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4.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5.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6.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7.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40" r:id="rId5"/>
    <p:sldMasterId id="2147483781" r:id="rId6"/>
    <p:sldMasterId id="2147483825" r:id="rId7"/>
    <p:sldMasterId id="2147483899" r:id="rId8"/>
    <p:sldMasterId id="2147483928" r:id="rId9"/>
    <p:sldMasterId id="2147483947" r:id="rId10"/>
    <p:sldMasterId id="2147483964" r:id="rId11"/>
  </p:sldMasterIdLst>
  <p:notesMasterIdLst>
    <p:notesMasterId r:id="rId43"/>
  </p:notesMasterIdLst>
  <p:handoutMasterIdLst>
    <p:handoutMasterId r:id="rId44"/>
  </p:handoutMasterIdLst>
  <p:sldIdLst>
    <p:sldId id="442" r:id="rId12"/>
    <p:sldId id="443" r:id="rId13"/>
    <p:sldId id="455" r:id="rId14"/>
    <p:sldId id="536" r:id="rId15"/>
    <p:sldId id="483" r:id="rId16"/>
    <p:sldId id="509" r:id="rId17"/>
    <p:sldId id="510" r:id="rId18"/>
    <p:sldId id="259" r:id="rId19"/>
    <p:sldId id="593" r:id="rId20"/>
    <p:sldId id="456" r:id="rId21"/>
    <p:sldId id="513" r:id="rId22"/>
    <p:sldId id="514" r:id="rId23"/>
    <p:sldId id="519" r:id="rId24"/>
    <p:sldId id="594" r:id="rId25"/>
    <p:sldId id="515" r:id="rId26"/>
    <p:sldId id="516" r:id="rId27"/>
    <p:sldId id="595" r:id="rId28"/>
    <p:sldId id="596" r:id="rId29"/>
    <p:sldId id="521" r:id="rId30"/>
    <p:sldId id="538" r:id="rId31"/>
    <p:sldId id="520" r:id="rId32"/>
    <p:sldId id="496" r:id="rId33"/>
    <p:sldId id="497" r:id="rId34"/>
    <p:sldId id="597" r:id="rId35"/>
    <p:sldId id="587" r:id="rId36"/>
    <p:sldId id="523" r:id="rId37"/>
    <p:sldId id="534" r:id="rId38"/>
    <p:sldId id="535" r:id="rId39"/>
    <p:sldId id="598" r:id="rId40"/>
    <p:sldId id="371" r:id="rId41"/>
    <p:sldId id="464" r:id="rId42"/>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0C30"/>
    <a:srgbClr val="60ABCD"/>
    <a:srgbClr val="65EFA7"/>
    <a:srgbClr val="DE8F56"/>
    <a:srgbClr val="FADA64"/>
    <a:srgbClr val="C32C88"/>
    <a:srgbClr val="CCCED2"/>
    <a:srgbClr val="000000"/>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39" autoAdjust="0"/>
    <p:restoredTop sz="85185" autoAdjust="0"/>
  </p:normalViewPr>
  <p:slideViewPr>
    <p:cSldViewPr>
      <p:cViewPr varScale="1">
        <p:scale>
          <a:sx n="66" d="100"/>
          <a:sy n="66" d="100"/>
        </p:scale>
        <p:origin x="240" y="60"/>
      </p:cViewPr>
      <p:guideLst>
        <p:guide orient="horz" pos="2160"/>
        <p:guide pos="2880"/>
      </p:guideLst>
    </p:cSldViewPr>
  </p:slideViewPr>
  <p:outlineViewPr>
    <p:cViewPr>
      <p:scale>
        <a:sx n="33" d="100"/>
        <a:sy n="33" d="100"/>
      </p:scale>
      <p:origin x="0" y="-3480"/>
    </p:cViewPr>
  </p:outlineViewPr>
  <p:notesTextViewPr>
    <p:cViewPr>
      <p:scale>
        <a:sx n="3" d="2"/>
        <a:sy n="3" d="2"/>
      </p:scale>
      <p:origin x="0" y="0"/>
    </p:cViewPr>
  </p:notesTextViewPr>
  <p:sorterViewPr>
    <p:cViewPr varScale="1">
      <p:scale>
        <a:sx n="1" d="1"/>
        <a:sy n="1" d="1"/>
      </p:scale>
      <p:origin x="0" y="-5491"/>
    </p:cViewPr>
  </p:sorterViewPr>
  <p:notesViewPr>
    <p:cSldViewPr>
      <p:cViewPr varScale="1">
        <p:scale>
          <a:sx n="56" d="100"/>
          <a:sy n="56" d="100"/>
        </p:scale>
        <p:origin x="-2544" y="-84"/>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6C5D14-6237-4959-9DE3-AA2F388B63E3}" type="doc">
      <dgm:prSet loTypeId="urn:microsoft.com/office/officeart/2005/8/layout/hList6" loCatId="list" qsTypeId="urn:microsoft.com/office/officeart/2005/8/quickstyle/simple1" qsCatId="simple" csTypeId="urn:microsoft.com/office/officeart/2005/8/colors/colorful1#1" csCatId="colorful" phldr="1"/>
      <dgm:spPr/>
      <dgm:t>
        <a:bodyPr/>
        <a:lstStyle/>
        <a:p>
          <a:endParaRPr lang="en-US"/>
        </a:p>
      </dgm:t>
    </dgm:pt>
    <dgm:pt modelId="{0AE510FD-5F7B-48E1-9FD6-93CD71F2E3E7}">
      <dgm:prSet phldrT="[Text]"/>
      <dgm:spPr/>
      <dgm:t>
        <a:bodyPr/>
        <a:lstStyle/>
        <a:p>
          <a:r>
            <a:rPr lang="en-US" b="1" dirty="0"/>
            <a:t>New Product Development</a:t>
          </a:r>
        </a:p>
      </dgm:t>
    </dgm:pt>
    <dgm:pt modelId="{4AC73DD6-4503-466A-9B8D-5432A561CB70}" type="parTrans" cxnId="{F32F8066-DC92-4E96-9A4B-77661F3D7E13}">
      <dgm:prSet/>
      <dgm:spPr/>
      <dgm:t>
        <a:bodyPr/>
        <a:lstStyle/>
        <a:p>
          <a:endParaRPr lang="en-US"/>
        </a:p>
      </dgm:t>
    </dgm:pt>
    <dgm:pt modelId="{0B3A4221-BA2F-4288-9CDB-69DC80E7E93C}" type="sibTrans" cxnId="{F32F8066-DC92-4E96-9A4B-77661F3D7E13}">
      <dgm:prSet/>
      <dgm:spPr/>
      <dgm:t>
        <a:bodyPr/>
        <a:lstStyle/>
        <a:p>
          <a:endParaRPr lang="en-US"/>
        </a:p>
      </dgm:t>
    </dgm:pt>
    <dgm:pt modelId="{2FAA8927-C834-4C40-8E32-C1CCA64C0E74}">
      <dgm:prSet phldrT="[Text]"/>
      <dgm:spPr/>
      <dgm:t>
        <a:bodyPr/>
        <a:lstStyle/>
        <a:p>
          <a:r>
            <a:rPr lang="en-US" b="1" dirty="0"/>
            <a:t>Marketing Communications</a:t>
          </a:r>
        </a:p>
      </dgm:t>
    </dgm:pt>
    <dgm:pt modelId="{04800854-E0F8-4270-A916-9888FB96553E}" type="parTrans" cxnId="{9C29881C-3605-4665-B209-69BF608BC7EB}">
      <dgm:prSet/>
      <dgm:spPr/>
      <dgm:t>
        <a:bodyPr/>
        <a:lstStyle/>
        <a:p>
          <a:endParaRPr lang="en-US"/>
        </a:p>
      </dgm:t>
    </dgm:pt>
    <dgm:pt modelId="{C5D99BC8-8499-4692-BD47-D0C7A0A0CB24}" type="sibTrans" cxnId="{9C29881C-3605-4665-B209-69BF608BC7EB}">
      <dgm:prSet/>
      <dgm:spPr/>
      <dgm:t>
        <a:bodyPr/>
        <a:lstStyle/>
        <a:p>
          <a:endParaRPr lang="en-US"/>
        </a:p>
      </dgm:t>
    </dgm:pt>
    <dgm:pt modelId="{28FBBF3A-FECE-44E2-8CF1-9BF74506AD4A}">
      <dgm:prSet phldrT="[Text]"/>
      <dgm:spPr/>
      <dgm:t>
        <a:bodyPr/>
        <a:lstStyle/>
        <a:p>
          <a:r>
            <a:rPr lang="en-US" b="1" dirty="0"/>
            <a:t>Customer Satisfaction</a:t>
          </a:r>
        </a:p>
      </dgm:t>
    </dgm:pt>
    <dgm:pt modelId="{2366A3A7-166A-4BFA-A722-26D25753C82E}" type="parTrans" cxnId="{FF3FB44B-9AB0-4075-B717-BCD9B0289FB1}">
      <dgm:prSet/>
      <dgm:spPr/>
      <dgm:t>
        <a:bodyPr/>
        <a:lstStyle/>
        <a:p>
          <a:endParaRPr lang="en-US"/>
        </a:p>
      </dgm:t>
    </dgm:pt>
    <dgm:pt modelId="{F8C5803A-49D2-42A8-9EF0-E8A211A41C54}" type="sibTrans" cxnId="{FF3FB44B-9AB0-4075-B717-BCD9B0289FB1}">
      <dgm:prSet/>
      <dgm:spPr/>
      <dgm:t>
        <a:bodyPr/>
        <a:lstStyle/>
        <a:p>
          <a:endParaRPr lang="en-US"/>
        </a:p>
      </dgm:t>
    </dgm:pt>
    <dgm:pt modelId="{8C5CB3A4-D46F-4B00-B358-17F30EB51052}">
      <dgm:prSet phldrT="[Text]"/>
      <dgm:spPr/>
      <dgm:t>
        <a:bodyPr/>
        <a:lstStyle/>
        <a:p>
          <a:r>
            <a:rPr lang="en-US" dirty="0"/>
            <a:t>Ideation</a:t>
          </a:r>
        </a:p>
      </dgm:t>
    </dgm:pt>
    <dgm:pt modelId="{59681240-9CED-4604-8540-9FCACF61D61F}" type="parTrans" cxnId="{EDA5A2A5-A77A-4DB2-B091-5E151244CFA7}">
      <dgm:prSet/>
      <dgm:spPr/>
      <dgm:t>
        <a:bodyPr/>
        <a:lstStyle/>
        <a:p>
          <a:endParaRPr lang="en-US"/>
        </a:p>
      </dgm:t>
    </dgm:pt>
    <dgm:pt modelId="{61A83C58-9157-442A-872F-69F79B5EA29D}" type="sibTrans" cxnId="{EDA5A2A5-A77A-4DB2-B091-5E151244CFA7}">
      <dgm:prSet/>
      <dgm:spPr/>
      <dgm:t>
        <a:bodyPr/>
        <a:lstStyle/>
        <a:p>
          <a:endParaRPr lang="en-US"/>
        </a:p>
      </dgm:t>
    </dgm:pt>
    <dgm:pt modelId="{B2C28A31-8A25-49DB-B06B-4CFB3437108B}">
      <dgm:prSet phldrT="[Text]"/>
      <dgm:spPr/>
      <dgm:t>
        <a:bodyPr/>
        <a:lstStyle/>
        <a:p>
          <a:r>
            <a:rPr lang="en-US" dirty="0"/>
            <a:t>Concept screening</a:t>
          </a:r>
        </a:p>
      </dgm:t>
    </dgm:pt>
    <dgm:pt modelId="{4C84C22C-6E23-4AE6-A53D-3AEF541D2837}" type="parTrans" cxnId="{7DA1EE4C-01C6-4D67-822D-32FA19D3F5FA}">
      <dgm:prSet/>
      <dgm:spPr/>
      <dgm:t>
        <a:bodyPr/>
        <a:lstStyle/>
        <a:p>
          <a:endParaRPr lang="en-US"/>
        </a:p>
      </dgm:t>
    </dgm:pt>
    <dgm:pt modelId="{7EAFA37A-FA6A-4DB5-98C2-BED399B5BA93}" type="sibTrans" cxnId="{7DA1EE4C-01C6-4D67-822D-32FA19D3F5FA}">
      <dgm:prSet/>
      <dgm:spPr/>
      <dgm:t>
        <a:bodyPr/>
        <a:lstStyle/>
        <a:p>
          <a:endParaRPr lang="en-US"/>
        </a:p>
      </dgm:t>
    </dgm:pt>
    <dgm:pt modelId="{B4DA7DF0-EA2E-487A-B301-224A895F8B4D}">
      <dgm:prSet phldrT="[Text]"/>
      <dgm:spPr/>
      <dgm:t>
        <a:bodyPr/>
        <a:lstStyle/>
        <a:p>
          <a:r>
            <a:rPr lang="en-US" dirty="0"/>
            <a:t>Concept evaluation</a:t>
          </a:r>
        </a:p>
      </dgm:t>
    </dgm:pt>
    <dgm:pt modelId="{0383A0BB-DCBD-4BF6-A4D1-F01F0D04FD0F}" type="parTrans" cxnId="{DF7B0CDD-1594-45CA-A232-74D3FD1C72F4}">
      <dgm:prSet/>
      <dgm:spPr/>
      <dgm:t>
        <a:bodyPr/>
        <a:lstStyle/>
        <a:p>
          <a:endParaRPr lang="en-US"/>
        </a:p>
      </dgm:t>
    </dgm:pt>
    <dgm:pt modelId="{4D6764A2-F73E-4198-AD4D-3790DB9C801B}" type="sibTrans" cxnId="{DF7B0CDD-1594-45CA-A232-74D3FD1C72F4}">
      <dgm:prSet/>
      <dgm:spPr/>
      <dgm:t>
        <a:bodyPr/>
        <a:lstStyle/>
        <a:p>
          <a:endParaRPr lang="en-US"/>
        </a:p>
      </dgm:t>
    </dgm:pt>
    <dgm:pt modelId="{4B3D0883-4517-475E-854E-D27FB7F2C954}">
      <dgm:prSet phldrT="[Text]"/>
      <dgm:spPr/>
      <dgm:t>
        <a:bodyPr/>
        <a:lstStyle/>
        <a:p>
          <a:r>
            <a:rPr lang="en-US" dirty="0"/>
            <a:t>Choice modeling</a:t>
          </a:r>
        </a:p>
      </dgm:t>
    </dgm:pt>
    <dgm:pt modelId="{17D95CE0-431E-4D23-8B44-F3F111A2D3CB}" type="parTrans" cxnId="{724A63FE-B06F-40E9-A335-F0C580D1E30B}">
      <dgm:prSet/>
      <dgm:spPr/>
      <dgm:t>
        <a:bodyPr/>
        <a:lstStyle/>
        <a:p>
          <a:endParaRPr lang="en-US"/>
        </a:p>
      </dgm:t>
    </dgm:pt>
    <dgm:pt modelId="{E4734B34-C0BC-47C8-AAF4-12EF0FEFFCF5}" type="sibTrans" cxnId="{724A63FE-B06F-40E9-A335-F0C580D1E30B}">
      <dgm:prSet/>
      <dgm:spPr/>
      <dgm:t>
        <a:bodyPr/>
        <a:lstStyle/>
        <a:p>
          <a:endParaRPr lang="en-US"/>
        </a:p>
      </dgm:t>
    </dgm:pt>
    <dgm:pt modelId="{E3AFCF12-DDB0-4CA3-A951-B0A25CBEF51B}">
      <dgm:prSet phldrT="[Text]"/>
      <dgm:spPr/>
      <dgm:t>
        <a:bodyPr/>
        <a:lstStyle/>
        <a:p>
          <a:r>
            <a:rPr lang="en-US" dirty="0"/>
            <a:t>Product tests</a:t>
          </a:r>
        </a:p>
      </dgm:t>
    </dgm:pt>
    <dgm:pt modelId="{E3E24F6C-F6EA-426D-BDC3-AB498AF31D40}" type="parTrans" cxnId="{1224D91F-227A-4E3F-8601-C4CC016AE5A6}">
      <dgm:prSet/>
      <dgm:spPr/>
      <dgm:t>
        <a:bodyPr/>
        <a:lstStyle/>
        <a:p>
          <a:endParaRPr lang="en-US"/>
        </a:p>
      </dgm:t>
    </dgm:pt>
    <dgm:pt modelId="{E34F302D-F242-42B7-B178-1F75581EFE67}" type="sibTrans" cxnId="{1224D91F-227A-4E3F-8601-C4CC016AE5A6}">
      <dgm:prSet/>
      <dgm:spPr/>
      <dgm:t>
        <a:bodyPr/>
        <a:lstStyle/>
        <a:p>
          <a:endParaRPr lang="en-US"/>
        </a:p>
      </dgm:t>
    </dgm:pt>
    <dgm:pt modelId="{D0680985-9F36-4AD9-9485-77BE94C1B478}">
      <dgm:prSet phldrT="[Text]"/>
      <dgm:spPr/>
      <dgm:t>
        <a:bodyPr/>
        <a:lstStyle/>
        <a:p>
          <a:r>
            <a:rPr lang="en-US" dirty="0"/>
            <a:t>Pricing and demand forecasts</a:t>
          </a:r>
        </a:p>
      </dgm:t>
    </dgm:pt>
    <dgm:pt modelId="{376565BB-3583-4630-AE86-010CE3221E2A}" type="parTrans" cxnId="{0813432F-2972-403E-BB13-15F9FA0D353D}">
      <dgm:prSet/>
      <dgm:spPr/>
      <dgm:t>
        <a:bodyPr/>
        <a:lstStyle/>
        <a:p>
          <a:endParaRPr lang="en-US"/>
        </a:p>
      </dgm:t>
    </dgm:pt>
    <dgm:pt modelId="{AC9D86C3-E8A3-41A7-9927-1E7CFDA6D143}" type="sibTrans" cxnId="{0813432F-2972-403E-BB13-15F9FA0D353D}">
      <dgm:prSet/>
      <dgm:spPr/>
      <dgm:t>
        <a:bodyPr/>
        <a:lstStyle/>
        <a:p>
          <a:endParaRPr lang="en-US"/>
        </a:p>
      </dgm:t>
    </dgm:pt>
    <dgm:pt modelId="{899BE93F-403C-407E-B956-664DB38F9AD7}">
      <dgm:prSet phldrT="[Text]"/>
      <dgm:spPr/>
      <dgm:t>
        <a:bodyPr/>
        <a:lstStyle/>
        <a:p>
          <a:r>
            <a:rPr lang="en-US" dirty="0"/>
            <a:t>Packaging research</a:t>
          </a:r>
        </a:p>
      </dgm:t>
    </dgm:pt>
    <dgm:pt modelId="{057AE588-C6D1-421A-AF41-C74969537B0E}" type="parTrans" cxnId="{B603DEB2-6238-4528-AC8D-55694D1E00CA}">
      <dgm:prSet/>
      <dgm:spPr/>
      <dgm:t>
        <a:bodyPr/>
        <a:lstStyle/>
        <a:p>
          <a:endParaRPr lang="en-US"/>
        </a:p>
      </dgm:t>
    </dgm:pt>
    <dgm:pt modelId="{74F0C3B4-F600-4F2A-B228-A8E78DCADF63}" type="sibTrans" cxnId="{B603DEB2-6238-4528-AC8D-55694D1E00CA}">
      <dgm:prSet/>
      <dgm:spPr/>
      <dgm:t>
        <a:bodyPr/>
        <a:lstStyle/>
        <a:p>
          <a:endParaRPr lang="en-US"/>
        </a:p>
      </dgm:t>
    </dgm:pt>
    <dgm:pt modelId="{8538AE72-D27F-4B83-9F13-0A8B972C7538}">
      <dgm:prSet phldrT="[Text]"/>
      <dgm:spPr/>
      <dgm:t>
        <a:bodyPr/>
        <a:lstStyle/>
        <a:p>
          <a:r>
            <a:rPr lang="en-US" dirty="0"/>
            <a:t>Brand equity studies</a:t>
          </a:r>
        </a:p>
      </dgm:t>
    </dgm:pt>
    <dgm:pt modelId="{A4555060-CC10-4788-B599-92513FB98D68}" type="parTrans" cxnId="{0A7FF598-7A6D-4F20-BED8-A990CDD4A763}">
      <dgm:prSet/>
      <dgm:spPr/>
      <dgm:t>
        <a:bodyPr/>
        <a:lstStyle/>
        <a:p>
          <a:endParaRPr lang="en-US"/>
        </a:p>
      </dgm:t>
    </dgm:pt>
    <dgm:pt modelId="{CC7A726B-DA19-4D8E-ADDB-E864F5341E06}" type="sibTrans" cxnId="{0A7FF598-7A6D-4F20-BED8-A990CDD4A763}">
      <dgm:prSet/>
      <dgm:spPr/>
      <dgm:t>
        <a:bodyPr/>
        <a:lstStyle/>
        <a:p>
          <a:endParaRPr lang="en-US"/>
        </a:p>
      </dgm:t>
    </dgm:pt>
    <dgm:pt modelId="{42867CCF-655F-49EC-987B-0F1602521EBB}">
      <dgm:prSet phldrT="[Text]"/>
      <dgm:spPr/>
      <dgm:t>
        <a:bodyPr/>
        <a:lstStyle/>
        <a:p>
          <a:r>
            <a:rPr lang="en-US" dirty="0"/>
            <a:t>Brand positioning development &amp; evaluation</a:t>
          </a:r>
        </a:p>
      </dgm:t>
    </dgm:pt>
    <dgm:pt modelId="{3C20F7B3-B1D0-4244-960C-1ABA6B7B33E9}" type="parTrans" cxnId="{41CD081A-CF41-402F-8ABD-4A98B8EA2FA6}">
      <dgm:prSet/>
      <dgm:spPr/>
      <dgm:t>
        <a:bodyPr/>
        <a:lstStyle/>
        <a:p>
          <a:endParaRPr lang="en-US"/>
        </a:p>
      </dgm:t>
    </dgm:pt>
    <dgm:pt modelId="{61EF78FE-5E75-431C-ACB3-2B4FBCB9278E}" type="sibTrans" cxnId="{41CD081A-CF41-402F-8ABD-4A98B8EA2FA6}">
      <dgm:prSet/>
      <dgm:spPr/>
      <dgm:t>
        <a:bodyPr/>
        <a:lstStyle/>
        <a:p>
          <a:endParaRPr lang="en-US"/>
        </a:p>
      </dgm:t>
    </dgm:pt>
    <dgm:pt modelId="{1F657FBE-54C6-43D9-9C85-E2D17EB1DD05}">
      <dgm:prSet phldrT="[Text]"/>
      <dgm:spPr/>
      <dgm:t>
        <a:bodyPr/>
        <a:lstStyle/>
        <a:p>
          <a:r>
            <a:rPr lang="en-US" dirty="0"/>
            <a:t>Advertising development &amp; testing</a:t>
          </a:r>
        </a:p>
      </dgm:t>
    </dgm:pt>
    <dgm:pt modelId="{FE265730-671D-4696-B529-84CE92D16586}" type="parTrans" cxnId="{38782720-8414-4872-BFE1-BC22820B2B6F}">
      <dgm:prSet/>
      <dgm:spPr/>
      <dgm:t>
        <a:bodyPr/>
        <a:lstStyle/>
        <a:p>
          <a:endParaRPr lang="en-US"/>
        </a:p>
      </dgm:t>
    </dgm:pt>
    <dgm:pt modelId="{F4924D0E-185E-4536-AB2C-BF8DAACCC0D7}" type="sibTrans" cxnId="{38782720-8414-4872-BFE1-BC22820B2B6F}">
      <dgm:prSet/>
      <dgm:spPr/>
      <dgm:t>
        <a:bodyPr/>
        <a:lstStyle/>
        <a:p>
          <a:endParaRPr lang="en-US"/>
        </a:p>
      </dgm:t>
    </dgm:pt>
    <dgm:pt modelId="{ADAA902E-5F24-4E0F-BD37-6E74AAD5DDA4}">
      <dgm:prSet phldrT="[Text]"/>
      <dgm:spPr/>
      <dgm:t>
        <a:bodyPr/>
        <a:lstStyle/>
        <a:p>
          <a:r>
            <a:rPr lang="en-US" dirty="0"/>
            <a:t>Awareness, brand and image tracking</a:t>
          </a:r>
        </a:p>
      </dgm:t>
    </dgm:pt>
    <dgm:pt modelId="{3FFDBF49-7A3A-4F6E-B907-746C360DD11B}" type="parTrans" cxnId="{1A761B28-5CA3-46E8-97F9-DABFF4203F9A}">
      <dgm:prSet/>
      <dgm:spPr/>
      <dgm:t>
        <a:bodyPr/>
        <a:lstStyle/>
        <a:p>
          <a:endParaRPr lang="en-US"/>
        </a:p>
      </dgm:t>
    </dgm:pt>
    <dgm:pt modelId="{8A1FF730-D32C-40F5-A4FE-A326D5FCA059}" type="sibTrans" cxnId="{1A761B28-5CA3-46E8-97F9-DABFF4203F9A}">
      <dgm:prSet/>
      <dgm:spPr/>
      <dgm:t>
        <a:bodyPr/>
        <a:lstStyle/>
        <a:p>
          <a:endParaRPr lang="en-US"/>
        </a:p>
      </dgm:t>
    </dgm:pt>
    <dgm:pt modelId="{AD78BC45-12D8-42BB-AAA6-41AC1D4A4586}">
      <dgm:prSet phldrT="[Text]"/>
      <dgm:spPr/>
      <dgm:t>
        <a:bodyPr/>
        <a:lstStyle/>
        <a:p>
          <a:r>
            <a:rPr lang="en-US" dirty="0"/>
            <a:t>Satisfaction &amp; loyalty driver studies</a:t>
          </a:r>
        </a:p>
      </dgm:t>
    </dgm:pt>
    <dgm:pt modelId="{BBA5F198-E3A6-4FCD-B345-D7C65E3C718F}" type="parTrans" cxnId="{543BEDA0-7CF7-4663-BF3C-67FDA2B8D347}">
      <dgm:prSet/>
      <dgm:spPr/>
      <dgm:t>
        <a:bodyPr/>
        <a:lstStyle/>
        <a:p>
          <a:endParaRPr lang="en-US"/>
        </a:p>
      </dgm:t>
    </dgm:pt>
    <dgm:pt modelId="{3D013D10-DBDC-4992-BF36-C0A83450130F}" type="sibTrans" cxnId="{543BEDA0-7CF7-4663-BF3C-67FDA2B8D347}">
      <dgm:prSet/>
      <dgm:spPr/>
      <dgm:t>
        <a:bodyPr/>
        <a:lstStyle/>
        <a:p>
          <a:endParaRPr lang="en-US"/>
        </a:p>
      </dgm:t>
    </dgm:pt>
    <dgm:pt modelId="{9DD05840-0EF5-4BC2-A0E5-80532366C459}">
      <dgm:prSet phldrT="[Text]"/>
      <dgm:spPr/>
      <dgm:t>
        <a:bodyPr/>
        <a:lstStyle/>
        <a:p>
          <a:r>
            <a:rPr lang="en-US" dirty="0"/>
            <a:t>Satisfaction tracking</a:t>
          </a:r>
        </a:p>
      </dgm:t>
    </dgm:pt>
    <dgm:pt modelId="{6E7F3A7E-CE1F-466B-8423-4A9B3C261411}" type="parTrans" cxnId="{F86A5517-A251-4FBC-9B9F-24BDAAEE0FE7}">
      <dgm:prSet/>
      <dgm:spPr/>
      <dgm:t>
        <a:bodyPr/>
        <a:lstStyle/>
        <a:p>
          <a:endParaRPr lang="en-US"/>
        </a:p>
      </dgm:t>
    </dgm:pt>
    <dgm:pt modelId="{4BAD7BE4-1749-47CE-9503-40A13B77C28D}" type="sibTrans" cxnId="{F86A5517-A251-4FBC-9B9F-24BDAAEE0FE7}">
      <dgm:prSet/>
      <dgm:spPr/>
      <dgm:t>
        <a:bodyPr/>
        <a:lstStyle/>
        <a:p>
          <a:endParaRPr lang="en-US"/>
        </a:p>
      </dgm:t>
    </dgm:pt>
    <dgm:pt modelId="{51B22FD3-91DD-4769-9C03-25A7B49F136B}">
      <dgm:prSet phldrT="[Text]"/>
      <dgm:spPr/>
      <dgm:t>
        <a:bodyPr/>
        <a:lstStyle/>
        <a:p>
          <a:r>
            <a:rPr lang="en-US" dirty="0"/>
            <a:t>Attrition studies</a:t>
          </a:r>
        </a:p>
      </dgm:t>
    </dgm:pt>
    <dgm:pt modelId="{9722B7CE-096F-4886-A986-D29F4B8DBF2E}" type="parTrans" cxnId="{5DD727D1-1E02-446C-9020-264C692C27EE}">
      <dgm:prSet/>
      <dgm:spPr/>
      <dgm:t>
        <a:bodyPr/>
        <a:lstStyle/>
        <a:p>
          <a:endParaRPr lang="en-US"/>
        </a:p>
      </dgm:t>
    </dgm:pt>
    <dgm:pt modelId="{C0CFA824-2640-4416-A391-6FA8F4D87C81}" type="sibTrans" cxnId="{5DD727D1-1E02-446C-9020-264C692C27EE}">
      <dgm:prSet/>
      <dgm:spPr/>
      <dgm:t>
        <a:bodyPr/>
        <a:lstStyle/>
        <a:p>
          <a:endParaRPr lang="en-US"/>
        </a:p>
      </dgm:t>
    </dgm:pt>
    <dgm:pt modelId="{A5F60B2A-38D6-405B-8C0B-5E45DA093198}">
      <dgm:prSet phldrT="[Text]"/>
      <dgm:spPr/>
      <dgm:t>
        <a:bodyPr/>
        <a:lstStyle/>
        <a:p>
          <a:r>
            <a:rPr lang="en-US" dirty="0"/>
            <a:t>“</a:t>
          </a:r>
          <a:r>
            <a:rPr lang="en-US" dirty="0" err="1"/>
            <a:t>Shoppability</a:t>
          </a:r>
          <a:r>
            <a:rPr lang="en-US" dirty="0"/>
            <a:t>”  studies</a:t>
          </a:r>
        </a:p>
      </dgm:t>
    </dgm:pt>
    <dgm:pt modelId="{2D7F51FB-16C7-4A34-B575-FCFA200C4A2D}" type="parTrans" cxnId="{619B5FAF-281F-4A65-87C3-700C39FE2CBC}">
      <dgm:prSet/>
      <dgm:spPr/>
      <dgm:t>
        <a:bodyPr/>
        <a:lstStyle/>
        <a:p>
          <a:endParaRPr lang="en-US"/>
        </a:p>
      </dgm:t>
    </dgm:pt>
    <dgm:pt modelId="{9528F17E-5DB6-4305-ACCE-08D2668641E0}" type="sibTrans" cxnId="{619B5FAF-281F-4A65-87C3-700C39FE2CBC}">
      <dgm:prSet/>
      <dgm:spPr/>
      <dgm:t>
        <a:bodyPr/>
        <a:lstStyle/>
        <a:p>
          <a:endParaRPr lang="en-US"/>
        </a:p>
      </dgm:t>
    </dgm:pt>
    <dgm:pt modelId="{B62B0A2C-99F7-44C3-92AF-9F6537B115FD}">
      <dgm:prSet phldrT="[Text]"/>
      <dgm:spPr>
        <a:solidFill>
          <a:schemeClr val="accent1"/>
        </a:solidFill>
      </dgm:spPr>
      <dgm:t>
        <a:bodyPr/>
        <a:lstStyle/>
        <a:p>
          <a:r>
            <a:rPr lang="en-US" b="1" dirty="0"/>
            <a:t>Strategic Research</a:t>
          </a:r>
        </a:p>
      </dgm:t>
    </dgm:pt>
    <dgm:pt modelId="{C0F41468-FACD-45DC-BDD5-752F8001E0B7}" type="sibTrans" cxnId="{8EDE11BC-07A0-42BC-94BE-6075185F53F9}">
      <dgm:prSet/>
      <dgm:spPr/>
      <dgm:t>
        <a:bodyPr/>
        <a:lstStyle/>
        <a:p>
          <a:endParaRPr lang="en-US"/>
        </a:p>
      </dgm:t>
    </dgm:pt>
    <dgm:pt modelId="{5E4BCCD1-3B31-4CCA-A52B-FFAC820E4139}" type="parTrans" cxnId="{8EDE11BC-07A0-42BC-94BE-6075185F53F9}">
      <dgm:prSet/>
      <dgm:spPr/>
      <dgm:t>
        <a:bodyPr/>
        <a:lstStyle/>
        <a:p>
          <a:endParaRPr lang="en-US"/>
        </a:p>
      </dgm:t>
    </dgm:pt>
    <dgm:pt modelId="{ACB178E9-34C0-4D61-87FA-FBD33DCFCF03}">
      <dgm:prSet phldrT="[Text]"/>
      <dgm:spPr>
        <a:solidFill>
          <a:schemeClr val="accent1"/>
        </a:solidFill>
      </dgm:spPr>
      <dgm:t>
        <a:bodyPr/>
        <a:lstStyle/>
        <a:p>
          <a:r>
            <a:rPr lang="en-US" dirty="0"/>
            <a:t>Attitude and usage studies</a:t>
          </a:r>
        </a:p>
      </dgm:t>
    </dgm:pt>
    <dgm:pt modelId="{5F23CBD9-76F7-4F82-BECC-5ECB3326DD63}" type="sibTrans" cxnId="{8CA4FDDD-599C-41C1-884C-5AA999E62B3B}">
      <dgm:prSet/>
      <dgm:spPr/>
      <dgm:t>
        <a:bodyPr/>
        <a:lstStyle/>
        <a:p>
          <a:endParaRPr lang="en-US"/>
        </a:p>
      </dgm:t>
    </dgm:pt>
    <dgm:pt modelId="{0361215E-4245-456E-932C-1C99A839C127}" type="parTrans" cxnId="{8CA4FDDD-599C-41C1-884C-5AA999E62B3B}">
      <dgm:prSet/>
      <dgm:spPr/>
      <dgm:t>
        <a:bodyPr/>
        <a:lstStyle/>
        <a:p>
          <a:endParaRPr lang="en-US"/>
        </a:p>
      </dgm:t>
    </dgm:pt>
    <dgm:pt modelId="{CB7D763F-663E-4B09-B16F-0D4029D903F3}">
      <dgm:prSet phldrT="[Text]"/>
      <dgm:spPr>
        <a:solidFill>
          <a:schemeClr val="accent1"/>
        </a:solidFill>
      </dgm:spPr>
      <dgm:t>
        <a:bodyPr/>
        <a:lstStyle/>
        <a:p>
          <a:r>
            <a:rPr lang="en-US" dirty="0"/>
            <a:t>Market segmentation research</a:t>
          </a:r>
        </a:p>
      </dgm:t>
    </dgm:pt>
    <dgm:pt modelId="{387886EA-125A-49AA-B55C-891B66736B51}" type="sibTrans" cxnId="{D44FF9A6-4FA7-4124-A2D5-2E0F237AA8F3}">
      <dgm:prSet/>
      <dgm:spPr/>
      <dgm:t>
        <a:bodyPr/>
        <a:lstStyle/>
        <a:p>
          <a:endParaRPr lang="en-US"/>
        </a:p>
      </dgm:t>
    </dgm:pt>
    <dgm:pt modelId="{EFC8AF85-A821-4731-A848-4FBF7D167944}" type="parTrans" cxnId="{D44FF9A6-4FA7-4124-A2D5-2E0F237AA8F3}">
      <dgm:prSet/>
      <dgm:spPr/>
      <dgm:t>
        <a:bodyPr/>
        <a:lstStyle/>
        <a:p>
          <a:endParaRPr lang="en-US"/>
        </a:p>
      </dgm:t>
    </dgm:pt>
    <dgm:pt modelId="{E235393E-6774-4FCB-A785-68A51468FBF5}">
      <dgm:prSet phldrT="[Text]"/>
      <dgm:spPr>
        <a:solidFill>
          <a:schemeClr val="accent1"/>
        </a:solidFill>
      </dgm:spPr>
      <dgm:t>
        <a:bodyPr/>
        <a:lstStyle/>
        <a:p>
          <a:r>
            <a:rPr lang="en-US" dirty="0"/>
            <a:t>Market opportunity mapping</a:t>
          </a:r>
        </a:p>
      </dgm:t>
    </dgm:pt>
    <dgm:pt modelId="{0BD0E1E1-7250-48CE-984B-EA13CDF1869D}" type="sibTrans" cxnId="{4C6DA613-433B-4E00-BC7D-2A1D75A17366}">
      <dgm:prSet/>
      <dgm:spPr/>
      <dgm:t>
        <a:bodyPr/>
        <a:lstStyle/>
        <a:p>
          <a:endParaRPr lang="en-US"/>
        </a:p>
      </dgm:t>
    </dgm:pt>
    <dgm:pt modelId="{BF9D0C96-CD5C-420F-A7BB-8F9EDAA929A0}" type="parTrans" cxnId="{4C6DA613-433B-4E00-BC7D-2A1D75A17366}">
      <dgm:prSet/>
      <dgm:spPr/>
      <dgm:t>
        <a:bodyPr/>
        <a:lstStyle/>
        <a:p>
          <a:endParaRPr lang="en-US"/>
        </a:p>
      </dgm:t>
    </dgm:pt>
    <dgm:pt modelId="{06C5F6C2-6354-4937-AB3E-B24E7C6CCF94}">
      <dgm:prSet phldrT="[Text]"/>
      <dgm:spPr>
        <a:solidFill>
          <a:schemeClr val="accent1"/>
        </a:solidFill>
      </dgm:spPr>
      <dgm:t>
        <a:bodyPr/>
        <a:lstStyle/>
        <a:p>
          <a:r>
            <a:rPr lang="en-US" dirty="0"/>
            <a:t>Purchase process studies</a:t>
          </a:r>
        </a:p>
      </dgm:t>
    </dgm:pt>
    <dgm:pt modelId="{4A1DEDEC-E453-44B3-B172-C7F6D210E285}" type="sibTrans" cxnId="{E12ADB1D-0882-4FB8-A741-F63E21E37E7F}">
      <dgm:prSet/>
      <dgm:spPr/>
      <dgm:t>
        <a:bodyPr/>
        <a:lstStyle/>
        <a:p>
          <a:endParaRPr lang="en-US"/>
        </a:p>
      </dgm:t>
    </dgm:pt>
    <dgm:pt modelId="{7C629EF1-6E64-4C73-BB25-738F01A08C85}" type="parTrans" cxnId="{E12ADB1D-0882-4FB8-A741-F63E21E37E7F}">
      <dgm:prSet/>
      <dgm:spPr/>
      <dgm:t>
        <a:bodyPr/>
        <a:lstStyle/>
        <a:p>
          <a:endParaRPr lang="en-US"/>
        </a:p>
      </dgm:t>
    </dgm:pt>
    <dgm:pt modelId="{6DCF5D28-01AA-4288-8B5C-692429148D6C}" type="pres">
      <dgm:prSet presAssocID="{FE6C5D14-6237-4959-9DE3-AA2F388B63E3}" presName="Name0" presStyleCnt="0">
        <dgm:presLayoutVars>
          <dgm:dir/>
          <dgm:resizeHandles val="exact"/>
        </dgm:presLayoutVars>
      </dgm:prSet>
      <dgm:spPr/>
      <dgm:t>
        <a:bodyPr/>
        <a:lstStyle/>
        <a:p>
          <a:endParaRPr lang="en-US"/>
        </a:p>
      </dgm:t>
    </dgm:pt>
    <dgm:pt modelId="{15604884-0B6A-4EC6-A8B1-0B173E65AC49}" type="pres">
      <dgm:prSet presAssocID="{B62B0A2C-99F7-44C3-92AF-9F6537B115FD}" presName="node" presStyleLbl="node1" presStyleIdx="0" presStyleCnt="4">
        <dgm:presLayoutVars>
          <dgm:bulletEnabled val="1"/>
        </dgm:presLayoutVars>
      </dgm:prSet>
      <dgm:spPr/>
      <dgm:t>
        <a:bodyPr/>
        <a:lstStyle/>
        <a:p>
          <a:endParaRPr lang="en-US"/>
        </a:p>
      </dgm:t>
    </dgm:pt>
    <dgm:pt modelId="{818B0C0F-8F2C-4A62-B790-E62BD6C70ED7}" type="pres">
      <dgm:prSet presAssocID="{C0F41468-FACD-45DC-BDD5-752F8001E0B7}" presName="sibTrans" presStyleCnt="0"/>
      <dgm:spPr/>
    </dgm:pt>
    <dgm:pt modelId="{F54B7B0C-CECE-4173-8BCF-9E3BCEE00EAE}" type="pres">
      <dgm:prSet presAssocID="{0AE510FD-5F7B-48E1-9FD6-93CD71F2E3E7}" presName="node" presStyleLbl="node1" presStyleIdx="1" presStyleCnt="4">
        <dgm:presLayoutVars>
          <dgm:bulletEnabled val="1"/>
        </dgm:presLayoutVars>
      </dgm:prSet>
      <dgm:spPr/>
      <dgm:t>
        <a:bodyPr/>
        <a:lstStyle/>
        <a:p>
          <a:endParaRPr lang="en-US"/>
        </a:p>
      </dgm:t>
    </dgm:pt>
    <dgm:pt modelId="{A5401D70-7DB2-494B-BCC6-CBACA14A8C2D}" type="pres">
      <dgm:prSet presAssocID="{0B3A4221-BA2F-4288-9CDB-69DC80E7E93C}" presName="sibTrans" presStyleCnt="0"/>
      <dgm:spPr/>
    </dgm:pt>
    <dgm:pt modelId="{66C704E1-1220-4CAD-B084-5EF839F61F25}" type="pres">
      <dgm:prSet presAssocID="{2FAA8927-C834-4C40-8E32-C1CCA64C0E74}" presName="node" presStyleLbl="node1" presStyleIdx="2" presStyleCnt="4">
        <dgm:presLayoutVars>
          <dgm:bulletEnabled val="1"/>
        </dgm:presLayoutVars>
      </dgm:prSet>
      <dgm:spPr/>
      <dgm:t>
        <a:bodyPr/>
        <a:lstStyle/>
        <a:p>
          <a:endParaRPr lang="en-US"/>
        </a:p>
      </dgm:t>
    </dgm:pt>
    <dgm:pt modelId="{57065D50-2716-4907-956C-62C20028EBB4}" type="pres">
      <dgm:prSet presAssocID="{C5D99BC8-8499-4692-BD47-D0C7A0A0CB24}" presName="sibTrans" presStyleCnt="0"/>
      <dgm:spPr/>
    </dgm:pt>
    <dgm:pt modelId="{EF883EE8-F4ED-41AE-AB1D-91C22796EF21}" type="pres">
      <dgm:prSet presAssocID="{28FBBF3A-FECE-44E2-8CF1-9BF74506AD4A}" presName="node" presStyleLbl="node1" presStyleIdx="3" presStyleCnt="4">
        <dgm:presLayoutVars>
          <dgm:bulletEnabled val="1"/>
        </dgm:presLayoutVars>
      </dgm:prSet>
      <dgm:spPr/>
      <dgm:t>
        <a:bodyPr/>
        <a:lstStyle/>
        <a:p>
          <a:endParaRPr lang="en-US"/>
        </a:p>
      </dgm:t>
    </dgm:pt>
  </dgm:ptLst>
  <dgm:cxnLst>
    <dgm:cxn modelId="{75EFB8CD-10CE-4A67-9905-5E84CFE3E0A9}" type="presOf" srcId="{42867CCF-655F-49EC-987B-0F1602521EBB}" destId="{66C704E1-1220-4CAD-B084-5EF839F61F25}" srcOrd="0" destOrd="2" presId="urn:microsoft.com/office/officeart/2005/8/layout/hList6"/>
    <dgm:cxn modelId="{EDA5A2A5-A77A-4DB2-B091-5E151244CFA7}" srcId="{0AE510FD-5F7B-48E1-9FD6-93CD71F2E3E7}" destId="{8C5CB3A4-D46F-4B00-B358-17F30EB51052}" srcOrd="0" destOrd="0" parTransId="{59681240-9CED-4604-8540-9FCACF61D61F}" sibTransId="{61A83C58-9157-442A-872F-69F79B5EA29D}"/>
    <dgm:cxn modelId="{08860156-F9DE-4747-B550-22554F169416}" type="presOf" srcId="{CB7D763F-663E-4B09-B16F-0D4029D903F3}" destId="{15604884-0B6A-4EC6-A8B1-0B173E65AC49}" srcOrd="0" destOrd="2" presId="urn:microsoft.com/office/officeart/2005/8/layout/hList6"/>
    <dgm:cxn modelId="{547EDFD6-2DE3-44AE-9352-56B64F2D5282}" type="presOf" srcId="{D0680985-9F36-4AD9-9485-77BE94C1B478}" destId="{F54B7B0C-CECE-4173-8BCF-9E3BCEE00EAE}" srcOrd="0" destOrd="6" presId="urn:microsoft.com/office/officeart/2005/8/layout/hList6"/>
    <dgm:cxn modelId="{ACBA3E09-A19D-41CE-A164-9E8EDC35141B}" type="presOf" srcId="{899BE93F-403C-407E-B956-664DB38F9AD7}" destId="{F54B7B0C-CECE-4173-8BCF-9E3BCEE00EAE}" srcOrd="0" destOrd="7" presId="urn:microsoft.com/office/officeart/2005/8/layout/hList6"/>
    <dgm:cxn modelId="{FF3FB44B-9AB0-4075-B717-BCD9B0289FB1}" srcId="{FE6C5D14-6237-4959-9DE3-AA2F388B63E3}" destId="{28FBBF3A-FECE-44E2-8CF1-9BF74506AD4A}" srcOrd="3" destOrd="0" parTransId="{2366A3A7-166A-4BFA-A722-26D25753C82E}" sibTransId="{F8C5803A-49D2-42A8-9EF0-E8A211A41C54}"/>
    <dgm:cxn modelId="{0A7FF598-7A6D-4F20-BED8-A990CDD4A763}" srcId="{2FAA8927-C834-4C40-8E32-C1CCA64C0E74}" destId="{8538AE72-D27F-4B83-9F13-0A8B972C7538}" srcOrd="0" destOrd="0" parTransId="{A4555060-CC10-4788-B599-92513FB98D68}" sibTransId="{CC7A726B-DA19-4D8E-ADDB-E864F5341E06}"/>
    <dgm:cxn modelId="{12F9307D-C52D-46F8-814C-5525A07EE35C}" type="presOf" srcId="{B4DA7DF0-EA2E-487A-B301-224A895F8B4D}" destId="{F54B7B0C-CECE-4173-8BCF-9E3BCEE00EAE}" srcOrd="0" destOrd="3" presId="urn:microsoft.com/office/officeart/2005/8/layout/hList6"/>
    <dgm:cxn modelId="{A469EB18-7E66-4A77-A077-1A2AEFE6EAF1}" type="presOf" srcId="{E235393E-6774-4FCB-A785-68A51468FBF5}" destId="{15604884-0B6A-4EC6-A8B1-0B173E65AC49}" srcOrd="0" destOrd="3" presId="urn:microsoft.com/office/officeart/2005/8/layout/hList6"/>
    <dgm:cxn modelId="{1224D91F-227A-4E3F-8601-C4CC016AE5A6}" srcId="{0AE510FD-5F7B-48E1-9FD6-93CD71F2E3E7}" destId="{E3AFCF12-DDB0-4CA3-A951-B0A25CBEF51B}" srcOrd="4" destOrd="0" parTransId="{E3E24F6C-F6EA-426D-BDC3-AB498AF31D40}" sibTransId="{E34F302D-F242-42B7-B178-1F75581EFE67}"/>
    <dgm:cxn modelId="{7DA1EE4C-01C6-4D67-822D-32FA19D3F5FA}" srcId="{0AE510FD-5F7B-48E1-9FD6-93CD71F2E3E7}" destId="{B2C28A31-8A25-49DB-B06B-4CFB3437108B}" srcOrd="1" destOrd="0" parTransId="{4C84C22C-6E23-4AE6-A53D-3AEF541D2837}" sibTransId="{7EAFA37A-FA6A-4DB5-98C2-BED399B5BA93}"/>
    <dgm:cxn modelId="{1A761B28-5CA3-46E8-97F9-DABFF4203F9A}" srcId="{2FAA8927-C834-4C40-8E32-C1CCA64C0E74}" destId="{ADAA902E-5F24-4E0F-BD37-6E74AAD5DDA4}" srcOrd="3" destOrd="0" parTransId="{3FFDBF49-7A3A-4F6E-B907-746C360DD11B}" sibTransId="{8A1FF730-D32C-40F5-A4FE-A326D5FCA059}"/>
    <dgm:cxn modelId="{BFDEDC26-65DB-42AD-A082-0B7ADE323FB5}" type="presOf" srcId="{ADAA902E-5F24-4E0F-BD37-6E74AAD5DDA4}" destId="{66C704E1-1220-4CAD-B084-5EF839F61F25}" srcOrd="0" destOrd="4" presId="urn:microsoft.com/office/officeart/2005/8/layout/hList6"/>
    <dgm:cxn modelId="{7F5FBF7E-53D8-417D-B925-48B7A5740085}" type="presOf" srcId="{8538AE72-D27F-4B83-9F13-0A8B972C7538}" destId="{66C704E1-1220-4CAD-B084-5EF839F61F25}" srcOrd="0" destOrd="1" presId="urn:microsoft.com/office/officeart/2005/8/layout/hList6"/>
    <dgm:cxn modelId="{B77985DD-152F-408D-8885-A18A8ECC882C}" type="presOf" srcId="{A5F60B2A-38D6-405B-8C0B-5E45DA093198}" destId="{EF883EE8-F4ED-41AE-AB1D-91C22796EF21}" srcOrd="0" destOrd="4" presId="urn:microsoft.com/office/officeart/2005/8/layout/hList6"/>
    <dgm:cxn modelId="{DA2C2C31-257B-4923-A120-B8099FF821F5}" type="presOf" srcId="{B62B0A2C-99F7-44C3-92AF-9F6537B115FD}" destId="{15604884-0B6A-4EC6-A8B1-0B173E65AC49}" srcOrd="0" destOrd="0" presId="urn:microsoft.com/office/officeart/2005/8/layout/hList6"/>
    <dgm:cxn modelId="{A52164B5-9572-4395-B728-80DA0BEA6032}" type="presOf" srcId="{51B22FD3-91DD-4769-9C03-25A7B49F136B}" destId="{EF883EE8-F4ED-41AE-AB1D-91C22796EF21}" srcOrd="0" destOrd="3" presId="urn:microsoft.com/office/officeart/2005/8/layout/hList6"/>
    <dgm:cxn modelId="{15D9D281-A6F1-4F1C-BC13-9C87631F7DC5}" type="presOf" srcId="{E3AFCF12-DDB0-4CA3-A951-B0A25CBEF51B}" destId="{F54B7B0C-CECE-4173-8BCF-9E3BCEE00EAE}" srcOrd="0" destOrd="5" presId="urn:microsoft.com/office/officeart/2005/8/layout/hList6"/>
    <dgm:cxn modelId="{8EDE11BC-07A0-42BC-94BE-6075185F53F9}" srcId="{FE6C5D14-6237-4959-9DE3-AA2F388B63E3}" destId="{B62B0A2C-99F7-44C3-92AF-9F6537B115FD}" srcOrd="0" destOrd="0" parTransId="{5E4BCCD1-3B31-4CCA-A52B-FFAC820E4139}" sibTransId="{C0F41468-FACD-45DC-BDD5-752F8001E0B7}"/>
    <dgm:cxn modelId="{295DE4C9-1D1C-40CE-9F3B-7A02A109A918}" type="presOf" srcId="{FE6C5D14-6237-4959-9DE3-AA2F388B63E3}" destId="{6DCF5D28-01AA-4288-8B5C-692429148D6C}" srcOrd="0" destOrd="0" presId="urn:microsoft.com/office/officeart/2005/8/layout/hList6"/>
    <dgm:cxn modelId="{FEBB8638-4702-434A-BC73-B2FA7BB1EE87}" type="presOf" srcId="{0AE510FD-5F7B-48E1-9FD6-93CD71F2E3E7}" destId="{F54B7B0C-CECE-4173-8BCF-9E3BCEE00EAE}" srcOrd="0" destOrd="0" presId="urn:microsoft.com/office/officeart/2005/8/layout/hList6"/>
    <dgm:cxn modelId="{BD3C5168-A4DD-4882-A37B-9974672525ED}" type="presOf" srcId="{28FBBF3A-FECE-44E2-8CF1-9BF74506AD4A}" destId="{EF883EE8-F4ED-41AE-AB1D-91C22796EF21}" srcOrd="0" destOrd="0" presId="urn:microsoft.com/office/officeart/2005/8/layout/hList6"/>
    <dgm:cxn modelId="{58EFAD78-7D7E-47D9-B16E-5BDAB8471E9D}" type="presOf" srcId="{ACB178E9-34C0-4D61-87FA-FBD33DCFCF03}" destId="{15604884-0B6A-4EC6-A8B1-0B173E65AC49}" srcOrd="0" destOrd="1" presId="urn:microsoft.com/office/officeart/2005/8/layout/hList6"/>
    <dgm:cxn modelId="{F32F8066-DC92-4E96-9A4B-77661F3D7E13}" srcId="{FE6C5D14-6237-4959-9DE3-AA2F388B63E3}" destId="{0AE510FD-5F7B-48E1-9FD6-93CD71F2E3E7}" srcOrd="1" destOrd="0" parTransId="{4AC73DD6-4503-466A-9B8D-5432A561CB70}" sibTransId="{0B3A4221-BA2F-4288-9CDB-69DC80E7E93C}"/>
    <dgm:cxn modelId="{9294AAD4-A06E-40E7-89D8-3434D6CACEB4}" type="presOf" srcId="{9DD05840-0EF5-4BC2-A0E5-80532366C459}" destId="{EF883EE8-F4ED-41AE-AB1D-91C22796EF21}" srcOrd="0" destOrd="2" presId="urn:microsoft.com/office/officeart/2005/8/layout/hList6"/>
    <dgm:cxn modelId="{663FB6E7-10F4-4C6A-949F-8F2A4A2D7818}" type="presOf" srcId="{06C5F6C2-6354-4937-AB3E-B24E7C6CCF94}" destId="{15604884-0B6A-4EC6-A8B1-0B173E65AC49}" srcOrd="0" destOrd="4" presId="urn:microsoft.com/office/officeart/2005/8/layout/hList6"/>
    <dgm:cxn modelId="{6C7984E4-B9A4-4846-8054-F1E14CF96C9B}" type="presOf" srcId="{8C5CB3A4-D46F-4B00-B358-17F30EB51052}" destId="{F54B7B0C-CECE-4173-8BCF-9E3BCEE00EAE}" srcOrd="0" destOrd="1" presId="urn:microsoft.com/office/officeart/2005/8/layout/hList6"/>
    <dgm:cxn modelId="{4C6DA613-433B-4E00-BC7D-2A1D75A17366}" srcId="{B62B0A2C-99F7-44C3-92AF-9F6537B115FD}" destId="{E235393E-6774-4FCB-A785-68A51468FBF5}" srcOrd="2" destOrd="0" parTransId="{BF9D0C96-CD5C-420F-A7BB-8F9EDAA929A0}" sibTransId="{0BD0E1E1-7250-48CE-984B-EA13CDF1869D}"/>
    <dgm:cxn modelId="{3612127C-5055-4185-8EAE-D4114AD05326}" type="presOf" srcId="{B2C28A31-8A25-49DB-B06B-4CFB3437108B}" destId="{F54B7B0C-CECE-4173-8BCF-9E3BCEE00EAE}" srcOrd="0" destOrd="2" presId="urn:microsoft.com/office/officeart/2005/8/layout/hList6"/>
    <dgm:cxn modelId="{15BBC6FD-5D9D-46B9-A904-A2AF62C6CE25}" type="presOf" srcId="{AD78BC45-12D8-42BB-AAA6-41AC1D4A4586}" destId="{EF883EE8-F4ED-41AE-AB1D-91C22796EF21}" srcOrd="0" destOrd="1" presId="urn:microsoft.com/office/officeart/2005/8/layout/hList6"/>
    <dgm:cxn modelId="{0813432F-2972-403E-BB13-15F9FA0D353D}" srcId="{0AE510FD-5F7B-48E1-9FD6-93CD71F2E3E7}" destId="{D0680985-9F36-4AD9-9485-77BE94C1B478}" srcOrd="5" destOrd="0" parTransId="{376565BB-3583-4630-AE86-010CE3221E2A}" sibTransId="{AC9D86C3-E8A3-41A7-9927-1E7CFDA6D143}"/>
    <dgm:cxn modelId="{C86DFFE0-7C0D-44BE-8518-79BC075EF554}" type="presOf" srcId="{1F657FBE-54C6-43D9-9C85-E2D17EB1DD05}" destId="{66C704E1-1220-4CAD-B084-5EF839F61F25}" srcOrd="0" destOrd="3" presId="urn:microsoft.com/office/officeart/2005/8/layout/hList6"/>
    <dgm:cxn modelId="{E12ADB1D-0882-4FB8-A741-F63E21E37E7F}" srcId="{B62B0A2C-99F7-44C3-92AF-9F6537B115FD}" destId="{06C5F6C2-6354-4937-AB3E-B24E7C6CCF94}" srcOrd="3" destOrd="0" parTransId="{7C629EF1-6E64-4C73-BB25-738F01A08C85}" sibTransId="{4A1DEDEC-E453-44B3-B172-C7F6D210E285}"/>
    <dgm:cxn modelId="{5DD727D1-1E02-446C-9020-264C692C27EE}" srcId="{28FBBF3A-FECE-44E2-8CF1-9BF74506AD4A}" destId="{51B22FD3-91DD-4769-9C03-25A7B49F136B}" srcOrd="2" destOrd="0" parTransId="{9722B7CE-096F-4886-A986-D29F4B8DBF2E}" sibTransId="{C0CFA824-2640-4416-A391-6FA8F4D87C81}"/>
    <dgm:cxn modelId="{8CA4FDDD-599C-41C1-884C-5AA999E62B3B}" srcId="{B62B0A2C-99F7-44C3-92AF-9F6537B115FD}" destId="{ACB178E9-34C0-4D61-87FA-FBD33DCFCF03}" srcOrd="0" destOrd="0" parTransId="{0361215E-4245-456E-932C-1C99A839C127}" sibTransId="{5F23CBD9-76F7-4F82-BECC-5ECB3326DD63}"/>
    <dgm:cxn modelId="{D44FF9A6-4FA7-4124-A2D5-2E0F237AA8F3}" srcId="{B62B0A2C-99F7-44C3-92AF-9F6537B115FD}" destId="{CB7D763F-663E-4B09-B16F-0D4029D903F3}" srcOrd="1" destOrd="0" parTransId="{EFC8AF85-A821-4731-A848-4FBF7D167944}" sibTransId="{387886EA-125A-49AA-B55C-891B66736B51}"/>
    <dgm:cxn modelId="{993351AF-95D8-4260-9F2B-B16BAEB09F6A}" type="presOf" srcId="{4B3D0883-4517-475E-854E-D27FB7F2C954}" destId="{F54B7B0C-CECE-4173-8BCF-9E3BCEE00EAE}" srcOrd="0" destOrd="4" presId="urn:microsoft.com/office/officeart/2005/8/layout/hList6"/>
    <dgm:cxn modelId="{DF7B0CDD-1594-45CA-A232-74D3FD1C72F4}" srcId="{0AE510FD-5F7B-48E1-9FD6-93CD71F2E3E7}" destId="{B4DA7DF0-EA2E-487A-B301-224A895F8B4D}" srcOrd="2" destOrd="0" parTransId="{0383A0BB-DCBD-4BF6-A4D1-F01F0D04FD0F}" sibTransId="{4D6764A2-F73E-4198-AD4D-3790DB9C801B}"/>
    <dgm:cxn modelId="{B603DEB2-6238-4528-AC8D-55694D1E00CA}" srcId="{0AE510FD-5F7B-48E1-9FD6-93CD71F2E3E7}" destId="{899BE93F-403C-407E-B956-664DB38F9AD7}" srcOrd="6" destOrd="0" parTransId="{057AE588-C6D1-421A-AF41-C74969537B0E}" sibTransId="{74F0C3B4-F600-4F2A-B228-A8E78DCADF63}"/>
    <dgm:cxn modelId="{619B5FAF-281F-4A65-87C3-700C39FE2CBC}" srcId="{28FBBF3A-FECE-44E2-8CF1-9BF74506AD4A}" destId="{A5F60B2A-38D6-405B-8C0B-5E45DA093198}" srcOrd="3" destOrd="0" parTransId="{2D7F51FB-16C7-4A34-B575-FCFA200C4A2D}" sibTransId="{9528F17E-5DB6-4305-ACCE-08D2668641E0}"/>
    <dgm:cxn modelId="{724A63FE-B06F-40E9-A335-F0C580D1E30B}" srcId="{0AE510FD-5F7B-48E1-9FD6-93CD71F2E3E7}" destId="{4B3D0883-4517-475E-854E-D27FB7F2C954}" srcOrd="3" destOrd="0" parTransId="{17D95CE0-431E-4D23-8B44-F3F111A2D3CB}" sibTransId="{E4734B34-C0BC-47C8-AAF4-12EF0FEFFCF5}"/>
    <dgm:cxn modelId="{F86A5517-A251-4FBC-9B9F-24BDAAEE0FE7}" srcId="{28FBBF3A-FECE-44E2-8CF1-9BF74506AD4A}" destId="{9DD05840-0EF5-4BC2-A0E5-80532366C459}" srcOrd="1" destOrd="0" parTransId="{6E7F3A7E-CE1F-466B-8423-4A9B3C261411}" sibTransId="{4BAD7BE4-1749-47CE-9503-40A13B77C28D}"/>
    <dgm:cxn modelId="{38782720-8414-4872-BFE1-BC22820B2B6F}" srcId="{2FAA8927-C834-4C40-8E32-C1CCA64C0E74}" destId="{1F657FBE-54C6-43D9-9C85-E2D17EB1DD05}" srcOrd="2" destOrd="0" parTransId="{FE265730-671D-4696-B529-84CE92D16586}" sibTransId="{F4924D0E-185E-4536-AB2C-BF8DAACCC0D7}"/>
    <dgm:cxn modelId="{29C9FA6A-A910-49A8-A80F-4E01B57A476F}" type="presOf" srcId="{2FAA8927-C834-4C40-8E32-C1CCA64C0E74}" destId="{66C704E1-1220-4CAD-B084-5EF839F61F25}" srcOrd="0" destOrd="0" presId="urn:microsoft.com/office/officeart/2005/8/layout/hList6"/>
    <dgm:cxn modelId="{543BEDA0-7CF7-4663-BF3C-67FDA2B8D347}" srcId="{28FBBF3A-FECE-44E2-8CF1-9BF74506AD4A}" destId="{AD78BC45-12D8-42BB-AAA6-41AC1D4A4586}" srcOrd="0" destOrd="0" parTransId="{BBA5F198-E3A6-4FCD-B345-D7C65E3C718F}" sibTransId="{3D013D10-DBDC-4992-BF36-C0A83450130F}"/>
    <dgm:cxn modelId="{9C29881C-3605-4665-B209-69BF608BC7EB}" srcId="{FE6C5D14-6237-4959-9DE3-AA2F388B63E3}" destId="{2FAA8927-C834-4C40-8E32-C1CCA64C0E74}" srcOrd="2" destOrd="0" parTransId="{04800854-E0F8-4270-A916-9888FB96553E}" sibTransId="{C5D99BC8-8499-4692-BD47-D0C7A0A0CB24}"/>
    <dgm:cxn modelId="{41CD081A-CF41-402F-8ABD-4A98B8EA2FA6}" srcId="{2FAA8927-C834-4C40-8E32-C1CCA64C0E74}" destId="{42867CCF-655F-49EC-987B-0F1602521EBB}" srcOrd="1" destOrd="0" parTransId="{3C20F7B3-B1D0-4244-960C-1ABA6B7B33E9}" sibTransId="{61EF78FE-5E75-431C-ACB3-2B4FBCB9278E}"/>
    <dgm:cxn modelId="{88F5FC26-48E5-4424-95D3-BDEE79913881}" type="presParOf" srcId="{6DCF5D28-01AA-4288-8B5C-692429148D6C}" destId="{15604884-0B6A-4EC6-A8B1-0B173E65AC49}" srcOrd="0" destOrd="0" presId="urn:microsoft.com/office/officeart/2005/8/layout/hList6"/>
    <dgm:cxn modelId="{30DCE133-4B26-4ACD-AF29-18A3C02BFD2A}" type="presParOf" srcId="{6DCF5D28-01AA-4288-8B5C-692429148D6C}" destId="{818B0C0F-8F2C-4A62-B790-E62BD6C70ED7}" srcOrd="1" destOrd="0" presId="urn:microsoft.com/office/officeart/2005/8/layout/hList6"/>
    <dgm:cxn modelId="{C77E727B-6945-4D35-948B-01C9BD121D43}" type="presParOf" srcId="{6DCF5D28-01AA-4288-8B5C-692429148D6C}" destId="{F54B7B0C-CECE-4173-8BCF-9E3BCEE00EAE}" srcOrd="2" destOrd="0" presId="urn:microsoft.com/office/officeart/2005/8/layout/hList6"/>
    <dgm:cxn modelId="{6D5E616B-FE9D-479F-852F-A775DE338CE0}" type="presParOf" srcId="{6DCF5D28-01AA-4288-8B5C-692429148D6C}" destId="{A5401D70-7DB2-494B-BCC6-CBACA14A8C2D}" srcOrd="3" destOrd="0" presId="urn:microsoft.com/office/officeart/2005/8/layout/hList6"/>
    <dgm:cxn modelId="{37AF17D1-F179-4E8D-A1C5-BEAEF48422F2}" type="presParOf" srcId="{6DCF5D28-01AA-4288-8B5C-692429148D6C}" destId="{66C704E1-1220-4CAD-B084-5EF839F61F25}" srcOrd="4" destOrd="0" presId="urn:microsoft.com/office/officeart/2005/8/layout/hList6"/>
    <dgm:cxn modelId="{CAF2034D-4757-4F1C-B644-69D7B3DA9855}" type="presParOf" srcId="{6DCF5D28-01AA-4288-8B5C-692429148D6C}" destId="{57065D50-2716-4907-956C-62C20028EBB4}" srcOrd="5" destOrd="0" presId="urn:microsoft.com/office/officeart/2005/8/layout/hList6"/>
    <dgm:cxn modelId="{711CF880-EECD-4AF9-8BB6-86953009870F}" type="presParOf" srcId="{6DCF5D28-01AA-4288-8B5C-692429148D6C}" destId="{EF883EE8-F4ED-41AE-AB1D-91C22796EF21}"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C60AC7-D919-4903-96ED-05D4F9020119}" type="doc">
      <dgm:prSet loTypeId="urn:microsoft.com/office/officeart/2005/8/layout/hProcess9" loCatId="process" qsTypeId="urn:microsoft.com/office/officeart/2005/8/quickstyle/simple1" qsCatId="simple" csTypeId="urn:microsoft.com/office/officeart/2005/8/colors/accent1_2" csCatId="accent1" phldr="1"/>
      <dgm:spPr/>
    </dgm:pt>
    <dgm:pt modelId="{DEEAFC8F-7154-4860-85FB-0FACDC5BC445}">
      <dgm:prSet phldrT="[Text]" custT="1"/>
      <dgm:spPr/>
      <dgm:t>
        <a:bodyPr/>
        <a:lstStyle/>
        <a:p>
          <a:r>
            <a:rPr lang="en-US" sz="1800" b="0" dirty="0"/>
            <a:t>Step 1:</a:t>
          </a:r>
        </a:p>
        <a:p>
          <a:r>
            <a:rPr lang="en-US" sz="1800" b="0" dirty="0"/>
            <a:t>Research Purpose</a:t>
          </a:r>
        </a:p>
      </dgm:t>
    </dgm:pt>
    <dgm:pt modelId="{1798667B-0CE1-4960-933E-E9150CDBCFBF}" type="parTrans" cxnId="{7A1845E0-15CF-48D4-99E1-E97E7C1F5701}">
      <dgm:prSet/>
      <dgm:spPr/>
      <dgm:t>
        <a:bodyPr/>
        <a:lstStyle/>
        <a:p>
          <a:endParaRPr lang="en-US" sz="1400"/>
        </a:p>
      </dgm:t>
    </dgm:pt>
    <dgm:pt modelId="{6D221657-B31B-468E-B4A4-9D67B01B57C4}" type="sibTrans" cxnId="{7A1845E0-15CF-48D4-99E1-E97E7C1F5701}">
      <dgm:prSet/>
      <dgm:spPr/>
      <dgm:t>
        <a:bodyPr/>
        <a:lstStyle/>
        <a:p>
          <a:endParaRPr lang="en-US" sz="1400"/>
        </a:p>
      </dgm:t>
    </dgm:pt>
    <dgm:pt modelId="{04274C77-2F7D-4C56-AAFB-389A1E44A5B6}">
      <dgm:prSet phldrT="[Text]" custT="1"/>
      <dgm:spPr/>
      <dgm:t>
        <a:bodyPr/>
        <a:lstStyle/>
        <a:p>
          <a:r>
            <a:rPr lang="en-US" sz="1800" b="1" dirty="0"/>
            <a:t>Step 2:</a:t>
          </a:r>
        </a:p>
        <a:p>
          <a:r>
            <a:rPr lang="en-US" sz="1800" dirty="0"/>
            <a:t>Research Objectives</a:t>
          </a:r>
        </a:p>
      </dgm:t>
    </dgm:pt>
    <dgm:pt modelId="{AC5BDF53-0F37-4BDB-8557-67BB9DE061F6}" type="parTrans" cxnId="{9192690D-6392-40FE-B517-07434008A3EE}">
      <dgm:prSet/>
      <dgm:spPr/>
      <dgm:t>
        <a:bodyPr/>
        <a:lstStyle/>
        <a:p>
          <a:endParaRPr lang="en-US" sz="1400"/>
        </a:p>
      </dgm:t>
    </dgm:pt>
    <dgm:pt modelId="{318AA314-C5F6-4DE9-A34B-8B159977314F}" type="sibTrans" cxnId="{9192690D-6392-40FE-B517-07434008A3EE}">
      <dgm:prSet/>
      <dgm:spPr/>
      <dgm:t>
        <a:bodyPr/>
        <a:lstStyle/>
        <a:p>
          <a:endParaRPr lang="en-US" sz="1400"/>
        </a:p>
      </dgm:t>
    </dgm:pt>
    <dgm:pt modelId="{2BD8DE0A-1195-48A1-A680-13DB4E929601}" type="pres">
      <dgm:prSet presAssocID="{D9C60AC7-D919-4903-96ED-05D4F9020119}" presName="CompostProcess" presStyleCnt="0">
        <dgm:presLayoutVars>
          <dgm:dir/>
          <dgm:resizeHandles val="exact"/>
        </dgm:presLayoutVars>
      </dgm:prSet>
      <dgm:spPr/>
    </dgm:pt>
    <dgm:pt modelId="{49BB8976-2523-4252-8E31-DF6D363E146C}" type="pres">
      <dgm:prSet presAssocID="{D9C60AC7-D919-4903-96ED-05D4F9020119}" presName="arrow" presStyleLbl="bgShp" presStyleIdx="0" presStyleCnt="1"/>
      <dgm:spPr/>
    </dgm:pt>
    <dgm:pt modelId="{2624E201-6E30-45D5-9236-84DA10253393}" type="pres">
      <dgm:prSet presAssocID="{D9C60AC7-D919-4903-96ED-05D4F9020119}" presName="linearProcess" presStyleCnt="0"/>
      <dgm:spPr/>
    </dgm:pt>
    <dgm:pt modelId="{4FCCA963-5690-40E3-99D0-BCB19E2F052A}" type="pres">
      <dgm:prSet presAssocID="{DEEAFC8F-7154-4860-85FB-0FACDC5BC445}" presName="textNode" presStyleLbl="node1" presStyleIdx="0" presStyleCnt="2">
        <dgm:presLayoutVars>
          <dgm:bulletEnabled val="1"/>
        </dgm:presLayoutVars>
      </dgm:prSet>
      <dgm:spPr/>
      <dgm:t>
        <a:bodyPr/>
        <a:lstStyle/>
        <a:p>
          <a:endParaRPr lang="en-US"/>
        </a:p>
      </dgm:t>
    </dgm:pt>
    <dgm:pt modelId="{82199BEE-CDE1-4B34-A582-48C02400E235}" type="pres">
      <dgm:prSet presAssocID="{6D221657-B31B-468E-B4A4-9D67B01B57C4}" presName="sibTrans" presStyleCnt="0"/>
      <dgm:spPr/>
    </dgm:pt>
    <dgm:pt modelId="{43560593-DACD-457F-AA27-EF10AE5BA6BD}" type="pres">
      <dgm:prSet presAssocID="{04274C77-2F7D-4C56-AAFB-389A1E44A5B6}" presName="textNode" presStyleLbl="node1" presStyleIdx="1" presStyleCnt="2">
        <dgm:presLayoutVars>
          <dgm:bulletEnabled val="1"/>
        </dgm:presLayoutVars>
      </dgm:prSet>
      <dgm:spPr/>
      <dgm:t>
        <a:bodyPr/>
        <a:lstStyle/>
        <a:p>
          <a:endParaRPr lang="en-US"/>
        </a:p>
      </dgm:t>
    </dgm:pt>
  </dgm:ptLst>
  <dgm:cxnLst>
    <dgm:cxn modelId="{9192690D-6392-40FE-B517-07434008A3EE}" srcId="{D9C60AC7-D919-4903-96ED-05D4F9020119}" destId="{04274C77-2F7D-4C56-AAFB-389A1E44A5B6}" srcOrd="1" destOrd="0" parTransId="{AC5BDF53-0F37-4BDB-8557-67BB9DE061F6}" sibTransId="{318AA314-C5F6-4DE9-A34B-8B159977314F}"/>
    <dgm:cxn modelId="{D7E56C3B-6FAB-4A73-BF4B-3B408443B193}" type="presOf" srcId="{04274C77-2F7D-4C56-AAFB-389A1E44A5B6}" destId="{43560593-DACD-457F-AA27-EF10AE5BA6BD}" srcOrd="0" destOrd="0" presId="urn:microsoft.com/office/officeart/2005/8/layout/hProcess9"/>
    <dgm:cxn modelId="{948B9637-E24C-490A-88C5-AEBF0A8D1190}" type="presOf" srcId="{DEEAFC8F-7154-4860-85FB-0FACDC5BC445}" destId="{4FCCA963-5690-40E3-99D0-BCB19E2F052A}" srcOrd="0" destOrd="0" presId="urn:microsoft.com/office/officeart/2005/8/layout/hProcess9"/>
    <dgm:cxn modelId="{75BA14EF-35E0-4008-84EB-7FB4309F27B5}" type="presOf" srcId="{D9C60AC7-D919-4903-96ED-05D4F9020119}" destId="{2BD8DE0A-1195-48A1-A680-13DB4E929601}" srcOrd="0" destOrd="0" presId="urn:microsoft.com/office/officeart/2005/8/layout/hProcess9"/>
    <dgm:cxn modelId="{7A1845E0-15CF-48D4-99E1-E97E7C1F5701}" srcId="{D9C60AC7-D919-4903-96ED-05D4F9020119}" destId="{DEEAFC8F-7154-4860-85FB-0FACDC5BC445}" srcOrd="0" destOrd="0" parTransId="{1798667B-0CE1-4960-933E-E9150CDBCFBF}" sibTransId="{6D221657-B31B-468E-B4A4-9D67B01B57C4}"/>
    <dgm:cxn modelId="{57BF1BE6-412B-4CF8-A3B4-511315A8CF0D}" type="presParOf" srcId="{2BD8DE0A-1195-48A1-A680-13DB4E929601}" destId="{49BB8976-2523-4252-8E31-DF6D363E146C}" srcOrd="0" destOrd="0" presId="urn:microsoft.com/office/officeart/2005/8/layout/hProcess9"/>
    <dgm:cxn modelId="{880CC56E-3D98-449C-B72C-E310BBA4E558}" type="presParOf" srcId="{2BD8DE0A-1195-48A1-A680-13DB4E929601}" destId="{2624E201-6E30-45D5-9236-84DA10253393}" srcOrd="1" destOrd="0" presId="urn:microsoft.com/office/officeart/2005/8/layout/hProcess9"/>
    <dgm:cxn modelId="{E3E83C02-45D8-40E7-93C8-44A2422B1100}" type="presParOf" srcId="{2624E201-6E30-45D5-9236-84DA10253393}" destId="{4FCCA963-5690-40E3-99D0-BCB19E2F052A}" srcOrd="0" destOrd="0" presId="urn:microsoft.com/office/officeart/2005/8/layout/hProcess9"/>
    <dgm:cxn modelId="{8C0B7690-3859-430C-AB1E-855DACE9609A}" type="presParOf" srcId="{2624E201-6E30-45D5-9236-84DA10253393}" destId="{82199BEE-CDE1-4B34-A582-48C02400E235}" srcOrd="1" destOrd="0" presId="urn:microsoft.com/office/officeart/2005/8/layout/hProcess9"/>
    <dgm:cxn modelId="{2D3CBFA9-0900-4350-BCC8-7838F5ABD940}" type="presParOf" srcId="{2624E201-6E30-45D5-9236-84DA10253393}" destId="{43560593-DACD-457F-AA27-EF10AE5BA6BD}" srcOrd="2"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C60AC7-D919-4903-96ED-05D4F9020119}" type="doc">
      <dgm:prSet loTypeId="urn:microsoft.com/office/officeart/2005/8/layout/hProcess9" loCatId="process" qsTypeId="urn:microsoft.com/office/officeart/2005/8/quickstyle/simple1" qsCatId="simple" csTypeId="urn:microsoft.com/office/officeart/2005/8/colors/accent2_2" csCatId="accent2" phldr="1"/>
      <dgm:spPr/>
    </dgm:pt>
    <dgm:pt modelId="{DEEAFC8F-7154-4860-85FB-0FACDC5BC445}">
      <dgm:prSet phldrT="[Text]"/>
      <dgm:spPr/>
      <dgm:t>
        <a:bodyPr/>
        <a:lstStyle/>
        <a:p>
          <a:r>
            <a:rPr lang="en-US" b="1" dirty="0"/>
            <a:t>Step 3:</a:t>
          </a:r>
        </a:p>
        <a:p>
          <a:r>
            <a:rPr lang="en-US" dirty="0"/>
            <a:t>Design Research</a:t>
          </a:r>
        </a:p>
      </dgm:t>
    </dgm:pt>
    <dgm:pt modelId="{1798667B-0CE1-4960-933E-E9150CDBCFBF}" type="parTrans" cxnId="{7A1845E0-15CF-48D4-99E1-E97E7C1F5701}">
      <dgm:prSet/>
      <dgm:spPr/>
      <dgm:t>
        <a:bodyPr/>
        <a:lstStyle/>
        <a:p>
          <a:endParaRPr lang="en-US"/>
        </a:p>
      </dgm:t>
    </dgm:pt>
    <dgm:pt modelId="{6D221657-B31B-468E-B4A4-9D67B01B57C4}" type="sibTrans" cxnId="{7A1845E0-15CF-48D4-99E1-E97E7C1F5701}">
      <dgm:prSet/>
      <dgm:spPr/>
      <dgm:t>
        <a:bodyPr/>
        <a:lstStyle/>
        <a:p>
          <a:endParaRPr lang="en-US"/>
        </a:p>
      </dgm:t>
    </dgm:pt>
    <dgm:pt modelId="{04274C77-2F7D-4C56-AAFB-389A1E44A5B6}">
      <dgm:prSet phldrT="[Text]"/>
      <dgm:spPr/>
      <dgm:t>
        <a:bodyPr/>
        <a:lstStyle/>
        <a:p>
          <a:r>
            <a:rPr lang="en-US" b="1" dirty="0"/>
            <a:t>Step 4:</a:t>
          </a:r>
        </a:p>
        <a:p>
          <a:r>
            <a:rPr lang="en-US" dirty="0"/>
            <a:t>Collect Data / Execute</a:t>
          </a:r>
        </a:p>
      </dgm:t>
    </dgm:pt>
    <dgm:pt modelId="{AC5BDF53-0F37-4BDB-8557-67BB9DE061F6}" type="parTrans" cxnId="{9192690D-6392-40FE-B517-07434008A3EE}">
      <dgm:prSet/>
      <dgm:spPr/>
      <dgm:t>
        <a:bodyPr/>
        <a:lstStyle/>
        <a:p>
          <a:endParaRPr lang="en-US"/>
        </a:p>
      </dgm:t>
    </dgm:pt>
    <dgm:pt modelId="{318AA314-C5F6-4DE9-A34B-8B159977314F}" type="sibTrans" cxnId="{9192690D-6392-40FE-B517-07434008A3EE}">
      <dgm:prSet/>
      <dgm:spPr/>
      <dgm:t>
        <a:bodyPr/>
        <a:lstStyle/>
        <a:p>
          <a:endParaRPr lang="en-US"/>
        </a:p>
      </dgm:t>
    </dgm:pt>
    <dgm:pt modelId="{D225C718-85EC-4F0D-B76E-FEE59088E1DB}">
      <dgm:prSet phldrT="[Text]"/>
      <dgm:spPr/>
      <dgm:t>
        <a:bodyPr/>
        <a:lstStyle/>
        <a:p>
          <a:r>
            <a:rPr lang="en-US" b="1" dirty="0"/>
            <a:t>Step 5: </a:t>
          </a:r>
        </a:p>
        <a:p>
          <a:r>
            <a:rPr lang="en-US" dirty="0"/>
            <a:t>Analyze Data</a:t>
          </a:r>
        </a:p>
      </dgm:t>
    </dgm:pt>
    <dgm:pt modelId="{414AB2CD-2CB4-4B21-B1F5-A74E2A4C8A58}" type="parTrans" cxnId="{BE14F322-955F-4D56-977B-FF26B483D533}">
      <dgm:prSet/>
      <dgm:spPr/>
      <dgm:t>
        <a:bodyPr/>
        <a:lstStyle/>
        <a:p>
          <a:endParaRPr lang="en-US"/>
        </a:p>
      </dgm:t>
    </dgm:pt>
    <dgm:pt modelId="{2934EEE9-43B8-47D8-9CA8-5D8F919165BA}" type="sibTrans" cxnId="{BE14F322-955F-4D56-977B-FF26B483D533}">
      <dgm:prSet/>
      <dgm:spPr/>
      <dgm:t>
        <a:bodyPr/>
        <a:lstStyle/>
        <a:p>
          <a:endParaRPr lang="en-US"/>
        </a:p>
      </dgm:t>
    </dgm:pt>
    <dgm:pt modelId="{7814FCFE-1192-4FBC-A43E-CD41F6A9D151}">
      <dgm:prSet phldrT="[Text]"/>
      <dgm:spPr/>
      <dgm:t>
        <a:bodyPr/>
        <a:lstStyle/>
        <a:p>
          <a:r>
            <a:rPr lang="en-US" b="1" dirty="0"/>
            <a:t>Step 6:</a:t>
          </a:r>
        </a:p>
        <a:p>
          <a:r>
            <a:rPr lang="en-US" dirty="0"/>
            <a:t>Report Results</a:t>
          </a:r>
        </a:p>
      </dgm:t>
    </dgm:pt>
    <dgm:pt modelId="{0D67F89A-759F-46D7-A872-9123C1DF8997}" type="parTrans" cxnId="{CFD20166-C551-4363-A1DE-5383E6DA7FDD}">
      <dgm:prSet/>
      <dgm:spPr/>
      <dgm:t>
        <a:bodyPr/>
        <a:lstStyle/>
        <a:p>
          <a:endParaRPr lang="en-US"/>
        </a:p>
      </dgm:t>
    </dgm:pt>
    <dgm:pt modelId="{6CBD9788-C3CA-4E4D-846E-5AE65EACE318}" type="sibTrans" cxnId="{CFD20166-C551-4363-A1DE-5383E6DA7FDD}">
      <dgm:prSet/>
      <dgm:spPr/>
      <dgm:t>
        <a:bodyPr/>
        <a:lstStyle/>
        <a:p>
          <a:endParaRPr lang="en-US"/>
        </a:p>
      </dgm:t>
    </dgm:pt>
    <dgm:pt modelId="{2BD8DE0A-1195-48A1-A680-13DB4E929601}" type="pres">
      <dgm:prSet presAssocID="{D9C60AC7-D919-4903-96ED-05D4F9020119}" presName="CompostProcess" presStyleCnt="0">
        <dgm:presLayoutVars>
          <dgm:dir/>
          <dgm:resizeHandles val="exact"/>
        </dgm:presLayoutVars>
      </dgm:prSet>
      <dgm:spPr/>
    </dgm:pt>
    <dgm:pt modelId="{49BB8976-2523-4252-8E31-DF6D363E146C}" type="pres">
      <dgm:prSet presAssocID="{D9C60AC7-D919-4903-96ED-05D4F9020119}" presName="arrow" presStyleLbl="bgShp" presStyleIdx="0" presStyleCnt="1"/>
      <dgm:spPr/>
    </dgm:pt>
    <dgm:pt modelId="{2624E201-6E30-45D5-9236-84DA10253393}" type="pres">
      <dgm:prSet presAssocID="{D9C60AC7-D919-4903-96ED-05D4F9020119}" presName="linearProcess" presStyleCnt="0"/>
      <dgm:spPr/>
    </dgm:pt>
    <dgm:pt modelId="{4FCCA963-5690-40E3-99D0-BCB19E2F052A}" type="pres">
      <dgm:prSet presAssocID="{DEEAFC8F-7154-4860-85FB-0FACDC5BC445}" presName="textNode" presStyleLbl="node1" presStyleIdx="0" presStyleCnt="4">
        <dgm:presLayoutVars>
          <dgm:bulletEnabled val="1"/>
        </dgm:presLayoutVars>
      </dgm:prSet>
      <dgm:spPr/>
      <dgm:t>
        <a:bodyPr/>
        <a:lstStyle/>
        <a:p>
          <a:endParaRPr lang="en-US"/>
        </a:p>
      </dgm:t>
    </dgm:pt>
    <dgm:pt modelId="{82199BEE-CDE1-4B34-A582-48C02400E235}" type="pres">
      <dgm:prSet presAssocID="{6D221657-B31B-468E-B4A4-9D67B01B57C4}" presName="sibTrans" presStyleCnt="0"/>
      <dgm:spPr/>
    </dgm:pt>
    <dgm:pt modelId="{43560593-DACD-457F-AA27-EF10AE5BA6BD}" type="pres">
      <dgm:prSet presAssocID="{04274C77-2F7D-4C56-AAFB-389A1E44A5B6}" presName="textNode" presStyleLbl="node1" presStyleIdx="1" presStyleCnt="4">
        <dgm:presLayoutVars>
          <dgm:bulletEnabled val="1"/>
        </dgm:presLayoutVars>
      </dgm:prSet>
      <dgm:spPr/>
      <dgm:t>
        <a:bodyPr/>
        <a:lstStyle/>
        <a:p>
          <a:endParaRPr lang="en-US"/>
        </a:p>
      </dgm:t>
    </dgm:pt>
    <dgm:pt modelId="{C0714B85-216F-43E5-91B7-B465A5A85683}" type="pres">
      <dgm:prSet presAssocID="{318AA314-C5F6-4DE9-A34B-8B159977314F}" presName="sibTrans" presStyleCnt="0"/>
      <dgm:spPr/>
    </dgm:pt>
    <dgm:pt modelId="{4BC5E8A3-7260-4D20-8925-80A8DF71EBB0}" type="pres">
      <dgm:prSet presAssocID="{D225C718-85EC-4F0D-B76E-FEE59088E1DB}" presName="textNode" presStyleLbl="node1" presStyleIdx="2" presStyleCnt="4">
        <dgm:presLayoutVars>
          <dgm:bulletEnabled val="1"/>
        </dgm:presLayoutVars>
      </dgm:prSet>
      <dgm:spPr/>
      <dgm:t>
        <a:bodyPr/>
        <a:lstStyle/>
        <a:p>
          <a:endParaRPr lang="en-US"/>
        </a:p>
      </dgm:t>
    </dgm:pt>
    <dgm:pt modelId="{29A9A159-97E4-4A19-A41E-02DB4477E433}" type="pres">
      <dgm:prSet presAssocID="{2934EEE9-43B8-47D8-9CA8-5D8F919165BA}" presName="sibTrans" presStyleCnt="0"/>
      <dgm:spPr/>
    </dgm:pt>
    <dgm:pt modelId="{AC6A0BF9-6C92-4B9F-A55A-99F15F81C399}" type="pres">
      <dgm:prSet presAssocID="{7814FCFE-1192-4FBC-A43E-CD41F6A9D151}" presName="textNode" presStyleLbl="node1" presStyleIdx="3" presStyleCnt="4">
        <dgm:presLayoutVars>
          <dgm:bulletEnabled val="1"/>
        </dgm:presLayoutVars>
      </dgm:prSet>
      <dgm:spPr/>
      <dgm:t>
        <a:bodyPr/>
        <a:lstStyle/>
        <a:p>
          <a:endParaRPr lang="en-US"/>
        </a:p>
      </dgm:t>
    </dgm:pt>
  </dgm:ptLst>
  <dgm:cxnLst>
    <dgm:cxn modelId="{BE14F322-955F-4D56-977B-FF26B483D533}" srcId="{D9C60AC7-D919-4903-96ED-05D4F9020119}" destId="{D225C718-85EC-4F0D-B76E-FEE59088E1DB}" srcOrd="2" destOrd="0" parTransId="{414AB2CD-2CB4-4B21-B1F5-A74E2A4C8A58}" sibTransId="{2934EEE9-43B8-47D8-9CA8-5D8F919165BA}"/>
    <dgm:cxn modelId="{9192690D-6392-40FE-B517-07434008A3EE}" srcId="{D9C60AC7-D919-4903-96ED-05D4F9020119}" destId="{04274C77-2F7D-4C56-AAFB-389A1E44A5B6}" srcOrd="1" destOrd="0" parTransId="{AC5BDF53-0F37-4BDB-8557-67BB9DE061F6}" sibTransId="{318AA314-C5F6-4DE9-A34B-8B159977314F}"/>
    <dgm:cxn modelId="{49E88A6C-2C52-4283-BB4B-2A0F0C66804A}" type="presOf" srcId="{DEEAFC8F-7154-4860-85FB-0FACDC5BC445}" destId="{4FCCA963-5690-40E3-99D0-BCB19E2F052A}" srcOrd="0" destOrd="0" presId="urn:microsoft.com/office/officeart/2005/8/layout/hProcess9"/>
    <dgm:cxn modelId="{F1A54E61-B491-4217-8C97-41351C7F9B0A}" type="presOf" srcId="{04274C77-2F7D-4C56-AAFB-389A1E44A5B6}" destId="{43560593-DACD-457F-AA27-EF10AE5BA6BD}" srcOrd="0" destOrd="0" presId="urn:microsoft.com/office/officeart/2005/8/layout/hProcess9"/>
    <dgm:cxn modelId="{CFD20166-C551-4363-A1DE-5383E6DA7FDD}" srcId="{D9C60AC7-D919-4903-96ED-05D4F9020119}" destId="{7814FCFE-1192-4FBC-A43E-CD41F6A9D151}" srcOrd="3" destOrd="0" parTransId="{0D67F89A-759F-46D7-A872-9123C1DF8997}" sibTransId="{6CBD9788-C3CA-4E4D-846E-5AE65EACE318}"/>
    <dgm:cxn modelId="{3CAE0268-E838-4D41-A755-696E8374EE11}" type="presOf" srcId="{D225C718-85EC-4F0D-B76E-FEE59088E1DB}" destId="{4BC5E8A3-7260-4D20-8925-80A8DF71EBB0}" srcOrd="0" destOrd="0" presId="urn:microsoft.com/office/officeart/2005/8/layout/hProcess9"/>
    <dgm:cxn modelId="{FBCD8181-2AF0-43EF-A174-F5415AF5D889}" type="presOf" srcId="{7814FCFE-1192-4FBC-A43E-CD41F6A9D151}" destId="{AC6A0BF9-6C92-4B9F-A55A-99F15F81C399}" srcOrd="0" destOrd="0" presId="urn:microsoft.com/office/officeart/2005/8/layout/hProcess9"/>
    <dgm:cxn modelId="{7A1845E0-15CF-48D4-99E1-E97E7C1F5701}" srcId="{D9C60AC7-D919-4903-96ED-05D4F9020119}" destId="{DEEAFC8F-7154-4860-85FB-0FACDC5BC445}" srcOrd="0" destOrd="0" parTransId="{1798667B-0CE1-4960-933E-E9150CDBCFBF}" sibTransId="{6D221657-B31B-468E-B4A4-9D67B01B57C4}"/>
    <dgm:cxn modelId="{9D12B51E-3378-41D1-8BAA-425857EFFC59}" type="presOf" srcId="{D9C60AC7-D919-4903-96ED-05D4F9020119}" destId="{2BD8DE0A-1195-48A1-A680-13DB4E929601}" srcOrd="0" destOrd="0" presId="urn:microsoft.com/office/officeart/2005/8/layout/hProcess9"/>
    <dgm:cxn modelId="{AC9DB2CC-3972-4B42-A95E-7A2C379E38EE}" type="presParOf" srcId="{2BD8DE0A-1195-48A1-A680-13DB4E929601}" destId="{49BB8976-2523-4252-8E31-DF6D363E146C}" srcOrd="0" destOrd="0" presId="urn:microsoft.com/office/officeart/2005/8/layout/hProcess9"/>
    <dgm:cxn modelId="{A083AA8F-9043-4C3B-A352-FB9632113471}" type="presParOf" srcId="{2BD8DE0A-1195-48A1-A680-13DB4E929601}" destId="{2624E201-6E30-45D5-9236-84DA10253393}" srcOrd="1" destOrd="0" presId="urn:microsoft.com/office/officeart/2005/8/layout/hProcess9"/>
    <dgm:cxn modelId="{C2E71575-53AE-4243-BE2B-AFB20A4F7A01}" type="presParOf" srcId="{2624E201-6E30-45D5-9236-84DA10253393}" destId="{4FCCA963-5690-40E3-99D0-BCB19E2F052A}" srcOrd="0" destOrd="0" presId="urn:microsoft.com/office/officeart/2005/8/layout/hProcess9"/>
    <dgm:cxn modelId="{CE5667CD-BCCB-41E2-A0A6-DC8F79943982}" type="presParOf" srcId="{2624E201-6E30-45D5-9236-84DA10253393}" destId="{82199BEE-CDE1-4B34-A582-48C02400E235}" srcOrd="1" destOrd="0" presId="urn:microsoft.com/office/officeart/2005/8/layout/hProcess9"/>
    <dgm:cxn modelId="{B4586768-FE50-42FC-A6EC-76974BC62984}" type="presParOf" srcId="{2624E201-6E30-45D5-9236-84DA10253393}" destId="{43560593-DACD-457F-AA27-EF10AE5BA6BD}" srcOrd="2" destOrd="0" presId="urn:microsoft.com/office/officeart/2005/8/layout/hProcess9"/>
    <dgm:cxn modelId="{7B1A22BB-BA10-4AD1-883C-51570C818460}" type="presParOf" srcId="{2624E201-6E30-45D5-9236-84DA10253393}" destId="{C0714B85-216F-43E5-91B7-B465A5A85683}" srcOrd="3" destOrd="0" presId="urn:microsoft.com/office/officeart/2005/8/layout/hProcess9"/>
    <dgm:cxn modelId="{DE9F3B55-4BF8-4D5A-90D6-5E46753DE40A}" type="presParOf" srcId="{2624E201-6E30-45D5-9236-84DA10253393}" destId="{4BC5E8A3-7260-4D20-8925-80A8DF71EBB0}" srcOrd="4" destOrd="0" presId="urn:microsoft.com/office/officeart/2005/8/layout/hProcess9"/>
    <dgm:cxn modelId="{14D83580-9437-4B44-9ECC-52974DBA2668}" type="presParOf" srcId="{2624E201-6E30-45D5-9236-84DA10253393}" destId="{29A9A159-97E4-4A19-A41E-02DB4477E433}" srcOrd="5" destOrd="0" presId="urn:microsoft.com/office/officeart/2005/8/layout/hProcess9"/>
    <dgm:cxn modelId="{19F5B4AE-C37E-4197-BB10-ED3A19062D29}" type="presParOf" srcId="{2624E201-6E30-45D5-9236-84DA10253393}" destId="{AC6A0BF9-6C92-4B9F-A55A-99F15F81C399}" srcOrd="6" destOrd="0" presId="urn:microsoft.com/office/officeart/2005/8/layout/hProcess9"/>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604884-0B6A-4EC6-A8B1-0B173E65AC49}">
      <dsp:nvSpPr>
        <dsp:cNvPr id="0" name=""/>
        <dsp:cNvSpPr/>
      </dsp:nvSpPr>
      <dsp:spPr>
        <a:xfrm rot="16200000">
          <a:off x="-1537473" y="1539512"/>
          <a:ext cx="5080000" cy="2000975"/>
        </a:xfrm>
        <a:prstGeom prst="flowChartManualOperati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1454" bIns="0" numCol="1" spcCol="1270" anchor="t" anchorCtr="0">
          <a:noAutofit/>
        </a:bodyPr>
        <a:lstStyle/>
        <a:p>
          <a:pPr lvl="0" algn="l" defTabSz="844550">
            <a:lnSpc>
              <a:spcPct val="90000"/>
            </a:lnSpc>
            <a:spcBef>
              <a:spcPct val="0"/>
            </a:spcBef>
            <a:spcAft>
              <a:spcPct val="35000"/>
            </a:spcAft>
          </a:pPr>
          <a:r>
            <a:rPr lang="en-US" sz="1900" b="1" kern="1200" dirty="0"/>
            <a:t>Strategic Research</a:t>
          </a:r>
        </a:p>
        <a:p>
          <a:pPr marL="114300" lvl="1" indent="-114300" algn="l" defTabSz="666750">
            <a:lnSpc>
              <a:spcPct val="90000"/>
            </a:lnSpc>
            <a:spcBef>
              <a:spcPct val="0"/>
            </a:spcBef>
            <a:spcAft>
              <a:spcPct val="15000"/>
            </a:spcAft>
            <a:buChar char="••"/>
          </a:pPr>
          <a:r>
            <a:rPr lang="en-US" sz="1500" kern="1200" dirty="0"/>
            <a:t>Attitude and usage studies</a:t>
          </a:r>
        </a:p>
        <a:p>
          <a:pPr marL="114300" lvl="1" indent="-114300" algn="l" defTabSz="666750">
            <a:lnSpc>
              <a:spcPct val="90000"/>
            </a:lnSpc>
            <a:spcBef>
              <a:spcPct val="0"/>
            </a:spcBef>
            <a:spcAft>
              <a:spcPct val="15000"/>
            </a:spcAft>
            <a:buChar char="••"/>
          </a:pPr>
          <a:r>
            <a:rPr lang="en-US" sz="1500" kern="1200" dirty="0"/>
            <a:t>Market segmentation research</a:t>
          </a:r>
        </a:p>
        <a:p>
          <a:pPr marL="114300" lvl="1" indent="-114300" algn="l" defTabSz="666750">
            <a:lnSpc>
              <a:spcPct val="90000"/>
            </a:lnSpc>
            <a:spcBef>
              <a:spcPct val="0"/>
            </a:spcBef>
            <a:spcAft>
              <a:spcPct val="15000"/>
            </a:spcAft>
            <a:buChar char="••"/>
          </a:pPr>
          <a:r>
            <a:rPr lang="en-US" sz="1500" kern="1200" dirty="0"/>
            <a:t>Market opportunity mapping</a:t>
          </a:r>
        </a:p>
        <a:p>
          <a:pPr marL="114300" lvl="1" indent="-114300" algn="l" defTabSz="666750">
            <a:lnSpc>
              <a:spcPct val="90000"/>
            </a:lnSpc>
            <a:spcBef>
              <a:spcPct val="0"/>
            </a:spcBef>
            <a:spcAft>
              <a:spcPct val="15000"/>
            </a:spcAft>
            <a:buChar char="••"/>
          </a:pPr>
          <a:r>
            <a:rPr lang="en-US" sz="1500" kern="1200" dirty="0"/>
            <a:t>Purchase process studies</a:t>
          </a:r>
        </a:p>
      </dsp:txBody>
      <dsp:txXfrm rot="5400000">
        <a:off x="2039" y="1016000"/>
        <a:ext cx="2000975" cy="3048000"/>
      </dsp:txXfrm>
    </dsp:sp>
    <dsp:sp modelId="{F54B7B0C-CECE-4173-8BCF-9E3BCEE00EAE}">
      <dsp:nvSpPr>
        <dsp:cNvPr id="0" name=""/>
        <dsp:cNvSpPr/>
      </dsp:nvSpPr>
      <dsp:spPr>
        <a:xfrm rot="16200000">
          <a:off x="613575" y="1539512"/>
          <a:ext cx="5080000" cy="2000975"/>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1454" bIns="0" numCol="1" spcCol="1270" anchor="t" anchorCtr="0">
          <a:noAutofit/>
        </a:bodyPr>
        <a:lstStyle/>
        <a:p>
          <a:pPr lvl="0" algn="l" defTabSz="844550">
            <a:lnSpc>
              <a:spcPct val="90000"/>
            </a:lnSpc>
            <a:spcBef>
              <a:spcPct val="0"/>
            </a:spcBef>
            <a:spcAft>
              <a:spcPct val="35000"/>
            </a:spcAft>
          </a:pPr>
          <a:r>
            <a:rPr lang="en-US" sz="1900" b="1" kern="1200" dirty="0"/>
            <a:t>New Product Development</a:t>
          </a:r>
        </a:p>
        <a:p>
          <a:pPr marL="114300" lvl="1" indent="-114300" algn="l" defTabSz="666750">
            <a:lnSpc>
              <a:spcPct val="90000"/>
            </a:lnSpc>
            <a:spcBef>
              <a:spcPct val="0"/>
            </a:spcBef>
            <a:spcAft>
              <a:spcPct val="15000"/>
            </a:spcAft>
            <a:buChar char="••"/>
          </a:pPr>
          <a:r>
            <a:rPr lang="en-US" sz="1500" kern="1200" dirty="0"/>
            <a:t>Ideation</a:t>
          </a:r>
        </a:p>
        <a:p>
          <a:pPr marL="114300" lvl="1" indent="-114300" algn="l" defTabSz="666750">
            <a:lnSpc>
              <a:spcPct val="90000"/>
            </a:lnSpc>
            <a:spcBef>
              <a:spcPct val="0"/>
            </a:spcBef>
            <a:spcAft>
              <a:spcPct val="15000"/>
            </a:spcAft>
            <a:buChar char="••"/>
          </a:pPr>
          <a:r>
            <a:rPr lang="en-US" sz="1500" kern="1200" dirty="0"/>
            <a:t>Concept screening</a:t>
          </a:r>
        </a:p>
        <a:p>
          <a:pPr marL="114300" lvl="1" indent="-114300" algn="l" defTabSz="666750">
            <a:lnSpc>
              <a:spcPct val="90000"/>
            </a:lnSpc>
            <a:spcBef>
              <a:spcPct val="0"/>
            </a:spcBef>
            <a:spcAft>
              <a:spcPct val="15000"/>
            </a:spcAft>
            <a:buChar char="••"/>
          </a:pPr>
          <a:r>
            <a:rPr lang="en-US" sz="1500" kern="1200" dirty="0"/>
            <a:t>Concept evaluation</a:t>
          </a:r>
        </a:p>
        <a:p>
          <a:pPr marL="114300" lvl="1" indent="-114300" algn="l" defTabSz="666750">
            <a:lnSpc>
              <a:spcPct val="90000"/>
            </a:lnSpc>
            <a:spcBef>
              <a:spcPct val="0"/>
            </a:spcBef>
            <a:spcAft>
              <a:spcPct val="15000"/>
            </a:spcAft>
            <a:buChar char="••"/>
          </a:pPr>
          <a:r>
            <a:rPr lang="en-US" sz="1500" kern="1200" dirty="0"/>
            <a:t>Choice modeling</a:t>
          </a:r>
        </a:p>
        <a:p>
          <a:pPr marL="114300" lvl="1" indent="-114300" algn="l" defTabSz="666750">
            <a:lnSpc>
              <a:spcPct val="90000"/>
            </a:lnSpc>
            <a:spcBef>
              <a:spcPct val="0"/>
            </a:spcBef>
            <a:spcAft>
              <a:spcPct val="15000"/>
            </a:spcAft>
            <a:buChar char="••"/>
          </a:pPr>
          <a:r>
            <a:rPr lang="en-US" sz="1500" kern="1200" dirty="0"/>
            <a:t>Product tests</a:t>
          </a:r>
        </a:p>
        <a:p>
          <a:pPr marL="114300" lvl="1" indent="-114300" algn="l" defTabSz="666750">
            <a:lnSpc>
              <a:spcPct val="90000"/>
            </a:lnSpc>
            <a:spcBef>
              <a:spcPct val="0"/>
            </a:spcBef>
            <a:spcAft>
              <a:spcPct val="15000"/>
            </a:spcAft>
            <a:buChar char="••"/>
          </a:pPr>
          <a:r>
            <a:rPr lang="en-US" sz="1500" kern="1200" dirty="0"/>
            <a:t>Pricing and demand forecasts</a:t>
          </a:r>
        </a:p>
        <a:p>
          <a:pPr marL="114300" lvl="1" indent="-114300" algn="l" defTabSz="666750">
            <a:lnSpc>
              <a:spcPct val="90000"/>
            </a:lnSpc>
            <a:spcBef>
              <a:spcPct val="0"/>
            </a:spcBef>
            <a:spcAft>
              <a:spcPct val="15000"/>
            </a:spcAft>
            <a:buChar char="••"/>
          </a:pPr>
          <a:r>
            <a:rPr lang="en-US" sz="1500" kern="1200" dirty="0"/>
            <a:t>Packaging research</a:t>
          </a:r>
        </a:p>
      </dsp:txBody>
      <dsp:txXfrm rot="5400000">
        <a:off x="2153087" y="1016000"/>
        <a:ext cx="2000975" cy="3048000"/>
      </dsp:txXfrm>
    </dsp:sp>
    <dsp:sp modelId="{66C704E1-1220-4CAD-B084-5EF839F61F25}">
      <dsp:nvSpPr>
        <dsp:cNvPr id="0" name=""/>
        <dsp:cNvSpPr/>
      </dsp:nvSpPr>
      <dsp:spPr>
        <a:xfrm rot="16200000">
          <a:off x="2764624" y="1539512"/>
          <a:ext cx="5080000" cy="2000975"/>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1454" bIns="0" numCol="1" spcCol="1270" anchor="t" anchorCtr="0">
          <a:noAutofit/>
        </a:bodyPr>
        <a:lstStyle/>
        <a:p>
          <a:pPr lvl="0" algn="l" defTabSz="844550">
            <a:lnSpc>
              <a:spcPct val="90000"/>
            </a:lnSpc>
            <a:spcBef>
              <a:spcPct val="0"/>
            </a:spcBef>
            <a:spcAft>
              <a:spcPct val="35000"/>
            </a:spcAft>
          </a:pPr>
          <a:r>
            <a:rPr lang="en-US" sz="1900" b="1" kern="1200" dirty="0"/>
            <a:t>Marketing Communications</a:t>
          </a:r>
        </a:p>
        <a:p>
          <a:pPr marL="114300" lvl="1" indent="-114300" algn="l" defTabSz="666750">
            <a:lnSpc>
              <a:spcPct val="90000"/>
            </a:lnSpc>
            <a:spcBef>
              <a:spcPct val="0"/>
            </a:spcBef>
            <a:spcAft>
              <a:spcPct val="15000"/>
            </a:spcAft>
            <a:buChar char="••"/>
          </a:pPr>
          <a:r>
            <a:rPr lang="en-US" sz="1500" kern="1200" dirty="0"/>
            <a:t>Brand equity studies</a:t>
          </a:r>
        </a:p>
        <a:p>
          <a:pPr marL="114300" lvl="1" indent="-114300" algn="l" defTabSz="666750">
            <a:lnSpc>
              <a:spcPct val="90000"/>
            </a:lnSpc>
            <a:spcBef>
              <a:spcPct val="0"/>
            </a:spcBef>
            <a:spcAft>
              <a:spcPct val="15000"/>
            </a:spcAft>
            <a:buChar char="••"/>
          </a:pPr>
          <a:r>
            <a:rPr lang="en-US" sz="1500" kern="1200" dirty="0"/>
            <a:t>Brand positioning development &amp; evaluation</a:t>
          </a:r>
        </a:p>
        <a:p>
          <a:pPr marL="114300" lvl="1" indent="-114300" algn="l" defTabSz="666750">
            <a:lnSpc>
              <a:spcPct val="90000"/>
            </a:lnSpc>
            <a:spcBef>
              <a:spcPct val="0"/>
            </a:spcBef>
            <a:spcAft>
              <a:spcPct val="15000"/>
            </a:spcAft>
            <a:buChar char="••"/>
          </a:pPr>
          <a:r>
            <a:rPr lang="en-US" sz="1500" kern="1200" dirty="0"/>
            <a:t>Advertising development &amp; testing</a:t>
          </a:r>
        </a:p>
        <a:p>
          <a:pPr marL="114300" lvl="1" indent="-114300" algn="l" defTabSz="666750">
            <a:lnSpc>
              <a:spcPct val="90000"/>
            </a:lnSpc>
            <a:spcBef>
              <a:spcPct val="0"/>
            </a:spcBef>
            <a:spcAft>
              <a:spcPct val="15000"/>
            </a:spcAft>
            <a:buChar char="••"/>
          </a:pPr>
          <a:r>
            <a:rPr lang="en-US" sz="1500" kern="1200" dirty="0"/>
            <a:t>Awareness, brand and image tracking</a:t>
          </a:r>
        </a:p>
      </dsp:txBody>
      <dsp:txXfrm rot="5400000">
        <a:off x="4304136" y="1016000"/>
        <a:ext cx="2000975" cy="3048000"/>
      </dsp:txXfrm>
    </dsp:sp>
    <dsp:sp modelId="{EF883EE8-F4ED-41AE-AB1D-91C22796EF21}">
      <dsp:nvSpPr>
        <dsp:cNvPr id="0" name=""/>
        <dsp:cNvSpPr/>
      </dsp:nvSpPr>
      <dsp:spPr>
        <a:xfrm rot="16200000">
          <a:off x="4915673" y="1539512"/>
          <a:ext cx="5080000" cy="2000975"/>
        </a:xfrm>
        <a:prstGeom prst="flowChartManualOperati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1454" bIns="0" numCol="1" spcCol="1270" anchor="t" anchorCtr="0">
          <a:noAutofit/>
        </a:bodyPr>
        <a:lstStyle/>
        <a:p>
          <a:pPr lvl="0" algn="l" defTabSz="844550">
            <a:lnSpc>
              <a:spcPct val="90000"/>
            </a:lnSpc>
            <a:spcBef>
              <a:spcPct val="0"/>
            </a:spcBef>
            <a:spcAft>
              <a:spcPct val="35000"/>
            </a:spcAft>
          </a:pPr>
          <a:r>
            <a:rPr lang="en-US" sz="1900" b="1" kern="1200" dirty="0"/>
            <a:t>Customer Satisfaction</a:t>
          </a:r>
        </a:p>
        <a:p>
          <a:pPr marL="114300" lvl="1" indent="-114300" algn="l" defTabSz="666750">
            <a:lnSpc>
              <a:spcPct val="90000"/>
            </a:lnSpc>
            <a:spcBef>
              <a:spcPct val="0"/>
            </a:spcBef>
            <a:spcAft>
              <a:spcPct val="15000"/>
            </a:spcAft>
            <a:buChar char="••"/>
          </a:pPr>
          <a:r>
            <a:rPr lang="en-US" sz="1500" kern="1200" dirty="0"/>
            <a:t>Satisfaction &amp; loyalty driver studies</a:t>
          </a:r>
        </a:p>
        <a:p>
          <a:pPr marL="114300" lvl="1" indent="-114300" algn="l" defTabSz="666750">
            <a:lnSpc>
              <a:spcPct val="90000"/>
            </a:lnSpc>
            <a:spcBef>
              <a:spcPct val="0"/>
            </a:spcBef>
            <a:spcAft>
              <a:spcPct val="15000"/>
            </a:spcAft>
            <a:buChar char="••"/>
          </a:pPr>
          <a:r>
            <a:rPr lang="en-US" sz="1500" kern="1200" dirty="0"/>
            <a:t>Satisfaction tracking</a:t>
          </a:r>
        </a:p>
        <a:p>
          <a:pPr marL="114300" lvl="1" indent="-114300" algn="l" defTabSz="666750">
            <a:lnSpc>
              <a:spcPct val="90000"/>
            </a:lnSpc>
            <a:spcBef>
              <a:spcPct val="0"/>
            </a:spcBef>
            <a:spcAft>
              <a:spcPct val="15000"/>
            </a:spcAft>
            <a:buChar char="••"/>
          </a:pPr>
          <a:r>
            <a:rPr lang="en-US" sz="1500" kern="1200" dirty="0"/>
            <a:t>Attrition studies</a:t>
          </a:r>
        </a:p>
        <a:p>
          <a:pPr marL="114300" lvl="1" indent="-114300" algn="l" defTabSz="666750">
            <a:lnSpc>
              <a:spcPct val="90000"/>
            </a:lnSpc>
            <a:spcBef>
              <a:spcPct val="0"/>
            </a:spcBef>
            <a:spcAft>
              <a:spcPct val="15000"/>
            </a:spcAft>
            <a:buChar char="••"/>
          </a:pPr>
          <a:r>
            <a:rPr lang="en-US" sz="1500" kern="1200" dirty="0"/>
            <a:t>“</a:t>
          </a:r>
          <a:r>
            <a:rPr lang="en-US" sz="1500" kern="1200" dirty="0" err="1"/>
            <a:t>Shoppability</a:t>
          </a:r>
          <a:r>
            <a:rPr lang="en-US" sz="1500" kern="1200" dirty="0"/>
            <a:t>”  studies</a:t>
          </a:r>
        </a:p>
      </dsp:txBody>
      <dsp:txXfrm rot="5400000">
        <a:off x="6455185" y="1016000"/>
        <a:ext cx="2000975" cy="3048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B8976-2523-4252-8E31-DF6D363E146C}">
      <dsp:nvSpPr>
        <dsp:cNvPr id="0" name=""/>
        <dsp:cNvSpPr/>
      </dsp:nvSpPr>
      <dsp:spPr>
        <a:xfrm>
          <a:off x="514349" y="0"/>
          <a:ext cx="5829300" cy="24384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CCA963-5690-40E3-99D0-BCB19E2F052A}">
      <dsp:nvSpPr>
        <dsp:cNvPr id="0" name=""/>
        <dsp:cNvSpPr/>
      </dsp:nvSpPr>
      <dsp:spPr>
        <a:xfrm>
          <a:off x="1050131" y="731520"/>
          <a:ext cx="2207418" cy="975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Step 1:</a:t>
          </a:r>
        </a:p>
        <a:p>
          <a:pPr lvl="0" algn="ctr" defTabSz="800100">
            <a:lnSpc>
              <a:spcPct val="90000"/>
            </a:lnSpc>
            <a:spcBef>
              <a:spcPct val="0"/>
            </a:spcBef>
            <a:spcAft>
              <a:spcPct val="35000"/>
            </a:spcAft>
          </a:pPr>
          <a:r>
            <a:rPr lang="en-US" sz="1800" b="0" kern="1200" dirty="0"/>
            <a:t>Research Purpose</a:t>
          </a:r>
        </a:p>
      </dsp:txBody>
      <dsp:txXfrm>
        <a:off x="1097744" y="779133"/>
        <a:ext cx="2112192" cy="880134"/>
      </dsp:txXfrm>
    </dsp:sp>
    <dsp:sp modelId="{43560593-DACD-457F-AA27-EF10AE5BA6BD}">
      <dsp:nvSpPr>
        <dsp:cNvPr id="0" name=""/>
        <dsp:cNvSpPr/>
      </dsp:nvSpPr>
      <dsp:spPr>
        <a:xfrm>
          <a:off x="3600450" y="731520"/>
          <a:ext cx="2207418" cy="975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Step 2:</a:t>
          </a:r>
        </a:p>
        <a:p>
          <a:pPr lvl="0" algn="ctr" defTabSz="800100">
            <a:lnSpc>
              <a:spcPct val="90000"/>
            </a:lnSpc>
            <a:spcBef>
              <a:spcPct val="0"/>
            </a:spcBef>
            <a:spcAft>
              <a:spcPct val="35000"/>
            </a:spcAft>
          </a:pPr>
          <a:r>
            <a:rPr lang="en-US" sz="1800" kern="1200" dirty="0"/>
            <a:t>Research Objectives</a:t>
          </a:r>
        </a:p>
      </dsp:txBody>
      <dsp:txXfrm>
        <a:off x="3648063" y="779133"/>
        <a:ext cx="2112192" cy="8801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B8976-2523-4252-8E31-DF6D363E146C}">
      <dsp:nvSpPr>
        <dsp:cNvPr id="0" name=""/>
        <dsp:cNvSpPr/>
      </dsp:nvSpPr>
      <dsp:spPr>
        <a:xfrm>
          <a:off x="485774" y="0"/>
          <a:ext cx="5505450" cy="24384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CCA963-5690-40E3-99D0-BCB19E2F052A}">
      <dsp:nvSpPr>
        <dsp:cNvPr id="0" name=""/>
        <dsp:cNvSpPr/>
      </dsp:nvSpPr>
      <dsp:spPr>
        <a:xfrm>
          <a:off x="1383" y="731520"/>
          <a:ext cx="1557480" cy="975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Step 3:</a:t>
          </a:r>
        </a:p>
        <a:p>
          <a:pPr lvl="0" algn="ctr" defTabSz="711200">
            <a:lnSpc>
              <a:spcPct val="90000"/>
            </a:lnSpc>
            <a:spcBef>
              <a:spcPct val="0"/>
            </a:spcBef>
            <a:spcAft>
              <a:spcPct val="35000"/>
            </a:spcAft>
          </a:pPr>
          <a:r>
            <a:rPr lang="en-US" sz="1600" kern="1200" dirty="0"/>
            <a:t>Design Research</a:t>
          </a:r>
        </a:p>
      </dsp:txBody>
      <dsp:txXfrm>
        <a:off x="48996" y="779133"/>
        <a:ext cx="1462254" cy="880134"/>
      </dsp:txXfrm>
    </dsp:sp>
    <dsp:sp modelId="{43560593-DACD-457F-AA27-EF10AE5BA6BD}">
      <dsp:nvSpPr>
        <dsp:cNvPr id="0" name=""/>
        <dsp:cNvSpPr/>
      </dsp:nvSpPr>
      <dsp:spPr>
        <a:xfrm>
          <a:off x="1640301" y="731520"/>
          <a:ext cx="1557480" cy="975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Step 4:</a:t>
          </a:r>
        </a:p>
        <a:p>
          <a:pPr lvl="0" algn="ctr" defTabSz="711200">
            <a:lnSpc>
              <a:spcPct val="90000"/>
            </a:lnSpc>
            <a:spcBef>
              <a:spcPct val="0"/>
            </a:spcBef>
            <a:spcAft>
              <a:spcPct val="35000"/>
            </a:spcAft>
          </a:pPr>
          <a:r>
            <a:rPr lang="en-US" sz="1600" kern="1200" dirty="0"/>
            <a:t>Collect Data / Execute</a:t>
          </a:r>
        </a:p>
      </dsp:txBody>
      <dsp:txXfrm>
        <a:off x="1687914" y="779133"/>
        <a:ext cx="1462254" cy="880134"/>
      </dsp:txXfrm>
    </dsp:sp>
    <dsp:sp modelId="{4BC5E8A3-7260-4D20-8925-80A8DF71EBB0}">
      <dsp:nvSpPr>
        <dsp:cNvPr id="0" name=""/>
        <dsp:cNvSpPr/>
      </dsp:nvSpPr>
      <dsp:spPr>
        <a:xfrm>
          <a:off x="3279218" y="731520"/>
          <a:ext cx="1557480" cy="975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Step 5: </a:t>
          </a:r>
        </a:p>
        <a:p>
          <a:pPr lvl="0" algn="ctr" defTabSz="711200">
            <a:lnSpc>
              <a:spcPct val="90000"/>
            </a:lnSpc>
            <a:spcBef>
              <a:spcPct val="0"/>
            </a:spcBef>
            <a:spcAft>
              <a:spcPct val="35000"/>
            </a:spcAft>
          </a:pPr>
          <a:r>
            <a:rPr lang="en-US" sz="1600" kern="1200" dirty="0"/>
            <a:t>Analyze Data</a:t>
          </a:r>
        </a:p>
      </dsp:txBody>
      <dsp:txXfrm>
        <a:off x="3326831" y="779133"/>
        <a:ext cx="1462254" cy="880134"/>
      </dsp:txXfrm>
    </dsp:sp>
    <dsp:sp modelId="{AC6A0BF9-6C92-4B9F-A55A-99F15F81C399}">
      <dsp:nvSpPr>
        <dsp:cNvPr id="0" name=""/>
        <dsp:cNvSpPr/>
      </dsp:nvSpPr>
      <dsp:spPr>
        <a:xfrm>
          <a:off x="4918135" y="731520"/>
          <a:ext cx="1557480" cy="975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Step 6:</a:t>
          </a:r>
        </a:p>
        <a:p>
          <a:pPr lvl="0" algn="ctr" defTabSz="711200">
            <a:lnSpc>
              <a:spcPct val="90000"/>
            </a:lnSpc>
            <a:spcBef>
              <a:spcPct val="0"/>
            </a:spcBef>
            <a:spcAft>
              <a:spcPct val="35000"/>
            </a:spcAft>
          </a:pPr>
          <a:r>
            <a:rPr lang="en-US" sz="1600" kern="1200" dirty="0"/>
            <a:t>Report Results</a:t>
          </a:r>
        </a:p>
      </dsp:txBody>
      <dsp:txXfrm>
        <a:off x="4965748" y="779133"/>
        <a:ext cx="1462254" cy="880134"/>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fontAlgn="auto">
              <a:spcBef>
                <a:spcPts val="0"/>
              </a:spcBef>
              <a:spcAft>
                <a:spcPts val="0"/>
              </a:spcAft>
              <a:defRPr sz="1200" smtClean="0">
                <a:latin typeface="+mn-lt"/>
                <a:cs typeface="+mn-cs"/>
              </a:defRPr>
            </a:lvl1pPr>
          </a:lstStyle>
          <a:p>
            <a:pPr>
              <a:defRPr/>
            </a:pPr>
            <a:fld id="{915B7834-AB25-445D-8793-BC5D8D263B64}" type="datetimeFigureOut">
              <a:rPr lang="en-US"/>
              <a:pPr>
                <a:defRPr/>
              </a:pPr>
              <a:t>2/4/2020</a:t>
            </a:fld>
            <a:endParaRPr lang="en-US" dirty="0"/>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fontAlgn="auto">
              <a:spcBef>
                <a:spcPts val="0"/>
              </a:spcBef>
              <a:spcAft>
                <a:spcPts val="0"/>
              </a:spcAft>
              <a:defRPr sz="12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fontAlgn="auto">
              <a:spcBef>
                <a:spcPts val="0"/>
              </a:spcBef>
              <a:spcAft>
                <a:spcPts val="0"/>
              </a:spcAft>
              <a:defRPr sz="1200" smtClean="0">
                <a:latin typeface="+mn-lt"/>
                <a:cs typeface="+mn-cs"/>
              </a:defRPr>
            </a:lvl1pPr>
          </a:lstStyle>
          <a:p>
            <a:pPr>
              <a:defRPr/>
            </a:pPr>
            <a:fld id="{1483C14A-2CAF-4D3A-B6C8-940A70482651}" type="slidenum">
              <a:rPr lang="en-US"/>
              <a:pPr>
                <a:defRPr/>
              </a:pPr>
              <a:t>‹#›</a:t>
            </a:fld>
            <a:endParaRPr lang="en-US" dirty="0"/>
          </a:p>
        </p:txBody>
      </p:sp>
    </p:spTree>
    <p:extLst>
      <p:ext uri="{BB962C8B-B14F-4D97-AF65-F5344CB8AC3E}">
        <p14:creationId xmlns:p14="http://schemas.microsoft.com/office/powerpoint/2010/main" val="567077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fontAlgn="auto">
              <a:spcBef>
                <a:spcPts val="0"/>
              </a:spcBef>
              <a:spcAft>
                <a:spcPts val="0"/>
              </a:spcAft>
              <a:defRPr sz="1200" smtClean="0">
                <a:latin typeface="+mn-lt"/>
                <a:cs typeface="+mn-cs"/>
              </a:defRPr>
            </a:lvl1pPr>
          </a:lstStyle>
          <a:p>
            <a:pPr>
              <a:defRPr/>
            </a:pPr>
            <a:fld id="{D54C68FB-7B97-4F49-BBFC-94C7569977F1}" type="datetimeFigureOut">
              <a:rPr lang="en-US"/>
              <a:pPr>
                <a:defRPr/>
              </a:pPr>
              <a:t>2/4/2020</a:t>
            </a:fld>
            <a:endParaRPr lang="en-US" dirty="0"/>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pPr lvl="0"/>
            <a:endParaRPr lang="en-US" noProof="0" dirty="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fontAlgn="auto">
              <a:spcBef>
                <a:spcPts val="0"/>
              </a:spcBef>
              <a:spcAft>
                <a:spcPts val="0"/>
              </a:spcAft>
              <a:defRPr sz="1200" smtClean="0">
                <a:latin typeface="+mn-lt"/>
                <a:cs typeface="+mn-cs"/>
              </a:defRPr>
            </a:lvl1pPr>
          </a:lstStyle>
          <a:p>
            <a:pPr>
              <a:defRPr/>
            </a:pPr>
            <a:fld id="{74518931-FFA7-4662-B483-15295F3028AC}" type="slidenum">
              <a:rPr lang="en-US"/>
              <a:pPr>
                <a:defRPr/>
              </a:pPr>
              <a:t>‹#›</a:t>
            </a:fld>
            <a:endParaRPr lang="en-US" dirty="0"/>
          </a:p>
        </p:txBody>
      </p:sp>
    </p:spTree>
    <p:extLst>
      <p:ext uri="{BB962C8B-B14F-4D97-AF65-F5344CB8AC3E}">
        <p14:creationId xmlns:p14="http://schemas.microsoft.com/office/powerpoint/2010/main" val="198795945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a:t>
            </a:r>
            <a:r>
              <a:rPr lang="en-US" baseline="0" dirty="0"/>
              <a:t> selves – how long have you been at TLG, education/degrees, what type of research you do (</a:t>
            </a:r>
            <a:r>
              <a:rPr lang="en-US" baseline="0" dirty="0" err="1"/>
              <a:t>qual</a:t>
            </a:r>
            <a:r>
              <a:rPr lang="en-US" baseline="0" dirty="0"/>
              <a:t>/quant, industry focus)</a:t>
            </a:r>
            <a:endParaRPr lang="en-US" dirty="0"/>
          </a:p>
        </p:txBody>
      </p:sp>
      <p:sp>
        <p:nvSpPr>
          <p:cNvPr id="4" name="Slide Number Placeholder 3"/>
          <p:cNvSpPr>
            <a:spLocks noGrp="1"/>
          </p:cNvSpPr>
          <p:nvPr>
            <p:ph type="sldNum" sz="quarter" idx="10"/>
          </p:nvPr>
        </p:nvSpPr>
        <p:spPr/>
        <p:txBody>
          <a:bodyPr/>
          <a:lstStyle/>
          <a:p>
            <a:pPr>
              <a:defRPr/>
            </a:pPr>
            <a:fld id="{74518931-FFA7-4662-B483-15295F3028AC}" type="slidenum">
              <a:rPr lang="en-US" smtClean="0"/>
              <a:pPr>
                <a:defRPr/>
              </a:pPr>
              <a:t>1</a:t>
            </a:fld>
            <a:endParaRPr lang="en-US" dirty="0"/>
          </a:p>
        </p:txBody>
      </p:sp>
    </p:spTree>
    <p:extLst>
      <p:ext uri="{BB962C8B-B14F-4D97-AF65-F5344CB8AC3E}">
        <p14:creationId xmlns:p14="http://schemas.microsoft.com/office/powerpoint/2010/main" val="1118928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So,</a:t>
            </a:r>
            <a:r>
              <a:rPr lang="en-US" baseline="0" dirty="0"/>
              <a:t> you may be thinking: “this sounds cool, but I’m still not really sure what we’re talking about.” Here’s the plain and simple: market research is gathering information from people, analyzing it all together to understand trends and what it all really means, and then telling our clients how they can use that information to better market to their customers. </a:t>
            </a:r>
            <a:r>
              <a:rPr lang="en-US" dirty="0"/>
              <a:t>Objective = no bias. “Marketing</a:t>
            </a:r>
            <a:r>
              <a:rPr lang="en-US" baseline="0" dirty="0"/>
              <a:t> mix” = product, place, price, promotions.</a:t>
            </a:r>
            <a:endParaRPr lang="en-US" dirty="0"/>
          </a:p>
        </p:txBody>
      </p:sp>
      <p:sp>
        <p:nvSpPr>
          <p:cNvPr id="4" name="Slide Number Placeholder 3"/>
          <p:cNvSpPr>
            <a:spLocks noGrp="1"/>
          </p:cNvSpPr>
          <p:nvPr>
            <p:ph type="sldNum" sz="quarter" idx="10"/>
          </p:nvPr>
        </p:nvSpPr>
        <p:spPr/>
        <p:txBody>
          <a:bodyPr/>
          <a:lstStyle/>
          <a:p>
            <a:pPr defTabSz="924458">
              <a:defRPr/>
            </a:pPr>
            <a:fld id="{74518931-FFA7-4662-B483-15295F3028AC}" type="slidenum">
              <a:rPr lang="en-US" sz="1800" kern="0">
                <a:solidFill>
                  <a:sysClr val="windowText" lastClr="000000"/>
                </a:solidFill>
              </a:rPr>
              <a:pPr defTabSz="924458">
                <a:defRPr/>
              </a:pPr>
              <a:t>11</a:t>
            </a:fld>
            <a:endParaRPr lang="en-US" sz="1800" kern="0" dirty="0">
              <a:solidFill>
                <a:sysClr val="windowText" lastClr="000000"/>
              </a:solidFill>
            </a:endParaRPr>
          </a:p>
        </p:txBody>
      </p:sp>
    </p:spTree>
    <p:extLst>
      <p:ext uri="{BB962C8B-B14F-4D97-AF65-F5344CB8AC3E}">
        <p14:creationId xmlns:p14="http://schemas.microsoft.com/office/powerpoint/2010/main" val="339608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Throw</a:t>
            </a:r>
            <a:r>
              <a:rPr lang="en-US" baseline="0" dirty="0"/>
              <a:t> it out to the audience.</a:t>
            </a:r>
            <a:endParaRPr lang="en-US" dirty="0"/>
          </a:p>
        </p:txBody>
      </p:sp>
      <p:sp>
        <p:nvSpPr>
          <p:cNvPr id="4" name="Slide Number Placeholder 3"/>
          <p:cNvSpPr>
            <a:spLocks noGrp="1"/>
          </p:cNvSpPr>
          <p:nvPr>
            <p:ph type="sldNum" sz="quarter" idx="10"/>
          </p:nvPr>
        </p:nvSpPr>
        <p:spPr/>
        <p:txBody>
          <a:bodyPr/>
          <a:lstStyle/>
          <a:p>
            <a:pPr defTabSz="924458">
              <a:defRPr/>
            </a:pPr>
            <a:fld id="{74518931-FFA7-4662-B483-15295F3028AC}" type="slidenum">
              <a:rPr lang="en-US" sz="1800" kern="0">
                <a:solidFill>
                  <a:sysClr val="windowText" lastClr="000000"/>
                </a:solidFill>
              </a:rPr>
              <a:pPr defTabSz="924458">
                <a:defRPr/>
              </a:pPr>
              <a:t>12</a:t>
            </a:fld>
            <a:endParaRPr lang="en-US" sz="1800" kern="0" dirty="0">
              <a:solidFill>
                <a:sysClr val="windowText" lastClr="000000"/>
              </a:solidFill>
            </a:endParaRPr>
          </a:p>
        </p:txBody>
      </p:sp>
    </p:spTree>
    <p:extLst>
      <p:ext uri="{BB962C8B-B14F-4D97-AF65-F5344CB8AC3E}">
        <p14:creationId xmlns:p14="http://schemas.microsoft.com/office/powerpoint/2010/main" val="809637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Research is an aid to judgment for business decisions.</a:t>
            </a:r>
            <a:r>
              <a:rPr lang="en-US" baseline="0" dirty="0"/>
              <a:t> </a:t>
            </a:r>
            <a:r>
              <a:rPr lang="en-US" dirty="0"/>
              <a:t>Marketing research represents the voice of the customer. However, the voice of the customer is only one piece of the puzzle.  </a:t>
            </a:r>
          </a:p>
          <a:p>
            <a:endParaRPr lang="en-US" dirty="0"/>
          </a:p>
        </p:txBody>
      </p:sp>
      <p:sp>
        <p:nvSpPr>
          <p:cNvPr id="4" name="Slide Number Placeholder 3"/>
          <p:cNvSpPr>
            <a:spLocks noGrp="1"/>
          </p:cNvSpPr>
          <p:nvPr>
            <p:ph type="sldNum" sz="quarter" idx="10"/>
          </p:nvPr>
        </p:nvSpPr>
        <p:spPr/>
        <p:txBody>
          <a:bodyPr/>
          <a:lstStyle/>
          <a:p>
            <a:pPr>
              <a:defRPr/>
            </a:pPr>
            <a:fld id="{74518931-FFA7-4662-B483-15295F3028AC}" type="slidenum">
              <a:rPr lang="en-US" smtClean="0"/>
              <a:pPr>
                <a:defRPr/>
              </a:pPr>
              <a:t>13</a:t>
            </a:fld>
            <a:endParaRPr lang="en-US" dirty="0"/>
          </a:p>
        </p:txBody>
      </p:sp>
    </p:spTree>
    <p:extLst>
      <p:ext uri="{BB962C8B-B14F-4D97-AF65-F5344CB8AC3E}">
        <p14:creationId xmlns:p14="http://schemas.microsoft.com/office/powerpoint/2010/main" val="1046336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need to explain everything</a:t>
            </a:r>
            <a:r>
              <a:rPr lang="en-US" baseline="0" dirty="0"/>
              <a:t> – just the buckets and maybe point out some of the key ones we do a lot.</a:t>
            </a:r>
            <a:endParaRPr lang="en-US" dirty="0"/>
          </a:p>
        </p:txBody>
      </p:sp>
      <p:sp>
        <p:nvSpPr>
          <p:cNvPr id="4" name="Slide Number Placeholder 3"/>
          <p:cNvSpPr>
            <a:spLocks noGrp="1"/>
          </p:cNvSpPr>
          <p:nvPr>
            <p:ph type="sldNum" sz="quarter" idx="10"/>
          </p:nvPr>
        </p:nvSpPr>
        <p:spPr/>
        <p:txBody>
          <a:bodyPr/>
          <a:lstStyle/>
          <a:p>
            <a:pPr>
              <a:defRPr/>
            </a:pPr>
            <a:fld id="{74518931-FFA7-4662-B483-15295F3028AC}" type="slidenum">
              <a:rPr lang="en-US" smtClean="0"/>
              <a:pPr>
                <a:defRPr/>
              </a:pPr>
              <a:t>14</a:t>
            </a:fld>
            <a:endParaRPr lang="en-US" dirty="0"/>
          </a:p>
        </p:txBody>
      </p:sp>
    </p:spTree>
    <p:extLst>
      <p:ext uri="{BB962C8B-B14F-4D97-AF65-F5344CB8AC3E}">
        <p14:creationId xmlns:p14="http://schemas.microsoft.com/office/powerpoint/2010/main" val="3411831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solidFill>
                  <a:srgbClr val="0087D5"/>
                </a:solidFill>
              </a:rPr>
              <a:t>There are pros and cons to each. Secondary research is research that’s already available – like research you can find using Google. Primary research is conducted from scratch, to address a company’s specific business questions.</a:t>
            </a:r>
            <a:endParaRPr lang="en-US" dirty="0">
              <a:solidFill>
                <a:srgbClr val="000000"/>
              </a:solidFill>
            </a:endParaRPr>
          </a:p>
        </p:txBody>
      </p:sp>
      <p:sp>
        <p:nvSpPr>
          <p:cNvPr id="4" name="Slide Number Placeholder 3"/>
          <p:cNvSpPr>
            <a:spLocks noGrp="1"/>
          </p:cNvSpPr>
          <p:nvPr>
            <p:ph type="sldNum" sz="quarter" idx="10"/>
          </p:nvPr>
        </p:nvSpPr>
        <p:spPr/>
        <p:txBody>
          <a:bodyPr/>
          <a:lstStyle/>
          <a:p>
            <a:pPr defTabSz="924458">
              <a:defRPr/>
            </a:pPr>
            <a:fld id="{74518931-FFA7-4662-B483-15295F3028AC}" type="slidenum">
              <a:rPr lang="en-US" sz="1800" kern="0">
                <a:solidFill>
                  <a:sysClr val="windowText" lastClr="000000"/>
                </a:solidFill>
              </a:rPr>
              <a:pPr defTabSz="924458">
                <a:defRPr/>
              </a:pPr>
              <a:t>15</a:t>
            </a:fld>
            <a:endParaRPr lang="en-US" sz="1800" kern="0" dirty="0">
              <a:solidFill>
                <a:sysClr val="windowText" lastClr="000000"/>
              </a:solidFill>
            </a:endParaRPr>
          </a:p>
        </p:txBody>
      </p:sp>
    </p:spTree>
    <p:extLst>
      <p:ext uri="{BB962C8B-B14F-4D97-AF65-F5344CB8AC3E}">
        <p14:creationId xmlns:p14="http://schemas.microsoft.com/office/powerpoint/2010/main" val="1735006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Ask this to the class. See what they come up with.</a:t>
            </a:r>
          </a:p>
        </p:txBody>
      </p:sp>
      <p:sp>
        <p:nvSpPr>
          <p:cNvPr id="4" name="Slide Number Placeholder 3"/>
          <p:cNvSpPr>
            <a:spLocks noGrp="1"/>
          </p:cNvSpPr>
          <p:nvPr>
            <p:ph type="sldNum" sz="quarter" idx="10"/>
          </p:nvPr>
        </p:nvSpPr>
        <p:spPr/>
        <p:txBody>
          <a:bodyPr/>
          <a:lstStyle/>
          <a:p>
            <a:pPr defTabSz="924458">
              <a:defRPr/>
            </a:pPr>
            <a:fld id="{74518931-FFA7-4662-B483-15295F3028AC}" type="slidenum">
              <a:rPr lang="en-US" sz="1800" kern="0">
                <a:solidFill>
                  <a:sysClr val="windowText" lastClr="000000"/>
                </a:solidFill>
              </a:rPr>
              <a:pPr defTabSz="924458">
                <a:defRPr/>
              </a:pPr>
              <a:t>16</a:t>
            </a:fld>
            <a:endParaRPr lang="en-US" sz="1800" kern="0" dirty="0">
              <a:solidFill>
                <a:sysClr val="windowText" lastClr="000000"/>
              </a:solidFill>
            </a:endParaRPr>
          </a:p>
        </p:txBody>
      </p:sp>
    </p:spTree>
    <p:extLst>
      <p:ext uri="{BB962C8B-B14F-4D97-AF65-F5344CB8AC3E}">
        <p14:creationId xmlns:p14="http://schemas.microsoft.com/office/powerpoint/2010/main" val="1192340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two main types of research</a:t>
            </a:r>
            <a:endParaRPr lang="en-US" dirty="0"/>
          </a:p>
        </p:txBody>
      </p:sp>
      <p:sp>
        <p:nvSpPr>
          <p:cNvPr id="4" name="Slide Number Placeholder 3"/>
          <p:cNvSpPr>
            <a:spLocks noGrp="1"/>
          </p:cNvSpPr>
          <p:nvPr>
            <p:ph type="sldNum" sz="quarter" idx="10"/>
          </p:nvPr>
        </p:nvSpPr>
        <p:spPr/>
        <p:txBody>
          <a:bodyPr/>
          <a:lstStyle/>
          <a:p>
            <a:pPr defTabSz="924458">
              <a:defRPr/>
            </a:pPr>
            <a:fld id="{74518931-FFA7-4662-B483-15295F3028AC}" type="slidenum">
              <a:rPr lang="en-US" sz="1800" kern="0">
                <a:solidFill>
                  <a:sysClr val="windowText" lastClr="000000"/>
                </a:solidFill>
              </a:rPr>
              <a:pPr defTabSz="924458">
                <a:defRPr/>
              </a:pPr>
              <a:t>17</a:t>
            </a:fld>
            <a:endParaRPr lang="en-US" sz="1800" kern="0" dirty="0">
              <a:solidFill>
                <a:sysClr val="windowText" lastClr="000000"/>
              </a:solidFill>
            </a:endParaRPr>
          </a:p>
        </p:txBody>
      </p:sp>
    </p:spTree>
    <p:extLst>
      <p:ext uri="{BB962C8B-B14F-4D97-AF65-F5344CB8AC3E}">
        <p14:creationId xmlns:p14="http://schemas.microsoft.com/office/powerpoint/2010/main" val="335825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458">
              <a:defRPr/>
            </a:pPr>
            <a:fld id="{74518931-FFA7-4662-B483-15295F3028AC}" type="slidenum">
              <a:rPr lang="en-US" sz="1800" kern="0">
                <a:solidFill>
                  <a:sysClr val="windowText" lastClr="000000"/>
                </a:solidFill>
              </a:rPr>
              <a:pPr defTabSz="924458">
                <a:defRPr/>
              </a:pPr>
              <a:t>18</a:t>
            </a:fld>
            <a:endParaRPr lang="en-US" sz="1800" kern="0" dirty="0">
              <a:solidFill>
                <a:sysClr val="windowText" lastClr="000000"/>
              </a:solidFill>
            </a:endParaRPr>
          </a:p>
        </p:txBody>
      </p:sp>
    </p:spTree>
    <p:extLst>
      <p:ext uri="{BB962C8B-B14F-4D97-AF65-F5344CB8AC3E}">
        <p14:creationId xmlns:p14="http://schemas.microsoft.com/office/powerpoint/2010/main" val="2258885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say UNC is our client and they want to better</a:t>
            </a:r>
            <a:r>
              <a:rPr lang="en-US" baseline="0" dirty="0"/>
              <a:t> understanding the undergraduate student experience so they can improve it. We might interview students like yourself. Let’s do a little exercise. Here you see a bunch of figures on a playground. </a:t>
            </a:r>
          </a:p>
          <a:p>
            <a:pPr marL="173336" indent="-173336">
              <a:buFont typeface="Arial" panose="020B0604020202020204" pitchFamily="34" charset="0"/>
              <a:buChar char="•"/>
            </a:pPr>
            <a:r>
              <a:rPr lang="en-US" baseline="0" dirty="0"/>
              <a:t>Which one of these figures best represents your </a:t>
            </a:r>
            <a:r>
              <a:rPr lang="en-US" u="sng" baseline="0" dirty="0"/>
              <a:t>first day at Carolina</a:t>
            </a:r>
            <a:r>
              <a:rPr lang="en-US" baseline="0" dirty="0"/>
              <a:t>? For what reasons?</a:t>
            </a:r>
          </a:p>
          <a:p>
            <a:pPr marL="173336" indent="-173336" defTabSz="924458">
              <a:buFont typeface="Arial" panose="020B0604020202020204" pitchFamily="34" charset="0"/>
              <a:buChar char="•"/>
              <a:defRPr/>
            </a:pPr>
            <a:r>
              <a:rPr lang="en-US" baseline="0" dirty="0"/>
              <a:t>Which one best represents you during </a:t>
            </a:r>
            <a:r>
              <a:rPr lang="en-US" u="sng" baseline="0" dirty="0"/>
              <a:t>finals week</a:t>
            </a:r>
            <a:r>
              <a:rPr lang="en-US" baseline="0" dirty="0"/>
              <a:t>? For what reasons?</a:t>
            </a:r>
          </a:p>
          <a:p>
            <a:pPr marL="173336" indent="-173336" defTabSz="924458">
              <a:buFont typeface="Arial" panose="020B0604020202020204" pitchFamily="34" charset="0"/>
              <a:buChar char="•"/>
              <a:defRPr/>
            </a:pPr>
            <a:r>
              <a:rPr lang="en-US" baseline="0" dirty="0"/>
              <a:t>Which one best represents a you </a:t>
            </a:r>
            <a:r>
              <a:rPr lang="en-US" u="sng" baseline="0" dirty="0"/>
              <a:t>in your dorm</a:t>
            </a:r>
            <a:r>
              <a:rPr lang="en-US" baseline="0" dirty="0"/>
              <a:t>? For what reasons?</a:t>
            </a:r>
          </a:p>
          <a:p>
            <a:pPr marL="173336" indent="-173336" defTabSz="924458">
              <a:buFont typeface="Arial" panose="020B0604020202020204" pitchFamily="34" charset="0"/>
              <a:buChar char="•"/>
              <a:defRPr/>
            </a:pPr>
            <a:endParaRPr lang="en-US" baseline="0" dirty="0"/>
          </a:p>
          <a:p>
            <a:pPr defTabSz="924458">
              <a:defRPr/>
            </a:pPr>
            <a:endParaRPr lang="en-US" baseline="0" dirty="0"/>
          </a:p>
        </p:txBody>
      </p:sp>
      <p:sp>
        <p:nvSpPr>
          <p:cNvPr id="4" name="Slide Number Placeholder 3"/>
          <p:cNvSpPr>
            <a:spLocks noGrp="1"/>
          </p:cNvSpPr>
          <p:nvPr>
            <p:ph type="sldNum" sz="quarter" idx="10"/>
          </p:nvPr>
        </p:nvSpPr>
        <p:spPr/>
        <p:txBody>
          <a:bodyPr/>
          <a:lstStyle/>
          <a:p>
            <a:pPr>
              <a:defRPr/>
            </a:pPr>
            <a:fld id="{74518931-FFA7-4662-B483-15295F3028AC}" type="slidenum">
              <a:rPr lang="en-US" smtClean="0"/>
              <a:pPr>
                <a:defRPr/>
              </a:pPr>
              <a:t>19</a:t>
            </a:fld>
            <a:endParaRPr lang="en-US" dirty="0"/>
          </a:p>
        </p:txBody>
      </p:sp>
    </p:spTree>
    <p:extLst>
      <p:ext uri="{BB962C8B-B14F-4D97-AF65-F5344CB8AC3E}">
        <p14:creationId xmlns:p14="http://schemas.microsoft.com/office/powerpoint/2010/main" val="804060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Quantitative research has “rules” to follow… i.e. best practices and industry standards.   And this type of research takes precision and attention to detail.  </a:t>
            </a:r>
          </a:p>
          <a:p>
            <a:pPr defTabSz="924458">
              <a:defRPr/>
            </a:pPr>
            <a:r>
              <a:rPr lang="en-US" dirty="0"/>
              <a:t>For example, if we are asking about favorite candy, did we ask in an open ended way?  Did we give them choices?  Did we allow them to say none?   There are many details to think about – the order in which we present information and ask questions, the scales we use, etc.  </a:t>
            </a:r>
          </a:p>
          <a:p>
            <a:pPr defTabSz="924458">
              <a:defRPr/>
            </a:pPr>
            <a:endParaRPr lang="en-US" dirty="0"/>
          </a:p>
          <a:p>
            <a:pPr defTabSz="924458">
              <a:defRPr/>
            </a:pPr>
            <a:r>
              <a:rPr lang="en-US" dirty="0"/>
              <a:t>But just as projective techniques show creative ways you can phrase questions in qualitative research, there are also many cool techniques that can be used in quant surveys.  For example:  choice based exercises – conjoint </a:t>
            </a:r>
          </a:p>
        </p:txBody>
      </p:sp>
      <p:sp>
        <p:nvSpPr>
          <p:cNvPr id="4" name="Slide Number Placeholder 3"/>
          <p:cNvSpPr>
            <a:spLocks noGrp="1"/>
          </p:cNvSpPr>
          <p:nvPr>
            <p:ph type="sldNum" sz="quarter" idx="10"/>
          </p:nvPr>
        </p:nvSpPr>
        <p:spPr/>
        <p:txBody>
          <a:bodyPr/>
          <a:lstStyle/>
          <a:p>
            <a:pPr defTabSz="924458">
              <a:defRPr/>
            </a:pPr>
            <a:fld id="{74518931-FFA7-4662-B483-15295F3028AC}" type="slidenum">
              <a:rPr lang="en-US" sz="1800" kern="0">
                <a:solidFill>
                  <a:sysClr val="windowText" lastClr="000000"/>
                </a:solidFill>
              </a:rPr>
              <a:pPr defTabSz="924458">
                <a:defRPr/>
              </a:pPr>
              <a:t>20</a:t>
            </a:fld>
            <a:endParaRPr lang="en-US" sz="1800" kern="0" dirty="0">
              <a:solidFill>
                <a:sysClr val="windowText" lastClr="000000"/>
              </a:solidFill>
            </a:endParaRPr>
          </a:p>
        </p:txBody>
      </p:sp>
    </p:spTree>
    <p:extLst>
      <p:ext uri="{BB962C8B-B14F-4D97-AF65-F5344CB8AC3E}">
        <p14:creationId xmlns:p14="http://schemas.microsoft.com/office/powerpoint/2010/main" val="1840008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Today</a:t>
            </a:r>
            <a:r>
              <a:rPr lang="en-US" baseline="0" dirty="0"/>
              <a:t> we’ll briefly tell you about ourselves, what market research is and how it plays in to the bigger picture of marketing, and then talk through some case studies to bring this to life. Feel free to ask questions throughout – this can be more of a casual conversation than a formal presentation.</a:t>
            </a:r>
            <a:endParaRPr lang="en-US" dirty="0"/>
          </a:p>
        </p:txBody>
      </p:sp>
      <p:sp>
        <p:nvSpPr>
          <p:cNvPr id="4" name="Slide Number Placeholder 3"/>
          <p:cNvSpPr>
            <a:spLocks noGrp="1"/>
          </p:cNvSpPr>
          <p:nvPr>
            <p:ph type="sldNum" sz="quarter" idx="10"/>
          </p:nvPr>
        </p:nvSpPr>
        <p:spPr/>
        <p:txBody>
          <a:bodyPr/>
          <a:lstStyle/>
          <a:p>
            <a:pPr>
              <a:defRPr/>
            </a:pPr>
            <a:fld id="{74518931-FFA7-4662-B483-15295F3028AC}" type="slidenum">
              <a:rPr lang="en-US" smtClean="0"/>
              <a:pPr>
                <a:defRPr/>
              </a:pPr>
              <a:t>2</a:t>
            </a:fld>
            <a:endParaRPr lang="en-US" dirty="0"/>
          </a:p>
        </p:txBody>
      </p:sp>
    </p:spTree>
    <p:extLst>
      <p:ext uri="{BB962C8B-B14F-4D97-AF65-F5344CB8AC3E}">
        <p14:creationId xmlns:p14="http://schemas.microsoft.com/office/powerpoint/2010/main" val="3970425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Sometimes phone and in-person interviews aren’t enough. In order to get a full picture of the marketplace and needs, you need to examine respondent behavior in natural environments.  Explain</a:t>
            </a:r>
            <a:r>
              <a:rPr lang="en-US" baseline="0" dirty="0"/>
              <a:t> what each of these things are and why we might use them.  </a:t>
            </a:r>
          </a:p>
          <a:p>
            <a:pPr defTabSz="924458">
              <a:defRPr/>
            </a:pPr>
            <a:r>
              <a:rPr lang="en-US" baseline="0" dirty="0"/>
              <a:t>A great example of recent ethnography:  watching consumers wash and wax their vehicles, to understand pain points in the process.</a:t>
            </a:r>
            <a:endParaRPr lang="en-US" dirty="0"/>
          </a:p>
        </p:txBody>
      </p:sp>
      <p:sp>
        <p:nvSpPr>
          <p:cNvPr id="4" name="Slide Number Placeholder 3"/>
          <p:cNvSpPr>
            <a:spLocks noGrp="1"/>
          </p:cNvSpPr>
          <p:nvPr>
            <p:ph type="sldNum" sz="quarter" idx="10"/>
          </p:nvPr>
        </p:nvSpPr>
        <p:spPr/>
        <p:txBody>
          <a:bodyPr/>
          <a:lstStyle/>
          <a:p>
            <a:pPr>
              <a:defRPr/>
            </a:pPr>
            <a:fld id="{74518931-FFA7-4662-B483-15295F3028AC}" type="slidenum">
              <a:rPr lang="en-US" smtClean="0"/>
              <a:pPr>
                <a:defRPr/>
              </a:pPr>
              <a:t>21</a:t>
            </a:fld>
            <a:endParaRPr lang="en-US" dirty="0"/>
          </a:p>
        </p:txBody>
      </p:sp>
    </p:spTree>
    <p:extLst>
      <p:ext uri="{BB962C8B-B14F-4D97-AF65-F5344CB8AC3E}">
        <p14:creationId xmlns:p14="http://schemas.microsoft.com/office/powerpoint/2010/main" val="2731311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the “supplier.”</a:t>
            </a:r>
          </a:p>
        </p:txBody>
      </p:sp>
      <p:sp>
        <p:nvSpPr>
          <p:cNvPr id="4" name="Slide Number Placeholder 3"/>
          <p:cNvSpPr>
            <a:spLocks noGrp="1"/>
          </p:cNvSpPr>
          <p:nvPr>
            <p:ph type="sldNum" sz="quarter" idx="10"/>
          </p:nvPr>
        </p:nvSpPr>
        <p:spPr/>
        <p:txBody>
          <a:bodyPr/>
          <a:lstStyle/>
          <a:p>
            <a:pPr>
              <a:defRPr/>
            </a:pPr>
            <a:fld id="{74518931-FFA7-4662-B483-15295F3028AC}" type="slidenum">
              <a:rPr lang="en-US" smtClean="0"/>
              <a:pPr>
                <a:defRPr/>
              </a:pPr>
              <a:t>22</a:t>
            </a:fld>
            <a:endParaRPr lang="en-US" dirty="0"/>
          </a:p>
        </p:txBody>
      </p:sp>
    </p:spTree>
    <p:extLst>
      <p:ext uri="{BB962C8B-B14F-4D97-AF65-F5344CB8AC3E}">
        <p14:creationId xmlns:p14="http://schemas.microsoft.com/office/powerpoint/2010/main" val="1218360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Explain</a:t>
            </a:r>
            <a:r>
              <a:rPr lang="en-US" baseline="0" dirty="0"/>
              <a:t> what goes into “designing research” and “collecting data.” Our reports are typically PowerPoints (like this one!).</a:t>
            </a:r>
          </a:p>
          <a:p>
            <a:pPr defTabSz="924458">
              <a:defRPr/>
            </a:pPr>
            <a:endParaRPr lang="en-US" baseline="0" dirty="0"/>
          </a:p>
          <a:p>
            <a:pPr defTabSz="924458">
              <a:defRPr/>
            </a:pPr>
            <a:r>
              <a:rPr lang="en-US" dirty="0"/>
              <a:t>The way</a:t>
            </a:r>
            <a:r>
              <a:rPr lang="en-US" baseline="0" dirty="0"/>
              <a:t> TLG manages this is u</a:t>
            </a:r>
            <a:r>
              <a:rPr lang="en-US" dirty="0"/>
              <a:t>sually with </a:t>
            </a:r>
            <a:r>
              <a:rPr lang="en-US" baseline="0" dirty="0"/>
              <a:t>a 2-3 person team – a lead, a support, and possibly a strategist if it’s a complex project. The lead and support take the project from beginning to end, so as an APM, you’re involved in ALL aspects of the project.</a:t>
            </a:r>
            <a:endParaRPr lang="en-US" dirty="0"/>
          </a:p>
        </p:txBody>
      </p:sp>
      <p:sp>
        <p:nvSpPr>
          <p:cNvPr id="4" name="Slide Number Placeholder 3"/>
          <p:cNvSpPr>
            <a:spLocks noGrp="1"/>
          </p:cNvSpPr>
          <p:nvPr>
            <p:ph type="sldNum" sz="quarter" idx="10"/>
          </p:nvPr>
        </p:nvSpPr>
        <p:spPr/>
        <p:txBody>
          <a:bodyPr/>
          <a:lstStyle/>
          <a:p>
            <a:pPr>
              <a:defRPr/>
            </a:pPr>
            <a:fld id="{74518931-FFA7-4662-B483-15295F3028AC}" type="slidenum">
              <a:rPr lang="en-US" smtClean="0"/>
              <a:pPr>
                <a:defRPr/>
              </a:pPr>
              <a:t>23</a:t>
            </a:fld>
            <a:endParaRPr lang="en-US" dirty="0"/>
          </a:p>
        </p:txBody>
      </p:sp>
    </p:spTree>
    <p:extLst>
      <p:ext uri="{BB962C8B-B14F-4D97-AF65-F5344CB8AC3E}">
        <p14:creationId xmlns:p14="http://schemas.microsoft.com/office/powerpoint/2010/main" val="1726438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Share background and objectives with class.  Allow class to brainstorm research design – who would they target?  What methodology?  What questions?  </a:t>
            </a:r>
          </a:p>
          <a:p>
            <a:pPr defTabSz="924458">
              <a:defRPr/>
            </a:pPr>
            <a:r>
              <a:rPr lang="en-US" dirty="0"/>
              <a:t>Then share research that was actually conducted by this client (large number of mini-groups to hear about drive-thru experience from wide range of customers; then from that client team created several concept descriptions around potential improvements, new features/offerings, etc.; those concepts were then tested quantitatively among large number of pharmacy customers.</a:t>
            </a:r>
          </a:p>
        </p:txBody>
      </p:sp>
      <p:sp>
        <p:nvSpPr>
          <p:cNvPr id="4" name="Slide Number Placeholder 3"/>
          <p:cNvSpPr>
            <a:spLocks noGrp="1"/>
          </p:cNvSpPr>
          <p:nvPr>
            <p:ph type="sldNum" sz="quarter" idx="10"/>
          </p:nvPr>
        </p:nvSpPr>
        <p:spPr/>
        <p:txBody>
          <a:bodyPr/>
          <a:lstStyle/>
          <a:p>
            <a:pPr>
              <a:defRPr/>
            </a:pPr>
            <a:fld id="{74518931-FFA7-4662-B483-15295F3028AC}" type="slidenum">
              <a:rPr lang="en-US" smtClean="0"/>
              <a:pPr>
                <a:defRPr/>
              </a:pPr>
              <a:t>24</a:t>
            </a:fld>
            <a:endParaRPr lang="en-US" dirty="0"/>
          </a:p>
        </p:txBody>
      </p:sp>
    </p:spTree>
    <p:extLst>
      <p:ext uri="{BB962C8B-B14F-4D97-AF65-F5344CB8AC3E}">
        <p14:creationId xmlns:p14="http://schemas.microsoft.com/office/powerpoint/2010/main" val="3104162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4518931-FFA7-4662-B483-15295F3028AC}" type="slidenum">
              <a:rPr lang="en-US" smtClean="0"/>
              <a:pPr>
                <a:defRPr/>
              </a:pPr>
              <a:t>26</a:t>
            </a:fld>
            <a:endParaRPr lang="en-US" dirty="0"/>
          </a:p>
        </p:txBody>
      </p:sp>
    </p:spTree>
    <p:extLst>
      <p:ext uri="{BB962C8B-B14F-4D97-AF65-F5344CB8AC3E}">
        <p14:creationId xmlns:p14="http://schemas.microsoft.com/office/powerpoint/2010/main" val="3725798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bg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E9AC1-1E05-45C9-B86F-691F34D92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334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bg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E9AC1-1E05-45C9-B86F-691F34D92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457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bg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E9AC1-1E05-45C9-B86F-691F34D92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447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4518931-FFA7-4662-B483-15295F3028AC}" type="slidenum">
              <a:rPr lang="en-US" smtClean="0"/>
              <a:pPr>
                <a:defRPr/>
              </a:pPr>
              <a:t>31</a:t>
            </a:fld>
            <a:endParaRPr lang="en-US" dirty="0"/>
          </a:p>
        </p:txBody>
      </p:sp>
    </p:spTree>
    <p:extLst>
      <p:ext uri="{BB962C8B-B14F-4D97-AF65-F5344CB8AC3E}">
        <p14:creationId xmlns:p14="http://schemas.microsoft.com/office/powerpoint/2010/main" val="2115847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4518931-FFA7-4662-B483-15295F3028AC}" type="slidenum">
              <a:rPr lang="en-US" smtClean="0"/>
              <a:pPr>
                <a:defRPr/>
              </a:pPr>
              <a:t>3</a:t>
            </a:fld>
            <a:endParaRPr lang="en-US" dirty="0"/>
          </a:p>
        </p:txBody>
      </p:sp>
    </p:spTree>
    <p:extLst>
      <p:ext uri="{BB962C8B-B14F-4D97-AF65-F5344CB8AC3E}">
        <p14:creationId xmlns:p14="http://schemas.microsoft.com/office/powerpoint/2010/main" val="2412603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 &amp; Brad</a:t>
            </a:r>
            <a:r>
              <a:rPr lang="en-US" baseline="0" dirty="0"/>
              <a:t> met at P&amp;G and decided to start TLG because they thought they could do better than the MR agencies they had worked with. Think of us as “consulting light” – we are consultants for our clients, using the customer’s voice to help them make decisions. We do primary research, which means each project is custom-designed to answer our client’s specific questions. We’ve been around almost 25 years, and although we’re a small company, of about 80 employees, we’ve been in the Top 50 for quite a while.. Almost all of our clients are very big. Voted one of the best places to work! The numbers show we’re doing it right – clients come back for more, and employees don’t leave (unique in this day in age!).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18931-FFA7-4662-B483-15295F3028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3022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4458" rtl="0" eaLnBrk="1" fontAlgn="base" latinLnBrk="0" hangingPunct="1">
              <a:lnSpc>
                <a:spcPct val="100000"/>
              </a:lnSpc>
              <a:spcBef>
                <a:spcPct val="30000"/>
              </a:spcBef>
              <a:spcAft>
                <a:spcPct val="0"/>
              </a:spcAft>
              <a:buClrTx/>
              <a:buSzTx/>
              <a:buFontTx/>
              <a:buNone/>
              <a:tabLst/>
              <a:defRPr/>
            </a:pPr>
            <a:r>
              <a:rPr lang="en-US" dirty="0"/>
              <a:t>We are a group of smart, sociable people who genuinely enjoy working with each other.</a:t>
            </a:r>
          </a:p>
          <a:p>
            <a:pPr defTabSz="924458">
              <a:defRPr/>
            </a:pPr>
            <a:r>
              <a:rPr lang="en-US" dirty="0"/>
              <a:t>TLG</a:t>
            </a:r>
            <a:r>
              <a:rPr lang="en-US" baseline="0" dirty="0"/>
              <a:t> is full of hard workers. The students we hire often skip offers from big name firms to work in a close-knit group of smart, fun people. Personality is huge for us. We are f</a:t>
            </a:r>
            <a:r>
              <a:rPr lang="en-US" dirty="0"/>
              <a:t>riends more than </a:t>
            </a:r>
            <a:r>
              <a:rPr lang="en-US" baseline="0" dirty="0"/>
              <a:t>coworkers. Kickball league, spontaneous happy hours, hang out outside of work, events (casino night, flapper party, engagement parties, weddings, etc.), spirit week.</a:t>
            </a:r>
            <a:endParaRPr lang="en-US" dirty="0"/>
          </a:p>
        </p:txBody>
      </p:sp>
      <p:sp>
        <p:nvSpPr>
          <p:cNvPr id="4" name="Slide Number Placeholder 3"/>
          <p:cNvSpPr>
            <a:spLocks noGrp="1"/>
          </p:cNvSpPr>
          <p:nvPr>
            <p:ph type="sldNum" sz="quarter" idx="10"/>
          </p:nvPr>
        </p:nvSpPr>
        <p:spPr/>
        <p:txBody>
          <a:bodyPr/>
          <a:lstStyle/>
          <a:p>
            <a:pPr>
              <a:defRPr/>
            </a:pPr>
            <a:fld id="{74518931-FFA7-4662-B483-15295F3028AC}" type="slidenum">
              <a:rPr lang="en-US" smtClean="0"/>
              <a:pPr>
                <a:defRPr/>
              </a:pPr>
              <a:t>5</a:t>
            </a:fld>
            <a:endParaRPr lang="en-US" dirty="0"/>
          </a:p>
        </p:txBody>
      </p:sp>
    </p:spTree>
    <p:extLst>
      <p:ext uri="{BB962C8B-B14F-4D97-AF65-F5344CB8AC3E}">
        <p14:creationId xmlns:p14="http://schemas.microsoft.com/office/powerpoint/2010/main" val="1099046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baseline="0" dirty="0"/>
              <a:t>We have two offices with one more on the way. One in Atlanta, and one in south Durham, near Southpoint Mall and we’re working on opening one in Sarasota, FL. We built it new and it’s won awards for how its design is environmentally friendly. Casual office environment – dogs allowed, shoes optional. Yoga on Tuesdays. Get your own office after 6 months of training.</a:t>
            </a:r>
            <a:endParaRPr lang="en-US" dirty="0"/>
          </a:p>
        </p:txBody>
      </p:sp>
      <p:sp>
        <p:nvSpPr>
          <p:cNvPr id="4" name="Slide Number Placeholder 3"/>
          <p:cNvSpPr>
            <a:spLocks noGrp="1"/>
          </p:cNvSpPr>
          <p:nvPr>
            <p:ph type="sldNum" sz="quarter" idx="10"/>
          </p:nvPr>
        </p:nvSpPr>
        <p:spPr/>
        <p:txBody>
          <a:bodyPr/>
          <a:lstStyle/>
          <a:p>
            <a:pPr>
              <a:defRPr/>
            </a:pPr>
            <a:fld id="{74518931-FFA7-4662-B483-15295F3028AC}" type="slidenum">
              <a:rPr lang="en-US" smtClean="0"/>
              <a:pPr>
                <a:defRPr/>
              </a:pPr>
              <a:t>6</a:t>
            </a:fld>
            <a:endParaRPr lang="en-US" dirty="0"/>
          </a:p>
        </p:txBody>
      </p:sp>
    </p:spTree>
    <p:extLst>
      <p:ext uri="{BB962C8B-B14F-4D97-AF65-F5344CB8AC3E}">
        <p14:creationId xmlns:p14="http://schemas.microsoft.com/office/powerpoint/2010/main" val="1621179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do</a:t>
            </a:r>
            <a:r>
              <a:rPr lang="en-US" baseline="0" dirty="0"/>
              <a:t> is essentially consulting, but with research. Our clients come to us with a question that relates to how they should market to their customers, and we do research to deliver the answers. It may be very broad (“attitudes and behaviors of parents shopping for kids shoes”) or very specific (“3 prototypes – which is most appealing”). It can happen any time in the product life cycle, so before a product’s even created (“unmet needs and opportunities”) or once a product’s already out and they want to see how it’s doing (“patient experience”).</a:t>
            </a:r>
            <a:endParaRPr lang="en-US" dirty="0"/>
          </a:p>
        </p:txBody>
      </p:sp>
      <p:sp>
        <p:nvSpPr>
          <p:cNvPr id="4" name="Slide Number Placeholder 3"/>
          <p:cNvSpPr>
            <a:spLocks noGrp="1"/>
          </p:cNvSpPr>
          <p:nvPr>
            <p:ph type="sldNum" sz="quarter" idx="10"/>
          </p:nvPr>
        </p:nvSpPr>
        <p:spPr/>
        <p:txBody>
          <a:bodyPr/>
          <a:lstStyle/>
          <a:p>
            <a:pPr defTabSz="924458">
              <a:defRPr/>
            </a:pPr>
            <a:fld id="{74518931-FFA7-4662-B483-15295F3028AC}" type="slidenum">
              <a:rPr lang="en-US" sz="1800" kern="0">
                <a:solidFill>
                  <a:sysClr val="windowText" lastClr="000000"/>
                </a:solidFill>
              </a:rPr>
              <a:pPr defTabSz="924458">
                <a:defRPr/>
              </a:pPr>
              <a:t>7</a:t>
            </a:fld>
            <a:endParaRPr lang="en-US" sz="1800" kern="0" dirty="0">
              <a:solidFill>
                <a:sysClr val="windowText" lastClr="000000"/>
              </a:solidFill>
            </a:endParaRPr>
          </a:p>
        </p:txBody>
      </p:sp>
    </p:spTree>
    <p:extLst>
      <p:ext uri="{BB962C8B-B14F-4D97-AF65-F5344CB8AC3E}">
        <p14:creationId xmlns:p14="http://schemas.microsoft.com/office/powerpoint/2010/main" val="1963761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a:t>
            </a:r>
            <a:r>
              <a:rPr lang="en-US"/>
              <a:t>0</a:t>
            </a:r>
            <a:r>
              <a:rPr lang="en-US" dirty="0"/>
              <a:t>% animates 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6B7370-B5AD-46A1-82BD-B477125867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6382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you’re probably thinking – “This sounds great! But I’m still not quite sure I understand what market research is.”</a:t>
            </a:r>
            <a:endParaRPr lang="en-US" dirty="0"/>
          </a:p>
        </p:txBody>
      </p:sp>
      <p:sp>
        <p:nvSpPr>
          <p:cNvPr id="4" name="Slide Number Placeholder 3"/>
          <p:cNvSpPr>
            <a:spLocks noGrp="1"/>
          </p:cNvSpPr>
          <p:nvPr>
            <p:ph type="sldNum" sz="quarter" idx="10"/>
          </p:nvPr>
        </p:nvSpPr>
        <p:spPr/>
        <p:txBody>
          <a:bodyPr/>
          <a:lstStyle/>
          <a:p>
            <a:pPr>
              <a:defRPr/>
            </a:pPr>
            <a:fld id="{74518931-FFA7-4662-B483-15295F3028AC}" type="slidenum">
              <a:rPr lang="en-US" smtClean="0"/>
              <a:pPr>
                <a:defRPr/>
              </a:pPr>
              <a:t>10</a:t>
            </a:fld>
            <a:endParaRPr lang="en-US" dirty="0"/>
          </a:p>
        </p:txBody>
      </p:sp>
    </p:spTree>
    <p:extLst>
      <p:ext uri="{BB962C8B-B14F-4D97-AF65-F5344CB8AC3E}">
        <p14:creationId xmlns:p14="http://schemas.microsoft.com/office/powerpoint/2010/main" val="34716099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3.pn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8.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20.png"/><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png"/><Relationship Id="rId1" Type="http://schemas.openxmlformats.org/officeDocument/2006/relationships/slideMaster" Target="../slideMasters/slideMaster5.xml"/><Relationship Id="rId4" Type="http://schemas.openxmlformats.org/officeDocument/2006/relationships/image" Target="../media/image67.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5.xml"/><Relationship Id="rId5" Type="http://schemas.openxmlformats.org/officeDocument/2006/relationships/image" Target="../media/image71.png"/><Relationship Id="rId4" Type="http://schemas.openxmlformats.org/officeDocument/2006/relationships/image" Target="../media/image70.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Master" Target="../slideMasters/slideMaster5.xml"/><Relationship Id="rId6" Type="http://schemas.openxmlformats.org/officeDocument/2006/relationships/image" Target="../media/image71.png"/><Relationship Id="rId5" Type="http://schemas.openxmlformats.org/officeDocument/2006/relationships/image" Target="../media/image73.png"/><Relationship Id="rId4" Type="http://schemas.openxmlformats.org/officeDocument/2006/relationships/image" Target="../media/image7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image" Target="../media/image74.png"/><Relationship Id="rId1" Type="http://schemas.openxmlformats.org/officeDocument/2006/relationships/slideMaster" Target="../slideMasters/slideMaster5.xml"/><Relationship Id="rId6" Type="http://schemas.openxmlformats.org/officeDocument/2006/relationships/image" Target="../media/image76.png"/><Relationship Id="rId5" Type="http://schemas.openxmlformats.org/officeDocument/2006/relationships/image" Target="../media/image71.png"/><Relationship Id="rId4" Type="http://schemas.openxmlformats.org/officeDocument/2006/relationships/image" Target="../media/image69.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8.png"/><Relationship Id="rId1" Type="http://schemas.openxmlformats.org/officeDocument/2006/relationships/slideMaster" Target="../slideMasters/slideMaster5.xml"/><Relationship Id="rId5" Type="http://schemas.openxmlformats.org/officeDocument/2006/relationships/image" Target="../media/image79.png"/><Relationship Id="rId4" Type="http://schemas.openxmlformats.org/officeDocument/2006/relationships/image" Target="../media/image4.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0.png"/><Relationship Id="rId1" Type="http://schemas.openxmlformats.org/officeDocument/2006/relationships/slideMaster" Target="../slideMasters/slideMaster6.xml"/><Relationship Id="rId5" Type="http://schemas.openxmlformats.org/officeDocument/2006/relationships/image" Target="../media/image81.png"/><Relationship Id="rId4" Type="http://schemas.openxmlformats.org/officeDocument/2006/relationships/image" Target="../media/image4.png"/></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0.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0.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8.png"/><Relationship Id="rId21" Type="http://schemas.openxmlformats.org/officeDocument/2006/relationships/image" Target="../media/image95.png"/><Relationship Id="rId7" Type="http://schemas.openxmlformats.org/officeDocument/2006/relationships/image" Target="../media/image12.png"/><Relationship Id="rId12" Type="http://schemas.openxmlformats.org/officeDocument/2006/relationships/image" Target="../media/image86.png"/><Relationship Id="rId17" Type="http://schemas.openxmlformats.org/officeDocument/2006/relationships/image" Target="../media/image91.png"/><Relationship Id="rId25" Type="http://schemas.openxmlformats.org/officeDocument/2006/relationships/image" Target="../media/image99.png"/><Relationship Id="rId2" Type="http://schemas.openxmlformats.org/officeDocument/2006/relationships/image" Target="../media/image7.pn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Master" Target="../slideMasters/slideMaster6.xml"/><Relationship Id="rId6" Type="http://schemas.openxmlformats.org/officeDocument/2006/relationships/image" Target="../media/image21.jpeg"/><Relationship Id="rId11" Type="http://schemas.openxmlformats.org/officeDocument/2006/relationships/image" Target="../media/image85.png"/><Relationship Id="rId24" Type="http://schemas.openxmlformats.org/officeDocument/2006/relationships/image" Target="../media/image98.png"/><Relationship Id="rId5" Type="http://schemas.openxmlformats.org/officeDocument/2006/relationships/image" Target="../media/image10.png"/><Relationship Id="rId15" Type="http://schemas.openxmlformats.org/officeDocument/2006/relationships/image" Target="../media/image89.png"/><Relationship Id="rId23" Type="http://schemas.openxmlformats.org/officeDocument/2006/relationships/image" Target="../media/image97.pn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82.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8.png"/><Relationship Id="rId1" Type="http://schemas.openxmlformats.org/officeDocument/2006/relationships/slideMaster" Target="../slideMasters/slideMaster6.xml"/><Relationship Id="rId5" Type="http://schemas.openxmlformats.org/officeDocument/2006/relationships/image" Target="../media/image100.png"/><Relationship Id="rId4"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2.png"/><Relationship Id="rId1" Type="http://schemas.openxmlformats.org/officeDocument/2006/relationships/slideMaster" Target="../slideMasters/slideMaster7.xml"/><Relationship Id="rId5" Type="http://schemas.openxmlformats.org/officeDocument/2006/relationships/image" Target="../media/image81.png"/><Relationship Id="rId4" Type="http://schemas.openxmlformats.org/officeDocument/2006/relationships/image" Target="../media/image4.pn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11.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8.png"/><Relationship Id="rId21" Type="http://schemas.openxmlformats.org/officeDocument/2006/relationships/image" Target="../media/image95.png"/><Relationship Id="rId7" Type="http://schemas.openxmlformats.org/officeDocument/2006/relationships/image" Target="../media/image12.png"/><Relationship Id="rId12" Type="http://schemas.openxmlformats.org/officeDocument/2006/relationships/image" Target="../media/image86.png"/><Relationship Id="rId17" Type="http://schemas.openxmlformats.org/officeDocument/2006/relationships/image" Target="../media/image91.png"/><Relationship Id="rId25" Type="http://schemas.openxmlformats.org/officeDocument/2006/relationships/image" Target="../media/image99.png"/><Relationship Id="rId2" Type="http://schemas.openxmlformats.org/officeDocument/2006/relationships/image" Target="../media/image7.pn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Master" Target="../slideMasters/slideMaster7.xml"/><Relationship Id="rId6" Type="http://schemas.openxmlformats.org/officeDocument/2006/relationships/image" Target="../media/image101.jpeg"/><Relationship Id="rId11" Type="http://schemas.openxmlformats.org/officeDocument/2006/relationships/image" Target="../media/image104.jpeg"/><Relationship Id="rId24" Type="http://schemas.openxmlformats.org/officeDocument/2006/relationships/image" Target="../media/image98.png"/><Relationship Id="rId5" Type="http://schemas.openxmlformats.org/officeDocument/2006/relationships/image" Target="../media/image10.png"/><Relationship Id="rId15" Type="http://schemas.openxmlformats.org/officeDocument/2006/relationships/image" Target="../media/image89.png"/><Relationship Id="rId23" Type="http://schemas.openxmlformats.org/officeDocument/2006/relationships/image" Target="../media/image97.png"/><Relationship Id="rId10" Type="http://schemas.openxmlformats.org/officeDocument/2006/relationships/image" Target="../media/image103.png"/><Relationship Id="rId19" Type="http://schemas.openxmlformats.org/officeDocument/2006/relationships/image" Target="../media/image93.png"/><Relationship Id="rId4" Type="http://schemas.openxmlformats.org/officeDocument/2006/relationships/image" Target="../media/image82.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8.png"/><Relationship Id="rId1" Type="http://schemas.openxmlformats.org/officeDocument/2006/relationships/slideMaster" Target="../slideMasters/slideMaster7.xml"/><Relationship Id="rId5" Type="http://schemas.openxmlformats.org/officeDocument/2006/relationships/image" Target="../media/image100.png"/><Relationship Id="rId4" Type="http://schemas.openxmlformats.org/officeDocument/2006/relationships/image" Target="../media/image4.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1.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8.png"/><Relationship Id="rId1" Type="http://schemas.openxmlformats.org/officeDocument/2006/relationships/slideMaster" Target="../slideMasters/slideMaster8.xml"/><Relationship Id="rId5" Type="http://schemas.openxmlformats.org/officeDocument/2006/relationships/image" Target="../media/image81.png"/><Relationship Id="rId4" Type="http://schemas.openxmlformats.org/officeDocument/2006/relationships/image" Target="../media/image4.png"/></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8.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8.png"/><Relationship Id="rId21" Type="http://schemas.openxmlformats.org/officeDocument/2006/relationships/image" Target="../media/image95.png"/><Relationship Id="rId7" Type="http://schemas.openxmlformats.org/officeDocument/2006/relationships/image" Target="../media/image12.png"/><Relationship Id="rId12" Type="http://schemas.openxmlformats.org/officeDocument/2006/relationships/image" Target="../media/image86.png"/><Relationship Id="rId17" Type="http://schemas.openxmlformats.org/officeDocument/2006/relationships/image" Target="../media/image91.png"/><Relationship Id="rId25" Type="http://schemas.openxmlformats.org/officeDocument/2006/relationships/image" Target="../media/image99.png"/><Relationship Id="rId2" Type="http://schemas.openxmlformats.org/officeDocument/2006/relationships/image" Target="../media/image7.pn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Master" Target="../slideMasters/slideMaster8.xml"/><Relationship Id="rId6" Type="http://schemas.openxmlformats.org/officeDocument/2006/relationships/image" Target="../media/image107.jpeg"/><Relationship Id="rId11" Type="http://schemas.openxmlformats.org/officeDocument/2006/relationships/image" Target="../media/image110.jpeg"/><Relationship Id="rId24" Type="http://schemas.openxmlformats.org/officeDocument/2006/relationships/image" Target="../media/image98.png"/><Relationship Id="rId5" Type="http://schemas.openxmlformats.org/officeDocument/2006/relationships/image" Target="../media/image10.png"/><Relationship Id="rId15" Type="http://schemas.openxmlformats.org/officeDocument/2006/relationships/image" Target="../media/image89.png"/><Relationship Id="rId23" Type="http://schemas.openxmlformats.org/officeDocument/2006/relationships/image" Target="../media/image97.png"/><Relationship Id="rId10" Type="http://schemas.openxmlformats.org/officeDocument/2006/relationships/image" Target="../media/image109.png"/><Relationship Id="rId19" Type="http://schemas.openxmlformats.org/officeDocument/2006/relationships/image" Target="../media/image93.png"/><Relationship Id="rId4" Type="http://schemas.openxmlformats.org/officeDocument/2006/relationships/image" Target="../media/image82.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8.png"/><Relationship Id="rId1" Type="http://schemas.openxmlformats.org/officeDocument/2006/relationships/slideMaster" Target="../slideMasters/slideMaster8.xml"/><Relationship Id="rId5" Type="http://schemas.openxmlformats.org/officeDocument/2006/relationships/image" Target="../media/image100.png"/><Relationship Id="rId4" Type="http://schemas.openxmlformats.org/officeDocument/2006/relationships/image" Target="../media/image4.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3.jpeg"/><Relationship Id="rId4" Type="http://schemas.openxmlformats.org/officeDocument/2006/relationships/image" Target="../media/image3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1.png"/><Relationship Id="rId4" Type="http://schemas.openxmlformats.org/officeDocument/2006/relationships/image" Target="../media/image2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xml"/><Relationship Id="rId5" Type="http://schemas.openxmlformats.org/officeDocument/2006/relationships/image" Target="../media/image40.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3.png"/><Relationship Id="rId1" Type="http://schemas.openxmlformats.org/officeDocument/2006/relationships/slideMaster" Target="../slideMasters/slideMaster3.xml"/><Relationship Id="rId5" Type="http://schemas.openxmlformats.org/officeDocument/2006/relationships/image" Target="../media/image45.png"/><Relationship Id="rId4" Type="http://schemas.openxmlformats.org/officeDocument/2006/relationships/image" Target="../media/image44.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4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Master" Target="../slideMasters/slideMaster3.xml"/><Relationship Id="rId6" Type="http://schemas.openxmlformats.org/officeDocument/2006/relationships/image" Target="../media/image49.png"/><Relationship Id="rId5" Type="http://schemas.openxmlformats.org/officeDocument/2006/relationships/image" Target="../media/image51.png"/><Relationship Id="rId4" Type="http://schemas.openxmlformats.org/officeDocument/2006/relationships/image" Target="../media/image4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Master" Target="../slideMasters/slideMaster3.xml"/><Relationship Id="rId6" Type="http://schemas.openxmlformats.org/officeDocument/2006/relationships/image" Target="../media/image54.png"/><Relationship Id="rId5" Type="http://schemas.openxmlformats.org/officeDocument/2006/relationships/image" Target="../media/image49.png"/><Relationship Id="rId4" Type="http://schemas.openxmlformats.org/officeDocument/2006/relationships/image" Target="../media/image5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3.xml"/><Relationship Id="rId5" Type="http://schemas.openxmlformats.org/officeDocument/2006/relationships/image" Target="../media/image58.png"/><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62.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62.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6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1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95800" y="5851525"/>
            <a:ext cx="4648200" cy="1006475"/>
          </a:xfrm>
          <a:prstGeom prst="rect">
            <a:avLst/>
          </a:prstGeom>
          <a:noFill/>
          <a:ln w="9525">
            <a:noFill/>
            <a:miter lim="800000"/>
            <a:headEnd/>
            <a:tailEnd/>
          </a:ln>
        </p:spPr>
      </p:pic>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851525"/>
            <a:ext cx="4648200" cy="1006475"/>
          </a:xfrm>
          <a:prstGeom prst="rect">
            <a:avLst/>
          </a:prstGeom>
          <a:noFill/>
          <a:ln w="9525">
            <a:noFill/>
            <a:miter lim="800000"/>
            <a:headEnd/>
            <a:tailEnd/>
          </a:ln>
        </p:spPr>
      </p:pic>
      <p:pic>
        <p:nvPicPr>
          <p:cNvPr id="8" name="Picture 15" descr="LINK_logo.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397625" y="5838825"/>
            <a:ext cx="1908175" cy="295275"/>
          </a:xfrm>
          <a:prstGeom prst="rect">
            <a:avLst/>
          </a:prstGeom>
          <a:noFill/>
          <a:ln w="9525">
            <a:noFill/>
            <a:miter lim="800000"/>
            <a:headEnd/>
            <a:tailEnd/>
          </a:ln>
        </p:spPr>
      </p:pic>
      <p:sp>
        <p:nvSpPr>
          <p:cNvPr id="9" name="Rectangle 8"/>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 name="Picture 21" descr="lnk_tag_135_213.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765925" y="6172200"/>
            <a:ext cx="2168525" cy="195263"/>
          </a:xfrm>
          <a:prstGeom prst="rect">
            <a:avLst/>
          </a:prstGeom>
          <a:noFill/>
          <a:ln w="9525">
            <a:noFill/>
            <a:miter lim="800000"/>
            <a:headEnd/>
            <a:tailEnd/>
          </a:ln>
        </p:spPr>
      </p:pic>
      <p:grpSp>
        <p:nvGrpSpPr>
          <p:cNvPr id="14" name="Group 17"/>
          <p:cNvGrpSpPr>
            <a:grpSpLocks/>
          </p:cNvGrpSpPr>
          <p:nvPr userDrawn="1"/>
        </p:nvGrpSpPr>
        <p:grpSpPr bwMode="auto">
          <a:xfrm>
            <a:off x="0" y="5334000"/>
            <a:ext cx="9144000" cy="152400"/>
            <a:chOff x="0" y="1371600"/>
            <a:chExt cx="9144000" cy="152400"/>
          </a:xfrm>
        </p:grpSpPr>
        <p:sp>
          <p:nvSpPr>
            <p:cNvPr id="16" name="Parallelogram 15"/>
            <p:cNvSpPr/>
            <p:nvPr userDrawn="1"/>
          </p:nvSpPr>
          <p:spPr>
            <a:xfrm>
              <a:off x="0" y="1371600"/>
              <a:ext cx="762000" cy="152400"/>
            </a:xfrm>
            <a:prstGeom prst="parallelogram">
              <a:avLst>
                <a:gd name="adj" fmla="val 954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ctangle 16"/>
            <p:cNvSpPr/>
            <p:nvPr userDrawn="1"/>
          </p:nvSpPr>
          <p:spPr>
            <a:xfrm>
              <a:off x="0" y="1371600"/>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Parallelogram 17"/>
            <p:cNvSpPr/>
            <p:nvPr userDrawn="1"/>
          </p:nvSpPr>
          <p:spPr>
            <a:xfrm>
              <a:off x="685800" y="1371600"/>
              <a:ext cx="8412163" cy="152400"/>
            </a:xfrm>
            <a:prstGeom prst="parallelogram">
              <a:avLst>
                <a:gd name="adj" fmla="val 9543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Rectangle 18"/>
            <p:cNvSpPr/>
            <p:nvPr userDrawn="1"/>
          </p:nvSpPr>
          <p:spPr>
            <a:xfrm>
              <a:off x="8915400" y="1371600"/>
              <a:ext cx="228600"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11" name="Text Placeholder 10"/>
          <p:cNvSpPr>
            <a:spLocks noGrp="1"/>
          </p:cNvSpPr>
          <p:nvPr>
            <p:ph type="body" sz="quarter" idx="10"/>
          </p:nvPr>
        </p:nvSpPr>
        <p:spPr>
          <a:xfrm>
            <a:off x="2667000" y="1828800"/>
            <a:ext cx="6248400" cy="1447800"/>
          </a:xfrm>
          <a:prstGeom prst="rect">
            <a:avLst/>
          </a:prstGeom>
        </p:spPr>
        <p:txBody>
          <a:bodyPr anchor="b"/>
          <a:lstStyle>
            <a:lvl1pPr marL="0" indent="0">
              <a:buFontTx/>
              <a:buNone/>
              <a:defRPr sz="4000" b="1">
                <a:solidFill>
                  <a:schemeClr val="accent1"/>
                </a:solidFill>
              </a:defRPr>
            </a:lvl1pPr>
          </a:lstStyle>
          <a:p>
            <a:pPr lvl="0"/>
            <a:r>
              <a:rPr lang="en-US"/>
              <a:t>Click to edit Master text styles</a:t>
            </a:r>
          </a:p>
        </p:txBody>
      </p:sp>
      <p:sp>
        <p:nvSpPr>
          <p:cNvPr id="12" name="Text Placeholder 10"/>
          <p:cNvSpPr>
            <a:spLocks noGrp="1"/>
          </p:cNvSpPr>
          <p:nvPr>
            <p:ph type="body" sz="quarter" idx="11"/>
          </p:nvPr>
        </p:nvSpPr>
        <p:spPr>
          <a:xfrm>
            <a:off x="2667000" y="3200400"/>
            <a:ext cx="6248400" cy="1219200"/>
          </a:xfrm>
          <a:prstGeom prst="rect">
            <a:avLst/>
          </a:prstGeom>
        </p:spPr>
        <p:txBody>
          <a:bodyPr/>
          <a:lstStyle>
            <a:lvl1pPr marL="0" indent="0">
              <a:buFontTx/>
              <a:buNone/>
              <a:defRPr sz="2200" b="0">
                <a:solidFill>
                  <a:schemeClr val="accent1"/>
                </a:solidFill>
              </a:defRPr>
            </a:lvl1pPr>
          </a:lstStyle>
          <a:p>
            <a:pPr lvl="0"/>
            <a:r>
              <a:rPr lang="en-US"/>
              <a:t>Click to edit Master text styles</a:t>
            </a:r>
          </a:p>
        </p:txBody>
      </p:sp>
      <p:sp>
        <p:nvSpPr>
          <p:cNvPr id="13" name="Text Placeholder 10"/>
          <p:cNvSpPr>
            <a:spLocks noGrp="1"/>
          </p:cNvSpPr>
          <p:nvPr>
            <p:ph type="body" sz="quarter" idx="12"/>
          </p:nvPr>
        </p:nvSpPr>
        <p:spPr>
          <a:xfrm>
            <a:off x="2667000" y="4572000"/>
            <a:ext cx="6248400" cy="533400"/>
          </a:xfrm>
          <a:prstGeom prst="rect">
            <a:avLst/>
          </a:prstGeom>
        </p:spPr>
        <p:txBody>
          <a:bodyPr/>
          <a:lstStyle>
            <a:lvl1pPr marL="0" indent="0">
              <a:buFontTx/>
              <a:buNone/>
              <a:defRPr sz="1800" b="1" baseline="0">
                <a:solidFill>
                  <a:schemeClr val="tx2"/>
                </a:solidFill>
              </a:defRPr>
            </a:lvl1pPr>
          </a:lstStyle>
          <a:p>
            <a:pPr lvl="0"/>
            <a:r>
              <a:rPr lang="en-US"/>
              <a:t>Click to edit Master text styles</a:t>
            </a:r>
          </a:p>
        </p:txBody>
      </p:sp>
      <p:sp>
        <p:nvSpPr>
          <p:cNvPr id="15" name="Picture Placeholder 14"/>
          <p:cNvSpPr>
            <a:spLocks noGrp="1"/>
          </p:cNvSpPr>
          <p:nvPr>
            <p:ph type="pic" sz="quarter" idx="13"/>
          </p:nvPr>
        </p:nvSpPr>
        <p:spPr>
          <a:xfrm>
            <a:off x="228600" y="1828800"/>
            <a:ext cx="2209800" cy="3276600"/>
          </a:xfrm>
          <a:prstGeom prst="rect">
            <a:avLst/>
          </a:prstGeom>
        </p:spPr>
        <p:txBody>
          <a:bodyPr rtlCol="0">
            <a:noAutofit/>
          </a:bodyPr>
          <a:lstStyle>
            <a:lvl1pPr>
              <a:defRPr sz="1600"/>
            </a:lvl1pPr>
          </a:lstStyle>
          <a:p>
            <a:pPr lvl="0"/>
            <a:r>
              <a:rPr lang="en-US" noProof="0" dirty="0"/>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Center">
    <p:spTree>
      <p:nvGrpSpPr>
        <p:cNvPr id="1" name=""/>
        <p:cNvGrpSpPr/>
        <p:nvPr/>
      </p:nvGrpSpPr>
      <p:grpSpPr>
        <a:xfrm>
          <a:off x="0" y="0"/>
          <a:ext cx="0" cy="0"/>
          <a:chOff x="0" y="0"/>
          <a:chExt cx="0" cy="0"/>
        </a:xfrm>
      </p:grpSpPr>
      <p:sp>
        <p:nvSpPr>
          <p:cNvPr id="7" name="Text Placeholder 11"/>
          <p:cNvSpPr>
            <a:spLocks noGrp="1"/>
          </p:cNvSpPr>
          <p:nvPr>
            <p:ph type="body" sz="quarter" idx="15"/>
          </p:nvPr>
        </p:nvSpPr>
        <p:spPr>
          <a:xfrm>
            <a:off x="1524000" y="5334000"/>
            <a:ext cx="6096000" cy="914400"/>
          </a:xfrm>
          <a:prstGeom prst="rect">
            <a:avLst/>
          </a:prstGeom>
          <a:solidFill>
            <a:schemeClr val="bg2">
              <a:lumMod val="40000"/>
              <a:lumOff val="60000"/>
            </a:schemeClr>
          </a:solidFill>
        </p:spPr>
        <p:txBody>
          <a:bodyPr anchor="ctr"/>
          <a:lstStyle>
            <a:lvl1pPr marL="0" indent="0">
              <a:spcBef>
                <a:spcPts val="600"/>
              </a:spcBef>
              <a:buClr>
                <a:schemeClr val="accent2"/>
              </a:buClr>
              <a:buNone/>
              <a:defRPr sz="1400">
                <a:solidFill>
                  <a:srgbClr val="000000"/>
                </a:solidFill>
              </a:defRPr>
            </a:lvl1pPr>
            <a:lvl2pPr marL="461963" indent="-234950">
              <a:spcBef>
                <a:spcPts val="600"/>
              </a:spcBef>
              <a:buClr>
                <a:schemeClr val="accent2"/>
              </a:buClr>
              <a:defRPr sz="1400">
                <a:solidFill>
                  <a:srgbClr val="000000"/>
                </a:solidFill>
              </a:defRPr>
            </a:lvl2pPr>
            <a:lvl3pPr marL="687388" indent="-225425">
              <a:spcBef>
                <a:spcPts val="600"/>
              </a:spcBef>
              <a:buClr>
                <a:schemeClr val="accent2"/>
              </a:buClr>
              <a:buFont typeface="Calibri" pitchFamily="34" charset="0"/>
              <a:buChar char="»"/>
              <a:defRPr sz="1400">
                <a:solidFill>
                  <a:srgbClr val="000000"/>
                </a:solidFill>
              </a:defRPr>
            </a:lvl3pPr>
            <a:lvl4pPr marL="914400" indent="-227013">
              <a:spcBef>
                <a:spcPts val="600"/>
              </a:spcBef>
              <a:buClr>
                <a:schemeClr val="accent2"/>
              </a:buClr>
              <a:buFont typeface="Courier New" pitchFamily="49" charset="0"/>
              <a:buChar char="o"/>
              <a:defRPr sz="1400">
                <a:solidFill>
                  <a:srgbClr val="000000"/>
                </a:solidFill>
              </a:defRPr>
            </a:lvl4pPr>
            <a:lvl5pPr marL="1203325" indent="-288925">
              <a:spcBef>
                <a:spcPts val="600"/>
              </a:spcBef>
              <a:buClr>
                <a:schemeClr val="accent2"/>
              </a:buClr>
              <a:buFont typeface="Wingdings" pitchFamily="2" charset="2"/>
              <a:buChar char="v"/>
              <a:defRPr sz="1400">
                <a:solidFill>
                  <a:srgbClr val="000000"/>
                </a:solidFill>
              </a:defRPr>
            </a:lvl5pPr>
          </a:lstStyle>
          <a:p>
            <a:pPr lvl="0"/>
            <a:r>
              <a:rPr lang="en-US"/>
              <a:t>Click to edit Master text styles</a:t>
            </a:r>
          </a:p>
        </p:txBody>
      </p:sp>
      <p:sp>
        <p:nvSpPr>
          <p:cNvPr id="16" name="Content Placeholder 15"/>
          <p:cNvSpPr>
            <a:spLocks noGrp="1"/>
          </p:cNvSpPr>
          <p:nvPr>
            <p:ph sz="quarter" idx="16"/>
          </p:nvPr>
        </p:nvSpPr>
        <p:spPr>
          <a:xfrm>
            <a:off x="1524000" y="2209800"/>
            <a:ext cx="6096000" cy="3048000"/>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11" name="Text Placeholder 10"/>
          <p:cNvSpPr>
            <a:spLocks noGrp="1"/>
          </p:cNvSpPr>
          <p:nvPr>
            <p:ph type="body" sz="quarter" idx="17"/>
          </p:nvPr>
        </p:nvSpPr>
        <p:spPr>
          <a:xfrm>
            <a:off x="76200" y="6477000"/>
            <a:ext cx="7239000" cy="304800"/>
          </a:xfrm>
          <a:prstGeom prst="rect">
            <a:avLst/>
          </a:prstGeom>
        </p:spPr>
        <p:txBody>
          <a:bodyPr bIns="0" anchor="b"/>
          <a:lstStyle>
            <a:lvl1pPr>
              <a:buNone/>
              <a:defRPr sz="800">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a:t>Click to edit Master text styles</a:t>
            </a:r>
          </a:p>
        </p:txBody>
      </p:sp>
      <p:sp>
        <p:nvSpPr>
          <p:cNvPr id="18" name="Title 17"/>
          <p:cNvSpPr>
            <a:spLocks noGrp="1"/>
          </p:cNvSpPr>
          <p:nvPr>
            <p:ph type="title"/>
          </p:nvPr>
        </p:nvSpPr>
        <p:spPr/>
        <p:txBody>
          <a:bodyPr/>
          <a:lstStyle/>
          <a:p>
            <a:r>
              <a:rPr lang="en-US"/>
              <a:t>Click to edit Master title style</a:t>
            </a:r>
          </a:p>
        </p:txBody>
      </p:sp>
      <p:sp>
        <p:nvSpPr>
          <p:cNvPr id="8" name="Text Placeholder 9"/>
          <p:cNvSpPr>
            <a:spLocks noGrp="1"/>
          </p:cNvSpPr>
          <p:nvPr>
            <p:ph type="body" sz="quarter" idx="19"/>
          </p:nvPr>
        </p:nvSpPr>
        <p:spPr>
          <a:xfrm>
            <a:off x="457200" y="1447800"/>
            <a:ext cx="8229600" cy="68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9"/>
          <p:cNvSpPr>
            <a:spLocks noGrp="1"/>
          </p:cNvSpPr>
          <p:nvPr>
            <p:ph type="sldNum" sz="quarter" idx="20"/>
          </p:nvPr>
        </p:nvSpPr>
        <p:spPr/>
        <p:txBody>
          <a:bodyPr/>
          <a:lstStyle>
            <a:lvl1pPr>
              <a:defRPr/>
            </a:lvl1pPr>
          </a:lstStyle>
          <a:p>
            <a:pPr>
              <a:defRPr/>
            </a:pPr>
            <a:fld id="{9DB22610-C2FD-4B74-AB55-C24664696DA6}" type="slidenum">
              <a:rPr lang="en-US"/>
              <a:pPr>
                <a:defRPr/>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Proposal TOC">
    <p:spTree>
      <p:nvGrpSpPr>
        <p:cNvPr id="1" name=""/>
        <p:cNvGrpSpPr/>
        <p:nvPr/>
      </p:nvGrpSpPr>
      <p:grpSpPr>
        <a:xfrm>
          <a:off x="0" y="0"/>
          <a:ext cx="0" cy="0"/>
          <a:chOff x="0" y="0"/>
          <a:chExt cx="0" cy="0"/>
        </a:xfrm>
      </p:grpSpPr>
      <p:sp>
        <p:nvSpPr>
          <p:cNvPr id="22" name="Rectangle 21"/>
          <p:cNvSpPr/>
          <p:nvPr userDrawn="1"/>
        </p:nvSpPr>
        <p:spPr>
          <a:xfrm>
            <a:off x="8305800" y="6324600"/>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3" name="Title 22"/>
          <p:cNvSpPr>
            <a:spLocks noGrp="1"/>
          </p:cNvSpPr>
          <p:nvPr>
            <p:ph type="title" hasCustomPrompt="1"/>
          </p:nvPr>
        </p:nvSpPr>
        <p:spPr/>
        <p:txBody>
          <a:bodyPr/>
          <a:lstStyle>
            <a:lvl1pPr>
              <a:defRPr baseline="0"/>
            </a:lvl1pPr>
          </a:lstStyle>
          <a:p>
            <a:r>
              <a:rPr lang="en-US" dirty="0"/>
              <a:t>Table of Contents Template for Proposals</a:t>
            </a:r>
          </a:p>
        </p:txBody>
      </p:sp>
      <p:pic>
        <p:nvPicPr>
          <p:cNvPr id="35" name="Picture 34" descr="howwestandout_sm.png"/>
          <p:cNvPicPr>
            <a:picLocks noChangeAspect="1"/>
          </p:cNvPicPr>
          <p:nvPr userDrawn="1"/>
        </p:nvPicPr>
        <p:blipFill>
          <a:blip r:embed="rId2" cstate="print"/>
          <a:stretch>
            <a:fillRect/>
          </a:stretch>
        </p:blipFill>
        <p:spPr>
          <a:xfrm>
            <a:off x="5811012" y="1828800"/>
            <a:ext cx="2037588" cy="1564640"/>
          </a:xfrm>
          <a:prstGeom prst="rect">
            <a:avLst/>
          </a:prstGeom>
        </p:spPr>
      </p:pic>
      <p:pic>
        <p:nvPicPr>
          <p:cNvPr id="37" name="Picture 36" descr="questionmark_sm.png"/>
          <p:cNvPicPr>
            <a:picLocks noChangeAspect="1"/>
          </p:cNvPicPr>
          <p:nvPr userDrawn="1"/>
        </p:nvPicPr>
        <p:blipFill>
          <a:blip r:embed="rId3" cstate="print"/>
          <a:stretch>
            <a:fillRect/>
          </a:stretch>
        </p:blipFill>
        <p:spPr>
          <a:xfrm>
            <a:off x="3613404" y="1371600"/>
            <a:ext cx="1917192" cy="1999488"/>
          </a:xfrm>
          <a:prstGeom prst="rect">
            <a:avLst/>
          </a:prstGeom>
        </p:spPr>
      </p:pic>
      <p:pic>
        <p:nvPicPr>
          <p:cNvPr id="38" name="Picture 37" descr="bigpicture_sm.png"/>
          <p:cNvPicPr>
            <a:picLocks noChangeAspect="1"/>
          </p:cNvPicPr>
          <p:nvPr userDrawn="1"/>
        </p:nvPicPr>
        <p:blipFill>
          <a:blip r:embed="rId4" cstate="print"/>
          <a:stretch>
            <a:fillRect/>
          </a:stretch>
        </p:blipFill>
        <p:spPr>
          <a:xfrm>
            <a:off x="1600200" y="1524000"/>
            <a:ext cx="1360778" cy="1828800"/>
          </a:xfrm>
          <a:prstGeom prst="rect">
            <a:avLst/>
          </a:prstGeom>
        </p:spPr>
      </p:pic>
      <p:pic>
        <p:nvPicPr>
          <p:cNvPr id="39" name="Picture 38" descr="details_sm.png"/>
          <p:cNvPicPr>
            <a:picLocks noChangeAspect="1"/>
          </p:cNvPicPr>
          <p:nvPr userDrawn="1"/>
        </p:nvPicPr>
        <p:blipFill>
          <a:blip r:embed="rId5" cstate="print"/>
          <a:stretch>
            <a:fillRect/>
          </a:stretch>
        </p:blipFill>
        <p:spPr>
          <a:xfrm>
            <a:off x="1447800" y="4114800"/>
            <a:ext cx="1657714" cy="1676400"/>
          </a:xfrm>
          <a:prstGeom prst="rect">
            <a:avLst/>
          </a:prstGeom>
        </p:spPr>
      </p:pic>
      <p:pic>
        <p:nvPicPr>
          <p:cNvPr id="40" name="Picture 39" descr="bus_details_sm.png"/>
          <p:cNvPicPr>
            <a:picLocks noChangeAspect="1"/>
          </p:cNvPicPr>
          <p:nvPr userDrawn="1"/>
        </p:nvPicPr>
        <p:blipFill>
          <a:blip r:embed="rId6" cstate="print"/>
          <a:stretch>
            <a:fillRect/>
          </a:stretch>
        </p:blipFill>
        <p:spPr>
          <a:xfrm>
            <a:off x="6019800" y="4267200"/>
            <a:ext cx="1691640" cy="1643380"/>
          </a:xfrm>
          <a:prstGeom prst="rect">
            <a:avLst/>
          </a:prstGeom>
        </p:spPr>
      </p:pic>
      <p:pic>
        <p:nvPicPr>
          <p:cNvPr id="41" name="Picture 40" descr="projectteam_sm.png"/>
          <p:cNvPicPr>
            <a:picLocks noChangeAspect="1"/>
          </p:cNvPicPr>
          <p:nvPr userDrawn="1"/>
        </p:nvPicPr>
        <p:blipFill>
          <a:blip r:embed="rId7" cstate="print"/>
          <a:stretch>
            <a:fillRect/>
          </a:stretch>
        </p:blipFill>
        <p:spPr>
          <a:xfrm>
            <a:off x="3733800" y="4151884"/>
            <a:ext cx="1648968" cy="1911096"/>
          </a:xfrm>
          <a:prstGeom prst="rect">
            <a:avLst/>
          </a:prstGeom>
        </p:spPr>
      </p:pic>
      <p:sp>
        <p:nvSpPr>
          <p:cNvPr id="42" name="Round Same Side Corner Rectangle 41"/>
          <p:cNvSpPr/>
          <p:nvPr userDrawn="1"/>
        </p:nvSpPr>
        <p:spPr>
          <a:xfrm rot="10800000">
            <a:off x="1310640"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3" name="Round Same Side Corner Rectangle 42"/>
          <p:cNvSpPr/>
          <p:nvPr userDrawn="1"/>
        </p:nvSpPr>
        <p:spPr>
          <a:xfrm rot="10800000">
            <a:off x="3596641"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4" name="Round Same Side Corner Rectangle 43"/>
          <p:cNvSpPr/>
          <p:nvPr userDrawn="1"/>
        </p:nvSpPr>
        <p:spPr>
          <a:xfrm rot="10800000">
            <a:off x="5836920" y="32674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5" name="Round Same Side Corner Rectangle 44"/>
          <p:cNvSpPr/>
          <p:nvPr userDrawn="1"/>
        </p:nvSpPr>
        <p:spPr>
          <a:xfrm rot="10800000">
            <a:off x="585216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6" name="Round Same Side Corner Rectangle 45"/>
          <p:cNvSpPr/>
          <p:nvPr userDrawn="1"/>
        </p:nvSpPr>
        <p:spPr>
          <a:xfrm rot="10800000">
            <a:off x="1310640" y="5858219"/>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7" name="Round Same Side Corner Rectangle 46"/>
          <p:cNvSpPr/>
          <p:nvPr userDrawn="1"/>
        </p:nvSpPr>
        <p:spPr>
          <a:xfrm rot="10800000">
            <a:off x="359664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8" name="Text Placeholder 15"/>
          <p:cNvSpPr>
            <a:spLocks noGrp="1"/>
          </p:cNvSpPr>
          <p:nvPr>
            <p:ph type="body" sz="quarter" idx="10" hasCustomPrompt="1"/>
          </p:nvPr>
        </p:nvSpPr>
        <p:spPr>
          <a:xfrm>
            <a:off x="1295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Big Picture</a:t>
            </a:r>
          </a:p>
          <a:p>
            <a:pPr lvl="0"/>
            <a:r>
              <a:rPr lang="en-US" dirty="0"/>
              <a:t>##</a:t>
            </a:r>
          </a:p>
        </p:txBody>
      </p:sp>
      <p:sp>
        <p:nvSpPr>
          <p:cNvPr id="49" name="Text Placeholder 15"/>
          <p:cNvSpPr>
            <a:spLocks noGrp="1"/>
          </p:cNvSpPr>
          <p:nvPr>
            <p:ph type="body" sz="quarter" idx="11" hasCustomPrompt="1"/>
          </p:nvPr>
        </p:nvSpPr>
        <p:spPr>
          <a:xfrm>
            <a:off x="3581400" y="3276600"/>
            <a:ext cx="1981200" cy="685800"/>
          </a:xfrm>
        </p:spPr>
        <p:txBody>
          <a:bodyPr anchor="ctr"/>
          <a:lstStyle>
            <a:lvl1pPr algn="ctr">
              <a:buNone/>
              <a:defRPr sz="1600" b="1" baseline="0">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Research Questions</a:t>
            </a:r>
          </a:p>
          <a:p>
            <a:pPr lvl="0"/>
            <a:r>
              <a:rPr lang="en-US" dirty="0"/>
              <a:t>##</a:t>
            </a:r>
          </a:p>
        </p:txBody>
      </p:sp>
      <p:sp>
        <p:nvSpPr>
          <p:cNvPr id="50" name="Text Placeholder 15"/>
          <p:cNvSpPr>
            <a:spLocks noGrp="1"/>
          </p:cNvSpPr>
          <p:nvPr>
            <p:ph type="body" sz="quarter" idx="12" hasCustomPrompt="1"/>
          </p:nvPr>
        </p:nvSpPr>
        <p:spPr>
          <a:xfrm>
            <a:off x="5867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How We Stand Out</a:t>
            </a:r>
          </a:p>
          <a:p>
            <a:pPr lvl="0"/>
            <a:r>
              <a:rPr lang="en-US" dirty="0"/>
              <a:t>##</a:t>
            </a:r>
          </a:p>
        </p:txBody>
      </p:sp>
      <p:sp>
        <p:nvSpPr>
          <p:cNvPr id="62" name="Text Placeholder 15"/>
          <p:cNvSpPr>
            <a:spLocks noGrp="1"/>
          </p:cNvSpPr>
          <p:nvPr>
            <p:ph type="body" sz="quarter" idx="13" hasCustomPrompt="1"/>
          </p:nvPr>
        </p:nvSpPr>
        <p:spPr>
          <a:xfrm>
            <a:off x="1295400" y="5867400"/>
            <a:ext cx="1981200" cy="685800"/>
          </a:xfrm>
        </p:spPr>
        <p:txBody>
          <a:bodyPr anchor="ctr"/>
          <a:lstStyle>
            <a:lvl1pPr algn="ctr">
              <a:buNone/>
              <a:defRPr sz="1600" b="1" baseline="0">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Research Design</a:t>
            </a:r>
          </a:p>
          <a:p>
            <a:pPr lvl="0"/>
            <a:r>
              <a:rPr lang="en-US" dirty="0"/>
              <a:t>##</a:t>
            </a:r>
          </a:p>
        </p:txBody>
      </p:sp>
      <p:sp>
        <p:nvSpPr>
          <p:cNvPr id="63" name="Text Placeholder 15"/>
          <p:cNvSpPr>
            <a:spLocks noGrp="1"/>
          </p:cNvSpPr>
          <p:nvPr>
            <p:ph type="body" sz="quarter" idx="14" hasCustomPrompt="1"/>
          </p:nvPr>
        </p:nvSpPr>
        <p:spPr>
          <a:xfrm>
            <a:off x="3581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Project Team</a:t>
            </a:r>
          </a:p>
          <a:p>
            <a:pPr lvl="0"/>
            <a:r>
              <a:rPr lang="en-US" dirty="0"/>
              <a:t>##</a:t>
            </a:r>
          </a:p>
        </p:txBody>
      </p:sp>
      <p:sp>
        <p:nvSpPr>
          <p:cNvPr id="64" name="Text Placeholder 15"/>
          <p:cNvSpPr>
            <a:spLocks noGrp="1"/>
          </p:cNvSpPr>
          <p:nvPr>
            <p:ph type="body" sz="quarter" idx="15" hasCustomPrompt="1"/>
          </p:nvPr>
        </p:nvSpPr>
        <p:spPr>
          <a:xfrm>
            <a:off x="5867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Business Details</a:t>
            </a:r>
          </a:p>
          <a:p>
            <a:pPr lvl="0"/>
            <a:r>
              <a:rPr lang="en-US" dirty="0"/>
              <a:t>##</a:t>
            </a:r>
          </a:p>
        </p:txBody>
      </p:sp>
    </p:spTree>
    <p:extLst>
      <p:ext uri="{BB962C8B-B14F-4D97-AF65-F5344CB8AC3E}">
        <p14:creationId xmlns:p14="http://schemas.microsoft.com/office/powerpoint/2010/main" val="30034676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taffing">
    <p:spTree>
      <p:nvGrpSpPr>
        <p:cNvPr id="1" name=""/>
        <p:cNvGrpSpPr/>
        <p:nvPr/>
      </p:nvGrpSpPr>
      <p:grpSpPr>
        <a:xfrm>
          <a:off x="0" y="0"/>
          <a:ext cx="0" cy="0"/>
          <a:chOff x="0" y="0"/>
          <a:chExt cx="0" cy="0"/>
        </a:xfrm>
      </p:grpSpPr>
      <p:sp>
        <p:nvSpPr>
          <p:cNvPr id="37" name="Picture Placeholder 36"/>
          <p:cNvSpPr>
            <a:spLocks noGrp="1"/>
          </p:cNvSpPr>
          <p:nvPr>
            <p:ph type="pic" sz="quarter" idx="22"/>
          </p:nvPr>
        </p:nvSpPr>
        <p:spPr>
          <a:xfrm>
            <a:off x="647700" y="1752600"/>
            <a:ext cx="1524000" cy="1828800"/>
          </a:xfrm>
          <a:prstGeom prst="rect">
            <a:avLst/>
          </a:prstGeom>
        </p:spPr>
        <p:txBody>
          <a:bodyPr/>
          <a:lstStyle>
            <a:lvl1pPr>
              <a:defRPr sz="1400"/>
            </a:lvl1pPr>
          </a:lstStyle>
          <a:p>
            <a:r>
              <a:rPr lang="en-US"/>
              <a:t>Click icon to add picture</a:t>
            </a:r>
            <a:endParaRPr lang="en-US" dirty="0"/>
          </a:p>
        </p:txBody>
      </p:sp>
      <p:sp>
        <p:nvSpPr>
          <p:cNvPr id="38" name="Picture Placeholder 36"/>
          <p:cNvSpPr>
            <a:spLocks noGrp="1"/>
          </p:cNvSpPr>
          <p:nvPr>
            <p:ph type="pic" sz="quarter" idx="23"/>
          </p:nvPr>
        </p:nvSpPr>
        <p:spPr>
          <a:xfrm>
            <a:off x="647700" y="4267200"/>
            <a:ext cx="1524000" cy="1828800"/>
          </a:xfrm>
          <a:prstGeom prst="rect">
            <a:avLst/>
          </a:prstGeom>
        </p:spPr>
        <p:txBody>
          <a:bodyPr/>
          <a:lstStyle>
            <a:lvl1pPr>
              <a:defRPr sz="1400"/>
            </a:lvl1pPr>
          </a:lstStyle>
          <a:p>
            <a:r>
              <a:rPr lang="en-US"/>
              <a:t>Click icon to add picture</a:t>
            </a:r>
            <a:endParaRPr lang="en-US" dirty="0"/>
          </a:p>
        </p:txBody>
      </p:sp>
      <p:sp>
        <p:nvSpPr>
          <p:cNvPr id="15" name="Slide Number Placeholder 14"/>
          <p:cNvSpPr>
            <a:spLocks noGrp="1"/>
          </p:cNvSpPr>
          <p:nvPr>
            <p:ph type="sldNum" sz="quarter" idx="25"/>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6" name="Title 15"/>
          <p:cNvSpPr>
            <a:spLocks noGrp="1"/>
          </p:cNvSpPr>
          <p:nvPr>
            <p:ph type="title" hasCustomPrompt="1"/>
          </p:nvPr>
        </p:nvSpPr>
        <p:spPr/>
        <p:txBody>
          <a:bodyPr/>
          <a:lstStyle>
            <a:lvl1pPr>
              <a:defRPr/>
            </a:lvl1pPr>
          </a:lstStyle>
          <a:p>
            <a:r>
              <a:rPr lang="en-US" dirty="0"/>
              <a:t>Your Research Team – Staffing Template</a:t>
            </a:r>
          </a:p>
        </p:txBody>
      </p:sp>
      <p:sp>
        <p:nvSpPr>
          <p:cNvPr id="22" name="Text Placeholder 21"/>
          <p:cNvSpPr>
            <a:spLocks noGrp="1"/>
          </p:cNvSpPr>
          <p:nvPr>
            <p:ph type="body" sz="quarter" idx="26"/>
          </p:nvPr>
        </p:nvSpPr>
        <p:spPr>
          <a:xfrm rot="5400000">
            <a:off x="4648200" y="-762000"/>
            <a:ext cx="2057400" cy="6629400"/>
          </a:xfrm>
          <a:prstGeom prst="round2SameRect">
            <a:avLst/>
          </a:prstGeom>
          <a:solidFill>
            <a:schemeClr val="bg2"/>
          </a:solidFill>
        </p:spPr>
        <p:txBody>
          <a:bodyPr vert="vert270" lIns="182880" tIns="182880" rIns="182880" bIns="182880" anchor="ctr"/>
          <a:lstStyle>
            <a:lvl1pPr marL="0" indent="0">
              <a:buNone/>
              <a:defRPr sz="1400" b="0">
                <a:solidFill>
                  <a:schemeClr val="tx1"/>
                </a:solidFill>
              </a:defRPr>
            </a:lvl1pPr>
            <a:lvl2pPr>
              <a:buNone/>
              <a:defRPr sz="1400"/>
            </a:lvl2pPr>
            <a:lvl3pPr>
              <a:buNone/>
              <a:defRPr sz="1400"/>
            </a:lvl3pPr>
            <a:lvl4pPr>
              <a:buNone/>
              <a:defRPr sz="1400"/>
            </a:lvl4pPr>
            <a:lvl5pPr>
              <a:buNone/>
              <a:defRPr sz="1400"/>
            </a:lvl5pPr>
          </a:lstStyle>
          <a:p>
            <a:pPr lvl="0"/>
            <a:r>
              <a:rPr lang="en-US"/>
              <a:t>Click to edit Master text styles</a:t>
            </a:r>
          </a:p>
        </p:txBody>
      </p:sp>
      <p:sp>
        <p:nvSpPr>
          <p:cNvPr id="23" name="Text Placeholder 21"/>
          <p:cNvSpPr>
            <a:spLocks noGrp="1"/>
          </p:cNvSpPr>
          <p:nvPr>
            <p:ph type="body" sz="quarter" idx="27"/>
          </p:nvPr>
        </p:nvSpPr>
        <p:spPr>
          <a:xfrm rot="5400000">
            <a:off x="4648200" y="1752600"/>
            <a:ext cx="2057400" cy="6629400"/>
          </a:xfrm>
          <a:prstGeom prst="round2SameRect">
            <a:avLst/>
          </a:prstGeom>
          <a:solidFill>
            <a:schemeClr val="bg2"/>
          </a:solidFill>
        </p:spPr>
        <p:txBody>
          <a:bodyPr vert="vert270" lIns="182880" tIns="182880" rIns="182880" bIns="182880" anchor="ctr"/>
          <a:lstStyle>
            <a:lvl1pPr marL="0" indent="0">
              <a:buNone/>
              <a:defRPr sz="1400" b="0">
                <a:solidFill>
                  <a:schemeClr val="tx1"/>
                </a:solidFill>
              </a:defRPr>
            </a:lvl1pPr>
            <a:lvl2pPr>
              <a:buNone/>
              <a:defRPr sz="1400"/>
            </a:lvl2pPr>
            <a:lvl3pPr>
              <a:buNone/>
              <a:defRPr sz="1400"/>
            </a:lvl3pPr>
            <a:lvl4pPr>
              <a:buNone/>
              <a:defRPr sz="1400"/>
            </a:lvl4pPr>
            <a:lvl5pPr>
              <a:buNone/>
              <a:defRPr sz="1400"/>
            </a:lvl5pPr>
          </a:lstStyle>
          <a:p>
            <a:pPr lvl="0"/>
            <a:r>
              <a:rPr lang="en-US"/>
              <a:t>Click to edit Master text styles</a:t>
            </a:r>
          </a:p>
        </p:txBody>
      </p:sp>
    </p:spTree>
    <p:extLst>
      <p:ext uri="{BB962C8B-B14F-4D97-AF65-F5344CB8AC3E}">
        <p14:creationId xmlns:p14="http://schemas.microsoft.com/office/powerpoint/2010/main" val="24373708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Contacts">
    <p:spTree>
      <p:nvGrpSpPr>
        <p:cNvPr id="1" name=""/>
        <p:cNvGrpSpPr/>
        <p:nvPr/>
      </p:nvGrpSpPr>
      <p:grpSpPr>
        <a:xfrm>
          <a:off x="0" y="0"/>
          <a:ext cx="0" cy="0"/>
          <a:chOff x="0" y="0"/>
          <a:chExt cx="0" cy="0"/>
        </a:xfrm>
      </p:grpSpPr>
      <p:sp>
        <p:nvSpPr>
          <p:cNvPr id="8" name="Rectangle 7"/>
          <p:cNvSpPr/>
          <p:nvPr userDrawn="1"/>
        </p:nvSpPr>
        <p:spPr>
          <a:xfrm>
            <a:off x="0" y="0"/>
            <a:ext cx="75438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3" name="Picture 2" descr="contacts_sm.png"/>
          <p:cNvPicPr>
            <a:picLocks noChangeAspect="1"/>
          </p:cNvPicPr>
          <p:nvPr userDrawn="1"/>
        </p:nvPicPr>
        <p:blipFill>
          <a:blip r:embed="rId2" cstate="print"/>
          <a:stretch>
            <a:fillRect/>
          </a:stretch>
        </p:blipFill>
        <p:spPr>
          <a:xfrm>
            <a:off x="5486400" y="4876800"/>
            <a:ext cx="1960666" cy="1905000"/>
          </a:xfrm>
          <a:prstGeom prst="rect">
            <a:avLst/>
          </a:prstGeom>
        </p:spPr>
      </p:pic>
      <p:pic>
        <p:nvPicPr>
          <p:cNvPr id="5" name="Picture 2"/>
          <p:cNvPicPr>
            <a:picLocks noChangeAspect="1" noChangeArrowheads="1"/>
          </p:cNvPicPr>
          <p:nvPr userDrawn="1"/>
        </p:nvPicPr>
        <p:blipFill>
          <a:blip r:embed="rId3" cstate="print"/>
          <a:srcRect/>
          <a:stretch>
            <a:fillRect/>
          </a:stretch>
        </p:blipFill>
        <p:spPr bwMode="auto">
          <a:xfrm rot="5400000">
            <a:off x="4838700" y="2552700"/>
            <a:ext cx="6858000" cy="1752600"/>
          </a:xfrm>
          <a:prstGeom prst="rect">
            <a:avLst/>
          </a:prstGeom>
          <a:noFill/>
          <a:ln w="9525">
            <a:noFill/>
            <a:miter lim="800000"/>
            <a:headEnd/>
            <a:tailEnd/>
          </a:ln>
        </p:spPr>
      </p:pic>
      <p:pic>
        <p:nvPicPr>
          <p:cNvPr id="7" name="Picture 6" descr="LINK_logo.png"/>
          <p:cNvPicPr>
            <a:picLocks noChangeAspect="1"/>
          </p:cNvPicPr>
          <p:nvPr userDrawn="1"/>
        </p:nvPicPr>
        <p:blipFill>
          <a:blip r:embed="rId4" cstate="print"/>
          <a:stretch>
            <a:fillRect/>
          </a:stretch>
        </p:blipFill>
        <p:spPr>
          <a:xfrm>
            <a:off x="381000" y="609600"/>
            <a:ext cx="3456438" cy="533400"/>
          </a:xfrm>
          <a:prstGeom prst="rect">
            <a:avLst/>
          </a:prstGeom>
        </p:spPr>
      </p:pic>
      <p:sp>
        <p:nvSpPr>
          <p:cNvPr id="10" name="Text Placeholder 9"/>
          <p:cNvSpPr>
            <a:spLocks noGrp="1"/>
          </p:cNvSpPr>
          <p:nvPr>
            <p:ph type="body" sz="quarter" idx="10" hasCustomPrompt="1"/>
          </p:nvPr>
        </p:nvSpPr>
        <p:spPr>
          <a:xfrm>
            <a:off x="457200" y="2133600"/>
            <a:ext cx="5029200" cy="4343400"/>
          </a:xfrm>
          <a:prstGeom prst="rect">
            <a:avLst/>
          </a:prstGeom>
        </p:spPr>
        <p:txBody>
          <a:bodyPr/>
          <a:lstStyle>
            <a:lvl1pPr marL="0" indent="0">
              <a:buNone/>
              <a:defRPr sz="1700" b="0" baseline="0">
                <a:solidFill>
                  <a:schemeClr val="accent1"/>
                </a:solidFill>
                <a:latin typeface="+mj-lt"/>
              </a:defRPr>
            </a:lvl1pPr>
            <a:lvl2pPr>
              <a:buNone/>
              <a:defRPr sz="1800">
                <a:solidFill>
                  <a:schemeClr val="accent1"/>
                </a:solidFill>
                <a:latin typeface="Georgia" pitchFamily="18" charset="0"/>
              </a:defRPr>
            </a:lvl2pPr>
            <a:lvl3pPr>
              <a:buNone/>
              <a:defRPr sz="1800">
                <a:solidFill>
                  <a:schemeClr val="accent1"/>
                </a:solidFill>
                <a:latin typeface="Georgia" pitchFamily="18" charset="0"/>
              </a:defRPr>
            </a:lvl3pPr>
            <a:lvl4pPr>
              <a:buNone/>
              <a:defRPr sz="1800">
                <a:solidFill>
                  <a:schemeClr val="accent1"/>
                </a:solidFill>
                <a:latin typeface="Georgia" pitchFamily="18" charset="0"/>
              </a:defRPr>
            </a:lvl4pPr>
            <a:lvl5pPr>
              <a:buNone/>
              <a:defRPr sz="1800">
                <a:solidFill>
                  <a:schemeClr val="accent1"/>
                </a:solidFill>
                <a:latin typeface="Georgia" pitchFamily="18" charset="0"/>
              </a:defRPr>
            </a:lvl5pPr>
          </a:lstStyle>
          <a:p>
            <a:pPr lvl="0"/>
            <a:r>
              <a:rPr lang="en-US" dirty="0"/>
              <a:t>Name bold | Title.  Email | phone on next line. </a:t>
            </a:r>
          </a:p>
        </p:txBody>
      </p:sp>
      <p:pic>
        <p:nvPicPr>
          <p:cNvPr id="9" name="Picture 8" descr="lnk_tag_135_213.png"/>
          <p:cNvPicPr>
            <a:picLocks noChangeAspect="1"/>
          </p:cNvPicPr>
          <p:nvPr userDrawn="1"/>
        </p:nvPicPr>
        <p:blipFill>
          <a:blip r:embed="rId5" cstate="print"/>
          <a:stretch>
            <a:fillRect/>
          </a:stretch>
        </p:blipFill>
        <p:spPr>
          <a:xfrm>
            <a:off x="1066800" y="1143000"/>
            <a:ext cx="3383280" cy="304259"/>
          </a:xfrm>
          <a:prstGeom prst="rect">
            <a:avLst/>
          </a:prstGeom>
        </p:spPr>
      </p:pic>
    </p:spTree>
    <p:extLst>
      <p:ext uri="{BB962C8B-B14F-4D97-AF65-F5344CB8AC3E}">
        <p14:creationId xmlns:p14="http://schemas.microsoft.com/office/powerpoint/2010/main" val="30249647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7223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0800000">
            <a:off x="4495800" y="5850888"/>
            <a:ext cx="4648200" cy="1007110"/>
          </a:xfrm>
          <a:prstGeom prst="rect">
            <a:avLst/>
          </a:prstGeom>
          <a:noFill/>
          <a:ln w="9525">
            <a:noFill/>
            <a:miter lim="800000"/>
            <a:headEnd/>
            <a:tailEnd/>
          </a:ln>
        </p:spPr>
      </p:pic>
      <p:pic>
        <p:nvPicPr>
          <p:cNvPr id="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0800000">
            <a:off x="0" y="5850888"/>
            <a:ext cx="4648200" cy="1007110"/>
          </a:xfrm>
          <a:prstGeom prst="rect">
            <a:avLst/>
          </a:prstGeom>
          <a:noFill/>
          <a:ln w="9525">
            <a:noFill/>
            <a:miter lim="800000"/>
            <a:headEnd/>
            <a:tailEnd/>
          </a:ln>
        </p:spPr>
      </p:pic>
      <p:sp>
        <p:nvSpPr>
          <p:cNvPr id="11" name="Text Placeholder 10"/>
          <p:cNvSpPr>
            <a:spLocks noGrp="1"/>
          </p:cNvSpPr>
          <p:nvPr>
            <p:ph type="body" sz="quarter" idx="10" hasCustomPrompt="1"/>
          </p:nvPr>
        </p:nvSpPr>
        <p:spPr>
          <a:xfrm>
            <a:off x="2667000" y="1828800"/>
            <a:ext cx="6248400" cy="1447800"/>
          </a:xfrm>
          <a:prstGeom prst="rect">
            <a:avLst/>
          </a:prstGeom>
        </p:spPr>
        <p:txBody>
          <a:bodyPr anchor="b"/>
          <a:lstStyle>
            <a:lvl1pPr marL="0" indent="0">
              <a:buFontTx/>
              <a:buNone/>
              <a:defRPr sz="4000" b="1">
                <a:solidFill>
                  <a:schemeClr val="accent1"/>
                </a:solidFill>
              </a:defRPr>
            </a:lvl1pPr>
          </a:lstStyle>
          <a:p>
            <a:pPr lvl="0"/>
            <a:r>
              <a:rPr lang="en-US" dirty="0"/>
              <a:t>Click to edit Title</a:t>
            </a:r>
          </a:p>
        </p:txBody>
      </p:sp>
      <p:sp>
        <p:nvSpPr>
          <p:cNvPr id="12" name="Text Placeholder 10"/>
          <p:cNvSpPr>
            <a:spLocks noGrp="1"/>
          </p:cNvSpPr>
          <p:nvPr>
            <p:ph type="body" sz="quarter" idx="11" hasCustomPrompt="1"/>
          </p:nvPr>
        </p:nvSpPr>
        <p:spPr>
          <a:xfrm>
            <a:off x="2667000" y="3200400"/>
            <a:ext cx="6248400" cy="1219200"/>
          </a:xfrm>
          <a:prstGeom prst="rect">
            <a:avLst/>
          </a:prstGeom>
        </p:spPr>
        <p:txBody>
          <a:bodyPr/>
          <a:lstStyle>
            <a:lvl1pPr marL="0" indent="0">
              <a:buFontTx/>
              <a:buNone/>
              <a:defRPr sz="2200" b="0">
                <a:solidFill>
                  <a:schemeClr val="accent1"/>
                </a:solidFill>
              </a:defRPr>
            </a:lvl1pPr>
          </a:lstStyle>
          <a:p>
            <a:pPr lvl="0"/>
            <a:r>
              <a:rPr lang="en-US" dirty="0"/>
              <a:t>Click to edit Subtitle</a:t>
            </a:r>
          </a:p>
        </p:txBody>
      </p:sp>
      <p:sp>
        <p:nvSpPr>
          <p:cNvPr id="13" name="Text Placeholder 10"/>
          <p:cNvSpPr>
            <a:spLocks noGrp="1"/>
          </p:cNvSpPr>
          <p:nvPr>
            <p:ph type="body" sz="quarter" idx="12" hasCustomPrompt="1"/>
          </p:nvPr>
        </p:nvSpPr>
        <p:spPr>
          <a:xfrm>
            <a:off x="2667000" y="4572000"/>
            <a:ext cx="6248400" cy="533400"/>
          </a:xfrm>
          <a:prstGeom prst="rect">
            <a:avLst/>
          </a:prstGeom>
        </p:spPr>
        <p:txBody>
          <a:bodyPr/>
          <a:lstStyle>
            <a:lvl1pPr marL="0" indent="0">
              <a:buFontTx/>
              <a:buNone/>
              <a:defRPr sz="1800" b="1" baseline="0">
                <a:solidFill>
                  <a:schemeClr val="tx2"/>
                </a:solidFill>
              </a:defRPr>
            </a:lvl1pPr>
          </a:lstStyle>
          <a:p>
            <a:pPr lvl="0"/>
            <a:r>
              <a:rPr lang="en-US" dirty="0"/>
              <a:t>Click to edit Client Name | Month Year</a:t>
            </a:r>
          </a:p>
        </p:txBody>
      </p:sp>
      <p:sp>
        <p:nvSpPr>
          <p:cNvPr id="15" name="Picture Placeholder 14"/>
          <p:cNvSpPr>
            <a:spLocks noGrp="1"/>
          </p:cNvSpPr>
          <p:nvPr>
            <p:ph type="pic" sz="quarter" idx="13"/>
          </p:nvPr>
        </p:nvSpPr>
        <p:spPr>
          <a:xfrm>
            <a:off x="228600" y="1828800"/>
            <a:ext cx="2209800" cy="3276600"/>
          </a:xfrm>
          <a:prstGeom prst="rect">
            <a:avLst/>
          </a:prstGeom>
        </p:spPr>
        <p:txBody>
          <a:bodyPr/>
          <a:lstStyle>
            <a:lvl1pPr>
              <a:defRPr sz="1600"/>
            </a:lvl1pPr>
          </a:lstStyle>
          <a:p>
            <a:endParaRPr lang="en-US"/>
          </a:p>
        </p:txBody>
      </p:sp>
      <p:pic>
        <p:nvPicPr>
          <p:cNvPr id="16" name="Picture 15" descr="LINK_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97559" y="5839140"/>
            <a:ext cx="1908241" cy="294481"/>
          </a:xfrm>
          <a:prstGeom prst="rect">
            <a:avLst/>
          </a:prstGeom>
        </p:spPr>
      </p:pic>
      <p:sp>
        <p:nvSpPr>
          <p:cNvPr id="14" name="Rectangle 13"/>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17" name="Picture 16" descr="lnk_tag_135_213.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766560" y="6172200"/>
            <a:ext cx="2167128" cy="194890"/>
          </a:xfrm>
          <a:prstGeom prst="rect">
            <a:avLst/>
          </a:prstGeom>
        </p:spPr>
      </p:pic>
      <p:grpSp>
        <p:nvGrpSpPr>
          <p:cNvPr id="18" name="Group 17"/>
          <p:cNvGrpSpPr/>
          <p:nvPr userDrawn="1"/>
        </p:nvGrpSpPr>
        <p:grpSpPr>
          <a:xfrm>
            <a:off x="0" y="5334000"/>
            <a:ext cx="9144000" cy="152400"/>
            <a:chOff x="0" y="1371600"/>
            <a:chExt cx="9144000" cy="152400"/>
          </a:xfrm>
        </p:grpSpPr>
        <p:sp>
          <p:nvSpPr>
            <p:cNvPr id="19" name="Parallelogram 18"/>
            <p:cNvSpPr/>
            <p:nvPr userDrawn="1"/>
          </p:nvSpPr>
          <p:spPr>
            <a:xfrm>
              <a:off x="0" y="1371600"/>
              <a:ext cx="762000" cy="152400"/>
            </a:xfrm>
            <a:prstGeom prst="parallelogram">
              <a:avLst>
                <a:gd name="adj" fmla="val 954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0" name="Rectangle 19"/>
            <p:cNvSpPr/>
            <p:nvPr userDrawn="1"/>
          </p:nvSpPr>
          <p:spPr>
            <a:xfrm>
              <a:off x="0" y="1371600"/>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1" name="Parallelogram 20"/>
            <p:cNvSpPr/>
            <p:nvPr userDrawn="1"/>
          </p:nvSpPr>
          <p:spPr>
            <a:xfrm>
              <a:off x="685800" y="1371600"/>
              <a:ext cx="8412480" cy="152400"/>
            </a:xfrm>
            <a:prstGeom prst="parallelogram">
              <a:avLst>
                <a:gd name="adj" fmla="val 9543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2" name="Rectangle 21"/>
            <p:cNvSpPr/>
            <p:nvPr userDrawn="1"/>
          </p:nvSpPr>
          <p:spPr>
            <a:xfrm>
              <a:off x="8915400" y="1371600"/>
              <a:ext cx="228600"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Tree>
    <p:extLst>
      <p:ext uri="{BB962C8B-B14F-4D97-AF65-F5344CB8AC3E}">
        <p14:creationId xmlns:p14="http://schemas.microsoft.com/office/powerpoint/2010/main" val="18810583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3"/>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3" name="Title 12"/>
          <p:cNvSpPr>
            <a:spLocks noGrp="1"/>
          </p:cNvSpPr>
          <p:nvPr>
            <p:ph type="title"/>
          </p:nvPr>
        </p:nvSpPr>
        <p:spPr/>
        <p:txBody>
          <a:bodyPr/>
          <a:lstStyle/>
          <a:p>
            <a:r>
              <a:rPr lang="en-US"/>
              <a:t>Click to edit Master title style</a:t>
            </a:r>
          </a:p>
        </p:txBody>
      </p:sp>
      <p:sp>
        <p:nvSpPr>
          <p:cNvPr id="12" name="Content Placeholder 11"/>
          <p:cNvSpPr>
            <a:spLocks noGrp="1"/>
          </p:cNvSpPr>
          <p:nvPr>
            <p:ph sz="quarter" idx="15"/>
          </p:nvPr>
        </p:nvSpPr>
        <p:spPr>
          <a:xfrm>
            <a:off x="457200" y="1447800"/>
            <a:ext cx="8229600" cy="4724400"/>
          </a:xfrm>
        </p:spPr>
        <p:txBody>
          <a:bodyPr/>
          <a:lstStyle>
            <a:lvl1pPr marL="114300" indent="-1143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9"/>
          <p:cNvSpPr>
            <a:spLocks noGrp="1"/>
          </p:cNvSpPr>
          <p:nvPr>
            <p:ph type="body" sz="quarter" idx="18" hasCustomPrompt="1"/>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a:t>Implication or Insight or The Value or some other callout goes here if you need it.  You can make this box bigger if you need more than 2 lines.</a:t>
            </a:r>
          </a:p>
        </p:txBody>
      </p:sp>
      <p:sp>
        <p:nvSpPr>
          <p:cNvPr id="8"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a:t>Title</a:t>
            </a:r>
          </a:p>
        </p:txBody>
      </p:sp>
    </p:spTree>
    <p:extLst>
      <p:ext uri="{BB962C8B-B14F-4D97-AF65-F5344CB8AC3E}">
        <p14:creationId xmlns:p14="http://schemas.microsoft.com/office/powerpoint/2010/main" val="17296869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Minor Divider">
    <p:spTree>
      <p:nvGrpSpPr>
        <p:cNvPr id="1" name=""/>
        <p:cNvGrpSpPr/>
        <p:nvPr/>
      </p:nvGrpSpPr>
      <p:grpSpPr>
        <a:xfrm>
          <a:off x="0" y="0"/>
          <a:ext cx="0" cy="0"/>
          <a:chOff x="0" y="0"/>
          <a:chExt cx="0" cy="0"/>
        </a:xfrm>
      </p:grpSpPr>
      <p:pic>
        <p:nvPicPr>
          <p:cNvPr id="3" name="Picture 2" descr="mediumsize_mobiusbluegry.png"/>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rot="10800000">
            <a:off x="0" y="2192868"/>
            <a:ext cx="6220176" cy="4665132"/>
          </a:xfrm>
          <a:prstGeom prst="rect">
            <a:avLst/>
          </a:prstGeom>
        </p:spPr>
      </p:pic>
      <p:pic>
        <p:nvPicPr>
          <p:cNvPr id="4" name="Picture 3" descr="mediumsize_mobiusbluegry.png"/>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rot="10800000">
            <a:off x="2954873" y="2175934"/>
            <a:ext cx="6189127" cy="4665132"/>
          </a:xfrm>
          <a:prstGeom prst="rect">
            <a:avLst/>
          </a:prstGeom>
        </p:spPr>
      </p:pic>
      <p:sp>
        <p:nvSpPr>
          <p:cNvPr id="8" name="Text Placeholder 7"/>
          <p:cNvSpPr>
            <a:spLocks noGrp="1"/>
          </p:cNvSpPr>
          <p:nvPr>
            <p:ph type="body" sz="quarter" idx="10"/>
          </p:nvPr>
        </p:nvSpPr>
        <p:spPr>
          <a:xfrm>
            <a:off x="533400" y="3124200"/>
            <a:ext cx="7239000" cy="685800"/>
          </a:xfrm>
          <a:prstGeom prst="rect">
            <a:avLst/>
          </a:prstGeom>
        </p:spPr>
        <p:txBody>
          <a:bodyPr/>
          <a:lstStyle>
            <a:lvl1pPr>
              <a:buNone/>
              <a:defRPr sz="4000" b="1">
                <a:solidFill>
                  <a:schemeClr val="accent1"/>
                </a:solidFill>
              </a:defRPr>
            </a:lvl1pPr>
          </a:lstStyle>
          <a:p>
            <a:pPr lvl="0"/>
            <a:r>
              <a:rPr lang="en-US" dirty="0"/>
              <a:t>Click to edit Master text styles</a:t>
            </a:r>
          </a:p>
        </p:txBody>
      </p:sp>
      <p:sp>
        <p:nvSpPr>
          <p:cNvPr id="9" name="Text Placeholder 7"/>
          <p:cNvSpPr>
            <a:spLocks noGrp="1"/>
          </p:cNvSpPr>
          <p:nvPr>
            <p:ph type="body" sz="quarter" idx="11"/>
          </p:nvPr>
        </p:nvSpPr>
        <p:spPr>
          <a:xfrm>
            <a:off x="533400" y="3733800"/>
            <a:ext cx="7315200" cy="685800"/>
          </a:xfrm>
          <a:prstGeom prst="rect">
            <a:avLst/>
          </a:prstGeom>
        </p:spPr>
        <p:txBody>
          <a:bodyPr/>
          <a:lstStyle>
            <a:lvl1pPr marL="0" indent="0">
              <a:buNone/>
              <a:defRPr sz="1800" b="1">
                <a:solidFill>
                  <a:schemeClr val="tx2"/>
                </a:solidFill>
              </a:defRPr>
            </a:lvl1pPr>
          </a:lstStyle>
          <a:p>
            <a:pPr lvl="0"/>
            <a:r>
              <a:rPr lang="en-US" dirty="0"/>
              <a:t>Click to edit Master text styles</a:t>
            </a:r>
          </a:p>
        </p:txBody>
      </p:sp>
      <p:sp>
        <p:nvSpPr>
          <p:cNvPr id="6" name="Rectangle 5"/>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25596360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13" name="Slide Number Placeholder 12"/>
          <p:cNvSpPr>
            <a:spLocks noGrp="1"/>
          </p:cNvSpPr>
          <p:nvPr>
            <p:ph type="sldNum" sz="quarter" idx="13"/>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4" name="Title 13"/>
          <p:cNvSpPr>
            <a:spLocks noGrp="1"/>
          </p:cNvSpPr>
          <p:nvPr>
            <p:ph type="title"/>
          </p:nvPr>
        </p:nvSpPr>
        <p:spPr/>
        <p:txBody>
          <a:bodyPr/>
          <a:lstStyle/>
          <a:p>
            <a:r>
              <a:rPr lang="en-US"/>
              <a:t>Click to edit Master title style</a:t>
            </a:r>
          </a:p>
        </p:txBody>
      </p:sp>
      <p:sp>
        <p:nvSpPr>
          <p:cNvPr id="6" name="Text Placeholder 8"/>
          <p:cNvSpPr>
            <a:spLocks noGrp="1"/>
          </p:cNvSpPr>
          <p:nvPr>
            <p:ph type="body" sz="quarter" idx="14"/>
          </p:nvPr>
        </p:nvSpPr>
        <p:spPr>
          <a:xfrm>
            <a:off x="457200" y="1447800"/>
            <a:ext cx="8229600" cy="152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5"/>
          </p:nvPr>
        </p:nvSpPr>
        <p:spPr>
          <a:xfrm>
            <a:off x="457200" y="3124200"/>
            <a:ext cx="8229600" cy="2667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8" hasCustomPrompt="1"/>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a:t>Implication or Insight or The Value or some other callout goes here if you need it.  You can use two lines.</a:t>
            </a:r>
          </a:p>
        </p:txBody>
      </p:sp>
      <p:sp>
        <p:nvSpPr>
          <p:cNvPr id="8"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a:t>Title</a:t>
            </a:r>
          </a:p>
        </p:txBody>
      </p:sp>
    </p:spTree>
    <p:extLst>
      <p:ext uri="{BB962C8B-B14F-4D97-AF65-F5344CB8AC3E}">
        <p14:creationId xmlns:p14="http://schemas.microsoft.com/office/powerpoint/2010/main" val="25929397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61461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righ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457200" y="1447800"/>
            <a:ext cx="2438400" cy="4114800"/>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17" name="Slide Number Placeholder 16"/>
          <p:cNvSpPr>
            <a:spLocks noGrp="1"/>
          </p:cNvSpPr>
          <p:nvPr>
            <p:ph type="sldNum" sz="quarter" idx="17"/>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8" name="Title 7"/>
          <p:cNvSpPr>
            <a:spLocks noGrp="1"/>
          </p:cNvSpPr>
          <p:nvPr>
            <p:ph type="title"/>
          </p:nvPr>
        </p:nvSpPr>
        <p:spPr/>
        <p:txBody>
          <a:bodyPr/>
          <a:lstStyle/>
          <a:p>
            <a:r>
              <a:rPr lang="en-US"/>
              <a:t>Click to edit Master title style</a:t>
            </a:r>
          </a:p>
        </p:txBody>
      </p:sp>
      <p:sp>
        <p:nvSpPr>
          <p:cNvPr id="14" name="Text Placeholder 9"/>
          <p:cNvSpPr>
            <a:spLocks noGrp="1"/>
          </p:cNvSpPr>
          <p:nvPr>
            <p:ph type="body" sz="quarter" idx="18" hasCustomPrompt="1"/>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a:t>Implication or Insight or The Value or some other callout goes here if you need it.  You can use two lines.</a:t>
            </a:r>
          </a:p>
        </p:txBody>
      </p:sp>
      <p:sp>
        <p:nvSpPr>
          <p:cNvPr id="10" name="Text Placeholder 9"/>
          <p:cNvSpPr>
            <a:spLocks noGrp="1"/>
          </p:cNvSpPr>
          <p:nvPr>
            <p:ph type="body" sz="quarter" idx="19"/>
          </p:nvPr>
        </p:nvSpPr>
        <p:spPr>
          <a:xfrm>
            <a:off x="3048000" y="1447800"/>
            <a:ext cx="57912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a:t>Title</a:t>
            </a:r>
          </a:p>
        </p:txBody>
      </p:sp>
    </p:spTree>
    <p:extLst>
      <p:ext uri="{BB962C8B-B14F-4D97-AF65-F5344CB8AC3E}">
        <p14:creationId xmlns:p14="http://schemas.microsoft.com/office/powerpoint/2010/main" val="578578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12" name="Straight Connector 11"/>
          <p:cNvCxnSpPr/>
          <p:nvPr userDrawn="1"/>
        </p:nvCxnSpPr>
        <p:spPr>
          <a:xfrm rot="5400000">
            <a:off x="2857500" y="4533900"/>
            <a:ext cx="34290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Content Placeholder 15"/>
          <p:cNvSpPr>
            <a:spLocks noGrp="1"/>
          </p:cNvSpPr>
          <p:nvPr>
            <p:ph sz="quarter" idx="16"/>
          </p:nvPr>
        </p:nvSpPr>
        <p:spPr>
          <a:xfrm>
            <a:off x="533400" y="2362200"/>
            <a:ext cx="3886200" cy="2895600"/>
          </a:xfrm>
          <a:prstGeom prst="rect">
            <a:avLst/>
          </a:prstGeom>
        </p:spPr>
        <p:txBody>
          <a:bodyPr/>
          <a:lstStyle>
            <a:lvl1pPr marL="171450" indent="-171450">
              <a:buClr>
                <a:schemeClr val="accent2"/>
              </a:buClr>
              <a:defRPr sz="1600" b="0">
                <a:solidFill>
                  <a:srgbClr val="000000"/>
                </a:solidFill>
              </a:defRPr>
            </a:lvl1pPr>
            <a:lvl2pPr>
              <a:defRPr sz="1400" b="0"/>
            </a:lvl2pPr>
            <a:lvl3pPr>
              <a:defRPr sz="1400"/>
            </a:lvl3pPr>
            <a:lvl4pPr>
              <a:defRPr sz="1400"/>
            </a:lvl4pPr>
            <a:lvl5pPr>
              <a:defRPr sz="1400"/>
            </a:lvl5pPr>
          </a:lstStyle>
          <a:p>
            <a:pPr lvl="0"/>
            <a:r>
              <a:rPr lang="en-US"/>
              <a:t>Click to edit Master text styles</a:t>
            </a:r>
          </a:p>
          <a:p>
            <a:pPr lvl="1"/>
            <a:r>
              <a:rPr lang="en-US"/>
              <a:t>Second level</a:t>
            </a:r>
          </a:p>
        </p:txBody>
      </p:sp>
      <p:sp>
        <p:nvSpPr>
          <p:cNvPr id="11" name="Text Placeholder 10"/>
          <p:cNvSpPr>
            <a:spLocks noGrp="1"/>
          </p:cNvSpPr>
          <p:nvPr>
            <p:ph type="body" sz="quarter" idx="17"/>
          </p:nvPr>
        </p:nvSpPr>
        <p:spPr>
          <a:xfrm>
            <a:off x="76200" y="6477000"/>
            <a:ext cx="7239000" cy="304800"/>
          </a:xfrm>
          <a:prstGeom prst="rect">
            <a:avLst/>
          </a:prstGeom>
        </p:spPr>
        <p:txBody>
          <a:bodyPr bIns="0" anchor="b"/>
          <a:lstStyle>
            <a:lvl1pPr>
              <a:buNone/>
              <a:defRPr sz="800">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a:t>Click to edit Master text styles</a:t>
            </a:r>
          </a:p>
        </p:txBody>
      </p:sp>
      <p:sp>
        <p:nvSpPr>
          <p:cNvPr id="8" name="Content Placeholder 15"/>
          <p:cNvSpPr>
            <a:spLocks noGrp="1"/>
          </p:cNvSpPr>
          <p:nvPr>
            <p:ph sz="quarter" idx="18"/>
          </p:nvPr>
        </p:nvSpPr>
        <p:spPr>
          <a:xfrm>
            <a:off x="4724400" y="2362200"/>
            <a:ext cx="3886200" cy="2895600"/>
          </a:xfrm>
          <a:prstGeom prst="rect">
            <a:avLst/>
          </a:prstGeom>
        </p:spPr>
        <p:txBody>
          <a:bodyPr/>
          <a:lstStyle>
            <a:lvl1pPr marL="171450" indent="-171450">
              <a:buClr>
                <a:schemeClr val="accent2"/>
              </a:buClr>
              <a:defRPr sz="16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19" name="Title 18"/>
          <p:cNvSpPr>
            <a:spLocks noGrp="1"/>
          </p:cNvSpPr>
          <p:nvPr>
            <p:ph type="title"/>
          </p:nvPr>
        </p:nvSpPr>
        <p:spPr/>
        <p:txBody>
          <a:bodyPr/>
          <a:lstStyle/>
          <a:p>
            <a:r>
              <a:rPr lang="en-US"/>
              <a:t>Click to edit Master title style</a:t>
            </a:r>
          </a:p>
        </p:txBody>
      </p:sp>
      <p:sp>
        <p:nvSpPr>
          <p:cNvPr id="9" name="Text Placeholder 11"/>
          <p:cNvSpPr>
            <a:spLocks noGrp="1"/>
          </p:cNvSpPr>
          <p:nvPr>
            <p:ph type="body" sz="quarter" idx="15"/>
          </p:nvPr>
        </p:nvSpPr>
        <p:spPr>
          <a:xfrm>
            <a:off x="533400" y="5334000"/>
            <a:ext cx="3886200" cy="914400"/>
          </a:xfrm>
          <a:prstGeom prst="rect">
            <a:avLst/>
          </a:prstGeom>
          <a:solidFill>
            <a:schemeClr val="bg2">
              <a:lumMod val="40000"/>
              <a:lumOff val="60000"/>
            </a:schemeClr>
          </a:solidFill>
        </p:spPr>
        <p:txBody>
          <a:bodyPr anchor="ctr"/>
          <a:lstStyle>
            <a:lvl1pPr marL="0" indent="0">
              <a:spcBef>
                <a:spcPts val="600"/>
              </a:spcBef>
              <a:buClr>
                <a:schemeClr val="accent2"/>
              </a:buClr>
              <a:buNone/>
              <a:defRPr sz="1400">
                <a:solidFill>
                  <a:srgbClr val="000000"/>
                </a:solidFill>
              </a:defRPr>
            </a:lvl1pPr>
            <a:lvl2pPr marL="461963" indent="-234950">
              <a:spcBef>
                <a:spcPts val="600"/>
              </a:spcBef>
              <a:buClr>
                <a:schemeClr val="accent2"/>
              </a:buClr>
              <a:defRPr sz="1400">
                <a:solidFill>
                  <a:srgbClr val="000000"/>
                </a:solidFill>
              </a:defRPr>
            </a:lvl2pPr>
            <a:lvl3pPr marL="687388" indent="-225425">
              <a:spcBef>
                <a:spcPts val="600"/>
              </a:spcBef>
              <a:buClr>
                <a:schemeClr val="accent2"/>
              </a:buClr>
              <a:buFont typeface="Calibri" pitchFamily="34" charset="0"/>
              <a:buChar char="»"/>
              <a:defRPr sz="1400">
                <a:solidFill>
                  <a:srgbClr val="000000"/>
                </a:solidFill>
              </a:defRPr>
            </a:lvl3pPr>
            <a:lvl4pPr marL="914400" indent="-227013">
              <a:spcBef>
                <a:spcPts val="600"/>
              </a:spcBef>
              <a:buClr>
                <a:schemeClr val="accent2"/>
              </a:buClr>
              <a:buFont typeface="Courier New" pitchFamily="49" charset="0"/>
              <a:buChar char="o"/>
              <a:defRPr sz="1400">
                <a:solidFill>
                  <a:srgbClr val="000000"/>
                </a:solidFill>
              </a:defRPr>
            </a:lvl4pPr>
            <a:lvl5pPr marL="1203325" indent="-288925">
              <a:spcBef>
                <a:spcPts val="600"/>
              </a:spcBef>
              <a:buClr>
                <a:schemeClr val="accent2"/>
              </a:buClr>
              <a:buFont typeface="Wingdings" pitchFamily="2" charset="2"/>
              <a:buChar char="v"/>
              <a:defRPr sz="1400">
                <a:solidFill>
                  <a:srgbClr val="000000"/>
                </a:solidFill>
              </a:defRPr>
            </a:lvl5pPr>
          </a:lstStyle>
          <a:p>
            <a:pPr lvl="0"/>
            <a:r>
              <a:rPr lang="en-US"/>
              <a:t>Click to edit Master text styles</a:t>
            </a:r>
          </a:p>
        </p:txBody>
      </p:sp>
      <p:sp>
        <p:nvSpPr>
          <p:cNvPr id="10" name="Text Placeholder 11"/>
          <p:cNvSpPr>
            <a:spLocks noGrp="1"/>
          </p:cNvSpPr>
          <p:nvPr>
            <p:ph type="body" sz="quarter" idx="22"/>
          </p:nvPr>
        </p:nvSpPr>
        <p:spPr>
          <a:xfrm>
            <a:off x="4724400" y="5334000"/>
            <a:ext cx="3886200" cy="914400"/>
          </a:xfrm>
          <a:prstGeom prst="rect">
            <a:avLst/>
          </a:prstGeom>
          <a:solidFill>
            <a:schemeClr val="bg2">
              <a:lumMod val="40000"/>
              <a:lumOff val="60000"/>
            </a:schemeClr>
          </a:solidFill>
        </p:spPr>
        <p:txBody>
          <a:bodyPr anchor="ctr"/>
          <a:lstStyle>
            <a:lvl1pPr marL="0" indent="0">
              <a:spcBef>
                <a:spcPts val="600"/>
              </a:spcBef>
              <a:buClr>
                <a:schemeClr val="accent2"/>
              </a:buClr>
              <a:buNone/>
              <a:defRPr sz="1400">
                <a:solidFill>
                  <a:srgbClr val="000000"/>
                </a:solidFill>
              </a:defRPr>
            </a:lvl1pPr>
            <a:lvl2pPr marL="461963" indent="-234950">
              <a:spcBef>
                <a:spcPts val="600"/>
              </a:spcBef>
              <a:buClr>
                <a:schemeClr val="accent2"/>
              </a:buClr>
              <a:defRPr sz="1400">
                <a:solidFill>
                  <a:srgbClr val="000000"/>
                </a:solidFill>
              </a:defRPr>
            </a:lvl2pPr>
            <a:lvl3pPr marL="687388" indent="-225425">
              <a:spcBef>
                <a:spcPts val="600"/>
              </a:spcBef>
              <a:buClr>
                <a:schemeClr val="accent2"/>
              </a:buClr>
              <a:buFont typeface="Calibri" pitchFamily="34" charset="0"/>
              <a:buChar char="»"/>
              <a:defRPr sz="1400">
                <a:solidFill>
                  <a:srgbClr val="000000"/>
                </a:solidFill>
              </a:defRPr>
            </a:lvl3pPr>
            <a:lvl4pPr marL="914400" indent="-227013">
              <a:spcBef>
                <a:spcPts val="600"/>
              </a:spcBef>
              <a:buClr>
                <a:schemeClr val="accent2"/>
              </a:buClr>
              <a:buFont typeface="Courier New" pitchFamily="49" charset="0"/>
              <a:buChar char="o"/>
              <a:defRPr sz="1400">
                <a:solidFill>
                  <a:srgbClr val="000000"/>
                </a:solidFill>
              </a:defRPr>
            </a:lvl4pPr>
            <a:lvl5pPr marL="1203325" indent="-288925">
              <a:spcBef>
                <a:spcPts val="600"/>
              </a:spcBef>
              <a:buClr>
                <a:schemeClr val="accent2"/>
              </a:buClr>
              <a:buFont typeface="Wingdings" pitchFamily="2" charset="2"/>
              <a:buChar char="v"/>
              <a:defRPr sz="1400">
                <a:solidFill>
                  <a:srgbClr val="000000"/>
                </a:solidFill>
              </a:defRPr>
            </a:lvl5pPr>
          </a:lstStyle>
          <a:p>
            <a:pPr lvl="0"/>
            <a:r>
              <a:rPr lang="en-US"/>
              <a:t>Click to edit Master text styles</a:t>
            </a:r>
          </a:p>
        </p:txBody>
      </p:sp>
      <p:sp>
        <p:nvSpPr>
          <p:cNvPr id="14" name="Text Placeholder 9"/>
          <p:cNvSpPr>
            <a:spLocks noGrp="1"/>
          </p:cNvSpPr>
          <p:nvPr>
            <p:ph type="body" sz="quarter" idx="19"/>
          </p:nvPr>
        </p:nvSpPr>
        <p:spPr>
          <a:xfrm>
            <a:off x="457200" y="1447800"/>
            <a:ext cx="8229600" cy="68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12"/>
          <p:cNvSpPr>
            <a:spLocks noGrp="1"/>
          </p:cNvSpPr>
          <p:nvPr>
            <p:ph type="sldNum" sz="quarter" idx="23"/>
          </p:nvPr>
        </p:nvSpPr>
        <p:spPr/>
        <p:txBody>
          <a:bodyPr/>
          <a:lstStyle>
            <a:lvl1pPr>
              <a:defRPr/>
            </a:lvl1pPr>
          </a:lstStyle>
          <a:p>
            <a:pPr>
              <a:defRPr/>
            </a:pPr>
            <a:fld id="{3E0C15BC-6727-43EC-80E1-A5AAAD0C26F0}" type="slidenum">
              <a:rPr lang="en-US"/>
              <a:pPr>
                <a:defRPr/>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6400800" y="1447800"/>
            <a:ext cx="2438400" cy="4114800"/>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17" name="Slide Number Placeholder 16"/>
          <p:cNvSpPr>
            <a:spLocks noGrp="1"/>
          </p:cNvSpPr>
          <p:nvPr>
            <p:ph type="sldNum" sz="quarter" idx="17"/>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8" name="Title 7"/>
          <p:cNvSpPr>
            <a:spLocks noGrp="1"/>
          </p:cNvSpPr>
          <p:nvPr>
            <p:ph type="title"/>
          </p:nvPr>
        </p:nvSpPr>
        <p:spPr/>
        <p:txBody>
          <a:bodyPr/>
          <a:lstStyle/>
          <a:p>
            <a:r>
              <a:rPr lang="en-US"/>
              <a:t>Click to edit Master title style</a:t>
            </a:r>
          </a:p>
        </p:txBody>
      </p:sp>
      <p:sp>
        <p:nvSpPr>
          <p:cNvPr id="9" name="Text Placeholder 9"/>
          <p:cNvSpPr>
            <a:spLocks noGrp="1"/>
          </p:cNvSpPr>
          <p:nvPr>
            <p:ph type="body" sz="quarter" idx="19"/>
          </p:nvPr>
        </p:nvSpPr>
        <p:spPr>
          <a:xfrm>
            <a:off x="457200" y="1447800"/>
            <a:ext cx="57912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8" hasCustomPrompt="1"/>
          </p:nvPr>
        </p:nvSpPr>
        <p:spPr>
          <a:xfrm>
            <a:off x="381000" y="6019800"/>
            <a:ext cx="58674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a:t>Implication or Insight or The Value or some other callout goes here if you need it.  You can use two lines.</a:t>
            </a:r>
          </a:p>
        </p:txBody>
      </p:sp>
      <p:sp>
        <p:nvSpPr>
          <p:cNvPr id="11"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a:t>Title</a:t>
            </a:r>
          </a:p>
        </p:txBody>
      </p:sp>
    </p:spTree>
    <p:extLst>
      <p:ext uri="{BB962C8B-B14F-4D97-AF65-F5344CB8AC3E}">
        <p14:creationId xmlns:p14="http://schemas.microsoft.com/office/powerpoint/2010/main" val="28192388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ote right">
    <p:spTree>
      <p:nvGrpSpPr>
        <p:cNvPr id="1" name=""/>
        <p:cNvGrpSpPr/>
        <p:nvPr/>
      </p:nvGrpSpPr>
      <p:grpSpPr>
        <a:xfrm>
          <a:off x="0" y="0"/>
          <a:ext cx="0" cy="0"/>
          <a:chOff x="0" y="0"/>
          <a:chExt cx="0" cy="0"/>
        </a:xfrm>
      </p:grpSpPr>
      <p:sp>
        <p:nvSpPr>
          <p:cNvPr id="12" name="Text Placeholder 15"/>
          <p:cNvSpPr>
            <a:spLocks noGrp="1"/>
          </p:cNvSpPr>
          <p:nvPr>
            <p:ph type="body" sz="quarter" idx="11" hasCustomPrompt="1"/>
          </p:nvPr>
        </p:nvSpPr>
        <p:spPr>
          <a:xfrm>
            <a:off x="6324600" y="2706988"/>
            <a:ext cx="2587752" cy="2971800"/>
          </a:xfrm>
          <a:prstGeom prst="roundRect">
            <a:avLst/>
          </a:prstGeom>
          <a:solidFill>
            <a:schemeClr val="accent3"/>
          </a:solidFill>
          <a:ln>
            <a:solidFill>
              <a:schemeClr val="bg1"/>
            </a:solidFill>
          </a:ln>
        </p:spPr>
        <p:txBody>
          <a:bodyPr lIns="182880" tIns="457200"/>
          <a:lstStyle>
            <a:lvl1pPr marL="0" indent="0">
              <a:buNone/>
              <a:defRPr sz="1400" b="1" i="1" baseline="0">
                <a:solidFill>
                  <a:schemeClr val="bg1"/>
                </a:solidFill>
              </a:defRPr>
            </a:lvl1pPr>
          </a:lstStyle>
          <a:p>
            <a:pPr lvl="0"/>
            <a:r>
              <a:rPr lang="en-US" dirty="0"/>
              <a:t>“Quote goes here in italics”</a:t>
            </a:r>
          </a:p>
        </p:txBody>
      </p:sp>
      <p:sp>
        <p:nvSpPr>
          <p:cNvPr id="13" name="Picture Placeholder 17"/>
          <p:cNvSpPr>
            <a:spLocks noGrp="1"/>
          </p:cNvSpPr>
          <p:nvPr>
            <p:ph type="pic" sz="quarter" idx="12"/>
          </p:nvPr>
        </p:nvSpPr>
        <p:spPr>
          <a:xfrm>
            <a:off x="6324600" y="1447800"/>
            <a:ext cx="2587752" cy="1676400"/>
          </a:xfrm>
          <a:prstGeom prst="rect">
            <a:avLst/>
          </a:prstGeom>
          <a:solidFill>
            <a:schemeClr val="bg1"/>
          </a:solidFill>
        </p:spPr>
        <p:txBody>
          <a:bodyPr/>
          <a:lstStyle>
            <a:lvl1pPr>
              <a:buNone/>
              <a:defRPr sz="1400"/>
            </a:lvl1pPr>
          </a:lstStyle>
          <a:p>
            <a:endParaRPr lang="en-US" dirty="0"/>
          </a:p>
        </p:txBody>
      </p:sp>
      <p:sp>
        <p:nvSpPr>
          <p:cNvPr id="19" name="Slide Number Placeholder 18"/>
          <p:cNvSpPr>
            <a:spLocks noGrp="1"/>
          </p:cNvSpPr>
          <p:nvPr>
            <p:ph type="sldNum" sz="quarter" idx="16"/>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20" name="Title 19"/>
          <p:cNvSpPr>
            <a:spLocks noGrp="1"/>
          </p:cNvSpPr>
          <p:nvPr>
            <p:ph type="title"/>
          </p:nvPr>
        </p:nvSpPr>
        <p:spPr/>
        <p:txBody>
          <a:bodyPr/>
          <a:lstStyle/>
          <a:p>
            <a:r>
              <a:rPr lang="en-US"/>
              <a:t>Click to edit Master title style</a:t>
            </a:r>
          </a:p>
        </p:txBody>
      </p:sp>
      <p:sp>
        <p:nvSpPr>
          <p:cNvPr id="9" name="Text Placeholder 9"/>
          <p:cNvSpPr>
            <a:spLocks noGrp="1"/>
          </p:cNvSpPr>
          <p:nvPr>
            <p:ph type="body" sz="quarter" idx="19"/>
          </p:nvPr>
        </p:nvSpPr>
        <p:spPr>
          <a:xfrm>
            <a:off x="457200" y="1447800"/>
            <a:ext cx="57150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15830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 left">
    <p:spTree>
      <p:nvGrpSpPr>
        <p:cNvPr id="1" name=""/>
        <p:cNvGrpSpPr/>
        <p:nvPr/>
      </p:nvGrpSpPr>
      <p:grpSpPr>
        <a:xfrm>
          <a:off x="0" y="0"/>
          <a:ext cx="0" cy="0"/>
          <a:chOff x="0" y="0"/>
          <a:chExt cx="0" cy="0"/>
        </a:xfrm>
      </p:grpSpPr>
      <p:sp>
        <p:nvSpPr>
          <p:cNvPr id="12" name="Text Placeholder 15"/>
          <p:cNvSpPr>
            <a:spLocks noGrp="1"/>
          </p:cNvSpPr>
          <p:nvPr>
            <p:ph type="body" sz="quarter" idx="11" hasCustomPrompt="1"/>
          </p:nvPr>
        </p:nvSpPr>
        <p:spPr>
          <a:xfrm>
            <a:off x="460248" y="2706988"/>
            <a:ext cx="2587752" cy="2971800"/>
          </a:xfrm>
          <a:prstGeom prst="roundRect">
            <a:avLst/>
          </a:prstGeom>
          <a:solidFill>
            <a:schemeClr val="accent4"/>
          </a:solidFill>
          <a:ln>
            <a:solidFill>
              <a:schemeClr val="bg1"/>
            </a:solidFill>
          </a:ln>
        </p:spPr>
        <p:txBody>
          <a:bodyPr lIns="182880" tIns="457200"/>
          <a:lstStyle>
            <a:lvl1pPr marL="0" indent="0">
              <a:buNone/>
              <a:defRPr sz="1400" b="1" i="1" baseline="0">
                <a:solidFill>
                  <a:schemeClr val="bg1"/>
                </a:solidFill>
              </a:defRPr>
            </a:lvl1pPr>
          </a:lstStyle>
          <a:p>
            <a:pPr lvl="0"/>
            <a:r>
              <a:rPr lang="en-US" dirty="0"/>
              <a:t>“Quote goes here in italics”</a:t>
            </a:r>
          </a:p>
        </p:txBody>
      </p:sp>
      <p:sp>
        <p:nvSpPr>
          <p:cNvPr id="13" name="Picture Placeholder 17"/>
          <p:cNvSpPr>
            <a:spLocks noGrp="1"/>
          </p:cNvSpPr>
          <p:nvPr>
            <p:ph type="pic" sz="quarter" idx="12"/>
          </p:nvPr>
        </p:nvSpPr>
        <p:spPr>
          <a:xfrm>
            <a:off x="460248" y="1447800"/>
            <a:ext cx="2587752" cy="1676400"/>
          </a:xfrm>
          <a:prstGeom prst="rect">
            <a:avLst/>
          </a:prstGeom>
          <a:solidFill>
            <a:schemeClr val="bg1"/>
          </a:solidFill>
        </p:spPr>
        <p:txBody>
          <a:bodyPr/>
          <a:lstStyle>
            <a:lvl1pPr>
              <a:buNone/>
              <a:defRPr sz="1400"/>
            </a:lvl1pPr>
          </a:lstStyle>
          <a:p>
            <a:endParaRPr lang="en-US" dirty="0"/>
          </a:p>
        </p:txBody>
      </p:sp>
      <p:sp>
        <p:nvSpPr>
          <p:cNvPr id="19" name="Slide Number Placeholder 18"/>
          <p:cNvSpPr>
            <a:spLocks noGrp="1"/>
          </p:cNvSpPr>
          <p:nvPr>
            <p:ph type="sldNum" sz="quarter" idx="16"/>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20" name="Title 19"/>
          <p:cNvSpPr>
            <a:spLocks noGrp="1"/>
          </p:cNvSpPr>
          <p:nvPr>
            <p:ph type="title"/>
          </p:nvPr>
        </p:nvSpPr>
        <p:spPr/>
        <p:txBody>
          <a:bodyPr/>
          <a:lstStyle/>
          <a:p>
            <a:r>
              <a:rPr lang="en-US"/>
              <a:t>Click to edit Master title style</a:t>
            </a:r>
          </a:p>
        </p:txBody>
      </p:sp>
      <p:sp>
        <p:nvSpPr>
          <p:cNvPr id="11" name="Text Placeholder 9"/>
          <p:cNvSpPr>
            <a:spLocks noGrp="1"/>
          </p:cNvSpPr>
          <p:nvPr>
            <p:ph type="body" sz="quarter" idx="19"/>
          </p:nvPr>
        </p:nvSpPr>
        <p:spPr>
          <a:xfrm>
            <a:off x="3124200" y="1447800"/>
            <a:ext cx="57912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43139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Graph Center">
    <p:spTree>
      <p:nvGrpSpPr>
        <p:cNvPr id="1" name=""/>
        <p:cNvGrpSpPr/>
        <p:nvPr/>
      </p:nvGrpSpPr>
      <p:grpSpPr>
        <a:xfrm>
          <a:off x="0" y="0"/>
          <a:ext cx="0" cy="0"/>
          <a:chOff x="0" y="0"/>
          <a:chExt cx="0" cy="0"/>
        </a:xfrm>
      </p:grpSpPr>
      <p:sp>
        <p:nvSpPr>
          <p:cNvPr id="7" name="Text Placeholder 11"/>
          <p:cNvSpPr>
            <a:spLocks noGrp="1"/>
          </p:cNvSpPr>
          <p:nvPr>
            <p:ph type="body" sz="quarter" idx="15"/>
          </p:nvPr>
        </p:nvSpPr>
        <p:spPr>
          <a:xfrm>
            <a:off x="1524000" y="5334000"/>
            <a:ext cx="6096000" cy="914400"/>
          </a:xfrm>
          <a:prstGeom prst="rect">
            <a:avLst/>
          </a:prstGeom>
          <a:solidFill>
            <a:schemeClr val="bg2">
              <a:lumMod val="40000"/>
              <a:lumOff val="60000"/>
            </a:schemeClr>
          </a:solidFill>
        </p:spPr>
        <p:txBody>
          <a:bodyPr anchor="ctr"/>
          <a:lstStyle>
            <a:lvl1pPr marL="0" indent="0">
              <a:spcBef>
                <a:spcPts val="600"/>
              </a:spcBef>
              <a:buClr>
                <a:schemeClr val="accent2"/>
              </a:buClr>
              <a:buNone/>
              <a:defRPr sz="1400">
                <a:solidFill>
                  <a:srgbClr val="000000"/>
                </a:solidFill>
              </a:defRPr>
            </a:lvl1pPr>
            <a:lvl2pPr marL="461963" indent="-234950">
              <a:spcBef>
                <a:spcPts val="600"/>
              </a:spcBef>
              <a:buClr>
                <a:schemeClr val="accent2"/>
              </a:buClr>
              <a:defRPr sz="1400">
                <a:solidFill>
                  <a:srgbClr val="000000"/>
                </a:solidFill>
              </a:defRPr>
            </a:lvl2pPr>
            <a:lvl3pPr marL="687388" indent="-225425">
              <a:spcBef>
                <a:spcPts val="600"/>
              </a:spcBef>
              <a:buClr>
                <a:schemeClr val="accent2"/>
              </a:buClr>
              <a:buFont typeface="Calibri" pitchFamily="34" charset="0"/>
              <a:buChar char="»"/>
              <a:defRPr sz="1400">
                <a:solidFill>
                  <a:srgbClr val="000000"/>
                </a:solidFill>
              </a:defRPr>
            </a:lvl3pPr>
            <a:lvl4pPr marL="914400" indent="-227013">
              <a:spcBef>
                <a:spcPts val="600"/>
              </a:spcBef>
              <a:buClr>
                <a:schemeClr val="accent2"/>
              </a:buClr>
              <a:buFont typeface="Courier New" pitchFamily="49" charset="0"/>
              <a:buChar char="o"/>
              <a:defRPr sz="1400">
                <a:solidFill>
                  <a:srgbClr val="000000"/>
                </a:solidFill>
              </a:defRPr>
            </a:lvl4pPr>
            <a:lvl5pPr marL="1203325" indent="-288925">
              <a:spcBef>
                <a:spcPts val="600"/>
              </a:spcBef>
              <a:buClr>
                <a:schemeClr val="accent2"/>
              </a:buClr>
              <a:buFont typeface="Wingdings" pitchFamily="2" charset="2"/>
              <a:buChar char="v"/>
              <a:defRPr sz="1400">
                <a:solidFill>
                  <a:srgbClr val="000000"/>
                </a:solidFill>
              </a:defRPr>
            </a:lvl5pPr>
          </a:lstStyle>
          <a:p>
            <a:pPr lvl="0"/>
            <a:r>
              <a:rPr lang="en-US" dirty="0"/>
              <a:t>Click to edit Master text styles</a:t>
            </a:r>
          </a:p>
        </p:txBody>
      </p:sp>
      <p:sp>
        <p:nvSpPr>
          <p:cNvPr id="16" name="Content Placeholder 15"/>
          <p:cNvSpPr>
            <a:spLocks noGrp="1"/>
          </p:cNvSpPr>
          <p:nvPr>
            <p:ph sz="quarter" idx="16"/>
          </p:nvPr>
        </p:nvSpPr>
        <p:spPr>
          <a:xfrm>
            <a:off x="1524000" y="2209800"/>
            <a:ext cx="6096000" cy="3048000"/>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11" name="Text Placeholder 10"/>
          <p:cNvSpPr>
            <a:spLocks noGrp="1"/>
          </p:cNvSpPr>
          <p:nvPr>
            <p:ph type="body" sz="quarter" idx="17" hasCustomPrompt="1"/>
          </p:nvPr>
        </p:nvSpPr>
        <p:spPr>
          <a:xfrm>
            <a:off x="76200" y="6477000"/>
            <a:ext cx="7239000" cy="304800"/>
          </a:xfrm>
          <a:prstGeom prst="rect">
            <a:avLst/>
          </a:prstGeom>
        </p:spPr>
        <p:txBody>
          <a:bodyPr bIns="0" anchor="b"/>
          <a:lstStyle>
            <a:lvl1pPr marL="0" indent="0">
              <a:buNone/>
              <a:defRPr sz="800">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17" name="Slide Number Placeholder 16"/>
          <p:cNvSpPr>
            <a:spLocks noGrp="1"/>
          </p:cNvSpPr>
          <p:nvPr>
            <p:ph type="sldNum" sz="quarter" idx="18"/>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8" name="Title 17"/>
          <p:cNvSpPr>
            <a:spLocks noGrp="1"/>
          </p:cNvSpPr>
          <p:nvPr>
            <p:ph type="title"/>
          </p:nvPr>
        </p:nvSpPr>
        <p:spPr/>
        <p:txBody>
          <a:bodyPr/>
          <a:lstStyle/>
          <a:p>
            <a:r>
              <a:rPr lang="en-US"/>
              <a:t>Click to edit Master title style</a:t>
            </a:r>
          </a:p>
        </p:txBody>
      </p:sp>
      <p:sp>
        <p:nvSpPr>
          <p:cNvPr id="8" name="Text Placeholder 9"/>
          <p:cNvSpPr>
            <a:spLocks noGrp="1"/>
          </p:cNvSpPr>
          <p:nvPr>
            <p:ph type="body" sz="quarter" idx="19"/>
          </p:nvPr>
        </p:nvSpPr>
        <p:spPr>
          <a:xfrm>
            <a:off x="457200" y="1447800"/>
            <a:ext cx="82296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16683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533400" y="2362200"/>
            <a:ext cx="3886200" cy="2895600"/>
          </a:xfrm>
          <a:prstGeom prst="rect">
            <a:avLst/>
          </a:prstGeom>
        </p:spPr>
        <p:txBody>
          <a:bodyPr/>
          <a:lstStyle>
            <a:lvl1pPr marL="171450" indent="-171450">
              <a:buClr>
                <a:schemeClr val="accent2"/>
              </a:buClr>
              <a:defRPr sz="1600" b="0">
                <a:solidFill>
                  <a:srgbClr val="000000"/>
                </a:solidFill>
              </a:defRPr>
            </a:lvl1pPr>
            <a:lvl2pPr>
              <a:defRPr sz="1400" b="0"/>
            </a:lvl2pPr>
            <a:lvl3pPr>
              <a:defRPr sz="1400"/>
            </a:lvl3pPr>
            <a:lvl4pPr>
              <a:defRPr sz="1400"/>
            </a:lvl4pPr>
            <a:lvl5pPr>
              <a:defRPr sz="1400"/>
            </a:lvl5pPr>
          </a:lstStyle>
          <a:p>
            <a:pPr lvl="0"/>
            <a:r>
              <a:rPr lang="en-US" dirty="0"/>
              <a:t>Click to edit Master text styles</a:t>
            </a:r>
          </a:p>
          <a:p>
            <a:pPr lvl="1"/>
            <a:endParaRPr lang="en-US" dirty="0"/>
          </a:p>
        </p:txBody>
      </p:sp>
      <p:sp>
        <p:nvSpPr>
          <p:cNvPr id="11" name="Text Placeholder 10"/>
          <p:cNvSpPr>
            <a:spLocks noGrp="1"/>
          </p:cNvSpPr>
          <p:nvPr>
            <p:ph type="body" sz="quarter" idx="17" hasCustomPrompt="1"/>
          </p:nvPr>
        </p:nvSpPr>
        <p:spPr>
          <a:xfrm>
            <a:off x="76200" y="6477000"/>
            <a:ext cx="7239000" cy="304800"/>
          </a:xfrm>
          <a:prstGeom prst="rect">
            <a:avLst/>
          </a:prstGeom>
        </p:spPr>
        <p:txBody>
          <a:bodyPr bIns="0" anchor="b"/>
          <a:lstStyle>
            <a:lvl1pPr marL="0" indent="0">
              <a:buNone/>
              <a:defRPr sz="800">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8" name="Content Placeholder 15"/>
          <p:cNvSpPr>
            <a:spLocks noGrp="1"/>
          </p:cNvSpPr>
          <p:nvPr>
            <p:ph sz="quarter" idx="18"/>
          </p:nvPr>
        </p:nvSpPr>
        <p:spPr>
          <a:xfrm>
            <a:off x="4724400" y="2362200"/>
            <a:ext cx="3886200" cy="2895600"/>
          </a:xfrm>
          <a:prstGeom prst="rect">
            <a:avLst/>
          </a:prstGeom>
        </p:spPr>
        <p:txBody>
          <a:bodyPr/>
          <a:lstStyle>
            <a:lvl1pPr marL="171450" indent="-171450">
              <a:buClr>
                <a:schemeClr val="accent2"/>
              </a:buClr>
              <a:defRPr sz="1600" b="0">
                <a:solidFill>
                  <a:srgbClr val="000000"/>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13" name="Slide Number Placeholder 12"/>
          <p:cNvSpPr>
            <a:spLocks noGrp="1"/>
          </p:cNvSpPr>
          <p:nvPr>
            <p:ph type="sldNum" sz="quarter" idx="21"/>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9" name="Title 18"/>
          <p:cNvSpPr>
            <a:spLocks noGrp="1"/>
          </p:cNvSpPr>
          <p:nvPr>
            <p:ph type="title"/>
          </p:nvPr>
        </p:nvSpPr>
        <p:spPr/>
        <p:txBody>
          <a:bodyPr/>
          <a:lstStyle/>
          <a:p>
            <a:r>
              <a:rPr lang="en-US"/>
              <a:t>Click to edit Master title style</a:t>
            </a:r>
          </a:p>
        </p:txBody>
      </p:sp>
      <p:sp>
        <p:nvSpPr>
          <p:cNvPr id="9" name="Text Placeholder 11"/>
          <p:cNvSpPr>
            <a:spLocks noGrp="1"/>
          </p:cNvSpPr>
          <p:nvPr>
            <p:ph type="body" sz="quarter" idx="15"/>
          </p:nvPr>
        </p:nvSpPr>
        <p:spPr>
          <a:xfrm>
            <a:off x="533400" y="5334000"/>
            <a:ext cx="3886200" cy="914400"/>
          </a:xfrm>
          <a:prstGeom prst="rect">
            <a:avLst/>
          </a:prstGeom>
          <a:solidFill>
            <a:schemeClr val="bg2">
              <a:lumMod val="40000"/>
              <a:lumOff val="60000"/>
            </a:schemeClr>
          </a:solidFill>
        </p:spPr>
        <p:txBody>
          <a:bodyPr anchor="ctr"/>
          <a:lstStyle>
            <a:lvl1pPr marL="0" indent="0">
              <a:spcBef>
                <a:spcPts val="600"/>
              </a:spcBef>
              <a:buClr>
                <a:schemeClr val="accent2"/>
              </a:buClr>
              <a:buNone/>
              <a:defRPr sz="1400">
                <a:solidFill>
                  <a:srgbClr val="000000"/>
                </a:solidFill>
              </a:defRPr>
            </a:lvl1pPr>
            <a:lvl2pPr marL="461963" indent="-234950">
              <a:spcBef>
                <a:spcPts val="600"/>
              </a:spcBef>
              <a:buClr>
                <a:schemeClr val="accent2"/>
              </a:buClr>
              <a:defRPr sz="1400">
                <a:solidFill>
                  <a:srgbClr val="000000"/>
                </a:solidFill>
              </a:defRPr>
            </a:lvl2pPr>
            <a:lvl3pPr marL="687388" indent="-225425">
              <a:spcBef>
                <a:spcPts val="600"/>
              </a:spcBef>
              <a:buClr>
                <a:schemeClr val="accent2"/>
              </a:buClr>
              <a:buFont typeface="Calibri" pitchFamily="34" charset="0"/>
              <a:buChar char="»"/>
              <a:defRPr sz="1400">
                <a:solidFill>
                  <a:srgbClr val="000000"/>
                </a:solidFill>
              </a:defRPr>
            </a:lvl3pPr>
            <a:lvl4pPr marL="914400" indent="-227013">
              <a:spcBef>
                <a:spcPts val="600"/>
              </a:spcBef>
              <a:buClr>
                <a:schemeClr val="accent2"/>
              </a:buClr>
              <a:buFont typeface="Courier New" pitchFamily="49" charset="0"/>
              <a:buChar char="o"/>
              <a:defRPr sz="1400">
                <a:solidFill>
                  <a:srgbClr val="000000"/>
                </a:solidFill>
              </a:defRPr>
            </a:lvl4pPr>
            <a:lvl5pPr marL="1203325" indent="-288925">
              <a:spcBef>
                <a:spcPts val="600"/>
              </a:spcBef>
              <a:buClr>
                <a:schemeClr val="accent2"/>
              </a:buClr>
              <a:buFont typeface="Wingdings" pitchFamily="2" charset="2"/>
              <a:buChar char="v"/>
              <a:defRPr sz="1400">
                <a:solidFill>
                  <a:srgbClr val="000000"/>
                </a:solidFill>
              </a:defRPr>
            </a:lvl5pPr>
          </a:lstStyle>
          <a:p>
            <a:pPr lvl="0"/>
            <a:r>
              <a:rPr lang="en-US" dirty="0"/>
              <a:t>Click to edit Master text styles</a:t>
            </a:r>
          </a:p>
        </p:txBody>
      </p:sp>
      <p:sp>
        <p:nvSpPr>
          <p:cNvPr id="10" name="Text Placeholder 11"/>
          <p:cNvSpPr>
            <a:spLocks noGrp="1"/>
          </p:cNvSpPr>
          <p:nvPr>
            <p:ph type="body" sz="quarter" idx="22"/>
          </p:nvPr>
        </p:nvSpPr>
        <p:spPr>
          <a:xfrm>
            <a:off x="4724400" y="5334000"/>
            <a:ext cx="3886200" cy="914400"/>
          </a:xfrm>
          <a:prstGeom prst="rect">
            <a:avLst/>
          </a:prstGeom>
          <a:solidFill>
            <a:schemeClr val="bg2">
              <a:lumMod val="40000"/>
              <a:lumOff val="60000"/>
            </a:schemeClr>
          </a:solidFill>
        </p:spPr>
        <p:txBody>
          <a:bodyPr anchor="ctr"/>
          <a:lstStyle>
            <a:lvl1pPr marL="0" indent="0">
              <a:spcBef>
                <a:spcPts val="600"/>
              </a:spcBef>
              <a:buClr>
                <a:schemeClr val="accent2"/>
              </a:buClr>
              <a:buNone/>
              <a:defRPr sz="1400">
                <a:solidFill>
                  <a:srgbClr val="000000"/>
                </a:solidFill>
              </a:defRPr>
            </a:lvl1pPr>
            <a:lvl2pPr marL="461963" indent="-234950">
              <a:spcBef>
                <a:spcPts val="600"/>
              </a:spcBef>
              <a:buClr>
                <a:schemeClr val="accent2"/>
              </a:buClr>
              <a:defRPr sz="1400">
                <a:solidFill>
                  <a:srgbClr val="000000"/>
                </a:solidFill>
              </a:defRPr>
            </a:lvl2pPr>
            <a:lvl3pPr marL="687388" indent="-225425">
              <a:spcBef>
                <a:spcPts val="600"/>
              </a:spcBef>
              <a:buClr>
                <a:schemeClr val="accent2"/>
              </a:buClr>
              <a:buFont typeface="Calibri" pitchFamily="34" charset="0"/>
              <a:buChar char="»"/>
              <a:defRPr sz="1400">
                <a:solidFill>
                  <a:srgbClr val="000000"/>
                </a:solidFill>
              </a:defRPr>
            </a:lvl3pPr>
            <a:lvl4pPr marL="914400" indent="-227013">
              <a:spcBef>
                <a:spcPts val="600"/>
              </a:spcBef>
              <a:buClr>
                <a:schemeClr val="accent2"/>
              </a:buClr>
              <a:buFont typeface="Courier New" pitchFamily="49" charset="0"/>
              <a:buChar char="o"/>
              <a:defRPr sz="1400">
                <a:solidFill>
                  <a:srgbClr val="000000"/>
                </a:solidFill>
              </a:defRPr>
            </a:lvl4pPr>
            <a:lvl5pPr marL="1203325" indent="-288925">
              <a:spcBef>
                <a:spcPts val="600"/>
              </a:spcBef>
              <a:buClr>
                <a:schemeClr val="accent2"/>
              </a:buClr>
              <a:buFont typeface="Wingdings" pitchFamily="2" charset="2"/>
              <a:buChar char="v"/>
              <a:defRPr sz="1400">
                <a:solidFill>
                  <a:srgbClr val="000000"/>
                </a:solidFill>
              </a:defRPr>
            </a:lvl5pPr>
          </a:lstStyle>
          <a:p>
            <a:pPr lvl="0"/>
            <a:r>
              <a:rPr lang="en-US" dirty="0"/>
              <a:t>Click to edit Master text styles</a:t>
            </a:r>
          </a:p>
        </p:txBody>
      </p:sp>
      <p:cxnSp>
        <p:nvCxnSpPr>
          <p:cNvPr id="15" name="Straight Connector 14"/>
          <p:cNvCxnSpPr/>
          <p:nvPr userDrawn="1"/>
        </p:nvCxnSpPr>
        <p:spPr>
          <a:xfrm rot="5400000">
            <a:off x="2857500" y="4533900"/>
            <a:ext cx="34290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 Placeholder 9"/>
          <p:cNvSpPr>
            <a:spLocks noGrp="1"/>
          </p:cNvSpPr>
          <p:nvPr>
            <p:ph type="body" sz="quarter" idx="19"/>
          </p:nvPr>
        </p:nvSpPr>
        <p:spPr>
          <a:xfrm>
            <a:off x="457200" y="1447800"/>
            <a:ext cx="82296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42029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12" name="Text Placeholder 15"/>
          <p:cNvSpPr>
            <a:spLocks noGrp="1"/>
          </p:cNvSpPr>
          <p:nvPr>
            <p:ph type="body" sz="quarter" idx="11" hasCustomPrompt="1"/>
          </p:nvPr>
        </p:nvSpPr>
        <p:spPr>
          <a:xfrm>
            <a:off x="609600" y="3392788"/>
            <a:ext cx="2438400" cy="2322212"/>
          </a:xfrm>
          <a:prstGeom prst="roundRect">
            <a:avLst/>
          </a:prstGeom>
          <a:solidFill>
            <a:schemeClr val="accent1"/>
          </a:solidFill>
          <a:ln>
            <a:solidFill>
              <a:schemeClr val="bg1"/>
            </a:solidFill>
          </a:ln>
        </p:spPr>
        <p:txBody>
          <a:bodyPr lIns="182880" tIns="457200"/>
          <a:lstStyle>
            <a:lvl1pPr marL="0" indent="0">
              <a:buNone/>
              <a:defRPr sz="1400" b="1" i="1">
                <a:solidFill>
                  <a:schemeClr val="bg1"/>
                </a:solidFill>
              </a:defRPr>
            </a:lvl1pPr>
          </a:lstStyle>
          <a:p>
            <a:pPr lvl="0"/>
            <a:r>
              <a:rPr lang="en-US" dirty="0"/>
              <a:t>“Quote goes here in italics”</a:t>
            </a:r>
          </a:p>
        </p:txBody>
      </p:sp>
      <p:sp>
        <p:nvSpPr>
          <p:cNvPr id="13" name="Picture Placeholder 17"/>
          <p:cNvSpPr>
            <a:spLocks noGrp="1"/>
          </p:cNvSpPr>
          <p:nvPr>
            <p:ph type="pic" sz="quarter" idx="12"/>
          </p:nvPr>
        </p:nvSpPr>
        <p:spPr>
          <a:xfrm>
            <a:off x="609600" y="2057400"/>
            <a:ext cx="2438400" cy="1767166"/>
          </a:xfrm>
          <a:prstGeom prst="rect">
            <a:avLst/>
          </a:prstGeom>
          <a:solidFill>
            <a:schemeClr val="bg1"/>
          </a:solidFill>
        </p:spPr>
        <p:txBody>
          <a:bodyPr/>
          <a:lstStyle>
            <a:lvl1pPr>
              <a:buNone/>
              <a:defRPr sz="1400"/>
            </a:lvl1pPr>
          </a:lstStyle>
          <a:p>
            <a:endParaRPr lang="en-US" dirty="0"/>
          </a:p>
        </p:txBody>
      </p:sp>
      <p:sp>
        <p:nvSpPr>
          <p:cNvPr id="15" name="Text Placeholder 15"/>
          <p:cNvSpPr>
            <a:spLocks noGrp="1"/>
          </p:cNvSpPr>
          <p:nvPr>
            <p:ph type="body" sz="quarter" idx="13" hasCustomPrompt="1"/>
          </p:nvPr>
        </p:nvSpPr>
        <p:spPr>
          <a:xfrm>
            <a:off x="3352800" y="3392788"/>
            <a:ext cx="2438400" cy="2322212"/>
          </a:xfrm>
          <a:prstGeom prst="roundRect">
            <a:avLst/>
          </a:prstGeom>
          <a:solidFill>
            <a:schemeClr val="accent5"/>
          </a:solidFill>
          <a:ln>
            <a:solidFill>
              <a:schemeClr val="bg1"/>
            </a:solidFill>
          </a:ln>
        </p:spPr>
        <p:txBody>
          <a:bodyPr lIns="182880" tIns="457200"/>
          <a:lstStyle>
            <a:lvl1pPr marL="0" indent="0">
              <a:buNone/>
              <a:defRPr sz="1400" b="1" i="1">
                <a:solidFill>
                  <a:schemeClr val="bg1"/>
                </a:solidFill>
              </a:defRPr>
            </a:lvl1pPr>
          </a:lstStyle>
          <a:p>
            <a:pPr lvl="0"/>
            <a:r>
              <a:rPr lang="en-US" dirty="0"/>
              <a:t>“Quote goes here in italics”</a:t>
            </a:r>
          </a:p>
        </p:txBody>
      </p:sp>
      <p:sp>
        <p:nvSpPr>
          <p:cNvPr id="16" name="Picture Placeholder 17"/>
          <p:cNvSpPr>
            <a:spLocks noGrp="1"/>
          </p:cNvSpPr>
          <p:nvPr>
            <p:ph type="pic" sz="quarter" idx="14"/>
          </p:nvPr>
        </p:nvSpPr>
        <p:spPr>
          <a:xfrm>
            <a:off x="3352800" y="2057400"/>
            <a:ext cx="2438400" cy="1767166"/>
          </a:xfrm>
          <a:prstGeom prst="rect">
            <a:avLst/>
          </a:prstGeom>
          <a:solidFill>
            <a:schemeClr val="bg1"/>
          </a:solidFill>
        </p:spPr>
        <p:txBody>
          <a:bodyPr/>
          <a:lstStyle>
            <a:lvl1pPr>
              <a:buNone/>
              <a:defRPr sz="1400"/>
            </a:lvl1pPr>
          </a:lstStyle>
          <a:p>
            <a:endParaRPr lang="en-US" dirty="0"/>
          </a:p>
        </p:txBody>
      </p:sp>
      <p:sp>
        <p:nvSpPr>
          <p:cNvPr id="17" name="Text Placeholder 15"/>
          <p:cNvSpPr>
            <a:spLocks noGrp="1"/>
          </p:cNvSpPr>
          <p:nvPr>
            <p:ph type="body" sz="quarter" idx="15" hasCustomPrompt="1"/>
          </p:nvPr>
        </p:nvSpPr>
        <p:spPr>
          <a:xfrm>
            <a:off x="6096000" y="3392788"/>
            <a:ext cx="2438400" cy="2322212"/>
          </a:xfrm>
          <a:prstGeom prst="roundRect">
            <a:avLst/>
          </a:prstGeom>
          <a:solidFill>
            <a:schemeClr val="accent3"/>
          </a:solidFill>
          <a:ln>
            <a:solidFill>
              <a:schemeClr val="bg1"/>
            </a:solidFill>
          </a:ln>
        </p:spPr>
        <p:txBody>
          <a:bodyPr lIns="182880" tIns="457200"/>
          <a:lstStyle>
            <a:lvl1pPr marL="0" indent="0">
              <a:buNone/>
              <a:defRPr sz="1400" b="1" i="1">
                <a:solidFill>
                  <a:schemeClr val="bg1"/>
                </a:solidFill>
              </a:defRPr>
            </a:lvl1pPr>
          </a:lstStyle>
          <a:p>
            <a:pPr lvl="0"/>
            <a:r>
              <a:rPr lang="en-US" dirty="0"/>
              <a:t>“Quote goes here in italics”</a:t>
            </a:r>
          </a:p>
        </p:txBody>
      </p:sp>
      <p:sp>
        <p:nvSpPr>
          <p:cNvPr id="18" name="Picture Placeholder 17"/>
          <p:cNvSpPr>
            <a:spLocks noGrp="1"/>
          </p:cNvSpPr>
          <p:nvPr>
            <p:ph type="pic" sz="quarter" idx="16"/>
          </p:nvPr>
        </p:nvSpPr>
        <p:spPr>
          <a:xfrm>
            <a:off x="6096000" y="2057400"/>
            <a:ext cx="2438400" cy="1767166"/>
          </a:xfrm>
          <a:prstGeom prst="rect">
            <a:avLst/>
          </a:prstGeom>
          <a:solidFill>
            <a:schemeClr val="bg1"/>
          </a:solidFill>
        </p:spPr>
        <p:txBody>
          <a:bodyPr/>
          <a:lstStyle>
            <a:lvl1pPr>
              <a:buNone/>
              <a:defRPr sz="1400"/>
            </a:lvl1pPr>
          </a:lstStyle>
          <a:p>
            <a:endParaRPr lang="en-US" dirty="0"/>
          </a:p>
        </p:txBody>
      </p:sp>
      <p:sp>
        <p:nvSpPr>
          <p:cNvPr id="21" name="Slide Number Placeholder 20"/>
          <p:cNvSpPr>
            <a:spLocks noGrp="1"/>
          </p:cNvSpPr>
          <p:nvPr>
            <p:ph type="sldNum" sz="quarter" idx="17"/>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22" name="Title 2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349018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2" name="Text Placeholder 15"/>
          <p:cNvSpPr>
            <a:spLocks noGrp="1"/>
          </p:cNvSpPr>
          <p:nvPr>
            <p:ph type="body" sz="quarter" idx="21" hasCustomPrompt="1"/>
          </p:nvPr>
        </p:nvSpPr>
        <p:spPr>
          <a:xfrm>
            <a:off x="6096000" y="4024034"/>
            <a:ext cx="2819400" cy="1918190"/>
          </a:xfrm>
          <a:prstGeom prst="roundRect">
            <a:avLst/>
          </a:prstGeom>
          <a:solidFill>
            <a:schemeClr val="accent1"/>
          </a:solidFill>
          <a:ln>
            <a:solidFill>
              <a:schemeClr val="bg1"/>
            </a:solidFill>
          </a:ln>
        </p:spPr>
        <p:txBody>
          <a:bodyPr lIns="365760" tIns="91440" rIns="91440" bIns="91440"/>
          <a:lstStyle>
            <a:lvl1pPr marL="0" indent="0" algn="l">
              <a:buNone/>
              <a:defRPr sz="1400" b="1" i="1">
                <a:solidFill>
                  <a:schemeClr val="bg1"/>
                </a:solidFill>
              </a:defRPr>
            </a:lvl1pPr>
          </a:lstStyle>
          <a:p>
            <a:pPr lvl="0"/>
            <a:r>
              <a:rPr lang="en-US" dirty="0"/>
              <a:t>“Quote goes here in italics”</a:t>
            </a:r>
          </a:p>
        </p:txBody>
      </p:sp>
      <p:sp>
        <p:nvSpPr>
          <p:cNvPr id="20" name="Text Placeholder 15"/>
          <p:cNvSpPr>
            <a:spLocks noGrp="1"/>
          </p:cNvSpPr>
          <p:nvPr>
            <p:ph type="body" sz="quarter" idx="20" hasCustomPrompt="1"/>
          </p:nvPr>
        </p:nvSpPr>
        <p:spPr>
          <a:xfrm>
            <a:off x="6096000" y="1981200"/>
            <a:ext cx="2819400" cy="1890434"/>
          </a:xfrm>
          <a:prstGeom prst="roundRect">
            <a:avLst/>
          </a:prstGeom>
          <a:solidFill>
            <a:schemeClr val="accent3"/>
          </a:solidFill>
          <a:ln>
            <a:solidFill>
              <a:schemeClr val="bg1"/>
            </a:solidFill>
          </a:ln>
        </p:spPr>
        <p:txBody>
          <a:bodyPr lIns="365760" tIns="91440" rIns="91440" bIns="91440"/>
          <a:lstStyle>
            <a:lvl1pPr marL="0" indent="0" algn="l">
              <a:buNone/>
              <a:defRPr sz="1400" b="1" i="1" baseline="0">
                <a:solidFill>
                  <a:schemeClr val="bg1"/>
                </a:solidFill>
              </a:defRPr>
            </a:lvl1pPr>
          </a:lstStyle>
          <a:p>
            <a:pPr lvl="0"/>
            <a:r>
              <a:rPr lang="en-US" dirty="0"/>
              <a:t>“Quote goes here in italics”</a:t>
            </a:r>
          </a:p>
        </p:txBody>
      </p:sp>
      <p:sp>
        <p:nvSpPr>
          <p:cNvPr id="19" name="Text Placeholder 15"/>
          <p:cNvSpPr>
            <a:spLocks noGrp="1"/>
          </p:cNvSpPr>
          <p:nvPr>
            <p:ph type="body" sz="quarter" idx="19" hasCustomPrompt="1"/>
          </p:nvPr>
        </p:nvSpPr>
        <p:spPr>
          <a:xfrm>
            <a:off x="228600" y="4024034"/>
            <a:ext cx="2819400" cy="1919566"/>
          </a:xfrm>
          <a:prstGeom prst="roundRect">
            <a:avLst/>
          </a:prstGeom>
          <a:solidFill>
            <a:schemeClr val="accent3"/>
          </a:solidFill>
          <a:ln>
            <a:solidFill>
              <a:schemeClr val="bg1"/>
            </a:solidFill>
          </a:ln>
        </p:spPr>
        <p:txBody>
          <a:bodyPr lIns="91440" tIns="91440" rIns="365760" bIns="91440"/>
          <a:lstStyle>
            <a:lvl1pPr marL="0" indent="0" algn="r">
              <a:buNone/>
              <a:defRPr sz="1400" b="1" i="1">
                <a:solidFill>
                  <a:schemeClr val="bg1"/>
                </a:solidFill>
              </a:defRPr>
            </a:lvl1pPr>
          </a:lstStyle>
          <a:p>
            <a:pPr lvl="0"/>
            <a:r>
              <a:rPr lang="en-US" dirty="0"/>
              <a:t>“Quote goes here in italics”</a:t>
            </a:r>
          </a:p>
        </p:txBody>
      </p:sp>
      <p:sp>
        <p:nvSpPr>
          <p:cNvPr id="12" name="Text Placeholder 15"/>
          <p:cNvSpPr>
            <a:spLocks noGrp="1"/>
          </p:cNvSpPr>
          <p:nvPr>
            <p:ph type="body" sz="quarter" idx="11" hasCustomPrompt="1"/>
          </p:nvPr>
        </p:nvSpPr>
        <p:spPr>
          <a:xfrm>
            <a:off x="228600" y="1981200"/>
            <a:ext cx="2819400" cy="1890434"/>
          </a:xfrm>
          <a:prstGeom prst="roundRect">
            <a:avLst/>
          </a:prstGeom>
          <a:solidFill>
            <a:schemeClr val="accent1"/>
          </a:solidFill>
          <a:ln>
            <a:solidFill>
              <a:schemeClr val="bg1"/>
            </a:solidFill>
          </a:ln>
        </p:spPr>
        <p:txBody>
          <a:bodyPr lIns="91440" tIns="91440" rIns="365760" bIns="91440"/>
          <a:lstStyle>
            <a:lvl1pPr marL="0" indent="0" algn="r">
              <a:buNone/>
              <a:defRPr sz="1400" b="1" i="1">
                <a:solidFill>
                  <a:schemeClr val="bg1"/>
                </a:solidFill>
              </a:defRPr>
            </a:lvl1pPr>
          </a:lstStyle>
          <a:p>
            <a:pPr lvl="0"/>
            <a:r>
              <a:rPr lang="en-US" dirty="0"/>
              <a:t>“Quote goes here in italics”</a:t>
            </a:r>
          </a:p>
        </p:txBody>
      </p:sp>
      <p:sp>
        <p:nvSpPr>
          <p:cNvPr id="13" name="Picture Placeholder 17"/>
          <p:cNvSpPr>
            <a:spLocks noGrp="1"/>
          </p:cNvSpPr>
          <p:nvPr>
            <p:ph type="pic" sz="quarter" idx="12"/>
          </p:nvPr>
        </p:nvSpPr>
        <p:spPr>
          <a:xfrm>
            <a:off x="2743200" y="1980054"/>
            <a:ext cx="1752600" cy="1906146"/>
          </a:xfrm>
          <a:prstGeom prst="rect">
            <a:avLst/>
          </a:prstGeom>
          <a:solidFill>
            <a:schemeClr val="bg1"/>
          </a:solidFill>
        </p:spPr>
        <p:txBody>
          <a:bodyPr/>
          <a:lstStyle>
            <a:lvl1pPr>
              <a:buNone/>
              <a:defRPr sz="1400"/>
            </a:lvl1pPr>
          </a:lstStyle>
          <a:p>
            <a:endParaRPr lang="en-US" dirty="0"/>
          </a:p>
        </p:txBody>
      </p:sp>
      <p:sp>
        <p:nvSpPr>
          <p:cNvPr id="18" name="Picture Placeholder 17"/>
          <p:cNvSpPr>
            <a:spLocks noGrp="1"/>
          </p:cNvSpPr>
          <p:nvPr>
            <p:ph type="pic" sz="quarter" idx="16"/>
          </p:nvPr>
        </p:nvSpPr>
        <p:spPr>
          <a:xfrm>
            <a:off x="2743200" y="4024034"/>
            <a:ext cx="1752600" cy="1935520"/>
          </a:xfrm>
          <a:prstGeom prst="rect">
            <a:avLst/>
          </a:prstGeom>
          <a:solidFill>
            <a:schemeClr val="bg1"/>
          </a:solidFill>
        </p:spPr>
        <p:txBody>
          <a:bodyPr/>
          <a:lstStyle>
            <a:lvl1pPr>
              <a:buNone/>
              <a:defRPr sz="1400"/>
            </a:lvl1pPr>
          </a:lstStyle>
          <a:p>
            <a:endParaRPr lang="en-US" dirty="0"/>
          </a:p>
        </p:txBody>
      </p:sp>
      <p:sp>
        <p:nvSpPr>
          <p:cNvPr id="11" name="Picture Placeholder 17"/>
          <p:cNvSpPr>
            <a:spLocks noGrp="1"/>
          </p:cNvSpPr>
          <p:nvPr>
            <p:ph type="pic" sz="quarter" idx="17"/>
          </p:nvPr>
        </p:nvSpPr>
        <p:spPr>
          <a:xfrm>
            <a:off x="4648200" y="1965488"/>
            <a:ext cx="1752600" cy="1906146"/>
          </a:xfrm>
          <a:prstGeom prst="rect">
            <a:avLst/>
          </a:prstGeom>
          <a:solidFill>
            <a:schemeClr val="bg1"/>
          </a:solidFill>
        </p:spPr>
        <p:txBody>
          <a:bodyPr/>
          <a:lstStyle>
            <a:lvl1pPr>
              <a:buNone/>
              <a:defRPr sz="1400"/>
            </a:lvl1pPr>
          </a:lstStyle>
          <a:p>
            <a:endParaRPr lang="en-US" dirty="0"/>
          </a:p>
        </p:txBody>
      </p:sp>
      <p:sp>
        <p:nvSpPr>
          <p:cNvPr id="14" name="Picture Placeholder 17"/>
          <p:cNvSpPr>
            <a:spLocks noGrp="1"/>
          </p:cNvSpPr>
          <p:nvPr>
            <p:ph type="pic" sz="quarter" idx="18"/>
          </p:nvPr>
        </p:nvSpPr>
        <p:spPr>
          <a:xfrm>
            <a:off x="4648200" y="4009468"/>
            <a:ext cx="1752600" cy="1934132"/>
          </a:xfrm>
          <a:prstGeom prst="rect">
            <a:avLst/>
          </a:prstGeom>
          <a:solidFill>
            <a:schemeClr val="bg1"/>
          </a:solidFill>
        </p:spPr>
        <p:txBody>
          <a:bodyPr/>
          <a:lstStyle>
            <a:lvl1pPr>
              <a:buNone/>
              <a:defRPr sz="1400"/>
            </a:lvl1pPr>
          </a:lstStyle>
          <a:p>
            <a:endParaRPr lang="en-US" dirty="0"/>
          </a:p>
        </p:txBody>
      </p:sp>
      <p:sp>
        <p:nvSpPr>
          <p:cNvPr id="15" name="Slide Number Placeholder 14"/>
          <p:cNvSpPr>
            <a:spLocks noGrp="1"/>
          </p:cNvSpPr>
          <p:nvPr>
            <p:ph type="sldNum" sz="quarter" idx="22"/>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24" name="Title 2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2516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able of Contents_4">
    <p:spTree>
      <p:nvGrpSpPr>
        <p:cNvPr id="1" name=""/>
        <p:cNvGrpSpPr/>
        <p:nvPr/>
      </p:nvGrpSpPr>
      <p:grpSpPr>
        <a:xfrm>
          <a:off x="0" y="0"/>
          <a:ext cx="0" cy="0"/>
          <a:chOff x="0" y="0"/>
          <a:chExt cx="0" cy="0"/>
        </a:xfrm>
      </p:grpSpPr>
      <p:pic>
        <p:nvPicPr>
          <p:cNvPr id="24" name="Picture 23" descr="background_sm.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2590800"/>
            <a:ext cx="1600200" cy="1795346"/>
          </a:xfrm>
          <a:prstGeom prst="rect">
            <a:avLst/>
          </a:prstGeom>
        </p:spPr>
      </p:pic>
      <p:pic>
        <p:nvPicPr>
          <p:cNvPr id="25" name="Picture 24" descr="bigpicture_sm.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43200" y="2599982"/>
            <a:ext cx="1360778" cy="1828800"/>
          </a:xfrm>
          <a:prstGeom prst="rect">
            <a:avLst/>
          </a:prstGeom>
        </p:spPr>
      </p:pic>
      <p:pic>
        <p:nvPicPr>
          <p:cNvPr id="26" name="Picture 25" descr="contacts_sm.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39000" y="2943723"/>
            <a:ext cx="1371600" cy="1332659"/>
          </a:xfrm>
          <a:prstGeom prst="rect">
            <a:avLst/>
          </a:prstGeom>
        </p:spPr>
      </p:pic>
      <p:pic>
        <p:nvPicPr>
          <p:cNvPr id="31" name="Picture 30" descr="details_sm.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876800" y="2599982"/>
            <a:ext cx="1657714" cy="1676400"/>
          </a:xfrm>
          <a:prstGeom prst="rect">
            <a:avLst/>
          </a:prstGeom>
        </p:spPr>
      </p:pic>
      <p:sp>
        <p:nvSpPr>
          <p:cNvPr id="33" name="Round Same Side Corner Rectangle 32"/>
          <p:cNvSpPr/>
          <p:nvPr userDrawn="1"/>
        </p:nvSpPr>
        <p:spPr>
          <a:xfrm rot="10800000">
            <a:off x="243840" y="4343399"/>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4" name="Round Same Side Corner Rectangle 33"/>
          <p:cNvSpPr/>
          <p:nvPr userDrawn="1"/>
        </p:nvSpPr>
        <p:spPr>
          <a:xfrm rot="10800000">
            <a:off x="2453641" y="4343399"/>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5" name="Round Same Side Corner Rectangle 34"/>
          <p:cNvSpPr/>
          <p:nvPr userDrawn="1"/>
        </p:nvSpPr>
        <p:spPr>
          <a:xfrm rot="10800000">
            <a:off x="4693920" y="4343400"/>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6" name="Round Same Side Corner Rectangle 35"/>
          <p:cNvSpPr/>
          <p:nvPr userDrawn="1"/>
        </p:nvSpPr>
        <p:spPr>
          <a:xfrm rot="10800000">
            <a:off x="6918960" y="4343400"/>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7" name="Title 16"/>
          <p:cNvSpPr>
            <a:spLocks noGrp="1"/>
          </p:cNvSpPr>
          <p:nvPr>
            <p:ph type="title" hasCustomPrompt="1"/>
          </p:nvPr>
        </p:nvSpPr>
        <p:spPr/>
        <p:txBody>
          <a:bodyPr/>
          <a:lstStyle>
            <a:lvl1pPr>
              <a:defRPr/>
            </a:lvl1pPr>
          </a:lstStyle>
          <a:p>
            <a:r>
              <a:rPr lang="en-US" dirty="0"/>
              <a:t>4-section Table of Contents Template</a:t>
            </a:r>
          </a:p>
        </p:txBody>
      </p:sp>
      <p:sp>
        <p:nvSpPr>
          <p:cNvPr id="16" name="Text Placeholder 15"/>
          <p:cNvSpPr>
            <a:spLocks noGrp="1"/>
          </p:cNvSpPr>
          <p:nvPr>
            <p:ph type="body" sz="quarter" idx="10" hasCustomPrompt="1"/>
          </p:nvPr>
        </p:nvSpPr>
        <p:spPr>
          <a:xfrm>
            <a:off x="2286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Background</a:t>
            </a:r>
          </a:p>
          <a:p>
            <a:pPr lvl="0"/>
            <a:r>
              <a:rPr lang="en-US" dirty="0"/>
              <a:t>##</a:t>
            </a:r>
          </a:p>
        </p:txBody>
      </p:sp>
      <p:sp>
        <p:nvSpPr>
          <p:cNvPr id="18" name="Text Placeholder 15"/>
          <p:cNvSpPr>
            <a:spLocks noGrp="1"/>
          </p:cNvSpPr>
          <p:nvPr>
            <p:ph type="body" sz="quarter" idx="11" hasCustomPrompt="1"/>
          </p:nvPr>
        </p:nvSpPr>
        <p:spPr>
          <a:xfrm>
            <a:off x="24384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Big Picture</a:t>
            </a:r>
          </a:p>
          <a:p>
            <a:pPr lvl="0"/>
            <a:r>
              <a:rPr lang="en-US" dirty="0"/>
              <a:t>##</a:t>
            </a:r>
          </a:p>
        </p:txBody>
      </p:sp>
      <p:sp>
        <p:nvSpPr>
          <p:cNvPr id="19" name="Text Placeholder 15"/>
          <p:cNvSpPr>
            <a:spLocks noGrp="1"/>
          </p:cNvSpPr>
          <p:nvPr>
            <p:ph type="body" sz="quarter" idx="12" hasCustomPrompt="1"/>
          </p:nvPr>
        </p:nvSpPr>
        <p:spPr>
          <a:xfrm>
            <a:off x="46482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Details</a:t>
            </a:r>
          </a:p>
          <a:p>
            <a:pPr lvl="0"/>
            <a:r>
              <a:rPr lang="en-US" dirty="0"/>
              <a:t>##</a:t>
            </a:r>
          </a:p>
        </p:txBody>
      </p:sp>
      <p:sp>
        <p:nvSpPr>
          <p:cNvPr id="20" name="Text Placeholder 15"/>
          <p:cNvSpPr>
            <a:spLocks noGrp="1"/>
          </p:cNvSpPr>
          <p:nvPr>
            <p:ph type="body" sz="quarter" idx="13" hasCustomPrompt="1"/>
          </p:nvPr>
        </p:nvSpPr>
        <p:spPr>
          <a:xfrm>
            <a:off x="69342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Team</a:t>
            </a:r>
          </a:p>
          <a:p>
            <a:pPr lvl="0"/>
            <a:r>
              <a:rPr lang="en-US" dirty="0"/>
              <a:t>##</a:t>
            </a:r>
          </a:p>
        </p:txBody>
      </p:sp>
    </p:spTree>
    <p:extLst>
      <p:ext uri="{BB962C8B-B14F-4D97-AF65-F5344CB8AC3E}">
        <p14:creationId xmlns:p14="http://schemas.microsoft.com/office/powerpoint/2010/main" val="5392126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able of Contents_5">
    <p:spTree>
      <p:nvGrpSpPr>
        <p:cNvPr id="1" name=""/>
        <p:cNvGrpSpPr/>
        <p:nvPr/>
      </p:nvGrpSpPr>
      <p:grpSpPr>
        <a:xfrm>
          <a:off x="0" y="0"/>
          <a:ext cx="0" cy="0"/>
          <a:chOff x="0" y="0"/>
          <a:chExt cx="0" cy="0"/>
        </a:xfrm>
      </p:grpSpPr>
      <p:sp>
        <p:nvSpPr>
          <p:cNvPr id="20" name="Rectangle 19"/>
          <p:cNvSpPr/>
          <p:nvPr userDrawn="1"/>
        </p:nvSpPr>
        <p:spPr>
          <a:xfrm>
            <a:off x="8305800" y="6324600"/>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23" name="Picture 22" descr="background_sm.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0" y="1524000"/>
            <a:ext cx="1600200" cy="1795346"/>
          </a:xfrm>
          <a:prstGeom prst="rect">
            <a:avLst/>
          </a:prstGeom>
        </p:spPr>
      </p:pic>
      <p:pic>
        <p:nvPicPr>
          <p:cNvPr id="24" name="Picture 23" descr="bigpicture_sm.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86200" y="1524000"/>
            <a:ext cx="1360778" cy="1828800"/>
          </a:xfrm>
          <a:prstGeom prst="rect">
            <a:avLst/>
          </a:prstGeom>
        </p:spPr>
      </p:pic>
      <p:pic>
        <p:nvPicPr>
          <p:cNvPr id="29" name="Picture 28" descr="contacts_sm.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029200" y="4458541"/>
            <a:ext cx="1371600" cy="1332659"/>
          </a:xfrm>
          <a:prstGeom prst="rect">
            <a:avLst/>
          </a:prstGeom>
        </p:spPr>
      </p:pic>
      <p:pic>
        <p:nvPicPr>
          <p:cNvPr id="32" name="Picture 31" descr="details_sm.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019800" y="1524000"/>
            <a:ext cx="1657714" cy="1676400"/>
          </a:xfrm>
          <a:prstGeom prst="rect">
            <a:avLst/>
          </a:prstGeom>
        </p:spPr>
      </p:pic>
      <p:pic>
        <p:nvPicPr>
          <p:cNvPr id="36" name="Picture 35" descr="appendix_sm.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949993" y="4191000"/>
            <a:ext cx="936207" cy="1606133"/>
          </a:xfrm>
          <a:prstGeom prst="rect">
            <a:avLst/>
          </a:prstGeom>
        </p:spPr>
      </p:pic>
      <p:sp>
        <p:nvSpPr>
          <p:cNvPr id="37" name="Round Same Side Corner Rectangle 36"/>
          <p:cNvSpPr/>
          <p:nvPr userDrawn="1"/>
        </p:nvSpPr>
        <p:spPr>
          <a:xfrm rot="10800000">
            <a:off x="1310640"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8" name="Round Same Side Corner Rectangle 37"/>
          <p:cNvSpPr/>
          <p:nvPr userDrawn="1"/>
        </p:nvSpPr>
        <p:spPr>
          <a:xfrm rot="10800000">
            <a:off x="3596641"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9" name="Round Same Side Corner Rectangle 38"/>
          <p:cNvSpPr/>
          <p:nvPr userDrawn="1"/>
        </p:nvSpPr>
        <p:spPr>
          <a:xfrm rot="10800000">
            <a:off x="5836920" y="32674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0" name="Round Same Side Corner Rectangle 39"/>
          <p:cNvSpPr/>
          <p:nvPr userDrawn="1"/>
        </p:nvSpPr>
        <p:spPr>
          <a:xfrm rot="10800000">
            <a:off x="470916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7" name="Round Same Side Corner Rectangle 46"/>
          <p:cNvSpPr/>
          <p:nvPr userDrawn="1"/>
        </p:nvSpPr>
        <p:spPr>
          <a:xfrm rot="10800000">
            <a:off x="245364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1" name="Title 20"/>
          <p:cNvSpPr>
            <a:spLocks noGrp="1"/>
          </p:cNvSpPr>
          <p:nvPr>
            <p:ph type="title" hasCustomPrompt="1"/>
          </p:nvPr>
        </p:nvSpPr>
        <p:spPr/>
        <p:txBody>
          <a:bodyPr/>
          <a:lstStyle>
            <a:lvl1pPr>
              <a:defRPr/>
            </a:lvl1pPr>
          </a:lstStyle>
          <a:p>
            <a:r>
              <a:rPr lang="en-US" dirty="0"/>
              <a:t>5-section Table of Contents Template</a:t>
            </a:r>
          </a:p>
        </p:txBody>
      </p:sp>
      <p:sp>
        <p:nvSpPr>
          <p:cNvPr id="19" name="Text Placeholder 15"/>
          <p:cNvSpPr>
            <a:spLocks noGrp="1"/>
          </p:cNvSpPr>
          <p:nvPr>
            <p:ph type="body" sz="quarter" idx="10" hasCustomPrompt="1"/>
          </p:nvPr>
        </p:nvSpPr>
        <p:spPr>
          <a:xfrm>
            <a:off x="1295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Background</a:t>
            </a:r>
          </a:p>
          <a:p>
            <a:pPr lvl="0"/>
            <a:r>
              <a:rPr lang="en-US" dirty="0"/>
              <a:t>##</a:t>
            </a:r>
          </a:p>
        </p:txBody>
      </p:sp>
      <p:sp>
        <p:nvSpPr>
          <p:cNvPr id="22" name="Text Placeholder 15"/>
          <p:cNvSpPr>
            <a:spLocks noGrp="1"/>
          </p:cNvSpPr>
          <p:nvPr>
            <p:ph type="body" sz="quarter" idx="11" hasCustomPrompt="1"/>
          </p:nvPr>
        </p:nvSpPr>
        <p:spPr>
          <a:xfrm>
            <a:off x="3581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Big Picture</a:t>
            </a:r>
          </a:p>
          <a:p>
            <a:pPr lvl="0"/>
            <a:r>
              <a:rPr lang="en-US" dirty="0"/>
              <a:t>##</a:t>
            </a:r>
          </a:p>
        </p:txBody>
      </p:sp>
      <p:sp>
        <p:nvSpPr>
          <p:cNvPr id="25" name="Text Placeholder 15"/>
          <p:cNvSpPr>
            <a:spLocks noGrp="1"/>
          </p:cNvSpPr>
          <p:nvPr>
            <p:ph type="body" sz="quarter" idx="12" hasCustomPrompt="1"/>
          </p:nvPr>
        </p:nvSpPr>
        <p:spPr>
          <a:xfrm>
            <a:off x="5867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Details</a:t>
            </a:r>
          </a:p>
          <a:p>
            <a:pPr lvl="0"/>
            <a:r>
              <a:rPr lang="en-US" dirty="0"/>
              <a:t>##</a:t>
            </a:r>
          </a:p>
        </p:txBody>
      </p:sp>
      <p:sp>
        <p:nvSpPr>
          <p:cNvPr id="26" name="Text Placeholder 15"/>
          <p:cNvSpPr>
            <a:spLocks noGrp="1"/>
          </p:cNvSpPr>
          <p:nvPr>
            <p:ph type="body" sz="quarter" idx="13" hasCustomPrompt="1"/>
          </p:nvPr>
        </p:nvSpPr>
        <p:spPr>
          <a:xfrm>
            <a:off x="2438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Appendix</a:t>
            </a:r>
          </a:p>
          <a:p>
            <a:pPr lvl="0"/>
            <a:r>
              <a:rPr lang="en-US" dirty="0"/>
              <a:t>##</a:t>
            </a:r>
          </a:p>
        </p:txBody>
      </p:sp>
      <p:sp>
        <p:nvSpPr>
          <p:cNvPr id="27" name="Text Placeholder 15"/>
          <p:cNvSpPr>
            <a:spLocks noGrp="1"/>
          </p:cNvSpPr>
          <p:nvPr>
            <p:ph type="body" sz="quarter" idx="14" hasCustomPrompt="1"/>
          </p:nvPr>
        </p:nvSpPr>
        <p:spPr>
          <a:xfrm>
            <a:off x="4724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Team</a:t>
            </a:r>
          </a:p>
          <a:p>
            <a:pPr lvl="0"/>
            <a:r>
              <a:rPr lang="en-US" dirty="0"/>
              <a:t>##</a:t>
            </a:r>
          </a:p>
        </p:txBody>
      </p:sp>
    </p:spTree>
    <p:extLst>
      <p:ext uri="{BB962C8B-B14F-4D97-AF65-F5344CB8AC3E}">
        <p14:creationId xmlns:p14="http://schemas.microsoft.com/office/powerpoint/2010/main" val="35464276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able of Contents_6">
    <p:spTree>
      <p:nvGrpSpPr>
        <p:cNvPr id="1" name=""/>
        <p:cNvGrpSpPr/>
        <p:nvPr/>
      </p:nvGrpSpPr>
      <p:grpSpPr>
        <a:xfrm>
          <a:off x="0" y="0"/>
          <a:ext cx="0" cy="0"/>
          <a:chOff x="0" y="0"/>
          <a:chExt cx="0" cy="0"/>
        </a:xfrm>
      </p:grpSpPr>
      <p:sp>
        <p:nvSpPr>
          <p:cNvPr id="25" name="Rectangle 24"/>
          <p:cNvSpPr/>
          <p:nvPr userDrawn="1"/>
        </p:nvSpPr>
        <p:spPr>
          <a:xfrm>
            <a:off x="8305800" y="6324600"/>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23" name="Picture 22" descr="background_sm.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0" y="1524000"/>
            <a:ext cx="1600200" cy="1795346"/>
          </a:xfrm>
          <a:prstGeom prst="rect">
            <a:avLst/>
          </a:prstGeom>
        </p:spPr>
      </p:pic>
      <p:pic>
        <p:nvPicPr>
          <p:cNvPr id="24" name="Picture 23" descr="bigpicture_sm.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86200" y="1524000"/>
            <a:ext cx="1360778" cy="1828800"/>
          </a:xfrm>
          <a:prstGeom prst="rect">
            <a:avLst/>
          </a:prstGeom>
        </p:spPr>
      </p:pic>
      <p:pic>
        <p:nvPicPr>
          <p:cNvPr id="29" name="Picture 28" descr="contacts_sm.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172200" y="4458541"/>
            <a:ext cx="1371600" cy="1332659"/>
          </a:xfrm>
          <a:prstGeom prst="rect">
            <a:avLst/>
          </a:prstGeom>
        </p:spPr>
      </p:pic>
      <p:pic>
        <p:nvPicPr>
          <p:cNvPr id="31" name="Picture 30" descr="analysis_sm.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676399" y="4343400"/>
            <a:ext cx="1213866" cy="1380744"/>
          </a:xfrm>
          <a:prstGeom prst="rect">
            <a:avLst/>
          </a:prstGeom>
        </p:spPr>
      </p:pic>
      <p:pic>
        <p:nvPicPr>
          <p:cNvPr id="32" name="Picture 31" descr="details_sm.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019800" y="1524000"/>
            <a:ext cx="1657714" cy="1676400"/>
          </a:xfrm>
          <a:prstGeom prst="rect">
            <a:avLst/>
          </a:prstGeom>
        </p:spPr>
      </p:pic>
      <p:pic>
        <p:nvPicPr>
          <p:cNvPr id="36" name="Picture 35" descr="appendix_sm.pn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092993" y="4191000"/>
            <a:ext cx="936207" cy="1606133"/>
          </a:xfrm>
          <a:prstGeom prst="rect">
            <a:avLst/>
          </a:prstGeom>
        </p:spPr>
      </p:pic>
      <p:sp>
        <p:nvSpPr>
          <p:cNvPr id="37" name="Round Same Side Corner Rectangle 36"/>
          <p:cNvSpPr/>
          <p:nvPr userDrawn="1"/>
        </p:nvSpPr>
        <p:spPr>
          <a:xfrm rot="10800000">
            <a:off x="1310640"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8" name="Round Same Side Corner Rectangle 37"/>
          <p:cNvSpPr/>
          <p:nvPr userDrawn="1"/>
        </p:nvSpPr>
        <p:spPr>
          <a:xfrm rot="10800000">
            <a:off x="3596641"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9" name="Round Same Side Corner Rectangle 38"/>
          <p:cNvSpPr/>
          <p:nvPr userDrawn="1"/>
        </p:nvSpPr>
        <p:spPr>
          <a:xfrm rot="10800000">
            <a:off x="5836920" y="32674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0" name="Round Same Side Corner Rectangle 39"/>
          <p:cNvSpPr/>
          <p:nvPr userDrawn="1"/>
        </p:nvSpPr>
        <p:spPr>
          <a:xfrm rot="10800000">
            <a:off x="585216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5" name="Round Same Side Corner Rectangle 44"/>
          <p:cNvSpPr/>
          <p:nvPr userDrawn="1"/>
        </p:nvSpPr>
        <p:spPr>
          <a:xfrm rot="10800000">
            <a:off x="1310640" y="5858219"/>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7" name="Round Same Side Corner Rectangle 46"/>
          <p:cNvSpPr/>
          <p:nvPr userDrawn="1"/>
        </p:nvSpPr>
        <p:spPr>
          <a:xfrm rot="10800000">
            <a:off x="359664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6" name="Title 25"/>
          <p:cNvSpPr>
            <a:spLocks noGrp="1"/>
          </p:cNvSpPr>
          <p:nvPr>
            <p:ph type="title" hasCustomPrompt="1"/>
          </p:nvPr>
        </p:nvSpPr>
        <p:spPr/>
        <p:txBody>
          <a:bodyPr/>
          <a:lstStyle>
            <a:lvl1pPr>
              <a:defRPr/>
            </a:lvl1pPr>
          </a:lstStyle>
          <a:p>
            <a:r>
              <a:rPr lang="en-US" dirty="0"/>
              <a:t>6-section Table of Contents Template</a:t>
            </a:r>
          </a:p>
        </p:txBody>
      </p:sp>
      <p:sp>
        <p:nvSpPr>
          <p:cNvPr id="22" name="Text Placeholder 15"/>
          <p:cNvSpPr>
            <a:spLocks noGrp="1"/>
          </p:cNvSpPr>
          <p:nvPr>
            <p:ph type="body" sz="quarter" idx="10" hasCustomPrompt="1"/>
          </p:nvPr>
        </p:nvSpPr>
        <p:spPr>
          <a:xfrm>
            <a:off x="1295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Background</a:t>
            </a:r>
          </a:p>
          <a:p>
            <a:pPr lvl="0"/>
            <a:r>
              <a:rPr lang="en-US" dirty="0"/>
              <a:t>##</a:t>
            </a:r>
          </a:p>
        </p:txBody>
      </p:sp>
      <p:sp>
        <p:nvSpPr>
          <p:cNvPr id="27" name="Text Placeholder 15"/>
          <p:cNvSpPr>
            <a:spLocks noGrp="1"/>
          </p:cNvSpPr>
          <p:nvPr>
            <p:ph type="body" sz="quarter" idx="11" hasCustomPrompt="1"/>
          </p:nvPr>
        </p:nvSpPr>
        <p:spPr>
          <a:xfrm>
            <a:off x="3581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Big Picture</a:t>
            </a:r>
          </a:p>
          <a:p>
            <a:pPr lvl="0"/>
            <a:r>
              <a:rPr lang="en-US" dirty="0"/>
              <a:t>##</a:t>
            </a:r>
          </a:p>
        </p:txBody>
      </p:sp>
      <p:sp>
        <p:nvSpPr>
          <p:cNvPr id="28" name="Text Placeholder 15"/>
          <p:cNvSpPr>
            <a:spLocks noGrp="1"/>
          </p:cNvSpPr>
          <p:nvPr>
            <p:ph type="body" sz="quarter" idx="12" hasCustomPrompt="1"/>
          </p:nvPr>
        </p:nvSpPr>
        <p:spPr>
          <a:xfrm>
            <a:off x="5867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Details</a:t>
            </a:r>
          </a:p>
          <a:p>
            <a:pPr lvl="0"/>
            <a:r>
              <a:rPr lang="en-US" dirty="0"/>
              <a:t>##</a:t>
            </a:r>
          </a:p>
        </p:txBody>
      </p:sp>
      <p:sp>
        <p:nvSpPr>
          <p:cNvPr id="35" name="Text Placeholder 15"/>
          <p:cNvSpPr>
            <a:spLocks noGrp="1"/>
          </p:cNvSpPr>
          <p:nvPr>
            <p:ph type="body" sz="quarter" idx="13" hasCustomPrompt="1"/>
          </p:nvPr>
        </p:nvSpPr>
        <p:spPr>
          <a:xfrm>
            <a:off x="1295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Analysis</a:t>
            </a:r>
          </a:p>
          <a:p>
            <a:pPr lvl="0"/>
            <a:r>
              <a:rPr lang="en-US" dirty="0"/>
              <a:t>##</a:t>
            </a:r>
          </a:p>
        </p:txBody>
      </p:sp>
      <p:sp>
        <p:nvSpPr>
          <p:cNvPr id="41" name="Text Placeholder 15"/>
          <p:cNvSpPr>
            <a:spLocks noGrp="1"/>
          </p:cNvSpPr>
          <p:nvPr>
            <p:ph type="body" sz="quarter" idx="14" hasCustomPrompt="1"/>
          </p:nvPr>
        </p:nvSpPr>
        <p:spPr>
          <a:xfrm>
            <a:off x="3581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Appendix</a:t>
            </a:r>
          </a:p>
          <a:p>
            <a:pPr lvl="0"/>
            <a:r>
              <a:rPr lang="en-US" dirty="0"/>
              <a:t>##</a:t>
            </a:r>
          </a:p>
        </p:txBody>
      </p:sp>
      <p:sp>
        <p:nvSpPr>
          <p:cNvPr id="50" name="Text Placeholder 15"/>
          <p:cNvSpPr>
            <a:spLocks noGrp="1"/>
          </p:cNvSpPr>
          <p:nvPr>
            <p:ph type="body" sz="quarter" idx="15" hasCustomPrompt="1"/>
          </p:nvPr>
        </p:nvSpPr>
        <p:spPr>
          <a:xfrm>
            <a:off x="5867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Team</a:t>
            </a:r>
          </a:p>
          <a:p>
            <a:pPr lvl="0"/>
            <a:r>
              <a:rPr lang="en-US" dirty="0"/>
              <a:t>##</a:t>
            </a:r>
          </a:p>
        </p:txBody>
      </p:sp>
    </p:spTree>
    <p:extLst>
      <p:ext uri="{BB962C8B-B14F-4D97-AF65-F5344CB8AC3E}">
        <p14:creationId xmlns:p14="http://schemas.microsoft.com/office/powerpoint/2010/main" val="569876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12" name="Text Placeholder 15"/>
          <p:cNvSpPr>
            <a:spLocks noGrp="1"/>
          </p:cNvSpPr>
          <p:nvPr>
            <p:ph type="body" sz="quarter" idx="11"/>
          </p:nvPr>
        </p:nvSpPr>
        <p:spPr>
          <a:xfrm>
            <a:off x="609600" y="3392788"/>
            <a:ext cx="2438400" cy="2322212"/>
          </a:xfrm>
          <a:prstGeom prst="roundRect">
            <a:avLst/>
          </a:prstGeom>
          <a:solidFill>
            <a:schemeClr val="accent1"/>
          </a:solidFill>
          <a:ln>
            <a:solidFill>
              <a:schemeClr val="bg1"/>
            </a:solidFill>
          </a:ln>
        </p:spPr>
        <p:txBody>
          <a:bodyPr lIns="182880" tIns="457200"/>
          <a:lstStyle>
            <a:lvl1pPr marL="0" indent="0">
              <a:buNone/>
              <a:defRPr sz="1400" b="1" i="1">
                <a:solidFill>
                  <a:schemeClr val="bg1"/>
                </a:solidFill>
              </a:defRPr>
            </a:lvl1pPr>
          </a:lstStyle>
          <a:p>
            <a:pPr lvl="0"/>
            <a:r>
              <a:rPr lang="en-US"/>
              <a:t>Click to edit Master text styles</a:t>
            </a:r>
          </a:p>
        </p:txBody>
      </p:sp>
      <p:sp>
        <p:nvSpPr>
          <p:cNvPr id="13" name="Picture Placeholder 17"/>
          <p:cNvSpPr>
            <a:spLocks noGrp="1"/>
          </p:cNvSpPr>
          <p:nvPr>
            <p:ph type="pic" sz="quarter" idx="12"/>
          </p:nvPr>
        </p:nvSpPr>
        <p:spPr>
          <a:xfrm>
            <a:off x="609600" y="2057400"/>
            <a:ext cx="2438400" cy="1767166"/>
          </a:xfrm>
          <a:prstGeom prst="rect">
            <a:avLst/>
          </a:prstGeom>
          <a:solidFill>
            <a:schemeClr val="bg1"/>
          </a:solidFill>
        </p:spPr>
        <p:txBody>
          <a:bodyPr rtlCol="0">
            <a:noAutofit/>
          </a:bodyPr>
          <a:lstStyle>
            <a:lvl1pPr>
              <a:buNone/>
              <a:defRPr sz="1400"/>
            </a:lvl1pPr>
          </a:lstStyle>
          <a:p>
            <a:pPr lvl="0"/>
            <a:r>
              <a:rPr lang="en-US" noProof="0" dirty="0"/>
              <a:t>Click icon to add picture</a:t>
            </a:r>
          </a:p>
        </p:txBody>
      </p:sp>
      <p:sp>
        <p:nvSpPr>
          <p:cNvPr id="15" name="Text Placeholder 15"/>
          <p:cNvSpPr>
            <a:spLocks noGrp="1"/>
          </p:cNvSpPr>
          <p:nvPr>
            <p:ph type="body" sz="quarter" idx="13"/>
          </p:nvPr>
        </p:nvSpPr>
        <p:spPr>
          <a:xfrm>
            <a:off x="3352800" y="3392788"/>
            <a:ext cx="2438400" cy="2322212"/>
          </a:xfrm>
          <a:prstGeom prst="roundRect">
            <a:avLst/>
          </a:prstGeom>
          <a:solidFill>
            <a:schemeClr val="accent5"/>
          </a:solidFill>
          <a:ln>
            <a:solidFill>
              <a:schemeClr val="bg1"/>
            </a:solidFill>
          </a:ln>
        </p:spPr>
        <p:txBody>
          <a:bodyPr lIns="182880" tIns="457200"/>
          <a:lstStyle>
            <a:lvl1pPr marL="0" indent="0">
              <a:buNone/>
              <a:defRPr sz="1400" b="1" i="1">
                <a:solidFill>
                  <a:schemeClr val="bg1"/>
                </a:solidFill>
              </a:defRPr>
            </a:lvl1pPr>
          </a:lstStyle>
          <a:p>
            <a:pPr lvl="0"/>
            <a:r>
              <a:rPr lang="en-US"/>
              <a:t>Click to edit Master text styles</a:t>
            </a:r>
          </a:p>
        </p:txBody>
      </p:sp>
      <p:sp>
        <p:nvSpPr>
          <p:cNvPr id="16" name="Picture Placeholder 17"/>
          <p:cNvSpPr>
            <a:spLocks noGrp="1"/>
          </p:cNvSpPr>
          <p:nvPr>
            <p:ph type="pic" sz="quarter" idx="14"/>
          </p:nvPr>
        </p:nvSpPr>
        <p:spPr>
          <a:xfrm>
            <a:off x="3352800" y="2057400"/>
            <a:ext cx="2438400" cy="1767166"/>
          </a:xfrm>
          <a:prstGeom prst="rect">
            <a:avLst/>
          </a:prstGeom>
          <a:solidFill>
            <a:schemeClr val="bg1"/>
          </a:solidFill>
        </p:spPr>
        <p:txBody>
          <a:bodyPr rtlCol="0">
            <a:noAutofit/>
          </a:bodyPr>
          <a:lstStyle>
            <a:lvl1pPr>
              <a:buNone/>
              <a:defRPr sz="1400"/>
            </a:lvl1pPr>
          </a:lstStyle>
          <a:p>
            <a:pPr lvl="0"/>
            <a:r>
              <a:rPr lang="en-US" noProof="0" dirty="0"/>
              <a:t>Click icon to add picture</a:t>
            </a:r>
          </a:p>
        </p:txBody>
      </p:sp>
      <p:sp>
        <p:nvSpPr>
          <p:cNvPr id="17" name="Text Placeholder 15"/>
          <p:cNvSpPr>
            <a:spLocks noGrp="1"/>
          </p:cNvSpPr>
          <p:nvPr>
            <p:ph type="body" sz="quarter" idx="15"/>
          </p:nvPr>
        </p:nvSpPr>
        <p:spPr>
          <a:xfrm>
            <a:off x="6096000" y="3392788"/>
            <a:ext cx="2438400" cy="2322212"/>
          </a:xfrm>
          <a:prstGeom prst="roundRect">
            <a:avLst/>
          </a:prstGeom>
          <a:solidFill>
            <a:schemeClr val="accent3"/>
          </a:solidFill>
          <a:ln>
            <a:solidFill>
              <a:schemeClr val="bg1"/>
            </a:solidFill>
          </a:ln>
        </p:spPr>
        <p:txBody>
          <a:bodyPr lIns="182880" tIns="457200"/>
          <a:lstStyle>
            <a:lvl1pPr marL="0" indent="0">
              <a:buNone/>
              <a:defRPr sz="1400" b="1" i="1">
                <a:solidFill>
                  <a:schemeClr val="bg1"/>
                </a:solidFill>
              </a:defRPr>
            </a:lvl1pPr>
          </a:lstStyle>
          <a:p>
            <a:pPr lvl="0"/>
            <a:r>
              <a:rPr lang="en-US"/>
              <a:t>Click to edit Master text styles</a:t>
            </a:r>
          </a:p>
        </p:txBody>
      </p:sp>
      <p:sp>
        <p:nvSpPr>
          <p:cNvPr id="18" name="Picture Placeholder 17"/>
          <p:cNvSpPr>
            <a:spLocks noGrp="1"/>
          </p:cNvSpPr>
          <p:nvPr>
            <p:ph type="pic" sz="quarter" idx="16"/>
          </p:nvPr>
        </p:nvSpPr>
        <p:spPr>
          <a:xfrm>
            <a:off x="6096000" y="2057400"/>
            <a:ext cx="2438400" cy="1767166"/>
          </a:xfrm>
          <a:prstGeom prst="rect">
            <a:avLst/>
          </a:prstGeom>
          <a:solidFill>
            <a:schemeClr val="bg1"/>
          </a:solidFill>
        </p:spPr>
        <p:txBody>
          <a:bodyPr rtlCol="0">
            <a:noAutofit/>
          </a:bodyPr>
          <a:lstStyle>
            <a:lvl1pPr>
              <a:buNone/>
              <a:defRPr sz="1400"/>
            </a:lvl1pPr>
          </a:lstStyle>
          <a:p>
            <a:pPr lvl="0"/>
            <a:r>
              <a:rPr lang="en-US" noProof="0" dirty="0"/>
              <a:t>Click icon to add picture</a:t>
            </a:r>
          </a:p>
        </p:txBody>
      </p:sp>
      <p:sp>
        <p:nvSpPr>
          <p:cNvPr id="22" name="Title 21"/>
          <p:cNvSpPr>
            <a:spLocks noGrp="1"/>
          </p:cNvSpPr>
          <p:nvPr>
            <p:ph type="title"/>
          </p:nvPr>
        </p:nvSpPr>
        <p:spPr/>
        <p:txBody>
          <a:bodyPr/>
          <a:lstStyle/>
          <a:p>
            <a:r>
              <a:rPr lang="en-US"/>
              <a:t>Click to edit Master title style</a:t>
            </a:r>
          </a:p>
        </p:txBody>
      </p:sp>
      <p:sp>
        <p:nvSpPr>
          <p:cNvPr id="9" name="Slide Number Placeholder 9"/>
          <p:cNvSpPr>
            <a:spLocks noGrp="1"/>
          </p:cNvSpPr>
          <p:nvPr>
            <p:ph type="sldNum" sz="quarter" idx="17"/>
          </p:nvPr>
        </p:nvSpPr>
        <p:spPr/>
        <p:txBody>
          <a:bodyPr/>
          <a:lstStyle>
            <a:lvl1pPr>
              <a:defRPr/>
            </a:lvl1pPr>
          </a:lstStyle>
          <a:p>
            <a:pPr>
              <a:defRPr/>
            </a:pPr>
            <a:fld id="{ECBFDF87-7FC7-476F-8FC0-6BBEEFF173E8}" type="slidenum">
              <a:rPr lang="en-US"/>
              <a:pPr>
                <a:defRPr/>
              </a:pPr>
              <a:t>‹#›</a:t>
            </a:fld>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Proposal TOC">
    <p:spTree>
      <p:nvGrpSpPr>
        <p:cNvPr id="1" name=""/>
        <p:cNvGrpSpPr/>
        <p:nvPr/>
      </p:nvGrpSpPr>
      <p:grpSpPr>
        <a:xfrm>
          <a:off x="0" y="0"/>
          <a:ext cx="0" cy="0"/>
          <a:chOff x="0" y="0"/>
          <a:chExt cx="0" cy="0"/>
        </a:xfrm>
      </p:grpSpPr>
      <p:sp>
        <p:nvSpPr>
          <p:cNvPr id="22" name="Rectangle 21"/>
          <p:cNvSpPr/>
          <p:nvPr userDrawn="1"/>
        </p:nvSpPr>
        <p:spPr>
          <a:xfrm>
            <a:off x="8305800" y="6324600"/>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3" name="Title 22"/>
          <p:cNvSpPr>
            <a:spLocks noGrp="1"/>
          </p:cNvSpPr>
          <p:nvPr>
            <p:ph type="title" hasCustomPrompt="1"/>
          </p:nvPr>
        </p:nvSpPr>
        <p:spPr/>
        <p:txBody>
          <a:bodyPr/>
          <a:lstStyle>
            <a:lvl1pPr>
              <a:defRPr baseline="0"/>
            </a:lvl1pPr>
          </a:lstStyle>
          <a:p>
            <a:r>
              <a:rPr lang="en-US" dirty="0"/>
              <a:t>Table of Contents Template for Proposals</a:t>
            </a:r>
          </a:p>
        </p:txBody>
      </p:sp>
      <p:pic>
        <p:nvPicPr>
          <p:cNvPr id="35" name="Picture 34" descr="howwestandout_sm.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11012" y="1828800"/>
            <a:ext cx="2037588" cy="1564640"/>
          </a:xfrm>
          <a:prstGeom prst="rect">
            <a:avLst/>
          </a:prstGeom>
        </p:spPr>
      </p:pic>
      <p:pic>
        <p:nvPicPr>
          <p:cNvPr id="37" name="Picture 36" descr="questionmark_sm.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3404" y="1371600"/>
            <a:ext cx="1917192" cy="1999488"/>
          </a:xfrm>
          <a:prstGeom prst="rect">
            <a:avLst/>
          </a:prstGeom>
        </p:spPr>
      </p:pic>
      <p:pic>
        <p:nvPicPr>
          <p:cNvPr id="38" name="Picture 37" descr="bigpicture_sm.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600200" y="1524000"/>
            <a:ext cx="1360778" cy="1828800"/>
          </a:xfrm>
          <a:prstGeom prst="rect">
            <a:avLst/>
          </a:prstGeom>
        </p:spPr>
      </p:pic>
      <p:pic>
        <p:nvPicPr>
          <p:cNvPr id="39" name="Picture 38" descr="details_sm.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47800" y="4114800"/>
            <a:ext cx="1657714" cy="1676400"/>
          </a:xfrm>
          <a:prstGeom prst="rect">
            <a:avLst/>
          </a:prstGeom>
        </p:spPr>
      </p:pic>
      <p:pic>
        <p:nvPicPr>
          <p:cNvPr id="40" name="Picture 39" descr="bus_details_sm.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019800" y="4267200"/>
            <a:ext cx="1691640" cy="1643380"/>
          </a:xfrm>
          <a:prstGeom prst="rect">
            <a:avLst/>
          </a:prstGeom>
        </p:spPr>
      </p:pic>
      <p:pic>
        <p:nvPicPr>
          <p:cNvPr id="41" name="Picture 40" descr="projectteam_sm.pn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733800" y="4151884"/>
            <a:ext cx="1648968" cy="1911096"/>
          </a:xfrm>
          <a:prstGeom prst="rect">
            <a:avLst/>
          </a:prstGeom>
        </p:spPr>
      </p:pic>
      <p:sp>
        <p:nvSpPr>
          <p:cNvPr id="42" name="Round Same Side Corner Rectangle 41"/>
          <p:cNvSpPr/>
          <p:nvPr userDrawn="1"/>
        </p:nvSpPr>
        <p:spPr>
          <a:xfrm rot="10800000">
            <a:off x="1310640"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3" name="Round Same Side Corner Rectangle 42"/>
          <p:cNvSpPr/>
          <p:nvPr userDrawn="1"/>
        </p:nvSpPr>
        <p:spPr>
          <a:xfrm rot="10800000">
            <a:off x="3596641"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4" name="Round Same Side Corner Rectangle 43"/>
          <p:cNvSpPr/>
          <p:nvPr userDrawn="1"/>
        </p:nvSpPr>
        <p:spPr>
          <a:xfrm rot="10800000">
            <a:off x="5836920" y="32674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5" name="Round Same Side Corner Rectangle 44"/>
          <p:cNvSpPr/>
          <p:nvPr userDrawn="1"/>
        </p:nvSpPr>
        <p:spPr>
          <a:xfrm rot="10800000">
            <a:off x="585216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6" name="Round Same Side Corner Rectangle 45"/>
          <p:cNvSpPr/>
          <p:nvPr userDrawn="1"/>
        </p:nvSpPr>
        <p:spPr>
          <a:xfrm rot="10800000">
            <a:off x="1310640" y="5858219"/>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7" name="Round Same Side Corner Rectangle 46"/>
          <p:cNvSpPr/>
          <p:nvPr userDrawn="1"/>
        </p:nvSpPr>
        <p:spPr>
          <a:xfrm rot="10800000">
            <a:off x="359664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8" name="Text Placeholder 15"/>
          <p:cNvSpPr>
            <a:spLocks noGrp="1"/>
          </p:cNvSpPr>
          <p:nvPr>
            <p:ph type="body" sz="quarter" idx="10" hasCustomPrompt="1"/>
          </p:nvPr>
        </p:nvSpPr>
        <p:spPr>
          <a:xfrm>
            <a:off x="1295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Big Picture</a:t>
            </a:r>
          </a:p>
          <a:p>
            <a:pPr lvl="0"/>
            <a:r>
              <a:rPr lang="en-US" dirty="0"/>
              <a:t>##</a:t>
            </a:r>
          </a:p>
        </p:txBody>
      </p:sp>
      <p:sp>
        <p:nvSpPr>
          <p:cNvPr id="49" name="Text Placeholder 15"/>
          <p:cNvSpPr>
            <a:spLocks noGrp="1"/>
          </p:cNvSpPr>
          <p:nvPr>
            <p:ph type="body" sz="quarter" idx="11" hasCustomPrompt="1"/>
          </p:nvPr>
        </p:nvSpPr>
        <p:spPr>
          <a:xfrm>
            <a:off x="3581400" y="3276600"/>
            <a:ext cx="1981200" cy="685800"/>
          </a:xfrm>
        </p:spPr>
        <p:txBody>
          <a:bodyPr anchor="ctr"/>
          <a:lstStyle>
            <a:lvl1pPr algn="ctr">
              <a:buNone/>
              <a:defRPr sz="1600" b="1" baseline="0">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Research Questions</a:t>
            </a:r>
          </a:p>
          <a:p>
            <a:pPr lvl="0"/>
            <a:r>
              <a:rPr lang="en-US" dirty="0"/>
              <a:t>##</a:t>
            </a:r>
          </a:p>
        </p:txBody>
      </p:sp>
      <p:sp>
        <p:nvSpPr>
          <p:cNvPr id="50" name="Text Placeholder 15"/>
          <p:cNvSpPr>
            <a:spLocks noGrp="1"/>
          </p:cNvSpPr>
          <p:nvPr>
            <p:ph type="body" sz="quarter" idx="12" hasCustomPrompt="1"/>
          </p:nvPr>
        </p:nvSpPr>
        <p:spPr>
          <a:xfrm>
            <a:off x="5867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How We Stand Out</a:t>
            </a:r>
          </a:p>
          <a:p>
            <a:pPr lvl="0"/>
            <a:r>
              <a:rPr lang="en-US" dirty="0"/>
              <a:t>##</a:t>
            </a:r>
          </a:p>
        </p:txBody>
      </p:sp>
      <p:sp>
        <p:nvSpPr>
          <p:cNvPr id="62" name="Text Placeholder 15"/>
          <p:cNvSpPr>
            <a:spLocks noGrp="1"/>
          </p:cNvSpPr>
          <p:nvPr>
            <p:ph type="body" sz="quarter" idx="13" hasCustomPrompt="1"/>
          </p:nvPr>
        </p:nvSpPr>
        <p:spPr>
          <a:xfrm>
            <a:off x="1295400" y="5867400"/>
            <a:ext cx="1981200" cy="685800"/>
          </a:xfrm>
        </p:spPr>
        <p:txBody>
          <a:bodyPr anchor="ctr"/>
          <a:lstStyle>
            <a:lvl1pPr algn="ctr">
              <a:buNone/>
              <a:defRPr sz="1600" b="1" baseline="0">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Research Design</a:t>
            </a:r>
          </a:p>
          <a:p>
            <a:pPr lvl="0"/>
            <a:r>
              <a:rPr lang="en-US" dirty="0"/>
              <a:t>##</a:t>
            </a:r>
          </a:p>
        </p:txBody>
      </p:sp>
      <p:sp>
        <p:nvSpPr>
          <p:cNvPr id="63" name="Text Placeholder 15"/>
          <p:cNvSpPr>
            <a:spLocks noGrp="1"/>
          </p:cNvSpPr>
          <p:nvPr>
            <p:ph type="body" sz="quarter" idx="14" hasCustomPrompt="1"/>
          </p:nvPr>
        </p:nvSpPr>
        <p:spPr>
          <a:xfrm>
            <a:off x="3581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Project Team</a:t>
            </a:r>
          </a:p>
          <a:p>
            <a:pPr lvl="0"/>
            <a:r>
              <a:rPr lang="en-US" dirty="0"/>
              <a:t>##</a:t>
            </a:r>
          </a:p>
        </p:txBody>
      </p:sp>
      <p:sp>
        <p:nvSpPr>
          <p:cNvPr id="64" name="Text Placeholder 15"/>
          <p:cNvSpPr>
            <a:spLocks noGrp="1"/>
          </p:cNvSpPr>
          <p:nvPr>
            <p:ph type="body" sz="quarter" idx="15" hasCustomPrompt="1"/>
          </p:nvPr>
        </p:nvSpPr>
        <p:spPr>
          <a:xfrm>
            <a:off x="5867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Business Details</a:t>
            </a:r>
          </a:p>
          <a:p>
            <a:pPr lvl="0"/>
            <a:r>
              <a:rPr lang="en-US" dirty="0"/>
              <a:t>##</a:t>
            </a:r>
          </a:p>
        </p:txBody>
      </p:sp>
    </p:spTree>
    <p:extLst>
      <p:ext uri="{BB962C8B-B14F-4D97-AF65-F5344CB8AC3E}">
        <p14:creationId xmlns:p14="http://schemas.microsoft.com/office/powerpoint/2010/main" val="39858425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taffing">
    <p:spTree>
      <p:nvGrpSpPr>
        <p:cNvPr id="1" name=""/>
        <p:cNvGrpSpPr/>
        <p:nvPr/>
      </p:nvGrpSpPr>
      <p:grpSpPr>
        <a:xfrm>
          <a:off x="0" y="0"/>
          <a:ext cx="0" cy="0"/>
          <a:chOff x="0" y="0"/>
          <a:chExt cx="0" cy="0"/>
        </a:xfrm>
      </p:grpSpPr>
      <p:sp>
        <p:nvSpPr>
          <p:cNvPr id="37" name="Picture Placeholder 36"/>
          <p:cNvSpPr>
            <a:spLocks noGrp="1"/>
          </p:cNvSpPr>
          <p:nvPr>
            <p:ph type="pic" sz="quarter" idx="22"/>
          </p:nvPr>
        </p:nvSpPr>
        <p:spPr>
          <a:xfrm>
            <a:off x="647700" y="1752600"/>
            <a:ext cx="1524000" cy="1828800"/>
          </a:xfrm>
          <a:prstGeom prst="rect">
            <a:avLst/>
          </a:prstGeom>
        </p:spPr>
        <p:txBody>
          <a:bodyPr/>
          <a:lstStyle>
            <a:lvl1pPr>
              <a:defRPr sz="1400"/>
            </a:lvl1pPr>
          </a:lstStyle>
          <a:p>
            <a:endParaRPr lang="en-US" dirty="0"/>
          </a:p>
        </p:txBody>
      </p:sp>
      <p:sp>
        <p:nvSpPr>
          <p:cNvPr id="38" name="Picture Placeholder 36"/>
          <p:cNvSpPr>
            <a:spLocks noGrp="1"/>
          </p:cNvSpPr>
          <p:nvPr>
            <p:ph type="pic" sz="quarter" idx="23"/>
          </p:nvPr>
        </p:nvSpPr>
        <p:spPr>
          <a:xfrm>
            <a:off x="647700" y="4267200"/>
            <a:ext cx="1524000" cy="1828800"/>
          </a:xfrm>
          <a:prstGeom prst="rect">
            <a:avLst/>
          </a:prstGeom>
        </p:spPr>
        <p:txBody>
          <a:bodyPr/>
          <a:lstStyle>
            <a:lvl1pPr>
              <a:defRPr sz="1400"/>
            </a:lvl1pPr>
          </a:lstStyle>
          <a:p>
            <a:endParaRPr lang="en-US" dirty="0"/>
          </a:p>
        </p:txBody>
      </p:sp>
      <p:sp>
        <p:nvSpPr>
          <p:cNvPr id="15" name="Slide Number Placeholder 14"/>
          <p:cNvSpPr>
            <a:spLocks noGrp="1"/>
          </p:cNvSpPr>
          <p:nvPr>
            <p:ph type="sldNum" sz="quarter" idx="25"/>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6" name="Title 15"/>
          <p:cNvSpPr>
            <a:spLocks noGrp="1"/>
          </p:cNvSpPr>
          <p:nvPr>
            <p:ph type="title" hasCustomPrompt="1"/>
          </p:nvPr>
        </p:nvSpPr>
        <p:spPr/>
        <p:txBody>
          <a:bodyPr/>
          <a:lstStyle>
            <a:lvl1pPr>
              <a:defRPr/>
            </a:lvl1pPr>
          </a:lstStyle>
          <a:p>
            <a:r>
              <a:rPr lang="en-US" dirty="0"/>
              <a:t>Your Research Team – Staffing Template</a:t>
            </a:r>
          </a:p>
        </p:txBody>
      </p:sp>
      <p:sp>
        <p:nvSpPr>
          <p:cNvPr id="22" name="Text Placeholder 21"/>
          <p:cNvSpPr>
            <a:spLocks noGrp="1"/>
          </p:cNvSpPr>
          <p:nvPr>
            <p:ph type="body" sz="quarter" idx="26"/>
          </p:nvPr>
        </p:nvSpPr>
        <p:spPr>
          <a:xfrm rot="5400000">
            <a:off x="4648200" y="-762000"/>
            <a:ext cx="2057400" cy="6629400"/>
          </a:xfrm>
          <a:prstGeom prst="round2SameRect">
            <a:avLst/>
          </a:prstGeom>
          <a:solidFill>
            <a:schemeClr val="bg2"/>
          </a:solidFill>
        </p:spPr>
        <p:txBody>
          <a:bodyPr vert="vert270" lIns="182880" tIns="182880" rIns="182880" bIns="182880" anchor="ctr"/>
          <a:lstStyle>
            <a:lvl1pPr marL="0" indent="0">
              <a:buNone/>
              <a:defRPr sz="1400" b="0">
                <a:solidFill>
                  <a:schemeClr val="tx1"/>
                </a:solidFill>
              </a:defRPr>
            </a:lvl1pPr>
            <a:lvl2pPr>
              <a:buNone/>
              <a:defRPr sz="1400"/>
            </a:lvl2pPr>
            <a:lvl3pPr>
              <a:buNone/>
              <a:defRPr sz="1400"/>
            </a:lvl3pPr>
            <a:lvl4pPr>
              <a:buNone/>
              <a:defRPr sz="1400"/>
            </a:lvl4pPr>
            <a:lvl5pPr>
              <a:buNone/>
              <a:defRPr sz="1400"/>
            </a:lvl5pPr>
          </a:lstStyle>
          <a:p>
            <a:pPr lvl="0"/>
            <a:r>
              <a:rPr lang="en-US" dirty="0"/>
              <a:t>Click to edit Master text styles</a:t>
            </a:r>
          </a:p>
        </p:txBody>
      </p:sp>
      <p:sp>
        <p:nvSpPr>
          <p:cNvPr id="23" name="Text Placeholder 21"/>
          <p:cNvSpPr>
            <a:spLocks noGrp="1"/>
          </p:cNvSpPr>
          <p:nvPr>
            <p:ph type="body" sz="quarter" idx="27"/>
          </p:nvPr>
        </p:nvSpPr>
        <p:spPr>
          <a:xfrm rot="5400000">
            <a:off x="4648200" y="1752600"/>
            <a:ext cx="2057400" cy="6629400"/>
          </a:xfrm>
          <a:prstGeom prst="round2SameRect">
            <a:avLst/>
          </a:prstGeom>
          <a:solidFill>
            <a:schemeClr val="bg2"/>
          </a:solidFill>
        </p:spPr>
        <p:txBody>
          <a:bodyPr vert="vert270" lIns="182880" tIns="182880" rIns="182880" bIns="182880" anchor="ctr"/>
          <a:lstStyle>
            <a:lvl1pPr marL="0" indent="0">
              <a:buNone/>
              <a:defRPr sz="1400" b="0">
                <a:solidFill>
                  <a:schemeClr val="tx1"/>
                </a:solidFill>
              </a:defRPr>
            </a:lvl1pPr>
            <a:lvl2pPr>
              <a:buNone/>
              <a:defRPr sz="1400"/>
            </a:lvl2pPr>
            <a:lvl3pPr>
              <a:buNone/>
              <a:defRPr sz="1400"/>
            </a:lvl3pPr>
            <a:lvl4pPr>
              <a:buNone/>
              <a:defRPr sz="1400"/>
            </a:lvl4pPr>
            <a:lvl5pPr>
              <a:buNone/>
              <a:defRPr sz="1400"/>
            </a:lvl5pPr>
          </a:lstStyle>
          <a:p>
            <a:pPr lvl="0"/>
            <a:r>
              <a:rPr lang="en-US" dirty="0"/>
              <a:t>Click to edit Master text styles</a:t>
            </a:r>
          </a:p>
        </p:txBody>
      </p:sp>
    </p:spTree>
    <p:extLst>
      <p:ext uri="{BB962C8B-B14F-4D97-AF65-F5344CB8AC3E}">
        <p14:creationId xmlns:p14="http://schemas.microsoft.com/office/powerpoint/2010/main" val="8556202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Contacts">
    <p:spTree>
      <p:nvGrpSpPr>
        <p:cNvPr id="1" name=""/>
        <p:cNvGrpSpPr/>
        <p:nvPr/>
      </p:nvGrpSpPr>
      <p:grpSpPr>
        <a:xfrm>
          <a:off x="0" y="0"/>
          <a:ext cx="0" cy="0"/>
          <a:chOff x="0" y="0"/>
          <a:chExt cx="0" cy="0"/>
        </a:xfrm>
      </p:grpSpPr>
      <p:sp>
        <p:nvSpPr>
          <p:cNvPr id="8" name="Rectangle 7"/>
          <p:cNvSpPr/>
          <p:nvPr userDrawn="1"/>
        </p:nvSpPr>
        <p:spPr>
          <a:xfrm>
            <a:off x="0" y="0"/>
            <a:ext cx="75438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3" name="Picture 2" descr="contacts_sm.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86400" y="4876800"/>
            <a:ext cx="1960666" cy="1905000"/>
          </a:xfrm>
          <a:prstGeom prst="rect">
            <a:avLst/>
          </a:prstGeom>
        </p:spPr>
      </p:pic>
      <p:pic>
        <p:nvPicPr>
          <p:cNvPr id="5"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rot="5400000">
            <a:off x="4838700" y="2552700"/>
            <a:ext cx="6858000" cy="1752600"/>
          </a:xfrm>
          <a:prstGeom prst="rect">
            <a:avLst/>
          </a:prstGeom>
          <a:noFill/>
          <a:ln w="9525">
            <a:noFill/>
            <a:miter lim="800000"/>
            <a:headEnd/>
            <a:tailEnd/>
          </a:ln>
        </p:spPr>
      </p:pic>
      <p:pic>
        <p:nvPicPr>
          <p:cNvPr id="7" name="Picture 6" descr="LINK_logo.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1000" y="609600"/>
            <a:ext cx="3456438" cy="533400"/>
          </a:xfrm>
          <a:prstGeom prst="rect">
            <a:avLst/>
          </a:prstGeom>
        </p:spPr>
      </p:pic>
      <p:sp>
        <p:nvSpPr>
          <p:cNvPr id="10" name="Text Placeholder 9"/>
          <p:cNvSpPr>
            <a:spLocks noGrp="1"/>
          </p:cNvSpPr>
          <p:nvPr>
            <p:ph type="body" sz="quarter" idx="10" hasCustomPrompt="1"/>
          </p:nvPr>
        </p:nvSpPr>
        <p:spPr>
          <a:xfrm>
            <a:off x="457200" y="2133600"/>
            <a:ext cx="5029200" cy="4343400"/>
          </a:xfrm>
          <a:prstGeom prst="rect">
            <a:avLst/>
          </a:prstGeom>
        </p:spPr>
        <p:txBody>
          <a:bodyPr/>
          <a:lstStyle>
            <a:lvl1pPr marL="0" indent="0">
              <a:buNone/>
              <a:defRPr sz="1700" b="0" baseline="0">
                <a:solidFill>
                  <a:schemeClr val="accent1"/>
                </a:solidFill>
                <a:latin typeface="+mj-lt"/>
              </a:defRPr>
            </a:lvl1pPr>
            <a:lvl2pPr>
              <a:buNone/>
              <a:defRPr sz="1800">
                <a:solidFill>
                  <a:schemeClr val="accent1"/>
                </a:solidFill>
                <a:latin typeface="Georgia" pitchFamily="18" charset="0"/>
              </a:defRPr>
            </a:lvl2pPr>
            <a:lvl3pPr>
              <a:buNone/>
              <a:defRPr sz="1800">
                <a:solidFill>
                  <a:schemeClr val="accent1"/>
                </a:solidFill>
                <a:latin typeface="Georgia" pitchFamily="18" charset="0"/>
              </a:defRPr>
            </a:lvl3pPr>
            <a:lvl4pPr>
              <a:buNone/>
              <a:defRPr sz="1800">
                <a:solidFill>
                  <a:schemeClr val="accent1"/>
                </a:solidFill>
                <a:latin typeface="Georgia" pitchFamily="18" charset="0"/>
              </a:defRPr>
            </a:lvl4pPr>
            <a:lvl5pPr>
              <a:buNone/>
              <a:defRPr sz="1800">
                <a:solidFill>
                  <a:schemeClr val="accent1"/>
                </a:solidFill>
                <a:latin typeface="Georgia" pitchFamily="18" charset="0"/>
              </a:defRPr>
            </a:lvl5pPr>
          </a:lstStyle>
          <a:p>
            <a:pPr lvl="0"/>
            <a:r>
              <a:rPr lang="en-US" dirty="0"/>
              <a:t>Name bold | Title.  Email | phone on next line. </a:t>
            </a:r>
          </a:p>
        </p:txBody>
      </p:sp>
      <p:pic>
        <p:nvPicPr>
          <p:cNvPr id="9" name="Picture 8" descr="lnk_tag_135_213.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66800" y="1143000"/>
            <a:ext cx="3383280" cy="304259"/>
          </a:xfrm>
          <a:prstGeom prst="rect">
            <a:avLst/>
          </a:prstGeom>
        </p:spPr>
      </p:pic>
    </p:spTree>
    <p:extLst>
      <p:ext uri="{BB962C8B-B14F-4D97-AF65-F5344CB8AC3E}">
        <p14:creationId xmlns:p14="http://schemas.microsoft.com/office/powerpoint/2010/main" val="22670263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8554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4" name="Rectangle 2"/>
          <p:cNvSpPr>
            <a:spLocks noChangeArrowheads="1"/>
          </p:cNvSpPr>
          <p:nvPr/>
        </p:nvSpPr>
        <p:spPr bwMode="blackWhite">
          <a:xfrm>
            <a:off x="0" y="5167313"/>
            <a:ext cx="9144000" cy="1690687"/>
          </a:xfrm>
          <a:prstGeom prst="rect">
            <a:avLst/>
          </a:prstGeom>
          <a:solidFill>
            <a:schemeClr val="accent6"/>
          </a:solidFill>
          <a:ln w="9525">
            <a:solidFill>
              <a:schemeClr val="accent6"/>
            </a:solid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5" name="Rectangle 5"/>
          <p:cNvSpPr>
            <a:spLocks noChangeArrowheads="1"/>
          </p:cNvSpPr>
          <p:nvPr/>
        </p:nvSpPr>
        <p:spPr bwMode="black">
          <a:xfrm>
            <a:off x="7324725" y="6270625"/>
            <a:ext cx="1549400" cy="244475"/>
          </a:xfrm>
          <a:prstGeom prst="rect">
            <a:avLst/>
          </a:prstGeom>
          <a:noFill/>
          <a:ln w="9525">
            <a:noFill/>
            <a:miter lim="800000"/>
            <a:headEnd/>
            <a:tailEnd/>
          </a:ln>
          <a:effectLst/>
        </p:spPr>
        <p:txBody>
          <a:bodyPr>
            <a:spAutoFit/>
          </a:bodyPr>
          <a:lstStyle/>
          <a:p>
            <a:pPr algn="r" eaLnBrk="0" fontAlgn="auto" hangingPunct="0">
              <a:spcBef>
                <a:spcPts val="0"/>
              </a:spcBef>
              <a:spcAft>
                <a:spcPts val="0"/>
              </a:spcAft>
              <a:defRPr/>
            </a:pPr>
            <a:r>
              <a:rPr lang="en-US" altLang="en-US" sz="1000" dirty="0">
                <a:solidFill>
                  <a:srgbClr val="FFFFFF"/>
                </a:solidFill>
                <a:latin typeface="Arial" pitchFamily="34" charset="0"/>
                <a:cs typeface="Arial" pitchFamily="34" charset="0"/>
              </a:rPr>
              <a:t>© 2010 The Link Group</a:t>
            </a:r>
          </a:p>
        </p:txBody>
      </p:sp>
      <p:sp>
        <p:nvSpPr>
          <p:cNvPr id="6" name="Rectangle 9"/>
          <p:cNvSpPr>
            <a:spLocks noChangeArrowheads="1"/>
          </p:cNvSpPr>
          <p:nvPr/>
        </p:nvSpPr>
        <p:spPr bwMode="auto">
          <a:xfrm>
            <a:off x="0" y="4800600"/>
            <a:ext cx="9144000" cy="376238"/>
          </a:xfrm>
          <a:prstGeom prst="rect">
            <a:avLst/>
          </a:prstGeom>
          <a:gradFill rotWithShape="1">
            <a:gsLst>
              <a:gs pos="0">
                <a:schemeClr val="folHlink">
                  <a:gamma/>
                  <a:shade val="46275"/>
                  <a:invGamma/>
                </a:schemeClr>
              </a:gs>
              <a:gs pos="100000">
                <a:schemeClr val="folHlink"/>
              </a:gs>
            </a:gsLst>
            <a:lin ang="0" scaled="1"/>
          </a:gradFill>
          <a:ln w="9525">
            <a:no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7" name="Rectangle 10"/>
          <p:cNvSpPr>
            <a:spLocks noChangeArrowheads="1"/>
          </p:cNvSpPr>
          <p:nvPr/>
        </p:nvSpPr>
        <p:spPr bwMode="auto">
          <a:xfrm>
            <a:off x="2984500" y="4651375"/>
            <a:ext cx="5702300" cy="538163"/>
          </a:xfrm>
          <a:prstGeom prst="rect">
            <a:avLst/>
          </a:prstGeom>
          <a:noFill/>
          <a:ln w="9525">
            <a:no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8" name="Rectangle 11"/>
          <p:cNvSpPr>
            <a:spLocks noChangeArrowheads="1"/>
          </p:cNvSpPr>
          <p:nvPr/>
        </p:nvSpPr>
        <p:spPr bwMode="auto">
          <a:xfrm>
            <a:off x="1492250" y="4800600"/>
            <a:ext cx="7651750" cy="363538"/>
          </a:xfrm>
          <a:prstGeom prst="rect">
            <a:avLst/>
          </a:prstGeom>
          <a:noFill/>
          <a:ln w="9525">
            <a:no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cs typeface="+mn-cs"/>
            </a:endParaRPr>
          </a:p>
        </p:txBody>
      </p:sp>
      <p:graphicFrame>
        <p:nvGraphicFramePr>
          <p:cNvPr id="9" name="Group 12"/>
          <p:cNvGraphicFramePr>
            <a:graphicFrameLocks noGrp="1"/>
          </p:cNvGraphicFramePr>
          <p:nvPr/>
        </p:nvGraphicFramePr>
        <p:xfrm>
          <a:off x="242888" y="2551113"/>
          <a:ext cx="8658225" cy="1844675"/>
        </p:xfrm>
        <a:graphic>
          <a:graphicData uri="http://schemas.openxmlformats.org/drawingml/2006/table">
            <a:tbl>
              <a:tblPr/>
              <a:tblGrid>
                <a:gridCol w="1401762">
                  <a:extLst>
                    <a:ext uri="{9D8B030D-6E8A-4147-A177-3AD203B41FA5}">
                      <a16:colId xmlns:a16="http://schemas.microsoft.com/office/drawing/2014/main" val="20000"/>
                    </a:ext>
                  </a:extLst>
                </a:gridCol>
                <a:gridCol w="7256463">
                  <a:extLst>
                    <a:ext uri="{9D8B030D-6E8A-4147-A177-3AD203B41FA5}">
                      <a16:colId xmlns:a16="http://schemas.microsoft.com/office/drawing/2014/main" val="20001"/>
                    </a:ext>
                  </a:extLst>
                </a:gridCol>
              </a:tblGrid>
              <a:tr h="1844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0" name="Rectangle 24"/>
          <p:cNvSpPr>
            <a:spLocks noChangeArrowheads="1"/>
          </p:cNvSpPr>
          <p:nvPr userDrawn="1"/>
        </p:nvSpPr>
        <p:spPr bwMode="auto">
          <a:xfrm>
            <a:off x="0" y="4800600"/>
            <a:ext cx="9144000" cy="376238"/>
          </a:xfrm>
          <a:prstGeom prst="rect">
            <a:avLst/>
          </a:prstGeom>
          <a:solidFill>
            <a:schemeClr val="bg1">
              <a:lumMod val="65000"/>
            </a:schemeClr>
          </a:solidFill>
          <a:ln w="9525">
            <a:solidFill>
              <a:schemeClr val="bg1">
                <a:lumMod val="50000"/>
              </a:schemeClr>
            </a:solid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1" name="Rectangle 25"/>
          <p:cNvSpPr>
            <a:spLocks noChangeArrowheads="1"/>
          </p:cNvSpPr>
          <p:nvPr userDrawn="1"/>
        </p:nvSpPr>
        <p:spPr bwMode="auto">
          <a:xfrm>
            <a:off x="2984500" y="4651375"/>
            <a:ext cx="5702300" cy="538163"/>
          </a:xfrm>
          <a:prstGeom prst="rect">
            <a:avLst/>
          </a:prstGeom>
          <a:noFill/>
          <a:ln w="9525">
            <a:no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2" name="Rectangle 26"/>
          <p:cNvSpPr>
            <a:spLocks noChangeArrowheads="1"/>
          </p:cNvSpPr>
          <p:nvPr userDrawn="1"/>
        </p:nvSpPr>
        <p:spPr bwMode="auto">
          <a:xfrm>
            <a:off x="1492250" y="4800600"/>
            <a:ext cx="7651750" cy="363538"/>
          </a:xfrm>
          <a:prstGeom prst="rect">
            <a:avLst/>
          </a:prstGeom>
          <a:noFill/>
          <a:ln w="9525">
            <a:no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cs typeface="+mn-cs"/>
            </a:endParaRPr>
          </a:p>
        </p:txBody>
      </p:sp>
      <p:graphicFrame>
        <p:nvGraphicFramePr>
          <p:cNvPr id="13" name="Group 27"/>
          <p:cNvGraphicFramePr>
            <a:graphicFrameLocks noGrp="1"/>
          </p:cNvGraphicFramePr>
          <p:nvPr/>
        </p:nvGraphicFramePr>
        <p:xfrm>
          <a:off x="242888" y="2551113"/>
          <a:ext cx="8658225" cy="1844675"/>
        </p:xfrm>
        <a:graphic>
          <a:graphicData uri="http://schemas.openxmlformats.org/drawingml/2006/table">
            <a:tbl>
              <a:tblPr/>
              <a:tblGrid>
                <a:gridCol w="1401762">
                  <a:extLst>
                    <a:ext uri="{9D8B030D-6E8A-4147-A177-3AD203B41FA5}">
                      <a16:colId xmlns:a16="http://schemas.microsoft.com/office/drawing/2014/main" val="20000"/>
                    </a:ext>
                  </a:extLst>
                </a:gridCol>
                <a:gridCol w="7256463">
                  <a:extLst>
                    <a:ext uri="{9D8B030D-6E8A-4147-A177-3AD203B41FA5}">
                      <a16:colId xmlns:a16="http://schemas.microsoft.com/office/drawing/2014/main" val="20001"/>
                    </a:ext>
                  </a:extLst>
                </a:gridCol>
              </a:tblGrid>
              <a:tr h="1844675">
                <a:tc>
                  <a:txBody>
                    <a:bodyPr/>
                    <a:lstStyle/>
                    <a:p>
                      <a:pPr marL="0" marR="0" lvl="0" indent="0" algn="l" defTabSz="914400" rtl="0" eaLnBrk="1" fontAlgn="base" latinLnBrk="0" hangingPunct="1">
                        <a:lnSpc>
                          <a:spcPct val="100000"/>
                        </a:lnSpc>
                        <a:spcBef>
                          <a:spcPct val="0"/>
                        </a:spcBef>
                        <a:spcAft>
                          <a:spcPct val="0"/>
                        </a:spcAft>
                        <a:buClr>
                          <a:srgbClr val="2DB6B3"/>
                        </a:buClr>
                        <a:buSzTx/>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endParaRP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DB6B3"/>
                        </a:buClr>
                        <a:buSzTx/>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5" name="TextBox 14"/>
          <p:cNvSpPr txBox="1"/>
          <p:nvPr userDrawn="1"/>
        </p:nvSpPr>
        <p:spPr>
          <a:xfrm>
            <a:off x="387350" y="6330950"/>
            <a:ext cx="1212850" cy="246221"/>
          </a:xfrm>
          <a:prstGeom prst="rect">
            <a:avLst/>
          </a:prstGeom>
          <a:noFill/>
        </p:spPr>
        <p:txBody>
          <a:bodyPr wrap="square">
            <a:spAutoFit/>
          </a:bodyPr>
          <a:lstStyle/>
          <a:p>
            <a:pPr fontAlgn="auto">
              <a:spcBef>
                <a:spcPts val="0"/>
              </a:spcBef>
              <a:spcAft>
                <a:spcPts val="0"/>
              </a:spcAft>
              <a:defRPr/>
            </a:pPr>
            <a:r>
              <a:rPr lang="en-US" sz="1000" dirty="0">
                <a:solidFill>
                  <a:srgbClr val="FFFFFF"/>
                </a:solidFill>
                <a:latin typeface="Calibri"/>
                <a:cs typeface="+mn-cs"/>
              </a:rPr>
              <a:t>September 2010</a:t>
            </a:r>
          </a:p>
        </p:txBody>
      </p:sp>
      <p:sp>
        <p:nvSpPr>
          <p:cNvPr id="741382" name="Rectangle 6"/>
          <p:cNvSpPr>
            <a:spLocks noGrp="1" noChangeArrowheads="1"/>
          </p:cNvSpPr>
          <p:nvPr>
            <p:ph type="ctrTitle"/>
          </p:nvPr>
        </p:nvSpPr>
        <p:spPr>
          <a:xfrm>
            <a:off x="390525" y="3136923"/>
            <a:ext cx="7824788" cy="790575"/>
          </a:xfrm>
          <a:ln algn="ctr"/>
        </p:spPr>
        <p:txBody>
          <a:bodyPr/>
          <a:lstStyle>
            <a:lvl1pPr>
              <a:defRPr sz="3200" b="0">
                <a:solidFill>
                  <a:schemeClr val="accent6">
                    <a:lumMod val="75000"/>
                  </a:schemeClr>
                </a:solidFill>
              </a:defRPr>
            </a:lvl1pPr>
          </a:lstStyle>
          <a:p>
            <a:r>
              <a:rPr lang="en-US" altLang="en-US"/>
              <a:t>Presentation Title</a:t>
            </a:r>
            <a:br>
              <a:rPr lang="en-US" altLang="en-US"/>
            </a:br>
            <a:endParaRPr lang="en-US" altLang="en-US"/>
          </a:p>
        </p:txBody>
      </p:sp>
      <p:sp>
        <p:nvSpPr>
          <p:cNvPr id="741383" name="Rectangle 7"/>
          <p:cNvSpPr>
            <a:spLocks noGrp="1" noChangeArrowheads="1"/>
          </p:cNvSpPr>
          <p:nvPr>
            <p:ph type="subTitle" sz="quarter" idx="1"/>
          </p:nvPr>
        </p:nvSpPr>
        <p:spPr>
          <a:xfrm>
            <a:off x="392113" y="4071960"/>
            <a:ext cx="7824787" cy="695325"/>
          </a:xfrm>
        </p:spPr>
        <p:txBody>
          <a:bodyPr/>
          <a:lstStyle>
            <a:lvl1pPr marL="0" indent="0">
              <a:buFont typeface="Wingdings" pitchFamily="2" charset="2"/>
              <a:buNone/>
              <a:defRPr>
                <a:solidFill>
                  <a:schemeClr val="accent6">
                    <a:lumMod val="75000"/>
                  </a:schemeClr>
                </a:solidFill>
              </a:defRPr>
            </a:lvl1pPr>
          </a:lstStyle>
          <a:p>
            <a:r>
              <a:rPr lang="en-US" dirty="0"/>
              <a:t>Author</a:t>
            </a:r>
          </a:p>
          <a:p>
            <a:r>
              <a:rPr lang="en-US" dirty="0"/>
              <a:t>Date</a:t>
            </a:r>
          </a:p>
        </p:txBody>
      </p:sp>
    </p:spTree>
    <p:extLst>
      <p:ext uri="{BB962C8B-B14F-4D97-AF65-F5344CB8AC3E}">
        <p14:creationId xmlns:p14="http://schemas.microsoft.com/office/powerpoint/2010/main" val="38323987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1366" y="201613"/>
            <a:ext cx="8458760" cy="503237"/>
          </a:xfrm>
        </p:spPr>
        <p:txBody>
          <a:bodyPr/>
          <a:lstStyle>
            <a:lvl1pPr>
              <a:defRPr sz="3200">
                <a:solidFill>
                  <a:schemeClr val="accent6">
                    <a:lumMod val="75000"/>
                  </a:schemeClr>
                </a:solidFill>
                <a:latin typeface="Arial Narrow" pitchFamily="34" charset="0"/>
              </a:defRPr>
            </a:lvl1pPr>
          </a:lstStyle>
          <a:p>
            <a:r>
              <a:rPr lang="en-US"/>
              <a:t>Click to edit Master title style</a:t>
            </a:r>
          </a:p>
        </p:txBody>
      </p:sp>
      <p:sp>
        <p:nvSpPr>
          <p:cNvPr id="3" name="Content Placeholder 2"/>
          <p:cNvSpPr>
            <a:spLocks noGrp="1"/>
          </p:cNvSpPr>
          <p:nvPr>
            <p:ph idx="1"/>
          </p:nvPr>
        </p:nvSpPr>
        <p:spPr>
          <a:xfrm>
            <a:off x="242047" y="1183341"/>
            <a:ext cx="8222503" cy="4493559"/>
          </a:xfrm>
        </p:spPr>
        <p:txBody>
          <a:bodyPr/>
          <a:lstStyle>
            <a:lvl1pPr>
              <a:spcBef>
                <a:spcPts val="0"/>
              </a:spcBef>
              <a:spcAft>
                <a:spcPts val="600"/>
              </a:spcAft>
              <a:buClr>
                <a:schemeClr val="accent2"/>
              </a:buClr>
              <a:buFont typeface="Wingdings" pitchFamily="2" charset="2"/>
              <a:buChar char="§"/>
              <a:defRPr sz="2000">
                <a:latin typeface="Arial Narrow" pitchFamily="34" charset="0"/>
              </a:defRPr>
            </a:lvl1pPr>
            <a:lvl2pPr>
              <a:spcBef>
                <a:spcPts val="0"/>
              </a:spcBef>
              <a:spcAft>
                <a:spcPts val="600"/>
              </a:spcAft>
              <a:buFont typeface="Arial" pitchFamily="34" charset="0"/>
              <a:buChar char="–"/>
              <a:defRPr sz="1800">
                <a:latin typeface="Arial Narrow" pitchFamily="34" charset="0"/>
              </a:defRPr>
            </a:lvl2pPr>
            <a:lvl3pPr>
              <a:spcBef>
                <a:spcPts val="0"/>
              </a:spcBef>
              <a:spcAft>
                <a:spcPts val="600"/>
              </a:spcAft>
              <a:buFont typeface="Arial" pitchFamily="34" charset="0"/>
              <a:buChar char="•"/>
              <a:defRPr sz="1800">
                <a:latin typeface="Arial Narrow" pitchFamily="34" charset="0"/>
              </a:defRPr>
            </a:lvl3pPr>
            <a:lvl4pPr>
              <a:spcBef>
                <a:spcPts val="0"/>
              </a:spcBef>
              <a:spcAft>
                <a:spcPts val="600"/>
              </a:spcAft>
              <a:defRPr sz="1800">
                <a:latin typeface="Arial Narrow" pitchFamily="34" charset="0"/>
              </a:defRPr>
            </a:lvl4pPr>
            <a:lvl5pPr>
              <a:spcBef>
                <a:spcPts val="0"/>
              </a:spcBef>
              <a:spcAft>
                <a:spcPts val="600"/>
              </a:spcAft>
              <a:defRPr sz="1800">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51285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Title and Content_No Insight">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email"/>
          <a:srcRect/>
          <a:stretch>
            <a:fillRect/>
          </a:stretch>
        </p:blipFill>
        <p:spPr bwMode="auto">
          <a:xfrm>
            <a:off x="0" y="0"/>
            <a:ext cx="9144000" cy="1066800"/>
          </a:xfrm>
          <a:prstGeom prst="rect">
            <a:avLst/>
          </a:prstGeom>
          <a:solidFill>
            <a:schemeClr val="tx2"/>
          </a:solidFill>
          <a:ln w="9525">
            <a:noFill/>
            <a:miter lim="800000"/>
            <a:headEnd/>
            <a:tailEnd/>
          </a:ln>
          <a:effectLst/>
        </p:spPr>
      </p:pic>
      <p:sp>
        <p:nvSpPr>
          <p:cNvPr id="11" name="Slide Number Placeholder 10"/>
          <p:cNvSpPr>
            <a:spLocks noGrp="1"/>
          </p:cNvSpPr>
          <p:nvPr>
            <p:ph type="sldNum" sz="quarter" idx="13"/>
          </p:nvPr>
        </p:nvSpPr>
        <p:spPr/>
        <p:txBody>
          <a:bodyPr/>
          <a:lstStyle/>
          <a:p>
            <a:fld id="{F4789292-7892-4A33-8D9A-D6727EF7C399}" type="slidenum">
              <a:rPr lang="en-US" smtClean="0">
                <a:solidFill>
                  <a:srgbClr val="FFFFFF"/>
                </a:solidFill>
              </a:rPr>
              <a:pPr/>
              <a:t>‹#›</a:t>
            </a:fld>
            <a:endParaRPr lang="en-US">
              <a:solidFill>
                <a:srgbClr val="FFFFFF"/>
              </a:solidFill>
            </a:endParaRPr>
          </a:p>
        </p:txBody>
      </p:sp>
      <p:sp>
        <p:nvSpPr>
          <p:cNvPr id="13" name="Title 12"/>
          <p:cNvSpPr>
            <a:spLocks noGrp="1"/>
          </p:cNvSpPr>
          <p:nvPr>
            <p:ph type="title"/>
          </p:nvPr>
        </p:nvSpPr>
        <p:spPr/>
        <p:txBody>
          <a:bodyPr/>
          <a:lstStyle/>
          <a:p>
            <a:r>
              <a:rPr lang="en-US"/>
              <a:t>Click to edit Master title style</a:t>
            </a:r>
          </a:p>
        </p:txBody>
      </p:sp>
      <p:sp>
        <p:nvSpPr>
          <p:cNvPr id="12" name="Content Placeholder 11"/>
          <p:cNvSpPr>
            <a:spLocks noGrp="1"/>
          </p:cNvSpPr>
          <p:nvPr>
            <p:ph sz="quarter" idx="15"/>
          </p:nvPr>
        </p:nvSpPr>
        <p:spPr>
          <a:xfrm>
            <a:off x="457200" y="1447800"/>
            <a:ext cx="82296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69358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srcRect l="11538" r="2555"/>
          <a:stretch>
            <a:fillRect/>
          </a:stretch>
        </p:blipFill>
        <p:spPr bwMode="auto">
          <a:xfrm rot="10800000">
            <a:off x="4495800" y="5850888"/>
            <a:ext cx="4648200" cy="1007110"/>
          </a:xfrm>
          <a:prstGeom prst="rect">
            <a:avLst/>
          </a:prstGeom>
          <a:noFill/>
          <a:ln w="9525">
            <a:noFill/>
            <a:miter lim="800000"/>
            <a:headEnd/>
            <a:tailEnd/>
          </a:ln>
        </p:spPr>
      </p:pic>
      <p:pic>
        <p:nvPicPr>
          <p:cNvPr id="4" name="Picture 2"/>
          <p:cNvPicPr>
            <a:picLocks noChangeAspect="1" noChangeArrowheads="1"/>
          </p:cNvPicPr>
          <p:nvPr userDrawn="1"/>
        </p:nvPicPr>
        <p:blipFill>
          <a:blip r:embed="rId2" cstate="print"/>
          <a:srcRect l="11538" r="2555"/>
          <a:stretch>
            <a:fillRect/>
          </a:stretch>
        </p:blipFill>
        <p:spPr bwMode="auto">
          <a:xfrm rot="10800000">
            <a:off x="0" y="5850888"/>
            <a:ext cx="4648200" cy="1007110"/>
          </a:xfrm>
          <a:prstGeom prst="rect">
            <a:avLst/>
          </a:prstGeom>
          <a:noFill/>
          <a:ln w="9525">
            <a:noFill/>
            <a:miter lim="800000"/>
            <a:headEnd/>
            <a:tailEnd/>
          </a:ln>
        </p:spPr>
      </p:pic>
      <p:pic>
        <p:nvPicPr>
          <p:cNvPr id="9" name="Picture 8" descr="testjpg.JPG"/>
          <p:cNvPicPr>
            <a:picLocks noChangeAspect="1"/>
          </p:cNvPicPr>
          <p:nvPr userDrawn="1"/>
        </p:nvPicPr>
        <p:blipFill>
          <a:blip r:embed="rId3" cstate="print"/>
          <a:stretch>
            <a:fillRect/>
          </a:stretch>
        </p:blipFill>
        <p:spPr>
          <a:xfrm>
            <a:off x="0" y="5224272"/>
            <a:ext cx="9144000" cy="338328"/>
          </a:xfrm>
          <a:prstGeom prst="rect">
            <a:avLst/>
          </a:prstGeom>
        </p:spPr>
      </p:pic>
      <p:sp>
        <p:nvSpPr>
          <p:cNvPr id="11" name="Text Placeholder 10"/>
          <p:cNvSpPr>
            <a:spLocks noGrp="1"/>
          </p:cNvSpPr>
          <p:nvPr>
            <p:ph type="body" sz="quarter" idx="10" hasCustomPrompt="1"/>
          </p:nvPr>
        </p:nvSpPr>
        <p:spPr>
          <a:xfrm>
            <a:off x="2667000" y="1828800"/>
            <a:ext cx="6248400" cy="1447800"/>
          </a:xfrm>
          <a:prstGeom prst="rect">
            <a:avLst/>
          </a:prstGeom>
        </p:spPr>
        <p:txBody>
          <a:bodyPr anchor="b"/>
          <a:lstStyle>
            <a:lvl1pPr marL="0" indent="0">
              <a:buFontTx/>
              <a:buNone/>
              <a:defRPr sz="4000" b="1">
                <a:solidFill>
                  <a:schemeClr val="accent1"/>
                </a:solidFill>
              </a:defRPr>
            </a:lvl1pPr>
          </a:lstStyle>
          <a:p>
            <a:pPr lvl="0"/>
            <a:r>
              <a:rPr lang="en-US" dirty="0"/>
              <a:t>Click to edit Title</a:t>
            </a:r>
          </a:p>
        </p:txBody>
      </p:sp>
      <p:sp>
        <p:nvSpPr>
          <p:cNvPr id="12" name="Text Placeholder 10"/>
          <p:cNvSpPr>
            <a:spLocks noGrp="1"/>
          </p:cNvSpPr>
          <p:nvPr>
            <p:ph type="body" sz="quarter" idx="11" hasCustomPrompt="1"/>
          </p:nvPr>
        </p:nvSpPr>
        <p:spPr>
          <a:xfrm>
            <a:off x="2667000" y="3200400"/>
            <a:ext cx="6248400" cy="1219200"/>
          </a:xfrm>
          <a:prstGeom prst="rect">
            <a:avLst/>
          </a:prstGeom>
        </p:spPr>
        <p:txBody>
          <a:bodyPr/>
          <a:lstStyle>
            <a:lvl1pPr marL="0" indent="0">
              <a:buFontTx/>
              <a:buNone/>
              <a:defRPr sz="2200" b="0">
                <a:solidFill>
                  <a:schemeClr val="tx1"/>
                </a:solidFill>
              </a:defRPr>
            </a:lvl1pPr>
          </a:lstStyle>
          <a:p>
            <a:pPr lvl="0"/>
            <a:r>
              <a:rPr lang="en-US" dirty="0"/>
              <a:t>Click to edit Subtitle</a:t>
            </a:r>
          </a:p>
        </p:txBody>
      </p:sp>
      <p:sp>
        <p:nvSpPr>
          <p:cNvPr id="13" name="Text Placeholder 10"/>
          <p:cNvSpPr>
            <a:spLocks noGrp="1"/>
          </p:cNvSpPr>
          <p:nvPr>
            <p:ph type="body" sz="quarter" idx="12" hasCustomPrompt="1"/>
          </p:nvPr>
        </p:nvSpPr>
        <p:spPr>
          <a:xfrm>
            <a:off x="2667000" y="4572000"/>
            <a:ext cx="6248400" cy="533400"/>
          </a:xfrm>
          <a:prstGeom prst="rect">
            <a:avLst/>
          </a:prstGeom>
        </p:spPr>
        <p:txBody>
          <a:bodyPr/>
          <a:lstStyle>
            <a:lvl1pPr marL="0" indent="0">
              <a:buFontTx/>
              <a:buNone/>
              <a:defRPr sz="1600" b="1" baseline="0">
                <a:solidFill>
                  <a:schemeClr val="tx2"/>
                </a:solidFill>
              </a:defRPr>
            </a:lvl1pPr>
          </a:lstStyle>
          <a:p>
            <a:pPr lvl="0"/>
            <a:r>
              <a:rPr lang="en-US" dirty="0"/>
              <a:t>Click to edit Client Name | Month Year</a:t>
            </a:r>
          </a:p>
        </p:txBody>
      </p:sp>
      <p:sp>
        <p:nvSpPr>
          <p:cNvPr id="15" name="Picture Placeholder 14"/>
          <p:cNvSpPr>
            <a:spLocks noGrp="1"/>
          </p:cNvSpPr>
          <p:nvPr>
            <p:ph type="pic" sz="quarter" idx="13"/>
          </p:nvPr>
        </p:nvSpPr>
        <p:spPr>
          <a:xfrm>
            <a:off x="228600" y="1828800"/>
            <a:ext cx="2209800" cy="3276600"/>
          </a:xfrm>
          <a:prstGeom prst="rect">
            <a:avLst/>
          </a:prstGeom>
        </p:spPr>
        <p:txBody>
          <a:bodyPr/>
          <a:lstStyle>
            <a:lvl1pPr>
              <a:defRPr sz="1600"/>
            </a:lvl1pPr>
          </a:lstStyle>
          <a:p>
            <a:endParaRPr lang="en-US"/>
          </a:p>
        </p:txBody>
      </p:sp>
      <p:pic>
        <p:nvPicPr>
          <p:cNvPr id="16" name="Picture 15" descr="LINK_logo.png"/>
          <p:cNvPicPr>
            <a:picLocks noChangeAspect="1"/>
          </p:cNvPicPr>
          <p:nvPr userDrawn="1"/>
        </p:nvPicPr>
        <p:blipFill>
          <a:blip r:embed="rId4" cstate="print"/>
          <a:stretch>
            <a:fillRect/>
          </a:stretch>
        </p:blipFill>
        <p:spPr>
          <a:xfrm>
            <a:off x="6397559" y="5839140"/>
            <a:ext cx="1908241" cy="294481"/>
          </a:xfrm>
          <a:prstGeom prst="rect">
            <a:avLst/>
          </a:prstGeom>
        </p:spPr>
      </p:pic>
      <p:pic>
        <p:nvPicPr>
          <p:cNvPr id="19" name="Picture 18" descr="LINK_tagdarker2.png"/>
          <p:cNvPicPr>
            <a:picLocks noChangeAspect="1"/>
          </p:cNvPicPr>
          <p:nvPr userDrawn="1"/>
        </p:nvPicPr>
        <p:blipFill>
          <a:blip r:embed="rId5" cstate="print"/>
          <a:stretch>
            <a:fillRect/>
          </a:stretch>
        </p:blipFill>
        <p:spPr>
          <a:xfrm>
            <a:off x="6748272" y="6172200"/>
            <a:ext cx="2167128" cy="195002"/>
          </a:xfrm>
          <a:prstGeom prst="rect">
            <a:avLst/>
          </a:prstGeom>
        </p:spPr>
      </p:pic>
      <p:sp>
        <p:nvSpPr>
          <p:cNvPr id="14" name="Rectangle 13"/>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49452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3" name="Picture 2" descr="mediumsize_mobiusbluegry.png"/>
          <p:cNvPicPr>
            <a:picLocks noChangeAspect="1"/>
          </p:cNvPicPr>
          <p:nvPr userDrawn="1"/>
        </p:nvPicPr>
        <p:blipFill>
          <a:blip r:embed="rId2" cstate="print">
            <a:alphaModFix/>
          </a:blip>
          <a:stretch>
            <a:fillRect/>
          </a:stretch>
        </p:blipFill>
        <p:spPr>
          <a:xfrm rot="10800000">
            <a:off x="0" y="2192868"/>
            <a:ext cx="6220176" cy="4665132"/>
          </a:xfrm>
          <a:prstGeom prst="rect">
            <a:avLst/>
          </a:prstGeom>
        </p:spPr>
      </p:pic>
      <p:pic>
        <p:nvPicPr>
          <p:cNvPr id="4" name="Picture 3" descr="mediumsize_mobiusbluegry.png"/>
          <p:cNvPicPr>
            <a:picLocks noChangeAspect="1"/>
          </p:cNvPicPr>
          <p:nvPr userDrawn="1"/>
        </p:nvPicPr>
        <p:blipFill>
          <a:blip r:embed="rId2" cstate="print">
            <a:alphaModFix/>
          </a:blip>
          <a:stretch>
            <a:fillRect/>
          </a:stretch>
        </p:blipFill>
        <p:spPr>
          <a:xfrm rot="10800000">
            <a:off x="2954873" y="2175934"/>
            <a:ext cx="6189127" cy="4665132"/>
          </a:xfrm>
          <a:prstGeom prst="rect">
            <a:avLst/>
          </a:prstGeom>
        </p:spPr>
      </p:pic>
      <p:sp>
        <p:nvSpPr>
          <p:cNvPr id="8" name="Text Placeholder 7"/>
          <p:cNvSpPr>
            <a:spLocks noGrp="1"/>
          </p:cNvSpPr>
          <p:nvPr>
            <p:ph type="body" sz="quarter" idx="10"/>
          </p:nvPr>
        </p:nvSpPr>
        <p:spPr>
          <a:xfrm>
            <a:off x="1905000" y="3124200"/>
            <a:ext cx="7239000" cy="685800"/>
          </a:xfrm>
          <a:prstGeom prst="rect">
            <a:avLst/>
          </a:prstGeom>
        </p:spPr>
        <p:txBody>
          <a:bodyPr/>
          <a:lstStyle>
            <a:lvl1pPr marL="0" indent="0">
              <a:buNone/>
              <a:defRPr sz="4000" b="1">
                <a:solidFill>
                  <a:schemeClr val="accent1"/>
                </a:solidFill>
              </a:defRPr>
            </a:lvl1pPr>
          </a:lstStyle>
          <a:p>
            <a:pPr lvl="0"/>
            <a:r>
              <a:rPr lang="en-US" dirty="0"/>
              <a:t>Click to edit Master text styles</a:t>
            </a:r>
          </a:p>
        </p:txBody>
      </p:sp>
      <p:sp>
        <p:nvSpPr>
          <p:cNvPr id="9" name="Text Placeholder 7"/>
          <p:cNvSpPr>
            <a:spLocks noGrp="1"/>
          </p:cNvSpPr>
          <p:nvPr>
            <p:ph type="body" sz="quarter" idx="11"/>
          </p:nvPr>
        </p:nvSpPr>
        <p:spPr>
          <a:xfrm>
            <a:off x="1905000" y="3733800"/>
            <a:ext cx="7315200" cy="685800"/>
          </a:xfrm>
          <a:prstGeom prst="rect">
            <a:avLst/>
          </a:prstGeom>
        </p:spPr>
        <p:txBody>
          <a:bodyPr/>
          <a:lstStyle>
            <a:lvl1pPr marL="0" indent="0">
              <a:buNone/>
              <a:defRPr sz="1800" b="1">
                <a:solidFill>
                  <a:schemeClr val="tx2"/>
                </a:solidFill>
              </a:defRPr>
            </a:lvl1pPr>
          </a:lstStyle>
          <a:p>
            <a:pPr lvl="0"/>
            <a:r>
              <a:rPr lang="en-US" dirty="0"/>
              <a:t>Click to edit Master text styles</a:t>
            </a:r>
          </a:p>
        </p:txBody>
      </p:sp>
      <p:sp>
        <p:nvSpPr>
          <p:cNvPr id="11" name="Picture Placeholder 10"/>
          <p:cNvSpPr>
            <a:spLocks noGrp="1"/>
          </p:cNvSpPr>
          <p:nvPr>
            <p:ph type="pic" sz="quarter" idx="12"/>
          </p:nvPr>
        </p:nvSpPr>
        <p:spPr>
          <a:xfrm>
            <a:off x="152400" y="2514600"/>
            <a:ext cx="1600200" cy="1981200"/>
          </a:xfrm>
          <a:prstGeom prst="rect">
            <a:avLst/>
          </a:prstGeom>
        </p:spPr>
        <p:txBody>
          <a:bodyPr/>
          <a:lstStyle>
            <a:lvl1pPr>
              <a:defRPr sz="1400"/>
            </a:lvl1pPr>
          </a:lstStyle>
          <a:p>
            <a:endParaRPr lang="en-US"/>
          </a:p>
        </p:txBody>
      </p:sp>
      <p:sp>
        <p:nvSpPr>
          <p:cNvPr id="7" name="Rectangle 6"/>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7145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Minor Divider">
    <p:spTree>
      <p:nvGrpSpPr>
        <p:cNvPr id="1" name=""/>
        <p:cNvGrpSpPr/>
        <p:nvPr/>
      </p:nvGrpSpPr>
      <p:grpSpPr>
        <a:xfrm>
          <a:off x="0" y="0"/>
          <a:ext cx="0" cy="0"/>
          <a:chOff x="0" y="0"/>
          <a:chExt cx="0" cy="0"/>
        </a:xfrm>
      </p:grpSpPr>
      <p:pic>
        <p:nvPicPr>
          <p:cNvPr id="3" name="Picture 2" descr="mediumsize_mobiusbluegry.png"/>
          <p:cNvPicPr>
            <a:picLocks noChangeAspect="1"/>
          </p:cNvPicPr>
          <p:nvPr userDrawn="1"/>
        </p:nvPicPr>
        <p:blipFill>
          <a:blip r:embed="rId2" cstate="print">
            <a:alphaModFix/>
          </a:blip>
          <a:stretch>
            <a:fillRect/>
          </a:stretch>
        </p:blipFill>
        <p:spPr>
          <a:xfrm rot="10800000">
            <a:off x="0" y="2192868"/>
            <a:ext cx="6220176" cy="4665132"/>
          </a:xfrm>
          <a:prstGeom prst="rect">
            <a:avLst/>
          </a:prstGeom>
        </p:spPr>
      </p:pic>
      <p:pic>
        <p:nvPicPr>
          <p:cNvPr id="4" name="Picture 3" descr="mediumsize_mobiusbluegry.png"/>
          <p:cNvPicPr>
            <a:picLocks noChangeAspect="1"/>
          </p:cNvPicPr>
          <p:nvPr userDrawn="1"/>
        </p:nvPicPr>
        <p:blipFill>
          <a:blip r:embed="rId2" cstate="print">
            <a:alphaModFix/>
          </a:blip>
          <a:stretch>
            <a:fillRect/>
          </a:stretch>
        </p:blipFill>
        <p:spPr>
          <a:xfrm rot="10800000">
            <a:off x="2954873" y="2175934"/>
            <a:ext cx="6189127" cy="4665132"/>
          </a:xfrm>
          <a:prstGeom prst="rect">
            <a:avLst/>
          </a:prstGeom>
        </p:spPr>
      </p:pic>
      <p:sp>
        <p:nvSpPr>
          <p:cNvPr id="8" name="Text Placeholder 7"/>
          <p:cNvSpPr>
            <a:spLocks noGrp="1"/>
          </p:cNvSpPr>
          <p:nvPr>
            <p:ph type="body" sz="quarter" idx="10"/>
          </p:nvPr>
        </p:nvSpPr>
        <p:spPr>
          <a:xfrm>
            <a:off x="533400" y="3124200"/>
            <a:ext cx="7239000" cy="685800"/>
          </a:xfrm>
          <a:prstGeom prst="rect">
            <a:avLst/>
          </a:prstGeom>
        </p:spPr>
        <p:txBody>
          <a:bodyPr/>
          <a:lstStyle>
            <a:lvl1pPr>
              <a:buNone/>
              <a:defRPr sz="4000" b="1">
                <a:solidFill>
                  <a:schemeClr val="accent1"/>
                </a:solidFill>
              </a:defRPr>
            </a:lvl1pPr>
          </a:lstStyle>
          <a:p>
            <a:pPr lvl="0"/>
            <a:r>
              <a:rPr lang="en-US" dirty="0"/>
              <a:t>Click to edit Master text styles</a:t>
            </a:r>
          </a:p>
        </p:txBody>
      </p:sp>
      <p:sp>
        <p:nvSpPr>
          <p:cNvPr id="9" name="Text Placeholder 7"/>
          <p:cNvSpPr>
            <a:spLocks noGrp="1"/>
          </p:cNvSpPr>
          <p:nvPr>
            <p:ph type="body" sz="quarter" idx="11"/>
          </p:nvPr>
        </p:nvSpPr>
        <p:spPr>
          <a:xfrm>
            <a:off x="533400" y="3733800"/>
            <a:ext cx="7315200" cy="685800"/>
          </a:xfrm>
          <a:prstGeom prst="rect">
            <a:avLst/>
          </a:prstGeom>
        </p:spPr>
        <p:txBody>
          <a:bodyPr/>
          <a:lstStyle>
            <a:lvl1pPr marL="0" indent="0">
              <a:buNone/>
              <a:defRPr sz="1800" b="1">
                <a:solidFill>
                  <a:schemeClr val="tx2"/>
                </a:solidFill>
              </a:defRPr>
            </a:lvl1pPr>
          </a:lstStyle>
          <a:p>
            <a:pPr lvl="0"/>
            <a:r>
              <a:rPr lang="en-US" dirty="0"/>
              <a:t>Click to edit Master text styles</a:t>
            </a:r>
          </a:p>
        </p:txBody>
      </p:sp>
      <p:sp>
        <p:nvSpPr>
          <p:cNvPr id="6" name="Rectangle 5"/>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8291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2" name="Text Placeholder 15"/>
          <p:cNvSpPr>
            <a:spLocks noGrp="1"/>
          </p:cNvSpPr>
          <p:nvPr>
            <p:ph type="body" sz="quarter" idx="21"/>
          </p:nvPr>
        </p:nvSpPr>
        <p:spPr>
          <a:xfrm>
            <a:off x="6096000" y="4024034"/>
            <a:ext cx="2819400" cy="1918190"/>
          </a:xfrm>
          <a:prstGeom prst="roundRect">
            <a:avLst/>
          </a:prstGeom>
          <a:solidFill>
            <a:schemeClr val="accent1"/>
          </a:solidFill>
          <a:ln>
            <a:solidFill>
              <a:schemeClr val="bg1"/>
            </a:solidFill>
          </a:ln>
        </p:spPr>
        <p:txBody>
          <a:bodyPr lIns="365760" tIns="91440" bIns="91440"/>
          <a:lstStyle>
            <a:lvl1pPr marL="0" indent="0" algn="l">
              <a:buNone/>
              <a:defRPr sz="1400" b="1" i="1">
                <a:solidFill>
                  <a:schemeClr val="bg1"/>
                </a:solidFill>
              </a:defRPr>
            </a:lvl1pPr>
          </a:lstStyle>
          <a:p>
            <a:pPr lvl="0"/>
            <a:r>
              <a:rPr lang="en-US"/>
              <a:t>Click to edit Master text styles</a:t>
            </a:r>
          </a:p>
        </p:txBody>
      </p:sp>
      <p:sp>
        <p:nvSpPr>
          <p:cNvPr id="20" name="Text Placeholder 15"/>
          <p:cNvSpPr>
            <a:spLocks noGrp="1"/>
          </p:cNvSpPr>
          <p:nvPr>
            <p:ph type="body" sz="quarter" idx="20"/>
          </p:nvPr>
        </p:nvSpPr>
        <p:spPr>
          <a:xfrm>
            <a:off x="6096000" y="1981200"/>
            <a:ext cx="2819400" cy="1890434"/>
          </a:xfrm>
          <a:prstGeom prst="roundRect">
            <a:avLst/>
          </a:prstGeom>
          <a:solidFill>
            <a:schemeClr val="accent3"/>
          </a:solidFill>
          <a:ln>
            <a:solidFill>
              <a:schemeClr val="bg1"/>
            </a:solidFill>
          </a:ln>
        </p:spPr>
        <p:txBody>
          <a:bodyPr lIns="365760" tIns="91440" bIns="91440"/>
          <a:lstStyle>
            <a:lvl1pPr marL="0" indent="0" algn="l">
              <a:buNone/>
              <a:defRPr sz="1400" b="1" i="1" baseline="0">
                <a:solidFill>
                  <a:schemeClr val="bg1"/>
                </a:solidFill>
              </a:defRPr>
            </a:lvl1pPr>
          </a:lstStyle>
          <a:p>
            <a:pPr lvl="0"/>
            <a:r>
              <a:rPr lang="en-US"/>
              <a:t>Click to edit Master text styles</a:t>
            </a:r>
          </a:p>
        </p:txBody>
      </p:sp>
      <p:sp>
        <p:nvSpPr>
          <p:cNvPr id="19" name="Text Placeholder 15"/>
          <p:cNvSpPr>
            <a:spLocks noGrp="1"/>
          </p:cNvSpPr>
          <p:nvPr>
            <p:ph type="body" sz="quarter" idx="19"/>
          </p:nvPr>
        </p:nvSpPr>
        <p:spPr>
          <a:xfrm>
            <a:off x="228600" y="4024034"/>
            <a:ext cx="2819400" cy="1919566"/>
          </a:xfrm>
          <a:prstGeom prst="roundRect">
            <a:avLst/>
          </a:prstGeom>
          <a:solidFill>
            <a:schemeClr val="accent3"/>
          </a:solidFill>
          <a:ln>
            <a:solidFill>
              <a:schemeClr val="bg1"/>
            </a:solidFill>
          </a:ln>
        </p:spPr>
        <p:txBody>
          <a:bodyPr tIns="91440" rIns="365760" bIns="91440"/>
          <a:lstStyle>
            <a:lvl1pPr marL="0" indent="0" algn="r">
              <a:buNone/>
              <a:defRPr sz="1400" b="1" i="1">
                <a:solidFill>
                  <a:schemeClr val="bg1"/>
                </a:solidFill>
              </a:defRPr>
            </a:lvl1pPr>
          </a:lstStyle>
          <a:p>
            <a:pPr lvl="0"/>
            <a:r>
              <a:rPr lang="en-US"/>
              <a:t>Click to edit Master text styles</a:t>
            </a:r>
          </a:p>
        </p:txBody>
      </p:sp>
      <p:sp>
        <p:nvSpPr>
          <p:cNvPr id="12" name="Text Placeholder 15"/>
          <p:cNvSpPr>
            <a:spLocks noGrp="1"/>
          </p:cNvSpPr>
          <p:nvPr>
            <p:ph type="body" sz="quarter" idx="11"/>
          </p:nvPr>
        </p:nvSpPr>
        <p:spPr>
          <a:xfrm>
            <a:off x="228600" y="1981200"/>
            <a:ext cx="2819400" cy="1890434"/>
          </a:xfrm>
          <a:prstGeom prst="roundRect">
            <a:avLst/>
          </a:prstGeom>
          <a:solidFill>
            <a:schemeClr val="accent1"/>
          </a:solidFill>
          <a:ln>
            <a:solidFill>
              <a:schemeClr val="bg1"/>
            </a:solidFill>
          </a:ln>
        </p:spPr>
        <p:txBody>
          <a:bodyPr tIns="91440" rIns="365760" bIns="91440"/>
          <a:lstStyle>
            <a:lvl1pPr marL="0" indent="0" algn="r">
              <a:buNone/>
              <a:defRPr sz="1400" b="1" i="1">
                <a:solidFill>
                  <a:schemeClr val="bg1"/>
                </a:solidFill>
              </a:defRPr>
            </a:lvl1pPr>
          </a:lstStyle>
          <a:p>
            <a:pPr lvl="0"/>
            <a:r>
              <a:rPr lang="en-US"/>
              <a:t>Click to edit Master text styles</a:t>
            </a:r>
          </a:p>
        </p:txBody>
      </p:sp>
      <p:sp>
        <p:nvSpPr>
          <p:cNvPr id="13" name="Picture Placeholder 17"/>
          <p:cNvSpPr>
            <a:spLocks noGrp="1"/>
          </p:cNvSpPr>
          <p:nvPr>
            <p:ph type="pic" sz="quarter" idx="12"/>
          </p:nvPr>
        </p:nvSpPr>
        <p:spPr>
          <a:xfrm>
            <a:off x="2743200" y="1980054"/>
            <a:ext cx="1752600" cy="1906146"/>
          </a:xfrm>
          <a:prstGeom prst="rect">
            <a:avLst/>
          </a:prstGeom>
          <a:solidFill>
            <a:schemeClr val="bg1"/>
          </a:solidFill>
        </p:spPr>
        <p:txBody>
          <a:bodyPr rtlCol="0">
            <a:noAutofit/>
          </a:bodyPr>
          <a:lstStyle>
            <a:lvl1pPr>
              <a:buNone/>
              <a:defRPr sz="1400"/>
            </a:lvl1pPr>
          </a:lstStyle>
          <a:p>
            <a:pPr lvl="0"/>
            <a:r>
              <a:rPr lang="en-US" noProof="0" dirty="0"/>
              <a:t>Click icon to add picture</a:t>
            </a:r>
          </a:p>
        </p:txBody>
      </p:sp>
      <p:sp>
        <p:nvSpPr>
          <p:cNvPr id="18" name="Picture Placeholder 17"/>
          <p:cNvSpPr>
            <a:spLocks noGrp="1"/>
          </p:cNvSpPr>
          <p:nvPr>
            <p:ph type="pic" sz="quarter" idx="16"/>
          </p:nvPr>
        </p:nvSpPr>
        <p:spPr>
          <a:xfrm>
            <a:off x="2743200" y="4024034"/>
            <a:ext cx="1752600" cy="1935520"/>
          </a:xfrm>
          <a:prstGeom prst="rect">
            <a:avLst/>
          </a:prstGeom>
          <a:solidFill>
            <a:schemeClr val="bg1"/>
          </a:solidFill>
        </p:spPr>
        <p:txBody>
          <a:bodyPr rtlCol="0">
            <a:noAutofit/>
          </a:bodyPr>
          <a:lstStyle>
            <a:lvl1pPr>
              <a:buNone/>
              <a:defRPr sz="1400"/>
            </a:lvl1pPr>
          </a:lstStyle>
          <a:p>
            <a:pPr lvl="0"/>
            <a:r>
              <a:rPr lang="en-US" noProof="0" dirty="0"/>
              <a:t>Click icon to add picture</a:t>
            </a:r>
          </a:p>
        </p:txBody>
      </p:sp>
      <p:sp>
        <p:nvSpPr>
          <p:cNvPr id="11" name="Picture Placeholder 17"/>
          <p:cNvSpPr>
            <a:spLocks noGrp="1"/>
          </p:cNvSpPr>
          <p:nvPr>
            <p:ph type="pic" sz="quarter" idx="17"/>
          </p:nvPr>
        </p:nvSpPr>
        <p:spPr>
          <a:xfrm>
            <a:off x="4648200" y="1965488"/>
            <a:ext cx="1752600" cy="1906146"/>
          </a:xfrm>
          <a:prstGeom prst="rect">
            <a:avLst/>
          </a:prstGeom>
          <a:solidFill>
            <a:schemeClr val="bg1"/>
          </a:solidFill>
        </p:spPr>
        <p:txBody>
          <a:bodyPr rtlCol="0">
            <a:noAutofit/>
          </a:bodyPr>
          <a:lstStyle>
            <a:lvl1pPr>
              <a:buNone/>
              <a:defRPr sz="1400"/>
            </a:lvl1pPr>
          </a:lstStyle>
          <a:p>
            <a:pPr lvl="0"/>
            <a:r>
              <a:rPr lang="en-US" noProof="0" dirty="0"/>
              <a:t>Click icon to add picture</a:t>
            </a:r>
          </a:p>
        </p:txBody>
      </p:sp>
      <p:sp>
        <p:nvSpPr>
          <p:cNvPr id="14" name="Picture Placeholder 17"/>
          <p:cNvSpPr>
            <a:spLocks noGrp="1"/>
          </p:cNvSpPr>
          <p:nvPr>
            <p:ph type="pic" sz="quarter" idx="18"/>
          </p:nvPr>
        </p:nvSpPr>
        <p:spPr>
          <a:xfrm>
            <a:off x="4648200" y="4009468"/>
            <a:ext cx="1752600" cy="1934132"/>
          </a:xfrm>
          <a:prstGeom prst="rect">
            <a:avLst/>
          </a:prstGeom>
          <a:solidFill>
            <a:schemeClr val="bg1"/>
          </a:solidFill>
        </p:spPr>
        <p:txBody>
          <a:bodyPr rtlCol="0">
            <a:noAutofit/>
          </a:bodyPr>
          <a:lstStyle>
            <a:lvl1pPr>
              <a:buNone/>
              <a:defRPr sz="1400"/>
            </a:lvl1pPr>
          </a:lstStyle>
          <a:p>
            <a:pPr lvl="0"/>
            <a:r>
              <a:rPr lang="en-US" noProof="0" dirty="0"/>
              <a:t>Click icon to add picture</a:t>
            </a:r>
          </a:p>
        </p:txBody>
      </p:sp>
      <p:sp>
        <p:nvSpPr>
          <p:cNvPr id="24" name="Title 23"/>
          <p:cNvSpPr>
            <a:spLocks noGrp="1"/>
          </p:cNvSpPr>
          <p:nvPr>
            <p:ph type="title"/>
          </p:nvPr>
        </p:nvSpPr>
        <p:spPr/>
        <p:txBody>
          <a:bodyPr/>
          <a:lstStyle/>
          <a:p>
            <a:r>
              <a:rPr lang="en-US"/>
              <a:t>Click to edit Master title style</a:t>
            </a:r>
          </a:p>
        </p:txBody>
      </p:sp>
      <p:sp>
        <p:nvSpPr>
          <p:cNvPr id="15" name="Slide Number Placeholder 9"/>
          <p:cNvSpPr>
            <a:spLocks noGrp="1"/>
          </p:cNvSpPr>
          <p:nvPr>
            <p:ph type="sldNum" sz="quarter" idx="22"/>
          </p:nvPr>
        </p:nvSpPr>
        <p:spPr/>
        <p:txBody>
          <a:bodyPr/>
          <a:lstStyle>
            <a:lvl1pPr>
              <a:defRPr/>
            </a:lvl1pPr>
          </a:lstStyle>
          <a:p>
            <a:pPr>
              <a:defRPr/>
            </a:pPr>
            <a:fld id="{6CC3FCCB-F2D3-4CFD-BBDB-B5B02EC000F2}" type="slidenum">
              <a:rPr lang="en-US"/>
              <a:pPr>
                <a:defRPr/>
              </a:pPr>
              <a:t>‹#›</a:t>
            </a:fld>
            <a:endParaRPr lang="en-US"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3443910-3D88-430F-B3B4-1945443AA91F}" type="slidenum">
              <a:rPr lang="en-US" smtClean="0"/>
              <a:pPr/>
              <a:t>‹#›</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0871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3443910-3D88-430F-B3B4-1945443AA91F}" type="slidenum">
              <a:rPr lang="en-US" smtClean="0"/>
              <a:pPr/>
              <a:t>‹#›</a:t>
            </a:fld>
            <a:endParaRPr lang="en-US"/>
          </a:p>
        </p:txBody>
      </p:sp>
      <p:sp>
        <p:nvSpPr>
          <p:cNvPr id="6" name="Text Placeholder 5"/>
          <p:cNvSpPr>
            <a:spLocks noGrp="1"/>
          </p:cNvSpPr>
          <p:nvPr>
            <p:ph type="body" sz="quarter" idx="11"/>
          </p:nvPr>
        </p:nvSpPr>
        <p:spPr>
          <a:xfrm>
            <a:off x="457199" y="1295400"/>
            <a:ext cx="8183563"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99992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With Insigh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1066800"/>
          </a:xfrm>
          <a:prstGeom prst="rect">
            <a:avLst/>
          </a:prstGeom>
          <a:solidFill>
            <a:schemeClr val="tx2"/>
          </a:solidFill>
          <a:ln w="9525">
            <a:noFill/>
            <a:miter lim="800000"/>
            <a:headEnd/>
            <a:tailEnd/>
          </a:ln>
        </p:spPr>
      </p:pic>
      <p:sp>
        <p:nvSpPr>
          <p:cNvPr id="6" name="Text Placeholder 9"/>
          <p:cNvSpPr>
            <a:spLocks noGrp="1"/>
          </p:cNvSpPr>
          <p:nvPr>
            <p:ph type="body" sz="quarter" idx="18"/>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a:t>Click to edit Master text styles</a:t>
            </a:r>
          </a:p>
        </p:txBody>
      </p:sp>
      <p:sp>
        <p:nvSpPr>
          <p:cNvPr id="8"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lgn="ct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a:t>Click</a:t>
            </a:r>
          </a:p>
        </p:txBody>
      </p:sp>
      <p:sp>
        <p:nvSpPr>
          <p:cNvPr id="9" name="Slide Number Placeholder 10"/>
          <p:cNvSpPr>
            <a:spLocks noGrp="1"/>
          </p:cNvSpPr>
          <p:nvPr>
            <p:ph type="sldNum" sz="quarter" idx="21"/>
          </p:nvPr>
        </p:nvSpPr>
        <p:spPr/>
        <p:txBody>
          <a:bodyPr/>
          <a:lstStyle>
            <a:lvl1pPr>
              <a:defRPr/>
            </a:lvl1pPr>
          </a:lstStyle>
          <a:p>
            <a:pPr>
              <a:defRPr/>
            </a:pPr>
            <a:fld id="{19213D95-CABA-48D6-8932-B832A7115830}" type="slidenum">
              <a:rPr lang="en-US"/>
              <a:pPr>
                <a:defRPr/>
              </a:pPr>
              <a:t>‹#›</a:t>
            </a:fld>
            <a:endParaRPr lang="en-US" dirty="0"/>
          </a:p>
        </p:txBody>
      </p:sp>
      <p:sp>
        <p:nvSpPr>
          <p:cNvPr id="11" name="Text Placeholder 5"/>
          <p:cNvSpPr>
            <a:spLocks noGrp="1"/>
          </p:cNvSpPr>
          <p:nvPr>
            <p:ph type="body" sz="quarter" idx="11"/>
          </p:nvPr>
        </p:nvSpPr>
        <p:spPr>
          <a:xfrm>
            <a:off x="457199" y="1295400"/>
            <a:ext cx="8183563"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testjpg.JPG"/>
          <p:cNvPicPr>
            <a:picLocks noChangeAspect="1"/>
          </p:cNvPicPr>
          <p:nvPr userDrawn="1"/>
        </p:nvPicPr>
        <p:blipFill rotWithShape="1">
          <a:blip r:embed="rId3" cstate="print"/>
          <a:srcRect t="27928" b="27028"/>
          <a:stretch/>
        </p:blipFill>
        <p:spPr>
          <a:xfrm>
            <a:off x="0" y="0"/>
            <a:ext cx="9144000" cy="152400"/>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74138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and Finding">
    <p:spTree>
      <p:nvGrpSpPr>
        <p:cNvPr id="1" name=""/>
        <p:cNvGrpSpPr/>
        <p:nvPr/>
      </p:nvGrpSpPr>
      <p:grpSpPr>
        <a:xfrm>
          <a:off x="0" y="0"/>
          <a:ext cx="0" cy="0"/>
          <a:chOff x="0" y="0"/>
          <a:chExt cx="0" cy="0"/>
        </a:xfrm>
      </p:grpSpPr>
      <p:sp>
        <p:nvSpPr>
          <p:cNvPr id="16" name="Rectangle 15"/>
          <p:cNvSpPr/>
          <p:nvPr userDrawn="1"/>
        </p:nvSpPr>
        <p:spPr>
          <a:xfrm>
            <a:off x="0" y="0"/>
            <a:ext cx="9144000" cy="1524000"/>
          </a:xfrm>
          <a:prstGeom prst="rect">
            <a:avLst/>
          </a:prstGeom>
          <a:gradFill>
            <a:gsLst>
              <a:gs pos="0">
                <a:schemeClr val="bg2">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64a26a49-13e8-4bf7-9488-ed1fdaf0c4e4" descr="0A12228A-996F-4368-A895-BC7CECC99C3A"/>
          <p:cNvPicPr>
            <a:picLocks noChangeAspect="1" noChangeArrowheads="1"/>
          </p:cNvPicPr>
          <p:nvPr userDrawn="1"/>
        </p:nvPicPr>
        <p:blipFill>
          <a:blip r:embed="rId2" cstate="print"/>
          <a:srcRect/>
          <a:stretch>
            <a:fillRect/>
          </a:stretch>
        </p:blipFill>
        <p:spPr bwMode="auto">
          <a:xfrm>
            <a:off x="8398669" y="6537960"/>
            <a:ext cx="669131" cy="304800"/>
          </a:xfrm>
          <a:prstGeom prst="rect">
            <a:avLst/>
          </a:prstGeom>
          <a:noFill/>
          <a:ln w="9525">
            <a:noFill/>
            <a:miter lim="800000"/>
            <a:headEnd/>
            <a:tailEnd/>
          </a:ln>
        </p:spPr>
      </p:pic>
      <p:sp>
        <p:nvSpPr>
          <p:cNvPr id="21" name="Slide Number Placeholder 9"/>
          <p:cNvSpPr>
            <a:spLocks noGrp="1"/>
          </p:cNvSpPr>
          <p:nvPr>
            <p:ph type="sldNum" sz="quarter" idx="4"/>
          </p:nvPr>
        </p:nvSpPr>
        <p:spPr>
          <a:xfrm>
            <a:off x="8641080" y="6537960"/>
            <a:ext cx="457200" cy="301752"/>
          </a:xfrm>
          <a:prstGeom prst="rect">
            <a:avLst/>
          </a:prstGeom>
        </p:spPr>
        <p:txBody>
          <a:bodyPr vert="horz" lIns="91440" tIns="45720" rIns="91440" bIns="45720" rtlCol="0" anchor="ctr"/>
          <a:lstStyle>
            <a:lvl1pPr algn="ctr">
              <a:defRPr sz="1200" b="1">
                <a:solidFill>
                  <a:schemeClr val="bg1"/>
                </a:solidFill>
              </a:defRPr>
            </a:lvl1pPr>
          </a:lstStyle>
          <a:p>
            <a:fld id="{13443910-3D88-430F-B3B4-1945443AA91F}" type="slidenum">
              <a:rPr lang="en-US" smtClean="0"/>
              <a:pPr/>
              <a:t>‹#›</a:t>
            </a:fld>
            <a:endParaRPr lang="en-US"/>
          </a:p>
        </p:txBody>
      </p:sp>
      <p:cxnSp>
        <p:nvCxnSpPr>
          <p:cNvPr id="3" name="Straight Connector 2"/>
          <p:cNvCxnSpPr/>
          <p:nvPr userDrawn="1"/>
        </p:nvCxnSpPr>
        <p:spPr>
          <a:xfrm>
            <a:off x="2667000" y="228600"/>
            <a:ext cx="0" cy="9144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hasCustomPrompt="1"/>
          </p:nvPr>
        </p:nvSpPr>
        <p:spPr>
          <a:xfrm>
            <a:off x="2819401" y="304800"/>
            <a:ext cx="5943599" cy="762000"/>
          </a:xfrm>
        </p:spPr>
        <p:txBody>
          <a:bodyPr anchor="ctr" anchorCtr="0"/>
          <a:lstStyle>
            <a:lvl1pPr marL="0" indent="0">
              <a:buNone/>
              <a:defRPr sz="1600" b="0" baseline="0">
                <a:solidFill>
                  <a:schemeClr val="tx1"/>
                </a:solidFill>
              </a:defRPr>
            </a:lvl1pPr>
          </a:lstStyle>
          <a:p>
            <a:pPr lvl="0"/>
            <a:r>
              <a:rPr lang="en-US" dirty="0"/>
              <a:t>Finding</a:t>
            </a:r>
          </a:p>
        </p:txBody>
      </p:sp>
      <p:pic>
        <p:nvPicPr>
          <p:cNvPr id="9" name="Picture 8" descr="testjpg.JPG"/>
          <p:cNvPicPr>
            <a:picLocks noChangeAspect="1"/>
          </p:cNvPicPr>
          <p:nvPr userDrawn="1"/>
        </p:nvPicPr>
        <p:blipFill rotWithShape="1">
          <a:blip r:embed="rId3" cstate="print"/>
          <a:srcRect t="27928" b="27028"/>
          <a:stretch/>
        </p:blipFill>
        <p:spPr>
          <a:xfrm>
            <a:off x="0" y="0"/>
            <a:ext cx="9144000" cy="152400"/>
          </a:xfrm>
          <a:prstGeom prst="rect">
            <a:avLst/>
          </a:prstGeom>
        </p:spPr>
      </p:pic>
      <p:sp>
        <p:nvSpPr>
          <p:cNvPr id="2" name="Title 1"/>
          <p:cNvSpPr>
            <a:spLocks noGrp="1"/>
          </p:cNvSpPr>
          <p:nvPr>
            <p:ph type="title" hasCustomPrompt="1"/>
          </p:nvPr>
        </p:nvSpPr>
        <p:spPr>
          <a:xfrm>
            <a:off x="457200" y="255202"/>
            <a:ext cx="2057400" cy="887798"/>
          </a:xfrm>
        </p:spPr>
        <p:txBody>
          <a:bodyPr anchor="ctr"/>
          <a:lstStyle>
            <a:lvl1pPr algn="r">
              <a:defRPr/>
            </a:lvl1pPr>
          </a:lstStyle>
          <a:p>
            <a:r>
              <a:rPr lang="en-US" dirty="0"/>
              <a:t>Concept</a:t>
            </a:r>
          </a:p>
        </p:txBody>
      </p:sp>
    </p:spTree>
    <p:extLst>
      <p:ext uri="{BB962C8B-B14F-4D97-AF65-F5344CB8AC3E}">
        <p14:creationId xmlns:p14="http://schemas.microsoft.com/office/powerpoint/2010/main" val="12332522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Quant Title Only">
    <p:spTree>
      <p:nvGrpSpPr>
        <p:cNvPr id="1" name=""/>
        <p:cNvGrpSpPr/>
        <p:nvPr/>
      </p:nvGrpSpPr>
      <p:grpSpPr>
        <a:xfrm>
          <a:off x="0" y="0"/>
          <a:ext cx="0" cy="0"/>
          <a:chOff x="0" y="0"/>
          <a:chExt cx="0" cy="0"/>
        </a:xfrm>
      </p:grpSpPr>
      <p:sp>
        <p:nvSpPr>
          <p:cNvPr id="11" name="Text Placeholder 10"/>
          <p:cNvSpPr>
            <a:spLocks noGrp="1"/>
          </p:cNvSpPr>
          <p:nvPr>
            <p:ph type="body" sz="quarter" idx="17" hasCustomPrompt="1"/>
          </p:nvPr>
        </p:nvSpPr>
        <p:spPr>
          <a:xfrm>
            <a:off x="76200" y="6477000"/>
            <a:ext cx="8001000" cy="304800"/>
          </a:xfrm>
          <a:prstGeom prst="rect">
            <a:avLst/>
          </a:prstGeom>
        </p:spPr>
        <p:txBody>
          <a:bodyPr bIns="0" anchor="b"/>
          <a:lstStyle>
            <a:lvl1pPr marL="0" indent="0">
              <a:buNone/>
              <a:defRPr sz="800" b="1">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17" name="Slide Number Placeholder 16"/>
          <p:cNvSpPr>
            <a:spLocks noGrp="1"/>
          </p:cNvSpPr>
          <p:nvPr>
            <p:ph type="sldNum" sz="quarter" idx="18"/>
          </p:nvPr>
        </p:nvSpPr>
        <p:spPr/>
        <p:txBody>
          <a:bodyPr/>
          <a:lstStyle/>
          <a:p>
            <a:fld id="{13443910-3D88-430F-B3B4-1945443AA91F}" type="slidenum">
              <a:rPr lang="en-US" smtClean="0"/>
              <a:pPr/>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89873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Quant Graph Center">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457200" y="2895600"/>
            <a:ext cx="8229600" cy="3352800"/>
          </a:xfrm>
          <a:prstGeom prst="rect">
            <a:avLst/>
          </a:prstGeom>
        </p:spPr>
        <p:txBody>
          <a:bodyPr/>
          <a:lstStyle>
            <a:lvl1pPr marL="171450" indent="-171450">
              <a:buClr>
                <a:schemeClr val="accent2"/>
              </a:buClr>
              <a:defRPr sz="1400" b="0">
                <a:solidFill>
                  <a:schemeClr val="tx1"/>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11" name="Text Placeholder 10"/>
          <p:cNvSpPr>
            <a:spLocks noGrp="1"/>
          </p:cNvSpPr>
          <p:nvPr>
            <p:ph type="body" sz="quarter" idx="17" hasCustomPrompt="1"/>
          </p:nvPr>
        </p:nvSpPr>
        <p:spPr>
          <a:xfrm>
            <a:off x="76200" y="6477000"/>
            <a:ext cx="8001000" cy="304800"/>
          </a:xfrm>
          <a:prstGeom prst="rect">
            <a:avLst/>
          </a:prstGeom>
        </p:spPr>
        <p:txBody>
          <a:bodyPr bIns="0" anchor="b"/>
          <a:lstStyle>
            <a:lvl1pPr marL="0" indent="0">
              <a:buNone/>
              <a:defRPr sz="800" b="1">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17" name="Slide Number Placeholder 16"/>
          <p:cNvSpPr>
            <a:spLocks noGrp="1"/>
          </p:cNvSpPr>
          <p:nvPr>
            <p:ph type="sldNum" sz="quarter" idx="18"/>
          </p:nvPr>
        </p:nvSpPr>
        <p:spPr/>
        <p:txBody>
          <a:bodyPr/>
          <a:lstStyle/>
          <a:p>
            <a:fld id="{13443910-3D88-430F-B3B4-1945443AA91F}" type="slidenum">
              <a:rPr lang="en-US" smtClean="0"/>
              <a:pPr/>
              <a:t>‹#›</a:t>
            </a:fld>
            <a:endParaRPr lang="en-US"/>
          </a:p>
        </p:txBody>
      </p:sp>
      <p:sp>
        <p:nvSpPr>
          <p:cNvPr id="8" name="Text Placeholder 9"/>
          <p:cNvSpPr>
            <a:spLocks noGrp="1"/>
          </p:cNvSpPr>
          <p:nvPr>
            <p:ph type="body" sz="quarter" idx="19"/>
          </p:nvPr>
        </p:nvSpPr>
        <p:spPr>
          <a:xfrm>
            <a:off x="457200" y="1447800"/>
            <a:ext cx="8229600" cy="1295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90626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Quant Graphs">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457200" y="2819400"/>
            <a:ext cx="3962400" cy="3429000"/>
          </a:xfrm>
          <a:prstGeom prst="rect">
            <a:avLst/>
          </a:prstGeom>
        </p:spPr>
        <p:txBody>
          <a:bodyPr/>
          <a:lstStyle>
            <a:lvl1pPr marL="171450" indent="-171450">
              <a:buClr>
                <a:schemeClr val="accent2"/>
              </a:buClr>
              <a:defRPr sz="1600" b="0">
                <a:solidFill>
                  <a:schemeClr val="tx1"/>
                </a:solidFill>
              </a:defRPr>
            </a:lvl1pPr>
            <a:lvl2pPr>
              <a:defRPr sz="1400" b="0">
                <a:solidFill>
                  <a:schemeClr val="tx1"/>
                </a:solidFill>
              </a:defRPr>
            </a:lvl2pPr>
            <a:lvl3pPr>
              <a:defRPr sz="1400"/>
            </a:lvl3pPr>
            <a:lvl4pPr>
              <a:defRPr sz="1400"/>
            </a:lvl4pPr>
            <a:lvl5pPr>
              <a:defRPr sz="1400"/>
            </a:lvl5pPr>
          </a:lstStyle>
          <a:p>
            <a:pPr lvl="0"/>
            <a:r>
              <a:rPr lang="en-US"/>
              <a:t>Click to edit Master text styles</a:t>
            </a:r>
          </a:p>
          <a:p>
            <a:pPr lvl="1"/>
            <a:r>
              <a:rPr lang="en-US"/>
              <a:t>Second level</a:t>
            </a:r>
          </a:p>
        </p:txBody>
      </p:sp>
      <p:sp>
        <p:nvSpPr>
          <p:cNvPr id="8" name="Content Placeholder 15"/>
          <p:cNvSpPr>
            <a:spLocks noGrp="1"/>
          </p:cNvSpPr>
          <p:nvPr>
            <p:ph sz="quarter" idx="18"/>
          </p:nvPr>
        </p:nvSpPr>
        <p:spPr>
          <a:xfrm>
            <a:off x="4724400" y="2819400"/>
            <a:ext cx="3962400" cy="3429000"/>
          </a:xfrm>
          <a:prstGeom prst="rect">
            <a:avLst/>
          </a:prstGeom>
        </p:spPr>
        <p:txBody>
          <a:bodyPr/>
          <a:lstStyle>
            <a:lvl1pPr marL="171450" indent="-171450">
              <a:buClr>
                <a:schemeClr val="accent2"/>
              </a:buClr>
              <a:defRPr sz="1600" b="0">
                <a:solidFill>
                  <a:schemeClr val="tx1"/>
                </a:solidFill>
              </a:defRPr>
            </a:lvl1pPr>
            <a:lvl2pPr>
              <a:defRPr sz="1400"/>
            </a:lvl2pPr>
            <a:lvl3pPr>
              <a:defRPr sz="1400"/>
            </a:lvl3pPr>
            <a:lvl4pPr>
              <a:defRPr sz="1400"/>
            </a:lvl4pPr>
            <a:lvl5pPr>
              <a:defRPr sz="1400"/>
            </a:lvl5pPr>
          </a:lstStyle>
          <a:p>
            <a:pPr lvl="0"/>
            <a:r>
              <a:rPr lang="en-US"/>
              <a:t>Click to edit Master text styles</a:t>
            </a:r>
          </a:p>
        </p:txBody>
      </p:sp>
      <p:sp>
        <p:nvSpPr>
          <p:cNvPr id="13" name="Slide Number Placeholder 12"/>
          <p:cNvSpPr>
            <a:spLocks noGrp="1"/>
          </p:cNvSpPr>
          <p:nvPr>
            <p:ph type="sldNum" sz="quarter" idx="21"/>
          </p:nvPr>
        </p:nvSpPr>
        <p:spPr/>
        <p:txBody>
          <a:bodyPr/>
          <a:lstStyle/>
          <a:p>
            <a:fld id="{13443910-3D88-430F-B3B4-1945443AA91F}" type="slidenum">
              <a:rPr lang="en-US" smtClean="0"/>
              <a:pPr/>
              <a:t>‹#›</a:t>
            </a:fld>
            <a:endParaRPr lang="en-US"/>
          </a:p>
        </p:txBody>
      </p:sp>
      <p:sp>
        <p:nvSpPr>
          <p:cNvPr id="14" name="Text Placeholder 9"/>
          <p:cNvSpPr>
            <a:spLocks noGrp="1"/>
          </p:cNvSpPr>
          <p:nvPr>
            <p:ph type="body" sz="quarter" idx="19"/>
          </p:nvPr>
        </p:nvSpPr>
        <p:spPr>
          <a:xfrm>
            <a:off x="457200" y="1447800"/>
            <a:ext cx="82296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p:cNvCxnSpPr/>
          <p:nvPr userDrawn="1"/>
        </p:nvCxnSpPr>
        <p:spPr>
          <a:xfrm>
            <a:off x="4572000" y="2819400"/>
            <a:ext cx="0" cy="3429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10"/>
          <p:cNvSpPr>
            <a:spLocks noGrp="1"/>
          </p:cNvSpPr>
          <p:nvPr>
            <p:ph type="body" sz="quarter" idx="17" hasCustomPrompt="1"/>
          </p:nvPr>
        </p:nvSpPr>
        <p:spPr>
          <a:xfrm>
            <a:off x="76200" y="6477000"/>
            <a:ext cx="8001000" cy="304800"/>
          </a:xfrm>
          <a:prstGeom prst="rect">
            <a:avLst/>
          </a:prstGeom>
        </p:spPr>
        <p:txBody>
          <a:bodyPr bIns="0" anchor="b"/>
          <a:lstStyle>
            <a:lvl1pPr marL="0" indent="0">
              <a:buNone/>
              <a:defRPr sz="800" b="1">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21843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Quant Graph Right">
    <p:spTree>
      <p:nvGrpSpPr>
        <p:cNvPr id="1" name=""/>
        <p:cNvGrpSpPr/>
        <p:nvPr/>
      </p:nvGrpSpPr>
      <p:grpSpPr>
        <a:xfrm>
          <a:off x="0" y="0"/>
          <a:ext cx="0" cy="0"/>
          <a:chOff x="0" y="0"/>
          <a:chExt cx="0" cy="0"/>
        </a:xfrm>
      </p:grpSpPr>
      <p:sp>
        <p:nvSpPr>
          <p:cNvPr id="8" name="Content Placeholder 15"/>
          <p:cNvSpPr>
            <a:spLocks noGrp="1"/>
          </p:cNvSpPr>
          <p:nvPr>
            <p:ph sz="quarter" idx="18"/>
          </p:nvPr>
        </p:nvSpPr>
        <p:spPr>
          <a:xfrm>
            <a:off x="4724400" y="1447800"/>
            <a:ext cx="3962400" cy="4800600"/>
          </a:xfrm>
          <a:prstGeom prst="rect">
            <a:avLst/>
          </a:prstGeom>
        </p:spPr>
        <p:txBody>
          <a:bodyPr/>
          <a:lstStyle>
            <a:lvl1pPr marL="171450" indent="-171450">
              <a:buClr>
                <a:schemeClr val="accent2"/>
              </a:buClr>
              <a:defRPr sz="1600" b="0">
                <a:solidFill>
                  <a:schemeClr val="tx1"/>
                </a:solidFill>
              </a:defRPr>
            </a:lvl1pPr>
            <a:lvl2pPr>
              <a:defRPr sz="1400"/>
            </a:lvl2pPr>
            <a:lvl3pPr>
              <a:defRPr sz="1400"/>
            </a:lvl3pPr>
            <a:lvl4pPr>
              <a:defRPr sz="1400"/>
            </a:lvl4pPr>
            <a:lvl5pPr>
              <a:defRPr sz="1400"/>
            </a:lvl5pPr>
          </a:lstStyle>
          <a:p>
            <a:pPr lvl="0"/>
            <a:r>
              <a:rPr lang="en-US"/>
              <a:t>Click to edit Master text styles</a:t>
            </a:r>
          </a:p>
        </p:txBody>
      </p:sp>
      <p:sp>
        <p:nvSpPr>
          <p:cNvPr id="13" name="Slide Number Placeholder 12"/>
          <p:cNvSpPr>
            <a:spLocks noGrp="1"/>
          </p:cNvSpPr>
          <p:nvPr>
            <p:ph type="sldNum" sz="quarter" idx="21"/>
          </p:nvPr>
        </p:nvSpPr>
        <p:spPr/>
        <p:txBody>
          <a:bodyPr/>
          <a:lstStyle/>
          <a:p>
            <a:fld id="{13443910-3D88-430F-B3B4-1945443AA91F}" type="slidenum">
              <a:rPr lang="en-US" smtClean="0"/>
              <a:pPr/>
              <a:t>‹#›</a:t>
            </a:fld>
            <a:endParaRPr lang="en-US"/>
          </a:p>
        </p:txBody>
      </p:sp>
      <p:sp>
        <p:nvSpPr>
          <p:cNvPr id="14" name="Text Placeholder 9"/>
          <p:cNvSpPr>
            <a:spLocks noGrp="1"/>
          </p:cNvSpPr>
          <p:nvPr>
            <p:ph type="body" sz="quarter" idx="19"/>
          </p:nvPr>
        </p:nvSpPr>
        <p:spPr>
          <a:xfrm>
            <a:off x="457200" y="1447800"/>
            <a:ext cx="396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0"/>
          <p:cNvSpPr>
            <a:spLocks noGrp="1"/>
          </p:cNvSpPr>
          <p:nvPr>
            <p:ph type="body" sz="quarter" idx="17" hasCustomPrompt="1"/>
          </p:nvPr>
        </p:nvSpPr>
        <p:spPr>
          <a:xfrm>
            <a:off x="76200" y="6477000"/>
            <a:ext cx="8001000" cy="304800"/>
          </a:xfrm>
          <a:prstGeom prst="rect">
            <a:avLst/>
          </a:prstGeom>
        </p:spPr>
        <p:txBody>
          <a:bodyPr bIns="0" anchor="b"/>
          <a:lstStyle>
            <a:lvl1pPr marL="0" indent="0">
              <a:buNone/>
              <a:defRPr sz="800" b="1">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8788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Quant Concept">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3443910-3D88-430F-B3B4-1945443AA91F}" type="slidenum">
              <a:rPr lang="en-US" smtClean="0"/>
              <a:pPr/>
              <a:t>‹#›</a:t>
            </a:fld>
            <a:endParaRPr lang="en-US"/>
          </a:p>
        </p:txBody>
      </p:sp>
      <p:cxnSp>
        <p:nvCxnSpPr>
          <p:cNvPr id="6" name="Straight Connector 5"/>
          <p:cNvCxnSpPr/>
          <p:nvPr userDrawn="1"/>
        </p:nvCxnSpPr>
        <p:spPr>
          <a:xfrm>
            <a:off x="2667000" y="228600"/>
            <a:ext cx="0" cy="76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10"/>
          <p:cNvSpPr>
            <a:spLocks noGrp="1"/>
          </p:cNvSpPr>
          <p:nvPr>
            <p:ph type="body" sz="quarter" idx="17" hasCustomPrompt="1"/>
          </p:nvPr>
        </p:nvSpPr>
        <p:spPr>
          <a:xfrm>
            <a:off x="76200" y="6477000"/>
            <a:ext cx="8001000" cy="304800"/>
          </a:xfrm>
          <a:prstGeom prst="rect">
            <a:avLst/>
          </a:prstGeom>
        </p:spPr>
        <p:txBody>
          <a:bodyPr bIns="0" anchor="b"/>
          <a:lstStyle>
            <a:lvl1pPr marL="0" indent="0">
              <a:buNone/>
              <a:defRPr sz="800" b="1">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10" name="Content Placeholder 15"/>
          <p:cNvSpPr>
            <a:spLocks noGrp="1"/>
          </p:cNvSpPr>
          <p:nvPr>
            <p:ph sz="quarter" idx="16"/>
          </p:nvPr>
        </p:nvSpPr>
        <p:spPr>
          <a:xfrm>
            <a:off x="457200" y="2895600"/>
            <a:ext cx="8229600" cy="3352800"/>
          </a:xfrm>
          <a:prstGeom prst="rect">
            <a:avLst/>
          </a:prstGeom>
        </p:spPr>
        <p:txBody>
          <a:bodyPr/>
          <a:lstStyle>
            <a:lvl1pPr marL="171450" indent="-171450">
              <a:buClr>
                <a:schemeClr val="accent2"/>
              </a:buClr>
              <a:defRPr sz="1400" b="0">
                <a:solidFill>
                  <a:schemeClr val="tx1"/>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11" name="Text Placeholder 9"/>
          <p:cNvSpPr>
            <a:spLocks noGrp="1"/>
          </p:cNvSpPr>
          <p:nvPr>
            <p:ph type="body" sz="quarter" idx="19"/>
          </p:nvPr>
        </p:nvSpPr>
        <p:spPr>
          <a:xfrm>
            <a:off x="457200" y="1447800"/>
            <a:ext cx="8229600" cy="1295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p:cNvSpPr>
            <a:spLocks noGrp="1"/>
          </p:cNvSpPr>
          <p:nvPr>
            <p:ph type="body" sz="quarter" idx="20" hasCustomPrompt="1"/>
          </p:nvPr>
        </p:nvSpPr>
        <p:spPr>
          <a:xfrm>
            <a:off x="2819401" y="381000"/>
            <a:ext cx="5943599" cy="762000"/>
          </a:xfrm>
        </p:spPr>
        <p:txBody>
          <a:bodyPr anchor="ctr" anchorCtr="0"/>
          <a:lstStyle>
            <a:lvl1pPr marL="0" indent="0">
              <a:buNone/>
              <a:defRPr sz="1600" b="0" baseline="0">
                <a:solidFill>
                  <a:schemeClr val="tx1"/>
                </a:solidFill>
              </a:defRPr>
            </a:lvl1pPr>
          </a:lstStyle>
          <a:p>
            <a:pPr lvl="0"/>
            <a:r>
              <a:rPr lang="en-US" dirty="0"/>
              <a:t>Finding</a:t>
            </a:r>
          </a:p>
        </p:txBody>
      </p:sp>
      <p:sp>
        <p:nvSpPr>
          <p:cNvPr id="15" name="Title 1"/>
          <p:cNvSpPr>
            <a:spLocks noGrp="1"/>
          </p:cNvSpPr>
          <p:nvPr>
            <p:ph type="title" hasCustomPrompt="1"/>
          </p:nvPr>
        </p:nvSpPr>
        <p:spPr>
          <a:xfrm>
            <a:off x="457200" y="255202"/>
            <a:ext cx="2057400" cy="887798"/>
          </a:xfrm>
        </p:spPr>
        <p:txBody>
          <a:bodyPr anchor="ctr"/>
          <a:lstStyle>
            <a:lvl1pPr algn="r">
              <a:defRPr/>
            </a:lvl1pPr>
          </a:lstStyle>
          <a:p>
            <a:r>
              <a:rPr lang="en-US" dirty="0"/>
              <a:t>Concept</a:t>
            </a:r>
          </a:p>
        </p:txBody>
      </p:sp>
    </p:spTree>
    <p:extLst>
      <p:ext uri="{BB962C8B-B14F-4D97-AF65-F5344CB8AC3E}">
        <p14:creationId xmlns:p14="http://schemas.microsoft.com/office/powerpoint/2010/main" val="22385013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2" name="64a26a49-13e8-4bf7-9488-ed1fdaf0c4e4" descr="0A12228A-996F-4368-A895-BC7CECC99C3A"/>
          <p:cNvPicPr>
            <a:picLocks noChangeAspect="1" noChangeArrowheads="1"/>
          </p:cNvPicPr>
          <p:nvPr userDrawn="1"/>
        </p:nvPicPr>
        <p:blipFill>
          <a:blip r:embed="rId2" cstate="print"/>
          <a:srcRect/>
          <a:stretch>
            <a:fillRect/>
          </a:stretch>
        </p:blipFill>
        <p:spPr bwMode="auto">
          <a:xfrm>
            <a:off x="8398669" y="6537960"/>
            <a:ext cx="669131" cy="304800"/>
          </a:xfrm>
          <a:prstGeom prst="rect">
            <a:avLst/>
          </a:prstGeom>
          <a:noFill/>
          <a:ln w="9525">
            <a:noFill/>
            <a:miter lim="800000"/>
            <a:headEnd/>
            <a:tailEnd/>
          </a:ln>
        </p:spPr>
      </p:pic>
      <p:sp>
        <p:nvSpPr>
          <p:cNvPr id="3" name="Slide Number Placeholder 9"/>
          <p:cNvSpPr>
            <a:spLocks noGrp="1"/>
          </p:cNvSpPr>
          <p:nvPr>
            <p:ph type="sldNum" sz="quarter" idx="4"/>
          </p:nvPr>
        </p:nvSpPr>
        <p:spPr>
          <a:xfrm>
            <a:off x="8641080" y="6537960"/>
            <a:ext cx="457200" cy="301752"/>
          </a:xfrm>
          <a:prstGeom prst="rect">
            <a:avLst/>
          </a:prstGeom>
        </p:spPr>
        <p:txBody>
          <a:bodyPr vert="horz" lIns="91440" tIns="45720" rIns="91440" bIns="45720" rtlCol="0" anchor="ctr"/>
          <a:lstStyle>
            <a:lvl1pPr algn="ctr">
              <a:defRPr sz="1200" b="1">
                <a:solidFill>
                  <a:schemeClr val="bg1"/>
                </a:solidFill>
              </a:defRPr>
            </a:lvl1pPr>
          </a:lstStyle>
          <a:p>
            <a:fld id="{13443910-3D88-430F-B3B4-1945443AA91F}" type="slidenum">
              <a:rPr lang="en-US" smtClean="0"/>
              <a:pPr/>
              <a:t>‹#›</a:t>
            </a:fld>
            <a:endParaRPr lang="en-US"/>
          </a:p>
        </p:txBody>
      </p:sp>
      <p:pic>
        <p:nvPicPr>
          <p:cNvPr id="4" name="Picture 3" descr="testjpg.JPG"/>
          <p:cNvPicPr>
            <a:picLocks noChangeAspect="1"/>
          </p:cNvPicPr>
          <p:nvPr userDrawn="1"/>
        </p:nvPicPr>
        <p:blipFill rotWithShape="1">
          <a:blip r:embed="rId3" cstate="print"/>
          <a:srcRect t="27928" b="27028"/>
          <a:stretch/>
        </p:blipFill>
        <p:spPr>
          <a:xfrm>
            <a:off x="0" y="0"/>
            <a:ext cx="9144000" cy="152400"/>
          </a:xfrm>
          <a:prstGeom prst="rect">
            <a:avLst/>
          </a:prstGeom>
        </p:spPr>
      </p:pic>
    </p:spTree>
    <p:extLst>
      <p:ext uri="{BB962C8B-B14F-4D97-AF65-F5344CB8AC3E}">
        <p14:creationId xmlns:p14="http://schemas.microsoft.com/office/powerpoint/2010/main" val="3923499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able of Contents_4">
    <p:spTree>
      <p:nvGrpSpPr>
        <p:cNvPr id="1" name=""/>
        <p:cNvGrpSpPr/>
        <p:nvPr/>
      </p:nvGrpSpPr>
      <p:grpSpPr>
        <a:xfrm>
          <a:off x="0" y="0"/>
          <a:ext cx="0" cy="0"/>
          <a:chOff x="0" y="0"/>
          <a:chExt cx="0" cy="0"/>
        </a:xfrm>
      </p:grpSpPr>
      <p:pic>
        <p:nvPicPr>
          <p:cNvPr id="7" name="Picture 13" descr="background_sm.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2590800"/>
            <a:ext cx="1600200" cy="1795463"/>
          </a:xfrm>
          <a:prstGeom prst="rect">
            <a:avLst/>
          </a:prstGeom>
          <a:noFill/>
          <a:ln w="9525">
            <a:noFill/>
            <a:miter lim="800000"/>
            <a:headEnd/>
            <a:tailEnd/>
          </a:ln>
        </p:spPr>
      </p:pic>
      <p:pic>
        <p:nvPicPr>
          <p:cNvPr id="8" name="Picture 14" descr="bigpicture_sm.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43200" y="2600325"/>
            <a:ext cx="1360488" cy="1828800"/>
          </a:xfrm>
          <a:prstGeom prst="rect">
            <a:avLst/>
          </a:prstGeom>
          <a:noFill/>
          <a:ln w="9525">
            <a:noFill/>
            <a:miter lim="800000"/>
            <a:headEnd/>
            <a:tailEnd/>
          </a:ln>
        </p:spPr>
      </p:pic>
      <p:pic>
        <p:nvPicPr>
          <p:cNvPr id="9" name="Picture 15" descr="contacts_sm.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239000" y="2943225"/>
            <a:ext cx="1371600" cy="1333500"/>
          </a:xfrm>
          <a:prstGeom prst="rect">
            <a:avLst/>
          </a:prstGeom>
          <a:noFill/>
          <a:ln w="9525">
            <a:noFill/>
            <a:miter lim="800000"/>
            <a:headEnd/>
            <a:tailEnd/>
          </a:ln>
        </p:spPr>
      </p:pic>
      <p:pic>
        <p:nvPicPr>
          <p:cNvPr id="10" name="Picture 20" descr="details_sm.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876800" y="2600325"/>
            <a:ext cx="1657350" cy="1676400"/>
          </a:xfrm>
          <a:prstGeom prst="rect">
            <a:avLst/>
          </a:prstGeom>
          <a:noFill/>
          <a:ln w="9525">
            <a:noFill/>
            <a:miter lim="800000"/>
            <a:headEnd/>
            <a:tailEnd/>
          </a:ln>
        </p:spPr>
      </p:pic>
      <p:sp>
        <p:nvSpPr>
          <p:cNvPr id="11" name="Round Same Side Corner Rectangle 10"/>
          <p:cNvSpPr/>
          <p:nvPr userDrawn="1"/>
        </p:nvSpPr>
        <p:spPr>
          <a:xfrm rot="10800000">
            <a:off x="244475" y="4343400"/>
            <a:ext cx="1981200" cy="6858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ound Same Side Corner Rectangle 11"/>
          <p:cNvSpPr/>
          <p:nvPr userDrawn="1"/>
        </p:nvSpPr>
        <p:spPr>
          <a:xfrm rot="10800000">
            <a:off x="2454275" y="4343400"/>
            <a:ext cx="1981200" cy="6858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ound Same Side Corner Rectangle 12"/>
          <p:cNvSpPr/>
          <p:nvPr userDrawn="1"/>
        </p:nvSpPr>
        <p:spPr>
          <a:xfrm rot="10800000">
            <a:off x="4694238" y="4343400"/>
            <a:ext cx="1981200" cy="6858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Round Same Side Corner Rectangle 13"/>
          <p:cNvSpPr/>
          <p:nvPr userDrawn="1"/>
        </p:nvSpPr>
        <p:spPr>
          <a:xfrm rot="10800000">
            <a:off x="6918325" y="4343400"/>
            <a:ext cx="1981200" cy="6858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Title 16"/>
          <p:cNvSpPr>
            <a:spLocks noGrp="1"/>
          </p:cNvSpPr>
          <p:nvPr>
            <p:ph type="title"/>
          </p:nvPr>
        </p:nvSpPr>
        <p:spPr/>
        <p:txBody>
          <a:bodyPr/>
          <a:lstStyle>
            <a:lvl1pPr>
              <a:defRPr/>
            </a:lvl1pPr>
          </a:lstStyle>
          <a:p>
            <a:r>
              <a:rPr lang="en-US"/>
              <a:t>Click to edit Master title style</a:t>
            </a:r>
            <a:endParaRPr lang="en-US" dirty="0"/>
          </a:p>
        </p:txBody>
      </p:sp>
      <p:sp>
        <p:nvSpPr>
          <p:cNvPr id="16" name="Text Placeholder 15"/>
          <p:cNvSpPr>
            <a:spLocks noGrp="1"/>
          </p:cNvSpPr>
          <p:nvPr>
            <p:ph type="body" sz="quarter" idx="10"/>
          </p:nvPr>
        </p:nvSpPr>
        <p:spPr>
          <a:xfrm>
            <a:off x="2286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a:t>Click to edit Master text styles</a:t>
            </a:r>
          </a:p>
          <a:p>
            <a:pPr lvl="1"/>
            <a:r>
              <a:rPr lang="en-US"/>
              <a:t>Second level</a:t>
            </a:r>
          </a:p>
        </p:txBody>
      </p:sp>
      <p:sp>
        <p:nvSpPr>
          <p:cNvPr id="18" name="Text Placeholder 15"/>
          <p:cNvSpPr>
            <a:spLocks noGrp="1"/>
          </p:cNvSpPr>
          <p:nvPr>
            <p:ph type="body" sz="quarter" idx="11"/>
          </p:nvPr>
        </p:nvSpPr>
        <p:spPr>
          <a:xfrm>
            <a:off x="24384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a:t>Click to edit Master text styles</a:t>
            </a:r>
          </a:p>
          <a:p>
            <a:pPr lvl="1"/>
            <a:r>
              <a:rPr lang="en-US"/>
              <a:t>Second level</a:t>
            </a:r>
          </a:p>
        </p:txBody>
      </p:sp>
      <p:sp>
        <p:nvSpPr>
          <p:cNvPr id="19" name="Text Placeholder 15"/>
          <p:cNvSpPr>
            <a:spLocks noGrp="1"/>
          </p:cNvSpPr>
          <p:nvPr>
            <p:ph type="body" sz="quarter" idx="12"/>
          </p:nvPr>
        </p:nvSpPr>
        <p:spPr>
          <a:xfrm>
            <a:off x="46482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a:t>Click to edit Master text styles</a:t>
            </a:r>
          </a:p>
          <a:p>
            <a:pPr lvl="1"/>
            <a:r>
              <a:rPr lang="en-US"/>
              <a:t>Second level</a:t>
            </a:r>
          </a:p>
        </p:txBody>
      </p:sp>
      <p:sp>
        <p:nvSpPr>
          <p:cNvPr id="20" name="Text Placeholder 15"/>
          <p:cNvSpPr>
            <a:spLocks noGrp="1"/>
          </p:cNvSpPr>
          <p:nvPr>
            <p:ph type="body" sz="quarter" idx="13"/>
          </p:nvPr>
        </p:nvSpPr>
        <p:spPr>
          <a:xfrm>
            <a:off x="69342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a:t>Click to edit Master text styles</a:t>
            </a:r>
          </a:p>
          <a:p>
            <a:pPr lvl="1"/>
            <a:r>
              <a:rPr lang="en-US"/>
              <a:t>Second level</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LG Image Bank">
    <p:spTree>
      <p:nvGrpSpPr>
        <p:cNvPr id="1" name=""/>
        <p:cNvGrpSpPr/>
        <p:nvPr/>
      </p:nvGrpSpPr>
      <p:grpSpPr>
        <a:xfrm>
          <a:off x="0" y="0"/>
          <a:ext cx="0" cy="0"/>
          <a:chOff x="0" y="0"/>
          <a:chExt cx="0" cy="0"/>
        </a:xfrm>
      </p:grpSpPr>
      <p:pic>
        <p:nvPicPr>
          <p:cNvPr id="24" name="Picture 23" descr="background_sm.png"/>
          <p:cNvPicPr>
            <a:picLocks noChangeAspect="1"/>
          </p:cNvPicPr>
          <p:nvPr userDrawn="1"/>
        </p:nvPicPr>
        <p:blipFill>
          <a:blip r:embed="rId2" cstate="print"/>
          <a:stretch>
            <a:fillRect/>
          </a:stretch>
        </p:blipFill>
        <p:spPr>
          <a:xfrm>
            <a:off x="457200" y="1519776"/>
            <a:ext cx="1600200" cy="1795346"/>
          </a:xfrm>
          <a:prstGeom prst="rect">
            <a:avLst/>
          </a:prstGeom>
        </p:spPr>
      </p:pic>
      <p:pic>
        <p:nvPicPr>
          <p:cNvPr id="25" name="Picture 24" descr="bigpicture_sm.png"/>
          <p:cNvPicPr>
            <a:picLocks noChangeAspect="1"/>
          </p:cNvPicPr>
          <p:nvPr userDrawn="1"/>
        </p:nvPicPr>
        <p:blipFill>
          <a:blip r:embed="rId3" cstate="print"/>
          <a:stretch>
            <a:fillRect/>
          </a:stretch>
        </p:blipFill>
        <p:spPr>
          <a:xfrm>
            <a:off x="2106322" y="1594267"/>
            <a:ext cx="1360778" cy="1828800"/>
          </a:xfrm>
          <a:prstGeom prst="rect">
            <a:avLst/>
          </a:prstGeom>
        </p:spPr>
      </p:pic>
      <p:pic>
        <p:nvPicPr>
          <p:cNvPr id="26" name="Picture 25" descr="contacts_sm.png"/>
          <p:cNvPicPr>
            <a:picLocks noChangeAspect="1"/>
          </p:cNvPicPr>
          <p:nvPr userDrawn="1"/>
        </p:nvPicPr>
        <p:blipFill>
          <a:blip r:embed="rId4" cstate="print"/>
          <a:stretch>
            <a:fillRect/>
          </a:stretch>
        </p:blipFill>
        <p:spPr>
          <a:xfrm>
            <a:off x="5467564" y="1823688"/>
            <a:ext cx="1371600" cy="1332659"/>
          </a:xfrm>
          <a:prstGeom prst="rect">
            <a:avLst/>
          </a:prstGeom>
        </p:spPr>
      </p:pic>
      <p:pic>
        <p:nvPicPr>
          <p:cNvPr id="31" name="Picture 30" descr="details_sm.png"/>
          <p:cNvPicPr>
            <a:picLocks noChangeAspect="1"/>
          </p:cNvPicPr>
          <p:nvPr userDrawn="1"/>
        </p:nvPicPr>
        <p:blipFill>
          <a:blip r:embed="rId5" cstate="print"/>
          <a:stretch>
            <a:fillRect/>
          </a:stretch>
        </p:blipFill>
        <p:spPr>
          <a:xfrm>
            <a:off x="3641936" y="1660250"/>
            <a:ext cx="1657714" cy="1676400"/>
          </a:xfrm>
          <a:prstGeom prst="rect">
            <a:avLst/>
          </a:prstGeom>
        </p:spPr>
      </p:pic>
      <p:pic>
        <p:nvPicPr>
          <p:cNvPr id="22" name="Picture 21" descr="testjpg.JPG"/>
          <p:cNvPicPr>
            <a:picLocks noChangeAspect="1"/>
          </p:cNvPicPr>
          <p:nvPr userDrawn="1"/>
        </p:nvPicPr>
        <p:blipFill rotWithShape="1">
          <a:blip r:embed="rId6" cstate="print"/>
          <a:srcRect t="27928" b="27028"/>
          <a:stretch/>
        </p:blipFill>
        <p:spPr>
          <a:xfrm>
            <a:off x="0" y="0"/>
            <a:ext cx="9144000" cy="152400"/>
          </a:xfrm>
          <a:prstGeom prst="rect">
            <a:avLst/>
          </a:prstGeom>
        </p:spPr>
      </p:pic>
      <p:pic>
        <p:nvPicPr>
          <p:cNvPr id="23" name="Picture 22" descr="appendix_sm.png"/>
          <p:cNvPicPr>
            <a:picLocks noChangeAspect="1"/>
          </p:cNvPicPr>
          <p:nvPr userDrawn="1"/>
        </p:nvPicPr>
        <p:blipFill>
          <a:blip r:embed="rId7" cstate="print"/>
          <a:stretch>
            <a:fillRect/>
          </a:stretch>
        </p:blipFill>
        <p:spPr>
          <a:xfrm>
            <a:off x="4002689" y="3423067"/>
            <a:ext cx="936207" cy="1606133"/>
          </a:xfrm>
          <a:prstGeom prst="rect">
            <a:avLst/>
          </a:prstGeom>
        </p:spPr>
      </p:pic>
      <p:pic>
        <p:nvPicPr>
          <p:cNvPr id="27" name="Picture 26" descr="analysis_sm.png"/>
          <p:cNvPicPr>
            <a:picLocks noChangeAspect="1"/>
          </p:cNvPicPr>
          <p:nvPr userDrawn="1"/>
        </p:nvPicPr>
        <p:blipFill>
          <a:blip r:embed="rId8" cstate="print"/>
          <a:stretch>
            <a:fillRect/>
          </a:stretch>
        </p:blipFill>
        <p:spPr>
          <a:xfrm>
            <a:off x="2186396" y="3431736"/>
            <a:ext cx="1213866" cy="1380744"/>
          </a:xfrm>
          <a:prstGeom prst="rect">
            <a:avLst/>
          </a:prstGeom>
        </p:spPr>
      </p:pic>
      <p:pic>
        <p:nvPicPr>
          <p:cNvPr id="28" name="Picture 27" descr="questionmark_sm.png"/>
          <p:cNvPicPr>
            <a:picLocks noChangeAspect="1"/>
          </p:cNvPicPr>
          <p:nvPr userDrawn="1"/>
        </p:nvPicPr>
        <p:blipFill>
          <a:blip r:embed="rId9" cstate="print"/>
          <a:stretch>
            <a:fillRect/>
          </a:stretch>
        </p:blipFill>
        <p:spPr>
          <a:xfrm>
            <a:off x="226434" y="3205429"/>
            <a:ext cx="1676400" cy="1748360"/>
          </a:xfrm>
          <a:prstGeom prst="rect">
            <a:avLst/>
          </a:prstGeom>
        </p:spPr>
      </p:pic>
      <p:pic>
        <p:nvPicPr>
          <p:cNvPr id="29" name="Picture 2"/>
          <p:cNvPicPr>
            <a:picLocks noChangeAspect="1" noChangeArrowheads="1"/>
          </p:cNvPicPr>
          <p:nvPr userDrawn="1"/>
        </p:nvPicPr>
        <p:blipFill>
          <a:blip r:embed="rId10" cstate="print"/>
          <a:srcRect l="26562" r="21354" b="8333"/>
          <a:stretch>
            <a:fillRect/>
          </a:stretch>
        </p:blipFill>
        <p:spPr bwMode="auto">
          <a:xfrm>
            <a:off x="7079408" y="1509762"/>
            <a:ext cx="1524000" cy="1676400"/>
          </a:xfrm>
          <a:prstGeom prst="rect">
            <a:avLst/>
          </a:prstGeom>
          <a:noFill/>
          <a:ln w="9525">
            <a:noFill/>
            <a:miter lim="800000"/>
            <a:headEnd/>
            <a:tailEnd/>
          </a:ln>
        </p:spPr>
      </p:pic>
      <p:pic>
        <p:nvPicPr>
          <p:cNvPr id="30" name="Picture 2"/>
          <p:cNvPicPr>
            <a:picLocks noChangeAspect="1" noChangeArrowheads="1"/>
          </p:cNvPicPr>
          <p:nvPr userDrawn="1"/>
        </p:nvPicPr>
        <p:blipFill>
          <a:blip r:embed="rId11" cstate="print"/>
          <a:srcRect l="15810" t="12648" r="14625" b="13996"/>
          <a:stretch>
            <a:fillRect/>
          </a:stretch>
        </p:blipFill>
        <p:spPr bwMode="auto">
          <a:xfrm>
            <a:off x="5580237" y="3205429"/>
            <a:ext cx="1524000" cy="1607051"/>
          </a:xfrm>
          <a:prstGeom prst="rect">
            <a:avLst/>
          </a:prstGeom>
          <a:noFill/>
          <a:ln w="9525">
            <a:noFill/>
            <a:miter lim="800000"/>
            <a:headEnd/>
            <a:tailEnd/>
          </a:ln>
        </p:spPr>
      </p:pic>
      <p:pic>
        <p:nvPicPr>
          <p:cNvPr id="32" name="Picture 3"/>
          <p:cNvPicPr>
            <a:picLocks noChangeAspect="1" noChangeArrowheads="1"/>
          </p:cNvPicPr>
          <p:nvPr userDrawn="1"/>
        </p:nvPicPr>
        <p:blipFill>
          <a:blip r:embed="rId12" cstate="print"/>
          <a:srcRect l="13260" t="8840" r="11602" b="2762"/>
          <a:stretch>
            <a:fillRect/>
          </a:stretch>
        </p:blipFill>
        <p:spPr bwMode="auto">
          <a:xfrm>
            <a:off x="7253388" y="3304131"/>
            <a:ext cx="1371600" cy="1613647"/>
          </a:xfrm>
          <a:prstGeom prst="rect">
            <a:avLst/>
          </a:prstGeom>
          <a:noFill/>
          <a:ln w="9525">
            <a:noFill/>
            <a:miter lim="800000"/>
            <a:headEnd/>
            <a:tailEnd/>
          </a:ln>
        </p:spPr>
      </p:pic>
      <p:pic>
        <p:nvPicPr>
          <p:cNvPr id="45" name="5aa1117a-53cd-4fc6-85b7-5ba0ee201b7f" descr="66188D09-9626-4772-876E-B2E6488FB318"/>
          <p:cNvPicPr>
            <a:picLocks noChangeAspect="1" noChangeArrowheads="1"/>
          </p:cNvPicPr>
          <p:nvPr userDrawn="1"/>
        </p:nvPicPr>
        <p:blipFill>
          <a:blip r:embed="rId13" cstate="print"/>
          <a:srcRect/>
          <a:stretch>
            <a:fillRect/>
          </a:stretch>
        </p:blipFill>
        <p:spPr bwMode="auto">
          <a:xfrm>
            <a:off x="1066800" y="5622656"/>
            <a:ext cx="372291" cy="457200"/>
          </a:xfrm>
          <a:prstGeom prst="rect">
            <a:avLst/>
          </a:prstGeom>
          <a:noFill/>
          <a:ln w="9525">
            <a:noFill/>
            <a:miter lim="800000"/>
            <a:headEnd/>
            <a:tailEnd/>
          </a:ln>
        </p:spPr>
      </p:pic>
      <p:pic>
        <p:nvPicPr>
          <p:cNvPr id="46" name="3cf6febe-dd3d-4fa2-996d-000e5d83316a" descr="AB62777B-1934-4EFB-BDBB-5793A1B3B453"/>
          <p:cNvPicPr>
            <a:picLocks noChangeAspect="1" noChangeArrowheads="1"/>
          </p:cNvPicPr>
          <p:nvPr userDrawn="1"/>
        </p:nvPicPr>
        <p:blipFill>
          <a:blip r:embed="rId14" cstate="print"/>
          <a:srcRect/>
          <a:stretch>
            <a:fillRect/>
          </a:stretch>
        </p:blipFill>
        <p:spPr bwMode="auto">
          <a:xfrm>
            <a:off x="1524000" y="5622656"/>
            <a:ext cx="372291" cy="457200"/>
          </a:xfrm>
          <a:prstGeom prst="rect">
            <a:avLst/>
          </a:prstGeom>
          <a:noFill/>
          <a:ln w="9525">
            <a:noFill/>
            <a:miter lim="800000"/>
            <a:headEnd/>
            <a:tailEnd/>
          </a:ln>
        </p:spPr>
      </p:pic>
      <p:pic>
        <p:nvPicPr>
          <p:cNvPr id="47" name="d515ea89-693f-4049-9b5f-7a2524142ffd" descr="BE307A57-C8C9-47C8-8950-861E6A8EDA49"/>
          <p:cNvPicPr>
            <a:picLocks noChangeAspect="1" noChangeArrowheads="1"/>
          </p:cNvPicPr>
          <p:nvPr userDrawn="1"/>
        </p:nvPicPr>
        <p:blipFill>
          <a:blip r:embed="rId15" cstate="print"/>
          <a:srcRect/>
          <a:stretch>
            <a:fillRect/>
          </a:stretch>
        </p:blipFill>
        <p:spPr bwMode="auto">
          <a:xfrm>
            <a:off x="1981200" y="5622656"/>
            <a:ext cx="372291" cy="457200"/>
          </a:xfrm>
          <a:prstGeom prst="rect">
            <a:avLst/>
          </a:prstGeom>
          <a:noFill/>
          <a:ln w="9525">
            <a:noFill/>
            <a:miter lim="800000"/>
            <a:headEnd/>
            <a:tailEnd/>
          </a:ln>
        </p:spPr>
      </p:pic>
      <p:pic>
        <p:nvPicPr>
          <p:cNvPr id="48" name="4d9c6049-e6b5-4cb8-8d47-0806cfbac12a" descr="D98F3100-78E3-4B0C-9D9A-351D478A725C"/>
          <p:cNvPicPr>
            <a:picLocks noChangeAspect="1" noChangeArrowheads="1"/>
          </p:cNvPicPr>
          <p:nvPr userDrawn="1"/>
        </p:nvPicPr>
        <p:blipFill>
          <a:blip r:embed="rId16" cstate="print"/>
          <a:srcRect/>
          <a:stretch>
            <a:fillRect/>
          </a:stretch>
        </p:blipFill>
        <p:spPr bwMode="auto">
          <a:xfrm>
            <a:off x="2438400" y="5622656"/>
            <a:ext cx="372291" cy="457200"/>
          </a:xfrm>
          <a:prstGeom prst="rect">
            <a:avLst/>
          </a:prstGeom>
          <a:noFill/>
          <a:ln w="9525">
            <a:noFill/>
            <a:miter lim="800000"/>
            <a:headEnd/>
            <a:tailEnd/>
          </a:ln>
        </p:spPr>
      </p:pic>
      <p:pic>
        <p:nvPicPr>
          <p:cNvPr id="49" name="62159901-ee61-4c44-8e0f-c600d6948e0a" descr="E9005AE8-8C27-4D86-866D-A7E1C7508FAA@launchmodem"/>
          <p:cNvPicPr>
            <a:picLocks noChangeAspect="1" noChangeArrowheads="1"/>
          </p:cNvPicPr>
          <p:nvPr userDrawn="1"/>
        </p:nvPicPr>
        <p:blipFill>
          <a:blip r:embed="rId17" cstate="print"/>
          <a:srcRect/>
          <a:stretch>
            <a:fillRect/>
          </a:stretch>
        </p:blipFill>
        <p:spPr bwMode="auto">
          <a:xfrm>
            <a:off x="2895600" y="5622656"/>
            <a:ext cx="372291" cy="457200"/>
          </a:xfrm>
          <a:prstGeom prst="rect">
            <a:avLst/>
          </a:prstGeom>
          <a:noFill/>
          <a:ln w="9525">
            <a:noFill/>
            <a:miter lim="800000"/>
            <a:headEnd/>
            <a:tailEnd/>
          </a:ln>
        </p:spPr>
      </p:pic>
      <p:pic>
        <p:nvPicPr>
          <p:cNvPr id="50" name="c844828e-f47d-4e2c-8af9-64809f0c9469" descr="FCFB98F6-631B-429F-97B0-00FD6A933824"/>
          <p:cNvPicPr>
            <a:picLocks noChangeAspect="1" noChangeArrowheads="1"/>
          </p:cNvPicPr>
          <p:nvPr userDrawn="1"/>
        </p:nvPicPr>
        <p:blipFill>
          <a:blip r:embed="rId18" cstate="print"/>
          <a:srcRect/>
          <a:stretch>
            <a:fillRect/>
          </a:stretch>
        </p:blipFill>
        <p:spPr bwMode="auto">
          <a:xfrm>
            <a:off x="609600" y="5622656"/>
            <a:ext cx="372291" cy="457200"/>
          </a:xfrm>
          <a:prstGeom prst="rect">
            <a:avLst/>
          </a:prstGeom>
          <a:noFill/>
          <a:ln w="9525">
            <a:noFill/>
            <a:miter lim="800000"/>
            <a:headEnd/>
            <a:tailEnd/>
          </a:ln>
        </p:spPr>
      </p:pic>
      <p:pic>
        <p:nvPicPr>
          <p:cNvPr id="51" name="60b2ec73-3085-4606-b932-ed3ec28ae356" descr="9FDBE0ED-A5AA-4639-BCCE-A2612F5D3F57@launchmodem"/>
          <p:cNvPicPr>
            <a:picLocks noChangeAspect="1" noChangeArrowheads="1"/>
          </p:cNvPicPr>
          <p:nvPr userDrawn="1"/>
        </p:nvPicPr>
        <p:blipFill>
          <a:blip r:embed="rId19" cstate="print"/>
          <a:srcRect/>
          <a:stretch>
            <a:fillRect/>
          </a:stretch>
        </p:blipFill>
        <p:spPr bwMode="auto">
          <a:xfrm>
            <a:off x="3352800" y="5622656"/>
            <a:ext cx="369444" cy="457200"/>
          </a:xfrm>
          <a:prstGeom prst="rect">
            <a:avLst/>
          </a:prstGeom>
          <a:noFill/>
          <a:ln w="9525">
            <a:noFill/>
            <a:miter lim="800000"/>
            <a:headEnd/>
            <a:tailEnd/>
          </a:ln>
        </p:spPr>
      </p:pic>
      <p:pic>
        <p:nvPicPr>
          <p:cNvPr id="52" name="5c44dbe4-c99c-425b-8386-0ff7dd95bfbb" descr="673342BC-810E-454F-8B04-32FBE3B5CD1C@launchmodem"/>
          <p:cNvPicPr>
            <a:picLocks noChangeAspect="1" noChangeArrowheads="1"/>
          </p:cNvPicPr>
          <p:nvPr userDrawn="1"/>
        </p:nvPicPr>
        <p:blipFill>
          <a:blip r:embed="rId20" cstate="print"/>
          <a:srcRect/>
          <a:stretch>
            <a:fillRect/>
          </a:stretch>
        </p:blipFill>
        <p:spPr bwMode="auto">
          <a:xfrm>
            <a:off x="3810000" y="5622656"/>
            <a:ext cx="369444" cy="457200"/>
          </a:xfrm>
          <a:prstGeom prst="rect">
            <a:avLst/>
          </a:prstGeom>
          <a:noFill/>
          <a:ln w="9525">
            <a:noFill/>
            <a:miter lim="800000"/>
            <a:headEnd/>
            <a:tailEnd/>
          </a:ln>
        </p:spPr>
      </p:pic>
      <p:pic>
        <p:nvPicPr>
          <p:cNvPr id="53" name="c7275b72-2c67-42be-90cc-4c80d0ed421e" descr="660AEBE1-25FB-40F4-B8DC-9CD42FDCFF7A@launchmodem"/>
          <p:cNvPicPr>
            <a:picLocks noChangeAspect="1" noChangeArrowheads="1"/>
          </p:cNvPicPr>
          <p:nvPr userDrawn="1"/>
        </p:nvPicPr>
        <p:blipFill>
          <a:blip r:embed="rId21" cstate="print"/>
          <a:srcRect/>
          <a:stretch>
            <a:fillRect/>
          </a:stretch>
        </p:blipFill>
        <p:spPr bwMode="auto">
          <a:xfrm>
            <a:off x="4267200" y="5622656"/>
            <a:ext cx="369444" cy="457200"/>
          </a:xfrm>
          <a:prstGeom prst="rect">
            <a:avLst/>
          </a:prstGeom>
          <a:noFill/>
          <a:ln w="9525">
            <a:noFill/>
            <a:miter lim="800000"/>
            <a:headEnd/>
            <a:tailEnd/>
          </a:ln>
        </p:spPr>
      </p:pic>
      <p:pic>
        <p:nvPicPr>
          <p:cNvPr id="6" name="Picture 5"/>
          <p:cNvPicPr>
            <a:picLocks noChangeAspect="1"/>
          </p:cNvPicPr>
          <p:nvPr userDrawn="1"/>
        </p:nvPicPr>
        <p:blipFill>
          <a:blip r:embed="rId22"/>
          <a:stretch>
            <a:fillRect/>
          </a:stretch>
        </p:blipFill>
        <p:spPr>
          <a:xfrm>
            <a:off x="6945706" y="5127336"/>
            <a:ext cx="619932" cy="457200"/>
          </a:xfrm>
          <a:prstGeom prst="rect">
            <a:avLst/>
          </a:prstGeom>
        </p:spPr>
      </p:pic>
      <p:pic>
        <p:nvPicPr>
          <p:cNvPr id="7" name="Picture 6"/>
          <p:cNvPicPr>
            <a:picLocks noChangeAspect="1"/>
          </p:cNvPicPr>
          <p:nvPr userDrawn="1"/>
        </p:nvPicPr>
        <p:blipFill>
          <a:blip r:embed="rId23"/>
          <a:stretch>
            <a:fillRect/>
          </a:stretch>
        </p:blipFill>
        <p:spPr>
          <a:xfrm>
            <a:off x="5494106" y="5127336"/>
            <a:ext cx="635924" cy="457200"/>
          </a:xfrm>
          <a:prstGeom prst="rect">
            <a:avLst/>
          </a:prstGeom>
        </p:spPr>
      </p:pic>
      <p:pic>
        <p:nvPicPr>
          <p:cNvPr id="8" name="Picture 7"/>
          <p:cNvPicPr>
            <a:picLocks noChangeAspect="1"/>
          </p:cNvPicPr>
          <p:nvPr userDrawn="1"/>
        </p:nvPicPr>
        <p:blipFill>
          <a:blip r:embed="rId24"/>
          <a:stretch>
            <a:fillRect/>
          </a:stretch>
        </p:blipFill>
        <p:spPr>
          <a:xfrm>
            <a:off x="7611938" y="5143480"/>
            <a:ext cx="629175" cy="457200"/>
          </a:xfrm>
          <a:prstGeom prst="rect">
            <a:avLst/>
          </a:prstGeom>
        </p:spPr>
      </p:pic>
      <p:pic>
        <p:nvPicPr>
          <p:cNvPr id="9" name="Picture 8"/>
          <p:cNvPicPr>
            <a:picLocks noChangeAspect="1"/>
          </p:cNvPicPr>
          <p:nvPr userDrawn="1"/>
        </p:nvPicPr>
        <p:blipFill>
          <a:blip r:embed="rId25"/>
          <a:stretch>
            <a:fillRect/>
          </a:stretch>
        </p:blipFill>
        <p:spPr>
          <a:xfrm>
            <a:off x="6242766" y="5127336"/>
            <a:ext cx="590204" cy="457200"/>
          </a:xfrm>
          <a:prstGeom prst="rect">
            <a:avLst/>
          </a:prstGeom>
        </p:spPr>
      </p:pic>
      <p:sp>
        <p:nvSpPr>
          <p:cNvPr id="58" name="Round Same Side Corner Rectangle 57"/>
          <p:cNvSpPr/>
          <p:nvPr userDrawn="1"/>
        </p:nvSpPr>
        <p:spPr>
          <a:xfrm rot="10800000">
            <a:off x="5970346" y="5899391"/>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5"/>
          <p:cNvSpPr>
            <a:spLocks noGrp="1"/>
          </p:cNvSpPr>
          <p:nvPr>
            <p:ph type="body" sz="quarter" idx="10" hasCustomPrompt="1"/>
          </p:nvPr>
        </p:nvSpPr>
        <p:spPr>
          <a:xfrm>
            <a:off x="5955106" y="5899392"/>
            <a:ext cx="1981200" cy="685800"/>
          </a:xfrm>
        </p:spPr>
        <p:txBody>
          <a:bodyPr anchor="ctr"/>
          <a:lstStyle>
            <a:lvl1pPr algn="ctr">
              <a:buNone/>
              <a:defRPr sz="1600" b="1" baseline="0">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Contents</a:t>
            </a:r>
          </a:p>
          <a:p>
            <a:pPr lvl="0"/>
            <a:r>
              <a:rPr lang="en-US" dirty="0"/>
              <a:t>##</a:t>
            </a:r>
          </a:p>
        </p:txBody>
      </p:sp>
      <p:sp>
        <p:nvSpPr>
          <p:cNvPr id="2" name="Title 1"/>
          <p:cNvSpPr>
            <a:spLocks noGrp="1"/>
          </p:cNvSpPr>
          <p:nvPr>
            <p:ph type="title" hasCustomPrompt="1"/>
          </p:nvPr>
        </p:nvSpPr>
        <p:spPr/>
        <p:txBody>
          <a:bodyPr/>
          <a:lstStyle/>
          <a:p>
            <a:r>
              <a:rPr lang="en-US" dirty="0"/>
              <a:t>TLG Image Bank – Open Slide Master, Copy and Paste Images You Need Onto Slides</a:t>
            </a:r>
          </a:p>
        </p:txBody>
      </p:sp>
    </p:spTree>
    <p:extLst>
      <p:ext uri="{BB962C8B-B14F-4D97-AF65-F5344CB8AC3E}">
        <p14:creationId xmlns:p14="http://schemas.microsoft.com/office/powerpoint/2010/main" val="16209612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Contacts">
    <p:spTree>
      <p:nvGrpSpPr>
        <p:cNvPr id="1" name=""/>
        <p:cNvGrpSpPr/>
        <p:nvPr/>
      </p:nvGrpSpPr>
      <p:grpSpPr>
        <a:xfrm>
          <a:off x="0" y="0"/>
          <a:ext cx="0" cy="0"/>
          <a:chOff x="0" y="0"/>
          <a:chExt cx="0" cy="0"/>
        </a:xfrm>
      </p:grpSpPr>
      <p:sp>
        <p:nvSpPr>
          <p:cNvPr id="8" name="Rectangle 7"/>
          <p:cNvSpPr/>
          <p:nvPr userDrawn="1"/>
        </p:nvSpPr>
        <p:spPr>
          <a:xfrm>
            <a:off x="0" y="0"/>
            <a:ext cx="75438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ontacts_sm.png"/>
          <p:cNvPicPr>
            <a:picLocks noChangeAspect="1"/>
          </p:cNvPicPr>
          <p:nvPr userDrawn="1"/>
        </p:nvPicPr>
        <p:blipFill>
          <a:blip r:embed="rId2" cstate="print"/>
          <a:stretch>
            <a:fillRect/>
          </a:stretch>
        </p:blipFill>
        <p:spPr>
          <a:xfrm>
            <a:off x="5486400" y="4876800"/>
            <a:ext cx="1960666" cy="1905000"/>
          </a:xfrm>
          <a:prstGeom prst="rect">
            <a:avLst/>
          </a:prstGeom>
        </p:spPr>
      </p:pic>
      <p:pic>
        <p:nvPicPr>
          <p:cNvPr id="5" name="Picture 2"/>
          <p:cNvPicPr>
            <a:picLocks noChangeAspect="1" noChangeArrowheads="1"/>
          </p:cNvPicPr>
          <p:nvPr userDrawn="1"/>
        </p:nvPicPr>
        <p:blipFill>
          <a:blip r:embed="rId3" cstate="print"/>
          <a:srcRect l="11538" r="24032"/>
          <a:stretch>
            <a:fillRect/>
          </a:stretch>
        </p:blipFill>
        <p:spPr bwMode="auto">
          <a:xfrm rot="5400000">
            <a:off x="4838700" y="2552700"/>
            <a:ext cx="6858000" cy="1752600"/>
          </a:xfrm>
          <a:prstGeom prst="rect">
            <a:avLst/>
          </a:prstGeom>
          <a:noFill/>
          <a:ln w="9525">
            <a:noFill/>
            <a:miter lim="800000"/>
            <a:headEnd/>
            <a:tailEnd/>
          </a:ln>
        </p:spPr>
      </p:pic>
      <p:pic>
        <p:nvPicPr>
          <p:cNvPr id="7" name="Picture 6" descr="LINK_logo.png"/>
          <p:cNvPicPr>
            <a:picLocks noChangeAspect="1"/>
          </p:cNvPicPr>
          <p:nvPr userDrawn="1"/>
        </p:nvPicPr>
        <p:blipFill>
          <a:blip r:embed="rId4" cstate="print"/>
          <a:stretch>
            <a:fillRect/>
          </a:stretch>
        </p:blipFill>
        <p:spPr>
          <a:xfrm>
            <a:off x="381000" y="609600"/>
            <a:ext cx="3456438" cy="533400"/>
          </a:xfrm>
          <a:prstGeom prst="rect">
            <a:avLst/>
          </a:prstGeom>
        </p:spPr>
      </p:pic>
      <p:sp>
        <p:nvSpPr>
          <p:cNvPr id="10" name="Text Placeholder 9"/>
          <p:cNvSpPr>
            <a:spLocks noGrp="1"/>
          </p:cNvSpPr>
          <p:nvPr>
            <p:ph type="body" sz="quarter" idx="10" hasCustomPrompt="1"/>
          </p:nvPr>
        </p:nvSpPr>
        <p:spPr>
          <a:xfrm>
            <a:off x="457200" y="2133600"/>
            <a:ext cx="5029200" cy="4343400"/>
          </a:xfrm>
          <a:prstGeom prst="rect">
            <a:avLst/>
          </a:prstGeom>
        </p:spPr>
        <p:txBody>
          <a:bodyPr/>
          <a:lstStyle>
            <a:lvl1pPr>
              <a:buNone/>
              <a:defRPr sz="1600" b="0" baseline="0">
                <a:solidFill>
                  <a:schemeClr val="accent1"/>
                </a:solidFill>
                <a:latin typeface="+mn-lt"/>
              </a:defRPr>
            </a:lvl1pPr>
            <a:lvl2pPr>
              <a:buNone/>
              <a:defRPr sz="1800">
                <a:solidFill>
                  <a:schemeClr val="accent1"/>
                </a:solidFill>
                <a:latin typeface="Georgia" pitchFamily="18" charset="0"/>
              </a:defRPr>
            </a:lvl2pPr>
            <a:lvl3pPr>
              <a:buNone/>
              <a:defRPr sz="1800">
                <a:solidFill>
                  <a:schemeClr val="accent1"/>
                </a:solidFill>
                <a:latin typeface="Georgia" pitchFamily="18" charset="0"/>
              </a:defRPr>
            </a:lvl3pPr>
            <a:lvl4pPr>
              <a:buNone/>
              <a:defRPr sz="1800">
                <a:solidFill>
                  <a:schemeClr val="accent1"/>
                </a:solidFill>
                <a:latin typeface="Georgia" pitchFamily="18" charset="0"/>
              </a:defRPr>
            </a:lvl4pPr>
            <a:lvl5pPr>
              <a:buNone/>
              <a:defRPr sz="1800">
                <a:solidFill>
                  <a:schemeClr val="accent1"/>
                </a:solidFill>
                <a:latin typeface="Georgia" pitchFamily="18" charset="0"/>
              </a:defRPr>
            </a:lvl5pPr>
          </a:lstStyle>
          <a:p>
            <a:pPr lvl="0"/>
            <a:r>
              <a:rPr lang="en-US" dirty="0"/>
              <a:t>Name (bold) | Title  </a:t>
            </a:r>
          </a:p>
          <a:p>
            <a:pPr lvl="0"/>
            <a:r>
              <a:rPr lang="en-US" dirty="0"/>
              <a:t>Email | Phone </a:t>
            </a:r>
          </a:p>
        </p:txBody>
      </p:sp>
      <p:pic>
        <p:nvPicPr>
          <p:cNvPr id="11" name="Picture 10" descr="LINK_tagdarker2.png"/>
          <p:cNvPicPr>
            <a:picLocks noChangeAspect="1"/>
          </p:cNvPicPr>
          <p:nvPr userDrawn="1"/>
        </p:nvPicPr>
        <p:blipFill>
          <a:blip r:embed="rId5" cstate="print"/>
          <a:stretch>
            <a:fillRect/>
          </a:stretch>
        </p:blipFill>
        <p:spPr>
          <a:xfrm>
            <a:off x="1066800" y="1143000"/>
            <a:ext cx="3387350" cy="304800"/>
          </a:xfrm>
          <a:prstGeom prst="rect">
            <a:avLst/>
          </a:prstGeom>
        </p:spPr>
      </p:pic>
    </p:spTree>
    <p:extLst>
      <p:ext uri="{BB962C8B-B14F-4D97-AF65-F5344CB8AC3E}">
        <p14:creationId xmlns:p14="http://schemas.microsoft.com/office/powerpoint/2010/main" val="22769684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20" y="365760"/>
            <a:ext cx="8229600" cy="914400"/>
          </a:xfrm>
        </p:spPr>
        <p:txBody>
          <a:bodyPr/>
          <a:lstStyle>
            <a:lvl1pPr>
              <a:defRPr cap="none"/>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87601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rot="10800000">
            <a:off x="4495800" y="5850888"/>
            <a:ext cx="4648200" cy="1007110"/>
          </a:xfrm>
          <a:prstGeom prst="rect">
            <a:avLst/>
          </a:prstGeom>
          <a:noFill/>
          <a:ln w="9525">
            <a:noFill/>
            <a:miter lim="800000"/>
            <a:headEnd/>
            <a:tailEnd/>
          </a:ln>
        </p:spPr>
      </p:pic>
      <p:pic>
        <p:nvPicPr>
          <p:cNvPr id="4" name="Picture 2"/>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rot="10800000">
            <a:off x="0" y="5850888"/>
            <a:ext cx="4648200" cy="1007110"/>
          </a:xfrm>
          <a:prstGeom prst="rect">
            <a:avLst/>
          </a:prstGeom>
          <a:noFill/>
          <a:ln w="9525">
            <a:noFill/>
            <a:miter lim="800000"/>
            <a:headEnd/>
            <a:tailEnd/>
          </a:ln>
        </p:spPr>
      </p:pic>
      <p:pic>
        <p:nvPicPr>
          <p:cNvPr id="9" name="Picture 8" descr="testjpg.JPG"/>
          <p:cNvPicPr>
            <a:picLocks noChangeAspect="1"/>
          </p:cNvPicPr>
          <p:nvPr userDrawn="1"/>
        </p:nvPicPr>
        <p:blipFill>
          <a:blip r:embed="rId3" cstate="print"/>
          <a:stretch>
            <a:fillRect/>
          </a:stretch>
        </p:blipFill>
        <p:spPr>
          <a:xfrm>
            <a:off x="0" y="5224272"/>
            <a:ext cx="9144000" cy="338328"/>
          </a:xfrm>
          <a:prstGeom prst="rect">
            <a:avLst/>
          </a:prstGeom>
        </p:spPr>
      </p:pic>
      <p:sp>
        <p:nvSpPr>
          <p:cNvPr id="11" name="Text Placeholder 10"/>
          <p:cNvSpPr>
            <a:spLocks noGrp="1"/>
          </p:cNvSpPr>
          <p:nvPr>
            <p:ph type="body" sz="quarter" idx="10" hasCustomPrompt="1"/>
          </p:nvPr>
        </p:nvSpPr>
        <p:spPr>
          <a:xfrm>
            <a:off x="2667000" y="1828800"/>
            <a:ext cx="6248400" cy="1447800"/>
          </a:xfrm>
          <a:prstGeom prst="rect">
            <a:avLst/>
          </a:prstGeom>
        </p:spPr>
        <p:txBody>
          <a:bodyPr anchor="b"/>
          <a:lstStyle>
            <a:lvl1pPr marL="0" indent="0">
              <a:buFontTx/>
              <a:buNone/>
              <a:defRPr sz="4000" b="1">
                <a:solidFill>
                  <a:schemeClr val="accent1"/>
                </a:solidFill>
              </a:defRPr>
            </a:lvl1pPr>
          </a:lstStyle>
          <a:p>
            <a:pPr lvl="0"/>
            <a:r>
              <a:rPr lang="en-US" dirty="0"/>
              <a:t>Click to edit Title</a:t>
            </a:r>
          </a:p>
        </p:txBody>
      </p:sp>
      <p:sp>
        <p:nvSpPr>
          <p:cNvPr id="12" name="Text Placeholder 10"/>
          <p:cNvSpPr>
            <a:spLocks noGrp="1"/>
          </p:cNvSpPr>
          <p:nvPr>
            <p:ph type="body" sz="quarter" idx="11" hasCustomPrompt="1"/>
          </p:nvPr>
        </p:nvSpPr>
        <p:spPr>
          <a:xfrm>
            <a:off x="2667000" y="3200400"/>
            <a:ext cx="6248400" cy="1219200"/>
          </a:xfrm>
          <a:prstGeom prst="rect">
            <a:avLst/>
          </a:prstGeom>
        </p:spPr>
        <p:txBody>
          <a:bodyPr/>
          <a:lstStyle>
            <a:lvl1pPr marL="0" indent="0">
              <a:buFontTx/>
              <a:buNone/>
              <a:defRPr sz="2200" b="0">
                <a:solidFill>
                  <a:schemeClr val="tx1"/>
                </a:solidFill>
              </a:defRPr>
            </a:lvl1pPr>
          </a:lstStyle>
          <a:p>
            <a:pPr lvl="0"/>
            <a:r>
              <a:rPr lang="en-US" dirty="0"/>
              <a:t>Click to edit Subtitle</a:t>
            </a:r>
          </a:p>
        </p:txBody>
      </p:sp>
      <p:sp>
        <p:nvSpPr>
          <p:cNvPr id="13" name="Text Placeholder 10"/>
          <p:cNvSpPr>
            <a:spLocks noGrp="1"/>
          </p:cNvSpPr>
          <p:nvPr>
            <p:ph type="body" sz="quarter" idx="12" hasCustomPrompt="1"/>
          </p:nvPr>
        </p:nvSpPr>
        <p:spPr>
          <a:xfrm>
            <a:off x="2667000" y="4572000"/>
            <a:ext cx="6248400" cy="533400"/>
          </a:xfrm>
          <a:prstGeom prst="rect">
            <a:avLst/>
          </a:prstGeom>
        </p:spPr>
        <p:txBody>
          <a:bodyPr/>
          <a:lstStyle>
            <a:lvl1pPr marL="0" indent="0">
              <a:buFontTx/>
              <a:buNone/>
              <a:defRPr sz="1600" b="1" baseline="0">
                <a:solidFill>
                  <a:schemeClr val="tx2"/>
                </a:solidFill>
              </a:defRPr>
            </a:lvl1pPr>
          </a:lstStyle>
          <a:p>
            <a:pPr lvl="0"/>
            <a:r>
              <a:rPr lang="en-US" dirty="0"/>
              <a:t>Click to edit Client Name | Month Year</a:t>
            </a:r>
          </a:p>
        </p:txBody>
      </p:sp>
      <p:sp>
        <p:nvSpPr>
          <p:cNvPr id="15" name="Picture Placeholder 14"/>
          <p:cNvSpPr>
            <a:spLocks noGrp="1"/>
          </p:cNvSpPr>
          <p:nvPr>
            <p:ph type="pic" sz="quarter" idx="13"/>
          </p:nvPr>
        </p:nvSpPr>
        <p:spPr>
          <a:xfrm>
            <a:off x="228600" y="1828800"/>
            <a:ext cx="2209800" cy="3276600"/>
          </a:xfrm>
          <a:prstGeom prst="rect">
            <a:avLst/>
          </a:prstGeom>
        </p:spPr>
        <p:txBody>
          <a:bodyPr/>
          <a:lstStyle>
            <a:lvl1pPr>
              <a:defRPr sz="1600"/>
            </a:lvl1pPr>
          </a:lstStyle>
          <a:p>
            <a:endParaRPr lang="en-US"/>
          </a:p>
        </p:txBody>
      </p:sp>
      <p:pic>
        <p:nvPicPr>
          <p:cNvPr id="16" name="Picture 15" descr="LINK_logo.png"/>
          <p:cNvPicPr>
            <a:picLocks noChangeAspect="1"/>
          </p:cNvPicPr>
          <p:nvPr userDrawn="1"/>
        </p:nvPicPr>
        <p:blipFill>
          <a:blip r:embed="rId4" cstate="print"/>
          <a:stretch>
            <a:fillRect/>
          </a:stretch>
        </p:blipFill>
        <p:spPr>
          <a:xfrm>
            <a:off x="6397559" y="5839140"/>
            <a:ext cx="1908241" cy="294481"/>
          </a:xfrm>
          <a:prstGeom prst="rect">
            <a:avLst/>
          </a:prstGeom>
        </p:spPr>
      </p:pic>
      <p:pic>
        <p:nvPicPr>
          <p:cNvPr id="19" name="Picture 18" descr="LINK_tagdarker2.png"/>
          <p:cNvPicPr>
            <a:picLocks noChangeAspect="1"/>
          </p:cNvPicPr>
          <p:nvPr userDrawn="1"/>
        </p:nvPicPr>
        <p:blipFill>
          <a:blip r:embed="rId5" cstate="print"/>
          <a:stretch>
            <a:fillRect/>
          </a:stretch>
        </p:blipFill>
        <p:spPr>
          <a:xfrm>
            <a:off x="6748272" y="6172200"/>
            <a:ext cx="2167128" cy="195002"/>
          </a:xfrm>
          <a:prstGeom prst="rect">
            <a:avLst/>
          </a:prstGeom>
        </p:spPr>
      </p:pic>
      <p:sp>
        <p:nvSpPr>
          <p:cNvPr id="14" name="Rectangle 13"/>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2037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3" name="Picture 2" descr="mediumsize_mobiusbluegry.png"/>
          <p:cNvPicPr>
            <a:picLocks noChangeAspect="1"/>
          </p:cNvPicPr>
          <p:nvPr userDrawn="1"/>
        </p:nvPicPr>
        <p:blipFill>
          <a:blip r:embed="rId2" cstate="print">
            <a:alphaModFix/>
          </a:blip>
          <a:stretch>
            <a:fillRect/>
          </a:stretch>
        </p:blipFill>
        <p:spPr>
          <a:xfrm rot="10800000">
            <a:off x="0" y="2192868"/>
            <a:ext cx="6220176" cy="4665132"/>
          </a:xfrm>
          <a:prstGeom prst="rect">
            <a:avLst/>
          </a:prstGeom>
        </p:spPr>
      </p:pic>
      <p:pic>
        <p:nvPicPr>
          <p:cNvPr id="4" name="Picture 3" descr="mediumsize_mobiusbluegry.png"/>
          <p:cNvPicPr>
            <a:picLocks noChangeAspect="1"/>
          </p:cNvPicPr>
          <p:nvPr userDrawn="1"/>
        </p:nvPicPr>
        <p:blipFill>
          <a:blip r:embed="rId2" cstate="print">
            <a:alphaModFix/>
          </a:blip>
          <a:stretch>
            <a:fillRect/>
          </a:stretch>
        </p:blipFill>
        <p:spPr>
          <a:xfrm rot="10800000">
            <a:off x="2954873" y="2175934"/>
            <a:ext cx="6189127" cy="4665132"/>
          </a:xfrm>
          <a:prstGeom prst="rect">
            <a:avLst/>
          </a:prstGeom>
        </p:spPr>
      </p:pic>
      <p:sp>
        <p:nvSpPr>
          <p:cNvPr id="8" name="Text Placeholder 7"/>
          <p:cNvSpPr>
            <a:spLocks noGrp="1"/>
          </p:cNvSpPr>
          <p:nvPr>
            <p:ph type="body" sz="quarter" idx="10"/>
          </p:nvPr>
        </p:nvSpPr>
        <p:spPr>
          <a:xfrm>
            <a:off x="1905000" y="3124200"/>
            <a:ext cx="7239000" cy="685800"/>
          </a:xfrm>
          <a:prstGeom prst="rect">
            <a:avLst/>
          </a:prstGeom>
        </p:spPr>
        <p:txBody>
          <a:bodyPr/>
          <a:lstStyle>
            <a:lvl1pPr marL="0" indent="0">
              <a:buNone/>
              <a:defRPr sz="4000" b="1">
                <a:solidFill>
                  <a:schemeClr val="accent1"/>
                </a:solidFill>
              </a:defRPr>
            </a:lvl1pPr>
          </a:lstStyle>
          <a:p>
            <a:pPr lvl="0"/>
            <a:r>
              <a:rPr lang="en-US" dirty="0"/>
              <a:t>Click to edit Master text styles</a:t>
            </a:r>
          </a:p>
        </p:txBody>
      </p:sp>
      <p:sp>
        <p:nvSpPr>
          <p:cNvPr id="9" name="Text Placeholder 7"/>
          <p:cNvSpPr>
            <a:spLocks noGrp="1"/>
          </p:cNvSpPr>
          <p:nvPr>
            <p:ph type="body" sz="quarter" idx="11"/>
          </p:nvPr>
        </p:nvSpPr>
        <p:spPr>
          <a:xfrm>
            <a:off x="1905000" y="3733800"/>
            <a:ext cx="7315200" cy="685800"/>
          </a:xfrm>
          <a:prstGeom prst="rect">
            <a:avLst/>
          </a:prstGeom>
        </p:spPr>
        <p:txBody>
          <a:bodyPr/>
          <a:lstStyle>
            <a:lvl1pPr marL="0" indent="0">
              <a:buNone/>
              <a:defRPr sz="1800" b="1">
                <a:solidFill>
                  <a:schemeClr val="tx2"/>
                </a:solidFill>
              </a:defRPr>
            </a:lvl1pPr>
          </a:lstStyle>
          <a:p>
            <a:pPr lvl="0"/>
            <a:r>
              <a:rPr lang="en-US" dirty="0"/>
              <a:t>Click to edit Master text styles</a:t>
            </a:r>
          </a:p>
        </p:txBody>
      </p:sp>
      <p:sp>
        <p:nvSpPr>
          <p:cNvPr id="11" name="Picture Placeholder 10"/>
          <p:cNvSpPr>
            <a:spLocks noGrp="1"/>
          </p:cNvSpPr>
          <p:nvPr>
            <p:ph type="pic" sz="quarter" idx="12"/>
          </p:nvPr>
        </p:nvSpPr>
        <p:spPr>
          <a:xfrm>
            <a:off x="152400" y="2514600"/>
            <a:ext cx="1600200" cy="1981200"/>
          </a:xfrm>
          <a:prstGeom prst="rect">
            <a:avLst/>
          </a:prstGeom>
        </p:spPr>
        <p:txBody>
          <a:bodyPr/>
          <a:lstStyle>
            <a:lvl1pPr>
              <a:defRPr sz="1400"/>
            </a:lvl1pPr>
          </a:lstStyle>
          <a:p>
            <a:endParaRPr lang="en-US"/>
          </a:p>
        </p:txBody>
      </p:sp>
      <p:sp>
        <p:nvSpPr>
          <p:cNvPr id="7" name="Rectangle 6"/>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9114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Minor Divider">
    <p:spTree>
      <p:nvGrpSpPr>
        <p:cNvPr id="1" name=""/>
        <p:cNvGrpSpPr/>
        <p:nvPr/>
      </p:nvGrpSpPr>
      <p:grpSpPr>
        <a:xfrm>
          <a:off x="0" y="0"/>
          <a:ext cx="0" cy="0"/>
          <a:chOff x="0" y="0"/>
          <a:chExt cx="0" cy="0"/>
        </a:xfrm>
      </p:grpSpPr>
      <p:pic>
        <p:nvPicPr>
          <p:cNvPr id="3" name="Picture 2" descr="mediumsize_mobiusbluegry.png"/>
          <p:cNvPicPr>
            <a:picLocks noChangeAspect="1"/>
          </p:cNvPicPr>
          <p:nvPr userDrawn="1"/>
        </p:nvPicPr>
        <p:blipFill>
          <a:blip r:embed="rId2" cstate="print">
            <a:alphaModFix/>
          </a:blip>
          <a:stretch>
            <a:fillRect/>
          </a:stretch>
        </p:blipFill>
        <p:spPr>
          <a:xfrm rot="10800000">
            <a:off x="0" y="2192868"/>
            <a:ext cx="6220176" cy="4665132"/>
          </a:xfrm>
          <a:prstGeom prst="rect">
            <a:avLst/>
          </a:prstGeom>
        </p:spPr>
      </p:pic>
      <p:pic>
        <p:nvPicPr>
          <p:cNvPr id="4" name="Picture 3" descr="mediumsize_mobiusbluegry.png"/>
          <p:cNvPicPr>
            <a:picLocks noChangeAspect="1"/>
          </p:cNvPicPr>
          <p:nvPr userDrawn="1"/>
        </p:nvPicPr>
        <p:blipFill>
          <a:blip r:embed="rId2" cstate="print">
            <a:alphaModFix/>
          </a:blip>
          <a:stretch>
            <a:fillRect/>
          </a:stretch>
        </p:blipFill>
        <p:spPr>
          <a:xfrm rot="10800000">
            <a:off x="2954873" y="2175934"/>
            <a:ext cx="6189127" cy="4665132"/>
          </a:xfrm>
          <a:prstGeom prst="rect">
            <a:avLst/>
          </a:prstGeom>
        </p:spPr>
      </p:pic>
      <p:sp>
        <p:nvSpPr>
          <p:cNvPr id="8" name="Text Placeholder 7"/>
          <p:cNvSpPr>
            <a:spLocks noGrp="1"/>
          </p:cNvSpPr>
          <p:nvPr>
            <p:ph type="body" sz="quarter" idx="10"/>
          </p:nvPr>
        </p:nvSpPr>
        <p:spPr>
          <a:xfrm>
            <a:off x="533400" y="3124200"/>
            <a:ext cx="7239000" cy="685800"/>
          </a:xfrm>
          <a:prstGeom prst="rect">
            <a:avLst/>
          </a:prstGeom>
        </p:spPr>
        <p:txBody>
          <a:bodyPr/>
          <a:lstStyle>
            <a:lvl1pPr>
              <a:buNone/>
              <a:defRPr sz="4000" b="1">
                <a:solidFill>
                  <a:schemeClr val="accent1"/>
                </a:solidFill>
              </a:defRPr>
            </a:lvl1pPr>
          </a:lstStyle>
          <a:p>
            <a:pPr lvl="0"/>
            <a:r>
              <a:rPr lang="en-US" dirty="0"/>
              <a:t>Click to edit Master text styles</a:t>
            </a:r>
          </a:p>
        </p:txBody>
      </p:sp>
      <p:sp>
        <p:nvSpPr>
          <p:cNvPr id="9" name="Text Placeholder 7"/>
          <p:cNvSpPr>
            <a:spLocks noGrp="1"/>
          </p:cNvSpPr>
          <p:nvPr>
            <p:ph type="body" sz="quarter" idx="11"/>
          </p:nvPr>
        </p:nvSpPr>
        <p:spPr>
          <a:xfrm>
            <a:off x="533400" y="3733800"/>
            <a:ext cx="7315200" cy="685800"/>
          </a:xfrm>
          <a:prstGeom prst="rect">
            <a:avLst/>
          </a:prstGeom>
        </p:spPr>
        <p:txBody>
          <a:bodyPr/>
          <a:lstStyle>
            <a:lvl1pPr marL="0" indent="0">
              <a:buNone/>
              <a:defRPr sz="1800" b="1">
                <a:solidFill>
                  <a:schemeClr val="tx2"/>
                </a:solidFill>
              </a:defRPr>
            </a:lvl1pPr>
          </a:lstStyle>
          <a:p>
            <a:pPr lvl="0"/>
            <a:r>
              <a:rPr lang="en-US" dirty="0"/>
              <a:t>Click to edit Master text styles</a:t>
            </a:r>
          </a:p>
        </p:txBody>
      </p:sp>
      <p:sp>
        <p:nvSpPr>
          <p:cNvPr id="6" name="Rectangle 5"/>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3797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3443910-3D88-430F-B3B4-1945443AA91F}" type="slidenum">
              <a:rPr lang="en-US" smtClean="0"/>
              <a:pPr/>
              <a:t>‹#›</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31495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3443910-3D88-430F-B3B4-1945443AA91F}" type="slidenum">
              <a:rPr lang="en-US" smtClean="0"/>
              <a:pPr/>
              <a:t>‹#›</a:t>
            </a:fld>
            <a:endParaRPr lang="en-US"/>
          </a:p>
        </p:txBody>
      </p:sp>
      <p:sp>
        <p:nvSpPr>
          <p:cNvPr id="6" name="Text Placeholder 5"/>
          <p:cNvSpPr>
            <a:spLocks noGrp="1"/>
          </p:cNvSpPr>
          <p:nvPr>
            <p:ph type="body" sz="quarter" idx="11"/>
          </p:nvPr>
        </p:nvSpPr>
        <p:spPr>
          <a:xfrm>
            <a:off x="457199" y="1295400"/>
            <a:ext cx="8183563"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11776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With Insigh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1066800"/>
          </a:xfrm>
          <a:prstGeom prst="rect">
            <a:avLst/>
          </a:prstGeom>
          <a:solidFill>
            <a:schemeClr val="tx2"/>
          </a:solidFill>
          <a:ln w="9525">
            <a:noFill/>
            <a:miter lim="800000"/>
            <a:headEnd/>
            <a:tailEnd/>
          </a:ln>
        </p:spPr>
      </p:pic>
      <p:sp>
        <p:nvSpPr>
          <p:cNvPr id="6" name="Text Placeholder 9"/>
          <p:cNvSpPr>
            <a:spLocks noGrp="1"/>
          </p:cNvSpPr>
          <p:nvPr>
            <p:ph type="body" sz="quarter" idx="18"/>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a:t>Click to edit Master text styles</a:t>
            </a:r>
          </a:p>
        </p:txBody>
      </p:sp>
      <p:sp>
        <p:nvSpPr>
          <p:cNvPr id="8"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lgn="ct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a:t>Click</a:t>
            </a:r>
          </a:p>
        </p:txBody>
      </p:sp>
      <p:sp>
        <p:nvSpPr>
          <p:cNvPr id="9" name="Slide Number Placeholder 10"/>
          <p:cNvSpPr>
            <a:spLocks noGrp="1"/>
          </p:cNvSpPr>
          <p:nvPr>
            <p:ph type="sldNum" sz="quarter" idx="21"/>
          </p:nvPr>
        </p:nvSpPr>
        <p:spPr/>
        <p:txBody>
          <a:bodyPr/>
          <a:lstStyle>
            <a:lvl1pPr>
              <a:defRPr/>
            </a:lvl1pPr>
          </a:lstStyle>
          <a:p>
            <a:pPr>
              <a:defRPr/>
            </a:pPr>
            <a:fld id="{19213D95-CABA-48D6-8932-B832A7115830}" type="slidenum">
              <a:rPr lang="en-US"/>
              <a:pPr>
                <a:defRPr/>
              </a:pPr>
              <a:t>‹#›</a:t>
            </a:fld>
            <a:endParaRPr lang="en-US" dirty="0"/>
          </a:p>
        </p:txBody>
      </p:sp>
      <p:sp>
        <p:nvSpPr>
          <p:cNvPr id="11" name="Text Placeholder 5"/>
          <p:cNvSpPr>
            <a:spLocks noGrp="1"/>
          </p:cNvSpPr>
          <p:nvPr>
            <p:ph type="body" sz="quarter" idx="11"/>
          </p:nvPr>
        </p:nvSpPr>
        <p:spPr>
          <a:xfrm>
            <a:off x="457199" y="1295400"/>
            <a:ext cx="8183563"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testjpg.JPG"/>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9144000" cy="152400"/>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31811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and Finding">
    <p:spTree>
      <p:nvGrpSpPr>
        <p:cNvPr id="1" name=""/>
        <p:cNvGrpSpPr/>
        <p:nvPr/>
      </p:nvGrpSpPr>
      <p:grpSpPr>
        <a:xfrm>
          <a:off x="0" y="0"/>
          <a:ext cx="0" cy="0"/>
          <a:chOff x="0" y="0"/>
          <a:chExt cx="0" cy="0"/>
        </a:xfrm>
      </p:grpSpPr>
      <p:sp>
        <p:nvSpPr>
          <p:cNvPr id="16" name="Rectangle 15"/>
          <p:cNvSpPr/>
          <p:nvPr userDrawn="1"/>
        </p:nvSpPr>
        <p:spPr>
          <a:xfrm>
            <a:off x="0" y="0"/>
            <a:ext cx="9144000" cy="1524000"/>
          </a:xfrm>
          <a:prstGeom prst="rect">
            <a:avLst/>
          </a:prstGeom>
          <a:gradFill>
            <a:gsLst>
              <a:gs pos="0">
                <a:schemeClr val="bg2">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64a26a49-13e8-4bf7-9488-ed1fdaf0c4e4" descr="0A12228A-996F-4368-A895-BC7CECC99C3A"/>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398669" y="6537960"/>
            <a:ext cx="669131" cy="304800"/>
          </a:xfrm>
          <a:prstGeom prst="rect">
            <a:avLst/>
          </a:prstGeom>
          <a:noFill/>
          <a:ln w="9525">
            <a:noFill/>
            <a:miter lim="800000"/>
            <a:headEnd/>
            <a:tailEnd/>
          </a:ln>
        </p:spPr>
      </p:pic>
      <p:sp>
        <p:nvSpPr>
          <p:cNvPr id="21" name="Slide Number Placeholder 9"/>
          <p:cNvSpPr>
            <a:spLocks noGrp="1"/>
          </p:cNvSpPr>
          <p:nvPr>
            <p:ph type="sldNum" sz="quarter" idx="4"/>
          </p:nvPr>
        </p:nvSpPr>
        <p:spPr>
          <a:xfrm>
            <a:off x="8641080" y="6537960"/>
            <a:ext cx="457200" cy="301752"/>
          </a:xfrm>
          <a:prstGeom prst="rect">
            <a:avLst/>
          </a:prstGeom>
        </p:spPr>
        <p:txBody>
          <a:bodyPr vert="horz" lIns="91440" tIns="45720" rIns="91440" bIns="45720" rtlCol="0" anchor="ctr"/>
          <a:lstStyle>
            <a:lvl1pPr algn="ctr">
              <a:defRPr sz="1200" b="1">
                <a:solidFill>
                  <a:schemeClr val="bg1"/>
                </a:solidFill>
              </a:defRPr>
            </a:lvl1pPr>
          </a:lstStyle>
          <a:p>
            <a:fld id="{13443910-3D88-430F-B3B4-1945443AA91F}" type="slidenum">
              <a:rPr lang="en-US" smtClean="0"/>
              <a:pPr/>
              <a:t>‹#›</a:t>
            </a:fld>
            <a:endParaRPr lang="en-US"/>
          </a:p>
        </p:txBody>
      </p:sp>
      <p:cxnSp>
        <p:nvCxnSpPr>
          <p:cNvPr id="3" name="Straight Connector 2"/>
          <p:cNvCxnSpPr/>
          <p:nvPr userDrawn="1"/>
        </p:nvCxnSpPr>
        <p:spPr>
          <a:xfrm>
            <a:off x="2667000" y="228600"/>
            <a:ext cx="0" cy="9144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hasCustomPrompt="1"/>
          </p:nvPr>
        </p:nvSpPr>
        <p:spPr>
          <a:xfrm>
            <a:off x="2819401" y="304800"/>
            <a:ext cx="5943599" cy="762000"/>
          </a:xfrm>
        </p:spPr>
        <p:txBody>
          <a:bodyPr anchor="ctr" anchorCtr="0"/>
          <a:lstStyle>
            <a:lvl1pPr marL="0" indent="0">
              <a:buNone/>
              <a:defRPr sz="1600" b="0" baseline="0">
                <a:solidFill>
                  <a:schemeClr val="tx1"/>
                </a:solidFill>
              </a:defRPr>
            </a:lvl1pPr>
          </a:lstStyle>
          <a:p>
            <a:pPr lvl="0"/>
            <a:r>
              <a:rPr lang="en-US" dirty="0"/>
              <a:t>Finding</a:t>
            </a:r>
          </a:p>
        </p:txBody>
      </p:sp>
      <p:pic>
        <p:nvPicPr>
          <p:cNvPr id="9" name="Picture 8" descr="testjpg.JPG"/>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9144000" cy="152400"/>
          </a:xfrm>
          <a:prstGeom prst="rect">
            <a:avLst/>
          </a:prstGeom>
        </p:spPr>
      </p:pic>
      <p:sp>
        <p:nvSpPr>
          <p:cNvPr id="2" name="Title 1"/>
          <p:cNvSpPr>
            <a:spLocks noGrp="1"/>
          </p:cNvSpPr>
          <p:nvPr>
            <p:ph type="title" hasCustomPrompt="1"/>
          </p:nvPr>
        </p:nvSpPr>
        <p:spPr>
          <a:xfrm>
            <a:off x="457200" y="255202"/>
            <a:ext cx="2057400" cy="887798"/>
          </a:xfrm>
        </p:spPr>
        <p:txBody>
          <a:bodyPr anchor="ctr"/>
          <a:lstStyle>
            <a:lvl1pPr algn="r">
              <a:defRPr/>
            </a:lvl1pPr>
          </a:lstStyle>
          <a:p>
            <a:r>
              <a:rPr lang="en-US" dirty="0"/>
              <a:t>Concept</a:t>
            </a:r>
          </a:p>
        </p:txBody>
      </p:sp>
    </p:spTree>
    <p:extLst>
      <p:ext uri="{BB962C8B-B14F-4D97-AF65-F5344CB8AC3E}">
        <p14:creationId xmlns:p14="http://schemas.microsoft.com/office/powerpoint/2010/main" val="451229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able of Contents_5">
    <p:spTree>
      <p:nvGrpSpPr>
        <p:cNvPr id="1" name=""/>
        <p:cNvGrpSpPr/>
        <p:nvPr/>
      </p:nvGrpSpPr>
      <p:grpSpPr>
        <a:xfrm>
          <a:off x="0" y="0"/>
          <a:ext cx="0" cy="0"/>
          <a:chOff x="0" y="0"/>
          <a:chExt cx="0" cy="0"/>
        </a:xfrm>
      </p:grpSpPr>
      <p:sp>
        <p:nvSpPr>
          <p:cNvPr id="8" name="Rectangle 7"/>
          <p:cNvSpPr/>
          <p:nvPr userDrawn="1"/>
        </p:nvSpPr>
        <p:spPr>
          <a:xfrm>
            <a:off x="8305800" y="6324600"/>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14" descr="background_sm.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0" y="1524000"/>
            <a:ext cx="1600200" cy="1795463"/>
          </a:xfrm>
          <a:prstGeom prst="rect">
            <a:avLst/>
          </a:prstGeom>
          <a:noFill/>
          <a:ln w="9525">
            <a:noFill/>
            <a:miter lim="800000"/>
            <a:headEnd/>
            <a:tailEnd/>
          </a:ln>
        </p:spPr>
      </p:pic>
      <p:pic>
        <p:nvPicPr>
          <p:cNvPr id="10" name="Picture 15" descr="bigpicture_sm.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86200" y="1524000"/>
            <a:ext cx="1360488" cy="1828800"/>
          </a:xfrm>
          <a:prstGeom prst="rect">
            <a:avLst/>
          </a:prstGeom>
          <a:noFill/>
          <a:ln w="9525">
            <a:noFill/>
            <a:miter lim="800000"/>
            <a:headEnd/>
            <a:tailEnd/>
          </a:ln>
        </p:spPr>
      </p:pic>
      <p:pic>
        <p:nvPicPr>
          <p:cNvPr id="11" name="Picture 20" descr="contacts_sm.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29200" y="4459288"/>
            <a:ext cx="1371600" cy="1331912"/>
          </a:xfrm>
          <a:prstGeom prst="rect">
            <a:avLst/>
          </a:prstGeom>
          <a:noFill/>
          <a:ln w="9525">
            <a:noFill/>
            <a:miter lim="800000"/>
            <a:headEnd/>
            <a:tailEnd/>
          </a:ln>
        </p:spPr>
      </p:pic>
      <p:pic>
        <p:nvPicPr>
          <p:cNvPr id="12" name="Picture 21" descr="details_sm.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019800" y="1524000"/>
            <a:ext cx="1657350" cy="1676400"/>
          </a:xfrm>
          <a:prstGeom prst="rect">
            <a:avLst/>
          </a:prstGeom>
          <a:noFill/>
          <a:ln w="9525">
            <a:noFill/>
            <a:miter lim="800000"/>
            <a:headEnd/>
            <a:tailEnd/>
          </a:ln>
        </p:spPr>
      </p:pic>
      <p:pic>
        <p:nvPicPr>
          <p:cNvPr id="13" name="Picture 22" descr="appendix_sm.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949575" y="4191000"/>
            <a:ext cx="936625" cy="1606550"/>
          </a:xfrm>
          <a:prstGeom prst="rect">
            <a:avLst/>
          </a:prstGeom>
          <a:noFill/>
          <a:ln w="9525">
            <a:noFill/>
            <a:miter lim="800000"/>
            <a:headEnd/>
            <a:tailEnd/>
          </a:ln>
        </p:spPr>
      </p:pic>
      <p:sp>
        <p:nvSpPr>
          <p:cNvPr id="14" name="Round Same Side Corner Rectangle 13"/>
          <p:cNvSpPr/>
          <p:nvPr userDrawn="1"/>
        </p:nvSpPr>
        <p:spPr>
          <a:xfrm rot="10800000">
            <a:off x="1311275" y="3267075"/>
            <a:ext cx="1981200" cy="6858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Round Same Side Corner Rectangle 14"/>
          <p:cNvSpPr/>
          <p:nvPr userDrawn="1"/>
        </p:nvSpPr>
        <p:spPr>
          <a:xfrm rot="10800000">
            <a:off x="3597275" y="3267075"/>
            <a:ext cx="1981200" cy="6858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Round Same Side Corner Rectangle 15"/>
          <p:cNvSpPr/>
          <p:nvPr userDrawn="1"/>
        </p:nvSpPr>
        <p:spPr>
          <a:xfrm rot="10800000">
            <a:off x="5837238" y="3267075"/>
            <a:ext cx="1981200" cy="6858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ound Same Side Corner Rectangle 16"/>
          <p:cNvSpPr/>
          <p:nvPr userDrawn="1"/>
        </p:nvSpPr>
        <p:spPr>
          <a:xfrm rot="10800000">
            <a:off x="4708525" y="5857875"/>
            <a:ext cx="1981200" cy="6858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Round Same Side Corner Rectangle 17"/>
          <p:cNvSpPr/>
          <p:nvPr userDrawn="1"/>
        </p:nvSpPr>
        <p:spPr>
          <a:xfrm rot="10800000">
            <a:off x="2454275" y="5857875"/>
            <a:ext cx="1981200" cy="6858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Title 20"/>
          <p:cNvSpPr>
            <a:spLocks noGrp="1"/>
          </p:cNvSpPr>
          <p:nvPr>
            <p:ph type="title"/>
          </p:nvPr>
        </p:nvSpPr>
        <p:spPr/>
        <p:txBody>
          <a:bodyPr/>
          <a:lstStyle>
            <a:lvl1pPr>
              <a:defRPr/>
            </a:lvl1pPr>
          </a:lstStyle>
          <a:p>
            <a:r>
              <a:rPr lang="en-US"/>
              <a:t>Click to edit Master title style</a:t>
            </a:r>
            <a:endParaRPr lang="en-US" dirty="0"/>
          </a:p>
        </p:txBody>
      </p:sp>
      <p:sp>
        <p:nvSpPr>
          <p:cNvPr id="19" name="Text Placeholder 15"/>
          <p:cNvSpPr>
            <a:spLocks noGrp="1"/>
          </p:cNvSpPr>
          <p:nvPr>
            <p:ph type="body" sz="quarter" idx="10"/>
          </p:nvPr>
        </p:nvSpPr>
        <p:spPr>
          <a:xfrm>
            <a:off x="1295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a:t>Click to edit Master text styles</a:t>
            </a:r>
          </a:p>
          <a:p>
            <a:pPr lvl="1"/>
            <a:r>
              <a:rPr lang="en-US"/>
              <a:t>Second level</a:t>
            </a:r>
          </a:p>
        </p:txBody>
      </p:sp>
      <p:sp>
        <p:nvSpPr>
          <p:cNvPr id="22" name="Text Placeholder 15"/>
          <p:cNvSpPr>
            <a:spLocks noGrp="1"/>
          </p:cNvSpPr>
          <p:nvPr>
            <p:ph type="body" sz="quarter" idx="11"/>
          </p:nvPr>
        </p:nvSpPr>
        <p:spPr>
          <a:xfrm>
            <a:off x="3581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a:t>Click to edit Master text styles</a:t>
            </a:r>
          </a:p>
          <a:p>
            <a:pPr lvl="1"/>
            <a:r>
              <a:rPr lang="en-US"/>
              <a:t>Second level</a:t>
            </a:r>
          </a:p>
        </p:txBody>
      </p:sp>
      <p:sp>
        <p:nvSpPr>
          <p:cNvPr id="25" name="Text Placeholder 15"/>
          <p:cNvSpPr>
            <a:spLocks noGrp="1"/>
          </p:cNvSpPr>
          <p:nvPr>
            <p:ph type="body" sz="quarter" idx="12"/>
          </p:nvPr>
        </p:nvSpPr>
        <p:spPr>
          <a:xfrm>
            <a:off x="5867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a:t>Click to edit Master text styles</a:t>
            </a:r>
          </a:p>
          <a:p>
            <a:pPr lvl="1"/>
            <a:r>
              <a:rPr lang="en-US"/>
              <a:t>Second level</a:t>
            </a:r>
          </a:p>
        </p:txBody>
      </p:sp>
      <p:sp>
        <p:nvSpPr>
          <p:cNvPr id="26" name="Text Placeholder 15"/>
          <p:cNvSpPr>
            <a:spLocks noGrp="1"/>
          </p:cNvSpPr>
          <p:nvPr>
            <p:ph type="body" sz="quarter" idx="13"/>
          </p:nvPr>
        </p:nvSpPr>
        <p:spPr>
          <a:xfrm>
            <a:off x="2438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a:t>Click to edit Master text styles</a:t>
            </a:r>
          </a:p>
          <a:p>
            <a:pPr lvl="1"/>
            <a:r>
              <a:rPr lang="en-US"/>
              <a:t>Second level</a:t>
            </a:r>
          </a:p>
        </p:txBody>
      </p:sp>
      <p:sp>
        <p:nvSpPr>
          <p:cNvPr id="27" name="Text Placeholder 15"/>
          <p:cNvSpPr>
            <a:spLocks noGrp="1"/>
          </p:cNvSpPr>
          <p:nvPr>
            <p:ph type="body" sz="quarter" idx="14"/>
          </p:nvPr>
        </p:nvSpPr>
        <p:spPr>
          <a:xfrm>
            <a:off x="4724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a:t>Click to edit Master text styles</a:t>
            </a:r>
          </a:p>
          <a:p>
            <a:pPr lvl="1"/>
            <a:r>
              <a:rPr lang="en-US"/>
              <a:t>Second level</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ant Title Only">
    <p:spTree>
      <p:nvGrpSpPr>
        <p:cNvPr id="1" name=""/>
        <p:cNvGrpSpPr/>
        <p:nvPr/>
      </p:nvGrpSpPr>
      <p:grpSpPr>
        <a:xfrm>
          <a:off x="0" y="0"/>
          <a:ext cx="0" cy="0"/>
          <a:chOff x="0" y="0"/>
          <a:chExt cx="0" cy="0"/>
        </a:xfrm>
      </p:grpSpPr>
      <p:sp>
        <p:nvSpPr>
          <p:cNvPr id="11" name="Text Placeholder 10"/>
          <p:cNvSpPr>
            <a:spLocks noGrp="1"/>
          </p:cNvSpPr>
          <p:nvPr>
            <p:ph type="body" sz="quarter" idx="17" hasCustomPrompt="1"/>
          </p:nvPr>
        </p:nvSpPr>
        <p:spPr>
          <a:xfrm>
            <a:off x="76200" y="6477000"/>
            <a:ext cx="8001000" cy="304800"/>
          </a:xfrm>
          <a:prstGeom prst="rect">
            <a:avLst/>
          </a:prstGeom>
        </p:spPr>
        <p:txBody>
          <a:bodyPr bIns="0" anchor="b"/>
          <a:lstStyle>
            <a:lvl1pPr marL="0" indent="0">
              <a:buNone/>
              <a:defRPr sz="800" b="1">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17" name="Slide Number Placeholder 16"/>
          <p:cNvSpPr>
            <a:spLocks noGrp="1"/>
          </p:cNvSpPr>
          <p:nvPr>
            <p:ph type="sldNum" sz="quarter" idx="18"/>
          </p:nvPr>
        </p:nvSpPr>
        <p:spPr/>
        <p:txBody>
          <a:bodyPr/>
          <a:lstStyle/>
          <a:p>
            <a:fld id="{13443910-3D88-430F-B3B4-1945443AA91F}" type="slidenum">
              <a:rPr lang="en-US" smtClean="0"/>
              <a:pPr/>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13257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uant Graph Center">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457200" y="2895600"/>
            <a:ext cx="8229600" cy="3352800"/>
          </a:xfrm>
          <a:prstGeom prst="rect">
            <a:avLst/>
          </a:prstGeom>
        </p:spPr>
        <p:txBody>
          <a:bodyPr/>
          <a:lstStyle>
            <a:lvl1pPr marL="171450" indent="-171450">
              <a:buClr>
                <a:schemeClr val="accent2"/>
              </a:buClr>
              <a:defRPr sz="1400" b="0">
                <a:solidFill>
                  <a:schemeClr val="tx1"/>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11" name="Text Placeholder 10"/>
          <p:cNvSpPr>
            <a:spLocks noGrp="1"/>
          </p:cNvSpPr>
          <p:nvPr>
            <p:ph type="body" sz="quarter" idx="17" hasCustomPrompt="1"/>
          </p:nvPr>
        </p:nvSpPr>
        <p:spPr>
          <a:xfrm>
            <a:off x="76200" y="6477000"/>
            <a:ext cx="8001000" cy="304800"/>
          </a:xfrm>
          <a:prstGeom prst="rect">
            <a:avLst/>
          </a:prstGeom>
        </p:spPr>
        <p:txBody>
          <a:bodyPr bIns="0" anchor="b"/>
          <a:lstStyle>
            <a:lvl1pPr marL="0" indent="0">
              <a:buNone/>
              <a:defRPr sz="800" b="1">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17" name="Slide Number Placeholder 16"/>
          <p:cNvSpPr>
            <a:spLocks noGrp="1"/>
          </p:cNvSpPr>
          <p:nvPr>
            <p:ph type="sldNum" sz="quarter" idx="18"/>
          </p:nvPr>
        </p:nvSpPr>
        <p:spPr/>
        <p:txBody>
          <a:bodyPr/>
          <a:lstStyle/>
          <a:p>
            <a:fld id="{13443910-3D88-430F-B3B4-1945443AA91F}" type="slidenum">
              <a:rPr lang="en-US" smtClean="0"/>
              <a:pPr/>
              <a:t>‹#›</a:t>
            </a:fld>
            <a:endParaRPr lang="en-US"/>
          </a:p>
        </p:txBody>
      </p:sp>
      <p:sp>
        <p:nvSpPr>
          <p:cNvPr id="8" name="Text Placeholder 9"/>
          <p:cNvSpPr>
            <a:spLocks noGrp="1"/>
          </p:cNvSpPr>
          <p:nvPr>
            <p:ph type="body" sz="quarter" idx="19"/>
          </p:nvPr>
        </p:nvSpPr>
        <p:spPr>
          <a:xfrm>
            <a:off x="457200" y="1447800"/>
            <a:ext cx="8229600" cy="1295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16184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Quant Graphs">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457200" y="2819400"/>
            <a:ext cx="3962400" cy="3429000"/>
          </a:xfrm>
          <a:prstGeom prst="rect">
            <a:avLst/>
          </a:prstGeom>
        </p:spPr>
        <p:txBody>
          <a:bodyPr/>
          <a:lstStyle>
            <a:lvl1pPr marL="171450" indent="-171450">
              <a:buClr>
                <a:schemeClr val="accent2"/>
              </a:buClr>
              <a:defRPr sz="1600" b="0">
                <a:solidFill>
                  <a:schemeClr val="tx1"/>
                </a:solidFill>
              </a:defRPr>
            </a:lvl1pPr>
            <a:lvl2pPr>
              <a:defRPr sz="1400" b="0">
                <a:solidFill>
                  <a:schemeClr val="tx1"/>
                </a:solidFill>
              </a:defRPr>
            </a:lvl2pPr>
            <a:lvl3pPr>
              <a:defRPr sz="1400"/>
            </a:lvl3pPr>
            <a:lvl4pPr>
              <a:defRPr sz="1400"/>
            </a:lvl4pPr>
            <a:lvl5pPr>
              <a:defRPr sz="1400"/>
            </a:lvl5pPr>
          </a:lstStyle>
          <a:p>
            <a:pPr lvl="0"/>
            <a:r>
              <a:rPr lang="en-US"/>
              <a:t>Click to edit Master text styles</a:t>
            </a:r>
          </a:p>
          <a:p>
            <a:pPr lvl="1"/>
            <a:r>
              <a:rPr lang="en-US"/>
              <a:t>Second level</a:t>
            </a:r>
          </a:p>
        </p:txBody>
      </p:sp>
      <p:sp>
        <p:nvSpPr>
          <p:cNvPr id="8" name="Content Placeholder 15"/>
          <p:cNvSpPr>
            <a:spLocks noGrp="1"/>
          </p:cNvSpPr>
          <p:nvPr>
            <p:ph sz="quarter" idx="18"/>
          </p:nvPr>
        </p:nvSpPr>
        <p:spPr>
          <a:xfrm>
            <a:off x="4724400" y="2819400"/>
            <a:ext cx="3962400" cy="3429000"/>
          </a:xfrm>
          <a:prstGeom prst="rect">
            <a:avLst/>
          </a:prstGeom>
        </p:spPr>
        <p:txBody>
          <a:bodyPr/>
          <a:lstStyle>
            <a:lvl1pPr marL="171450" indent="-171450">
              <a:buClr>
                <a:schemeClr val="accent2"/>
              </a:buClr>
              <a:defRPr sz="1600" b="0">
                <a:solidFill>
                  <a:schemeClr val="tx1"/>
                </a:solidFill>
              </a:defRPr>
            </a:lvl1pPr>
            <a:lvl2pPr>
              <a:defRPr sz="1400"/>
            </a:lvl2pPr>
            <a:lvl3pPr>
              <a:defRPr sz="1400"/>
            </a:lvl3pPr>
            <a:lvl4pPr>
              <a:defRPr sz="1400"/>
            </a:lvl4pPr>
            <a:lvl5pPr>
              <a:defRPr sz="1400"/>
            </a:lvl5pPr>
          </a:lstStyle>
          <a:p>
            <a:pPr lvl="0"/>
            <a:r>
              <a:rPr lang="en-US"/>
              <a:t>Click to edit Master text styles</a:t>
            </a:r>
          </a:p>
        </p:txBody>
      </p:sp>
      <p:sp>
        <p:nvSpPr>
          <p:cNvPr id="13" name="Slide Number Placeholder 12"/>
          <p:cNvSpPr>
            <a:spLocks noGrp="1"/>
          </p:cNvSpPr>
          <p:nvPr>
            <p:ph type="sldNum" sz="quarter" idx="21"/>
          </p:nvPr>
        </p:nvSpPr>
        <p:spPr/>
        <p:txBody>
          <a:bodyPr/>
          <a:lstStyle/>
          <a:p>
            <a:fld id="{13443910-3D88-430F-B3B4-1945443AA91F}" type="slidenum">
              <a:rPr lang="en-US" smtClean="0"/>
              <a:pPr/>
              <a:t>‹#›</a:t>
            </a:fld>
            <a:endParaRPr lang="en-US"/>
          </a:p>
        </p:txBody>
      </p:sp>
      <p:sp>
        <p:nvSpPr>
          <p:cNvPr id="14" name="Text Placeholder 9"/>
          <p:cNvSpPr>
            <a:spLocks noGrp="1"/>
          </p:cNvSpPr>
          <p:nvPr>
            <p:ph type="body" sz="quarter" idx="19"/>
          </p:nvPr>
        </p:nvSpPr>
        <p:spPr>
          <a:xfrm>
            <a:off x="457200" y="1447800"/>
            <a:ext cx="82296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p:cNvCxnSpPr/>
          <p:nvPr userDrawn="1"/>
        </p:nvCxnSpPr>
        <p:spPr>
          <a:xfrm>
            <a:off x="4572000" y="2819400"/>
            <a:ext cx="0" cy="3429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10"/>
          <p:cNvSpPr>
            <a:spLocks noGrp="1"/>
          </p:cNvSpPr>
          <p:nvPr>
            <p:ph type="body" sz="quarter" idx="17" hasCustomPrompt="1"/>
          </p:nvPr>
        </p:nvSpPr>
        <p:spPr>
          <a:xfrm>
            <a:off x="76200" y="6477000"/>
            <a:ext cx="8001000" cy="304800"/>
          </a:xfrm>
          <a:prstGeom prst="rect">
            <a:avLst/>
          </a:prstGeom>
        </p:spPr>
        <p:txBody>
          <a:bodyPr bIns="0" anchor="b"/>
          <a:lstStyle>
            <a:lvl1pPr marL="0" indent="0">
              <a:buNone/>
              <a:defRPr sz="800" b="1">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01165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ant Graph Right">
    <p:spTree>
      <p:nvGrpSpPr>
        <p:cNvPr id="1" name=""/>
        <p:cNvGrpSpPr/>
        <p:nvPr/>
      </p:nvGrpSpPr>
      <p:grpSpPr>
        <a:xfrm>
          <a:off x="0" y="0"/>
          <a:ext cx="0" cy="0"/>
          <a:chOff x="0" y="0"/>
          <a:chExt cx="0" cy="0"/>
        </a:xfrm>
      </p:grpSpPr>
      <p:sp>
        <p:nvSpPr>
          <p:cNvPr id="8" name="Content Placeholder 15"/>
          <p:cNvSpPr>
            <a:spLocks noGrp="1"/>
          </p:cNvSpPr>
          <p:nvPr>
            <p:ph sz="quarter" idx="18"/>
          </p:nvPr>
        </p:nvSpPr>
        <p:spPr>
          <a:xfrm>
            <a:off x="4724400" y="1447800"/>
            <a:ext cx="3962400" cy="4800600"/>
          </a:xfrm>
          <a:prstGeom prst="rect">
            <a:avLst/>
          </a:prstGeom>
        </p:spPr>
        <p:txBody>
          <a:bodyPr/>
          <a:lstStyle>
            <a:lvl1pPr marL="171450" indent="-171450">
              <a:buClr>
                <a:schemeClr val="accent2"/>
              </a:buClr>
              <a:defRPr sz="1600" b="0">
                <a:solidFill>
                  <a:schemeClr val="tx1"/>
                </a:solidFill>
              </a:defRPr>
            </a:lvl1pPr>
            <a:lvl2pPr>
              <a:defRPr sz="1400"/>
            </a:lvl2pPr>
            <a:lvl3pPr>
              <a:defRPr sz="1400"/>
            </a:lvl3pPr>
            <a:lvl4pPr>
              <a:defRPr sz="1400"/>
            </a:lvl4pPr>
            <a:lvl5pPr>
              <a:defRPr sz="1400"/>
            </a:lvl5pPr>
          </a:lstStyle>
          <a:p>
            <a:pPr lvl="0"/>
            <a:r>
              <a:rPr lang="en-US"/>
              <a:t>Click to edit Master text styles</a:t>
            </a:r>
          </a:p>
        </p:txBody>
      </p:sp>
      <p:sp>
        <p:nvSpPr>
          <p:cNvPr id="13" name="Slide Number Placeholder 12"/>
          <p:cNvSpPr>
            <a:spLocks noGrp="1"/>
          </p:cNvSpPr>
          <p:nvPr>
            <p:ph type="sldNum" sz="quarter" idx="21"/>
          </p:nvPr>
        </p:nvSpPr>
        <p:spPr/>
        <p:txBody>
          <a:bodyPr/>
          <a:lstStyle/>
          <a:p>
            <a:fld id="{13443910-3D88-430F-B3B4-1945443AA91F}" type="slidenum">
              <a:rPr lang="en-US" smtClean="0"/>
              <a:pPr/>
              <a:t>‹#›</a:t>
            </a:fld>
            <a:endParaRPr lang="en-US"/>
          </a:p>
        </p:txBody>
      </p:sp>
      <p:sp>
        <p:nvSpPr>
          <p:cNvPr id="14" name="Text Placeholder 9"/>
          <p:cNvSpPr>
            <a:spLocks noGrp="1"/>
          </p:cNvSpPr>
          <p:nvPr>
            <p:ph type="body" sz="quarter" idx="19"/>
          </p:nvPr>
        </p:nvSpPr>
        <p:spPr>
          <a:xfrm>
            <a:off x="457200" y="1447800"/>
            <a:ext cx="396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0"/>
          <p:cNvSpPr>
            <a:spLocks noGrp="1"/>
          </p:cNvSpPr>
          <p:nvPr>
            <p:ph type="body" sz="quarter" idx="17" hasCustomPrompt="1"/>
          </p:nvPr>
        </p:nvSpPr>
        <p:spPr>
          <a:xfrm>
            <a:off x="76200" y="6477000"/>
            <a:ext cx="8001000" cy="304800"/>
          </a:xfrm>
          <a:prstGeom prst="rect">
            <a:avLst/>
          </a:prstGeom>
        </p:spPr>
        <p:txBody>
          <a:bodyPr bIns="0" anchor="b"/>
          <a:lstStyle>
            <a:lvl1pPr marL="0" indent="0">
              <a:buNone/>
              <a:defRPr sz="800" b="1">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25042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ant Concept">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3443910-3D88-430F-B3B4-1945443AA91F}" type="slidenum">
              <a:rPr lang="en-US" smtClean="0"/>
              <a:pPr/>
              <a:t>‹#›</a:t>
            </a:fld>
            <a:endParaRPr lang="en-US"/>
          </a:p>
        </p:txBody>
      </p:sp>
      <p:cxnSp>
        <p:nvCxnSpPr>
          <p:cNvPr id="6" name="Straight Connector 5"/>
          <p:cNvCxnSpPr/>
          <p:nvPr userDrawn="1"/>
        </p:nvCxnSpPr>
        <p:spPr>
          <a:xfrm>
            <a:off x="2667000" y="228600"/>
            <a:ext cx="0" cy="76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10"/>
          <p:cNvSpPr>
            <a:spLocks noGrp="1"/>
          </p:cNvSpPr>
          <p:nvPr>
            <p:ph type="body" sz="quarter" idx="17" hasCustomPrompt="1"/>
          </p:nvPr>
        </p:nvSpPr>
        <p:spPr>
          <a:xfrm>
            <a:off x="76200" y="6477000"/>
            <a:ext cx="8001000" cy="304800"/>
          </a:xfrm>
          <a:prstGeom prst="rect">
            <a:avLst/>
          </a:prstGeom>
        </p:spPr>
        <p:txBody>
          <a:bodyPr bIns="0" anchor="b"/>
          <a:lstStyle>
            <a:lvl1pPr marL="0" indent="0">
              <a:buNone/>
              <a:defRPr sz="800" b="1">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10" name="Content Placeholder 15"/>
          <p:cNvSpPr>
            <a:spLocks noGrp="1"/>
          </p:cNvSpPr>
          <p:nvPr>
            <p:ph sz="quarter" idx="16"/>
          </p:nvPr>
        </p:nvSpPr>
        <p:spPr>
          <a:xfrm>
            <a:off x="457200" y="2895600"/>
            <a:ext cx="8229600" cy="3352800"/>
          </a:xfrm>
          <a:prstGeom prst="rect">
            <a:avLst/>
          </a:prstGeom>
        </p:spPr>
        <p:txBody>
          <a:bodyPr/>
          <a:lstStyle>
            <a:lvl1pPr marL="171450" indent="-171450">
              <a:buClr>
                <a:schemeClr val="accent2"/>
              </a:buClr>
              <a:defRPr sz="1400" b="0">
                <a:solidFill>
                  <a:schemeClr val="tx1"/>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11" name="Text Placeholder 9"/>
          <p:cNvSpPr>
            <a:spLocks noGrp="1"/>
          </p:cNvSpPr>
          <p:nvPr>
            <p:ph type="body" sz="quarter" idx="19"/>
          </p:nvPr>
        </p:nvSpPr>
        <p:spPr>
          <a:xfrm>
            <a:off x="457200" y="1447800"/>
            <a:ext cx="8229600" cy="1295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p:cNvSpPr>
            <a:spLocks noGrp="1"/>
          </p:cNvSpPr>
          <p:nvPr>
            <p:ph type="body" sz="quarter" idx="20" hasCustomPrompt="1"/>
          </p:nvPr>
        </p:nvSpPr>
        <p:spPr>
          <a:xfrm>
            <a:off x="2819401" y="381000"/>
            <a:ext cx="5943599" cy="762000"/>
          </a:xfrm>
        </p:spPr>
        <p:txBody>
          <a:bodyPr anchor="ctr" anchorCtr="0"/>
          <a:lstStyle>
            <a:lvl1pPr marL="0" indent="0">
              <a:buNone/>
              <a:defRPr sz="1600" b="0" baseline="0">
                <a:solidFill>
                  <a:schemeClr val="tx1"/>
                </a:solidFill>
              </a:defRPr>
            </a:lvl1pPr>
          </a:lstStyle>
          <a:p>
            <a:pPr lvl="0"/>
            <a:r>
              <a:rPr lang="en-US" dirty="0"/>
              <a:t>Finding</a:t>
            </a:r>
          </a:p>
        </p:txBody>
      </p:sp>
      <p:sp>
        <p:nvSpPr>
          <p:cNvPr id="15" name="Title 1"/>
          <p:cNvSpPr>
            <a:spLocks noGrp="1"/>
          </p:cNvSpPr>
          <p:nvPr>
            <p:ph type="title" hasCustomPrompt="1"/>
          </p:nvPr>
        </p:nvSpPr>
        <p:spPr>
          <a:xfrm>
            <a:off x="457200" y="255202"/>
            <a:ext cx="2057400" cy="887798"/>
          </a:xfrm>
        </p:spPr>
        <p:txBody>
          <a:bodyPr anchor="ctr"/>
          <a:lstStyle>
            <a:lvl1pPr algn="r">
              <a:defRPr/>
            </a:lvl1pPr>
          </a:lstStyle>
          <a:p>
            <a:r>
              <a:rPr lang="en-US" dirty="0"/>
              <a:t>Concept</a:t>
            </a:r>
          </a:p>
        </p:txBody>
      </p:sp>
    </p:spTree>
    <p:extLst>
      <p:ext uri="{BB962C8B-B14F-4D97-AF65-F5344CB8AC3E}">
        <p14:creationId xmlns:p14="http://schemas.microsoft.com/office/powerpoint/2010/main" val="5791372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2" name="64a26a49-13e8-4bf7-9488-ed1fdaf0c4e4" descr="0A12228A-996F-4368-A895-BC7CECC99C3A"/>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398669" y="6537960"/>
            <a:ext cx="669131" cy="304800"/>
          </a:xfrm>
          <a:prstGeom prst="rect">
            <a:avLst/>
          </a:prstGeom>
          <a:noFill/>
          <a:ln w="9525">
            <a:noFill/>
            <a:miter lim="800000"/>
            <a:headEnd/>
            <a:tailEnd/>
          </a:ln>
        </p:spPr>
      </p:pic>
      <p:sp>
        <p:nvSpPr>
          <p:cNvPr id="3" name="Slide Number Placeholder 9"/>
          <p:cNvSpPr>
            <a:spLocks noGrp="1"/>
          </p:cNvSpPr>
          <p:nvPr>
            <p:ph type="sldNum" sz="quarter" idx="4"/>
          </p:nvPr>
        </p:nvSpPr>
        <p:spPr>
          <a:xfrm>
            <a:off x="8641080" y="6537960"/>
            <a:ext cx="457200" cy="301752"/>
          </a:xfrm>
          <a:prstGeom prst="rect">
            <a:avLst/>
          </a:prstGeom>
        </p:spPr>
        <p:txBody>
          <a:bodyPr vert="horz" lIns="91440" tIns="45720" rIns="91440" bIns="45720" rtlCol="0" anchor="ctr"/>
          <a:lstStyle>
            <a:lvl1pPr algn="ctr">
              <a:defRPr sz="1200" b="1">
                <a:solidFill>
                  <a:schemeClr val="bg1"/>
                </a:solidFill>
              </a:defRPr>
            </a:lvl1pPr>
          </a:lstStyle>
          <a:p>
            <a:fld id="{13443910-3D88-430F-B3B4-1945443AA91F}" type="slidenum">
              <a:rPr lang="en-US" smtClean="0"/>
              <a:pPr/>
              <a:t>‹#›</a:t>
            </a:fld>
            <a:endParaRPr lang="en-US"/>
          </a:p>
        </p:txBody>
      </p:sp>
      <p:pic>
        <p:nvPicPr>
          <p:cNvPr id="4" name="Picture 3" descr="testjpg.JPG"/>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9144000" cy="152400"/>
          </a:xfrm>
          <a:prstGeom prst="rect">
            <a:avLst/>
          </a:prstGeom>
        </p:spPr>
      </p:pic>
    </p:spTree>
    <p:extLst>
      <p:ext uri="{BB962C8B-B14F-4D97-AF65-F5344CB8AC3E}">
        <p14:creationId xmlns:p14="http://schemas.microsoft.com/office/powerpoint/2010/main" val="40314792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LG Image Bank">
    <p:spTree>
      <p:nvGrpSpPr>
        <p:cNvPr id="1" name=""/>
        <p:cNvGrpSpPr/>
        <p:nvPr/>
      </p:nvGrpSpPr>
      <p:grpSpPr>
        <a:xfrm>
          <a:off x="0" y="0"/>
          <a:ext cx="0" cy="0"/>
          <a:chOff x="0" y="0"/>
          <a:chExt cx="0" cy="0"/>
        </a:xfrm>
      </p:grpSpPr>
      <p:pic>
        <p:nvPicPr>
          <p:cNvPr id="24" name="Picture 23" descr="background_sm.png"/>
          <p:cNvPicPr>
            <a:picLocks noChangeAspect="1"/>
          </p:cNvPicPr>
          <p:nvPr userDrawn="1"/>
        </p:nvPicPr>
        <p:blipFill>
          <a:blip r:embed="rId2" cstate="print"/>
          <a:stretch>
            <a:fillRect/>
          </a:stretch>
        </p:blipFill>
        <p:spPr>
          <a:xfrm>
            <a:off x="457200" y="1519776"/>
            <a:ext cx="1600200" cy="1795346"/>
          </a:xfrm>
          <a:prstGeom prst="rect">
            <a:avLst/>
          </a:prstGeom>
        </p:spPr>
      </p:pic>
      <p:pic>
        <p:nvPicPr>
          <p:cNvPr id="25" name="Picture 24" descr="bigpicture_sm.png"/>
          <p:cNvPicPr>
            <a:picLocks noChangeAspect="1"/>
          </p:cNvPicPr>
          <p:nvPr userDrawn="1"/>
        </p:nvPicPr>
        <p:blipFill>
          <a:blip r:embed="rId3" cstate="print"/>
          <a:stretch>
            <a:fillRect/>
          </a:stretch>
        </p:blipFill>
        <p:spPr>
          <a:xfrm>
            <a:off x="2106322" y="1594267"/>
            <a:ext cx="1360778" cy="1828800"/>
          </a:xfrm>
          <a:prstGeom prst="rect">
            <a:avLst/>
          </a:prstGeom>
        </p:spPr>
      </p:pic>
      <p:pic>
        <p:nvPicPr>
          <p:cNvPr id="26" name="Picture 25" descr="contacts_sm.png"/>
          <p:cNvPicPr>
            <a:picLocks noChangeAspect="1"/>
          </p:cNvPicPr>
          <p:nvPr userDrawn="1"/>
        </p:nvPicPr>
        <p:blipFill>
          <a:blip r:embed="rId4" cstate="print"/>
          <a:stretch>
            <a:fillRect/>
          </a:stretch>
        </p:blipFill>
        <p:spPr>
          <a:xfrm>
            <a:off x="5467564" y="1823688"/>
            <a:ext cx="1371600" cy="1332659"/>
          </a:xfrm>
          <a:prstGeom prst="rect">
            <a:avLst/>
          </a:prstGeom>
        </p:spPr>
      </p:pic>
      <p:pic>
        <p:nvPicPr>
          <p:cNvPr id="31" name="Picture 30" descr="details_sm.png"/>
          <p:cNvPicPr>
            <a:picLocks noChangeAspect="1"/>
          </p:cNvPicPr>
          <p:nvPr userDrawn="1"/>
        </p:nvPicPr>
        <p:blipFill>
          <a:blip r:embed="rId5" cstate="print"/>
          <a:stretch>
            <a:fillRect/>
          </a:stretch>
        </p:blipFill>
        <p:spPr>
          <a:xfrm>
            <a:off x="3641936" y="1660250"/>
            <a:ext cx="1657714" cy="1676400"/>
          </a:xfrm>
          <a:prstGeom prst="rect">
            <a:avLst/>
          </a:prstGeom>
        </p:spPr>
      </p:pic>
      <p:pic>
        <p:nvPicPr>
          <p:cNvPr id="22" name="Picture 21" descr="testjpg.JPG"/>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0"/>
            <a:ext cx="9144000" cy="152400"/>
          </a:xfrm>
          <a:prstGeom prst="rect">
            <a:avLst/>
          </a:prstGeom>
        </p:spPr>
      </p:pic>
      <p:pic>
        <p:nvPicPr>
          <p:cNvPr id="23" name="Picture 22" descr="appendix_sm.png"/>
          <p:cNvPicPr>
            <a:picLocks noChangeAspect="1"/>
          </p:cNvPicPr>
          <p:nvPr userDrawn="1"/>
        </p:nvPicPr>
        <p:blipFill>
          <a:blip r:embed="rId7" cstate="print"/>
          <a:stretch>
            <a:fillRect/>
          </a:stretch>
        </p:blipFill>
        <p:spPr>
          <a:xfrm>
            <a:off x="4002689" y="3423067"/>
            <a:ext cx="936207" cy="1606133"/>
          </a:xfrm>
          <a:prstGeom prst="rect">
            <a:avLst/>
          </a:prstGeom>
        </p:spPr>
      </p:pic>
      <p:pic>
        <p:nvPicPr>
          <p:cNvPr id="27" name="Picture 26" descr="analysis_sm.png"/>
          <p:cNvPicPr>
            <a:picLocks noChangeAspect="1"/>
          </p:cNvPicPr>
          <p:nvPr userDrawn="1"/>
        </p:nvPicPr>
        <p:blipFill>
          <a:blip r:embed="rId8" cstate="print"/>
          <a:stretch>
            <a:fillRect/>
          </a:stretch>
        </p:blipFill>
        <p:spPr>
          <a:xfrm>
            <a:off x="2186396" y="3431736"/>
            <a:ext cx="1213866" cy="1380744"/>
          </a:xfrm>
          <a:prstGeom prst="rect">
            <a:avLst/>
          </a:prstGeom>
        </p:spPr>
      </p:pic>
      <p:pic>
        <p:nvPicPr>
          <p:cNvPr id="28" name="Picture 27" descr="questionmark_sm.png"/>
          <p:cNvPicPr>
            <a:picLocks noChangeAspect="1"/>
          </p:cNvPicPr>
          <p:nvPr userDrawn="1"/>
        </p:nvPicPr>
        <p:blipFill>
          <a:blip r:embed="rId9" cstate="print"/>
          <a:stretch>
            <a:fillRect/>
          </a:stretch>
        </p:blipFill>
        <p:spPr>
          <a:xfrm>
            <a:off x="226434" y="3205429"/>
            <a:ext cx="1676400" cy="1748360"/>
          </a:xfrm>
          <a:prstGeom prst="rect">
            <a:avLst/>
          </a:prstGeom>
        </p:spPr>
      </p:pic>
      <p:pic>
        <p:nvPicPr>
          <p:cNvPr id="29" name="Picture 2"/>
          <p:cNvPicPr>
            <a:picLocks noChangeAspect="1" noChangeArrowheads="1"/>
          </p:cNvPicPr>
          <p:nvPr userDrawn="1"/>
        </p:nvPicPr>
        <p:blipFill>
          <a:blip r:embed="rId10" cstate="hqprint">
            <a:extLst>
              <a:ext uri="{28A0092B-C50C-407E-A947-70E740481C1C}">
                <a14:useLocalDpi xmlns:a14="http://schemas.microsoft.com/office/drawing/2010/main"/>
              </a:ext>
            </a:extLst>
          </a:blip>
          <a:srcRect/>
          <a:stretch>
            <a:fillRect/>
          </a:stretch>
        </p:blipFill>
        <p:spPr bwMode="auto">
          <a:xfrm>
            <a:off x="7079408" y="1509762"/>
            <a:ext cx="1524000" cy="1676400"/>
          </a:xfrm>
          <a:prstGeom prst="rect">
            <a:avLst/>
          </a:prstGeom>
          <a:noFill/>
          <a:ln w="9525">
            <a:noFill/>
            <a:miter lim="800000"/>
            <a:headEnd/>
            <a:tailEnd/>
          </a:ln>
        </p:spPr>
      </p:pic>
      <p:pic>
        <p:nvPicPr>
          <p:cNvPr id="30" name="Picture 2"/>
          <p:cNvPicPr>
            <a:picLocks noChangeAspect="1" noChangeArrowheads="1"/>
          </p:cNvPicPr>
          <p:nvPr userDrawn="1"/>
        </p:nvPicPr>
        <p:blipFill>
          <a:blip r:embed="rId11" cstate="hqprint">
            <a:extLst>
              <a:ext uri="{28A0092B-C50C-407E-A947-70E740481C1C}">
                <a14:useLocalDpi xmlns:a14="http://schemas.microsoft.com/office/drawing/2010/main"/>
              </a:ext>
            </a:extLst>
          </a:blip>
          <a:srcRect/>
          <a:stretch>
            <a:fillRect/>
          </a:stretch>
        </p:blipFill>
        <p:spPr bwMode="auto">
          <a:xfrm>
            <a:off x="5580237" y="3205429"/>
            <a:ext cx="1524000" cy="1607051"/>
          </a:xfrm>
          <a:prstGeom prst="rect">
            <a:avLst/>
          </a:prstGeom>
          <a:noFill/>
          <a:ln w="9525">
            <a:noFill/>
            <a:miter lim="800000"/>
            <a:headEnd/>
            <a:tailEnd/>
          </a:ln>
        </p:spPr>
      </p:pic>
      <p:pic>
        <p:nvPicPr>
          <p:cNvPr id="32" name="Picture 3"/>
          <p:cNvPicPr>
            <a:picLocks noChangeAspect="1" noChangeArrowheads="1"/>
          </p:cNvPicPr>
          <p:nvPr userDrawn="1"/>
        </p:nvPicPr>
        <p:blipFill>
          <a:blip r:embed="rId12" cstate="print">
            <a:extLst>
              <a:ext uri="{28A0092B-C50C-407E-A947-70E740481C1C}">
                <a14:useLocalDpi xmlns:a14="http://schemas.microsoft.com/office/drawing/2010/main"/>
              </a:ext>
            </a:extLst>
          </a:blip>
          <a:srcRect l="13260" t="8840" r="11602" b="2762"/>
          <a:stretch>
            <a:fillRect/>
          </a:stretch>
        </p:blipFill>
        <p:spPr bwMode="auto">
          <a:xfrm>
            <a:off x="7253388" y="3304131"/>
            <a:ext cx="1371600" cy="1613647"/>
          </a:xfrm>
          <a:prstGeom prst="rect">
            <a:avLst/>
          </a:prstGeom>
          <a:noFill/>
          <a:ln w="9525">
            <a:noFill/>
            <a:miter lim="800000"/>
            <a:headEnd/>
            <a:tailEnd/>
          </a:ln>
        </p:spPr>
      </p:pic>
      <p:pic>
        <p:nvPicPr>
          <p:cNvPr id="45" name="5aa1117a-53cd-4fc6-85b7-5ba0ee201b7f" descr="66188D09-9626-4772-876E-B2E6488FB318"/>
          <p:cNvPicPr>
            <a:picLocks noChangeAspect="1" noChangeArrowheads="1"/>
          </p:cNvPicPr>
          <p:nvPr userDrawn="1"/>
        </p:nvPicPr>
        <p:blipFill>
          <a:blip r:embed="rId13" cstate="print"/>
          <a:srcRect/>
          <a:stretch>
            <a:fillRect/>
          </a:stretch>
        </p:blipFill>
        <p:spPr bwMode="auto">
          <a:xfrm>
            <a:off x="1066800" y="5622656"/>
            <a:ext cx="372291" cy="457200"/>
          </a:xfrm>
          <a:prstGeom prst="rect">
            <a:avLst/>
          </a:prstGeom>
          <a:noFill/>
          <a:ln w="9525">
            <a:noFill/>
            <a:miter lim="800000"/>
            <a:headEnd/>
            <a:tailEnd/>
          </a:ln>
        </p:spPr>
      </p:pic>
      <p:pic>
        <p:nvPicPr>
          <p:cNvPr id="46" name="3cf6febe-dd3d-4fa2-996d-000e5d83316a" descr="AB62777B-1934-4EFB-BDBB-5793A1B3B453"/>
          <p:cNvPicPr>
            <a:picLocks noChangeAspect="1" noChangeArrowheads="1"/>
          </p:cNvPicPr>
          <p:nvPr userDrawn="1"/>
        </p:nvPicPr>
        <p:blipFill>
          <a:blip r:embed="rId14" cstate="print"/>
          <a:srcRect/>
          <a:stretch>
            <a:fillRect/>
          </a:stretch>
        </p:blipFill>
        <p:spPr bwMode="auto">
          <a:xfrm>
            <a:off x="1524000" y="5622656"/>
            <a:ext cx="372291" cy="457200"/>
          </a:xfrm>
          <a:prstGeom prst="rect">
            <a:avLst/>
          </a:prstGeom>
          <a:noFill/>
          <a:ln w="9525">
            <a:noFill/>
            <a:miter lim="800000"/>
            <a:headEnd/>
            <a:tailEnd/>
          </a:ln>
        </p:spPr>
      </p:pic>
      <p:pic>
        <p:nvPicPr>
          <p:cNvPr id="47" name="d515ea89-693f-4049-9b5f-7a2524142ffd" descr="BE307A57-C8C9-47C8-8950-861E6A8EDA49"/>
          <p:cNvPicPr>
            <a:picLocks noChangeAspect="1" noChangeArrowheads="1"/>
          </p:cNvPicPr>
          <p:nvPr userDrawn="1"/>
        </p:nvPicPr>
        <p:blipFill>
          <a:blip r:embed="rId15" cstate="print"/>
          <a:srcRect/>
          <a:stretch>
            <a:fillRect/>
          </a:stretch>
        </p:blipFill>
        <p:spPr bwMode="auto">
          <a:xfrm>
            <a:off x="1981200" y="5622656"/>
            <a:ext cx="372291" cy="457200"/>
          </a:xfrm>
          <a:prstGeom prst="rect">
            <a:avLst/>
          </a:prstGeom>
          <a:noFill/>
          <a:ln w="9525">
            <a:noFill/>
            <a:miter lim="800000"/>
            <a:headEnd/>
            <a:tailEnd/>
          </a:ln>
        </p:spPr>
      </p:pic>
      <p:pic>
        <p:nvPicPr>
          <p:cNvPr id="48" name="4d9c6049-e6b5-4cb8-8d47-0806cfbac12a" descr="D98F3100-78E3-4B0C-9D9A-351D478A725C"/>
          <p:cNvPicPr>
            <a:picLocks noChangeAspect="1" noChangeArrowheads="1"/>
          </p:cNvPicPr>
          <p:nvPr userDrawn="1"/>
        </p:nvPicPr>
        <p:blipFill>
          <a:blip r:embed="rId16" cstate="print"/>
          <a:srcRect/>
          <a:stretch>
            <a:fillRect/>
          </a:stretch>
        </p:blipFill>
        <p:spPr bwMode="auto">
          <a:xfrm>
            <a:off x="2438400" y="5622656"/>
            <a:ext cx="372291" cy="457200"/>
          </a:xfrm>
          <a:prstGeom prst="rect">
            <a:avLst/>
          </a:prstGeom>
          <a:noFill/>
          <a:ln w="9525">
            <a:noFill/>
            <a:miter lim="800000"/>
            <a:headEnd/>
            <a:tailEnd/>
          </a:ln>
        </p:spPr>
      </p:pic>
      <p:pic>
        <p:nvPicPr>
          <p:cNvPr id="49" name="62159901-ee61-4c44-8e0f-c600d6948e0a" descr="E9005AE8-8C27-4D86-866D-A7E1C7508FAA@launchmodem"/>
          <p:cNvPicPr>
            <a:picLocks noChangeAspect="1" noChangeArrowheads="1"/>
          </p:cNvPicPr>
          <p:nvPr userDrawn="1"/>
        </p:nvPicPr>
        <p:blipFill>
          <a:blip r:embed="rId17" cstate="print"/>
          <a:srcRect/>
          <a:stretch>
            <a:fillRect/>
          </a:stretch>
        </p:blipFill>
        <p:spPr bwMode="auto">
          <a:xfrm>
            <a:off x="2895600" y="5622656"/>
            <a:ext cx="372291" cy="457200"/>
          </a:xfrm>
          <a:prstGeom prst="rect">
            <a:avLst/>
          </a:prstGeom>
          <a:noFill/>
          <a:ln w="9525">
            <a:noFill/>
            <a:miter lim="800000"/>
            <a:headEnd/>
            <a:tailEnd/>
          </a:ln>
        </p:spPr>
      </p:pic>
      <p:pic>
        <p:nvPicPr>
          <p:cNvPr id="50" name="c844828e-f47d-4e2c-8af9-64809f0c9469" descr="FCFB98F6-631B-429F-97B0-00FD6A933824"/>
          <p:cNvPicPr>
            <a:picLocks noChangeAspect="1" noChangeArrowheads="1"/>
          </p:cNvPicPr>
          <p:nvPr userDrawn="1"/>
        </p:nvPicPr>
        <p:blipFill>
          <a:blip r:embed="rId18" cstate="print"/>
          <a:srcRect/>
          <a:stretch>
            <a:fillRect/>
          </a:stretch>
        </p:blipFill>
        <p:spPr bwMode="auto">
          <a:xfrm>
            <a:off x="609600" y="5622656"/>
            <a:ext cx="372291" cy="457200"/>
          </a:xfrm>
          <a:prstGeom prst="rect">
            <a:avLst/>
          </a:prstGeom>
          <a:noFill/>
          <a:ln w="9525">
            <a:noFill/>
            <a:miter lim="800000"/>
            <a:headEnd/>
            <a:tailEnd/>
          </a:ln>
        </p:spPr>
      </p:pic>
      <p:pic>
        <p:nvPicPr>
          <p:cNvPr id="51" name="60b2ec73-3085-4606-b932-ed3ec28ae356" descr="9FDBE0ED-A5AA-4639-BCCE-A2612F5D3F57@launchmodem"/>
          <p:cNvPicPr>
            <a:picLocks noChangeAspect="1" noChangeArrowheads="1"/>
          </p:cNvPicPr>
          <p:nvPr userDrawn="1"/>
        </p:nvPicPr>
        <p:blipFill>
          <a:blip r:embed="rId19" cstate="print"/>
          <a:srcRect/>
          <a:stretch>
            <a:fillRect/>
          </a:stretch>
        </p:blipFill>
        <p:spPr bwMode="auto">
          <a:xfrm>
            <a:off x="3352800" y="5622656"/>
            <a:ext cx="369444" cy="457200"/>
          </a:xfrm>
          <a:prstGeom prst="rect">
            <a:avLst/>
          </a:prstGeom>
          <a:noFill/>
          <a:ln w="9525">
            <a:noFill/>
            <a:miter lim="800000"/>
            <a:headEnd/>
            <a:tailEnd/>
          </a:ln>
        </p:spPr>
      </p:pic>
      <p:pic>
        <p:nvPicPr>
          <p:cNvPr id="52" name="5c44dbe4-c99c-425b-8386-0ff7dd95bfbb" descr="673342BC-810E-454F-8B04-32FBE3B5CD1C@launchmodem"/>
          <p:cNvPicPr>
            <a:picLocks noChangeAspect="1" noChangeArrowheads="1"/>
          </p:cNvPicPr>
          <p:nvPr userDrawn="1"/>
        </p:nvPicPr>
        <p:blipFill>
          <a:blip r:embed="rId20" cstate="print"/>
          <a:srcRect/>
          <a:stretch>
            <a:fillRect/>
          </a:stretch>
        </p:blipFill>
        <p:spPr bwMode="auto">
          <a:xfrm>
            <a:off x="3810000" y="5622656"/>
            <a:ext cx="369444" cy="457200"/>
          </a:xfrm>
          <a:prstGeom prst="rect">
            <a:avLst/>
          </a:prstGeom>
          <a:noFill/>
          <a:ln w="9525">
            <a:noFill/>
            <a:miter lim="800000"/>
            <a:headEnd/>
            <a:tailEnd/>
          </a:ln>
        </p:spPr>
      </p:pic>
      <p:pic>
        <p:nvPicPr>
          <p:cNvPr id="53" name="c7275b72-2c67-42be-90cc-4c80d0ed421e" descr="660AEBE1-25FB-40F4-B8DC-9CD42FDCFF7A@launchmodem"/>
          <p:cNvPicPr>
            <a:picLocks noChangeAspect="1" noChangeArrowheads="1"/>
          </p:cNvPicPr>
          <p:nvPr userDrawn="1"/>
        </p:nvPicPr>
        <p:blipFill>
          <a:blip r:embed="rId21" cstate="print"/>
          <a:srcRect/>
          <a:stretch>
            <a:fillRect/>
          </a:stretch>
        </p:blipFill>
        <p:spPr bwMode="auto">
          <a:xfrm>
            <a:off x="4267200" y="5622656"/>
            <a:ext cx="369444" cy="457200"/>
          </a:xfrm>
          <a:prstGeom prst="rect">
            <a:avLst/>
          </a:prstGeom>
          <a:noFill/>
          <a:ln w="9525">
            <a:noFill/>
            <a:miter lim="800000"/>
            <a:headEnd/>
            <a:tailEnd/>
          </a:ln>
        </p:spPr>
      </p:pic>
      <p:pic>
        <p:nvPicPr>
          <p:cNvPr id="6" name="Picture 5"/>
          <p:cNvPicPr>
            <a:picLocks noChangeAspect="1"/>
          </p:cNvPicPr>
          <p:nvPr userDrawn="1"/>
        </p:nvPicPr>
        <p:blipFill>
          <a:blip r:embed="rId22"/>
          <a:stretch>
            <a:fillRect/>
          </a:stretch>
        </p:blipFill>
        <p:spPr>
          <a:xfrm>
            <a:off x="6945706" y="5127336"/>
            <a:ext cx="619932" cy="457200"/>
          </a:xfrm>
          <a:prstGeom prst="rect">
            <a:avLst/>
          </a:prstGeom>
        </p:spPr>
      </p:pic>
      <p:pic>
        <p:nvPicPr>
          <p:cNvPr id="7" name="Picture 6"/>
          <p:cNvPicPr>
            <a:picLocks noChangeAspect="1"/>
          </p:cNvPicPr>
          <p:nvPr userDrawn="1"/>
        </p:nvPicPr>
        <p:blipFill>
          <a:blip r:embed="rId23"/>
          <a:stretch>
            <a:fillRect/>
          </a:stretch>
        </p:blipFill>
        <p:spPr>
          <a:xfrm>
            <a:off x="5494106" y="5127336"/>
            <a:ext cx="635924" cy="457200"/>
          </a:xfrm>
          <a:prstGeom prst="rect">
            <a:avLst/>
          </a:prstGeom>
        </p:spPr>
      </p:pic>
      <p:pic>
        <p:nvPicPr>
          <p:cNvPr id="8" name="Picture 7"/>
          <p:cNvPicPr>
            <a:picLocks noChangeAspect="1"/>
          </p:cNvPicPr>
          <p:nvPr userDrawn="1"/>
        </p:nvPicPr>
        <p:blipFill>
          <a:blip r:embed="rId24"/>
          <a:stretch>
            <a:fillRect/>
          </a:stretch>
        </p:blipFill>
        <p:spPr>
          <a:xfrm>
            <a:off x="7611938" y="5143480"/>
            <a:ext cx="629175" cy="457200"/>
          </a:xfrm>
          <a:prstGeom prst="rect">
            <a:avLst/>
          </a:prstGeom>
        </p:spPr>
      </p:pic>
      <p:pic>
        <p:nvPicPr>
          <p:cNvPr id="9" name="Picture 8"/>
          <p:cNvPicPr>
            <a:picLocks noChangeAspect="1"/>
          </p:cNvPicPr>
          <p:nvPr userDrawn="1"/>
        </p:nvPicPr>
        <p:blipFill>
          <a:blip r:embed="rId25"/>
          <a:stretch>
            <a:fillRect/>
          </a:stretch>
        </p:blipFill>
        <p:spPr>
          <a:xfrm>
            <a:off x="6242766" y="5127336"/>
            <a:ext cx="590204" cy="457200"/>
          </a:xfrm>
          <a:prstGeom prst="rect">
            <a:avLst/>
          </a:prstGeom>
        </p:spPr>
      </p:pic>
      <p:sp>
        <p:nvSpPr>
          <p:cNvPr id="58" name="Round Same Side Corner Rectangle 57"/>
          <p:cNvSpPr/>
          <p:nvPr userDrawn="1"/>
        </p:nvSpPr>
        <p:spPr>
          <a:xfrm rot="10800000">
            <a:off x="5970346" y="5899391"/>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5"/>
          <p:cNvSpPr>
            <a:spLocks noGrp="1"/>
          </p:cNvSpPr>
          <p:nvPr>
            <p:ph type="body" sz="quarter" idx="10" hasCustomPrompt="1"/>
          </p:nvPr>
        </p:nvSpPr>
        <p:spPr>
          <a:xfrm>
            <a:off x="5955106" y="5899392"/>
            <a:ext cx="1981200" cy="685800"/>
          </a:xfrm>
        </p:spPr>
        <p:txBody>
          <a:bodyPr anchor="ctr"/>
          <a:lstStyle>
            <a:lvl1pPr algn="ctr">
              <a:buNone/>
              <a:defRPr sz="1600" b="1" baseline="0">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Contents</a:t>
            </a:r>
          </a:p>
          <a:p>
            <a:pPr lvl="0"/>
            <a:r>
              <a:rPr lang="en-US" dirty="0"/>
              <a:t>##</a:t>
            </a:r>
          </a:p>
        </p:txBody>
      </p:sp>
      <p:sp>
        <p:nvSpPr>
          <p:cNvPr id="2" name="Title 1"/>
          <p:cNvSpPr>
            <a:spLocks noGrp="1"/>
          </p:cNvSpPr>
          <p:nvPr>
            <p:ph type="title" hasCustomPrompt="1"/>
          </p:nvPr>
        </p:nvSpPr>
        <p:spPr/>
        <p:txBody>
          <a:bodyPr/>
          <a:lstStyle/>
          <a:p>
            <a:r>
              <a:rPr lang="en-US" dirty="0"/>
              <a:t>TLG Image Bank – Open Slide Master, Copy and Paste Images You Need Onto Slides</a:t>
            </a:r>
          </a:p>
        </p:txBody>
      </p:sp>
    </p:spTree>
    <p:extLst>
      <p:ext uri="{BB962C8B-B14F-4D97-AF65-F5344CB8AC3E}">
        <p14:creationId xmlns:p14="http://schemas.microsoft.com/office/powerpoint/2010/main" val="27380312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Contacts">
    <p:spTree>
      <p:nvGrpSpPr>
        <p:cNvPr id="1" name=""/>
        <p:cNvGrpSpPr/>
        <p:nvPr/>
      </p:nvGrpSpPr>
      <p:grpSpPr>
        <a:xfrm>
          <a:off x="0" y="0"/>
          <a:ext cx="0" cy="0"/>
          <a:chOff x="0" y="0"/>
          <a:chExt cx="0" cy="0"/>
        </a:xfrm>
      </p:grpSpPr>
      <p:sp>
        <p:nvSpPr>
          <p:cNvPr id="8" name="Rectangle 7"/>
          <p:cNvSpPr/>
          <p:nvPr userDrawn="1"/>
        </p:nvSpPr>
        <p:spPr>
          <a:xfrm>
            <a:off x="0" y="0"/>
            <a:ext cx="75438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ontacts_sm.png"/>
          <p:cNvPicPr>
            <a:picLocks noChangeAspect="1"/>
          </p:cNvPicPr>
          <p:nvPr userDrawn="1"/>
        </p:nvPicPr>
        <p:blipFill>
          <a:blip r:embed="rId2" cstate="print"/>
          <a:stretch>
            <a:fillRect/>
          </a:stretch>
        </p:blipFill>
        <p:spPr>
          <a:xfrm>
            <a:off x="5486400" y="4876800"/>
            <a:ext cx="1960666" cy="1905000"/>
          </a:xfrm>
          <a:prstGeom prst="rect">
            <a:avLst/>
          </a:prstGeom>
        </p:spPr>
      </p:pic>
      <p:pic>
        <p:nvPicPr>
          <p:cNvPr id="5" name="Picture 2"/>
          <p:cNvPicPr>
            <a:picLocks noChangeAspect="1" noChangeArrowheads="1"/>
          </p:cNvPicPr>
          <p:nvPr userDrawn="1"/>
        </p:nvPicPr>
        <p:blipFill>
          <a:blip r:embed="rId3" cstate="hqprint">
            <a:extLst>
              <a:ext uri="{28A0092B-C50C-407E-A947-70E740481C1C}">
                <a14:useLocalDpi xmlns:a14="http://schemas.microsoft.com/office/drawing/2010/main"/>
              </a:ext>
            </a:extLst>
          </a:blip>
          <a:srcRect/>
          <a:stretch>
            <a:fillRect/>
          </a:stretch>
        </p:blipFill>
        <p:spPr bwMode="auto">
          <a:xfrm rot="5400000">
            <a:off x="4838700" y="2552700"/>
            <a:ext cx="6858000" cy="1752600"/>
          </a:xfrm>
          <a:prstGeom prst="rect">
            <a:avLst/>
          </a:prstGeom>
          <a:noFill/>
          <a:ln w="9525">
            <a:noFill/>
            <a:miter lim="800000"/>
            <a:headEnd/>
            <a:tailEnd/>
          </a:ln>
        </p:spPr>
      </p:pic>
      <p:pic>
        <p:nvPicPr>
          <p:cNvPr id="7" name="Picture 6" descr="LINK_logo.png"/>
          <p:cNvPicPr>
            <a:picLocks noChangeAspect="1"/>
          </p:cNvPicPr>
          <p:nvPr userDrawn="1"/>
        </p:nvPicPr>
        <p:blipFill>
          <a:blip r:embed="rId4" cstate="print"/>
          <a:stretch>
            <a:fillRect/>
          </a:stretch>
        </p:blipFill>
        <p:spPr>
          <a:xfrm>
            <a:off x="381000" y="609600"/>
            <a:ext cx="3456438" cy="533400"/>
          </a:xfrm>
          <a:prstGeom prst="rect">
            <a:avLst/>
          </a:prstGeom>
        </p:spPr>
      </p:pic>
      <p:sp>
        <p:nvSpPr>
          <p:cNvPr id="10" name="Text Placeholder 9"/>
          <p:cNvSpPr>
            <a:spLocks noGrp="1"/>
          </p:cNvSpPr>
          <p:nvPr>
            <p:ph type="body" sz="quarter" idx="10" hasCustomPrompt="1"/>
          </p:nvPr>
        </p:nvSpPr>
        <p:spPr>
          <a:xfrm>
            <a:off x="457200" y="2133600"/>
            <a:ext cx="5029200" cy="4343400"/>
          </a:xfrm>
          <a:prstGeom prst="rect">
            <a:avLst/>
          </a:prstGeom>
        </p:spPr>
        <p:txBody>
          <a:bodyPr/>
          <a:lstStyle>
            <a:lvl1pPr>
              <a:buNone/>
              <a:defRPr sz="1600" b="0" baseline="0">
                <a:solidFill>
                  <a:schemeClr val="accent1"/>
                </a:solidFill>
                <a:latin typeface="+mn-lt"/>
              </a:defRPr>
            </a:lvl1pPr>
            <a:lvl2pPr>
              <a:buNone/>
              <a:defRPr sz="1800">
                <a:solidFill>
                  <a:schemeClr val="accent1"/>
                </a:solidFill>
                <a:latin typeface="Georgia" pitchFamily="18" charset="0"/>
              </a:defRPr>
            </a:lvl2pPr>
            <a:lvl3pPr>
              <a:buNone/>
              <a:defRPr sz="1800">
                <a:solidFill>
                  <a:schemeClr val="accent1"/>
                </a:solidFill>
                <a:latin typeface="Georgia" pitchFamily="18" charset="0"/>
              </a:defRPr>
            </a:lvl3pPr>
            <a:lvl4pPr>
              <a:buNone/>
              <a:defRPr sz="1800">
                <a:solidFill>
                  <a:schemeClr val="accent1"/>
                </a:solidFill>
                <a:latin typeface="Georgia" pitchFamily="18" charset="0"/>
              </a:defRPr>
            </a:lvl4pPr>
            <a:lvl5pPr>
              <a:buNone/>
              <a:defRPr sz="1800">
                <a:solidFill>
                  <a:schemeClr val="accent1"/>
                </a:solidFill>
                <a:latin typeface="Georgia" pitchFamily="18" charset="0"/>
              </a:defRPr>
            </a:lvl5pPr>
          </a:lstStyle>
          <a:p>
            <a:pPr lvl="0"/>
            <a:r>
              <a:rPr lang="en-US" dirty="0"/>
              <a:t>Name (bold) | Title  </a:t>
            </a:r>
          </a:p>
          <a:p>
            <a:pPr lvl="0"/>
            <a:r>
              <a:rPr lang="en-US" dirty="0"/>
              <a:t>Email | Phone </a:t>
            </a:r>
          </a:p>
        </p:txBody>
      </p:sp>
      <p:pic>
        <p:nvPicPr>
          <p:cNvPr id="11" name="Picture 10" descr="LINK_tagdarker2.png"/>
          <p:cNvPicPr>
            <a:picLocks noChangeAspect="1"/>
          </p:cNvPicPr>
          <p:nvPr userDrawn="1"/>
        </p:nvPicPr>
        <p:blipFill>
          <a:blip r:embed="rId5" cstate="print"/>
          <a:stretch>
            <a:fillRect/>
          </a:stretch>
        </p:blipFill>
        <p:spPr>
          <a:xfrm>
            <a:off x="1066800" y="1143000"/>
            <a:ext cx="3387350" cy="304800"/>
          </a:xfrm>
          <a:prstGeom prst="rect">
            <a:avLst/>
          </a:prstGeom>
        </p:spPr>
      </p:pic>
    </p:spTree>
    <p:extLst>
      <p:ext uri="{BB962C8B-B14F-4D97-AF65-F5344CB8AC3E}">
        <p14:creationId xmlns:p14="http://schemas.microsoft.com/office/powerpoint/2010/main" val="21508338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Espace réservé du numéro de diapositive 6"/>
          <p:cNvSpPr>
            <a:spLocks noGrp="1"/>
          </p:cNvSpPr>
          <p:nvPr>
            <p:ph type="sldNum" sz="quarter" idx="10"/>
          </p:nvPr>
        </p:nvSpPr>
        <p:spPr/>
        <p:txBody>
          <a:bodyPr/>
          <a:lstStyle/>
          <a:p>
            <a:fld id="{CEC4EF0E-246F-4140-862C-D670971C4B03}" type="slidenum">
              <a:rPr lang="fr-FR" smtClean="0"/>
              <a:t>‹#›</a:t>
            </a:fld>
            <a:endParaRPr lang="fr-FR"/>
          </a:p>
        </p:txBody>
      </p:sp>
    </p:spTree>
    <p:extLst>
      <p:ext uri="{BB962C8B-B14F-4D97-AF65-F5344CB8AC3E}">
        <p14:creationId xmlns:p14="http://schemas.microsoft.com/office/powerpoint/2010/main" val="20290004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3" name="Slide Number Placeholder 9"/>
          <p:cNvSpPr>
            <a:spLocks noGrp="1"/>
          </p:cNvSpPr>
          <p:nvPr>
            <p:ph type="sldNum" sz="quarter" idx="10"/>
          </p:nvPr>
        </p:nvSpPr>
        <p:spPr/>
        <p:txBody>
          <a:bodyPr/>
          <a:lstStyle>
            <a:lvl1pPr>
              <a:defRPr/>
            </a:lvl1pPr>
          </a:lstStyle>
          <a:p>
            <a:pPr>
              <a:defRPr/>
            </a:pPr>
            <a:fld id="{924AE205-A9F4-427D-A22C-52F33F3FE1E5}" type="slidenum">
              <a:rPr lang="en-US"/>
              <a:pPr>
                <a:defRPr/>
              </a:pPr>
              <a:t>‹#›</a:t>
            </a:fld>
            <a:endParaRPr lang="en-US" dirty="0"/>
          </a:p>
        </p:txBody>
      </p:sp>
    </p:spTree>
    <p:extLst>
      <p:ext uri="{BB962C8B-B14F-4D97-AF65-F5344CB8AC3E}">
        <p14:creationId xmlns:p14="http://schemas.microsoft.com/office/powerpoint/2010/main" val="3506284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able of Contents_6">
    <p:spTree>
      <p:nvGrpSpPr>
        <p:cNvPr id="1" name=""/>
        <p:cNvGrpSpPr/>
        <p:nvPr/>
      </p:nvGrpSpPr>
      <p:grpSpPr>
        <a:xfrm>
          <a:off x="0" y="0"/>
          <a:ext cx="0" cy="0"/>
          <a:chOff x="0" y="0"/>
          <a:chExt cx="0" cy="0"/>
        </a:xfrm>
      </p:grpSpPr>
      <p:sp>
        <p:nvSpPr>
          <p:cNvPr id="9" name="Rectangle 8"/>
          <p:cNvSpPr/>
          <p:nvPr userDrawn="1"/>
        </p:nvSpPr>
        <p:spPr>
          <a:xfrm>
            <a:off x="8305800" y="6324600"/>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 name="Picture 14" descr="background_sm.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0" y="1524000"/>
            <a:ext cx="1600200" cy="1795463"/>
          </a:xfrm>
          <a:prstGeom prst="rect">
            <a:avLst/>
          </a:prstGeom>
          <a:noFill/>
          <a:ln w="9525">
            <a:noFill/>
            <a:miter lim="800000"/>
            <a:headEnd/>
            <a:tailEnd/>
          </a:ln>
        </p:spPr>
      </p:pic>
      <p:pic>
        <p:nvPicPr>
          <p:cNvPr id="11" name="Picture 15" descr="bigpicture_sm.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86200" y="1524000"/>
            <a:ext cx="1360488" cy="1828800"/>
          </a:xfrm>
          <a:prstGeom prst="rect">
            <a:avLst/>
          </a:prstGeom>
          <a:noFill/>
          <a:ln w="9525">
            <a:noFill/>
            <a:miter lim="800000"/>
            <a:headEnd/>
            <a:tailEnd/>
          </a:ln>
        </p:spPr>
      </p:pic>
      <p:pic>
        <p:nvPicPr>
          <p:cNvPr id="12" name="Picture 20" descr="contacts_sm.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172200" y="4459288"/>
            <a:ext cx="1371600" cy="1331912"/>
          </a:xfrm>
          <a:prstGeom prst="rect">
            <a:avLst/>
          </a:prstGeom>
          <a:noFill/>
          <a:ln w="9525">
            <a:noFill/>
            <a:miter lim="800000"/>
            <a:headEnd/>
            <a:tailEnd/>
          </a:ln>
        </p:spPr>
      </p:pic>
      <p:pic>
        <p:nvPicPr>
          <p:cNvPr id="13" name="Picture 21" descr="analysis_sm.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76400" y="4343400"/>
            <a:ext cx="1214438" cy="1381125"/>
          </a:xfrm>
          <a:prstGeom prst="rect">
            <a:avLst/>
          </a:prstGeom>
          <a:noFill/>
          <a:ln w="9525">
            <a:noFill/>
            <a:miter lim="800000"/>
            <a:headEnd/>
            <a:tailEnd/>
          </a:ln>
        </p:spPr>
      </p:pic>
      <p:pic>
        <p:nvPicPr>
          <p:cNvPr id="14" name="Picture 22" descr="details_sm.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019800" y="1524000"/>
            <a:ext cx="1657350" cy="1676400"/>
          </a:xfrm>
          <a:prstGeom prst="rect">
            <a:avLst/>
          </a:prstGeom>
          <a:noFill/>
          <a:ln w="9525">
            <a:noFill/>
            <a:miter lim="800000"/>
            <a:headEnd/>
            <a:tailEnd/>
          </a:ln>
        </p:spPr>
      </p:pic>
      <p:pic>
        <p:nvPicPr>
          <p:cNvPr id="15" name="Picture 23" descr="appendix_sm.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092575" y="4191000"/>
            <a:ext cx="936625" cy="1606550"/>
          </a:xfrm>
          <a:prstGeom prst="rect">
            <a:avLst/>
          </a:prstGeom>
          <a:noFill/>
          <a:ln w="9525">
            <a:noFill/>
            <a:miter lim="800000"/>
            <a:headEnd/>
            <a:tailEnd/>
          </a:ln>
        </p:spPr>
      </p:pic>
      <p:sp>
        <p:nvSpPr>
          <p:cNvPr id="16" name="Round Same Side Corner Rectangle 15"/>
          <p:cNvSpPr/>
          <p:nvPr userDrawn="1"/>
        </p:nvSpPr>
        <p:spPr>
          <a:xfrm rot="10800000">
            <a:off x="1311275" y="3267075"/>
            <a:ext cx="1981200" cy="6858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ound Same Side Corner Rectangle 16"/>
          <p:cNvSpPr/>
          <p:nvPr userDrawn="1"/>
        </p:nvSpPr>
        <p:spPr>
          <a:xfrm rot="10800000">
            <a:off x="3597275" y="3267075"/>
            <a:ext cx="1981200" cy="6858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Round Same Side Corner Rectangle 17"/>
          <p:cNvSpPr/>
          <p:nvPr userDrawn="1"/>
        </p:nvSpPr>
        <p:spPr>
          <a:xfrm rot="10800000">
            <a:off x="5837238" y="3267075"/>
            <a:ext cx="1981200" cy="6858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Round Same Side Corner Rectangle 18"/>
          <p:cNvSpPr/>
          <p:nvPr userDrawn="1"/>
        </p:nvSpPr>
        <p:spPr>
          <a:xfrm rot="10800000">
            <a:off x="5851525" y="5857875"/>
            <a:ext cx="1981200" cy="6858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Round Same Side Corner Rectangle 19"/>
          <p:cNvSpPr/>
          <p:nvPr userDrawn="1"/>
        </p:nvSpPr>
        <p:spPr>
          <a:xfrm rot="10800000">
            <a:off x="1311275" y="5857875"/>
            <a:ext cx="1981200" cy="6858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Round Same Side Corner Rectangle 20"/>
          <p:cNvSpPr/>
          <p:nvPr userDrawn="1"/>
        </p:nvSpPr>
        <p:spPr>
          <a:xfrm rot="10800000">
            <a:off x="3597275" y="5857875"/>
            <a:ext cx="1981200" cy="6858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6" name="Title 25"/>
          <p:cNvSpPr>
            <a:spLocks noGrp="1"/>
          </p:cNvSpPr>
          <p:nvPr>
            <p:ph type="title"/>
          </p:nvPr>
        </p:nvSpPr>
        <p:spPr/>
        <p:txBody>
          <a:bodyPr/>
          <a:lstStyle>
            <a:lvl1pPr>
              <a:defRPr/>
            </a:lvl1pPr>
          </a:lstStyle>
          <a:p>
            <a:r>
              <a:rPr lang="en-US"/>
              <a:t>Click to edit Master title style</a:t>
            </a:r>
            <a:endParaRPr lang="en-US" dirty="0"/>
          </a:p>
        </p:txBody>
      </p:sp>
      <p:sp>
        <p:nvSpPr>
          <p:cNvPr id="22" name="Text Placeholder 15"/>
          <p:cNvSpPr>
            <a:spLocks noGrp="1"/>
          </p:cNvSpPr>
          <p:nvPr>
            <p:ph type="body" sz="quarter" idx="10"/>
          </p:nvPr>
        </p:nvSpPr>
        <p:spPr>
          <a:xfrm>
            <a:off x="1295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a:t>Click to edit Master text styles</a:t>
            </a:r>
          </a:p>
          <a:p>
            <a:pPr lvl="1"/>
            <a:r>
              <a:rPr lang="en-US"/>
              <a:t>Second level</a:t>
            </a:r>
          </a:p>
        </p:txBody>
      </p:sp>
      <p:sp>
        <p:nvSpPr>
          <p:cNvPr id="27" name="Text Placeholder 15"/>
          <p:cNvSpPr>
            <a:spLocks noGrp="1"/>
          </p:cNvSpPr>
          <p:nvPr>
            <p:ph type="body" sz="quarter" idx="11"/>
          </p:nvPr>
        </p:nvSpPr>
        <p:spPr>
          <a:xfrm>
            <a:off x="3581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a:t>Click to edit Master text styles</a:t>
            </a:r>
          </a:p>
          <a:p>
            <a:pPr lvl="1"/>
            <a:r>
              <a:rPr lang="en-US"/>
              <a:t>Second level</a:t>
            </a:r>
          </a:p>
        </p:txBody>
      </p:sp>
      <p:sp>
        <p:nvSpPr>
          <p:cNvPr id="28" name="Text Placeholder 15"/>
          <p:cNvSpPr>
            <a:spLocks noGrp="1"/>
          </p:cNvSpPr>
          <p:nvPr>
            <p:ph type="body" sz="quarter" idx="12"/>
          </p:nvPr>
        </p:nvSpPr>
        <p:spPr>
          <a:xfrm>
            <a:off x="5867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a:t>Click to edit Master text styles</a:t>
            </a:r>
          </a:p>
          <a:p>
            <a:pPr lvl="1"/>
            <a:r>
              <a:rPr lang="en-US"/>
              <a:t>Second level</a:t>
            </a:r>
          </a:p>
        </p:txBody>
      </p:sp>
      <p:sp>
        <p:nvSpPr>
          <p:cNvPr id="35" name="Text Placeholder 15"/>
          <p:cNvSpPr>
            <a:spLocks noGrp="1"/>
          </p:cNvSpPr>
          <p:nvPr>
            <p:ph type="body" sz="quarter" idx="13"/>
          </p:nvPr>
        </p:nvSpPr>
        <p:spPr>
          <a:xfrm>
            <a:off x="1295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a:t>Click to edit Master text styles</a:t>
            </a:r>
          </a:p>
          <a:p>
            <a:pPr lvl="1"/>
            <a:r>
              <a:rPr lang="en-US"/>
              <a:t>Second level</a:t>
            </a:r>
          </a:p>
        </p:txBody>
      </p:sp>
      <p:sp>
        <p:nvSpPr>
          <p:cNvPr id="41" name="Text Placeholder 15"/>
          <p:cNvSpPr>
            <a:spLocks noGrp="1"/>
          </p:cNvSpPr>
          <p:nvPr>
            <p:ph type="body" sz="quarter" idx="14"/>
          </p:nvPr>
        </p:nvSpPr>
        <p:spPr>
          <a:xfrm>
            <a:off x="3581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a:t>Click to edit Master text styles</a:t>
            </a:r>
          </a:p>
          <a:p>
            <a:pPr lvl="1"/>
            <a:r>
              <a:rPr lang="en-US"/>
              <a:t>Second level</a:t>
            </a:r>
          </a:p>
        </p:txBody>
      </p:sp>
      <p:sp>
        <p:nvSpPr>
          <p:cNvPr id="50" name="Text Placeholder 15"/>
          <p:cNvSpPr>
            <a:spLocks noGrp="1"/>
          </p:cNvSpPr>
          <p:nvPr>
            <p:ph type="body" sz="quarter" idx="15"/>
          </p:nvPr>
        </p:nvSpPr>
        <p:spPr>
          <a:xfrm>
            <a:off x="5867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a:t>Click to edit Master text styles</a:t>
            </a:r>
          </a:p>
          <a:p>
            <a:pPr lvl="1"/>
            <a:r>
              <a:rPr lang="en-US"/>
              <a:t>Second level</a:t>
            </a: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10800000">
            <a:off x="4495800" y="5850888"/>
            <a:ext cx="4648200" cy="1007110"/>
          </a:xfrm>
          <a:prstGeom prst="rect">
            <a:avLst/>
          </a:prstGeom>
          <a:noFill/>
          <a:ln w="9525">
            <a:noFill/>
            <a:miter lim="800000"/>
            <a:headEnd/>
            <a:tailEnd/>
          </a:ln>
        </p:spPr>
      </p:pic>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10800000">
            <a:off x="0" y="5850888"/>
            <a:ext cx="4648200" cy="1007110"/>
          </a:xfrm>
          <a:prstGeom prst="rect">
            <a:avLst/>
          </a:prstGeom>
          <a:noFill/>
          <a:ln w="9525">
            <a:noFill/>
            <a:miter lim="800000"/>
            <a:headEnd/>
            <a:tailEnd/>
          </a:ln>
        </p:spPr>
      </p:pic>
      <p:pic>
        <p:nvPicPr>
          <p:cNvPr id="9" name="Picture 8" descr="testjpg.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224272"/>
            <a:ext cx="9144000" cy="338328"/>
          </a:xfrm>
          <a:prstGeom prst="rect">
            <a:avLst/>
          </a:prstGeom>
        </p:spPr>
      </p:pic>
      <p:sp>
        <p:nvSpPr>
          <p:cNvPr id="11" name="Text Placeholder 10"/>
          <p:cNvSpPr>
            <a:spLocks noGrp="1"/>
          </p:cNvSpPr>
          <p:nvPr>
            <p:ph type="body" sz="quarter" idx="10" hasCustomPrompt="1"/>
          </p:nvPr>
        </p:nvSpPr>
        <p:spPr>
          <a:xfrm>
            <a:off x="2667000" y="1828800"/>
            <a:ext cx="6248400" cy="1447800"/>
          </a:xfrm>
          <a:prstGeom prst="rect">
            <a:avLst/>
          </a:prstGeom>
        </p:spPr>
        <p:txBody>
          <a:bodyPr anchor="b"/>
          <a:lstStyle>
            <a:lvl1pPr marL="0" indent="0">
              <a:buFontTx/>
              <a:buNone/>
              <a:defRPr sz="4000" b="1">
                <a:solidFill>
                  <a:schemeClr val="accent1"/>
                </a:solidFill>
              </a:defRPr>
            </a:lvl1pPr>
          </a:lstStyle>
          <a:p>
            <a:pPr lvl="0"/>
            <a:r>
              <a:rPr lang="en-US" dirty="0"/>
              <a:t>Click to edit Title</a:t>
            </a:r>
          </a:p>
        </p:txBody>
      </p:sp>
      <p:sp>
        <p:nvSpPr>
          <p:cNvPr id="12" name="Text Placeholder 10"/>
          <p:cNvSpPr>
            <a:spLocks noGrp="1"/>
          </p:cNvSpPr>
          <p:nvPr>
            <p:ph type="body" sz="quarter" idx="11" hasCustomPrompt="1"/>
          </p:nvPr>
        </p:nvSpPr>
        <p:spPr>
          <a:xfrm>
            <a:off x="2667000" y="3200400"/>
            <a:ext cx="6248400" cy="1219200"/>
          </a:xfrm>
          <a:prstGeom prst="rect">
            <a:avLst/>
          </a:prstGeom>
        </p:spPr>
        <p:txBody>
          <a:bodyPr/>
          <a:lstStyle>
            <a:lvl1pPr marL="0" indent="0">
              <a:buFontTx/>
              <a:buNone/>
              <a:defRPr sz="2200" b="0">
                <a:solidFill>
                  <a:schemeClr val="tx1"/>
                </a:solidFill>
              </a:defRPr>
            </a:lvl1pPr>
          </a:lstStyle>
          <a:p>
            <a:pPr lvl="0"/>
            <a:r>
              <a:rPr lang="en-US" dirty="0"/>
              <a:t>Click to edit Subtitle</a:t>
            </a:r>
          </a:p>
        </p:txBody>
      </p:sp>
      <p:sp>
        <p:nvSpPr>
          <p:cNvPr id="13" name="Text Placeholder 10"/>
          <p:cNvSpPr>
            <a:spLocks noGrp="1"/>
          </p:cNvSpPr>
          <p:nvPr>
            <p:ph type="body" sz="quarter" idx="12" hasCustomPrompt="1"/>
          </p:nvPr>
        </p:nvSpPr>
        <p:spPr>
          <a:xfrm>
            <a:off x="2667000" y="4572000"/>
            <a:ext cx="6248400" cy="533400"/>
          </a:xfrm>
          <a:prstGeom prst="rect">
            <a:avLst/>
          </a:prstGeom>
        </p:spPr>
        <p:txBody>
          <a:bodyPr/>
          <a:lstStyle>
            <a:lvl1pPr marL="0" indent="0">
              <a:buFontTx/>
              <a:buNone/>
              <a:defRPr sz="1600" b="1" baseline="0">
                <a:solidFill>
                  <a:schemeClr val="tx2"/>
                </a:solidFill>
              </a:defRPr>
            </a:lvl1pPr>
          </a:lstStyle>
          <a:p>
            <a:pPr lvl="0"/>
            <a:r>
              <a:rPr lang="en-US" dirty="0"/>
              <a:t>Click to edit Client Name | Month Year</a:t>
            </a:r>
          </a:p>
        </p:txBody>
      </p:sp>
      <p:sp>
        <p:nvSpPr>
          <p:cNvPr id="15" name="Picture Placeholder 14"/>
          <p:cNvSpPr>
            <a:spLocks noGrp="1"/>
          </p:cNvSpPr>
          <p:nvPr>
            <p:ph type="pic" sz="quarter" idx="13"/>
          </p:nvPr>
        </p:nvSpPr>
        <p:spPr>
          <a:xfrm>
            <a:off x="228600" y="1828800"/>
            <a:ext cx="2209800" cy="3276600"/>
          </a:xfrm>
          <a:prstGeom prst="rect">
            <a:avLst/>
          </a:prstGeom>
        </p:spPr>
        <p:txBody>
          <a:bodyPr/>
          <a:lstStyle>
            <a:lvl1pPr>
              <a:defRPr sz="1600"/>
            </a:lvl1pPr>
          </a:lstStyle>
          <a:p>
            <a:endParaRPr lang="en-US"/>
          </a:p>
        </p:txBody>
      </p:sp>
      <p:pic>
        <p:nvPicPr>
          <p:cNvPr id="16" name="Picture 15" descr="LINK_log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97559" y="5839140"/>
            <a:ext cx="1908241" cy="294481"/>
          </a:xfrm>
          <a:prstGeom prst="rect">
            <a:avLst/>
          </a:prstGeom>
        </p:spPr>
      </p:pic>
      <p:pic>
        <p:nvPicPr>
          <p:cNvPr id="19" name="Picture 18" descr="LINK_tagdarker2.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48272" y="6172200"/>
            <a:ext cx="2167128" cy="195002"/>
          </a:xfrm>
          <a:prstGeom prst="rect">
            <a:avLst/>
          </a:prstGeom>
        </p:spPr>
      </p:pic>
      <p:sp>
        <p:nvSpPr>
          <p:cNvPr id="14" name="Rectangle 13"/>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1938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3" name="Picture 2" descr="mediumsize_mobiusbluegry.png"/>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rot="10800000">
            <a:off x="0" y="2192868"/>
            <a:ext cx="6220176" cy="4665132"/>
          </a:xfrm>
          <a:prstGeom prst="rect">
            <a:avLst/>
          </a:prstGeom>
        </p:spPr>
      </p:pic>
      <p:pic>
        <p:nvPicPr>
          <p:cNvPr id="4" name="Picture 3" descr="mediumsize_mobiusbluegry.png"/>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rot="10800000">
            <a:off x="2954873" y="2175934"/>
            <a:ext cx="6189127" cy="4665132"/>
          </a:xfrm>
          <a:prstGeom prst="rect">
            <a:avLst/>
          </a:prstGeom>
        </p:spPr>
      </p:pic>
      <p:sp>
        <p:nvSpPr>
          <p:cNvPr id="8" name="Text Placeholder 7"/>
          <p:cNvSpPr>
            <a:spLocks noGrp="1"/>
          </p:cNvSpPr>
          <p:nvPr>
            <p:ph type="body" sz="quarter" idx="10"/>
          </p:nvPr>
        </p:nvSpPr>
        <p:spPr>
          <a:xfrm>
            <a:off x="1905000" y="3124200"/>
            <a:ext cx="7239000" cy="685800"/>
          </a:xfrm>
          <a:prstGeom prst="rect">
            <a:avLst/>
          </a:prstGeom>
        </p:spPr>
        <p:txBody>
          <a:bodyPr/>
          <a:lstStyle>
            <a:lvl1pPr marL="0" indent="0">
              <a:buNone/>
              <a:defRPr sz="4000" b="1">
                <a:solidFill>
                  <a:schemeClr val="accent1"/>
                </a:solidFill>
              </a:defRPr>
            </a:lvl1pPr>
          </a:lstStyle>
          <a:p>
            <a:pPr lvl="0"/>
            <a:r>
              <a:rPr lang="en-US" dirty="0"/>
              <a:t>Click to edit Master text styles</a:t>
            </a:r>
          </a:p>
        </p:txBody>
      </p:sp>
      <p:sp>
        <p:nvSpPr>
          <p:cNvPr id="9" name="Text Placeholder 7"/>
          <p:cNvSpPr>
            <a:spLocks noGrp="1"/>
          </p:cNvSpPr>
          <p:nvPr>
            <p:ph type="body" sz="quarter" idx="11"/>
          </p:nvPr>
        </p:nvSpPr>
        <p:spPr>
          <a:xfrm>
            <a:off x="1905000" y="3733800"/>
            <a:ext cx="7315200" cy="685800"/>
          </a:xfrm>
          <a:prstGeom prst="rect">
            <a:avLst/>
          </a:prstGeom>
        </p:spPr>
        <p:txBody>
          <a:bodyPr/>
          <a:lstStyle>
            <a:lvl1pPr marL="0" indent="0">
              <a:buNone/>
              <a:defRPr sz="1800" b="1">
                <a:solidFill>
                  <a:schemeClr val="tx2"/>
                </a:solidFill>
              </a:defRPr>
            </a:lvl1pPr>
          </a:lstStyle>
          <a:p>
            <a:pPr lvl="0"/>
            <a:r>
              <a:rPr lang="en-US" dirty="0"/>
              <a:t>Click to edit Master text styles</a:t>
            </a:r>
          </a:p>
        </p:txBody>
      </p:sp>
      <p:sp>
        <p:nvSpPr>
          <p:cNvPr id="11" name="Picture Placeholder 10"/>
          <p:cNvSpPr>
            <a:spLocks noGrp="1"/>
          </p:cNvSpPr>
          <p:nvPr>
            <p:ph type="pic" sz="quarter" idx="12"/>
          </p:nvPr>
        </p:nvSpPr>
        <p:spPr>
          <a:xfrm>
            <a:off x="152400" y="2514600"/>
            <a:ext cx="1600200" cy="1981200"/>
          </a:xfrm>
          <a:prstGeom prst="rect">
            <a:avLst/>
          </a:prstGeom>
        </p:spPr>
        <p:txBody>
          <a:bodyPr/>
          <a:lstStyle>
            <a:lvl1pPr>
              <a:defRPr sz="1400"/>
            </a:lvl1pPr>
          </a:lstStyle>
          <a:p>
            <a:endParaRPr lang="en-US"/>
          </a:p>
        </p:txBody>
      </p:sp>
      <p:sp>
        <p:nvSpPr>
          <p:cNvPr id="7" name="Rectangle 6"/>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9776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Minor Divider">
    <p:spTree>
      <p:nvGrpSpPr>
        <p:cNvPr id="1" name=""/>
        <p:cNvGrpSpPr/>
        <p:nvPr/>
      </p:nvGrpSpPr>
      <p:grpSpPr>
        <a:xfrm>
          <a:off x="0" y="0"/>
          <a:ext cx="0" cy="0"/>
          <a:chOff x="0" y="0"/>
          <a:chExt cx="0" cy="0"/>
        </a:xfrm>
      </p:grpSpPr>
      <p:pic>
        <p:nvPicPr>
          <p:cNvPr id="3" name="Picture 2" descr="mediumsize_mobiusbluegry.png"/>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rot="10800000">
            <a:off x="0" y="2192868"/>
            <a:ext cx="6220176" cy="4665132"/>
          </a:xfrm>
          <a:prstGeom prst="rect">
            <a:avLst/>
          </a:prstGeom>
        </p:spPr>
      </p:pic>
      <p:pic>
        <p:nvPicPr>
          <p:cNvPr id="4" name="Picture 3" descr="mediumsize_mobiusbluegry.png"/>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rot="10800000">
            <a:off x="2954873" y="2175934"/>
            <a:ext cx="6189127" cy="4665132"/>
          </a:xfrm>
          <a:prstGeom prst="rect">
            <a:avLst/>
          </a:prstGeom>
        </p:spPr>
      </p:pic>
      <p:sp>
        <p:nvSpPr>
          <p:cNvPr id="8" name="Text Placeholder 7"/>
          <p:cNvSpPr>
            <a:spLocks noGrp="1"/>
          </p:cNvSpPr>
          <p:nvPr>
            <p:ph type="body" sz="quarter" idx="10"/>
          </p:nvPr>
        </p:nvSpPr>
        <p:spPr>
          <a:xfrm>
            <a:off x="533400" y="3124200"/>
            <a:ext cx="7239000" cy="685800"/>
          </a:xfrm>
          <a:prstGeom prst="rect">
            <a:avLst/>
          </a:prstGeom>
        </p:spPr>
        <p:txBody>
          <a:bodyPr/>
          <a:lstStyle>
            <a:lvl1pPr>
              <a:buNone/>
              <a:defRPr sz="4000" b="1">
                <a:solidFill>
                  <a:schemeClr val="accent1"/>
                </a:solidFill>
              </a:defRPr>
            </a:lvl1pPr>
          </a:lstStyle>
          <a:p>
            <a:pPr lvl="0"/>
            <a:r>
              <a:rPr lang="en-US" dirty="0"/>
              <a:t>Click to edit Master text styles</a:t>
            </a:r>
          </a:p>
        </p:txBody>
      </p:sp>
      <p:sp>
        <p:nvSpPr>
          <p:cNvPr id="9" name="Text Placeholder 7"/>
          <p:cNvSpPr>
            <a:spLocks noGrp="1"/>
          </p:cNvSpPr>
          <p:nvPr>
            <p:ph type="body" sz="quarter" idx="11"/>
          </p:nvPr>
        </p:nvSpPr>
        <p:spPr>
          <a:xfrm>
            <a:off x="533400" y="3733800"/>
            <a:ext cx="7315200" cy="685800"/>
          </a:xfrm>
          <a:prstGeom prst="rect">
            <a:avLst/>
          </a:prstGeom>
        </p:spPr>
        <p:txBody>
          <a:bodyPr/>
          <a:lstStyle>
            <a:lvl1pPr marL="0" indent="0">
              <a:buNone/>
              <a:defRPr sz="1800" b="1">
                <a:solidFill>
                  <a:schemeClr val="tx2"/>
                </a:solidFill>
              </a:defRPr>
            </a:lvl1pPr>
          </a:lstStyle>
          <a:p>
            <a:pPr lvl="0"/>
            <a:r>
              <a:rPr lang="en-US" dirty="0"/>
              <a:t>Click to edit Master text styles</a:t>
            </a:r>
          </a:p>
        </p:txBody>
      </p:sp>
      <p:sp>
        <p:nvSpPr>
          <p:cNvPr id="6" name="Rectangle 5"/>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67178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3443910-3D88-430F-B3B4-1945443AA91F}" type="slidenum">
              <a:rPr lang="en-US" smtClean="0"/>
              <a:pPr/>
              <a:t>‹#›</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99536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3443910-3D88-430F-B3B4-1945443AA91F}" type="slidenum">
              <a:rPr lang="en-US" smtClean="0"/>
              <a:pPr/>
              <a:t>‹#›</a:t>
            </a:fld>
            <a:endParaRPr lang="en-US"/>
          </a:p>
        </p:txBody>
      </p:sp>
      <p:sp>
        <p:nvSpPr>
          <p:cNvPr id="6" name="Text Placeholder 5"/>
          <p:cNvSpPr>
            <a:spLocks noGrp="1"/>
          </p:cNvSpPr>
          <p:nvPr>
            <p:ph type="body" sz="quarter" idx="11"/>
          </p:nvPr>
        </p:nvSpPr>
        <p:spPr>
          <a:xfrm>
            <a:off x="457199" y="1295400"/>
            <a:ext cx="8183563"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98826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With Insigh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066800"/>
          </a:xfrm>
          <a:prstGeom prst="rect">
            <a:avLst/>
          </a:prstGeom>
          <a:solidFill>
            <a:schemeClr val="tx2"/>
          </a:solidFill>
          <a:ln w="9525">
            <a:noFill/>
            <a:miter lim="800000"/>
            <a:headEnd/>
            <a:tailEnd/>
          </a:ln>
        </p:spPr>
      </p:pic>
      <p:sp>
        <p:nvSpPr>
          <p:cNvPr id="6" name="Text Placeholder 9"/>
          <p:cNvSpPr>
            <a:spLocks noGrp="1"/>
          </p:cNvSpPr>
          <p:nvPr>
            <p:ph type="body" sz="quarter" idx="18"/>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a:t>Click to edit Master text styles</a:t>
            </a:r>
          </a:p>
        </p:txBody>
      </p:sp>
      <p:sp>
        <p:nvSpPr>
          <p:cNvPr id="8"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lgn="ct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a:t>Click</a:t>
            </a:r>
          </a:p>
        </p:txBody>
      </p:sp>
      <p:sp>
        <p:nvSpPr>
          <p:cNvPr id="9" name="Slide Number Placeholder 10"/>
          <p:cNvSpPr>
            <a:spLocks noGrp="1"/>
          </p:cNvSpPr>
          <p:nvPr>
            <p:ph type="sldNum" sz="quarter" idx="21"/>
          </p:nvPr>
        </p:nvSpPr>
        <p:spPr/>
        <p:txBody>
          <a:bodyPr/>
          <a:lstStyle>
            <a:lvl1pPr>
              <a:defRPr/>
            </a:lvl1pPr>
          </a:lstStyle>
          <a:p>
            <a:pPr>
              <a:defRPr/>
            </a:pPr>
            <a:fld id="{19213D95-CABA-48D6-8932-B832A7115830}" type="slidenum">
              <a:rPr lang="en-US"/>
              <a:pPr>
                <a:defRPr/>
              </a:pPr>
              <a:t>‹#›</a:t>
            </a:fld>
            <a:endParaRPr lang="en-US" dirty="0"/>
          </a:p>
        </p:txBody>
      </p:sp>
      <p:sp>
        <p:nvSpPr>
          <p:cNvPr id="11" name="Text Placeholder 5"/>
          <p:cNvSpPr>
            <a:spLocks noGrp="1"/>
          </p:cNvSpPr>
          <p:nvPr>
            <p:ph type="body" sz="quarter" idx="11"/>
          </p:nvPr>
        </p:nvSpPr>
        <p:spPr>
          <a:xfrm>
            <a:off x="457199" y="1295400"/>
            <a:ext cx="8183563"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testjpg.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9144000" cy="152400"/>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41114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itle and Finding">
    <p:spTree>
      <p:nvGrpSpPr>
        <p:cNvPr id="1" name=""/>
        <p:cNvGrpSpPr/>
        <p:nvPr/>
      </p:nvGrpSpPr>
      <p:grpSpPr>
        <a:xfrm>
          <a:off x="0" y="0"/>
          <a:ext cx="0" cy="0"/>
          <a:chOff x="0" y="0"/>
          <a:chExt cx="0" cy="0"/>
        </a:xfrm>
      </p:grpSpPr>
      <p:sp>
        <p:nvSpPr>
          <p:cNvPr id="16" name="Rectangle 15"/>
          <p:cNvSpPr/>
          <p:nvPr userDrawn="1"/>
        </p:nvSpPr>
        <p:spPr>
          <a:xfrm>
            <a:off x="0" y="0"/>
            <a:ext cx="9144000" cy="1524000"/>
          </a:xfrm>
          <a:prstGeom prst="rect">
            <a:avLst/>
          </a:prstGeom>
          <a:gradFill>
            <a:gsLst>
              <a:gs pos="0">
                <a:schemeClr val="bg2">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64a26a49-13e8-4bf7-9488-ed1fdaf0c4e4" descr="0A12228A-996F-4368-A895-BC7CECC99C3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8669" y="6537960"/>
            <a:ext cx="669131" cy="304800"/>
          </a:xfrm>
          <a:prstGeom prst="rect">
            <a:avLst/>
          </a:prstGeom>
          <a:noFill/>
          <a:ln w="9525">
            <a:noFill/>
            <a:miter lim="800000"/>
            <a:headEnd/>
            <a:tailEnd/>
          </a:ln>
        </p:spPr>
      </p:pic>
      <p:sp>
        <p:nvSpPr>
          <p:cNvPr id="21" name="Slide Number Placeholder 9"/>
          <p:cNvSpPr>
            <a:spLocks noGrp="1"/>
          </p:cNvSpPr>
          <p:nvPr>
            <p:ph type="sldNum" sz="quarter" idx="4"/>
          </p:nvPr>
        </p:nvSpPr>
        <p:spPr>
          <a:xfrm>
            <a:off x="8641080" y="6537960"/>
            <a:ext cx="457200" cy="301752"/>
          </a:xfrm>
          <a:prstGeom prst="rect">
            <a:avLst/>
          </a:prstGeom>
        </p:spPr>
        <p:txBody>
          <a:bodyPr vert="horz" lIns="91440" tIns="45720" rIns="91440" bIns="45720" rtlCol="0" anchor="ctr"/>
          <a:lstStyle>
            <a:lvl1pPr algn="ctr">
              <a:defRPr sz="1200" b="1">
                <a:solidFill>
                  <a:schemeClr val="bg1"/>
                </a:solidFill>
              </a:defRPr>
            </a:lvl1pPr>
          </a:lstStyle>
          <a:p>
            <a:fld id="{13443910-3D88-430F-B3B4-1945443AA91F}" type="slidenum">
              <a:rPr lang="en-US" smtClean="0"/>
              <a:pPr/>
              <a:t>‹#›</a:t>
            </a:fld>
            <a:endParaRPr lang="en-US"/>
          </a:p>
        </p:txBody>
      </p:sp>
      <p:cxnSp>
        <p:nvCxnSpPr>
          <p:cNvPr id="3" name="Straight Connector 2"/>
          <p:cNvCxnSpPr/>
          <p:nvPr userDrawn="1"/>
        </p:nvCxnSpPr>
        <p:spPr>
          <a:xfrm>
            <a:off x="2667000" y="228600"/>
            <a:ext cx="0" cy="9144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hasCustomPrompt="1"/>
          </p:nvPr>
        </p:nvSpPr>
        <p:spPr>
          <a:xfrm>
            <a:off x="2819401" y="304800"/>
            <a:ext cx="5943599" cy="762000"/>
          </a:xfrm>
        </p:spPr>
        <p:txBody>
          <a:bodyPr anchor="ctr" anchorCtr="0"/>
          <a:lstStyle>
            <a:lvl1pPr marL="0" indent="0">
              <a:buNone/>
              <a:defRPr sz="1600" b="0" baseline="0">
                <a:solidFill>
                  <a:schemeClr val="tx1"/>
                </a:solidFill>
              </a:defRPr>
            </a:lvl1pPr>
          </a:lstStyle>
          <a:p>
            <a:pPr lvl="0"/>
            <a:r>
              <a:rPr lang="en-US" dirty="0"/>
              <a:t>Finding</a:t>
            </a:r>
          </a:p>
        </p:txBody>
      </p:sp>
      <p:pic>
        <p:nvPicPr>
          <p:cNvPr id="9" name="Picture 8" descr="testjpg.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9144000" cy="152400"/>
          </a:xfrm>
          <a:prstGeom prst="rect">
            <a:avLst/>
          </a:prstGeom>
        </p:spPr>
      </p:pic>
      <p:sp>
        <p:nvSpPr>
          <p:cNvPr id="2" name="Title 1"/>
          <p:cNvSpPr>
            <a:spLocks noGrp="1"/>
          </p:cNvSpPr>
          <p:nvPr>
            <p:ph type="title" hasCustomPrompt="1"/>
          </p:nvPr>
        </p:nvSpPr>
        <p:spPr>
          <a:xfrm>
            <a:off x="457200" y="255202"/>
            <a:ext cx="2057400" cy="887798"/>
          </a:xfrm>
        </p:spPr>
        <p:txBody>
          <a:bodyPr anchor="ctr"/>
          <a:lstStyle>
            <a:lvl1pPr algn="r">
              <a:defRPr/>
            </a:lvl1pPr>
          </a:lstStyle>
          <a:p>
            <a:r>
              <a:rPr lang="en-US" dirty="0"/>
              <a:t>Concept</a:t>
            </a:r>
          </a:p>
        </p:txBody>
      </p:sp>
    </p:spTree>
    <p:extLst>
      <p:ext uri="{BB962C8B-B14F-4D97-AF65-F5344CB8AC3E}">
        <p14:creationId xmlns:p14="http://schemas.microsoft.com/office/powerpoint/2010/main" val="40152193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Quant Title Only">
    <p:spTree>
      <p:nvGrpSpPr>
        <p:cNvPr id="1" name=""/>
        <p:cNvGrpSpPr/>
        <p:nvPr/>
      </p:nvGrpSpPr>
      <p:grpSpPr>
        <a:xfrm>
          <a:off x="0" y="0"/>
          <a:ext cx="0" cy="0"/>
          <a:chOff x="0" y="0"/>
          <a:chExt cx="0" cy="0"/>
        </a:xfrm>
      </p:grpSpPr>
      <p:sp>
        <p:nvSpPr>
          <p:cNvPr id="11" name="Text Placeholder 10"/>
          <p:cNvSpPr>
            <a:spLocks noGrp="1"/>
          </p:cNvSpPr>
          <p:nvPr>
            <p:ph type="body" sz="quarter" idx="17" hasCustomPrompt="1"/>
          </p:nvPr>
        </p:nvSpPr>
        <p:spPr>
          <a:xfrm>
            <a:off x="76200" y="6477000"/>
            <a:ext cx="8001000" cy="304800"/>
          </a:xfrm>
          <a:prstGeom prst="rect">
            <a:avLst/>
          </a:prstGeom>
        </p:spPr>
        <p:txBody>
          <a:bodyPr bIns="0" anchor="b"/>
          <a:lstStyle>
            <a:lvl1pPr marL="0" indent="0">
              <a:buNone/>
              <a:defRPr sz="800" b="1">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17" name="Slide Number Placeholder 16"/>
          <p:cNvSpPr>
            <a:spLocks noGrp="1"/>
          </p:cNvSpPr>
          <p:nvPr>
            <p:ph type="sldNum" sz="quarter" idx="18"/>
          </p:nvPr>
        </p:nvSpPr>
        <p:spPr/>
        <p:txBody>
          <a:bodyPr/>
          <a:lstStyle/>
          <a:p>
            <a:fld id="{13443910-3D88-430F-B3B4-1945443AA91F}" type="slidenum">
              <a:rPr lang="en-US" smtClean="0"/>
              <a:pPr/>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52473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ant Graph Center">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457200" y="2895600"/>
            <a:ext cx="8229600" cy="3352800"/>
          </a:xfrm>
          <a:prstGeom prst="rect">
            <a:avLst/>
          </a:prstGeom>
        </p:spPr>
        <p:txBody>
          <a:bodyPr/>
          <a:lstStyle>
            <a:lvl1pPr marL="171450" indent="-171450">
              <a:buClr>
                <a:schemeClr val="accent2"/>
              </a:buClr>
              <a:defRPr sz="1400" b="0">
                <a:solidFill>
                  <a:schemeClr val="tx1"/>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11" name="Text Placeholder 10"/>
          <p:cNvSpPr>
            <a:spLocks noGrp="1"/>
          </p:cNvSpPr>
          <p:nvPr>
            <p:ph type="body" sz="quarter" idx="17" hasCustomPrompt="1"/>
          </p:nvPr>
        </p:nvSpPr>
        <p:spPr>
          <a:xfrm>
            <a:off x="76200" y="6477000"/>
            <a:ext cx="8001000" cy="304800"/>
          </a:xfrm>
          <a:prstGeom prst="rect">
            <a:avLst/>
          </a:prstGeom>
        </p:spPr>
        <p:txBody>
          <a:bodyPr bIns="0" anchor="b"/>
          <a:lstStyle>
            <a:lvl1pPr marL="0" indent="0">
              <a:buNone/>
              <a:defRPr sz="800" b="1">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17" name="Slide Number Placeholder 16"/>
          <p:cNvSpPr>
            <a:spLocks noGrp="1"/>
          </p:cNvSpPr>
          <p:nvPr>
            <p:ph type="sldNum" sz="quarter" idx="18"/>
          </p:nvPr>
        </p:nvSpPr>
        <p:spPr/>
        <p:txBody>
          <a:bodyPr/>
          <a:lstStyle/>
          <a:p>
            <a:fld id="{13443910-3D88-430F-B3B4-1945443AA91F}" type="slidenum">
              <a:rPr lang="en-US" smtClean="0"/>
              <a:pPr/>
              <a:t>‹#›</a:t>
            </a:fld>
            <a:endParaRPr lang="en-US"/>
          </a:p>
        </p:txBody>
      </p:sp>
      <p:sp>
        <p:nvSpPr>
          <p:cNvPr id="8" name="Text Placeholder 9"/>
          <p:cNvSpPr>
            <a:spLocks noGrp="1"/>
          </p:cNvSpPr>
          <p:nvPr>
            <p:ph type="body" sz="quarter" idx="19"/>
          </p:nvPr>
        </p:nvSpPr>
        <p:spPr>
          <a:xfrm>
            <a:off x="457200" y="1447800"/>
            <a:ext cx="8229600" cy="1295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32922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Quant Graphs">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457200" y="2819400"/>
            <a:ext cx="3962400" cy="3429000"/>
          </a:xfrm>
          <a:prstGeom prst="rect">
            <a:avLst/>
          </a:prstGeom>
        </p:spPr>
        <p:txBody>
          <a:bodyPr/>
          <a:lstStyle>
            <a:lvl1pPr marL="171450" indent="-171450">
              <a:buClr>
                <a:schemeClr val="accent2"/>
              </a:buClr>
              <a:defRPr sz="1600" b="0">
                <a:solidFill>
                  <a:schemeClr val="tx1"/>
                </a:solidFill>
              </a:defRPr>
            </a:lvl1pPr>
            <a:lvl2pPr>
              <a:defRPr sz="1400" b="0">
                <a:solidFill>
                  <a:schemeClr val="tx1"/>
                </a:solidFill>
              </a:defRPr>
            </a:lvl2pPr>
            <a:lvl3pPr>
              <a:defRPr sz="1400"/>
            </a:lvl3pPr>
            <a:lvl4pPr>
              <a:defRPr sz="1400"/>
            </a:lvl4pPr>
            <a:lvl5pPr>
              <a:defRPr sz="1400"/>
            </a:lvl5pPr>
          </a:lstStyle>
          <a:p>
            <a:pPr lvl="0"/>
            <a:r>
              <a:rPr lang="en-US"/>
              <a:t>Click to edit Master text styles</a:t>
            </a:r>
          </a:p>
          <a:p>
            <a:pPr lvl="1"/>
            <a:r>
              <a:rPr lang="en-US"/>
              <a:t>Second level</a:t>
            </a:r>
          </a:p>
        </p:txBody>
      </p:sp>
      <p:sp>
        <p:nvSpPr>
          <p:cNvPr id="8" name="Content Placeholder 15"/>
          <p:cNvSpPr>
            <a:spLocks noGrp="1"/>
          </p:cNvSpPr>
          <p:nvPr>
            <p:ph sz="quarter" idx="18"/>
          </p:nvPr>
        </p:nvSpPr>
        <p:spPr>
          <a:xfrm>
            <a:off x="4724400" y="2819400"/>
            <a:ext cx="3962400" cy="3429000"/>
          </a:xfrm>
          <a:prstGeom prst="rect">
            <a:avLst/>
          </a:prstGeom>
        </p:spPr>
        <p:txBody>
          <a:bodyPr/>
          <a:lstStyle>
            <a:lvl1pPr marL="171450" indent="-171450">
              <a:buClr>
                <a:schemeClr val="accent2"/>
              </a:buClr>
              <a:defRPr sz="1600" b="0">
                <a:solidFill>
                  <a:schemeClr val="tx1"/>
                </a:solidFill>
              </a:defRPr>
            </a:lvl1pPr>
            <a:lvl2pPr>
              <a:defRPr sz="1400"/>
            </a:lvl2pPr>
            <a:lvl3pPr>
              <a:defRPr sz="1400"/>
            </a:lvl3pPr>
            <a:lvl4pPr>
              <a:defRPr sz="1400"/>
            </a:lvl4pPr>
            <a:lvl5pPr>
              <a:defRPr sz="1400"/>
            </a:lvl5pPr>
          </a:lstStyle>
          <a:p>
            <a:pPr lvl="0"/>
            <a:r>
              <a:rPr lang="en-US"/>
              <a:t>Click to edit Master text styles</a:t>
            </a:r>
          </a:p>
        </p:txBody>
      </p:sp>
      <p:sp>
        <p:nvSpPr>
          <p:cNvPr id="13" name="Slide Number Placeholder 12"/>
          <p:cNvSpPr>
            <a:spLocks noGrp="1"/>
          </p:cNvSpPr>
          <p:nvPr>
            <p:ph type="sldNum" sz="quarter" idx="21"/>
          </p:nvPr>
        </p:nvSpPr>
        <p:spPr/>
        <p:txBody>
          <a:bodyPr/>
          <a:lstStyle/>
          <a:p>
            <a:fld id="{13443910-3D88-430F-B3B4-1945443AA91F}" type="slidenum">
              <a:rPr lang="en-US" smtClean="0"/>
              <a:pPr/>
              <a:t>‹#›</a:t>
            </a:fld>
            <a:endParaRPr lang="en-US"/>
          </a:p>
        </p:txBody>
      </p:sp>
      <p:sp>
        <p:nvSpPr>
          <p:cNvPr id="14" name="Text Placeholder 9"/>
          <p:cNvSpPr>
            <a:spLocks noGrp="1"/>
          </p:cNvSpPr>
          <p:nvPr>
            <p:ph type="body" sz="quarter" idx="19"/>
          </p:nvPr>
        </p:nvSpPr>
        <p:spPr>
          <a:xfrm>
            <a:off x="457200" y="1447800"/>
            <a:ext cx="82296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p:cNvCxnSpPr/>
          <p:nvPr userDrawn="1"/>
        </p:nvCxnSpPr>
        <p:spPr>
          <a:xfrm>
            <a:off x="4572000" y="2819400"/>
            <a:ext cx="0" cy="3429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10"/>
          <p:cNvSpPr>
            <a:spLocks noGrp="1"/>
          </p:cNvSpPr>
          <p:nvPr>
            <p:ph type="body" sz="quarter" idx="17" hasCustomPrompt="1"/>
          </p:nvPr>
        </p:nvSpPr>
        <p:spPr>
          <a:xfrm>
            <a:off x="76200" y="6477000"/>
            <a:ext cx="8001000" cy="304800"/>
          </a:xfrm>
          <a:prstGeom prst="rect">
            <a:avLst/>
          </a:prstGeom>
        </p:spPr>
        <p:txBody>
          <a:bodyPr bIns="0" anchor="b"/>
          <a:lstStyle>
            <a:lvl1pPr marL="0" indent="0">
              <a:buNone/>
              <a:defRPr sz="800" b="1">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6843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roposal TOC">
    <p:spTree>
      <p:nvGrpSpPr>
        <p:cNvPr id="1" name=""/>
        <p:cNvGrpSpPr/>
        <p:nvPr/>
      </p:nvGrpSpPr>
      <p:grpSpPr>
        <a:xfrm>
          <a:off x="0" y="0"/>
          <a:ext cx="0" cy="0"/>
          <a:chOff x="0" y="0"/>
          <a:chExt cx="0" cy="0"/>
        </a:xfrm>
      </p:grpSpPr>
      <p:sp>
        <p:nvSpPr>
          <p:cNvPr id="9" name="Rectangle 8"/>
          <p:cNvSpPr/>
          <p:nvPr userDrawn="1"/>
        </p:nvSpPr>
        <p:spPr>
          <a:xfrm>
            <a:off x="8305800" y="6324600"/>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 name="Picture 14" descr="howwestandout_sm.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10250" y="1828800"/>
            <a:ext cx="2038350" cy="1565275"/>
          </a:xfrm>
          <a:prstGeom prst="rect">
            <a:avLst/>
          </a:prstGeom>
          <a:noFill/>
          <a:ln w="9525">
            <a:noFill/>
            <a:miter lim="800000"/>
            <a:headEnd/>
            <a:tailEnd/>
          </a:ln>
        </p:spPr>
      </p:pic>
      <p:pic>
        <p:nvPicPr>
          <p:cNvPr id="11" name="Picture 15" descr="questionmark_sm.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13150" y="1371600"/>
            <a:ext cx="1917700" cy="2000250"/>
          </a:xfrm>
          <a:prstGeom prst="rect">
            <a:avLst/>
          </a:prstGeom>
          <a:noFill/>
          <a:ln w="9525">
            <a:noFill/>
            <a:miter lim="800000"/>
            <a:headEnd/>
            <a:tailEnd/>
          </a:ln>
        </p:spPr>
      </p:pic>
      <p:pic>
        <p:nvPicPr>
          <p:cNvPr id="12" name="Picture 20" descr="bigpicture_sm.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600200" y="1524000"/>
            <a:ext cx="1360488" cy="1828800"/>
          </a:xfrm>
          <a:prstGeom prst="rect">
            <a:avLst/>
          </a:prstGeom>
          <a:noFill/>
          <a:ln w="9525">
            <a:noFill/>
            <a:miter lim="800000"/>
            <a:headEnd/>
            <a:tailEnd/>
          </a:ln>
        </p:spPr>
      </p:pic>
      <p:pic>
        <p:nvPicPr>
          <p:cNvPr id="13" name="Picture 21" descr="details_sm.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447800" y="4114800"/>
            <a:ext cx="1657350" cy="1676400"/>
          </a:xfrm>
          <a:prstGeom prst="rect">
            <a:avLst/>
          </a:prstGeom>
          <a:noFill/>
          <a:ln w="9525">
            <a:noFill/>
            <a:miter lim="800000"/>
            <a:headEnd/>
            <a:tailEnd/>
          </a:ln>
        </p:spPr>
      </p:pic>
      <p:pic>
        <p:nvPicPr>
          <p:cNvPr id="14" name="Picture 22" descr="bus_details_sm.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019800" y="4267200"/>
            <a:ext cx="1692275" cy="1643063"/>
          </a:xfrm>
          <a:prstGeom prst="rect">
            <a:avLst/>
          </a:prstGeom>
          <a:noFill/>
          <a:ln w="9525">
            <a:noFill/>
            <a:miter lim="800000"/>
            <a:headEnd/>
            <a:tailEnd/>
          </a:ln>
        </p:spPr>
      </p:pic>
      <p:pic>
        <p:nvPicPr>
          <p:cNvPr id="15" name="Picture 23" descr="projectteam_sm.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733800" y="4151313"/>
            <a:ext cx="1649413" cy="1911350"/>
          </a:xfrm>
          <a:prstGeom prst="rect">
            <a:avLst/>
          </a:prstGeom>
          <a:noFill/>
          <a:ln w="9525">
            <a:noFill/>
            <a:miter lim="800000"/>
            <a:headEnd/>
            <a:tailEnd/>
          </a:ln>
        </p:spPr>
      </p:pic>
      <p:sp>
        <p:nvSpPr>
          <p:cNvPr id="16" name="Round Same Side Corner Rectangle 15"/>
          <p:cNvSpPr/>
          <p:nvPr userDrawn="1"/>
        </p:nvSpPr>
        <p:spPr>
          <a:xfrm rot="10800000">
            <a:off x="1311275" y="3267075"/>
            <a:ext cx="1981200" cy="6858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ound Same Side Corner Rectangle 16"/>
          <p:cNvSpPr/>
          <p:nvPr userDrawn="1"/>
        </p:nvSpPr>
        <p:spPr>
          <a:xfrm rot="10800000">
            <a:off x="3597275" y="3267075"/>
            <a:ext cx="1981200" cy="6858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Round Same Side Corner Rectangle 17"/>
          <p:cNvSpPr/>
          <p:nvPr userDrawn="1"/>
        </p:nvSpPr>
        <p:spPr>
          <a:xfrm rot="10800000">
            <a:off x="5837238" y="3267075"/>
            <a:ext cx="1981200" cy="6858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Round Same Side Corner Rectangle 18"/>
          <p:cNvSpPr/>
          <p:nvPr userDrawn="1"/>
        </p:nvSpPr>
        <p:spPr>
          <a:xfrm rot="10800000">
            <a:off x="5851525" y="5857875"/>
            <a:ext cx="1981200" cy="6858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Round Same Side Corner Rectangle 19"/>
          <p:cNvSpPr/>
          <p:nvPr userDrawn="1"/>
        </p:nvSpPr>
        <p:spPr>
          <a:xfrm rot="10800000">
            <a:off x="1311275" y="5857875"/>
            <a:ext cx="1981200" cy="6858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Round Same Side Corner Rectangle 20"/>
          <p:cNvSpPr/>
          <p:nvPr userDrawn="1"/>
        </p:nvSpPr>
        <p:spPr>
          <a:xfrm rot="10800000">
            <a:off x="3597275" y="5857875"/>
            <a:ext cx="1981200" cy="6858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Title 22"/>
          <p:cNvSpPr>
            <a:spLocks noGrp="1"/>
          </p:cNvSpPr>
          <p:nvPr>
            <p:ph type="title"/>
          </p:nvPr>
        </p:nvSpPr>
        <p:spPr/>
        <p:txBody>
          <a:bodyPr/>
          <a:lstStyle>
            <a:lvl1pPr>
              <a:defRPr baseline="0"/>
            </a:lvl1pPr>
          </a:lstStyle>
          <a:p>
            <a:r>
              <a:rPr lang="en-US"/>
              <a:t>Click to edit Master title style</a:t>
            </a:r>
            <a:endParaRPr lang="en-US" dirty="0"/>
          </a:p>
        </p:txBody>
      </p:sp>
      <p:sp>
        <p:nvSpPr>
          <p:cNvPr id="48" name="Text Placeholder 15"/>
          <p:cNvSpPr>
            <a:spLocks noGrp="1"/>
          </p:cNvSpPr>
          <p:nvPr>
            <p:ph type="body" sz="quarter" idx="10"/>
          </p:nvPr>
        </p:nvSpPr>
        <p:spPr>
          <a:xfrm>
            <a:off x="1295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a:t>Click to edit Master text styles</a:t>
            </a:r>
          </a:p>
          <a:p>
            <a:pPr lvl="1"/>
            <a:r>
              <a:rPr lang="en-US"/>
              <a:t>Second level</a:t>
            </a:r>
          </a:p>
        </p:txBody>
      </p:sp>
      <p:sp>
        <p:nvSpPr>
          <p:cNvPr id="49" name="Text Placeholder 15"/>
          <p:cNvSpPr>
            <a:spLocks noGrp="1"/>
          </p:cNvSpPr>
          <p:nvPr>
            <p:ph type="body" sz="quarter" idx="11"/>
          </p:nvPr>
        </p:nvSpPr>
        <p:spPr>
          <a:xfrm>
            <a:off x="3581400" y="3276600"/>
            <a:ext cx="1981200" cy="685800"/>
          </a:xfrm>
        </p:spPr>
        <p:txBody>
          <a:bodyPr anchor="ctr"/>
          <a:lstStyle>
            <a:lvl1pPr algn="ctr">
              <a:buNone/>
              <a:defRPr sz="1600" b="1" baseline="0">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a:t>Click to edit Master text styles</a:t>
            </a:r>
          </a:p>
          <a:p>
            <a:pPr lvl="1"/>
            <a:r>
              <a:rPr lang="en-US"/>
              <a:t>Second level</a:t>
            </a:r>
          </a:p>
        </p:txBody>
      </p:sp>
      <p:sp>
        <p:nvSpPr>
          <p:cNvPr id="50" name="Text Placeholder 15"/>
          <p:cNvSpPr>
            <a:spLocks noGrp="1"/>
          </p:cNvSpPr>
          <p:nvPr>
            <p:ph type="body" sz="quarter" idx="12"/>
          </p:nvPr>
        </p:nvSpPr>
        <p:spPr>
          <a:xfrm>
            <a:off x="5867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a:t>Click to edit Master text styles</a:t>
            </a:r>
          </a:p>
          <a:p>
            <a:pPr lvl="1"/>
            <a:r>
              <a:rPr lang="en-US"/>
              <a:t>Second level</a:t>
            </a:r>
          </a:p>
        </p:txBody>
      </p:sp>
      <p:sp>
        <p:nvSpPr>
          <p:cNvPr id="62" name="Text Placeholder 15"/>
          <p:cNvSpPr>
            <a:spLocks noGrp="1"/>
          </p:cNvSpPr>
          <p:nvPr>
            <p:ph type="body" sz="quarter" idx="13"/>
          </p:nvPr>
        </p:nvSpPr>
        <p:spPr>
          <a:xfrm>
            <a:off x="1295400" y="5867400"/>
            <a:ext cx="1981200" cy="685800"/>
          </a:xfrm>
        </p:spPr>
        <p:txBody>
          <a:bodyPr anchor="ctr"/>
          <a:lstStyle>
            <a:lvl1pPr algn="ctr">
              <a:buNone/>
              <a:defRPr sz="1600" b="1" baseline="0">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a:t>Click to edit Master text styles</a:t>
            </a:r>
          </a:p>
          <a:p>
            <a:pPr lvl="1"/>
            <a:r>
              <a:rPr lang="en-US"/>
              <a:t>Second level</a:t>
            </a:r>
          </a:p>
        </p:txBody>
      </p:sp>
      <p:sp>
        <p:nvSpPr>
          <p:cNvPr id="63" name="Text Placeholder 15"/>
          <p:cNvSpPr>
            <a:spLocks noGrp="1"/>
          </p:cNvSpPr>
          <p:nvPr>
            <p:ph type="body" sz="quarter" idx="14"/>
          </p:nvPr>
        </p:nvSpPr>
        <p:spPr>
          <a:xfrm>
            <a:off x="3581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a:t>Click to edit Master text styles</a:t>
            </a:r>
          </a:p>
          <a:p>
            <a:pPr lvl="1"/>
            <a:r>
              <a:rPr lang="en-US"/>
              <a:t>Second level</a:t>
            </a:r>
          </a:p>
        </p:txBody>
      </p:sp>
      <p:sp>
        <p:nvSpPr>
          <p:cNvPr id="64" name="Text Placeholder 15"/>
          <p:cNvSpPr>
            <a:spLocks noGrp="1"/>
          </p:cNvSpPr>
          <p:nvPr>
            <p:ph type="body" sz="quarter" idx="15"/>
          </p:nvPr>
        </p:nvSpPr>
        <p:spPr>
          <a:xfrm>
            <a:off x="5867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a:t>Click to edit Master text styles</a:t>
            </a:r>
          </a:p>
          <a:p>
            <a:pPr lvl="1"/>
            <a:r>
              <a:rPr lang="en-US"/>
              <a:t>Second level</a:t>
            </a: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Quant Graph Right">
    <p:spTree>
      <p:nvGrpSpPr>
        <p:cNvPr id="1" name=""/>
        <p:cNvGrpSpPr/>
        <p:nvPr/>
      </p:nvGrpSpPr>
      <p:grpSpPr>
        <a:xfrm>
          <a:off x="0" y="0"/>
          <a:ext cx="0" cy="0"/>
          <a:chOff x="0" y="0"/>
          <a:chExt cx="0" cy="0"/>
        </a:xfrm>
      </p:grpSpPr>
      <p:sp>
        <p:nvSpPr>
          <p:cNvPr id="8" name="Content Placeholder 15"/>
          <p:cNvSpPr>
            <a:spLocks noGrp="1"/>
          </p:cNvSpPr>
          <p:nvPr>
            <p:ph sz="quarter" idx="18"/>
          </p:nvPr>
        </p:nvSpPr>
        <p:spPr>
          <a:xfrm>
            <a:off x="4724400" y="1447800"/>
            <a:ext cx="3962400" cy="4800600"/>
          </a:xfrm>
          <a:prstGeom prst="rect">
            <a:avLst/>
          </a:prstGeom>
        </p:spPr>
        <p:txBody>
          <a:bodyPr/>
          <a:lstStyle>
            <a:lvl1pPr marL="171450" indent="-171450">
              <a:buClr>
                <a:schemeClr val="accent2"/>
              </a:buClr>
              <a:defRPr sz="1600" b="0">
                <a:solidFill>
                  <a:schemeClr val="tx1"/>
                </a:solidFill>
              </a:defRPr>
            </a:lvl1pPr>
            <a:lvl2pPr>
              <a:defRPr sz="1400"/>
            </a:lvl2pPr>
            <a:lvl3pPr>
              <a:defRPr sz="1400"/>
            </a:lvl3pPr>
            <a:lvl4pPr>
              <a:defRPr sz="1400"/>
            </a:lvl4pPr>
            <a:lvl5pPr>
              <a:defRPr sz="1400"/>
            </a:lvl5pPr>
          </a:lstStyle>
          <a:p>
            <a:pPr lvl="0"/>
            <a:r>
              <a:rPr lang="en-US"/>
              <a:t>Click to edit Master text styles</a:t>
            </a:r>
          </a:p>
        </p:txBody>
      </p:sp>
      <p:sp>
        <p:nvSpPr>
          <p:cNvPr id="13" name="Slide Number Placeholder 12"/>
          <p:cNvSpPr>
            <a:spLocks noGrp="1"/>
          </p:cNvSpPr>
          <p:nvPr>
            <p:ph type="sldNum" sz="quarter" idx="21"/>
          </p:nvPr>
        </p:nvSpPr>
        <p:spPr/>
        <p:txBody>
          <a:bodyPr/>
          <a:lstStyle/>
          <a:p>
            <a:fld id="{13443910-3D88-430F-B3B4-1945443AA91F}" type="slidenum">
              <a:rPr lang="en-US" smtClean="0"/>
              <a:pPr/>
              <a:t>‹#›</a:t>
            </a:fld>
            <a:endParaRPr lang="en-US"/>
          </a:p>
        </p:txBody>
      </p:sp>
      <p:sp>
        <p:nvSpPr>
          <p:cNvPr id="14" name="Text Placeholder 9"/>
          <p:cNvSpPr>
            <a:spLocks noGrp="1"/>
          </p:cNvSpPr>
          <p:nvPr>
            <p:ph type="body" sz="quarter" idx="19"/>
          </p:nvPr>
        </p:nvSpPr>
        <p:spPr>
          <a:xfrm>
            <a:off x="457200" y="1447800"/>
            <a:ext cx="396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0"/>
          <p:cNvSpPr>
            <a:spLocks noGrp="1"/>
          </p:cNvSpPr>
          <p:nvPr>
            <p:ph type="body" sz="quarter" idx="17" hasCustomPrompt="1"/>
          </p:nvPr>
        </p:nvSpPr>
        <p:spPr>
          <a:xfrm>
            <a:off x="76200" y="6477000"/>
            <a:ext cx="8001000" cy="304800"/>
          </a:xfrm>
          <a:prstGeom prst="rect">
            <a:avLst/>
          </a:prstGeom>
        </p:spPr>
        <p:txBody>
          <a:bodyPr bIns="0" anchor="b"/>
          <a:lstStyle>
            <a:lvl1pPr marL="0" indent="0">
              <a:buNone/>
              <a:defRPr sz="800" b="1">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637608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Quant Concept">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3443910-3D88-430F-B3B4-1945443AA91F}" type="slidenum">
              <a:rPr lang="en-US" smtClean="0"/>
              <a:pPr/>
              <a:t>‹#›</a:t>
            </a:fld>
            <a:endParaRPr lang="en-US"/>
          </a:p>
        </p:txBody>
      </p:sp>
      <p:cxnSp>
        <p:nvCxnSpPr>
          <p:cNvPr id="6" name="Straight Connector 5"/>
          <p:cNvCxnSpPr/>
          <p:nvPr userDrawn="1"/>
        </p:nvCxnSpPr>
        <p:spPr>
          <a:xfrm>
            <a:off x="2667000" y="228600"/>
            <a:ext cx="0" cy="76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10"/>
          <p:cNvSpPr>
            <a:spLocks noGrp="1"/>
          </p:cNvSpPr>
          <p:nvPr>
            <p:ph type="body" sz="quarter" idx="17" hasCustomPrompt="1"/>
          </p:nvPr>
        </p:nvSpPr>
        <p:spPr>
          <a:xfrm>
            <a:off x="76200" y="6477000"/>
            <a:ext cx="8001000" cy="304800"/>
          </a:xfrm>
          <a:prstGeom prst="rect">
            <a:avLst/>
          </a:prstGeom>
        </p:spPr>
        <p:txBody>
          <a:bodyPr bIns="0" anchor="b"/>
          <a:lstStyle>
            <a:lvl1pPr marL="0" indent="0">
              <a:buNone/>
              <a:defRPr sz="800" b="1">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10" name="Content Placeholder 15"/>
          <p:cNvSpPr>
            <a:spLocks noGrp="1"/>
          </p:cNvSpPr>
          <p:nvPr>
            <p:ph sz="quarter" idx="16"/>
          </p:nvPr>
        </p:nvSpPr>
        <p:spPr>
          <a:xfrm>
            <a:off x="457200" y="2895600"/>
            <a:ext cx="8229600" cy="3352800"/>
          </a:xfrm>
          <a:prstGeom prst="rect">
            <a:avLst/>
          </a:prstGeom>
        </p:spPr>
        <p:txBody>
          <a:bodyPr/>
          <a:lstStyle>
            <a:lvl1pPr marL="171450" indent="-171450">
              <a:buClr>
                <a:schemeClr val="accent2"/>
              </a:buClr>
              <a:defRPr sz="1400" b="0">
                <a:solidFill>
                  <a:schemeClr val="tx1"/>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11" name="Text Placeholder 9"/>
          <p:cNvSpPr>
            <a:spLocks noGrp="1"/>
          </p:cNvSpPr>
          <p:nvPr>
            <p:ph type="body" sz="quarter" idx="19"/>
          </p:nvPr>
        </p:nvSpPr>
        <p:spPr>
          <a:xfrm>
            <a:off x="457200" y="1447800"/>
            <a:ext cx="8229600" cy="1295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p:cNvSpPr>
            <a:spLocks noGrp="1"/>
          </p:cNvSpPr>
          <p:nvPr>
            <p:ph type="body" sz="quarter" idx="20" hasCustomPrompt="1"/>
          </p:nvPr>
        </p:nvSpPr>
        <p:spPr>
          <a:xfrm>
            <a:off x="2819401" y="381000"/>
            <a:ext cx="5943599" cy="762000"/>
          </a:xfrm>
        </p:spPr>
        <p:txBody>
          <a:bodyPr anchor="ctr" anchorCtr="0"/>
          <a:lstStyle>
            <a:lvl1pPr marL="0" indent="0">
              <a:buNone/>
              <a:defRPr sz="1600" b="0" baseline="0">
                <a:solidFill>
                  <a:schemeClr val="tx1"/>
                </a:solidFill>
              </a:defRPr>
            </a:lvl1pPr>
          </a:lstStyle>
          <a:p>
            <a:pPr lvl="0"/>
            <a:r>
              <a:rPr lang="en-US" dirty="0"/>
              <a:t>Finding</a:t>
            </a:r>
          </a:p>
        </p:txBody>
      </p:sp>
      <p:sp>
        <p:nvSpPr>
          <p:cNvPr id="15" name="Title 1"/>
          <p:cNvSpPr>
            <a:spLocks noGrp="1"/>
          </p:cNvSpPr>
          <p:nvPr>
            <p:ph type="title" hasCustomPrompt="1"/>
          </p:nvPr>
        </p:nvSpPr>
        <p:spPr>
          <a:xfrm>
            <a:off x="457200" y="255202"/>
            <a:ext cx="2057400" cy="887798"/>
          </a:xfrm>
        </p:spPr>
        <p:txBody>
          <a:bodyPr anchor="ctr"/>
          <a:lstStyle>
            <a:lvl1pPr algn="r">
              <a:defRPr/>
            </a:lvl1pPr>
          </a:lstStyle>
          <a:p>
            <a:r>
              <a:rPr lang="en-US" dirty="0"/>
              <a:t>Concept</a:t>
            </a:r>
          </a:p>
        </p:txBody>
      </p:sp>
    </p:spTree>
    <p:extLst>
      <p:ext uri="{BB962C8B-B14F-4D97-AF65-F5344CB8AC3E}">
        <p14:creationId xmlns:p14="http://schemas.microsoft.com/office/powerpoint/2010/main" val="35681356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2" name="64a26a49-13e8-4bf7-9488-ed1fdaf0c4e4" descr="0A12228A-996F-4368-A895-BC7CECC99C3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8669" y="6537960"/>
            <a:ext cx="669131" cy="304800"/>
          </a:xfrm>
          <a:prstGeom prst="rect">
            <a:avLst/>
          </a:prstGeom>
          <a:noFill/>
          <a:ln w="9525">
            <a:noFill/>
            <a:miter lim="800000"/>
            <a:headEnd/>
            <a:tailEnd/>
          </a:ln>
        </p:spPr>
      </p:pic>
      <p:sp>
        <p:nvSpPr>
          <p:cNvPr id="3" name="Slide Number Placeholder 9"/>
          <p:cNvSpPr>
            <a:spLocks noGrp="1"/>
          </p:cNvSpPr>
          <p:nvPr>
            <p:ph type="sldNum" sz="quarter" idx="4"/>
          </p:nvPr>
        </p:nvSpPr>
        <p:spPr>
          <a:xfrm>
            <a:off x="8641080" y="6537960"/>
            <a:ext cx="457200" cy="301752"/>
          </a:xfrm>
          <a:prstGeom prst="rect">
            <a:avLst/>
          </a:prstGeom>
        </p:spPr>
        <p:txBody>
          <a:bodyPr vert="horz" lIns="91440" tIns="45720" rIns="91440" bIns="45720" rtlCol="0" anchor="ctr"/>
          <a:lstStyle>
            <a:lvl1pPr algn="ctr">
              <a:defRPr sz="1200" b="1">
                <a:solidFill>
                  <a:schemeClr val="bg1"/>
                </a:solidFill>
              </a:defRPr>
            </a:lvl1pPr>
          </a:lstStyle>
          <a:p>
            <a:fld id="{13443910-3D88-430F-B3B4-1945443AA91F}" type="slidenum">
              <a:rPr lang="en-US" smtClean="0"/>
              <a:pPr/>
              <a:t>‹#›</a:t>
            </a:fld>
            <a:endParaRPr lang="en-US"/>
          </a:p>
        </p:txBody>
      </p:sp>
      <p:pic>
        <p:nvPicPr>
          <p:cNvPr id="4" name="Picture 3" descr="testjpg.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9144000" cy="152400"/>
          </a:xfrm>
          <a:prstGeom prst="rect">
            <a:avLst/>
          </a:prstGeom>
        </p:spPr>
      </p:pic>
    </p:spTree>
    <p:extLst>
      <p:ext uri="{BB962C8B-B14F-4D97-AF65-F5344CB8AC3E}">
        <p14:creationId xmlns:p14="http://schemas.microsoft.com/office/powerpoint/2010/main" val="31145668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LG Image Bank">
    <p:spTree>
      <p:nvGrpSpPr>
        <p:cNvPr id="1" name=""/>
        <p:cNvGrpSpPr/>
        <p:nvPr/>
      </p:nvGrpSpPr>
      <p:grpSpPr>
        <a:xfrm>
          <a:off x="0" y="0"/>
          <a:ext cx="0" cy="0"/>
          <a:chOff x="0" y="0"/>
          <a:chExt cx="0" cy="0"/>
        </a:xfrm>
      </p:grpSpPr>
      <p:pic>
        <p:nvPicPr>
          <p:cNvPr id="24" name="Picture 23" descr="background_sm.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519776"/>
            <a:ext cx="1600200" cy="1795346"/>
          </a:xfrm>
          <a:prstGeom prst="rect">
            <a:avLst/>
          </a:prstGeom>
        </p:spPr>
      </p:pic>
      <p:pic>
        <p:nvPicPr>
          <p:cNvPr id="25" name="Picture 24" descr="bigpicture_s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06322" y="1594267"/>
            <a:ext cx="1360778" cy="1828800"/>
          </a:xfrm>
          <a:prstGeom prst="rect">
            <a:avLst/>
          </a:prstGeom>
        </p:spPr>
      </p:pic>
      <p:pic>
        <p:nvPicPr>
          <p:cNvPr id="26" name="Picture 25" descr="contacts_sm.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67564" y="1823688"/>
            <a:ext cx="1371600" cy="1332659"/>
          </a:xfrm>
          <a:prstGeom prst="rect">
            <a:avLst/>
          </a:prstGeom>
        </p:spPr>
      </p:pic>
      <p:pic>
        <p:nvPicPr>
          <p:cNvPr id="31" name="Picture 30" descr="details_sm.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41936" y="1660250"/>
            <a:ext cx="1657714" cy="1676400"/>
          </a:xfrm>
          <a:prstGeom prst="rect">
            <a:avLst/>
          </a:prstGeom>
        </p:spPr>
      </p:pic>
      <p:pic>
        <p:nvPicPr>
          <p:cNvPr id="22" name="Picture 21" descr="testjpg.JPG"/>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0"/>
            <a:ext cx="9144000" cy="152400"/>
          </a:xfrm>
          <a:prstGeom prst="rect">
            <a:avLst/>
          </a:prstGeom>
        </p:spPr>
      </p:pic>
      <p:pic>
        <p:nvPicPr>
          <p:cNvPr id="23" name="Picture 22" descr="appendix_sm.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02689" y="3423067"/>
            <a:ext cx="936207" cy="1606133"/>
          </a:xfrm>
          <a:prstGeom prst="rect">
            <a:avLst/>
          </a:prstGeom>
        </p:spPr>
      </p:pic>
      <p:pic>
        <p:nvPicPr>
          <p:cNvPr id="27" name="Picture 26" descr="analysis_sm.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6396" y="3431736"/>
            <a:ext cx="1213866" cy="1380744"/>
          </a:xfrm>
          <a:prstGeom prst="rect">
            <a:avLst/>
          </a:prstGeom>
        </p:spPr>
      </p:pic>
      <p:pic>
        <p:nvPicPr>
          <p:cNvPr id="28" name="Picture 27" descr="questionmark_sm.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6434" y="3205429"/>
            <a:ext cx="1676400" cy="1748360"/>
          </a:xfrm>
          <a:prstGeom prst="rect">
            <a:avLst/>
          </a:prstGeom>
        </p:spPr>
      </p:pic>
      <p:pic>
        <p:nvPicPr>
          <p:cNvPr id="29" name="Picture 2"/>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079408" y="1509762"/>
            <a:ext cx="1524000" cy="1676400"/>
          </a:xfrm>
          <a:prstGeom prst="rect">
            <a:avLst/>
          </a:prstGeom>
          <a:noFill/>
          <a:ln w="9525">
            <a:noFill/>
            <a:miter lim="800000"/>
            <a:headEnd/>
            <a:tailEnd/>
          </a:ln>
        </p:spPr>
      </p:pic>
      <p:pic>
        <p:nvPicPr>
          <p:cNvPr id="30" name="Picture 2"/>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5580237" y="3205429"/>
            <a:ext cx="1524000" cy="1607051"/>
          </a:xfrm>
          <a:prstGeom prst="rect">
            <a:avLst/>
          </a:prstGeom>
          <a:noFill/>
          <a:ln w="9525">
            <a:noFill/>
            <a:miter lim="800000"/>
            <a:headEnd/>
            <a:tailEnd/>
          </a:ln>
        </p:spPr>
      </p:pic>
      <p:pic>
        <p:nvPicPr>
          <p:cNvPr id="32" name="Picture 3"/>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l="13260" t="8840" r="11602" b="2762"/>
          <a:stretch>
            <a:fillRect/>
          </a:stretch>
        </p:blipFill>
        <p:spPr bwMode="auto">
          <a:xfrm>
            <a:off x="7253388" y="3304131"/>
            <a:ext cx="1371600" cy="1613647"/>
          </a:xfrm>
          <a:prstGeom prst="rect">
            <a:avLst/>
          </a:prstGeom>
          <a:noFill/>
          <a:ln w="9525">
            <a:noFill/>
            <a:miter lim="800000"/>
            <a:headEnd/>
            <a:tailEnd/>
          </a:ln>
        </p:spPr>
      </p:pic>
      <p:pic>
        <p:nvPicPr>
          <p:cNvPr id="45" name="5aa1117a-53cd-4fc6-85b7-5ba0ee201b7f" descr="66188D09-9626-4772-876E-B2E6488FB318"/>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66800" y="5622656"/>
            <a:ext cx="372291" cy="457200"/>
          </a:xfrm>
          <a:prstGeom prst="rect">
            <a:avLst/>
          </a:prstGeom>
          <a:noFill/>
          <a:ln w="9525">
            <a:noFill/>
            <a:miter lim="800000"/>
            <a:headEnd/>
            <a:tailEnd/>
          </a:ln>
        </p:spPr>
      </p:pic>
      <p:pic>
        <p:nvPicPr>
          <p:cNvPr id="46" name="3cf6febe-dd3d-4fa2-996d-000e5d83316a" descr="AB62777B-1934-4EFB-BDBB-5793A1B3B453"/>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524000" y="5622656"/>
            <a:ext cx="372291" cy="457200"/>
          </a:xfrm>
          <a:prstGeom prst="rect">
            <a:avLst/>
          </a:prstGeom>
          <a:noFill/>
          <a:ln w="9525">
            <a:noFill/>
            <a:miter lim="800000"/>
            <a:headEnd/>
            <a:tailEnd/>
          </a:ln>
        </p:spPr>
      </p:pic>
      <p:pic>
        <p:nvPicPr>
          <p:cNvPr id="47" name="d515ea89-693f-4049-9b5f-7a2524142ffd" descr="BE307A57-C8C9-47C8-8950-861E6A8EDA49"/>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981200" y="5622656"/>
            <a:ext cx="372291" cy="457200"/>
          </a:xfrm>
          <a:prstGeom prst="rect">
            <a:avLst/>
          </a:prstGeom>
          <a:noFill/>
          <a:ln w="9525">
            <a:noFill/>
            <a:miter lim="800000"/>
            <a:headEnd/>
            <a:tailEnd/>
          </a:ln>
        </p:spPr>
      </p:pic>
      <p:pic>
        <p:nvPicPr>
          <p:cNvPr id="48" name="4d9c6049-e6b5-4cb8-8d47-0806cfbac12a" descr="D98F3100-78E3-4B0C-9D9A-351D478A725C"/>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438400" y="5622656"/>
            <a:ext cx="372291" cy="457200"/>
          </a:xfrm>
          <a:prstGeom prst="rect">
            <a:avLst/>
          </a:prstGeom>
          <a:noFill/>
          <a:ln w="9525">
            <a:noFill/>
            <a:miter lim="800000"/>
            <a:headEnd/>
            <a:tailEnd/>
          </a:ln>
        </p:spPr>
      </p:pic>
      <p:pic>
        <p:nvPicPr>
          <p:cNvPr id="49" name="62159901-ee61-4c44-8e0f-c600d6948e0a" descr="E9005AE8-8C27-4D86-866D-A7E1C7508FAA@launchmodem"/>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895600" y="5622656"/>
            <a:ext cx="372291" cy="457200"/>
          </a:xfrm>
          <a:prstGeom prst="rect">
            <a:avLst/>
          </a:prstGeom>
          <a:noFill/>
          <a:ln w="9525">
            <a:noFill/>
            <a:miter lim="800000"/>
            <a:headEnd/>
            <a:tailEnd/>
          </a:ln>
        </p:spPr>
      </p:pic>
      <p:pic>
        <p:nvPicPr>
          <p:cNvPr id="50" name="c844828e-f47d-4e2c-8af9-64809f0c9469" descr="FCFB98F6-631B-429F-97B0-00FD6A933824"/>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609600" y="5622656"/>
            <a:ext cx="372291" cy="457200"/>
          </a:xfrm>
          <a:prstGeom prst="rect">
            <a:avLst/>
          </a:prstGeom>
          <a:noFill/>
          <a:ln w="9525">
            <a:noFill/>
            <a:miter lim="800000"/>
            <a:headEnd/>
            <a:tailEnd/>
          </a:ln>
        </p:spPr>
      </p:pic>
      <p:pic>
        <p:nvPicPr>
          <p:cNvPr id="51" name="60b2ec73-3085-4606-b932-ed3ec28ae356" descr="9FDBE0ED-A5AA-4639-BCCE-A2612F5D3F57@launchmodem"/>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352800" y="5622656"/>
            <a:ext cx="369444" cy="457200"/>
          </a:xfrm>
          <a:prstGeom prst="rect">
            <a:avLst/>
          </a:prstGeom>
          <a:noFill/>
          <a:ln w="9525">
            <a:noFill/>
            <a:miter lim="800000"/>
            <a:headEnd/>
            <a:tailEnd/>
          </a:ln>
        </p:spPr>
      </p:pic>
      <p:pic>
        <p:nvPicPr>
          <p:cNvPr id="52" name="5c44dbe4-c99c-425b-8386-0ff7dd95bfbb" descr="673342BC-810E-454F-8B04-32FBE3B5CD1C@launchmodem"/>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810000" y="5622656"/>
            <a:ext cx="369444" cy="457200"/>
          </a:xfrm>
          <a:prstGeom prst="rect">
            <a:avLst/>
          </a:prstGeom>
          <a:noFill/>
          <a:ln w="9525">
            <a:noFill/>
            <a:miter lim="800000"/>
            <a:headEnd/>
            <a:tailEnd/>
          </a:ln>
        </p:spPr>
      </p:pic>
      <p:pic>
        <p:nvPicPr>
          <p:cNvPr id="53" name="c7275b72-2c67-42be-90cc-4c80d0ed421e" descr="660AEBE1-25FB-40F4-B8DC-9CD42FDCFF7A@launchmodem"/>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267200" y="5622656"/>
            <a:ext cx="369444" cy="457200"/>
          </a:xfrm>
          <a:prstGeom prst="rect">
            <a:avLst/>
          </a:prstGeom>
          <a:noFill/>
          <a:ln w="9525">
            <a:noFill/>
            <a:miter lim="800000"/>
            <a:headEnd/>
            <a:tailEnd/>
          </a:ln>
        </p:spPr>
      </p:pic>
      <p:pic>
        <p:nvPicPr>
          <p:cNvPr id="6" name="Picture 5"/>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945706" y="5127336"/>
            <a:ext cx="619932" cy="457200"/>
          </a:xfrm>
          <a:prstGeom prst="rect">
            <a:avLst/>
          </a:prstGeom>
        </p:spPr>
      </p:pic>
      <p:pic>
        <p:nvPicPr>
          <p:cNvPr id="7" name="Picture 6"/>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5494106" y="5127336"/>
            <a:ext cx="635924" cy="457200"/>
          </a:xfrm>
          <a:prstGeom prst="rect">
            <a:avLst/>
          </a:prstGeom>
        </p:spPr>
      </p:pic>
      <p:pic>
        <p:nvPicPr>
          <p:cNvPr id="8" name="Picture 7"/>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7611938" y="5143480"/>
            <a:ext cx="629175" cy="457200"/>
          </a:xfrm>
          <a:prstGeom prst="rect">
            <a:avLst/>
          </a:prstGeom>
        </p:spPr>
      </p:pic>
      <p:pic>
        <p:nvPicPr>
          <p:cNvPr id="9" name="Picture 8"/>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6242766" y="5127336"/>
            <a:ext cx="590204" cy="457200"/>
          </a:xfrm>
          <a:prstGeom prst="rect">
            <a:avLst/>
          </a:prstGeom>
        </p:spPr>
      </p:pic>
      <p:sp>
        <p:nvSpPr>
          <p:cNvPr id="58" name="Round Same Side Corner Rectangle 57"/>
          <p:cNvSpPr/>
          <p:nvPr userDrawn="1"/>
        </p:nvSpPr>
        <p:spPr>
          <a:xfrm rot="10800000">
            <a:off x="5970346" y="5899391"/>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5"/>
          <p:cNvSpPr>
            <a:spLocks noGrp="1"/>
          </p:cNvSpPr>
          <p:nvPr>
            <p:ph type="body" sz="quarter" idx="10" hasCustomPrompt="1"/>
          </p:nvPr>
        </p:nvSpPr>
        <p:spPr>
          <a:xfrm>
            <a:off x="5955106" y="5899392"/>
            <a:ext cx="1981200" cy="685800"/>
          </a:xfrm>
        </p:spPr>
        <p:txBody>
          <a:bodyPr anchor="ctr"/>
          <a:lstStyle>
            <a:lvl1pPr algn="ctr">
              <a:buNone/>
              <a:defRPr sz="1600" b="1" baseline="0">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Contents</a:t>
            </a:r>
          </a:p>
          <a:p>
            <a:pPr lvl="0"/>
            <a:r>
              <a:rPr lang="en-US" dirty="0"/>
              <a:t>##</a:t>
            </a:r>
          </a:p>
        </p:txBody>
      </p:sp>
      <p:sp>
        <p:nvSpPr>
          <p:cNvPr id="2" name="Title 1"/>
          <p:cNvSpPr>
            <a:spLocks noGrp="1"/>
          </p:cNvSpPr>
          <p:nvPr>
            <p:ph type="title" hasCustomPrompt="1"/>
          </p:nvPr>
        </p:nvSpPr>
        <p:spPr/>
        <p:txBody>
          <a:bodyPr/>
          <a:lstStyle/>
          <a:p>
            <a:r>
              <a:rPr lang="en-US" dirty="0"/>
              <a:t>TLG Image Bank – Open Slide Master, Copy and Paste Images You Need Onto Slides</a:t>
            </a:r>
          </a:p>
        </p:txBody>
      </p:sp>
    </p:spTree>
    <p:extLst>
      <p:ext uri="{BB962C8B-B14F-4D97-AF65-F5344CB8AC3E}">
        <p14:creationId xmlns:p14="http://schemas.microsoft.com/office/powerpoint/2010/main" val="797968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Contacts">
    <p:spTree>
      <p:nvGrpSpPr>
        <p:cNvPr id="1" name=""/>
        <p:cNvGrpSpPr/>
        <p:nvPr/>
      </p:nvGrpSpPr>
      <p:grpSpPr>
        <a:xfrm>
          <a:off x="0" y="0"/>
          <a:ext cx="0" cy="0"/>
          <a:chOff x="0" y="0"/>
          <a:chExt cx="0" cy="0"/>
        </a:xfrm>
      </p:grpSpPr>
      <p:sp>
        <p:nvSpPr>
          <p:cNvPr id="8" name="Rectangle 7"/>
          <p:cNvSpPr/>
          <p:nvPr userDrawn="1"/>
        </p:nvSpPr>
        <p:spPr>
          <a:xfrm>
            <a:off x="0" y="0"/>
            <a:ext cx="75438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ontacts_sm.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6400" y="4876800"/>
            <a:ext cx="1960666" cy="1905000"/>
          </a:xfrm>
          <a:prstGeom prst="rect">
            <a:avLst/>
          </a:prstGeom>
        </p:spPr>
      </p:pic>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5400000">
            <a:off x="4838700" y="2552700"/>
            <a:ext cx="6858000" cy="1752600"/>
          </a:xfrm>
          <a:prstGeom prst="rect">
            <a:avLst/>
          </a:prstGeom>
          <a:noFill/>
          <a:ln w="9525">
            <a:noFill/>
            <a:miter lim="800000"/>
            <a:headEnd/>
            <a:tailEnd/>
          </a:ln>
        </p:spPr>
      </p:pic>
      <p:pic>
        <p:nvPicPr>
          <p:cNvPr id="7" name="Picture 6" descr="LINK_log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000" y="609600"/>
            <a:ext cx="3456438" cy="533400"/>
          </a:xfrm>
          <a:prstGeom prst="rect">
            <a:avLst/>
          </a:prstGeom>
        </p:spPr>
      </p:pic>
      <p:sp>
        <p:nvSpPr>
          <p:cNvPr id="10" name="Text Placeholder 9"/>
          <p:cNvSpPr>
            <a:spLocks noGrp="1"/>
          </p:cNvSpPr>
          <p:nvPr>
            <p:ph type="body" sz="quarter" idx="10" hasCustomPrompt="1"/>
          </p:nvPr>
        </p:nvSpPr>
        <p:spPr>
          <a:xfrm>
            <a:off x="457200" y="2133600"/>
            <a:ext cx="5029200" cy="4343400"/>
          </a:xfrm>
          <a:prstGeom prst="rect">
            <a:avLst/>
          </a:prstGeom>
        </p:spPr>
        <p:txBody>
          <a:bodyPr/>
          <a:lstStyle>
            <a:lvl1pPr>
              <a:buNone/>
              <a:defRPr sz="1600" b="0" baseline="0">
                <a:solidFill>
                  <a:schemeClr val="accent1"/>
                </a:solidFill>
                <a:latin typeface="+mn-lt"/>
              </a:defRPr>
            </a:lvl1pPr>
            <a:lvl2pPr>
              <a:buNone/>
              <a:defRPr sz="1800">
                <a:solidFill>
                  <a:schemeClr val="accent1"/>
                </a:solidFill>
                <a:latin typeface="Georgia" pitchFamily="18" charset="0"/>
              </a:defRPr>
            </a:lvl2pPr>
            <a:lvl3pPr>
              <a:buNone/>
              <a:defRPr sz="1800">
                <a:solidFill>
                  <a:schemeClr val="accent1"/>
                </a:solidFill>
                <a:latin typeface="Georgia" pitchFamily="18" charset="0"/>
              </a:defRPr>
            </a:lvl3pPr>
            <a:lvl4pPr>
              <a:buNone/>
              <a:defRPr sz="1800">
                <a:solidFill>
                  <a:schemeClr val="accent1"/>
                </a:solidFill>
                <a:latin typeface="Georgia" pitchFamily="18" charset="0"/>
              </a:defRPr>
            </a:lvl4pPr>
            <a:lvl5pPr>
              <a:buNone/>
              <a:defRPr sz="1800">
                <a:solidFill>
                  <a:schemeClr val="accent1"/>
                </a:solidFill>
                <a:latin typeface="Georgia" pitchFamily="18" charset="0"/>
              </a:defRPr>
            </a:lvl5pPr>
          </a:lstStyle>
          <a:p>
            <a:pPr lvl="0"/>
            <a:r>
              <a:rPr lang="en-US" dirty="0"/>
              <a:t>Name (bold) | Title  </a:t>
            </a:r>
          </a:p>
          <a:p>
            <a:pPr lvl="0"/>
            <a:r>
              <a:rPr lang="en-US" dirty="0"/>
              <a:t>Email | Phone </a:t>
            </a:r>
          </a:p>
        </p:txBody>
      </p:sp>
      <p:pic>
        <p:nvPicPr>
          <p:cNvPr id="11" name="Picture 10" descr="LINK_tagdarker2.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6800" y="1143000"/>
            <a:ext cx="3387350" cy="304800"/>
          </a:xfrm>
          <a:prstGeom prst="rect">
            <a:avLst/>
          </a:prstGeom>
        </p:spPr>
      </p:pic>
    </p:spTree>
    <p:extLst>
      <p:ext uri="{BB962C8B-B14F-4D97-AF65-F5344CB8AC3E}">
        <p14:creationId xmlns:p14="http://schemas.microsoft.com/office/powerpoint/2010/main" val="4077011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20" y="365760"/>
            <a:ext cx="8229600" cy="914400"/>
          </a:xfrm>
        </p:spPr>
        <p:txBody>
          <a:bodyPr/>
          <a:lstStyle>
            <a:lvl1pPr>
              <a:defRPr cap="none"/>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05464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3"/>
          </p:nvPr>
        </p:nvSpPr>
        <p:spPr/>
        <p:txBody>
          <a:bodyPr/>
          <a:lstStyle/>
          <a:p>
            <a:fld id="{13443910-3D88-430F-B3B4-1945443AA91F}" type="slidenum">
              <a:rPr lang="en-US" smtClean="0">
                <a:solidFill>
                  <a:srgbClr val="FFFFFF"/>
                </a:solidFill>
              </a:rPr>
              <a:pPr/>
              <a:t>‹#›</a:t>
            </a:fld>
            <a:endParaRPr lang="en-US" dirty="0">
              <a:solidFill>
                <a:srgbClr val="FFFFFF"/>
              </a:solidFill>
            </a:endParaRPr>
          </a:p>
        </p:txBody>
      </p:sp>
      <p:sp>
        <p:nvSpPr>
          <p:cNvPr id="13" name="Title 12"/>
          <p:cNvSpPr>
            <a:spLocks noGrp="1"/>
          </p:cNvSpPr>
          <p:nvPr>
            <p:ph type="title"/>
          </p:nvPr>
        </p:nvSpPr>
        <p:spPr/>
        <p:txBody>
          <a:bodyPr/>
          <a:lstStyle/>
          <a:p>
            <a:r>
              <a:rPr lang="en-US"/>
              <a:t>Click to edit Master title style</a:t>
            </a:r>
          </a:p>
        </p:txBody>
      </p:sp>
      <p:sp>
        <p:nvSpPr>
          <p:cNvPr id="12" name="Content Placeholder 11"/>
          <p:cNvSpPr>
            <a:spLocks noGrp="1"/>
          </p:cNvSpPr>
          <p:nvPr>
            <p:ph sz="quarter" idx="15"/>
          </p:nvPr>
        </p:nvSpPr>
        <p:spPr>
          <a:xfrm>
            <a:off x="457200" y="1447800"/>
            <a:ext cx="8229600" cy="4724400"/>
          </a:xfrm>
        </p:spPr>
        <p:txBody>
          <a:bodyPr/>
          <a:lstStyle>
            <a:lvl1pPr marL="114300" indent="-11430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9"/>
          <p:cNvSpPr>
            <a:spLocks noGrp="1"/>
          </p:cNvSpPr>
          <p:nvPr>
            <p:ph type="body" sz="quarter" idx="18" hasCustomPrompt="1"/>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a:t>Implication or Insight or The Value or some other callout goes here if you need it.  You can make this box bigger if you need more than 2 lines.</a:t>
            </a:r>
          </a:p>
        </p:txBody>
      </p:sp>
      <p:sp>
        <p:nvSpPr>
          <p:cNvPr id="8"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a:t>Title</a:t>
            </a:r>
          </a:p>
        </p:txBody>
      </p:sp>
    </p:spTree>
    <p:extLst>
      <p:ext uri="{BB962C8B-B14F-4D97-AF65-F5344CB8AC3E}">
        <p14:creationId xmlns:p14="http://schemas.microsoft.com/office/powerpoint/2010/main" val="265722824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Graph Center">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457200" y="1447800"/>
            <a:ext cx="8229599" cy="533400"/>
          </a:xfrm>
          <a:prstGeom prst="rect">
            <a:avLst/>
          </a:prstGeom>
        </p:spPr>
        <p:txBody>
          <a:bodyPr/>
          <a:lstStyle>
            <a:lvl1pPr marL="0" indent="0">
              <a:buClr>
                <a:schemeClr val="accent1"/>
              </a:buClr>
              <a:buNone/>
              <a:defRPr sz="1800" b="1">
                <a:solidFill>
                  <a:schemeClr val="tx2"/>
                </a:solidFill>
              </a:defRPr>
            </a:lvl1pPr>
            <a:lvl2pPr>
              <a:buClr>
                <a:schemeClr val="accent1"/>
              </a:buClr>
              <a:defRPr sz="1400"/>
            </a:lvl2pPr>
            <a:lvl3pPr>
              <a:buClr>
                <a:schemeClr val="accent1"/>
              </a:buClr>
              <a:buFont typeface="Calibri" pitchFamily="34" charset="0"/>
              <a:buChar char="»"/>
              <a:defRPr sz="1400"/>
            </a:lvl3pPr>
            <a:lvl4pPr>
              <a:buClr>
                <a:schemeClr val="accent1"/>
              </a:buClr>
              <a:buFont typeface="Courier New" pitchFamily="49" charset="0"/>
              <a:buChar char="o"/>
              <a:defRPr sz="1400"/>
            </a:lvl4pPr>
            <a:lvl5pPr>
              <a:buClr>
                <a:schemeClr val="accent1"/>
              </a:buClr>
              <a:buFont typeface="Wingdings" pitchFamily="2" charset="2"/>
              <a:buChar char="v"/>
              <a:defRPr sz="1400"/>
            </a:lvl5pPr>
          </a:lstStyle>
          <a:p>
            <a:pPr lvl="0"/>
            <a:r>
              <a:rPr lang="en-US" dirty="0"/>
              <a:t>Click to edit the key takeaway</a:t>
            </a:r>
          </a:p>
        </p:txBody>
      </p:sp>
      <p:sp>
        <p:nvSpPr>
          <p:cNvPr id="7" name="Text Placeholder 11"/>
          <p:cNvSpPr>
            <a:spLocks noGrp="1"/>
          </p:cNvSpPr>
          <p:nvPr>
            <p:ph type="body" sz="quarter" idx="15"/>
          </p:nvPr>
        </p:nvSpPr>
        <p:spPr>
          <a:xfrm>
            <a:off x="1524000" y="5334000"/>
            <a:ext cx="6096000" cy="914400"/>
          </a:xfrm>
          <a:prstGeom prst="rect">
            <a:avLst/>
          </a:prstGeom>
          <a:solidFill>
            <a:schemeClr val="bg2">
              <a:lumMod val="40000"/>
              <a:lumOff val="60000"/>
            </a:schemeClr>
          </a:solidFill>
        </p:spPr>
        <p:txBody>
          <a:bodyPr anchor="ctr"/>
          <a:lstStyle>
            <a:lvl1pPr marL="0" indent="0">
              <a:spcBef>
                <a:spcPts val="600"/>
              </a:spcBef>
              <a:buClr>
                <a:schemeClr val="accent2"/>
              </a:buClr>
              <a:buNone/>
              <a:defRPr sz="1400">
                <a:solidFill>
                  <a:srgbClr val="000000"/>
                </a:solidFill>
              </a:defRPr>
            </a:lvl1pPr>
            <a:lvl2pPr marL="461963" indent="-234950">
              <a:spcBef>
                <a:spcPts val="600"/>
              </a:spcBef>
              <a:buClr>
                <a:schemeClr val="accent2"/>
              </a:buClr>
              <a:defRPr sz="1400">
                <a:solidFill>
                  <a:srgbClr val="000000"/>
                </a:solidFill>
              </a:defRPr>
            </a:lvl2pPr>
            <a:lvl3pPr marL="687388" indent="-225425">
              <a:spcBef>
                <a:spcPts val="600"/>
              </a:spcBef>
              <a:buClr>
                <a:schemeClr val="accent2"/>
              </a:buClr>
              <a:buFont typeface="Calibri" pitchFamily="34" charset="0"/>
              <a:buChar char="»"/>
              <a:defRPr sz="1400">
                <a:solidFill>
                  <a:srgbClr val="000000"/>
                </a:solidFill>
              </a:defRPr>
            </a:lvl3pPr>
            <a:lvl4pPr marL="914400" indent="-227013">
              <a:spcBef>
                <a:spcPts val="600"/>
              </a:spcBef>
              <a:buClr>
                <a:schemeClr val="accent2"/>
              </a:buClr>
              <a:buFont typeface="Courier New" pitchFamily="49" charset="0"/>
              <a:buChar char="o"/>
              <a:defRPr sz="1400">
                <a:solidFill>
                  <a:srgbClr val="000000"/>
                </a:solidFill>
              </a:defRPr>
            </a:lvl4pPr>
            <a:lvl5pPr marL="1203325" indent="-288925">
              <a:spcBef>
                <a:spcPts val="600"/>
              </a:spcBef>
              <a:buClr>
                <a:schemeClr val="accent2"/>
              </a:buClr>
              <a:buFont typeface="Wingdings" pitchFamily="2" charset="2"/>
              <a:buChar char="v"/>
              <a:defRPr sz="1400">
                <a:solidFill>
                  <a:srgbClr val="000000"/>
                </a:solidFill>
              </a:defRPr>
            </a:lvl5pPr>
          </a:lstStyle>
          <a:p>
            <a:pPr lvl="0"/>
            <a:r>
              <a:rPr lang="en-US" dirty="0"/>
              <a:t>Click to edit Master text styles</a:t>
            </a:r>
          </a:p>
        </p:txBody>
      </p:sp>
      <p:sp>
        <p:nvSpPr>
          <p:cNvPr id="16" name="Content Placeholder 15"/>
          <p:cNvSpPr>
            <a:spLocks noGrp="1"/>
          </p:cNvSpPr>
          <p:nvPr>
            <p:ph sz="quarter" idx="16"/>
          </p:nvPr>
        </p:nvSpPr>
        <p:spPr>
          <a:xfrm>
            <a:off x="1524000" y="2209800"/>
            <a:ext cx="6096000" cy="3048000"/>
          </a:xfrm>
          <a:prstGeom prst="rect">
            <a:avLst/>
          </a:prstGeom>
        </p:spPr>
        <p:txBody>
          <a:bodyPr/>
          <a:lstStyle>
            <a:lvl1pPr marL="171450" indent="-171450">
              <a:buClr>
                <a:schemeClr val="accent2"/>
              </a:buClr>
              <a:defRPr sz="1400">
                <a:solidFill>
                  <a:srgbClr val="000000"/>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11" name="Text Placeholder 10"/>
          <p:cNvSpPr>
            <a:spLocks noGrp="1"/>
          </p:cNvSpPr>
          <p:nvPr>
            <p:ph type="body" sz="quarter" idx="17" hasCustomPrompt="1"/>
          </p:nvPr>
        </p:nvSpPr>
        <p:spPr>
          <a:xfrm>
            <a:off x="76200" y="6477000"/>
            <a:ext cx="7239000" cy="304800"/>
          </a:xfrm>
          <a:prstGeom prst="rect">
            <a:avLst/>
          </a:prstGeom>
        </p:spPr>
        <p:txBody>
          <a:bodyPr bIns="0" anchor="b"/>
          <a:lstStyle>
            <a:lvl1pPr>
              <a:buNone/>
              <a:defRPr sz="800">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17" name="Slide Number Placeholder 16"/>
          <p:cNvSpPr>
            <a:spLocks noGrp="1"/>
          </p:cNvSpPr>
          <p:nvPr>
            <p:ph type="sldNum" sz="quarter" idx="18"/>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8" name="Title 1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935054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b="30000"/>
          <a:stretch>
            <a:fillRect/>
          </a:stretch>
        </p:blipFill>
        <p:spPr bwMode="auto">
          <a:xfrm>
            <a:off x="0" y="0"/>
            <a:ext cx="9144000" cy="1066800"/>
          </a:xfrm>
          <a:prstGeom prst="rect">
            <a:avLst/>
          </a:prstGeom>
          <a:solidFill>
            <a:schemeClr val="tx2"/>
          </a:solidFill>
          <a:ln w="9525">
            <a:noFill/>
            <a:miter lim="800000"/>
            <a:headEnd/>
            <a:tailEnd/>
          </a:ln>
          <a:effectLst/>
        </p:spPr>
      </p:pic>
      <p:sp>
        <p:nvSpPr>
          <p:cNvPr id="11" name="Slide Number Placeholder 10"/>
          <p:cNvSpPr>
            <a:spLocks noGrp="1"/>
          </p:cNvSpPr>
          <p:nvPr>
            <p:ph type="sldNum" sz="quarter" idx="13"/>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3" name="Title 12"/>
          <p:cNvSpPr>
            <a:spLocks noGrp="1"/>
          </p:cNvSpPr>
          <p:nvPr>
            <p:ph type="title"/>
          </p:nvPr>
        </p:nvSpPr>
        <p:spPr/>
        <p:txBody>
          <a:bodyPr/>
          <a:lstStyle/>
          <a:p>
            <a:r>
              <a:rPr lang="en-US"/>
              <a:t>Click to edit Master title style</a:t>
            </a:r>
          </a:p>
        </p:txBody>
      </p:sp>
      <p:sp>
        <p:nvSpPr>
          <p:cNvPr id="12" name="Content Placeholder 11"/>
          <p:cNvSpPr>
            <a:spLocks noGrp="1"/>
          </p:cNvSpPr>
          <p:nvPr>
            <p:ph sz="quarter" idx="15"/>
          </p:nvPr>
        </p:nvSpPr>
        <p:spPr>
          <a:xfrm>
            <a:off x="457200" y="1600200"/>
            <a:ext cx="8229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225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ffing">
    <p:spTree>
      <p:nvGrpSpPr>
        <p:cNvPr id="1" name=""/>
        <p:cNvGrpSpPr/>
        <p:nvPr/>
      </p:nvGrpSpPr>
      <p:grpSpPr>
        <a:xfrm>
          <a:off x="0" y="0"/>
          <a:ext cx="0" cy="0"/>
          <a:chOff x="0" y="0"/>
          <a:chExt cx="0" cy="0"/>
        </a:xfrm>
      </p:grpSpPr>
      <p:sp>
        <p:nvSpPr>
          <p:cNvPr id="37" name="Picture Placeholder 36"/>
          <p:cNvSpPr>
            <a:spLocks noGrp="1"/>
          </p:cNvSpPr>
          <p:nvPr>
            <p:ph type="pic" sz="quarter" idx="22"/>
          </p:nvPr>
        </p:nvSpPr>
        <p:spPr>
          <a:xfrm>
            <a:off x="647700" y="1752600"/>
            <a:ext cx="1524000" cy="1828800"/>
          </a:xfrm>
          <a:prstGeom prst="rect">
            <a:avLst/>
          </a:prstGeom>
        </p:spPr>
        <p:txBody>
          <a:bodyPr rtlCol="0">
            <a:noAutofit/>
          </a:bodyPr>
          <a:lstStyle>
            <a:lvl1pPr>
              <a:defRPr sz="1400"/>
            </a:lvl1pPr>
          </a:lstStyle>
          <a:p>
            <a:pPr lvl="0"/>
            <a:r>
              <a:rPr lang="en-US" noProof="0" dirty="0"/>
              <a:t>Click icon to add picture</a:t>
            </a:r>
          </a:p>
        </p:txBody>
      </p:sp>
      <p:sp>
        <p:nvSpPr>
          <p:cNvPr id="38" name="Picture Placeholder 36"/>
          <p:cNvSpPr>
            <a:spLocks noGrp="1"/>
          </p:cNvSpPr>
          <p:nvPr>
            <p:ph type="pic" sz="quarter" idx="23"/>
          </p:nvPr>
        </p:nvSpPr>
        <p:spPr>
          <a:xfrm>
            <a:off x="647700" y="4267200"/>
            <a:ext cx="1524000" cy="1828800"/>
          </a:xfrm>
          <a:prstGeom prst="rect">
            <a:avLst/>
          </a:prstGeom>
        </p:spPr>
        <p:txBody>
          <a:bodyPr rtlCol="0">
            <a:noAutofit/>
          </a:bodyPr>
          <a:lstStyle>
            <a:lvl1pPr>
              <a:defRPr sz="1400"/>
            </a:lvl1pPr>
          </a:lstStyle>
          <a:p>
            <a:pPr lvl="0"/>
            <a:r>
              <a:rPr lang="en-US" noProof="0" dirty="0"/>
              <a:t>Click icon to add picture</a:t>
            </a:r>
          </a:p>
        </p:txBody>
      </p:sp>
      <p:sp>
        <p:nvSpPr>
          <p:cNvPr id="16" name="Title 15"/>
          <p:cNvSpPr>
            <a:spLocks noGrp="1"/>
          </p:cNvSpPr>
          <p:nvPr>
            <p:ph type="title"/>
          </p:nvPr>
        </p:nvSpPr>
        <p:spPr/>
        <p:txBody>
          <a:bodyPr/>
          <a:lstStyle>
            <a:lvl1pPr>
              <a:defRPr/>
            </a:lvl1pPr>
          </a:lstStyle>
          <a:p>
            <a:r>
              <a:rPr lang="en-US"/>
              <a:t>Click to edit Master title style</a:t>
            </a:r>
            <a:endParaRPr lang="en-US" dirty="0"/>
          </a:p>
        </p:txBody>
      </p:sp>
      <p:sp>
        <p:nvSpPr>
          <p:cNvPr id="22" name="Text Placeholder 21"/>
          <p:cNvSpPr>
            <a:spLocks noGrp="1"/>
          </p:cNvSpPr>
          <p:nvPr>
            <p:ph type="body" sz="quarter" idx="26"/>
          </p:nvPr>
        </p:nvSpPr>
        <p:spPr>
          <a:xfrm rot="5400000">
            <a:off x="4648200" y="-762000"/>
            <a:ext cx="2057400" cy="6629400"/>
          </a:xfrm>
          <a:prstGeom prst="round2SameRect">
            <a:avLst/>
          </a:prstGeom>
          <a:solidFill>
            <a:schemeClr val="bg2"/>
          </a:solidFill>
        </p:spPr>
        <p:txBody>
          <a:bodyPr vert="vert270" lIns="182880" tIns="182880" rIns="182880" bIns="182880" anchor="ctr"/>
          <a:lstStyle>
            <a:lvl1pPr marL="0" indent="0">
              <a:buNone/>
              <a:defRPr sz="1400" b="0">
                <a:solidFill>
                  <a:schemeClr val="tx1"/>
                </a:solidFill>
              </a:defRPr>
            </a:lvl1pPr>
            <a:lvl2pPr>
              <a:buNone/>
              <a:defRPr sz="1400"/>
            </a:lvl2pPr>
            <a:lvl3pPr>
              <a:buNone/>
              <a:defRPr sz="1400"/>
            </a:lvl3pPr>
            <a:lvl4pPr>
              <a:buNone/>
              <a:defRPr sz="1400"/>
            </a:lvl4pPr>
            <a:lvl5pPr>
              <a:buNone/>
              <a:defRPr sz="1400"/>
            </a:lvl5pPr>
          </a:lstStyle>
          <a:p>
            <a:pPr lvl="0"/>
            <a:r>
              <a:rPr lang="en-US"/>
              <a:t>Click to edit Master text styles</a:t>
            </a:r>
          </a:p>
        </p:txBody>
      </p:sp>
      <p:sp>
        <p:nvSpPr>
          <p:cNvPr id="23" name="Text Placeholder 21"/>
          <p:cNvSpPr>
            <a:spLocks noGrp="1"/>
          </p:cNvSpPr>
          <p:nvPr>
            <p:ph type="body" sz="quarter" idx="27"/>
          </p:nvPr>
        </p:nvSpPr>
        <p:spPr>
          <a:xfrm rot="5400000">
            <a:off x="4648200" y="1752600"/>
            <a:ext cx="2057400" cy="6629400"/>
          </a:xfrm>
          <a:prstGeom prst="round2SameRect">
            <a:avLst/>
          </a:prstGeom>
          <a:solidFill>
            <a:schemeClr val="bg2"/>
          </a:solidFill>
        </p:spPr>
        <p:txBody>
          <a:bodyPr vert="vert270" lIns="182880" tIns="182880" rIns="182880" bIns="182880" anchor="ctr"/>
          <a:lstStyle>
            <a:lvl1pPr marL="0" indent="0">
              <a:buNone/>
              <a:defRPr sz="1400" b="0">
                <a:solidFill>
                  <a:schemeClr val="tx1"/>
                </a:solidFill>
              </a:defRPr>
            </a:lvl1pPr>
            <a:lvl2pPr>
              <a:buNone/>
              <a:defRPr sz="1400"/>
            </a:lvl2pPr>
            <a:lvl3pPr>
              <a:buNone/>
              <a:defRPr sz="1400"/>
            </a:lvl3pPr>
            <a:lvl4pPr>
              <a:buNone/>
              <a:defRPr sz="1400"/>
            </a:lvl4pPr>
            <a:lvl5pPr>
              <a:buNone/>
              <a:defRPr sz="1400"/>
            </a:lvl5pPr>
          </a:lstStyle>
          <a:p>
            <a:pPr lvl="0"/>
            <a:r>
              <a:rPr lang="en-US"/>
              <a:t>Click to edit Master text styles</a:t>
            </a:r>
          </a:p>
        </p:txBody>
      </p:sp>
      <p:sp>
        <p:nvSpPr>
          <p:cNvPr id="7" name="Slide Number Placeholder 9"/>
          <p:cNvSpPr>
            <a:spLocks noGrp="1"/>
          </p:cNvSpPr>
          <p:nvPr>
            <p:ph type="sldNum" sz="quarter" idx="28"/>
          </p:nvPr>
        </p:nvSpPr>
        <p:spPr/>
        <p:txBody>
          <a:bodyPr/>
          <a:lstStyle>
            <a:lvl1pPr>
              <a:defRPr/>
            </a:lvl1pPr>
          </a:lstStyle>
          <a:p>
            <a:pPr>
              <a:defRPr/>
            </a:pPr>
            <a:fld id="{D6D5403A-050D-4A48-94FF-D029117F296A}"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acts">
    <p:spTree>
      <p:nvGrpSpPr>
        <p:cNvPr id="1" name=""/>
        <p:cNvGrpSpPr/>
        <p:nvPr/>
      </p:nvGrpSpPr>
      <p:grpSpPr>
        <a:xfrm>
          <a:off x="0" y="0"/>
          <a:ext cx="0" cy="0"/>
          <a:chOff x="0" y="0"/>
          <a:chExt cx="0" cy="0"/>
        </a:xfrm>
      </p:grpSpPr>
      <p:sp>
        <p:nvSpPr>
          <p:cNvPr id="3" name="Rectangle 2"/>
          <p:cNvSpPr/>
          <p:nvPr userDrawn="1"/>
        </p:nvSpPr>
        <p:spPr>
          <a:xfrm>
            <a:off x="0" y="0"/>
            <a:ext cx="75438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14" descr="contacts_sm.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86400" y="4876800"/>
            <a:ext cx="1960563" cy="1905000"/>
          </a:xfrm>
          <a:prstGeom prst="rect">
            <a:avLst/>
          </a:prstGeom>
          <a:noFill/>
          <a:ln w="9525">
            <a:noFill/>
            <a:miter lim="800000"/>
            <a:headEnd/>
            <a:tailEnd/>
          </a:ln>
        </p:spPr>
      </p:pic>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400" y="0"/>
            <a:ext cx="1752600" cy="6858000"/>
          </a:xfrm>
          <a:prstGeom prst="rect">
            <a:avLst/>
          </a:prstGeom>
          <a:noFill/>
          <a:ln w="9525">
            <a:noFill/>
            <a:miter lim="800000"/>
            <a:headEnd/>
            <a:tailEnd/>
          </a:ln>
        </p:spPr>
      </p:pic>
      <p:pic>
        <p:nvPicPr>
          <p:cNvPr id="6" name="Picture 20" descr="LINK_logo.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81000" y="609600"/>
            <a:ext cx="3455988" cy="533400"/>
          </a:xfrm>
          <a:prstGeom prst="rect">
            <a:avLst/>
          </a:prstGeom>
          <a:noFill/>
          <a:ln w="9525">
            <a:noFill/>
            <a:miter lim="800000"/>
            <a:headEnd/>
            <a:tailEnd/>
          </a:ln>
        </p:spPr>
      </p:pic>
      <p:pic>
        <p:nvPicPr>
          <p:cNvPr id="7" name="Picture 21" descr="lnk_tag_135_213.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66800" y="1143000"/>
            <a:ext cx="3382963" cy="304800"/>
          </a:xfrm>
          <a:prstGeom prst="rect">
            <a:avLst/>
          </a:prstGeom>
          <a:noFill/>
          <a:ln w="9525">
            <a:noFill/>
            <a:miter lim="800000"/>
            <a:headEnd/>
            <a:tailEnd/>
          </a:ln>
        </p:spPr>
      </p:pic>
      <p:sp>
        <p:nvSpPr>
          <p:cNvPr id="10" name="Text Placeholder 9"/>
          <p:cNvSpPr>
            <a:spLocks noGrp="1"/>
          </p:cNvSpPr>
          <p:nvPr>
            <p:ph type="body" sz="quarter" idx="10"/>
          </p:nvPr>
        </p:nvSpPr>
        <p:spPr>
          <a:xfrm>
            <a:off x="457200" y="2133600"/>
            <a:ext cx="5029200" cy="4343400"/>
          </a:xfrm>
          <a:prstGeom prst="rect">
            <a:avLst/>
          </a:prstGeom>
        </p:spPr>
        <p:txBody>
          <a:bodyPr/>
          <a:lstStyle>
            <a:lvl1pPr marL="0" indent="0">
              <a:buNone/>
              <a:defRPr sz="1700" b="0" baseline="0">
                <a:solidFill>
                  <a:schemeClr val="accent1"/>
                </a:solidFill>
                <a:latin typeface="+mj-lt"/>
              </a:defRPr>
            </a:lvl1pPr>
            <a:lvl2pPr>
              <a:buNone/>
              <a:defRPr sz="1800">
                <a:solidFill>
                  <a:schemeClr val="accent1"/>
                </a:solidFill>
                <a:latin typeface="Georgia" pitchFamily="18" charset="0"/>
              </a:defRPr>
            </a:lvl2pPr>
            <a:lvl3pPr>
              <a:buNone/>
              <a:defRPr sz="1800">
                <a:solidFill>
                  <a:schemeClr val="accent1"/>
                </a:solidFill>
                <a:latin typeface="Georgia" pitchFamily="18" charset="0"/>
              </a:defRPr>
            </a:lvl3pPr>
            <a:lvl4pPr>
              <a:buNone/>
              <a:defRPr sz="1800">
                <a:solidFill>
                  <a:schemeClr val="accent1"/>
                </a:solidFill>
                <a:latin typeface="Georgia" pitchFamily="18" charset="0"/>
              </a:defRPr>
            </a:lvl4pPr>
            <a:lvl5pPr>
              <a:buNone/>
              <a:defRPr sz="1800">
                <a:solidFill>
                  <a:schemeClr val="accent1"/>
                </a:solidFill>
                <a:latin typeface="Georgia" pitchFamily="18" charset="0"/>
              </a:defRPr>
            </a:lvl5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066800"/>
          </a:xfrm>
          <a:prstGeom prst="rect">
            <a:avLst/>
          </a:prstGeom>
          <a:solidFill>
            <a:schemeClr val="tx2"/>
          </a:solidFill>
          <a:ln w="9525">
            <a:noFill/>
            <a:miter lim="800000"/>
            <a:headEnd/>
            <a:tailEnd/>
          </a:ln>
        </p:spPr>
      </p:pic>
      <p:sp>
        <p:nvSpPr>
          <p:cNvPr id="13" name="Title 12"/>
          <p:cNvSpPr>
            <a:spLocks noGrp="1"/>
          </p:cNvSpPr>
          <p:nvPr>
            <p:ph type="title"/>
          </p:nvPr>
        </p:nvSpPr>
        <p:spPr/>
        <p:txBody>
          <a:bodyPr/>
          <a:lstStyle/>
          <a:p>
            <a:r>
              <a:rPr lang="en-US"/>
              <a:t>Click to edit Master title style</a:t>
            </a:r>
          </a:p>
        </p:txBody>
      </p:sp>
      <p:sp>
        <p:nvSpPr>
          <p:cNvPr id="12" name="Content Placeholder 11"/>
          <p:cNvSpPr>
            <a:spLocks noGrp="1"/>
          </p:cNvSpPr>
          <p:nvPr>
            <p:ph sz="quarter" idx="15"/>
          </p:nvPr>
        </p:nvSpPr>
        <p:spPr>
          <a:xfrm>
            <a:off x="457200" y="1447800"/>
            <a:ext cx="8229600" cy="4724400"/>
          </a:xfrm>
        </p:spPr>
        <p:txBody>
          <a:bodyPr/>
          <a:lstStyle>
            <a:lvl1pPr marL="114300" indent="-11430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9"/>
          <p:cNvSpPr>
            <a:spLocks noGrp="1"/>
          </p:cNvSpPr>
          <p:nvPr>
            <p:ph type="body" sz="quarter" idx="18"/>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a:t>Click to edit Master text styles</a:t>
            </a:r>
          </a:p>
        </p:txBody>
      </p:sp>
      <p:sp>
        <p:nvSpPr>
          <p:cNvPr id="8" name="Text Placeholder 8"/>
          <p:cNvSpPr>
            <a:spLocks noGrp="1"/>
          </p:cNvSpPr>
          <p:nvPr>
            <p:ph type="body" sz="quarter" idx="20"/>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a:t>Click to edit Master text styles</a:t>
            </a:r>
          </a:p>
        </p:txBody>
      </p:sp>
      <p:sp>
        <p:nvSpPr>
          <p:cNvPr id="9" name="Slide Number Placeholder 10"/>
          <p:cNvSpPr>
            <a:spLocks noGrp="1"/>
          </p:cNvSpPr>
          <p:nvPr>
            <p:ph type="sldNum" sz="quarter" idx="21"/>
          </p:nvPr>
        </p:nvSpPr>
        <p:spPr/>
        <p:txBody>
          <a:bodyPr/>
          <a:lstStyle>
            <a:lvl1pPr>
              <a:defRPr/>
            </a:lvl1pPr>
          </a:lstStyle>
          <a:p>
            <a:pPr>
              <a:defRPr/>
            </a:pPr>
            <a:fld id="{19213D95-CABA-48D6-8932-B832A7115830}"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rot="10800000">
            <a:off x="4495800" y="5850888"/>
            <a:ext cx="4648200" cy="1007110"/>
          </a:xfrm>
          <a:prstGeom prst="rect">
            <a:avLst/>
          </a:prstGeom>
          <a:noFill/>
          <a:ln w="9525">
            <a:noFill/>
            <a:miter lim="800000"/>
            <a:headEnd/>
            <a:tailEnd/>
          </a:ln>
        </p:spPr>
      </p:pic>
      <p:pic>
        <p:nvPicPr>
          <p:cNvPr id="4"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rot="10800000">
            <a:off x="0" y="5850888"/>
            <a:ext cx="4648200" cy="1007110"/>
          </a:xfrm>
          <a:prstGeom prst="rect">
            <a:avLst/>
          </a:prstGeom>
          <a:noFill/>
          <a:ln w="9525">
            <a:noFill/>
            <a:miter lim="800000"/>
            <a:headEnd/>
            <a:tailEnd/>
          </a:ln>
        </p:spPr>
      </p:pic>
      <p:pic>
        <p:nvPicPr>
          <p:cNvPr id="9" name="Picture 8" descr="testjpg.JP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5224272"/>
            <a:ext cx="9144000" cy="338328"/>
          </a:xfrm>
          <a:prstGeom prst="rect">
            <a:avLst/>
          </a:prstGeom>
        </p:spPr>
      </p:pic>
      <p:sp>
        <p:nvSpPr>
          <p:cNvPr id="11" name="Text Placeholder 10"/>
          <p:cNvSpPr>
            <a:spLocks noGrp="1"/>
          </p:cNvSpPr>
          <p:nvPr>
            <p:ph type="body" sz="quarter" idx="10" hasCustomPrompt="1"/>
          </p:nvPr>
        </p:nvSpPr>
        <p:spPr>
          <a:xfrm>
            <a:off x="2667000" y="1828800"/>
            <a:ext cx="6248400" cy="1447800"/>
          </a:xfrm>
          <a:prstGeom prst="rect">
            <a:avLst/>
          </a:prstGeom>
        </p:spPr>
        <p:txBody>
          <a:bodyPr anchor="b"/>
          <a:lstStyle>
            <a:lvl1pPr marL="0" indent="0">
              <a:buFontTx/>
              <a:buNone/>
              <a:defRPr sz="4000" b="1">
                <a:solidFill>
                  <a:schemeClr val="accent1"/>
                </a:solidFill>
              </a:defRPr>
            </a:lvl1pPr>
          </a:lstStyle>
          <a:p>
            <a:pPr lvl="0"/>
            <a:r>
              <a:rPr lang="en-US" dirty="0"/>
              <a:t>Click to edit Title</a:t>
            </a:r>
          </a:p>
        </p:txBody>
      </p:sp>
      <p:sp>
        <p:nvSpPr>
          <p:cNvPr id="12" name="Text Placeholder 10"/>
          <p:cNvSpPr>
            <a:spLocks noGrp="1"/>
          </p:cNvSpPr>
          <p:nvPr>
            <p:ph type="body" sz="quarter" idx="11" hasCustomPrompt="1"/>
          </p:nvPr>
        </p:nvSpPr>
        <p:spPr>
          <a:xfrm>
            <a:off x="2667000" y="3200400"/>
            <a:ext cx="6248400" cy="1219200"/>
          </a:xfrm>
          <a:prstGeom prst="rect">
            <a:avLst/>
          </a:prstGeom>
        </p:spPr>
        <p:txBody>
          <a:bodyPr/>
          <a:lstStyle>
            <a:lvl1pPr marL="0" indent="0">
              <a:buFontTx/>
              <a:buNone/>
              <a:defRPr sz="2200" b="0">
                <a:solidFill>
                  <a:schemeClr val="accent1"/>
                </a:solidFill>
              </a:defRPr>
            </a:lvl1pPr>
          </a:lstStyle>
          <a:p>
            <a:pPr lvl="0"/>
            <a:r>
              <a:rPr lang="en-US" dirty="0"/>
              <a:t>Click to edit Subtitle</a:t>
            </a:r>
          </a:p>
        </p:txBody>
      </p:sp>
      <p:sp>
        <p:nvSpPr>
          <p:cNvPr id="13" name="Text Placeholder 10"/>
          <p:cNvSpPr>
            <a:spLocks noGrp="1"/>
          </p:cNvSpPr>
          <p:nvPr>
            <p:ph type="body" sz="quarter" idx="12" hasCustomPrompt="1"/>
          </p:nvPr>
        </p:nvSpPr>
        <p:spPr>
          <a:xfrm>
            <a:off x="2667000" y="4572000"/>
            <a:ext cx="6248400" cy="533400"/>
          </a:xfrm>
          <a:prstGeom prst="rect">
            <a:avLst/>
          </a:prstGeom>
        </p:spPr>
        <p:txBody>
          <a:bodyPr/>
          <a:lstStyle>
            <a:lvl1pPr marL="0" indent="0">
              <a:buFontTx/>
              <a:buNone/>
              <a:defRPr sz="1800" b="1" baseline="0">
                <a:solidFill>
                  <a:schemeClr val="tx2"/>
                </a:solidFill>
              </a:defRPr>
            </a:lvl1pPr>
          </a:lstStyle>
          <a:p>
            <a:pPr lvl="0"/>
            <a:r>
              <a:rPr lang="en-US" dirty="0"/>
              <a:t>Click to edit Client Name | Month Year</a:t>
            </a:r>
          </a:p>
        </p:txBody>
      </p:sp>
      <p:sp>
        <p:nvSpPr>
          <p:cNvPr id="15" name="Picture Placeholder 14"/>
          <p:cNvSpPr>
            <a:spLocks noGrp="1"/>
          </p:cNvSpPr>
          <p:nvPr>
            <p:ph type="pic" sz="quarter" idx="13"/>
          </p:nvPr>
        </p:nvSpPr>
        <p:spPr>
          <a:xfrm>
            <a:off x="228600" y="1828800"/>
            <a:ext cx="2209800" cy="3276600"/>
          </a:xfrm>
          <a:prstGeom prst="rect">
            <a:avLst/>
          </a:prstGeom>
        </p:spPr>
        <p:txBody>
          <a:bodyPr/>
          <a:lstStyle>
            <a:lvl1pPr>
              <a:defRPr sz="1600"/>
            </a:lvl1pPr>
          </a:lstStyle>
          <a:p>
            <a:r>
              <a:rPr lang="en-US" dirty="0"/>
              <a:t>Click icon to add picture</a:t>
            </a:r>
          </a:p>
        </p:txBody>
      </p:sp>
      <p:pic>
        <p:nvPicPr>
          <p:cNvPr id="16" name="Picture 15" descr="LINK_logo.png"/>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397559" y="5839140"/>
            <a:ext cx="1908241" cy="294481"/>
          </a:xfrm>
          <a:prstGeom prst="rect">
            <a:avLst/>
          </a:prstGeom>
        </p:spPr>
      </p:pic>
      <p:sp>
        <p:nvSpPr>
          <p:cNvPr id="14" name="Rectangle 13"/>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pic>
        <p:nvPicPr>
          <p:cNvPr id="17" name="Picture 16" descr="lnk_tag_135_213.png"/>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6766560" y="6172200"/>
            <a:ext cx="2167128" cy="194890"/>
          </a:xfrm>
          <a:prstGeom prst="rect">
            <a:avLst/>
          </a:prstGeom>
        </p:spPr>
      </p:pic>
    </p:spTree>
    <p:extLst>
      <p:ext uri="{BB962C8B-B14F-4D97-AF65-F5344CB8AC3E}">
        <p14:creationId xmlns:p14="http://schemas.microsoft.com/office/powerpoint/2010/main" val="4069906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1066800"/>
          </a:xfrm>
          <a:prstGeom prst="rect">
            <a:avLst/>
          </a:prstGeom>
          <a:solidFill>
            <a:schemeClr val="tx2"/>
          </a:solidFill>
          <a:ln w="9525">
            <a:noFill/>
            <a:miter lim="800000"/>
            <a:headEnd/>
            <a:tailEnd/>
          </a:ln>
          <a:effectLst/>
        </p:spPr>
      </p:pic>
      <p:sp>
        <p:nvSpPr>
          <p:cNvPr id="11" name="Slide Number Placeholder 10"/>
          <p:cNvSpPr>
            <a:spLocks noGrp="1"/>
          </p:cNvSpPr>
          <p:nvPr>
            <p:ph type="sldNum" sz="quarter" idx="13"/>
          </p:nvPr>
        </p:nvSpPr>
        <p:spPr/>
        <p:txBody>
          <a:bodyPr/>
          <a:lstStyle/>
          <a:p>
            <a:fld id="{13443910-3D88-430F-B3B4-1945443AA91F}" type="slidenum">
              <a:rPr lang="en-US" smtClean="0">
                <a:solidFill>
                  <a:srgbClr val="FFFFFF"/>
                </a:solidFill>
              </a:rPr>
              <a:pPr/>
              <a:t>‹#›</a:t>
            </a:fld>
            <a:endParaRPr lang="en-US" dirty="0">
              <a:solidFill>
                <a:srgbClr val="FFFFFF"/>
              </a:solidFill>
            </a:endParaRPr>
          </a:p>
        </p:txBody>
      </p:sp>
      <p:sp>
        <p:nvSpPr>
          <p:cNvPr id="13" name="Title 12"/>
          <p:cNvSpPr>
            <a:spLocks noGrp="1"/>
          </p:cNvSpPr>
          <p:nvPr>
            <p:ph type="title"/>
          </p:nvPr>
        </p:nvSpPr>
        <p:spPr/>
        <p:txBody>
          <a:bodyPr/>
          <a:lstStyle/>
          <a:p>
            <a:r>
              <a:rPr lang="en-US" dirty="0"/>
              <a:t>Click to edit Master title style</a:t>
            </a:r>
          </a:p>
        </p:txBody>
      </p:sp>
      <p:sp>
        <p:nvSpPr>
          <p:cNvPr id="12" name="Content Placeholder 11"/>
          <p:cNvSpPr>
            <a:spLocks noGrp="1"/>
          </p:cNvSpPr>
          <p:nvPr>
            <p:ph sz="quarter" idx="15"/>
          </p:nvPr>
        </p:nvSpPr>
        <p:spPr>
          <a:xfrm>
            <a:off x="457200" y="1447800"/>
            <a:ext cx="8229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9"/>
          <p:cNvSpPr>
            <a:spLocks noGrp="1"/>
          </p:cNvSpPr>
          <p:nvPr>
            <p:ph type="body" sz="quarter" idx="18" hasCustomPrompt="1"/>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a:t>Implication or Insight or The Value or some other callout goes here if you need it.  You can make this box bigger if you need more than 2 lines.</a:t>
            </a:r>
          </a:p>
        </p:txBody>
      </p:sp>
      <p:sp>
        <p:nvSpPr>
          <p:cNvPr id="8"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a:t>Title</a:t>
            </a:r>
          </a:p>
        </p:txBody>
      </p:sp>
    </p:spTree>
    <p:extLst>
      <p:ext uri="{BB962C8B-B14F-4D97-AF65-F5344CB8AC3E}">
        <p14:creationId xmlns:p14="http://schemas.microsoft.com/office/powerpoint/2010/main" val="1775096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Minor Divider">
    <p:spTree>
      <p:nvGrpSpPr>
        <p:cNvPr id="1" name=""/>
        <p:cNvGrpSpPr/>
        <p:nvPr/>
      </p:nvGrpSpPr>
      <p:grpSpPr>
        <a:xfrm>
          <a:off x="0" y="0"/>
          <a:ext cx="0" cy="0"/>
          <a:chOff x="0" y="0"/>
          <a:chExt cx="0" cy="0"/>
        </a:xfrm>
      </p:grpSpPr>
      <p:pic>
        <p:nvPicPr>
          <p:cNvPr id="3" name="Picture 2" descr="mediumsize_mobiusbluegry.png"/>
          <p:cNvPicPr>
            <a:picLocks noChangeAspect="1"/>
          </p:cNvPicPr>
          <p:nvPr userDrawn="1"/>
        </p:nvPicPr>
        <p:blipFill>
          <a:blip r:embed="rId2" cstate="screen">
            <a:alphaModFix/>
            <a:extLst>
              <a:ext uri="{28A0092B-C50C-407E-A947-70E740481C1C}">
                <a14:useLocalDpi xmlns:a14="http://schemas.microsoft.com/office/drawing/2010/main" val="0"/>
              </a:ext>
            </a:extLst>
          </a:blip>
          <a:stretch>
            <a:fillRect/>
          </a:stretch>
        </p:blipFill>
        <p:spPr>
          <a:xfrm rot="10800000">
            <a:off x="0" y="2192868"/>
            <a:ext cx="6220176" cy="4665132"/>
          </a:xfrm>
          <a:prstGeom prst="rect">
            <a:avLst/>
          </a:prstGeom>
        </p:spPr>
      </p:pic>
      <p:pic>
        <p:nvPicPr>
          <p:cNvPr id="4" name="Picture 3" descr="mediumsize_mobiusbluegry.png"/>
          <p:cNvPicPr>
            <a:picLocks noChangeAspect="1"/>
          </p:cNvPicPr>
          <p:nvPr userDrawn="1"/>
        </p:nvPicPr>
        <p:blipFill>
          <a:blip r:embed="rId2" cstate="screen">
            <a:alphaModFix/>
            <a:extLst>
              <a:ext uri="{28A0092B-C50C-407E-A947-70E740481C1C}">
                <a14:useLocalDpi xmlns:a14="http://schemas.microsoft.com/office/drawing/2010/main" val="0"/>
              </a:ext>
            </a:extLst>
          </a:blip>
          <a:stretch>
            <a:fillRect/>
          </a:stretch>
        </p:blipFill>
        <p:spPr>
          <a:xfrm rot="10800000">
            <a:off x="2954873" y="2175934"/>
            <a:ext cx="6189127" cy="4665132"/>
          </a:xfrm>
          <a:prstGeom prst="rect">
            <a:avLst/>
          </a:prstGeom>
        </p:spPr>
      </p:pic>
      <p:sp>
        <p:nvSpPr>
          <p:cNvPr id="8" name="Text Placeholder 7"/>
          <p:cNvSpPr>
            <a:spLocks noGrp="1"/>
          </p:cNvSpPr>
          <p:nvPr>
            <p:ph type="body" sz="quarter" idx="10"/>
          </p:nvPr>
        </p:nvSpPr>
        <p:spPr>
          <a:xfrm>
            <a:off x="533400" y="3124200"/>
            <a:ext cx="7239000" cy="685800"/>
          </a:xfrm>
          <a:prstGeom prst="rect">
            <a:avLst/>
          </a:prstGeom>
        </p:spPr>
        <p:txBody>
          <a:bodyPr/>
          <a:lstStyle>
            <a:lvl1pPr>
              <a:buNone/>
              <a:defRPr sz="4000" b="1">
                <a:solidFill>
                  <a:schemeClr val="accent1"/>
                </a:solidFill>
              </a:defRPr>
            </a:lvl1pPr>
          </a:lstStyle>
          <a:p>
            <a:pPr lvl="0"/>
            <a:r>
              <a:rPr lang="en-US"/>
              <a:t>Click to edit Master text styles</a:t>
            </a:r>
          </a:p>
        </p:txBody>
      </p:sp>
      <p:sp>
        <p:nvSpPr>
          <p:cNvPr id="9" name="Text Placeholder 7"/>
          <p:cNvSpPr>
            <a:spLocks noGrp="1"/>
          </p:cNvSpPr>
          <p:nvPr>
            <p:ph type="body" sz="quarter" idx="11"/>
          </p:nvPr>
        </p:nvSpPr>
        <p:spPr>
          <a:xfrm>
            <a:off x="533400" y="3733800"/>
            <a:ext cx="7315200" cy="685800"/>
          </a:xfrm>
          <a:prstGeom prst="rect">
            <a:avLst/>
          </a:prstGeom>
        </p:spPr>
        <p:txBody>
          <a:bodyPr/>
          <a:lstStyle>
            <a:lvl1pPr marL="0" indent="0">
              <a:buNone/>
              <a:defRPr sz="1800" b="1">
                <a:solidFill>
                  <a:schemeClr val="tx2"/>
                </a:solidFill>
              </a:defRPr>
            </a:lvl1pPr>
          </a:lstStyle>
          <a:p>
            <a:pPr lvl="0"/>
            <a:r>
              <a:rPr lang="en-US"/>
              <a:t>Click to edit Master text styles</a:t>
            </a:r>
          </a:p>
        </p:txBody>
      </p:sp>
      <p:sp>
        <p:nvSpPr>
          <p:cNvPr id="6" name="Rectangle 5"/>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Tree>
    <p:extLst>
      <p:ext uri="{BB962C8B-B14F-4D97-AF65-F5344CB8AC3E}">
        <p14:creationId xmlns:p14="http://schemas.microsoft.com/office/powerpoint/2010/main" val="3112621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13" name="Slide Number Placeholder 12"/>
          <p:cNvSpPr>
            <a:spLocks noGrp="1"/>
          </p:cNvSpPr>
          <p:nvPr>
            <p:ph type="sldNum" sz="quarter" idx="13"/>
          </p:nvPr>
        </p:nvSpPr>
        <p:spPr/>
        <p:txBody>
          <a:bodyPr/>
          <a:lstStyle/>
          <a:p>
            <a:fld id="{13443910-3D88-430F-B3B4-1945443AA91F}" type="slidenum">
              <a:rPr lang="en-US" smtClean="0">
                <a:solidFill>
                  <a:srgbClr val="FFFFFF"/>
                </a:solidFill>
              </a:rPr>
              <a:pPr/>
              <a:t>‹#›</a:t>
            </a:fld>
            <a:endParaRPr lang="en-US" dirty="0">
              <a:solidFill>
                <a:srgbClr val="FFFFFF"/>
              </a:solidFill>
            </a:endParaRPr>
          </a:p>
        </p:txBody>
      </p:sp>
      <p:sp>
        <p:nvSpPr>
          <p:cNvPr id="14" name="Title 13"/>
          <p:cNvSpPr>
            <a:spLocks noGrp="1"/>
          </p:cNvSpPr>
          <p:nvPr>
            <p:ph type="title"/>
          </p:nvPr>
        </p:nvSpPr>
        <p:spPr/>
        <p:txBody>
          <a:bodyPr/>
          <a:lstStyle/>
          <a:p>
            <a:r>
              <a:rPr lang="en-US" dirty="0"/>
              <a:t>Click to edit Master title style</a:t>
            </a:r>
          </a:p>
        </p:txBody>
      </p:sp>
      <p:sp>
        <p:nvSpPr>
          <p:cNvPr id="6" name="Text Placeholder 8"/>
          <p:cNvSpPr>
            <a:spLocks noGrp="1"/>
          </p:cNvSpPr>
          <p:nvPr>
            <p:ph type="body" sz="quarter" idx="14"/>
          </p:nvPr>
        </p:nvSpPr>
        <p:spPr>
          <a:xfrm>
            <a:off x="457200" y="1447800"/>
            <a:ext cx="8229600" cy="152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5"/>
          </p:nvPr>
        </p:nvSpPr>
        <p:spPr>
          <a:xfrm>
            <a:off x="457200" y="3124200"/>
            <a:ext cx="82296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9"/>
          <p:cNvSpPr>
            <a:spLocks noGrp="1"/>
          </p:cNvSpPr>
          <p:nvPr>
            <p:ph type="body" sz="quarter" idx="18" hasCustomPrompt="1"/>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a:t>Implication or Insight or The Value or some other callout goes here if you need it.  You can use two lines.</a:t>
            </a:r>
          </a:p>
        </p:txBody>
      </p:sp>
      <p:sp>
        <p:nvSpPr>
          <p:cNvPr id="8"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a:t>Title</a:t>
            </a:r>
          </a:p>
        </p:txBody>
      </p:sp>
    </p:spTree>
    <p:extLst>
      <p:ext uri="{BB962C8B-B14F-4D97-AF65-F5344CB8AC3E}">
        <p14:creationId xmlns:p14="http://schemas.microsoft.com/office/powerpoint/2010/main" val="25064175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3443910-3D88-430F-B3B4-1945443AA91F}" type="slidenum">
              <a:rPr lang="en-US" smtClean="0">
                <a:solidFill>
                  <a:srgbClr val="FFFFFF"/>
                </a:solidFill>
              </a:rPr>
              <a:pPr/>
              <a:t>‹#›</a:t>
            </a:fld>
            <a:endParaRPr lang="en-US" dirty="0">
              <a:solidFill>
                <a:srgbClr val="FFFFFF"/>
              </a:solidFill>
            </a:endParaRP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341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righ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457200" y="1447800"/>
            <a:ext cx="2438400" cy="4114800"/>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17" name="Slide Number Placeholder 16"/>
          <p:cNvSpPr>
            <a:spLocks noGrp="1"/>
          </p:cNvSpPr>
          <p:nvPr>
            <p:ph type="sldNum" sz="quarter" idx="17"/>
          </p:nvPr>
        </p:nvSpPr>
        <p:spPr/>
        <p:txBody>
          <a:bodyPr/>
          <a:lstStyle/>
          <a:p>
            <a:fld id="{13443910-3D88-430F-B3B4-1945443AA91F}" type="slidenum">
              <a:rPr lang="en-US" smtClean="0">
                <a:solidFill>
                  <a:srgbClr val="FFFFFF"/>
                </a:solidFill>
              </a:rPr>
              <a:pPr/>
              <a:t>‹#›</a:t>
            </a:fld>
            <a:endParaRPr lang="en-US" dirty="0">
              <a:solidFill>
                <a:srgbClr val="FFFFFF"/>
              </a:solidFill>
            </a:endParaRPr>
          </a:p>
        </p:txBody>
      </p:sp>
      <p:sp>
        <p:nvSpPr>
          <p:cNvPr id="8" name="Title 7"/>
          <p:cNvSpPr>
            <a:spLocks noGrp="1"/>
          </p:cNvSpPr>
          <p:nvPr>
            <p:ph type="title"/>
          </p:nvPr>
        </p:nvSpPr>
        <p:spPr/>
        <p:txBody>
          <a:bodyPr/>
          <a:lstStyle/>
          <a:p>
            <a:r>
              <a:rPr lang="en-US"/>
              <a:t>Click to edit Master title style</a:t>
            </a:r>
          </a:p>
        </p:txBody>
      </p:sp>
      <p:sp>
        <p:nvSpPr>
          <p:cNvPr id="14" name="Text Placeholder 9"/>
          <p:cNvSpPr>
            <a:spLocks noGrp="1"/>
          </p:cNvSpPr>
          <p:nvPr>
            <p:ph type="body" sz="quarter" idx="18" hasCustomPrompt="1"/>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a:t>Implication or Insight or The Value or some other callout goes here if you need it.  You can use two lines.</a:t>
            </a:r>
          </a:p>
        </p:txBody>
      </p:sp>
      <p:sp>
        <p:nvSpPr>
          <p:cNvPr id="10" name="Text Placeholder 9"/>
          <p:cNvSpPr>
            <a:spLocks noGrp="1"/>
          </p:cNvSpPr>
          <p:nvPr>
            <p:ph type="body" sz="quarter" idx="19"/>
          </p:nvPr>
        </p:nvSpPr>
        <p:spPr>
          <a:xfrm>
            <a:off x="3048000" y="1447800"/>
            <a:ext cx="5791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a:t>Title</a:t>
            </a:r>
          </a:p>
        </p:txBody>
      </p:sp>
    </p:spTree>
    <p:extLst>
      <p:ext uri="{BB962C8B-B14F-4D97-AF65-F5344CB8AC3E}">
        <p14:creationId xmlns:p14="http://schemas.microsoft.com/office/powerpoint/2010/main" val="3378377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6400800" y="1447800"/>
            <a:ext cx="2438400" cy="4114800"/>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17" name="Slide Number Placeholder 16"/>
          <p:cNvSpPr>
            <a:spLocks noGrp="1"/>
          </p:cNvSpPr>
          <p:nvPr>
            <p:ph type="sldNum" sz="quarter" idx="17"/>
          </p:nvPr>
        </p:nvSpPr>
        <p:spPr/>
        <p:txBody>
          <a:bodyPr/>
          <a:lstStyle/>
          <a:p>
            <a:fld id="{13443910-3D88-430F-B3B4-1945443AA91F}" type="slidenum">
              <a:rPr lang="en-US" smtClean="0">
                <a:solidFill>
                  <a:srgbClr val="FFFFFF"/>
                </a:solidFill>
              </a:rPr>
              <a:pPr/>
              <a:t>‹#›</a:t>
            </a:fld>
            <a:endParaRPr lang="en-US" dirty="0">
              <a:solidFill>
                <a:srgbClr val="FFFFFF"/>
              </a:solidFill>
            </a:endParaRPr>
          </a:p>
        </p:txBody>
      </p:sp>
      <p:sp>
        <p:nvSpPr>
          <p:cNvPr id="8" name="Title 7"/>
          <p:cNvSpPr>
            <a:spLocks noGrp="1"/>
          </p:cNvSpPr>
          <p:nvPr>
            <p:ph type="title"/>
          </p:nvPr>
        </p:nvSpPr>
        <p:spPr/>
        <p:txBody>
          <a:bodyPr/>
          <a:lstStyle/>
          <a:p>
            <a:r>
              <a:rPr lang="en-US"/>
              <a:t>Click to edit Master title style</a:t>
            </a:r>
          </a:p>
        </p:txBody>
      </p:sp>
      <p:sp>
        <p:nvSpPr>
          <p:cNvPr id="9" name="Text Placeholder 9"/>
          <p:cNvSpPr>
            <a:spLocks noGrp="1"/>
          </p:cNvSpPr>
          <p:nvPr>
            <p:ph type="body" sz="quarter" idx="19"/>
          </p:nvPr>
        </p:nvSpPr>
        <p:spPr>
          <a:xfrm>
            <a:off x="457200" y="1447800"/>
            <a:ext cx="5791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8" hasCustomPrompt="1"/>
          </p:nvPr>
        </p:nvSpPr>
        <p:spPr>
          <a:xfrm>
            <a:off x="381000" y="6019800"/>
            <a:ext cx="58674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a:t>Implication or Insight or The Value or some other callout goes here if you need it.  You can use two lines.</a:t>
            </a:r>
          </a:p>
        </p:txBody>
      </p:sp>
      <p:sp>
        <p:nvSpPr>
          <p:cNvPr id="11"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a:t>Title</a:t>
            </a:r>
          </a:p>
        </p:txBody>
      </p:sp>
    </p:spTree>
    <p:extLst>
      <p:ext uri="{BB962C8B-B14F-4D97-AF65-F5344CB8AC3E}">
        <p14:creationId xmlns:p14="http://schemas.microsoft.com/office/powerpoint/2010/main" val="26982771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right">
    <p:spTree>
      <p:nvGrpSpPr>
        <p:cNvPr id="1" name=""/>
        <p:cNvGrpSpPr/>
        <p:nvPr/>
      </p:nvGrpSpPr>
      <p:grpSpPr>
        <a:xfrm>
          <a:off x="0" y="0"/>
          <a:ext cx="0" cy="0"/>
          <a:chOff x="0" y="0"/>
          <a:chExt cx="0" cy="0"/>
        </a:xfrm>
      </p:grpSpPr>
      <p:sp>
        <p:nvSpPr>
          <p:cNvPr id="12" name="Text Placeholder 15"/>
          <p:cNvSpPr>
            <a:spLocks noGrp="1"/>
          </p:cNvSpPr>
          <p:nvPr>
            <p:ph type="body" sz="quarter" idx="11" hasCustomPrompt="1"/>
          </p:nvPr>
        </p:nvSpPr>
        <p:spPr>
          <a:xfrm>
            <a:off x="6324600" y="2706988"/>
            <a:ext cx="2587752" cy="2971800"/>
          </a:xfrm>
          <a:prstGeom prst="roundRect">
            <a:avLst/>
          </a:prstGeom>
          <a:solidFill>
            <a:schemeClr val="accent3"/>
          </a:solidFill>
          <a:ln>
            <a:solidFill>
              <a:schemeClr val="bg1"/>
            </a:solidFill>
          </a:ln>
        </p:spPr>
        <p:txBody>
          <a:bodyPr lIns="182880" tIns="457200"/>
          <a:lstStyle>
            <a:lvl1pPr marL="0" indent="0">
              <a:buNone/>
              <a:defRPr sz="1400" b="1" i="1" baseline="0">
                <a:solidFill>
                  <a:schemeClr val="bg1"/>
                </a:solidFill>
              </a:defRPr>
            </a:lvl1pPr>
          </a:lstStyle>
          <a:p>
            <a:pPr lvl="0"/>
            <a:r>
              <a:rPr lang="en-US" dirty="0"/>
              <a:t>“Quote goes here in italics”</a:t>
            </a:r>
          </a:p>
        </p:txBody>
      </p:sp>
      <p:sp>
        <p:nvSpPr>
          <p:cNvPr id="13" name="Picture Placeholder 17"/>
          <p:cNvSpPr>
            <a:spLocks noGrp="1"/>
          </p:cNvSpPr>
          <p:nvPr>
            <p:ph type="pic" sz="quarter" idx="12"/>
          </p:nvPr>
        </p:nvSpPr>
        <p:spPr>
          <a:xfrm>
            <a:off x="6324600" y="1447800"/>
            <a:ext cx="2587752" cy="1676400"/>
          </a:xfrm>
          <a:prstGeom prst="rect">
            <a:avLst/>
          </a:prstGeom>
          <a:solidFill>
            <a:schemeClr val="bg1"/>
          </a:solidFill>
        </p:spPr>
        <p:txBody>
          <a:bodyPr/>
          <a:lstStyle>
            <a:lvl1pPr>
              <a:buNone/>
              <a:defRPr sz="1400"/>
            </a:lvl1pPr>
          </a:lstStyle>
          <a:p>
            <a:r>
              <a:rPr lang="en-US" dirty="0"/>
              <a:t>Click icon to add picture</a:t>
            </a:r>
          </a:p>
        </p:txBody>
      </p:sp>
      <p:sp>
        <p:nvSpPr>
          <p:cNvPr id="19" name="Slide Number Placeholder 18"/>
          <p:cNvSpPr>
            <a:spLocks noGrp="1"/>
          </p:cNvSpPr>
          <p:nvPr>
            <p:ph type="sldNum" sz="quarter" idx="16"/>
          </p:nvPr>
        </p:nvSpPr>
        <p:spPr/>
        <p:txBody>
          <a:bodyPr/>
          <a:lstStyle/>
          <a:p>
            <a:fld id="{13443910-3D88-430F-B3B4-1945443AA91F}" type="slidenum">
              <a:rPr lang="en-US" smtClean="0">
                <a:solidFill>
                  <a:srgbClr val="FFFFFF"/>
                </a:solidFill>
              </a:rPr>
              <a:pPr/>
              <a:t>‹#›</a:t>
            </a:fld>
            <a:endParaRPr lang="en-US" dirty="0">
              <a:solidFill>
                <a:srgbClr val="FFFFFF"/>
              </a:solidFill>
            </a:endParaRPr>
          </a:p>
        </p:txBody>
      </p:sp>
      <p:sp>
        <p:nvSpPr>
          <p:cNvPr id="20" name="Title 19"/>
          <p:cNvSpPr>
            <a:spLocks noGrp="1"/>
          </p:cNvSpPr>
          <p:nvPr>
            <p:ph type="title"/>
          </p:nvPr>
        </p:nvSpPr>
        <p:spPr/>
        <p:txBody>
          <a:bodyPr/>
          <a:lstStyle/>
          <a:p>
            <a:r>
              <a:rPr lang="en-US"/>
              <a:t>Click to edit Master title style</a:t>
            </a:r>
          </a:p>
        </p:txBody>
      </p:sp>
      <p:sp>
        <p:nvSpPr>
          <p:cNvPr id="9" name="Text Placeholder 9"/>
          <p:cNvSpPr>
            <a:spLocks noGrp="1"/>
          </p:cNvSpPr>
          <p:nvPr>
            <p:ph type="body" sz="quarter" idx="19"/>
          </p:nvPr>
        </p:nvSpPr>
        <p:spPr>
          <a:xfrm>
            <a:off x="457200" y="1447800"/>
            <a:ext cx="5715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0049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left">
    <p:spTree>
      <p:nvGrpSpPr>
        <p:cNvPr id="1" name=""/>
        <p:cNvGrpSpPr/>
        <p:nvPr/>
      </p:nvGrpSpPr>
      <p:grpSpPr>
        <a:xfrm>
          <a:off x="0" y="0"/>
          <a:ext cx="0" cy="0"/>
          <a:chOff x="0" y="0"/>
          <a:chExt cx="0" cy="0"/>
        </a:xfrm>
      </p:grpSpPr>
      <p:sp>
        <p:nvSpPr>
          <p:cNvPr id="12" name="Text Placeholder 15"/>
          <p:cNvSpPr>
            <a:spLocks noGrp="1"/>
          </p:cNvSpPr>
          <p:nvPr>
            <p:ph type="body" sz="quarter" idx="11" hasCustomPrompt="1"/>
          </p:nvPr>
        </p:nvSpPr>
        <p:spPr>
          <a:xfrm>
            <a:off x="460248" y="2706988"/>
            <a:ext cx="2587752" cy="2971800"/>
          </a:xfrm>
          <a:prstGeom prst="roundRect">
            <a:avLst/>
          </a:prstGeom>
          <a:solidFill>
            <a:schemeClr val="accent4"/>
          </a:solidFill>
          <a:ln>
            <a:solidFill>
              <a:schemeClr val="bg1"/>
            </a:solidFill>
          </a:ln>
        </p:spPr>
        <p:txBody>
          <a:bodyPr lIns="182880" tIns="457200"/>
          <a:lstStyle>
            <a:lvl1pPr marL="0" indent="0">
              <a:buNone/>
              <a:defRPr sz="1400" b="1" i="1" baseline="0">
                <a:solidFill>
                  <a:schemeClr val="bg1"/>
                </a:solidFill>
              </a:defRPr>
            </a:lvl1pPr>
          </a:lstStyle>
          <a:p>
            <a:pPr lvl="0"/>
            <a:r>
              <a:rPr lang="en-US" dirty="0"/>
              <a:t>“Quote goes here in italics”</a:t>
            </a:r>
          </a:p>
        </p:txBody>
      </p:sp>
      <p:sp>
        <p:nvSpPr>
          <p:cNvPr id="13" name="Picture Placeholder 17"/>
          <p:cNvSpPr>
            <a:spLocks noGrp="1"/>
          </p:cNvSpPr>
          <p:nvPr>
            <p:ph type="pic" sz="quarter" idx="12"/>
          </p:nvPr>
        </p:nvSpPr>
        <p:spPr>
          <a:xfrm>
            <a:off x="460248" y="1447800"/>
            <a:ext cx="2587752" cy="1676400"/>
          </a:xfrm>
          <a:prstGeom prst="rect">
            <a:avLst/>
          </a:prstGeom>
          <a:solidFill>
            <a:schemeClr val="bg1"/>
          </a:solidFill>
        </p:spPr>
        <p:txBody>
          <a:bodyPr/>
          <a:lstStyle>
            <a:lvl1pPr>
              <a:buNone/>
              <a:defRPr sz="1400"/>
            </a:lvl1pPr>
          </a:lstStyle>
          <a:p>
            <a:r>
              <a:rPr lang="en-US" dirty="0"/>
              <a:t>Click icon to add picture</a:t>
            </a:r>
          </a:p>
        </p:txBody>
      </p:sp>
      <p:sp>
        <p:nvSpPr>
          <p:cNvPr id="19" name="Slide Number Placeholder 18"/>
          <p:cNvSpPr>
            <a:spLocks noGrp="1"/>
          </p:cNvSpPr>
          <p:nvPr>
            <p:ph type="sldNum" sz="quarter" idx="16"/>
          </p:nvPr>
        </p:nvSpPr>
        <p:spPr/>
        <p:txBody>
          <a:bodyPr/>
          <a:lstStyle/>
          <a:p>
            <a:fld id="{13443910-3D88-430F-B3B4-1945443AA91F}" type="slidenum">
              <a:rPr lang="en-US" smtClean="0">
                <a:solidFill>
                  <a:srgbClr val="FFFFFF"/>
                </a:solidFill>
              </a:rPr>
              <a:pPr/>
              <a:t>‹#›</a:t>
            </a:fld>
            <a:endParaRPr lang="en-US" dirty="0">
              <a:solidFill>
                <a:srgbClr val="FFFFFF"/>
              </a:solidFill>
            </a:endParaRPr>
          </a:p>
        </p:txBody>
      </p:sp>
      <p:sp>
        <p:nvSpPr>
          <p:cNvPr id="20" name="Title 19"/>
          <p:cNvSpPr>
            <a:spLocks noGrp="1"/>
          </p:cNvSpPr>
          <p:nvPr>
            <p:ph type="title"/>
          </p:nvPr>
        </p:nvSpPr>
        <p:spPr/>
        <p:txBody>
          <a:bodyPr/>
          <a:lstStyle/>
          <a:p>
            <a:r>
              <a:rPr lang="en-US"/>
              <a:t>Click to edit Master title style</a:t>
            </a:r>
          </a:p>
        </p:txBody>
      </p:sp>
      <p:sp>
        <p:nvSpPr>
          <p:cNvPr id="11" name="Text Placeholder 9"/>
          <p:cNvSpPr>
            <a:spLocks noGrp="1"/>
          </p:cNvSpPr>
          <p:nvPr>
            <p:ph type="body" sz="quarter" idx="19"/>
          </p:nvPr>
        </p:nvSpPr>
        <p:spPr>
          <a:xfrm>
            <a:off x="3124200" y="1447800"/>
            <a:ext cx="5791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984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inor Divider">
    <p:spTree>
      <p:nvGrpSpPr>
        <p:cNvPr id="1" name=""/>
        <p:cNvGrpSpPr/>
        <p:nvPr/>
      </p:nvGrpSpPr>
      <p:grpSpPr>
        <a:xfrm>
          <a:off x="0" y="0"/>
          <a:ext cx="0" cy="0"/>
          <a:chOff x="0" y="0"/>
          <a:chExt cx="0" cy="0"/>
        </a:xfrm>
      </p:grpSpPr>
      <p:pic>
        <p:nvPicPr>
          <p:cNvPr id="4" name="Picture 13" descr="mediumsize_mobiusbluegry.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192338"/>
            <a:ext cx="6219825" cy="4665662"/>
          </a:xfrm>
          <a:prstGeom prst="rect">
            <a:avLst/>
          </a:prstGeom>
          <a:noFill/>
          <a:ln w="9525">
            <a:noFill/>
            <a:miter lim="800000"/>
            <a:headEnd/>
            <a:tailEnd/>
          </a:ln>
        </p:spPr>
      </p:pic>
      <p:pic>
        <p:nvPicPr>
          <p:cNvPr id="5" name="Picture 14" descr="mediumsize_mobiusbluegry.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954338" y="2176463"/>
            <a:ext cx="6189662" cy="4664075"/>
          </a:xfrm>
          <a:prstGeom prst="rect">
            <a:avLst/>
          </a:prstGeom>
          <a:noFill/>
          <a:ln w="9525">
            <a:noFill/>
            <a:miter lim="800000"/>
            <a:headEnd/>
            <a:tailEnd/>
          </a:ln>
        </p:spPr>
      </p:pic>
      <p:sp>
        <p:nvSpPr>
          <p:cNvPr id="6" name="Rectangle 5"/>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ext Placeholder 7"/>
          <p:cNvSpPr>
            <a:spLocks noGrp="1"/>
          </p:cNvSpPr>
          <p:nvPr>
            <p:ph type="body" sz="quarter" idx="10"/>
          </p:nvPr>
        </p:nvSpPr>
        <p:spPr>
          <a:xfrm>
            <a:off x="533400" y="3124200"/>
            <a:ext cx="7239000" cy="685800"/>
          </a:xfrm>
          <a:prstGeom prst="rect">
            <a:avLst/>
          </a:prstGeom>
        </p:spPr>
        <p:txBody>
          <a:bodyPr/>
          <a:lstStyle>
            <a:lvl1pPr>
              <a:buNone/>
              <a:defRPr sz="4000" b="1">
                <a:solidFill>
                  <a:schemeClr val="accent1"/>
                </a:solidFill>
              </a:defRPr>
            </a:lvl1pPr>
          </a:lstStyle>
          <a:p>
            <a:pPr lvl="0"/>
            <a:r>
              <a:rPr lang="en-US"/>
              <a:t>Click to edit Master text styles</a:t>
            </a:r>
          </a:p>
        </p:txBody>
      </p:sp>
      <p:sp>
        <p:nvSpPr>
          <p:cNvPr id="9" name="Text Placeholder 7"/>
          <p:cNvSpPr>
            <a:spLocks noGrp="1"/>
          </p:cNvSpPr>
          <p:nvPr>
            <p:ph type="body" sz="quarter" idx="11"/>
          </p:nvPr>
        </p:nvSpPr>
        <p:spPr>
          <a:xfrm>
            <a:off x="533400" y="3733800"/>
            <a:ext cx="7315200" cy="685800"/>
          </a:xfrm>
          <a:prstGeom prst="rect">
            <a:avLst/>
          </a:prstGeom>
        </p:spPr>
        <p:txBody>
          <a:bodyPr/>
          <a:lstStyle>
            <a:lvl1pPr marL="0" indent="0">
              <a:buNone/>
              <a:defRPr sz="1800" b="1">
                <a:solidFill>
                  <a:schemeClr val="tx2"/>
                </a:solidFill>
              </a:defRPr>
            </a:lvl1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ph Center">
    <p:spTree>
      <p:nvGrpSpPr>
        <p:cNvPr id="1" name=""/>
        <p:cNvGrpSpPr/>
        <p:nvPr/>
      </p:nvGrpSpPr>
      <p:grpSpPr>
        <a:xfrm>
          <a:off x="0" y="0"/>
          <a:ext cx="0" cy="0"/>
          <a:chOff x="0" y="0"/>
          <a:chExt cx="0" cy="0"/>
        </a:xfrm>
      </p:grpSpPr>
      <p:sp>
        <p:nvSpPr>
          <p:cNvPr id="7" name="Text Placeholder 11"/>
          <p:cNvSpPr>
            <a:spLocks noGrp="1"/>
          </p:cNvSpPr>
          <p:nvPr>
            <p:ph type="body" sz="quarter" idx="15"/>
          </p:nvPr>
        </p:nvSpPr>
        <p:spPr>
          <a:xfrm>
            <a:off x="1524000" y="5334000"/>
            <a:ext cx="6096000" cy="914400"/>
          </a:xfrm>
          <a:prstGeom prst="rect">
            <a:avLst/>
          </a:prstGeom>
          <a:solidFill>
            <a:schemeClr val="bg2">
              <a:lumMod val="40000"/>
              <a:lumOff val="60000"/>
            </a:schemeClr>
          </a:solidFill>
        </p:spPr>
        <p:txBody>
          <a:bodyPr anchor="ctr"/>
          <a:lstStyle>
            <a:lvl1pPr marL="0" indent="0">
              <a:spcBef>
                <a:spcPts val="600"/>
              </a:spcBef>
              <a:buClr>
                <a:schemeClr val="accent2"/>
              </a:buClr>
              <a:buNone/>
              <a:defRPr sz="1400">
                <a:solidFill>
                  <a:srgbClr val="000000"/>
                </a:solidFill>
              </a:defRPr>
            </a:lvl1pPr>
            <a:lvl2pPr marL="461963" indent="-234950">
              <a:spcBef>
                <a:spcPts val="600"/>
              </a:spcBef>
              <a:buClr>
                <a:schemeClr val="accent2"/>
              </a:buClr>
              <a:defRPr sz="1400">
                <a:solidFill>
                  <a:srgbClr val="000000"/>
                </a:solidFill>
              </a:defRPr>
            </a:lvl2pPr>
            <a:lvl3pPr marL="687388" indent="-225425">
              <a:spcBef>
                <a:spcPts val="600"/>
              </a:spcBef>
              <a:buClr>
                <a:schemeClr val="accent2"/>
              </a:buClr>
              <a:buFont typeface="Calibri" pitchFamily="34" charset="0"/>
              <a:buChar char="»"/>
              <a:defRPr sz="1400">
                <a:solidFill>
                  <a:srgbClr val="000000"/>
                </a:solidFill>
              </a:defRPr>
            </a:lvl3pPr>
            <a:lvl4pPr marL="914400" indent="-227013">
              <a:spcBef>
                <a:spcPts val="600"/>
              </a:spcBef>
              <a:buClr>
                <a:schemeClr val="accent2"/>
              </a:buClr>
              <a:buFont typeface="Courier New" pitchFamily="49" charset="0"/>
              <a:buChar char="o"/>
              <a:defRPr sz="1400">
                <a:solidFill>
                  <a:srgbClr val="000000"/>
                </a:solidFill>
              </a:defRPr>
            </a:lvl4pPr>
            <a:lvl5pPr marL="1203325" indent="-288925">
              <a:spcBef>
                <a:spcPts val="600"/>
              </a:spcBef>
              <a:buClr>
                <a:schemeClr val="accent2"/>
              </a:buClr>
              <a:buFont typeface="Wingdings" pitchFamily="2" charset="2"/>
              <a:buChar char="v"/>
              <a:defRPr sz="1400">
                <a:solidFill>
                  <a:srgbClr val="000000"/>
                </a:solidFill>
              </a:defRPr>
            </a:lvl5pPr>
          </a:lstStyle>
          <a:p>
            <a:pPr lvl="0"/>
            <a:r>
              <a:rPr lang="en-US"/>
              <a:t>Click to edit Master text styles</a:t>
            </a:r>
          </a:p>
        </p:txBody>
      </p:sp>
      <p:sp>
        <p:nvSpPr>
          <p:cNvPr id="16" name="Content Placeholder 15"/>
          <p:cNvSpPr>
            <a:spLocks noGrp="1"/>
          </p:cNvSpPr>
          <p:nvPr>
            <p:ph sz="quarter" idx="16"/>
          </p:nvPr>
        </p:nvSpPr>
        <p:spPr>
          <a:xfrm>
            <a:off x="1524000" y="2209800"/>
            <a:ext cx="6096000" cy="3048000"/>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11" name="Text Placeholder 10"/>
          <p:cNvSpPr>
            <a:spLocks noGrp="1"/>
          </p:cNvSpPr>
          <p:nvPr>
            <p:ph type="body" sz="quarter" idx="17" hasCustomPrompt="1"/>
          </p:nvPr>
        </p:nvSpPr>
        <p:spPr>
          <a:xfrm>
            <a:off x="76200" y="6477000"/>
            <a:ext cx="7239000" cy="304800"/>
          </a:xfrm>
          <a:prstGeom prst="rect">
            <a:avLst/>
          </a:prstGeom>
        </p:spPr>
        <p:txBody>
          <a:bodyPr bIns="0" anchor="b"/>
          <a:lstStyle>
            <a:lvl1pPr>
              <a:buNone/>
              <a:defRPr sz="800">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17" name="Slide Number Placeholder 16"/>
          <p:cNvSpPr>
            <a:spLocks noGrp="1"/>
          </p:cNvSpPr>
          <p:nvPr>
            <p:ph type="sldNum" sz="quarter" idx="18"/>
          </p:nvPr>
        </p:nvSpPr>
        <p:spPr/>
        <p:txBody>
          <a:bodyPr/>
          <a:lstStyle/>
          <a:p>
            <a:fld id="{13443910-3D88-430F-B3B4-1945443AA91F}" type="slidenum">
              <a:rPr lang="en-US" smtClean="0">
                <a:solidFill>
                  <a:srgbClr val="FFFFFF"/>
                </a:solidFill>
              </a:rPr>
              <a:pPr/>
              <a:t>‹#›</a:t>
            </a:fld>
            <a:endParaRPr lang="en-US" dirty="0">
              <a:solidFill>
                <a:srgbClr val="FFFFFF"/>
              </a:solidFill>
            </a:endParaRPr>
          </a:p>
        </p:txBody>
      </p:sp>
      <p:sp>
        <p:nvSpPr>
          <p:cNvPr id="18" name="Title 17"/>
          <p:cNvSpPr>
            <a:spLocks noGrp="1"/>
          </p:cNvSpPr>
          <p:nvPr>
            <p:ph type="title"/>
          </p:nvPr>
        </p:nvSpPr>
        <p:spPr/>
        <p:txBody>
          <a:bodyPr/>
          <a:lstStyle/>
          <a:p>
            <a:r>
              <a:rPr lang="en-US"/>
              <a:t>Click to edit Master title style</a:t>
            </a:r>
          </a:p>
        </p:txBody>
      </p:sp>
      <p:sp>
        <p:nvSpPr>
          <p:cNvPr id="8" name="Text Placeholder 9"/>
          <p:cNvSpPr>
            <a:spLocks noGrp="1"/>
          </p:cNvSpPr>
          <p:nvPr>
            <p:ph type="body" sz="quarter" idx="19"/>
          </p:nvPr>
        </p:nvSpPr>
        <p:spPr>
          <a:xfrm>
            <a:off x="457200" y="1447800"/>
            <a:ext cx="8229600" cy="68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9938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533400" y="2362200"/>
            <a:ext cx="3886200" cy="2895600"/>
          </a:xfrm>
          <a:prstGeom prst="rect">
            <a:avLst/>
          </a:prstGeom>
        </p:spPr>
        <p:txBody>
          <a:bodyPr/>
          <a:lstStyle>
            <a:lvl1pPr marL="171450" indent="-171450">
              <a:buClr>
                <a:schemeClr val="accent2"/>
              </a:buClr>
              <a:defRPr sz="1600" b="0">
                <a:solidFill>
                  <a:srgbClr val="000000"/>
                </a:solidFill>
              </a:defRPr>
            </a:lvl1pPr>
            <a:lvl2pPr>
              <a:defRPr sz="1400" b="0"/>
            </a:lvl2pPr>
            <a:lvl3pPr>
              <a:defRPr sz="1400"/>
            </a:lvl3pPr>
            <a:lvl4pPr>
              <a:defRPr sz="1400"/>
            </a:lvl4pPr>
            <a:lvl5pPr>
              <a:defRPr sz="1400"/>
            </a:lvl5pPr>
          </a:lstStyle>
          <a:p>
            <a:pPr lvl="0"/>
            <a:r>
              <a:rPr lang="en-US"/>
              <a:t>Click to edit Master text styles</a:t>
            </a:r>
          </a:p>
          <a:p>
            <a:pPr lvl="1"/>
            <a:r>
              <a:rPr lang="en-US"/>
              <a:t>Second level</a:t>
            </a:r>
          </a:p>
        </p:txBody>
      </p:sp>
      <p:sp>
        <p:nvSpPr>
          <p:cNvPr id="11" name="Text Placeholder 10"/>
          <p:cNvSpPr>
            <a:spLocks noGrp="1"/>
          </p:cNvSpPr>
          <p:nvPr>
            <p:ph type="body" sz="quarter" idx="17" hasCustomPrompt="1"/>
          </p:nvPr>
        </p:nvSpPr>
        <p:spPr>
          <a:xfrm>
            <a:off x="76200" y="6477000"/>
            <a:ext cx="7239000" cy="304800"/>
          </a:xfrm>
          <a:prstGeom prst="rect">
            <a:avLst/>
          </a:prstGeom>
        </p:spPr>
        <p:txBody>
          <a:bodyPr bIns="0" anchor="b"/>
          <a:lstStyle>
            <a:lvl1pPr>
              <a:buNone/>
              <a:defRPr sz="800">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8" name="Content Placeholder 15"/>
          <p:cNvSpPr>
            <a:spLocks noGrp="1"/>
          </p:cNvSpPr>
          <p:nvPr>
            <p:ph sz="quarter" idx="18"/>
          </p:nvPr>
        </p:nvSpPr>
        <p:spPr>
          <a:xfrm>
            <a:off x="4724400" y="2362200"/>
            <a:ext cx="3886200" cy="2895600"/>
          </a:xfrm>
          <a:prstGeom prst="rect">
            <a:avLst/>
          </a:prstGeom>
        </p:spPr>
        <p:txBody>
          <a:bodyPr/>
          <a:lstStyle>
            <a:lvl1pPr marL="171450" indent="-171450">
              <a:buClr>
                <a:schemeClr val="accent2"/>
              </a:buClr>
              <a:defRPr sz="16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13" name="Slide Number Placeholder 12"/>
          <p:cNvSpPr>
            <a:spLocks noGrp="1"/>
          </p:cNvSpPr>
          <p:nvPr>
            <p:ph type="sldNum" sz="quarter" idx="21"/>
          </p:nvPr>
        </p:nvSpPr>
        <p:spPr/>
        <p:txBody>
          <a:bodyPr/>
          <a:lstStyle/>
          <a:p>
            <a:fld id="{13443910-3D88-430F-B3B4-1945443AA91F}" type="slidenum">
              <a:rPr lang="en-US" smtClean="0">
                <a:solidFill>
                  <a:srgbClr val="FFFFFF"/>
                </a:solidFill>
              </a:rPr>
              <a:pPr/>
              <a:t>‹#›</a:t>
            </a:fld>
            <a:endParaRPr lang="en-US" dirty="0">
              <a:solidFill>
                <a:srgbClr val="FFFFFF"/>
              </a:solidFill>
            </a:endParaRPr>
          </a:p>
        </p:txBody>
      </p:sp>
      <p:sp>
        <p:nvSpPr>
          <p:cNvPr id="19" name="Title 18"/>
          <p:cNvSpPr>
            <a:spLocks noGrp="1"/>
          </p:cNvSpPr>
          <p:nvPr>
            <p:ph type="title"/>
          </p:nvPr>
        </p:nvSpPr>
        <p:spPr/>
        <p:txBody>
          <a:bodyPr/>
          <a:lstStyle/>
          <a:p>
            <a:r>
              <a:rPr lang="en-US"/>
              <a:t>Click to edit Master title style</a:t>
            </a:r>
          </a:p>
        </p:txBody>
      </p:sp>
      <p:sp>
        <p:nvSpPr>
          <p:cNvPr id="9" name="Text Placeholder 11"/>
          <p:cNvSpPr>
            <a:spLocks noGrp="1"/>
          </p:cNvSpPr>
          <p:nvPr>
            <p:ph type="body" sz="quarter" idx="15"/>
          </p:nvPr>
        </p:nvSpPr>
        <p:spPr>
          <a:xfrm>
            <a:off x="533400" y="5334000"/>
            <a:ext cx="3886200" cy="914400"/>
          </a:xfrm>
          <a:prstGeom prst="rect">
            <a:avLst/>
          </a:prstGeom>
          <a:solidFill>
            <a:schemeClr val="bg2">
              <a:lumMod val="40000"/>
              <a:lumOff val="60000"/>
            </a:schemeClr>
          </a:solidFill>
        </p:spPr>
        <p:txBody>
          <a:bodyPr anchor="ctr"/>
          <a:lstStyle>
            <a:lvl1pPr marL="0" indent="0">
              <a:spcBef>
                <a:spcPts val="600"/>
              </a:spcBef>
              <a:buClr>
                <a:schemeClr val="accent2"/>
              </a:buClr>
              <a:buNone/>
              <a:defRPr sz="1400">
                <a:solidFill>
                  <a:srgbClr val="000000"/>
                </a:solidFill>
              </a:defRPr>
            </a:lvl1pPr>
            <a:lvl2pPr marL="461963" indent="-234950">
              <a:spcBef>
                <a:spcPts val="600"/>
              </a:spcBef>
              <a:buClr>
                <a:schemeClr val="accent2"/>
              </a:buClr>
              <a:defRPr sz="1400">
                <a:solidFill>
                  <a:srgbClr val="000000"/>
                </a:solidFill>
              </a:defRPr>
            </a:lvl2pPr>
            <a:lvl3pPr marL="687388" indent="-225425">
              <a:spcBef>
                <a:spcPts val="600"/>
              </a:spcBef>
              <a:buClr>
                <a:schemeClr val="accent2"/>
              </a:buClr>
              <a:buFont typeface="Calibri" pitchFamily="34" charset="0"/>
              <a:buChar char="»"/>
              <a:defRPr sz="1400">
                <a:solidFill>
                  <a:srgbClr val="000000"/>
                </a:solidFill>
              </a:defRPr>
            </a:lvl3pPr>
            <a:lvl4pPr marL="914400" indent="-227013">
              <a:spcBef>
                <a:spcPts val="600"/>
              </a:spcBef>
              <a:buClr>
                <a:schemeClr val="accent2"/>
              </a:buClr>
              <a:buFont typeface="Courier New" pitchFamily="49" charset="0"/>
              <a:buChar char="o"/>
              <a:defRPr sz="1400">
                <a:solidFill>
                  <a:srgbClr val="000000"/>
                </a:solidFill>
              </a:defRPr>
            </a:lvl4pPr>
            <a:lvl5pPr marL="1203325" indent="-288925">
              <a:spcBef>
                <a:spcPts val="600"/>
              </a:spcBef>
              <a:buClr>
                <a:schemeClr val="accent2"/>
              </a:buClr>
              <a:buFont typeface="Wingdings" pitchFamily="2" charset="2"/>
              <a:buChar char="v"/>
              <a:defRPr sz="1400">
                <a:solidFill>
                  <a:srgbClr val="000000"/>
                </a:solidFill>
              </a:defRPr>
            </a:lvl5pPr>
          </a:lstStyle>
          <a:p>
            <a:pPr lvl="0"/>
            <a:r>
              <a:rPr lang="en-US"/>
              <a:t>Click to edit Master text styles</a:t>
            </a:r>
          </a:p>
        </p:txBody>
      </p:sp>
      <p:sp>
        <p:nvSpPr>
          <p:cNvPr id="10" name="Text Placeholder 11"/>
          <p:cNvSpPr>
            <a:spLocks noGrp="1"/>
          </p:cNvSpPr>
          <p:nvPr>
            <p:ph type="body" sz="quarter" idx="22"/>
          </p:nvPr>
        </p:nvSpPr>
        <p:spPr>
          <a:xfrm>
            <a:off x="4724400" y="5334000"/>
            <a:ext cx="3886200" cy="914400"/>
          </a:xfrm>
          <a:prstGeom prst="rect">
            <a:avLst/>
          </a:prstGeom>
          <a:solidFill>
            <a:schemeClr val="bg2">
              <a:lumMod val="40000"/>
              <a:lumOff val="60000"/>
            </a:schemeClr>
          </a:solidFill>
        </p:spPr>
        <p:txBody>
          <a:bodyPr anchor="ctr"/>
          <a:lstStyle>
            <a:lvl1pPr marL="0" indent="0">
              <a:spcBef>
                <a:spcPts val="600"/>
              </a:spcBef>
              <a:buClr>
                <a:schemeClr val="accent2"/>
              </a:buClr>
              <a:buNone/>
              <a:defRPr sz="1400">
                <a:solidFill>
                  <a:srgbClr val="000000"/>
                </a:solidFill>
              </a:defRPr>
            </a:lvl1pPr>
            <a:lvl2pPr marL="461963" indent="-234950">
              <a:spcBef>
                <a:spcPts val="600"/>
              </a:spcBef>
              <a:buClr>
                <a:schemeClr val="accent2"/>
              </a:buClr>
              <a:defRPr sz="1400">
                <a:solidFill>
                  <a:srgbClr val="000000"/>
                </a:solidFill>
              </a:defRPr>
            </a:lvl2pPr>
            <a:lvl3pPr marL="687388" indent="-225425">
              <a:spcBef>
                <a:spcPts val="600"/>
              </a:spcBef>
              <a:buClr>
                <a:schemeClr val="accent2"/>
              </a:buClr>
              <a:buFont typeface="Calibri" pitchFamily="34" charset="0"/>
              <a:buChar char="»"/>
              <a:defRPr sz="1400">
                <a:solidFill>
                  <a:srgbClr val="000000"/>
                </a:solidFill>
              </a:defRPr>
            </a:lvl3pPr>
            <a:lvl4pPr marL="914400" indent="-227013">
              <a:spcBef>
                <a:spcPts val="600"/>
              </a:spcBef>
              <a:buClr>
                <a:schemeClr val="accent2"/>
              </a:buClr>
              <a:buFont typeface="Courier New" pitchFamily="49" charset="0"/>
              <a:buChar char="o"/>
              <a:defRPr sz="1400">
                <a:solidFill>
                  <a:srgbClr val="000000"/>
                </a:solidFill>
              </a:defRPr>
            </a:lvl4pPr>
            <a:lvl5pPr marL="1203325" indent="-288925">
              <a:spcBef>
                <a:spcPts val="600"/>
              </a:spcBef>
              <a:buClr>
                <a:schemeClr val="accent2"/>
              </a:buClr>
              <a:buFont typeface="Wingdings" pitchFamily="2" charset="2"/>
              <a:buChar char="v"/>
              <a:defRPr sz="1400">
                <a:solidFill>
                  <a:srgbClr val="000000"/>
                </a:solidFill>
              </a:defRPr>
            </a:lvl5pPr>
          </a:lstStyle>
          <a:p>
            <a:pPr lvl="0"/>
            <a:r>
              <a:rPr lang="en-US"/>
              <a:t>Click to edit Master text styles</a:t>
            </a:r>
          </a:p>
        </p:txBody>
      </p:sp>
      <p:cxnSp>
        <p:nvCxnSpPr>
          <p:cNvPr id="15" name="Straight Connector 14"/>
          <p:cNvCxnSpPr/>
          <p:nvPr userDrawn="1"/>
        </p:nvCxnSpPr>
        <p:spPr>
          <a:xfrm rot="5400000">
            <a:off x="3276600" y="4953000"/>
            <a:ext cx="2590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 Placeholder 9"/>
          <p:cNvSpPr>
            <a:spLocks noGrp="1"/>
          </p:cNvSpPr>
          <p:nvPr>
            <p:ph type="body" sz="quarter" idx="19"/>
          </p:nvPr>
        </p:nvSpPr>
        <p:spPr>
          <a:xfrm>
            <a:off x="457200" y="1447800"/>
            <a:ext cx="8229600" cy="68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0845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12" name="Text Placeholder 15"/>
          <p:cNvSpPr>
            <a:spLocks noGrp="1"/>
          </p:cNvSpPr>
          <p:nvPr>
            <p:ph type="body" sz="quarter" idx="11" hasCustomPrompt="1"/>
          </p:nvPr>
        </p:nvSpPr>
        <p:spPr>
          <a:xfrm>
            <a:off x="609600" y="3392788"/>
            <a:ext cx="2438400" cy="2322212"/>
          </a:xfrm>
          <a:prstGeom prst="roundRect">
            <a:avLst/>
          </a:prstGeom>
          <a:solidFill>
            <a:schemeClr val="accent1"/>
          </a:solidFill>
          <a:ln>
            <a:solidFill>
              <a:schemeClr val="bg1"/>
            </a:solidFill>
          </a:ln>
        </p:spPr>
        <p:txBody>
          <a:bodyPr lIns="182880" tIns="457200"/>
          <a:lstStyle>
            <a:lvl1pPr marL="0" indent="0">
              <a:buNone/>
              <a:defRPr sz="1400" b="1" i="1">
                <a:solidFill>
                  <a:schemeClr val="bg1"/>
                </a:solidFill>
              </a:defRPr>
            </a:lvl1pPr>
          </a:lstStyle>
          <a:p>
            <a:pPr lvl="0"/>
            <a:r>
              <a:rPr lang="en-US" dirty="0"/>
              <a:t>“Quote goes here in italics”</a:t>
            </a:r>
          </a:p>
        </p:txBody>
      </p:sp>
      <p:sp>
        <p:nvSpPr>
          <p:cNvPr id="13" name="Picture Placeholder 17"/>
          <p:cNvSpPr>
            <a:spLocks noGrp="1"/>
          </p:cNvSpPr>
          <p:nvPr>
            <p:ph type="pic" sz="quarter" idx="12"/>
          </p:nvPr>
        </p:nvSpPr>
        <p:spPr>
          <a:xfrm>
            <a:off x="609600" y="2057400"/>
            <a:ext cx="2438400" cy="1767166"/>
          </a:xfrm>
          <a:prstGeom prst="rect">
            <a:avLst/>
          </a:prstGeom>
          <a:solidFill>
            <a:schemeClr val="bg1"/>
          </a:solidFill>
        </p:spPr>
        <p:txBody>
          <a:bodyPr/>
          <a:lstStyle>
            <a:lvl1pPr>
              <a:buNone/>
              <a:defRPr sz="1400"/>
            </a:lvl1pPr>
          </a:lstStyle>
          <a:p>
            <a:r>
              <a:rPr lang="en-US" dirty="0"/>
              <a:t>Click icon to add picture</a:t>
            </a:r>
          </a:p>
        </p:txBody>
      </p:sp>
      <p:sp>
        <p:nvSpPr>
          <p:cNvPr id="15" name="Text Placeholder 15"/>
          <p:cNvSpPr>
            <a:spLocks noGrp="1"/>
          </p:cNvSpPr>
          <p:nvPr>
            <p:ph type="body" sz="quarter" idx="13" hasCustomPrompt="1"/>
          </p:nvPr>
        </p:nvSpPr>
        <p:spPr>
          <a:xfrm>
            <a:off x="3352800" y="3392788"/>
            <a:ext cx="2438400" cy="2322212"/>
          </a:xfrm>
          <a:prstGeom prst="roundRect">
            <a:avLst/>
          </a:prstGeom>
          <a:solidFill>
            <a:schemeClr val="accent5"/>
          </a:solidFill>
          <a:ln>
            <a:solidFill>
              <a:schemeClr val="bg1"/>
            </a:solidFill>
          </a:ln>
        </p:spPr>
        <p:txBody>
          <a:bodyPr lIns="182880" tIns="457200"/>
          <a:lstStyle>
            <a:lvl1pPr marL="0" indent="0">
              <a:buNone/>
              <a:defRPr sz="1400" b="1" i="1">
                <a:solidFill>
                  <a:schemeClr val="bg1"/>
                </a:solidFill>
              </a:defRPr>
            </a:lvl1pPr>
          </a:lstStyle>
          <a:p>
            <a:pPr lvl="0"/>
            <a:r>
              <a:rPr lang="en-US" dirty="0"/>
              <a:t>“Quote goes here in italics”</a:t>
            </a:r>
          </a:p>
        </p:txBody>
      </p:sp>
      <p:sp>
        <p:nvSpPr>
          <p:cNvPr id="16" name="Picture Placeholder 17"/>
          <p:cNvSpPr>
            <a:spLocks noGrp="1"/>
          </p:cNvSpPr>
          <p:nvPr>
            <p:ph type="pic" sz="quarter" idx="14"/>
          </p:nvPr>
        </p:nvSpPr>
        <p:spPr>
          <a:xfrm>
            <a:off x="3352800" y="2057400"/>
            <a:ext cx="2438400" cy="1767166"/>
          </a:xfrm>
          <a:prstGeom prst="rect">
            <a:avLst/>
          </a:prstGeom>
          <a:solidFill>
            <a:schemeClr val="bg1"/>
          </a:solidFill>
        </p:spPr>
        <p:txBody>
          <a:bodyPr/>
          <a:lstStyle>
            <a:lvl1pPr>
              <a:buNone/>
              <a:defRPr sz="1400"/>
            </a:lvl1pPr>
          </a:lstStyle>
          <a:p>
            <a:r>
              <a:rPr lang="en-US" dirty="0"/>
              <a:t>Click icon to add picture</a:t>
            </a:r>
          </a:p>
        </p:txBody>
      </p:sp>
      <p:sp>
        <p:nvSpPr>
          <p:cNvPr id="17" name="Text Placeholder 15"/>
          <p:cNvSpPr>
            <a:spLocks noGrp="1"/>
          </p:cNvSpPr>
          <p:nvPr>
            <p:ph type="body" sz="quarter" idx="15" hasCustomPrompt="1"/>
          </p:nvPr>
        </p:nvSpPr>
        <p:spPr>
          <a:xfrm>
            <a:off x="6096000" y="3392788"/>
            <a:ext cx="2438400" cy="2322212"/>
          </a:xfrm>
          <a:prstGeom prst="roundRect">
            <a:avLst/>
          </a:prstGeom>
          <a:solidFill>
            <a:schemeClr val="accent3"/>
          </a:solidFill>
          <a:ln>
            <a:solidFill>
              <a:schemeClr val="bg1"/>
            </a:solidFill>
          </a:ln>
        </p:spPr>
        <p:txBody>
          <a:bodyPr lIns="182880" tIns="457200"/>
          <a:lstStyle>
            <a:lvl1pPr marL="0" indent="0">
              <a:buNone/>
              <a:defRPr sz="1400" b="1" i="1">
                <a:solidFill>
                  <a:schemeClr val="bg1"/>
                </a:solidFill>
              </a:defRPr>
            </a:lvl1pPr>
          </a:lstStyle>
          <a:p>
            <a:pPr lvl="0"/>
            <a:r>
              <a:rPr lang="en-US" dirty="0"/>
              <a:t>“Quote goes here in italics”</a:t>
            </a:r>
          </a:p>
        </p:txBody>
      </p:sp>
      <p:sp>
        <p:nvSpPr>
          <p:cNvPr id="18" name="Picture Placeholder 17"/>
          <p:cNvSpPr>
            <a:spLocks noGrp="1"/>
          </p:cNvSpPr>
          <p:nvPr>
            <p:ph type="pic" sz="quarter" idx="16"/>
          </p:nvPr>
        </p:nvSpPr>
        <p:spPr>
          <a:xfrm>
            <a:off x="6096000" y="2057400"/>
            <a:ext cx="2438400" cy="1767166"/>
          </a:xfrm>
          <a:prstGeom prst="rect">
            <a:avLst/>
          </a:prstGeom>
          <a:solidFill>
            <a:schemeClr val="bg1"/>
          </a:solidFill>
        </p:spPr>
        <p:txBody>
          <a:bodyPr/>
          <a:lstStyle>
            <a:lvl1pPr>
              <a:buNone/>
              <a:defRPr sz="1400"/>
            </a:lvl1pPr>
          </a:lstStyle>
          <a:p>
            <a:r>
              <a:rPr lang="en-US" dirty="0"/>
              <a:t>Click icon to add picture</a:t>
            </a:r>
          </a:p>
        </p:txBody>
      </p:sp>
      <p:sp>
        <p:nvSpPr>
          <p:cNvPr id="21" name="Slide Number Placeholder 20"/>
          <p:cNvSpPr>
            <a:spLocks noGrp="1"/>
          </p:cNvSpPr>
          <p:nvPr>
            <p:ph type="sldNum" sz="quarter" idx="17"/>
          </p:nvPr>
        </p:nvSpPr>
        <p:spPr/>
        <p:txBody>
          <a:bodyPr/>
          <a:lstStyle/>
          <a:p>
            <a:fld id="{13443910-3D88-430F-B3B4-1945443AA91F}" type="slidenum">
              <a:rPr lang="en-US" smtClean="0">
                <a:solidFill>
                  <a:srgbClr val="FFFFFF"/>
                </a:solidFill>
              </a:rPr>
              <a:pPr/>
              <a:t>‹#›</a:t>
            </a:fld>
            <a:endParaRPr lang="en-US" dirty="0">
              <a:solidFill>
                <a:srgbClr val="FFFFFF"/>
              </a:solidFill>
            </a:endParaRPr>
          </a:p>
        </p:txBody>
      </p:sp>
      <p:sp>
        <p:nvSpPr>
          <p:cNvPr id="22" name="Title 2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08479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2" name="Text Placeholder 15"/>
          <p:cNvSpPr>
            <a:spLocks noGrp="1"/>
          </p:cNvSpPr>
          <p:nvPr>
            <p:ph type="body" sz="quarter" idx="21" hasCustomPrompt="1"/>
          </p:nvPr>
        </p:nvSpPr>
        <p:spPr>
          <a:xfrm>
            <a:off x="6096000" y="4024034"/>
            <a:ext cx="2819400" cy="1918190"/>
          </a:xfrm>
          <a:prstGeom prst="roundRect">
            <a:avLst/>
          </a:prstGeom>
          <a:solidFill>
            <a:schemeClr val="accent1"/>
          </a:solidFill>
          <a:ln>
            <a:solidFill>
              <a:schemeClr val="bg1"/>
            </a:solidFill>
          </a:ln>
        </p:spPr>
        <p:txBody>
          <a:bodyPr lIns="365760" tIns="91440" rIns="91440" bIns="91440"/>
          <a:lstStyle>
            <a:lvl1pPr marL="0" indent="0" algn="l">
              <a:buNone/>
              <a:defRPr sz="1400" b="1" i="1">
                <a:solidFill>
                  <a:schemeClr val="bg1"/>
                </a:solidFill>
              </a:defRPr>
            </a:lvl1pPr>
          </a:lstStyle>
          <a:p>
            <a:pPr lvl="0"/>
            <a:r>
              <a:rPr lang="en-US" dirty="0"/>
              <a:t>“Quote goes here in italics”</a:t>
            </a:r>
          </a:p>
        </p:txBody>
      </p:sp>
      <p:sp>
        <p:nvSpPr>
          <p:cNvPr id="20" name="Text Placeholder 15"/>
          <p:cNvSpPr>
            <a:spLocks noGrp="1"/>
          </p:cNvSpPr>
          <p:nvPr>
            <p:ph type="body" sz="quarter" idx="20" hasCustomPrompt="1"/>
          </p:nvPr>
        </p:nvSpPr>
        <p:spPr>
          <a:xfrm>
            <a:off x="6096000" y="1981200"/>
            <a:ext cx="2819400" cy="1890434"/>
          </a:xfrm>
          <a:prstGeom prst="roundRect">
            <a:avLst/>
          </a:prstGeom>
          <a:solidFill>
            <a:schemeClr val="accent3"/>
          </a:solidFill>
          <a:ln>
            <a:solidFill>
              <a:schemeClr val="bg1"/>
            </a:solidFill>
          </a:ln>
        </p:spPr>
        <p:txBody>
          <a:bodyPr lIns="365760" tIns="91440" rIns="91440" bIns="91440"/>
          <a:lstStyle>
            <a:lvl1pPr marL="0" indent="0" algn="l">
              <a:buNone/>
              <a:defRPr sz="1400" b="1" i="1" baseline="0">
                <a:solidFill>
                  <a:schemeClr val="bg1"/>
                </a:solidFill>
              </a:defRPr>
            </a:lvl1pPr>
          </a:lstStyle>
          <a:p>
            <a:pPr lvl="0"/>
            <a:r>
              <a:rPr lang="en-US" dirty="0"/>
              <a:t>“Quote goes here in italics”</a:t>
            </a:r>
          </a:p>
        </p:txBody>
      </p:sp>
      <p:sp>
        <p:nvSpPr>
          <p:cNvPr id="19" name="Text Placeholder 15"/>
          <p:cNvSpPr>
            <a:spLocks noGrp="1"/>
          </p:cNvSpPr>
          <p:nvPr>
            <p:ph type="body" sz="quarter" idx="19" hasCustomPrompt="1"/>
          </p:nvPr>
        </p:nvSpPr>
        <p:spPr>
          <a:xfrm>
            <a:off x="228600" y="4024034"/>
            <a:ext cx="2819400" cy="1919566"/>
          </a:xfrm>
          <a:prstGeom prst="roundRect">
            <a:avLst/>
          </a:prstGeom>
          <a:solidFill>
            <a:schemeClr val="accent3"/>
          </a:solidFill>
          <a:ln>
            <a:solidFill>
              <a:schemeClr val="bg1"/>
            </a:solidFill>
          </a:ln>
        </p:spPr>
        <p:txBody>
          <a:bodyPr lIns="91440" tIns="91440" rIns="365760" bIns="91440"/>
          <a:lstStyle>
            <a:lvl1pPr marL="0" indent="0" algn="r">
              <a:buNone/>
              <a:defRPr sz="1400" b="1" i="1">
                <a:solidFill>
                  <a:schemeClr val="bg1"/>
                </a:solidFill>
              </a:defRPr>
            </a:lvl1pPr>
          </a:lstStyle>
          <a:p>
            <a:pPr lvl="0"/>
            <a:r>
              <a:rPr lang="en-US" dirty="0"/>
              <a:t>“Quote goes here in italics”</a:t>
            </a:r>
          </a:p>
        </p:txBody>
      </p:sp>
      <p:sp>
        <p:nvSpPr>
          <p:cNvPr id="12" name="Text Placeholder 15"/>
          <p:cNvSpPr>
            <a:spLocks noGrp="1"/>
          </p:cNvSpPr>
          <p:nvPr>
            <p:ph type="body" sz="quarter" idx="11" hasCustomPrompt="1"/>
          </p:nvPr>
        </p:nvSpPr>
        <p:spPr>
          <a:xfrm>
            <a:off x="228600" y="1981200"/>
            <a:ext cx="2819400" cy="1890434"/>
          </a:xfrm>
          <a:prstGeom prst="roundRect">
            <a:avLst/>
          </a:prstGeom>
          <a:solidFill>
            <a:schemeClr val="accent1"/>
          </a:solidFill>
          <a:ln>
            <a:solidFill>
              <a:schemeClr val="bg1"/>
            </a:solidFill>
          </a:ln>
        </p:spPr>
        <p:txBody>
          <a:bodyPr lIns="91440" tIns="91440" rIns="365760" bIns="91440"/>
          <a:lstStyle>
            <a:lvl1pPr marL="0" indent="0" algn="r">
              <a:buNone/>
              <a:defRPr sz="1400" b="1" i="1">
                <a:solidFill>
                  <a:schemeClr val="bg1"/>
                </a:solidFill>
              </a:defRPr>
            </a:lvl1pPr>
          </a:lstStyle>
          <a:p>
            <a:pPr lvl="0"/>
            <a:r>
              <a:rPr lang="en-US" dirty="0"/>
              <a:t>“Quote goes here in italics”</a:t>
            </a:r>
          </a:p>
        </p:txBody>
      </p:sp>
      <p:sp>
        <p:nvSpPr>
          <p:cNvPr id="13" name="Picture Placeholder 17"/>
          <p:cNvSpPr>
            <a:spLocks noGrp="1"/>
          </p:cNvSpPr>
          <p:nvPr>
            <p:ph type="pic" sz="quarter" idx="12"/>
          </p:nvPr>
        </p:nvSpPr>
        <p:spPr>
          <a:xfrm>
            <a:off x="2743200" y="1980054"/>
            <a:ext cx="1752600" cy="1906146"/>
          </a:xfrm>
          <a:prstGeom prst="rect">
            <a:avLst/>
          </a:prstGeom>
          <a:solidFill>
            <a:schemeClr val="bg1"/>
          </a:solidFill>
        </p:spPr>
        <p:txBody>
          <a:bodyPr/>
          <a:lstStyle>
            <a:lvl1pPr>
              <a:buNone/>
              <a:defRPr sz="1400"/>
            </a:lvl1pPr>
          </a:lstStyle>
          <a:p>
            <a:r>
              <a:rPr lang="en-US" dirty="0"/>
              <a:t>Click icon to add picture</a:t>
            </a:r>
          </a:p>
        </p:txBody>
      </p:sp>
      <p:sp>
        <p:nvSpPr>
          <p:cNvPr id="18" name="Picture Placeholder 17"/>
          <p:cNvSpPr>
            <a:spLocks noGrp="1"/>
          </p:cNvSpPr>
          <p:nvPr>
            <p:ph type="pic" sz="quarter" idx="16"/>
          </p:nvPr>
        </p:nvSpPr>
        <p:spPr>
          <a:xfrm>
            <a:off x="2743200" y="4024034"/>
            <a:ext cx="1752600" cy="1935520"/>
          </a:xfrm>
          <a:prstGeom prst="rect">
            <a:avLst/>
          </a:prstGeom>
          <a:solidFill>
            <a:schemeClr val="bg1"/>
          </a:solidFill>
        </p:spPr>
        <p:txBody>
          <a:bodyPr/>
          <a:lstStyle>
            <a:lvl1pPr>
              <a:buNone/>
              <a:defRPr sz="1400"/>
            </a:lvl1pPr>
          </a:lstStyle>
          <a:p>
            <a:r>
              <a:rPr lang="en-US" dirty="0"/>
              <a:t>Click icon to add picture</a:t>
            </a:r>
          </a:p>
        </p:txBody>
      </p:sp>
      <p:sp>
        <p:nvSpPr>
          <p:cNvPr id="11" name="Picture Placeholder 17"/>
          <p:cNvSpPr>
            <a:spLocks noGrp="1"/>
          </p:cNvSpPr>
          <p:nvPr>
            <p:ph type="pic" sz="quarter" idx="17"/>
          </p:nvPr>
        </p:nvSpPr>
        <p:spPr>
          <a:xfrm>
            <a:off x="4648200" y="1965488"/>
            <a:ext cx="1752600" cy="1906146"/>
          </a:xfrm>
          <a:prstGeom prst="rect">
            <a:avLst/>
          </a:prstGeom>
          <a:solidFill>
            <a:schemeClr val="bg1"/>
          </a:solidFill>
        </p:spPr>
        <p:txBody>
          <a:bodyPr/>
          <a:lstStyle>
            <a:lvl1pPr>
              <a:buNone/>
              <a:defRPr sz="1400"/>
            </a:lvl1pPr>
          </a:lstStyle>
          <a:p>
            <a:r>
              <a:rPr lang="en-US" dirty="0"/>
              <a:t>Click icon to add picture</a:t>
            </a:r>
          </a:p>
        </p:txBody>
      </p:sp>
      <p:sp>
        <p:nvSpPr>
          <p:cNvPr id="14" name="Picture Placeholder 17"/>
          <p:cNvSpPr>
            <a:spLocks noGrp="1"/>
          </p:cNvSpPr>
          <p:nvPr>
            <p:ph type="pic" sz="quarter" idx="18"/>
          </p:nvPr>
        </p:nvSpPr>
        <p:spPr>
          <a:xfrm>
            <a:off x="4648200" y="4009468"/>
            <a:ext cx="1752600" cy="1934132"/>
          </a:xfrm>
          <a:prstGeom prst="rect">
            <a:avLst/>
          </a:prstGeom>
          <a:solidFill>
            <a:schemeClr val="bg1"/>
          </a:solidFill>
        </p:spPr>
        <p:txBody>
          <a:bodyPr/>
          <a:lstStyle>
            <a:lvl1pPr>
              <a:buNone/>
              <a:defRPr sz="1400"/>
            </a:lvl1pPr>
          </a:lstStyle>
          <a:p>
            <a:r>
              <a:rPr lang="en-US" dirty="0"/>
              <a:t>Click icon to add picture</a:t>
            </a:r>
          </a:p>
        </p:txBody>
      </p:sp>
      <p:sp>
        <p:nvSpPr>
          <p:cNvPr id="15" name="Slide Number Placeholder 14"/>
          <p:cNvSpPr>
            <a:spLocks noGrp="1"/>
          </p:cNvSpPr>
          <p:nvPr>
            <p:ph type="sldNum" sz="quarter" idx="22"/>
          </p:nvPr>
        </p:nvSpPr>
        <p:spPr/>
        <p:txBody>
          <a:bodyPr/>
          <a:lstStyle/>
          <a:p>
            <a:fld id="{13443910-3D88-430F-B3B4-1945443AA91F}" type="slidenum">
              <a:rPr lang="en-US" smtClean="0">
                <a:solidFill>
                  <a:srgbClr val="FFFFFF"/>
                </a:solidFill>
              </a:rPr>
              <a:pPr/>
              <a:t>‹#›</a:t>
            </a:fld>
            <a:endParaRPr lang="en-US" dirty="0">
              <a:solidFill>
                <a:srgbClr val="FFFFFF"/>
              </a:solidFill>
            </a:endParaRPr>
          </a:p>
        </p:txBody>
      </p:sp>
      <p:sp>
        <p:nvSpPr>
          <p:cNvPr id="24" name="Title 2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2012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able of Contents_4">
    <p:spTree>
      <p:nvGrpSpPr>
        <p:cNvPr id="1" name=""/>
        <p:cNvGrpSpPr/>
        <p:nvPr/>
      </p:nvGrpSpPr>
      <p:grpSpPr>
        <a:xfrm>
          <a:off x="0" y="0"/>
          <a:ext cx="0" cy="0"/>
          <a:chOff x="0" y="0"/>
          <a:chExt cx="0" cy="0"/>
        </a:xfrm>
      </p:grpSpPr>
      <p:pic>
        <p:nvPicPr>
          <p:cNvPr id="24" name="Picture 23" descr="background_sm.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57200" y="2599982"/>
            <a:ext cx="1600200" cy="1795346"/>
          </a:xfrm>
          <a:prstGeom prst="rect">
            <a:avLst/>
          </a:prstGeom>
        </p:spPr>
      </p:pic>
      <p:pic>
        <p:nvPicPr>
          <p:cNvPr id="25" name="Picture 24" descr="bigpicture_sm.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743200" y="2599982"/>
            <a:ext cx="1360778" cy="1828800"/>
          </a:xfrm>
          <a:prstGeom prst="rect">
            <a:avLst/>
          </a:prstGeom>
        </p:spPr>
      </p:pic>
      <p:pic>
        <p:nvPicPr>
          <p:cNvPr id="26" name="Picture 25" descr="contacts_sm.png"/>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239000" y="2943723"/>
            <a:ext cx="1371600" cy="1332659"/>
          </a:xfrm>
          <a:prstGeom prst="rect">
            <a:avLst/>
          </a:prstGeom>
        </p:spPr>
      </p:pic>
      <p:pic>
        <p:nvPicPr>
          <p:cNvPr id="31" name="Picture 30" descr="details_sm.png"/>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4876800" y="2599982"/>
            <a:ext cx="1657714" cy="1676400"/>
          </a:xfrm>
          <a:prstGeom prst="rect">
            <a:avLst/>
          </a:prstGeom>
        </p:spPr>
      </p:pic>
      <p:sp>
        <p:nvSpPr>
          <p:cNvPr id="33" name="Round Same Side Corner Rectangle 32"/>
          <p:cNvSpPr/>
          <p:nvPr userDrawn="1"/>
        </p:nvSpPr>
        <p:spPr>
          <a:xfrm rot="10800000">
            <a:off x="243840" y="4343399"/>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4" name="Round Same Side Corner Rectangle 33"/>
          <p:cNvSpPr/>
          <p:nvPr userDrawn="1"/>
        </p:nvSpPr>
        <p:spPr>
          <a:xfrm rot="10800000">
            <a:off x="2453641" y="4343399"/>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5" name="Round Same Side Corner Rectangle 34"/>
          <p:cNvSpPr/>
          <p:nvPr userDrawn="1"/>
        </p:nvSpPr>
        <p:spPr>
          <a:xfrm rot="10800000">
            <a:off x="4693920" y="4343400"/>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6" name="Round Same Side Corner Rectangle 35"/>
          <p:cNvSpPr/>
          <p:nvPr userDrawn="1"/>
        </p:nvSpPr>
        <p:spPr>
          <a:xfrm rot="10800000">
            <a:off x="6918960" y="4343400"/>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7" name="Title 16"/>
          <p:cNvSpPr>
            <a:spLocks noGrp="1"/>
          </p:cNvSpPr>
          <p:nvPr>
            <p:ph type="title" hasCustomPrompt="1"/>
          </p:nvPr>
        </p:nvSpPr>
        <p:spPr/>
        <p:txBody>
          <a:bodyPr/>
          <a:lstStyle>
            <a:lvl1pPr>
              <a:defRPr/>
            </a:lvl1pPr>
          </a:lstStyle>
          <a:p>
            <a:r>
              <a:rPr lang="en-US" dirty="0"/>
              <a:t>4-section Table of Contents Template</a:t>
            </a:r>
          </a:p>
        </p:txBody>
      </p:sp>
      <p:sp>
        <p:nvSpPr>
          <p:cNvPr id="16" name="Text Placeholder 15"/>
          <p:cNvSpPr>
            <a:spLocks noGrp="1"/>
          </p:cNvSpPr>
          <p:nvPr>
            <p:ph type="body" sz="quarter" idx="10" hasCustomPrompt="1"/>
          </p:nvPr>
        </p:nvSpPr>
        <p:spPr>
          <a:xfrm>
            <a:off x="2286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Background</a:t>
            </a:r>
          </a:p>
          <a:p>
            <a:pPr lvl="0"/>
            <a:r>
              <a:rPr lang="en-US" dirty="0"/>
              <a:t>##</a:t>
            </a:r>
          </a:p>
        </p:txBody>
      </p:sp>
      <p:sp>
        <p:nvSpPr>
          <p:cNvPr id="18" name="Text Placeholder 15"/>
          <p:cNvSpPr>
            <a:spLocks noGrp="1"/>
          </p:cNvSpPr>
          <p:nvPr>
            <p:ph type="body" sz="quarter" idx="11" hasCustomPrompt="1"/>
          </p:nvPr>
        </p:nvSpPr>
        <p:spPr>
          <a:xfrm>
            <a:off x="24384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Big Picture</a:t>
            </a:r>
          </a:p>
          <a:p>
            <a:pPr lvl="0"/>
            <a:r>
              <a:rPr lang="en-US" dirty="0"/>
              <a:t>##</a:t>
            </a:r>
          </a:p>
        </p:txBody>
      </p:sp>
      <p:sp>
        <p:nvSpPr>
          <p:cNvPr id="19" name="Text Placeholder 15"/>
          <p:cNvSpPr>
            <a:spLocks noGrp="1"/>
          </p:cNvSpPr>
          <p:nvPr>
            <p:ph type="body" sz="quarter" idx="12" hasCustomPrompt="1"/>
          </p:nvPr>
        </p:nvSpPr>
        <p:spPr>
          <a:xfrm>
            <a:off x="46482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Details</a:t>
            </a:r>
          </a:p>
          <a:p>
            <a:pPr lvl="0"/>
            <a:r>
              <a:rPr lang="en-US" dirty="0"/>
              <a:t>##</a:t>
            </a:r>
          </a:p>
        </p:txBody>
      </p:sp>
      <p:sp>
        <p:nvSpPr>
          <p:cNvPr id="20" name="Text Placeholder 15"/>
          <p:cNvSpPr>
            <a:spLocks noGrp="1"/>
          </p:cNvSpPr>
          <p:nvPr>
            <p:ph type="body" sz="quarter" idx="13" hasCustomPrompt="1"/>
          </p:nvPr>
        </p:nvSpPr>
        <p:spPr>
          <a:xfrm>
            <a:off x="69342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Team</a:t>
            </a:r>
          </a:p>
          <a:p>
            <a:pPr lvl="0"/>
            <a:r>
              <a:rPr lang="en-US" dirty="0"/>
              <a:t>##</a:t>
            </a:r>
          </a:p>
        </p:txBody>
      </p:sp>
    </p:spTree>
    <p:extLst>
      <p:ext uri="{BB962C8B-B14F-4D97-AF65-F5344CB8AC3E}">
        <p14:creationId xmlns:p14="http://schemas.microsoft.com/office/powerpoint/2010/main" val="22840709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able of Contents_5">
    <p:spTree>
      <p:nvGrpSpPr>
        <p:cNvPr id="1" name=""/>
        <p:cNvGrpSpPr/>
        <p:nvPr/>
      </p:nvGrpSpPr>
      <p:grpSpPr>
        <a:xfrm>
          <a:off x="0" y="0"/>
          <a:ext cx="0" cy="0"/>
          <a:chOff x="0" y="0"/>
          <a:chExt cx="0" cy="0"/>
        </a:xfrm>
      </p:grpSpPr>
      <p:sp>
        <p:nvSpPr>
          <p:cNvPr id="20" name="Rectangle 19"/>
          <p:cNvSpPr/>
          <p:nvPr userDrawn="1"/>
        </p:nvSpPr>
        <p:spPr>
          <a:xfrm>
            <a:off x="8305800" y="6324600"/>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pic>
        <p:nvPicPr>
          <p:cNvPr id="23" name="Picture 22" descr="background_sm.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24000" y="1524000"/>
            <a:ext cx="1600200" cy="1795346"/>
          </a:xfrm>
          <a:prstGeom prst="rect">
            <a:avLst/>
          </a:prstGeom>
        </p:spPr>
      </p:pic>
      <p:pic>
        <p:nvPicPr>
          <p:cNvPr id="24" name="Picture 23" descr="bigpicture_sm.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886200" y="1524000"/>
            <a:ext cx="1360778" cy="1828800"/>
          </a:xfrm>
          <a:prstGeom prst="rect">
            <a:avLst/>
          </a:prstGeom>
        </p:spPr>
      </p:pic>
      <p:pic>
        <p:nvPicPr>
          <p:cNvPr id="29" name="Picture 28" descr="contacts_sm.png"/>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029200" y="4458541"/>
            <a:ext cx="1371600" cy="1332659"/>
          </a:xfrm>
          <a:prstGeom prst="rect">
            <a:avLst/>
          </a:prstGeom>
        </p:spPr>
      </p:pic>
      <p:pic>
        <p:nvPicPr>
          <p:cNvPr id="32" name="Picture 31" descr="details_sm.png"/>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6019800" y="1524000"/>
            <a:ext cx="1657714" cy="1676400"/>
          </a:xfrm>
          <a:prstGeom prst="rect">
            <a:avLst/>
          </a:prstGeom>
        </p:spPr>
      </p:pic>
      <p:pic>
        <p:nvPicPr>
          <p:cNvPr id="36" name="Picture 35" descr="appendix_sm.png"/>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2949993" y="4191000"/>
            <a:ext cx="936207" cy="1606133"/>
          </a:xfrm>
          <a:prstGeom prst="rect">
            <a:avLst/>
          </a:prstGeom>
        </p:spPr>
      </p:pic>
      <p:sp>
        <p:nvSpPr>
          <p:cNvPr id="37" name="Round Same Side Corner Rectangle 36"/>
          <p:cNvSpPr/>
          <p:nvPr userDrawn="1"/>
        </p:nvSpPr>
        <p:spPr>
          <a:xfrm rot="10800000">
            <a:off x="1310640"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8" name="Round Same Side Corner Rectangle 37"/>
          <p:cNvSpPr/>
          <p:nvPr userDrawn="1"/>
        </p:nvSpPr>
        <p:spPr>
          <a:xfrm rot="10800000">
            <a:off x="3596641"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9" name="Round Same Side Corner Rectangle 38"/>
          <p:cNvSpPr/>
          <p:nvPr userDrawn="1"/>
        </p:nvSpPr>
        <p:spPr>
          <a:xfrm rot="10800000">
            <a:off x="5836920" y="32674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0" name="Round Same Side Corner Rectangle 39"/>
          <p:cNvSpPr/>
          <p:nvPr userDrawn="1"/>
        </p:nvSpPr>
        <p:spPr>
          <a:xfrm rot="10800000">
            <a:off x="470916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7" name="Round Same Side Corner Rectangle 46"/>
          <p:cNvSpPr/>
          <p:nvPr userDrawn="1"/>
        </p:nvSpPr>
        <p:spPr>
          <a:xfrm rot="10800000">
            <a:off x="245364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1" name="Title 20"/>
          <p:cNvSpPr>
            <a:spLocks noGrp="1"/>
          </p:cNvSpPr>
          <p:nvPr>
            <p:ph type="title" hasCustomPrompt="1"/>
          </p:nvPr>
        </p:nvSpPr>
        <p:spPr/>
        <p:txBody>
          <a:bodyPr/>
          <a:lstStyle>
            <a:lvl1pPr>
              <a:defRPr/>
            </a:lvl1pPr>
          </a:lstStyle>
          <a:p>
            <a:r>
              <a:rPr lang="en-US" dirty="0"/>
              <a:t>5-section Table of Contents Template</a:t>
            </a:r>
          </a:p>
        </p:txBody>
      </p:sp>
      <p:sp>
        <p:nvSpPr>
          <p:cNvPr id="19" name="Text Placeholder 15"/>
          <p:cNvSpPr>
            <a:spLocks noGrp="1"/>
          </p:cNvSpPr>
          <p:nvPr>
            <p:ph type="body" sz="quarter" idx="10" hasCustomPrompt="1"/>
          </p:nvPr>
        </p:nvSpPr>
        <p:spPr>
          <a:xfrm>
            <a:off x="1295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Background</a:t>
            </a:r>
          </a:p>
          <a:p>
            <a:pPr lvl="0"/>
            <a:r>
              <a:rPr lang="en-US" dirty="0"/>
              <a:t>##</a:t>
            </a:r>
          </a:p>
        </p:txBody>
      </p:sp>
      <p:sp>
        <p:nvSpPr>
          <p:cNvPr id="22" name="Text Placeholder 15"/>
          <p:cNvSpPr>
            <a:spLocks noGrp="1"/>
          </p:cNvSpPr>
          <p:nvPr>
            <p:ph type="body" sz="quarter" idx="11" hasCustomPrompt="1"/>
          </p:nvPr>
        </p:nvSpPr>
        <p:spPr>
          <a:xfrm>
            <a:off x="3581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Big Picture</a:t>
            </a:r>
          </a:p>
          <a:p>
            <a:pPr lvl="0"/>
            <a:r>
              <a:rPr lang="en-US" dirty="0"/>
              <a:t>##</a:t>
            </a:r>
          </a:p>
        </p:txBody>
      </p:sp>
      <p:sp>
        <p:nvSpPr>
          <p:cNvPr id="25" name="Text Placeholder 15"/>
          <p:cNvSpPr>
            <a:spLocks noGrp="1"/>
          </p:cNvSpPr>
          <p:nvPr>
            <p:ph type="body" sz="quarter" idx="12" hasCustomPrompt="1"/>
          </p:nvPr>
        </p:nvSpPr>
        <p:spPr>
          <a:xfrm>
            <a:off x="5867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Details</a:t>
            </a:r>
          </a:p>
          <a:p>
            <a:pPr lvl="0"/>
            <a:r>
              <a:rPr lang="en-US" dirty="0"/>
              <a:t>##</a:t>
            </a:r>
          </a:p>
        </p:txBody>
      </p:sp>
      <p:sp>
        <p:nvSpPr>
          <p:cNvPr id="26" name="Text Placeholder 15"/>
          <p:cNvSpPr>
            <a:spLocks noGrp="1"/>
          </p:cNvSpPr>
          <p:nvPr>
            <p:ph type="body" sz="quarter" idx="13" hasCustomPrompt="1"/>
          </p:nvPr>
        </p:nvSpPr>
        <p:spPr>
          <a:xfrm>
            <a:off x="2438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Appendix</a:t>
            </a:r>
          </a:p>
          <a:p>
            <a:pPr lvl="0"/>
            <a:r>
              <a:rPr lang="en-US" dirty="0"/>
              <a:t>##</a:t>
            </a:r>
          </a:p>
        </p:txBody>
      </p:sp>
      <p:sp>
        <p:nvSpPr>
          <p:cNvPr id="27" name="Text Placeholder 15"/>
          <p:cNvSpPr>
            <a:spLocks noGrp="1"/>
          </p:cNvSpPr>
          <p:nvPr>
            <p:ph type="body" sz="quarter" idx="14" hasCustomPrompt="1"/>
          </p:nvPr>
        </p:nvSpPr>
        <p:spPr>
          <a:xfrm>
            <a:off x="4724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Team</a:t>
            </a:r>
          </a:p>
          <a:p>
            <a:pPr lvl="0"/>
            <a:r>
              <a:rPr lang="en-US" dirty="0"/>
              <a:t>##</a:t>
            </a:r>
          </a:p>
        </p:txBody>
      </p:sp>
    </p:spTree>
    <p:extLst>
      <p:ext uri="{BB962C8B-B14F-4D97-AF65-F5344CB8AC3E}">
        <p14:creationId xmlns:p14="http://schemas.microsoft.com/office/powerpoint/2010/main" val="2293951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able of Contents_6">
    <p:spTree>
      <p:nvGrpSpPr>
        <p:cNvPr id="1" name=""/>
        <p:cNvGrpSpPr/>
        <p:nvPr/>
      </p:nvGrpSpPr>
      <p:grpSpPr>
        <a:xfrm>
          <a:off x="0" y="0"/>
          <a:ext cx="0" cy="0"/>
          <a:chOff x="0" y="0"/>
          <a:chExt cx="0" cy="0"/>
        </a:xfrm>
      </p:grpSpPr>
      <p:sp>
        <p:nvSpPr>
          <p:cNvPr id="25" name="Rectangle 24"/>
          <p:cNvSpPr/>
          <p:nvPr userDrawn="1"/>
        </p:nvSpPr>
        <p:spPr>
          <a:xfrm>
            <a:off x="8305800" y="6324600"/>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pic>
        <p:nvPicPr>
          <p:cNvPr id="23" name="Picture 22" descr="background_sm.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24000" y="1524000"/>
            <a:ext cx="1600200" cy="1795346"/>
          </a:xfrm>
          <a:prstGeom prst="rect">
            <a:avLst/>
          </a:prstGeom>
        </p:spPr>
      </p:pic>
      <p:pic>
        <p:nvPicPr>
          <p:cNvPr id="24" name="Picture 23" descr="bigpicture_sm.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886200" y="1524000"/>
            <a:ext cx="1360778" cy="1828800"/>
          </a:xfrm>
          <a:prstGeom prst="rect">
            <a:avLst/>
          </a:prstGeom>
        </p:spPr>
      </p:pic>
      <p:pic>
        <p:nvPicPr>
          <p:cNvPr id="29" name="Picture 28" descr="contacts_sm.png"/>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172200" y="4458541"/>
            <a:ext cx="1371600" cy="1332659"/>
          </a:xfrm>
          <a:prstGeom prst="rect">
            <a:avLst/>
          </a:prstGeom>
        </p:spPr>
      </p:pic>
      <p:pic>
        <p:nvPicPr>
          <p:cNvPr id="31" name="Picture 30" descr="analysis_sm.png"/>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676399" y="4343400"/>
            <a:ext cx="1213866" cy="1380744"/>
          </a:xfrm>
          <a:prstGeom prst="rect">
            <a:avLst/>
          </a:prstGeom>
        </p:spPr>
      </p:pic>
      <p:pic>
        <p:nvPicPr>
          <p:cNvPr id="32" name="Picture 31" descr="details_sm.png"/>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6019800" y="1524000"/>
            <a:ext cx="1657714" cy="1676400"/>
          </a:xfrm>
          <a:prstGeom prst="rect">
            <a:avLst/>
          </a:prstGeom>
        </p:spPr>
      </p:pic>
      <p:pic>
        <p:nvPicPr>
          <p:cNvPr id="36" name="Picture 35" descr="appendix_sm.png"/>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4092993" y="4191000"/>
            <a:ext cx="936207" cy="1606133"/>
          </a:xfrm>
          <a:prstGeom prst="rect">
            <a:avLst/>
          </a:prstGeom>
        </p:spPr>
      </p:pic>
      <p:sp>
        <p:nvSpPr>
          <p:cNvPr id="37" name="Round Same Side Corner Rectangle 36"/>
          <p:cNvSpPr/>
          <p:nvPr userDrawn="1"/>
        </p:nvSpPr>
        <p:spPr>
          <a:xfrm rot="10800000">
            <a:off x="1310640"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8" name="Round Same Side Corner Rectangle 37"/>
          <p:cNvSpPr/>
          <p:nvPr userDrawn="1"/>
        </p:nvSpPr>
        <p:spPr>
          <a:xfrm rot="10800000">
            <a:off x="3596641"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9" name="Round Same Side Corner Rectangle 38"/>
          <p:cNvSpPr/>
          <p:nvPr userDrawn="1"/>
        </p:nvSpPr>
        <p:spPr>
          <a:xfrm rot="10800000">
            <a:off x="5836920" y="32674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0" name="Round Same Side Corner Rectangle 39"/>
          <p:cNvSpPr/>
          <p:nvPr userDrawn="1"/>
        </p:nvSpPr>
        <p:spPr>
          <a:xfrm rot="10800000">
            <a:off x="585216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5" name="Round Same Side Corner Rectangle 44"/>
          <p:cNvSpPr/>
          <p:nvPr userDrawn="1"/>
        </p:nvSpPr>
        <p:spPr>
          <a:xfrm rot="10800000">
            <a:off x="1310640" y="5858219"/>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7" name="Round Same Side Corner Rectangle 46"/>
          <p:cNvSpPr/>
          <p:nvPr userDrawn="1"/>
        </p:nvSpPr>
        <p:spPr>
          <a:xfrm rot="10800000">
            <a:off x="359664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6" name="Title 25"/>
          <p:cNvSpPr>
            <a:spLocks noGrp="1"/>
          </p:cNvSpPr>
          <p:nvPr>
            <p:ph type="title" hasCustomPrompt="1"/>
          </p:nvPr>
        </p:nvSpPr>
        <p:spPr/>
        <p:txBody>
          <a:bodyPr/>
          <a:lstStyle>
            <a:lvl1pPr>
              <a:defRPr/>
            </a:lvl1pPr>
          </a:lstStyle>
          <a:p>
            <a:r>
              <a:rPr lang="en-US" dirty="0"/>
              <a:t>6-section Table of Contents Template</a:t>
            </a:r>
          </a:p>
        </p:txBody>
      </p:sp>
      <p:sp>
        <p:nvSpPr>
          <p:cNvPr id="22" name="Text Placeholder 15"/>
          <p:cNvSpPr>
            <a:spLocks noGrp="1"/>
          </p:cNvSpPr>
          <p:nvPr>
            <p:ph type="body" sz="quarter" idx="10" hasCustomPrompt="1"/>
          </p:nvPr>
        </p:nvSpPr>
        <p:spPr>
          <a:xfrm>
            <a:off x="1295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Background</a:t>
            </a:r>
          </a:p>
          <a:p>
            <a:pPr lvl="0"/>
            <a:r>
              <a:rPr lang="en-US" dirty="0"/>
              <a:t>##</a:t>
            </a:r>
          </a:p>
        </p:txBody>
      </p:sp>
      <p:sp>
        <p:nvSpPr>
          <p:cNvPr id="27" name="Text Placeholder 15"/>
          <p:cNvSpPr>
            <a:spLocks noGrp="1"/>
          </p:cNvSpPr>
          <p:nvPr>
            <p:ph type="body" sz="quarter" idx="11" hasCustomPrompt="1"/>
          </p:nvPr>
        </p:nvSpPr>
        <p:spPr>
          <a:xfrm>
            <a:off x="3581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Big Picture</a:t>
            </a:r>
          </a:p>
          <a:p>
            <a:pPr lvl="0"/>
            <a:r>
              <a:rPr lang="en-US" dirty="0"/>
              <a:t>##</a:t>
            </a:r>
          </a:p>
        </p:txBody>
      </p:sp>
      <p:sp>
        <p:nvSpPr>
          <p:cNvPr id="28" name="Text Placeholder 15"/>
          <p:cNvSpPr>
            <a:spLocks noGrp="1"/>
          </p:cNvSpPr>
          <p:nvPr>
            <p:ph type="body" sz="quarter" idx="12" hasCustomPrompt="1"/>
          </p:nvPr>
        </p:nvSpPr>
        <p:spPr>
          <a:xfrm>
            <a:off x="5867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Details</a:t>
            </a:r>
          </a:p>
          <a:p>
            <a:pPr lvl="0"/>
            <a:r>
              <a:rPr lang="en-US" dirty="0"/>
              <a:t>##</a:t>
            </a:r>
          </a:p>
        </p:txBody>
      </p:sp>
      <p:sp>
        <p:nvSpPr>
          <p:cNvPr id="35" name="Text Placeholder 15"/>
          <p:cNvSpPr>
            <a:spLocks noGrp="1"/>
          </p:cNvSpPr>
          <p:nvPr>
            <p:ph type="body" sz="quarter" idx="13" hasCustomPrompt="1"/>
          </p:nvPr>
        </p:nvSpPr>
        <p:spPr>
          <a:xfrm>
            <a:off x="1295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Analysis</a:t>
            </a:r>
          </a:p>
          <a:p>
            <a:pPr lvl="0"/>
            <a:r>
              <a:rPr lang="en-US" dirty="0"/>
              <a:t>##</a:t>
            </a:r>
          </a:p>
        </p:txBody>
      </p:sp>
      <p:sp>
        <p:nvSpPr>
          <p:cNvPr id="41" name="Text Placeholder 15"/>
          <p:cNvSpPr>
            <a:spLocks noGrp="1"/>
          </p:cNvSpPr>
          <p:nvPr>
            <p:ph type="body" sz="quarter" idx="14" hasCustomPrompt="1"/>
          </p:nvPr>
        </p:nvSpPr>
        <p:spPr>
          <a:xfrm>
            <a:off x="3581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Appendix</a:t>
            </a:r>
          </a:p>
          <a:p>
            <a:pPr lvl="0"/>
            <a:r>
              <a:rPr lang="en-US" dirty="0"/>
              <a:t>##</a:t>
            </a:r>
          </a:p>
        </p:txBody>
      </p:sp>
      <p:sp>
        <p:nvSpPr>
          <p:cNvPr id="50" name="Text Placeholder 15"/>
          <p:cNvSpPr>
            <a:spLocks noGrp="1"/>
          </p:cNvSpPr>
          <p:nvPr>
            <p:ph type="body" sz="quarter" idx="15" hasCustomPrompt="1"/>
          </p:nvPr>
        </p:nvSpPr>
        <p:spPr>
          <a:xfrm>
            <a:off x="5867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Team</a:t>
            </a:r>
          </a:p>
          <a:p>
            <a:pPr lvl="0"/>
            <a:r>
              <a:rPr lang="en-US" dirty="0"/>
              <a:t>##</a:t>
            </a:r>
          </a:p>
        </p:txBody>
      </p:sp>
    </p:spTree>
    <p:extLst>
      <p:ext uri="{BB962C8B-B14F-4D97-AF65-F5344CB8AC3E}">
        <p14:creationId xmlns:p14="http://schemas.microsoft.com/office/powerpoint/2010/main" val="37761716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roposal TOC">
    <p:spTree>
      <p:nvGrpSpPr>
        <p:cNvPr id="1" name=""/>
        <p:cNvGrpSpPr/>
        <p:nvPr/>
      </p:nvGrpSpPr>
      <p:grpSpPr>
        <a:xfrm>
          <a:off x="0" y="0"/>
          <a:ext cx="0" cy="0"/>
          <a:chOff x="0" y="0"/>
          <a:chExt cx="0" cy="0"/>
        </a:xfrm>
      </p:grpSpPr>
      <p:sp>
        <p:nvSpPr>
          <p:cNvPr id="22" name="Rectangle 21"/>
          <p:cNvSpPr/>
          <p:nvPr userDrawn="1"/>
        </p:nvSpPr>
        <p:spPr>
          <a:xfrm>
            <a:off x="8305800" y="6324600"/>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3" name="Title 22"/>
          <p:cNvSpPr>
            <a:spLocks noGrp="1"/>
          </p:cNvSpPr>
          <p:nvPr>
            <p:ph type="title" hasCustomPrompt="1"/>
          </p:nvPr>
        </p:nvSpPr>
        <p:spPr/>
        <p:txBody>
          <a:bodyPr/>
          <a:lstStyle>
            <a:lvl1pPr>
              <a:defRPr baseline="0"/>
            </a:lvl1pPr>
          </a:lstStyle>
          <a:p>
            <a:r>
              <a:rPr lang="en-US" dirty="0"/>
              <a:t>Table of Contents Template for Proposals</a:t>
            </a:r>
          </a:p>
        </p:txBody>
      </p:sp>
      <p:pic>
        <p:nvPicPr>
          <p:cNvPr id="35" name="Picture 34" descr="howwestandout_sm.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811012" y="1828800"/>
            <a:ext cx="2037588" cy="1564640"/>
          </a:xfrm>
          <a:prstGeom prst="rect">
            <a:avLst/>
          </a:prstGeom>
        </p:spPr>
      </p:pic>
      <p:pic>
        <p:nvPicPr>
          <p:cNvPr id="37" name="Picture 36" descr="questionmark_sm.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613404" y="1371600"/>
            <a:ext cx="1917192" cy="1999488"/>
          </a:xfrm>
          <a:prstGeom prst="rect">
            <a:avLst/>
          </a:prstGeom>
        </p:spPr>
      </p:pic>
      <p:pic>
        <p:nvPicPr>
          <p:cNvPr id="38" name="Picture 37" descr="bigpicture_sm.png"/>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600200" y="1524000"/>
            <a:ext cx="1360778" cy="1828800"/>
          </a:xfrm>
          <a:prstGeom prst="rect">
            <a:avLst/>
          </a:prstGeom>
        </p:spPr>
      </p:pic>
      <p:pic>
        <p:nvPicPr>
          <p:cNvPr id="39" name="Picture 38" descr="details_sm.png"/>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447800" y="4114800"/>
            <a:ext cx="1657714" cy="1676400"/>
          </a:xfrm>
          <a:prstGeom prst="rect">
            <a:avLst/>
          </a:prstGeom>
        </p:spPr>
      </p:pic>
      <p:pic>
        <p:nvPicPr>
          <p:cNvPr id="40" name="Picture 39" descr="bus_details_sm.png"/>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6019800" y="4267200"/>
            <a:ext cx="1691640" cy="1643380"/>
          </a:xfrm>
          <a:prstGeom prst="rect">
            <a:avLst/>
          </a:prstGeom>
        </p:spPr>
      </p:pic>
      <p:pic>
        <p:nvPicPr>
          <p:cNvPr id="41" name="Picture 40" descr="projectteam_sm.png"/>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3733800" y="4151884"/>
            <a:ext cx="1648968" cy="1911096"/>
          </a:xfrm>
          <a:prstGeom prst="rect">
            <a:avLst/>
          </a:prstGeom>
        </p:spPr>
      </p:pic>
      <p:sp>
        <p:nvSpPr>
          <p:cNvPr id="42" name="Round Same Side Corner Rectangle 41"/>
          <p:cNvSpPr/>
          <p:nvPr userDrawn="1"/>
        </p:nvSpPr>
        <p:spPr>
          <a:xfrm rot="10800000">
            <a:off x="1310640"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3" name="Round Same Side Corner Rectangle 42"/>
          <p:cNvSpPr/>
          <p:nvPr userDrawn="1"/>
        </p:nvSpPr>
        <p:spPr>
          <a:xfrm rot="10800000">
            <a:off x="3596641"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4" name="Round Same Side Corner Rectangle 43"/>
          <p:cNvSpPr/>
          <p:nvPr userDrawn="1"/>
        </p:nvSpPr>
        <p:spPr>
          <a:xfrm rot="10800000">
            <a:off x="5836920" y="32674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5" name="Round Same Side Corner Rectangle 44"/>
          <p:cNvSpPr/>
          <p:nvPr userDrawn="1"/>
        </p:nvSpPr>
        <p:spPr>
          <a:xfrm rot="10800000">
            <a:off x="585216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6" name="Round Same Side Corner Rectangle 45"/>
          <p:cNvSpPr/>
          <p:nvPr userDrawn="1"/>
        </p:nvSpPr>
        <p:spPr>
          <a:xfrm rot="10800000">
            <a:off x="1310640" y="5858219"/>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7" name="Round Same Side Corner Rectangle 46"/>
          <p:cNvSpPr/>
          <p:nvPr userDrawn="1"/>
        </p:nvSpPr>
        <p:spPr>
          <a:xfrm rot="10800000">
            <a:off x="359664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8" name="Text Placeholder 15"/>
          <p:cNvSpPr>
            <a:spLocks noGrp="1"/>
          </p:cNvSpPr>
          <p:nvPr>
            <p:ph type="body" sz="quarter" idx="10" hasCustomPrompt="1"/>
          </p:nvPr>
        </p:nvSpPr>
        <p:spPr>
          <a:xfrm>
            <a:off x="1295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Big Picture</a:t>
            </a:r>
          </a:p>
          <a:p>
            <a:pPr lvl="0"/>
            <a:r>
              <a:rPr lang="en-US" dirty="0"/>
              <a:t>##</a:t>
            </a:r>
          </a:p>
        </p:txBody>
      </p:sp>
      <p:sp>
        <p:nvSpPr>
          <p:cNvPr id="49" name="Text Placeholder 15"/>
          <p:cNvSpPr>
            <a:spLocks noGrp="1"/>
          </p:cNvSpPr>
          <p:nvPr>
            <p:ph type="body" sz="quarter" idx="11" hasCustomPrompt="1"/>
          </p:nvPr>
        </p:nvSpPr>
        <p:spPr>
          <a:xfrm>
            <a:off x="3581400" y="3276600"/>
            <a:ext cx="1981200" cy="685800"/>
          </a:xfrm>
        </p:spPr>
        <p:txBody>
          <a:bodyPr anchor="ctr"/>
          <a:lstStyle>
            <a:lvl1pPr algn="ctr">
              <a:buNone/>
              <a:defRPr sz="1600" b="1" baseline="0">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Research Questions</a:t>
            </a:r>
          </a:p>
          <a:p>
            <a:pPr lvl="0"/>
            <a:r>
              <a:rPr lang="en-US" dirty="0"/>
              <a:t>##</a:t>
            </a:r>
          </a:p>
        </p:txBody>
      </p:sp>
      <p:sp>
        <p:nvSpPr>
          <p:cNvPr id="50" name="Text Placeholder 15"/>
          <p:cNvSpPr>
            <a:spLocks noGrp="1"/>
          </p:cNvSpPr>
          <p:nvPr>
            <p:ph type="body" sz="quarter" idx="12" hasCustomPrompt="1"/>
          </p:nvPr>
        </p:nvSpPr>
        <p:spPr>
          <a:xfrm>
            <a:off x="5867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How We Stand Out</a:t>
            </a:r>
          </a:p>
          <a:p>
            <a:pPr lvl="0"/>
            <a:r>
              <a:rPr lang="en-US" dirty="0"/>
              <a:t>##</a:t>
            </a:r>
          </a:p>
        </p:txBody>
      </p:sp>
      <p:sp>
        <p:nvSpPr>
          <p:cNvPr id="62" name="Text Placeholder 15"/>
          <p:cNvSpPr>
            <a:spLocks noGrp="1"/>
          </p:cNvSpPr>
          <p:nvPr>
            <p:ph type="body" sz="quarter" idx="13" hasCustomPrompt="1"/>
          </p:nvPr>
        </p:nvSpPr>
        <p:spPr>
          <a:xfrm>
            <a:off x="1295400" y="5867400"/>
            <a:ext cx="1981200" cy="685800"/>
          </a:xfrm>
        </p:spPr>
        <p:txBody>
          <a:bodyPr anchor="ctr"/>
          <a:lstStyle>
            <a:lvl1pPr algn="ctr">
              <a:buNone/>
              <a:defRPr sz="1600" b="1" baseline="0">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Research Design</a:t>
            </a:r>
          </a:p>
          <a:p>
            <a:pPr lvl="0"/>
            <a:r>
              <a:rPr lang="en-US" dirty="0"/>
              <a:t>##</a:t>
            </a:r>
          </a:p>
        </p:txBody>
      </p:sp>
      <p:sp>
        <p:nvSpPr>
          <p:cNvPr id="63" name="Text Placeholder 15"/>
          <p:cNvSpPr>
            <a:spLocks noGrp="1"/>
          </p:cNvSpPr>
          <p:nvPr>
            <p:ph type="body" sz="quarter" idx="14" hasCustomPrompt="1"/>
          </p:nvPr>
        </p:nvSpPr>
        <p:spPr>
          <a:xfrm>
            <a:off x="3581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Project Team</a:t>
            </a:r>
          </a:p>
          <a:p>
            <a:pPr lvl="0"/>
            <a:r>
              <a:rPr lang="en-US" dirty="0"/>
              <a:t>##</a:t>
            </a:r>
          </a:p>
        </p:txBody>
      </p:sp>
      <p:sp>
        <p:nvSpPr>
          <p:cNvPr id="64" name="Text Placeholder 15"/>
          <p:cNvSpPr>
            <a:spLocks noGrp="1"/>
          </p:cNvSpPr>
          <p:nvPr>
            <p:ph type="body" sz="quarter" idx="15" hasCustomPrompt="1"/>
          </p:nvPr>
        </p:nvSpPr>
        <p:spPr>
          <a:xfrm>
            <a:off x="5867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Business Details</a:t>
            </a:r>
          </a:p>
          <a:p>
            <a:pPr lvl="0"/>
            <a:r>
              <a:rPr lang="en-US" dirty="0"/>
              <a:t>##</a:t>
            </a:r>
          </a:p>
        </p:txBody>
      </p:sp>
    </p:spTree>
    <p:extLst>
      <p:ext uri="{BB962C8B-B14F-4D97-AF65-F5344CB8AC3E}">
        <p14:creationId xmlns:p14="http://schemas.microsoft.com/office/powerpoint/2010/main" val="1119621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ffing">
    <p:spTree>
      <p:nvGrpSpPr>
        <p:cNvPr id="1" name=""/>
        <p:cNvGrpSpPr/>
        <p:nvPr/>
      </p:nvGrpSpPr>
      <p:grpSpPr>
        <a:xfrm>
          <a:off x="0" y="0"/>
          <a:ext cx="0" cy="0"/>
          <a:chOff x="0" y="0"/>
          <a:chExt cx="0" cy="0"/>
        </a:xfrm>
      </p:grpSpPr>
      <p:sp>
        <p:nvSpPr>
          <p:cNvPr id="37" name="Picture Placeholder 36"/>
          <p:cNvSpPr>
            <a:spLocks noGrp="1"/>
          </p:cNvSpPr>
          <p:nvPr>
            <p:ph type="pic" sz="quarter" idx="22"/>
          </p:nvPr>
        </p:nvSpPr>
        <p:spPr>
          <a:xfrm>
            <a:off x="647700" y="1752600"/>
            <a:ext cx="1524000" cy="1828800"/>
          </a:xfrm>
          <a:prstGeom prst="rect">
            <a:avLst/>
          </a:prstGeom>
        </p:spPr>
        <p:txBody>
          <a:bodyPr/>
          <a:lstStyle>
            <a:lvl1pPr>
              <a:defRPr sz="1400"/>
            </a:lvl1pPr>
          </a:lstStyle>
          <a:p>
            <a:r>
              <a:rPr lang="en-US" dirty="0"/>
              <a:t>Click icon to add picture</a:t>
            </a:r>
          </a:p>
        </p:txBody>
      </p:sp>
      <p:sp>
        <p:nvSpPr>
          <p:cNvPr id="38" name="Picture Placeholder 36"/>
          <p:cNvSpPr>
            <a:spLocks noGrp="1"/>
          </p:cNvSpPr>
          <p:nvPr>
            <p:ph type="pic" sz="quarter" idx="23"/>
          </p:nvPr>
        </p:nvSpPr>
        <p:spPr>
          <a:xfrm>
            <a:off x="647700" y="4267200"/>
            <a:ext cx="1524000" cy="1828800"/>
          </a:xfrm>
          <a:prstGeom prst="rect">
            <a:avLst/>
          </a:prstGeom>
        </p:spPr>
        <p:txBody>
          <a:bodyPr/>
          <a:lstStyle>
            <a:lvl1pPr>
              <a:defRPr sz="1400"/>
            </a:lvl1pPr>
          </a:lstStyle>
          <a:p>
            <a:r>
              <a:rPr lang="en-US" dirty="0"/>
              <a:t>Click icon to add picture</a:t>
            </a:r>
          </a:p>
        </p:txBody>
      </p:sp>
      <p:sp>
        <p:nvSpPr>
          <p:cNvPr id="15" name="Slide Number Placeholder 14"/>
          <p:cNvSpPr>
            <a:spLocks noGrp="1"/>
          </p:cNvSpPr>
          <p:nvPr>
            <p:ph type="sldNum" sz="quarter" idx="25"/>
          </p:nvPr>
        </p:nvSpPr>
        <p:spPr/>
        <p:txBody>
          <a:bodyPr/>
          <a:lstStyle/>
          <a:p>
            <a:fld id="{13443910-3D88-430F-B3B4-1945443AA91F}"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lstStyle>
            <a:lvl1pPr>
              <a:defRPr/>
            </a:lvl1pPr>
          </a:lstStyle>
          <a:p>
            <a:r>
              <a:rPr lang="en-US" dirty="0"/>
              <a:t>Your Research Team – Staffing Template</a:t>
            </a:r>
          </a:p>
        </p:txBody>
      </p:sp>
      <p:sp>
        <p:nvSpPr>
          <p:cNvPr id="22" name="Text Placeholder 21"/>
          <p:cNvSpPr>
            <a:spLocks noGrp="1"/>
          </p:cNvSpPr>
          <p:nvPr>
            <p:ph type="body" sz="quarter" idx="26"/>
          </p:nvPr>
        </p:nvSpPr>
        <p:spPr>
          <a:xfrm rot="5400000">
            <a:off x="4648200" y="-762000"/>
            <a:ext cx="2057400" cy="6629400"/>
          </a:xfrm>
          <a:prstGeom prst="round2SameRect">
            <a:avLst/>
          </a:prstGeom>
          <a:solidFill>
            <a:schemeClr val="bg2"/>
          </a:solidFill>
        </p:spPr>
        <p:txBody>
          <a:bodyPr vert="vert270" lIns="182880" tIns="182880" rIns="182880" bIns="182880" anchor="ctr"/>
          <a:lstStyle>
            <a:lvl1pPr marL="0" indent="0">
              <a:buNone/>
              <a:defRPr sz="1400" b="0">
                <a:solidFill>
                  <a:schemeClr val="tx1"/>
                </a:solidFill>
              </a:defRPr>
            </a:lvl1pPr>
            <a:lvl2pPr>
              <a:buNone/>
              <a:defRPr sz="1400"/>
            </a:lvl2pPr>
            <a:lvl3pPr>
              <a:buNone/>
              <a:defRPr sz="1400"/>
            </a:lvl3pPr>
            <a:lvl4pPr>
              <a:buNone/>
              <a:defRPr sz="1400"/>
            </a:lvl4pPr>
            <a:lvl5pPr>
              <a:buNone/>
              <a:defRPr sz="1400"/>
            </a:lvl5pPr>
          </a:lstStyle>
          <a:p>
            <a:pPr lvl="0"/>
            <a:r>
              <a:rPr lang="en-US"/>
              <a:t>Click to edit Master text styles</a:t>
            </a:r>
          </a:p>
        </p:txBody>
      </p:sp>
      <p:sp>
        <p:nvSpPr>
          <p:cNvPr id="23" name="Text Placeholder 21"/>
          <p:cNvSpPr>
            <a:spLocks noGrp="1"/>
          </p:cNvSpPr>
          <p:nvPr>
            <p:ph type="body" sz="quarter" idx="27"/>
          </p:nvPr>
        </p:nvSpPr>
        <p:spPr>
          <a:xfrm rot="5400000">
            <a:off x="4648200" y="1752600"/>
            <a:ext cx="2057400" cy="6629400"/>
          </a:xfrm>
          <a:prstGeom prst="round2SameRect">
            <a:avLst/>
          </a:prstGeom>
          <a:solidFill>
            <a:schemeClr val="bg2"/>
          </a:solidFill>
        </p:spPr>
        <p:txBody>
          <a:bodyPr vert="vert270" lIns="182880" tIns="182880" rIns="182880" bIns="182880" anchor="ctr"/>
          <a:lstStyle>
            <a:lvl1pPr marL="0" indent="0">
              <a:buNone/>
              <a:defRPr sz="1400" b="0">
                <a:solidFill>
                  <a:schemeClr val="tx1"/>
                </a:solidFill>
              </a:defRPr>
            </a:lvl1pPr>
            <a:lvl2pPr>
              <a:buNone/>
              <a:defRPr sz="1400"/>
            </a:lvl2pPr>
            <a:lvl3pPr>
              <a:buNone/>
              <a:defRPr sz="1400"/>
            </a:lvl3pPr>
            <a:lvl4pPr>
              <a:buNone/>
              <a:defRPr sz="1400"/>
            </a:lvl4pPr>
            <a:lvl5pPr>
              <a:buNone/>
              <a:defRPr sz="1400"/>
            </a:lvl5pPr>
          </a:lstStyle>
          <a:p>
            <a:pPr lvl="0"/>
            <a:r>
              <a:rPr lang="en-US"/>
              <a:t>Click to edit Master text styles</a:t>
            </a:r>
          </a:p>
        </p:txBody>
      </p:sp>
    </p:spTree>
    <p:extLst>
      <p:ext uri="{BB962C8B-B14F-4D97-AF65-F5344CB8AC3E}">
        <p14:creationId xmlns:p14="http://schemas.microsoft.com/office/powerpoint/2010/main" val="3110867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acts">
    <p:spTree>
      <p:nvGrpSpPr>
        <p:cNvPr id="1" name=""/>
        <p:cNvGrpSpPr/>
        <p:nvPr/>
      </p:nvGrpSpPr>
      <p:grpSpPr>
        <a:xfrm>
          <a:off x="0" y="0"/>
          <a:ext cx="0" cy="0"/>
          <a:chOff x="0" y="0"/>
          <a:chExt cx="0" cy="0"/>
        </a:xfrm>
      </p:grpSpPr>
      <p:sp>
        <p:nvSpPr>
          <p:cNvPr id="8" name="Rectangle 7"/>
          <p:cNvSpPr/>
          <p:nvPr userDrawn="1"/>
        </p:nvSpPr>
        <p:spPr>
          <a:xfrm>
            <a:off x="0" y="0"/>
            <a:ext cx="75438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pic>
        <p:nvPicPr>
          <p:cNvPr id="3" name="Picture 2" descr="contacts_sm.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486400" y="4876800"/>
            <a:ext cx="1960666" cy="1905000"/>
          </a:xfrm>
          <a:prstGeom prst="rect">
            <a:avLst/>
          </a:prstGeom>
        </p:spPr>
      </p:pic>
      <p:pic>
        <p:nvPicPr>
          <p:cNvPr id="5" name="Picture 2"/>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rot="5400000">
            <a:off x="4838700" y="2552700"/>
            <a:ext cx="6858000" cy="1752600"/>
          </a:xfrm>
          <a:prstGeom prst="rect">
            <a:avLst/>
          </a:prstGeom>
          <a:noFill/>
          <a:ln w="9525">
            <a:noFill/>
            <a:miter lim="800000"/>
            <a:headEnd/>
            <a:tailEnd/>
          </a:ln>
        </p:spPr>
      </p:pic>
      <p:pic>
        <p:nvPicPr>
          <p:cNvPr id="7" name="Picture 6" descr="LINK_logo.png"/>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81000" y="609600"/>
            <a:ext cx="3456438" cy="533400"/>
          </a:xfrm>
          <a:prstGeom prst="rect">
            <a:avLst/>
          </a:prstGeom>
        </p:spPr>
      </p:pic>
      <p:sp>
        <p:nvSpPr>
          <p:cNvPr id="10" name="Text Placeholder 9"/>
          <p:cNvSpPr>
            <a:spLocks noGrp="1"/>
          </p:cNvSpPr>
          <p:nvPr>
            <p:ph type="body" sz="quarter" idx="10" hasCustomPrompt="1"/>
          </p:nvPr>
        </p:nvSpPr>
        <p:spPr>
          <a:xfrm>
            <a:off x="457200" y="2133600"/>
            <a:ext cx="5029200" cy="4343400"/>
          </a:xfrm>
          <a:prstGeom prst="rect">
            <a:avLst/>
          </a:prstGeom>
        </p:spPr>
        <p:txBody>
          <a:bodyPr/>
          <a:lstStyle>
            <a:lvl1pPr marL="0" indent="0">
              <a:buNone/>
              <a:defRPr sz="1700" b="0" baseline="0">
                <a:solidFill>
                  <a:schemeClr val="accent1"/>
                </a:solidFill>
                <a:latin typeface="+mj-lt"/>
              </a:defRPr>
            </a:lvl1pPr>
            <a:lvl2pPr>
              <a:buNone/>
              <a:defRPr sz="1800">
                <a:solidFill>
                  <a:schemeClr val="accent1"/>
                </a:solidFill>
                <a:latin typeface="Georgia" pitchFamily="18" charset="0"/>
              </a:defRPr>
            </a:lvl2pPr>
            <a:lvl3pPr>
              <a:buNone/>
              <a:defRPr sz="1800">
                <a:solidFill>
                  <a:schemeClr val="accent1"/>
                </a:solidFill>
                <a:latin typeface="Georgia" pitchFamily="18" charset="0"/>
              </a:defRPr>
            </a:lvl3pPr>
            <a:lvl4pPr>
              <a:buNone/>
              <a:defRPr sz="1800">
                <a:solidFill>
                  <a:schemeClr val="accent1"/>
                </a:solidFill>
                <a:latin typeface="Georgia" pitchFamily="18" charset="0"/>
              </a:defRPr>
            </a:lvl4pPr>
            <a:lvl5pPr>
              <a:buNone/>
              <a:defRPr sz="1800">
                <a:solidFill>
                  <a:schemeClr val="accent1"/>
                </a:solidFill>
                <a:latin typeface="Georgia" pitchFamily="18" charset="0"/>
              </a:defRPr>
            </a:lvl5pPr>
          </a:lstStyle>
          <a:p>
            <a:pPr lvl="0"/>
            <a:r>
              <a:rPr lang="en-US" dirty="0"/>
              <a:t>Name bold | Title.  Email | phone on next line. </a:t>
            </a:r>
          </a:p>
        </p:txBody>
      </p:sp>
      <p:pic>
        <p:nvPicPr>
          <p:cNvPr id="9" name="Picture 8" descr="lnk_tag_135_213.png"/>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66800" y="1143000"/>
            <a:ext cx="3383280" cy="304259"/>
          </a:xfrm>
          <a:prstGeom prst="rect">
            <a:avLst/>
          </a:prstGeom>
        </p:spPr>
      </p:pic>
    </p:spTree>
    <p:extLst>
      <p:ext uri="{BB962C8B-B14F-4D97-AF65-F5344CB8AC3E}">
        <p14:creationId xmlns:p14="http://schemas.microsoft.com/office/powerpoint/2010/main" val="1865641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a:t>Click to edit Master title style</a:t>
            </a:r>
          </a:p>
        </p:txBody>
      </p:sp>
      <p:sp>
        <p:nvSpPr>
          <p:cNvPr id="6" name="Text Placeholder 8"/>
          <p:cNvSpPr>
            <a:spLocks noGrp="1"/>
          </p:cNvSpPr>
          <p:nvPr>
            <p:ph type="body" sz="quarter" idx="14"/>
          </p:nvPr>
        </p:nvSpPr>
        <p:spPr>
          <a:xfrm>
            <a:off x="457200" y="1447800"/>
            <a:ext cx="8229600" cy="152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5"/>
          </p:nvPr>
        </p:nvSpPr>
        <p:spPr>
          <a:xfrm>
            <a:off x="457200" y="3124200"/>
            <a:ext cx="82296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9"/>
          <p:cNvSpPr>
            <a:spLocks noGrp="1"/>
          </p:cNvSpPr>
          <p:nvPr>
            <p:ph type="body" sz="quarter" idx="18"/>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a:t>Click to edit Master text styles</a:t>
            </a:r>
          </a:p>
        </p:txBody>
      </p:sp>
      <p:sp>
        <p:nvSpPr>
          <p:cNvPr id="8" name="Text Placeholder 8"/>
          <p:cNvSpPr>
            <a:spLocks noGrp="1"/>
          </p:cNvSpPr>
          <p:nvPr>
            <p:ph type="body" sz="quarter" idx="20"/>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a:t>Click to edit Master text styles</a:t>
            </a:r>
          </a:p>
        </p:txBody>
      </p:sp>
      <p:sp>
        <p:nvSpPr>
          <p:cNvPr id="10" name="Slide Number Placeholder 9"/>
          <p:cNvSpPr>
            <a:spLocks noGrp="1"/>
          </p:cNvSpPr>
          <p:nvPr>
            <p:ph type="sldNum" sz="quarter" idx="21"/>
          </p:nvPr>
        </p:nvSpPr>
        <p:spPr/>
        <p:txBody>
          <a:bodyPr/>
          <a:lstStyle>
            <a:lvl1pPr>
              <a:defRPr/>
            </a:lvl1pPr>
          </a:lstStyle>
          <a:p>
            <a:pPr>
              <a:defRPr/>
            </a:pPr>
            <a:fld id="{FD482AB9-DCE0-4C33-B779-F47BAC465AA8}"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0658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1066800"/>
          </a:xfrm>
          <a:prstGeom prst="rect">
            <a:avLst/>
          </a:prstGeom>
          <a:solidFill>
            <a:schemeClr val="tx2"/>
          </a:solidFill>
          <a:ln w="9525">
            <a:noFill/>
            <a:miter lim="800000"/>
            <a:headEnd/>
            <a:tailEnd/>
          </a:ln>
          <a:effectLst/>
        </p:spPr>
      </p:pic>
      <p:sp>
        <p:nvSpPr>
          <p:cNvPr id="11" name="Slide Number Placeholder 10"/>
          <p:cNvSpPr>
            <a:spLocks noGrp="1"/>
          </p:cNvSpPr>
          <p:nvPr>
            <p:ph type="sldNum" sz="quarter" idx="13"/>
          </p:nvPr>
        </p:nvSpPr>
        <p:spPr/>
        <p:txBody>
          <a:bodyPr/>
          <a:lstStyle/>
          <a:p>
            <a:fld id="{13443910-3D88-430F-B3B4-1945443AA91F}" type="slidenum">
              <a:rPr lang="en-US" smtClean="0">
                <a:solidFill>
                  <a:srgbClr val="FFFFFF"/>
                </a:solidFill>
              </a:rPr>
              <a:pPr/>
              <a:t>‹#›</a:t>
            </a:fld>
            <a:endParaRPr lang="en-US" dirty="0">
              <a:solidFill>
                <a:srgbClr val="FFFFFF"/>
              </a:solidFill>
            </a:endParaRPr>
          </a:p>
        </p:txBody>
      </p:sp>
      <p:sp>
        <p:nvSpPr>
          <p:cNvPr id="13" name="Title 12"/>
          <p:cNvSpPr>
            <a:spLocks noGrp="1"/>
          </p:cNvSpPr>
          <p:nvPr>
            <p:ph type="title"/>
          </p:nvPr>
        </p:nvSpPr>
        <p:spPr/>
        <p:txBody>
          <a:bodyPr/>
          <a:lstStyle/>
          <a:p>
            <a:r>
              <a:rPr lang="en-US"/>
              <a:t>Click to edit Master title style</a:t>
            </a:r>
          </a:p>
        </p:txBody>
      </p:sp>
      <p:sp>
        <p:nvSpPr>
          <p:cNvPr id="12" name="Content Placeholder 11"/>
          <p:cNvSpPr>
            <a:spLocks noGrp="1"/>
          </p:cNvSpPr>
          <p:nvPr>
            <p:ph sz="quarter" idx="15"/>
          </p:nvPr>
        </p:nvSpPr>
        <p:spPr>
          <a:xfrm>
            <a:off x="457200" y="1600200"/>
            <a:ext cx="8229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9176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with Text - top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Narrow" pitchFamily="34" charset="0"/>
              </a:defRPr>
            </a:lvl1pPr>
          </a:lstStyle>
          <a:p>
            <a:r>
              <a:rPr lang="en-US" dirty="0"/>
              <a:t>Click to edit Master title style</a:t>
            </a:r>
          </a:p>
        </p:txBody>
      </p:sp>
      <p:sp>
        <p:nvSpPr>
          <p:cNvPr id="3" name="Content Placeholder 2"/>
          <p:cNvSpPr>
            <a:spLocks noGrp="1"/>
          </p:cNvSpPr>
          <p:nvPr>
            <p:ph sz="half" idx="1"/>
          </p:nvPr>
        </p:nvSpPr>
        <p:spPr>
          <a:xfrm>
            <a:off x="304800" y="1143000"/>
            <a:ext cx="8458200" cy="2590800"/>
          </a:xfrm>
        </p:spPr>
        <p:txBody>
          <a:bodyPr/>
          <a:lstStyle>
            <a:lvl1pPr>
              <a:buClrTx/>
              <a:defRPr sz="1800">
                <a:latin typeface="Arial Narrow" pitchFamily="34" charset="0"/>
              </a:defRPr>
            </a:lvl1pPr>
            <a:lvl2pPr>
              <a:defRPr sz="1600">
                <a:latin typeface="Arial Narrow" pitchFamily="34" charset="0"/>
              </a:defRPr>
            </a:lvl2pPr>
            <a:lvl3pPr>
              <a:defRPr sz="1400">
                <a:latin typeface="Arial Narrow" pitchFamily="34" charset="0"/>
              </a:defRPr>
            </a:lvl3pPr>
            <a:lvl4pPr>
              <a:defRPr sz="1400">
                <a:latin typeface="Arial Narrow" pitchFamily="34" charset="0"/>
              </a:defRPr>
            </a:lvl4pPr>
            <a:lvl5pPr>
              <a:defRPr sz="14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09150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fld id="{A95A833B-7052-4986-99B4-2FB88D7F021E}"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999435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3"/>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3" name="Title 12"/>
          <p:cNvSpPr>
            <a:spLocks noGrp="1"/>
          </p:cNvSpPr>
          <p:nvPr>
            <p:ph type="title"/>
          </p:nvPr>
        </p:nvSpPr>
        <p:spPr/>
        <p:txBody>
          <a:bodyPr/>
          <a:lstStyle/>
          <a:p>
            <a:r>
              <a:rPr lang="en-US"/>
              <a:t>Click to edit Master title style</a:t>
            </a:r>
          </a:p>
        </p:txBody>
      </p:sp>
      <p:sp>
        <p:nvSpPr>
          <p:cNvPr id="12" name="Content Placeholder 11"/>
          <p:cNvSpPr>
            <a:spLocks noGrp="1"/>
          </p:cNvSpPr>
          <p:nvPr>
            <p:ph sz="quarter" idx="15"/>
          </p:nvPr>
        </p:nvSpPr>
        <p:spPr>
          <a:xfrm>
            <a:off x="1066800" y="1066800"/>
            <a:ext cx="7848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6152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563562"/>
          </a:xfrm>
        </p:spPr>
        <p:txBody>
          <a:bodyPr>
            <a:normAutofit/>
          </a:bodyPr>
          <a:lstStyle>
            <a:lvl1pPr algn="l">
              <a:defRPr sz="2400" b="1"/>
            </a:lvl1pPr>
          </a:lstStyle>
          <a:p>
            <a:r>
              <a:rPr lang="en-US"/>
              <a:t>Click to edit Master title style</a:t>
            </a:r>
          </a:p>
        </p:txBody>
      </p:sp>
      <p:sp>
        <p:nvSpPr>
          <p:cNvPr id="3" name="Content Placeholder 2"/>
          <p:cNvSpPr>
            <a:spLocks noGrp="1"/>
          </p:cNvSpPr>
          <p:nvPr>
            <p:ph idx="1"/>
          </p:nvPr>
        </p:nvSpPr>
        <p:spPr>
          <a:xfrm>
            <a:off x="228600" y="1600200"/>
            <a:ext cx="8686800" cy="4525963"/>
          </a:xfrm>
        </p:spPr>
        <p:txBody>
          <a:bodyPr>
            <a:normAutofit/>
          </a:bodyPr>
          <a:lstStyle>
            <a:lvl1pPr marL="228600" indent="-228600">
              <a:defRPr sz="2000">
                <a:solidFill>
                  <a:schemeClr val="bg1">
                    <a:lumMod val="50000"/>
                  </a:schemeClr>
                </a:solidFill>
              </a:defRPr>
            </a:lvl1pPr>
            <a:lvl2pPr>
              <a:defRPr sz="1600">
                <a:solidFill>
                  <a:schemeClr val="bg1">
                    <a:lumMod val="50000"/>
                  </a:schemeClr>
                </a:solidFill>
              </a:defRPr>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5" name="Footer Placeholder 4"/>
          <p:cNvSpPr>
            <a:spLocks noGrp="1"/>
          </p:cNvSpPr>
          <p:nvPr>
            <p:ph type="ftr" sz="quarter" idx="11"/>
          </p:nvPr>
        </p:nvSpPr>
        <p:spPr>
          <a:xfrm>
            <a:off x="1905000" y="6584950"/>
            <a:ext cx="5181600" cy="273050"/>
          </a:xfrm>
          <a:prstGeom prst="rect">
            <a:avLst/>
          </a:prstGeom>
        </p:spPr>
        <p:txBody>
          <a:bodyPr/>
          <a:lstStyle>
            <a:lvl1pPr>
              <a:defRPr sz="1000"/>
            </a:lvl1pPr>
          </a:lstStyle>
          <a:p>
            <a:pPr fontAlgn="auto">
              <a:spcBef>
                <a:spcPts val="0"/>
              </a:spcBef>
              <a:spcAft>
                <a:spcPts val="0"/>
              </a:spcAft>
            </a:pPr>
            <a:endParaRPr lang="en-US" sz="900" dirty="0">
              <a:solidFill>
                <a:srgbClr val="000000"/>
              </a:solidFill>
              <a:latin typeface="Calibri"/>
            </a:endParaRPr>
          </a:p>
        </p:txBody>
      </p:sp>
      <p:sp>
        <p:nvSpPr>
          <p:cNvPr id="6" name="Slide Number Placeholder 5"/>
          <p:cNvSpPr>
            <a:spLocks noGrp="1"/>
          </p:cNvSpPr>
          <p:nvPr>
            <p:ph type="sldNum" sz="quarter" idx="12"/>
          </p:nvPr>
        </p:nvSpPr>
        <p:spPr>
          <a:xfrm>
            <a:off x="7010400" y="6553200"/>
            <a:ext cx="2133600" cy="365125"/>
          </a:xfrm>
        </p:spPr>
        <p:txBody>
          <a:bodyPr/>
          <a:lstStyle/>
          <a:p>
            <a:fld id="{3140854C-2214-4844-A428-322D8EAFAB11}" type="slidenum">
              <a:rPr lang="en-US" smtClean="0">
                <a:solidFill>
                  <a:srgbClr val="FFFFFF"/>
                </a:solidFill>
              </a:rPr>
              <a:pPr/>
              <a:t>‹#›</a:t>
            </a:fld>
            <a:endParaRPr lang="en-US">
              <a:solidFill>
                <a:srgbClr val="FFFFFF"/>
              </a:solidFill>
            </a:endParaRPr>
          </a:p>
        </p:txBody>
      </p:sp>
      <p:sp>
        <p:nvSpPr>
          <p:cNvPr id="7" name="Rectangle 6"/>
          <p:cNvSpPr/>
          <p:nvPr userDrawn="1"/>
        </p:nvSpPr>
        <p:spPr>
          <a:xfrm>
            <a:off x="0" y="0"/>
            <a:ext cx="52578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Rectangle 7"/>
          <p:cNvSpPr/>
          <p:nvPr userDrawn="1"/>
        </p:nvSpPr>
        <p:spPr>
          <a:xfrm>
            <a:off x="5257800" y="0"/>
            <a:ext cx="28956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Rectangle 8"/>
          <p:cNvSpPr/>
          <p:nvPr userDrawn="1"/>
        </p:nvSpPr>
        <p:spPr>
          <a:xfrm>
            <a:off x="8153400" y="0"/>
            <a:ext cx="990600"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8468455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content only">
    <p:spTree>
      <p:nvGrpSpPr>
        <p:cNvPr id="1" name=""/>
        <p:cNvGrpSpPr/>
        <p:nvPr/>
      </p:nvGrpSpPr>
      <p:grpSpPr>
        <a:xfrm>
          <a:off x="0" y="0"/>
          <a:ext cx="0" cy="0"/>
          <a:chOff x="0" y="0"/>
          <a:chExt cx="0" cy="0"/>
        </a:xfrm>
      </p:grpSpPr>
      <p:sp>
        <p:nvSpPr>
          <p:cNvPr id="11" name="Slide Number Placeholder 10"/>
          <p:cNvSpPr>
            <a:spLocks noGrp="1"/>
          </p:cNvSpPr>
          <p:nvPr>
            <p:ph type="sldNum" sz="quarter" idx="13"/>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3" name="Title 12"/>
          <p:cNvSpPr>
            <a:spLocks noGrp="1"/>
          </p:cNvSpPr>
          <p:nvPr>
            <p:ph type="title"/>
          </p:nvPr>
        </p:nvSpPr>
        <p:spPr/>
        <p:txBody>
          <a:bodyPr/>
          <a:lstStyle/>
          <a:p>
            <a:r>
              <a:rPr lang="en-US"/>
              <a:t>Click to edit Master title style</a:t>
            </a:r>
          </a:p>
        </p:txBody>
      </p:sp>
      <p:sp>
        <p:nvSpPr>
          <p:cNvPr id="12" name="Content Placeholder 11"/>
          <p:cNvSpPr>
            <a:spLocks noGrp="1"/>
          </p:cNvSpPr>
          <p:nvPr>
            <p:ph sz="quarter" idx="15"/>
          </p:nvPr>
        </p:nvSpPr>
        <p:spPr>
          <a:xfrm>
            <a:off x="457200" y="1447800"/>
            <a:ext cx="8229600" cy="4724400"/>
          </a:xfrm>
        </p:spPr>
        <p:txBody>
          <a:bodyPr/>
          <a:lstStyle>
            <a:lvl1pPr marL="114300" indent="-1143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94578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10800000">
            <a:off x="4495800" y="5850888"/>
            <a:ext cx="4648200" cy="1007110"/>
          </a:xfrm>
          <a:prstGeom prst="rect">
            <a:avLst/>
          </a:prstGeom>
          <a:noFill/>
          <a:ln w="9525">
            <a:noFill/>
            <a:miter lim="800000"/>
            <a:headEnd/>
            <a:tailEnd/>
          </a:ln>
        </p:spPr>
      </p:pic>
      <p:pic>
        <p:nvPicPr>
          <p:cNvPr id="4"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10800000">
            <a:off x="0" y="5850888"/>
            <a:ext cx="4648200" cy="1007110"/>
          </a:xfrm>
          <a:prstGeom prst="rect">
            <a:avLst/>
          </a:prstGeom>
          <a:noFill/>
          <a:ln w="9525">
            <a:noFill/>
            <a:miter lim="800000"/>
            <a:headEnd/>
            <a:tailEnd/>
          </a:ln>
        </p:spPr>
      </p:pic>
      <p:pic>
        <p:nvPicPr>
          <p:cNvPr id="9" name="Picture 8" descr="testjpg.JPG"/>
          <p:cNvPicPr>
            <a:picLocks noChangeAspect="1"/>
          </p:cNvPicPr>
          <p:nvPr userDrawn="1"/>
        </p:nvPicPr>
        <p:blipFill>
          <a:blip r:embed="rId3" cstate="print"/>
          <a:stretch>
            <a:fillRect/>
          </a:stretch>
        </p:blipFill>
        <p:spPr>
          <a:xfrm>
            <a:off x="0" y="5224272"/>
            <a:ext cx="9144000" cy="338328"/>
          </a:xfrm>
          <a:prstGeom prst="rect">
            <a:avLst/>
          </a:prstGeom>
        </p:spPr>
      </p:pic>
      <p:sp>
        <p:nvSpPr>
          <p:cNvPr id="11" name="Text Placeholder 10"/>
          <p:cNvSpPr>
            <a:spLocks noGrp="1"/>
          </p:cNvSpPr>
          <p:nvPr>
            <p:ph type="body" sz="quarter" idx="10" hasCustomPrompt="1"/>
          </p:nvPr>
        </p:nvSpPr>
        <p:spPr>
          <a:xfrm>
            <a:off x="2667000" y="1828800"/>
            <a:ext cx="6248400" cy="1447800"/>
          </a:xfrm>
          <a:prstGeom prst="rect">
            <a:avLst/>
          </a:prstGeom>
        </p:spPr>
        <p:txBody>
          <a:bodyPr anchor="b"/>
          <a:lstStyle>
            <a:lvl1pPr marL="0" indent="0">
              <a:buFontTx/>
              <a:buNone/>
              <a:defRPr sz="4000" b="1">
                <a:solidFill>
                  <a:schemeClr val="accent1"/>
                </a:solidFill>
              </a:defRPr>
            </a:lvl1pPr>
          </a:lstStyle>
          <a:p>
            <a:pPr lvl="0"/>
            <a:r>
              <a:rPr lang="en-US" dirty="0"/>
              <a:t>Click to edit Title</a:t>
            </a:r>
          </a:p>
        </p:txBody>
      </p:sp>
      <p:sp>
        <p:nvSpPr>
          <p:cNvPr id="12" name="Text Placeholder 10"/>
          <p:cNvSpPr>
            <a:spLocks noGrp="1"/>
          </p:cNvSpPr>
          <p:nvPr>
            <p:ph type="body" sz="quarter" idx="11" hasCustomPrompt="1"/>
          </p:nvPr>
        </p:nvSpPr>
        <p:spPr>
          <a:xfrm>
            <a:off x="2667000" y="3200400"/>
            <a:ext cx="6248400" cy="1219200"/>
          </a:xfrm>
          <a:prstGeom prst="rect">
            <a:avLst/>
          </a:prstGeom>
        </p:spPr>
        <p:txBody>
          <a:bodyPr/>
          <a:lstStyle>
            <a:lvl1pPr marL="0" indent="0">
              <a:buFontTx/>
              <a:buNone/>
              <a:defRPr sz="2200" b="0">
                <a:solidFill>
                  <a:schemeClr val="accent1"/>
                </a:solidFill>
              </a:defRPr>
            </a:lvl1pPr>
          </a:lstStyle>
          <a:p>
            <a:pPr lvl="0"/>
            <a:r>
              <a:rPr lang="en-US" dirty="0"/>
              <a:t>Click to edit Subtitle</a:t>
            </a:r>
          </a:p>
        </p:txBody>
      </p:sp>
      <p:sp>
        <p:nvSpPr>
          <p:cNvPr id="13" name="Text Placeholder 10"/>
          <p:cNvSpPr>
            <a:spLocks noGrp="1"/>
          </p:cNvSpPr>
          <p:nvPr>
            <p:ph type="body" sz="quarter" idx="12" hasCustomPrompt="1"/>
          </p:nvPr>
        </p:nvSpPr>
        <p:spPr>
          <a:xfrm>
            <a:off x="2667000" y="4572000"/>
            <a:ext cx="6248400" cy="533400"/>
          </a:xfrm>
          <a:prstGeom prst="rect">
            <a:avLst/>
          </a:prstGeom>
        </p:spPr>
        <p:txBody>
          <a:bodyPr/>
          <a:lstStyle>
            <a:lvl1pPr marL="0" indent="0">
              <a:buFontTx/>
              <a:buNone/>
              <a:defRPr sz="1800" b="1" baseline="0">
                <a:solidFill>
                  <a:schemeClr val="tx2"/>
                </a:solidFill>
              </a:defRPr>
            </a:lvl1pPr>
          </a:lstStyle>
          <a:p>
            <a:pPr lvl="0"/>
            <a:r>
              <a:rPr lang="en-US" dirty="0"/>
              <a:t>Click to edit Client Name | Month Year</a:t>
            </a:r>
          </a:p>
        </p:txBody>
      </p:sp>
      <p:sp>
        <p:nvSpPr>
          <p:cNvPr id="15" name="Picture Placeholder 14"/>
          <p:cNvSpPr>
            <a:spLocks noGrp="1"/>
          </p:cNvSpPr>
          <p:nvPr>
            <p:ph type="pic" sz="quarter" idx="13"/>
          </p:nvPr>
        </p:nvSpPr>
        <p:spPr>
          <a:xfrm>
            <a:off x="228600" y="1828800"/>
            <a:ext cx="2209800" cy="3276600"/>
          </a:xfrm>
          <a:prstGeom prst="rect">
            <a:avLst/>
          </a:prstGeom>
        </p:spPr>
        <p:txBody>
          <a:bodyPr/>
          <a:lstStyle>
            <a:lvl1pPr>
              <a:defRPr sz="1600"/>
            </a:lvl1pPr>
          </a:lstStyle>
          <a:p>
            <a:endParaRPr lang="en-US"/>
          </a:p>
        </p:txBody>
      </p:sp>
      <p:pic>
        <p:nvPicPr>
          <p:cNvPr id="16" name="Picture 15" descr="LINK_logo.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97559" y="5839140"/>
            <a:ext cx="1908241" cy="294481"/>
          </a:xfrm>
          <a:prstGeom prst="rect">
            <a:avLst/>
          </a:prstGeom>
        </p:spPr>
      </p:pic>
      <p:pic>
        <p:nvPicPr>
          <p:cNvPr id="19" name="Picture 18" descr="LINK_tagdarker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748272" y="6172200"/>
            <a:ext cx="2167128" cy="195002"/>
          </a:xfrm>
          <a:prstGeom prst="rect">
            <a:avLst/>
          </a:prstGeom>
        </p:spPr>
      </p:pic>
      <p:sp>
        <p:nvSpPr>
          <p:cNvPr id="14" name="Rectangle 13"/>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42865781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b="30000"/>
          <a:stretch>
            <a:fillRect/>
          </a:stretch>
        </p:blipFill>
        <p:spPr bwMode="auto">
          <a:xfrm>
            <a:off x="0" y="0"/>
            <a:ext cx="9144000" cy="1066800"/>
          </a:xfrm>
          <a:prstGeom prst="rect">
            <a:avLst/>
          </a:prstGeom>
          <a:solidFill>
            <a:schemeClr val="tx2"/>
          </a:solidFill>
          <a:ln w="9525">
            <a:noFill/>
            <a:miter lim="800000"/>
            <a:headEnd/>
            <a:tailEnd/>
          </a:ln>
          <a:effectLst/>
        </p:spPr>
      </p:pic>
      <p:sp>
        <p:nvSpPr>
          <p:cNvPr id="11" name="Slide Number Placeholder 10"/>
          <p:cNvSpPr>
            <a:spLocks noGrp="1"/>
          </p:cNvSpPr>
          <p:nvPr>
            <p:ph type="sldNum" sz="quarter" idx="13"/>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3" name="Title 12"/>
          <p:cNvSpPr>
            <a:spLocks noGrp="1"/>
          </p:cNvSpPr>
          <p:nvPr>
            <p:ph type="title"/>
          </p:nvPr>
        </p:nvSpPr>
        <p:spPr/>
        <p:txBody>
          <a:bodyPr/>
          <a:lstStyle/>
          <a:p>
            <a:r>
              <a:rPr lang="en-US"/>
              <a:t>Click to edit Master title style</a:t>
            </a:r>
          </a:p>
        </p:txBody>
      </p:sp>
      <p:sp>
        <p:nvSpPr>
          <p:cNvPr id="12" name="Content Placeholder 11"/>
          <p:cNvSpPr>
            <a:spLocks noGrp="1"/>
          </p:cNvSpPr>
          <p:nvPr>
            <p:ph sz="quarter" idx="15"/>
          </p:nvPr>
        </p:nvSpPr>
        <p:spPr>
          <a:xfrm>
            <a:off x="457200" y="1600200"/>
            <a:ext cx="8229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7368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Minor Divider">
    <p:spTree>
      <p:nvGrpSpPr>
        <p:cNvPr id="1" name=""/>
        <p:cNvGrpSpPr/>
        <p:nvPr/>
      </p:nvGrpSpPr>
      <p:grpSpPr>
        <a:xfrm>
          <a:off x="0" y="0"/>
          <a:ext cx="0" cy="0"/>
          <a:chOff x="0" y="0"/>
          <a:chExt cx="0" cy="0"/>
        </a:xfrm>
      </p:grpSpPr>
      <p:pic>
        <p:nvPicPr>
          <p:cNvPr id="3" name="Picture 2" descr="mediumsize_mobiusbluegry.png"/>
          <p:cNvPicPr>
            <a:picLocks noChangeAspect="1"/>
          </p:cNvPicPr>
          <p:nvPr userDrawn="1"/>
        </p:nvPicPr>
        <p:blipFill>
          <a:blip r:embed="rId2" cstate="print">
            <a:alphaModFix/>
          </a:blip>
          <a:stretch>
            <a:fillRect/>
          </a:stretch>
        </p:blipFill>
        <p:spPr>
          <a:xfrm rot="10800000">
            <a:off x="0" y="2192868"/>
            <a:ext cx="6220176" cy="4665132"/>
          </a:xfrm>
          <a:prstGeom prst="rect">
            <a:avLst/>
          </a:prstGeom>
        </p:spPr>
      </p:pic>
      <p:pic>
        <p:nvPicPr>
          <p:cNvPr id="4" name="Picture 3" descr="mediumsize_mobiusbluegry.png"/>
          <p:cNvPicPr>
            <a:picLocks noChangeAspect="1"/>
          </p:cNvPicPr>
          <p:nvPr userDrawn="1"/>
        </p:nvPicPr>
        <p:blipFill>
          <a:blip r:embed="rId2" cstate="print">
            <a:alphaModFix/>
          </a:blip>
          <a:stretch>
            <a:fillRect/>
          </a:stretch>
        </p:blipFill>
        <p:spPr>
          <a:xfrm rot="10800000">
            <a:off x="2954873" y="2175934"/>
            <a:ext cx="6189127" cy="4665132"/>
          </a:xfrm>
          <a:prstGeom prst="rect">
            <a:avLst/>
          </a:prstGeom>
        </p:spPr>
      </p:pic>
      <p:sp>
        <p:nvSpPr>
          <p:cNvPr id="8" name="Text Placeholder 7"/>
          <p:cNvSpPr>
            <a:spLocks noGrp="1"/>
          </p:cNvSpPr>
          <p:nvPr>
            <p:ph type="body" sz="quarter" idx="10"/>
          </p:nvPr>
        </p:nvSpPr>
        <p:spPr>
          <a:xfrm>
            <a:off x="533400" y="3124200"/>
            <a:ext cx="7239000" cy="685800"/>
          </a:xfrm>
          <a:prstGeom prst="rect">
            <a:avLst/>
          </a:prstGeom>
        </p:spPr>
        <p:txBody>
          <a:bodyPr/>
          <a:lstStyle>
            <a:lvl1pPr>
              <a:buNone/>
              <a:defRPr sz="4000" b="1">
                <a:solidFill>
                  <a:schemeClr val="accent1"/>
                </a:solidFill>
              </a:defRPr>
            </a:lvl1pPr>
          </a:lstStyle>
          <a:p>
            <a:pPr lvl="0"/>
            <a:r>
              <a:rPr lang="en-US" dirty="0"/>
              <a:t>Click to edit Master text styles</a:t>
            </a:r>
          </a:p>
        </p:txBody>
      </p:sp>
      <p:sp>
        <p:nvSpPr>
          <p:cNvPr id="9" name="Text Placeholder 7"/>
          <p:cNvSpPr>
            <a:spLocks noGrp="1"/>
          </p:cNvSpPr>
          <p:nvPr>
            <p:ph type="body" sz="quarter" idx="11"/>
          </p:nvPr>
        </p:nvSpPr>
        <p:spPr>
          <a:xfrm>
            <a:off x="533400" y="3733800"/>
            <a:ext cx="7315200" cy="685800"/>
          </a:xfrm>
          <a:prstGeom prst="rect">
            <a:avLst/>
          </a:prstGeom>
        </p:spPr>
        <p:txBody>
          <a:bodyPr/>
          <a:lstStyle>
            <a:lvl1pPr marL="0" indent="0">
              <a:buNone/>
              <a:defRPr sz="1800" b="1">
                <a:solidFill>
                  <a:schemeClr val="tx2"/>
                </a:solidFill>
              </a:defRPr>
            </a:lvl1pPr>
          </a:lstStyle>
          <a:p>
            <a:pPr lvl="0"/>
            <a:r>
              <a:rPr lang="en-US" dirty="0"/>
              <a:t>Click to edit Master text styles</a:t>
            </a:r>
          </a:p>
        </p:txBody>
      </p:sp>
      <p:sp>
        <p:nvSpPr>
          <p:cNvPr id="6" name="Rectangle 5"/>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097493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3" name="Slide Number Placeholder 9"/>
          <p:cNvSpPr>
            <a:spLocks noGrp="1"/>
          </p:cNvSpPr>
          <p:nvPr>
            <p:ph type="sldNum" sz="quarter" idx="10"/>
          </p:nvPr>
        </p:nvSpPr>
        <p:spPr/>
        <p:txBody>
          <a:bodyPr/>
          <a:lstStyle>
            <a:lvl1pPr>
              <a:defRPr/>
            </a:lvl1pPr>
          </a:lstStyle>
          <a:p>
            <a:pPr>
              <a:defRPr/>
            </a:pPr>
            <a:fld id="{924AE205-A9F4-427D-A22C-52F33F3FE1E5}"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13" name="Slide Number Placeholder 12"/>
          <p:cNvSpPr>
            <a:spLocks noGrp="1"/>
          </p:cNvSpPr>
          <p:nvPr>
            <p:ph type="sldNum" sz="quarter" idx="13"/>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4" name="Title 13"/>
          <p:cNvSpPr>
            <a:spLocks noGrp="1"/>
          </p:cNvSpPr>
          <p:nvPr>
            <p:ph type="title"/>
          </p:nvPr>
        </p:nvSpPr>
        <p:spPr/>
        <p:txBody>
          <a:bodyPr/>
          <a:lstStyle/>
          <a:p>
            <a:r>
              <a:rPr lang="en-US"/>
              <a:t>Click to edit Master title style</a:t>
            </a:r>
          </a:p>
        </p:txBody>
      </p:sp>
      <p:sp>
        <p:nvSpPr>
          <p:cNvPr id="6" name="Text Placeholder 8"/>
          <p:cNvSpPr>
            <a:spLocks noGrp="1"/>
          </p:cNvSpPr>
          <p:nvPr>
            <p:ph type="body" sz="quarter" idx="14"/>
          </p:nvPr>
        </p:nvSpPr>
        <p:spPr>
          <a:xfrm>
            <a:off x="457200" y="1600200"/>
            <a:ext cx="8229600" cy="152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5"/>
          </p:nvPr>
        </p:nvSpPr>
        <p:spPr>
          <a:xfrm>
            <a:off x="457200" y="3276600"/>
            <a:ext cx="8229600"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720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834388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righ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381000" y="1447800"/>
            <a:ext cx="2438400" cy="4114800"/>
          </a:xfrm>
          <a:prstGeom prst="rect">
            <a:avLst/>
          </a:prstGeom>
        </p:spPr>
        <p:txBody>
          <a:bodyPr/>
          <a:lstStyle>
            <a:lvl1pPr marL="171450" indent="-171450">
              <a:buClr>
                <a:schemeClr val="accent2"/>
              </a:buClr>
              <a:defRPr sz="1400">
                <a:solidFill>
                  <a:srgbClr val="000000"/>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17" name="Slide Number Placeholder 16"/>
          <p:cNvSpPr>
            <a:spLocks noGrp="1"/>
          </p:cNvSpPr>
          <p:nvPr>
            <p:ph type="sldNum" sz="quarter" idx="17"/>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8" name="Title 7"/>
          <p:cNvSpPr>
            <a:spLocks noGrp="1"/>
          </p:cNvSpPr>
          <p:nvPr>
            <p:ph type="title"/>
          </p:nvPr>
        </p:nvSpPr>
        <p:spPr/>
        <p:txBody>
          <a:bodyPr/>
          <a:lstStyle/>
          <a:p>
            <a:r>
              <a:rPr lang="en-US"/>
              <a:t>Click to edit Master title style</a:t>
            </a:r>
          </a:p>
        </p:txBody>
      </p:sp>
      <p:sp>
        <p:nvSpPr>
          <p:cNvPr id="14" name="Text Placeholder 9"/>
          <p:cNvSpPr>
            <a:spLocks noGrp="1"/>
          </p:cNvSpPr>
          <p:nvPr>
            <p:ph type="body" sz="quarter" idx="18" hasCustomPrompt="1"/>
          </p:nvPr>
        </p:nvSpPr>
        <p:spPr>
          <a:xfrm>
            <a:off x="381000" y="5943600"/>
            <a:ext cx="7086600" cy="609600"/>
          </a:xfrm>
        </p:spPr>
        <p:txBody>
          <a:bodyPr anchor="b"/>
          <a:lstStyle>
            <a:lvl1pPr marL="0" indent="0">
              <a:buNone/>
              <a:defRPr sz="1600" b="1" baseline="0">
                <a:solidFill>
                  <a:schemeClr val="accent6"/>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dirty="0"/>
              <a:t>IMPLICATION goes here if you need it </a:t>
            </a:r>
          </a:p>
        </p:txBody>
      </p:sp>
      <p:sp>
        <p:nvSpPr>
          <p:cNvPr id="10" name="Text Placeholder 9"/>
          <p:cNvSpPr>
            <a:spLocks noGrp="1"/>
          </p:cNvSpPr>
          <p:nvPr>
            <p:ph type="body" sz="quarter" idx="19"/>
          </p:nvPr>
        </p:nvSpPr>
        <p:spPr>
          <a:xfrm>
            <a:off x="3048000" y="1447800"/>
            <a:ext cx="57912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19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6400800" y="1447800"/>
            <a:ext cx="2438400" cy="4114800"/>
          </a:xfrm>
          <a:prstGeom prst="rect">
            <a:avLst/>
          </a:prstGeom>
        </p:spPr>
        <p:txBody>
          <a:bodyPr/>
          <a:lstStyle>
            <a:lvl1pPr marL="171450" indent="-171450">
              <a:buClr>
                <a:schemeClr val="accent2"/>
              </a:buClr>
              <a:defRPr sz="1400">
                <a:solidFill>
                  <a:srgbClr val="000000"/>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17" name="Slide Number Placeholder 16"/>
          <p:cNvSpPr>
            <a:spLocks noGrp="1"/>
          </p:cNvSpPr>
          <p:nvPr>
            <p:ph type="sldNum" sz="quarter" idx="17"/>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8" name="Title 7"/>
          <p:cNvSpPr>
            <a:spLocks noGrp="1"/>
          </p:cNvSpPr>
          <p:nvPr>
            <p:ph type="title"/>
          </p:nvPr>
        </p:nvSpPr>
        <p:spPr/>
        <p:txBody>
          <a:bodyPr/>
          <a:lstStyle/>
          <a:p>
            <a:r>
              <a:rPr lang="en-US"/>
              <a:t>Click to edit Master title style</a:t>
            </a:r>
          </a:p>
        </p:txBody>
      </p:sp>
      <p:sp>
        <p:nvSpPr>
          <p:cNvPr id="14" name="Text Placeholder 9"/>
          <p:cNvSpPr>
            <a:spLocks noGrp="1"/>
          </p:cNvSpPr>
          <p:nvPr>
            <p:ph type="body" sz="quarter" idx="18" hasCustomPrompt="1"/>
          </p:nvPr>
        </p:nvSpPr>
        <p:spPr>
          <a:xfrm>
            <a:off x="381000" y="5943600"/>
            <a:ext cx="5791200" cy="609600"/>
          </a:xfrm>
        </p:spPr>
        <p:txBody>
          <a:bodyPr anchor="b"/>
          <a:lstStyle>
            <a:lvl1pPr marL="0" indent="0">
              <a:buNone/>
              <a:defRPr sz="1600" b="1" baseline="0">
                <a:solidFill>
                  <a:schemeClr val="accent6"/>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dirty="0"/>
              <a:t>IMPLICATION goes here if you need it </a:t>
            </a:r>
          </a:p>
        </p:txBody>
      </p:sp>
      <p:sp>
        <p:nvSpPr>
          <p:cNvPr id="9" name="Text Placeholder 9"/>
          <p:cNvSpPr>
            <a:spLocks noGrp="1"/>
          </p:cNvSpPr>
          <p:nvPr>
            <p:ph type="body" sz="quarter" idx="19"/>
          </p:nvPr>
        </p:nvSpPr>
        <p:spPr>
          <a:xfrm>
            <a:off x="381000" y="1447800"/>
            <a:ext cx="57912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3348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right">
    <p:spTree>
      <p:nvGrpSpPr>
        <p:cNvPr id="1" name=""/>
        <p:cNvGrpSpPr/>
        <p:nvPr/>
      </p:nvGrpSpPr>
      <p:grpSpPr>
        <a:xfrm>
          <a:off x="0" y="0"/>
          <a:ext cx="0" cy="0"/>
          <a:chOff x="0" y="0"/>
          <a:chExt cx="0" cy="0"/>
        </a:xfrm>
      </p:grpSpPr>
      <p:sp>
        <p:nvSpPr>
          <p:cNvPr id="12" name="Text Placeholder 15"/>
          <p:cNvSpPr>
            <a:spLocks noGrp="1"/>
          </p:cNvSpPr>
          <p:nvPr>
            <p:ph type="body" sz="quarter" idx="11" hasCustomPrompt="1"/>
          </p:nvPr>
        </p:nvSpPr>
        <p:spPr>
          <a:xfrm>
            <a:off x="6324600" y="2706988"/>
            <a:ext cx="2587752" cy="2971800"/>
          </a:xfrm>
          <a:prstGeom prst="roundRect">
            <a:avLst/>
          </a:prstGeom>
          <a:solidFill>
            <a:schemeClr val="accent3"/>
          </a:solidFill>
          <a:ln>
            <a:solidFill>
              <a:schemeClr val="bg1"/>
            </a:solidFill>
          </a:ln>
        </p:spPr>
        <p:txBody>
          <a:bodyPr lIns="182880" tIns="457200"/>
          <a:lstStyle>
            <a:lvl1pPr marL="0" indent="0">
              <a:buNone/>
              <a:defRPr sz="1400" b="1" i="1" baseline="0">
                <a:solidFill>
                  <a:schemeClr val="bg1"/>
                </a:solidFill>
              </a:defRPr>
            </a:lvl1pPr>
          </a:lstStyle>
          <a:p>
            <a:pPr lvl="0"/>
            <a:r>
              <a:rPr lang="en-US" dirty="0"/>
              <a:t>“Quote goes here in italics”</a:t>
            </a:r>
          </a:p>
        </p:txBody>
      </p:sp>
      <p:sp>
        <p:nvSpPr>
          <p:cNvPr id="13" name="Picture Placeholder 17"/>
          <p:cNvSpPr>
            <a:spLocks noGrp="1"/>
          </p:cNvSpPr>
          <p:nvPr>
            <p:ph type="pic" sz="quarter" idx="12"/>
          </p:nvPr>
        </p:nvSpPr>
        <p:spPr>
          <a:xfrm>
            <a:off x="6324600" y="1447800"/>
            <a:ext cx="2587752" cy="1676400"/>
          </a:xfrm>
          <a:prstGeom prst="rect">
            <a:avLst/>
          </a:prstGeom>
          <a:solidFill>
            <a:schemeClr val="bg1"/>
          </a:solidFill>
        </p:spPr>
        <p:txBody>
          <a:bodyPr/>
          <a:lstStyle>
            <a:lvl1pPr>
              <a:buNone/>
              <a:defRPr sz="1400"/>
            </a:lvl1pPr>
          </a:lstStyle>
          <a:p>
            <a:endParaRPr lang="en-US" dirty="0"/>
          </a:p>
        </p:txBody>
      </p:sp>
      <p:sp>
        <p:nvSpPr>
          <p:cNvPr id="19" name="Slide Number Placeholder 18"/>
          <p:cNvSpPr>
            <a:spLocks noGrp="1"/>
          </p:cNvSpPr>
          <p:nvPr>
            <p:ph type="sldNum" sz="quarter" idx="16"/>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20" name="Title 19"/>
          <p:cNvSpPr>
            <a:spLocks noGrp="1"/>
          </p:cNvSpPr>
          <p:nvPr>
            <p:ph type="title"/>
          </p:nvPr>
        </p:nvSpPr>
        <p:spPr/>
        <p:txBody>
          <a:bodyPr/>
          <a:lstStyle/>
          <a:p>
            <a:r>
              <a:rPr lang="en-US"/>
              <a:t>Click to edit Master title style</a:t>
            </a:r>
          </a:p>
        </p:txBody>
      </p:sp>
      <p:sp>
        <p:nvSpPr>
          <p:cNvPr id="17" name="Text Placeholder 9"/>
          <p:cNvSpPr>
            <a:spLocks noGrp="1"/>
          </p:cNvSpPr>
          <p:nvPr>
            <p:ph type="body" sz="quarter" idx="18" hasCustomPrompt="1"/>
          </p:nvPr>
        </p:nvSpPr>
        <p:spPr>
          <a:xfrm>
            <a:off x="381000" y="5943600"/>
            <a:ext cx="5715000" cy="609600"/>
          </a:xfrm>
        </p:spPr>
        <p:txBody>
          <a:bodyPr anchor="b"/>
          <a:lstStyle>
            <a:lvl1pPr marL="0" indent="0">
              <a:buNone/>
              <a:defRPr sz="1600" b="1" baseline="0">
                <a:solidFill>
                  <a:schemeClr val="accent6"/>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dirty="0"/>
              <a:t>IMPLICATION goes here if you need it </a:t>
            </a:r>
          </a:p>
        </p:txBody>
      </p:sp>
      <p:sp>
        <p:nvSpPr>
          <p:cNvPr id="9" name="Text Placeholder 9"/>
          <p:cNvSpPr>
            <a:spLocks noGrp="1"/>
          </p:cNvSpPr>
          <p:nvPr>
            <p:ph type="body" sz="quarter" idx="19"/>
          </p:nvPr>
        </p:nvSpPr>
        <p:spPr>
          <a:xfrm>
            <a:off x="381000" y="1447800"/>
            <a:ext cx="57150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29880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left">
    <p:spTree>
      <p:nvGrpSpPr>
        <p:cNvPr id="1" name=""/>
        <p:cNvGrpSpPr/>
        <p:nvPr/>
      </p:nvGrpSpPr>
      <p:grpSpPr>
        <a:xfrm>
          <a:off x="0" y="0"/>
          <a:ext cx="0" cy="0"/>
          <a:chOff x="0" y="0"/>
          <a:chExt cx="0" cy="0"/>
        </a:xfrm>
      </p:grpSpPr>
      <p:sp>
        <p:nvSpPr>
          <p:cNvPr id="12" name="Text Placeholder 15"/>
          <p:cNvSpPr>
            <a:spLocks noGrp="1"/>
          </p:cNvSpPr>
          <p:nvPr>
            <p:ph type="body" sz="quarter" idx="11" hasCustomPrompt="1"/>
          </p:nvPr>
        </p:nvSpPr>
        <p:spPr>
          <a:xfrm>
            <a:off x="381000" y="2706988"/>
            <a:ext cx="2587752" cy="2971800"/>
          </a:xfrm>
          <a:prstGeom prst="roundRect">
            <a:avLst/>
          </a:prstGeom>
          <a:solidFill>
            <a:schemeClr val="accent4"/>
          </a:solidFill>
          <a:ln>
            <a:solidFill>
              <a:schemeClr val="bg1"/>
            </a:solidFill>
          </a:ln>
        </p:spPr>
        <p:txBody>
          <a:bodyPr lIns="182880" tIns="457200"/>
          <a:lstStyle>
            <a:lvl1pPr marL="0" indent="0">
              <a:buNone/>
              <a:defRPr sz="1400" b="1" i="1" baseline="0">
                <a:solidFill>
                  <a:schemeClr val="bg1"/>
                </a:solidFill>
              </a:defRPr>
            </a:lvl1pPr>
          </a:lstStyle>
          <a:p>
            <a:pPr lvl="0"/>
            <a:r>
              <a:rPr lang="en-US" dirty="0"/>
              <a:t>“Quote goes here in italics”</a:t>
            </a:r>
          </a:p>
        </p:txBody>
      </p:sp>
      <p:sp>
        <p:nvSpPr>
          <p:cNvPr id="13" name="Picture Placeholder 17"/>
          <p:cNvSpPr>
            <a:spLocks noGrp="1"/>
          </p:cNvSpPr>
          <p:nvPr>
            <p:ph type="pic" sz="quarter" idx="12"/>
          </p:nvPr>
        </p:nvSpPr>
        <p:spPr>
          <a:xfrm>
            <a:off x="381000" y="1447800"/>
            <a:ext cx="2587752" cy="1676400"/>
          </a:xfrm>
          <a:prstGeom prst="rect">
            <a:avLst/>
          </a:prstGeom>
          <a:solidFill>
            <a:schemeClr val="bg1"/>
          </a:solidFill>
        </p:spPr>
        <p:txBody>
          <a:bodyPr/>
          <a:lstStyle>
            <a:lvl1pPr>
              <a:buNone/>
              <a:defRPr sz="1400"/>
            </a:lvl1pPr>
          </a:lstStyle>
          <a:p>
            <a:endParaRPr lang="en-US" dirty="0"/>
          </a:p>
        </p:txBody>
      </p:sp>
      <p:sp>
        <p:nvSpPr>
          <p:cNvPr id="19" name="Slide Number Placeholder 18"/>
          <p:cNvSpPr>
            <a:spLocks noGrp="1"/>
          </p:cNvSpPr>
          <p:nvPr>
            <p:ph type="sldNum" sz="quarter" idx="16"/>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20" name="Title 19"/>
          <p:cNvSpPr>
            <a:spLocks noGrp="1"/>
          </p:cNvSpPr>
          <p:nvPr>
            <p:ph type="title"/>
          </p:nvPr>
        </p:nvSpPr>
        <p:spPr/>
        <p:txBody>
          <a:bodyPr/>
          <a:lstStyle/>
          <a:p>
            <a:r>
              <a:rPr lang="en-US"/>
              <a:t>Click to edit Master title style</a:t>
            </a:r>
          </a:p>
        </p:txBody>
      </p:sp>
      <p:sp>
        <p:nvSpPr>
          <p:cNvPr id="9" name="Text Placeholder 9"/>
          <p:cNvSpPr>
            <a:spLocks noGrp="1"/>
          </p:cNvSpPr>
          <p:nvPr>
            <p:ph type="body" sz="quarter" idx="18" hasCustomPrompt="1"/>
          </p:nvPr>
        </p:nvSpPr>
        <p:spPr>
          <a:xfrm>
            <a:off x="381000" y="5943600"/>
            <a:ext cx="7086600" cy="609600"/>
          </a:xfrm>
        </p:spPr>
        <p:txBody>
          <a:bodyPr anchor="b"/>
          <a:lstStyle>
            <a:lvl1pPr marL="0" indent="0">
              <a:buNone/>
              <a:defRPr sz="1600" b="1" baseline="0">
                <a:solidFill>
                  <a:schemeClr val="accent6"/>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dirty="0"/>
              <a:t>IMPLICATION goes here if you need it </a:t>
            </a:r>
          </a:p>
        </p:txBody>
      </p:sp>
      <p:sp>
        <p:nvSpPr>
          <p:cNvPr id="11" name="Text Placeholder 9"/>
          <p:cNvSpPr>
            <a:spLocks noGrp="1"/>
          </p:cNvSpPr>
          <p:nvPr>
            <p:ph type="body" sz="quarter" idx="19"/>
          </p:nvPr>
        </p:nvSpPr>
        <p:spPr>
          <a:xfrm>
            <a:off x="3124200" y="1447800"/>
            <a:ext cx="57912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98700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aph Center">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457200" y="1447800"/>
            <a:ext cx="8229599" cy="533400"/>
          </a:xfrm>
          <a:prstGeom prst="rect">
            <a:avLst/>
          </a:prstGeom>
        </p:spPr>
        <p:txBody>
          <a:bodyPr/>
          <a:lstStyle>
            <a:lvl1pPr marL="0" indent="0">
              <a:buClr>
                <a:schemeClr val="accent1"/>
              </a:buClr>
              <a:buNone/>
              <a:defRPr sz="1800" b="1">
                <a:solidFill>
                  <a:schemeClr val="tx2"/>
                </a:solidFill>
              </a:defRPr>
            </a:lvl1pPr>
            <a:lvl2pPr>
              <a:buClr>
                <a:schemeClr val="accent1"/>
              </a:buClr>
              <a:defRPr sz="1400"/>
            </a:lvl2pPr>
            <a:lvl3pPr>
              <a:buClr>
                <a:schemeClr val="accent1"/>
              </a:buClr>
              <a:buFont typeface="Calibri" pitchFamily="34" charset="0"/>
              <a:buChar char="»"/>
              <a:defRPr sz="1400"/>
            </a:lvl3pPr>
            <a:lvl4pPr>
              <a:buClr>
                <a:schemeClr val="accent1"/>
              </a:buClr>
              <a:buFont typeface="Courier New" pitchFamily="49" charset="0"/>
              <a:buChar char="o"/>
              <a:defRPr sz="1400"/>
            </a:lvl4pPr>
            <a:lvl5pPr>
              <a:buClr>
                <a:schemeClr val="accent1"/>
              </a:buClr>
              <a:buFont typeface="Wingdings" pitchFamily="2" charset="2"/>
              <a:buChar char="v"/>
              <a:defRPr sz="1400"/>
            </a:lvl5pPr>
          </a:lstStyle>
          <a:p>
            <a:pPr lvl="0"/>
            <a:r>
              <a:rPr lang="en-US" dirty="0"/>
              <a:t>Click to edit the key takeaway</a:t>
            </a:r>
          </a:p>
        </p:txBody>
      </p:sp>
      <p:sp>
        <p:nvSpPr>
          <p:cNvPr id="7" name="Text Placeholder 11"/>
          <p:cNvSpPr>
            <a:spLocks noGrp="1"/>
          </p:cNvSpPr>
          <p:nvPr>
            <p:ph type="body" sz="quarter" idx="15"/>
          </p:nvPr>
        </p:nvSpPr>
        <p:spPr>
          <a:xfrm>
            <a:off x="1524000" y="5334000"/>
            <a:ext cx="6096000" cy="914400"/>
          </a:xfrm>
          <a:prstGeom prst="rect">
            <a:avLst/>
          </a:prstGeom>
          <a:solidFill>
            <a:schemeClr val="bg2">
              <a:lumMod val="40000"/>
              <a:lumOff val="60000"/>
            </a:schemeClr>
          </a:solidFill>
        </p:spPr>
        <p:txBody>
          <a:bodyPr anchor="ctr"/>
          <a:lstStyle>
            <a:lvl1pPr marL="0" indent="0">
              <a:spcBef>
                <a:spcPts val="600"/>
              </a:spcBef>
              <a:buClr>
                <a:schemeClr val="accent2"/>
              </a:buClr>
              <a:buNone/>
              <a:defRPr sz="1400">
                <a:solidFill>
                  <a:srgbClr val="000000"/>
                </a:solidFill>
              </a:defRPr>
            </a:lvl1pPr>
            <a:lvl2pPr marL="461963" indent="-234950">
              <a:spcBef>
                <a:spcPts val="600"/>
              </a:spcBef>
              <a:buClr>
                <a:schemeClr val="accent2"/>
              </a:buClr>
              <a:defRPr sz="1400">
                <a:solidFill>
                  <a:srgbClr val="000000"/>
                </a:solidFill>
              </a:defRPr>
            </a:lvl2pPr>
            <a:lvl3pPr marL="687388" indent="-225425">
              <a:spcBef>
                <a:spcPts val="600"/>
              </a:spcBef>
              <a:buClr>
                <a:schemeClr val="accent2"/>
              </a:buClr>
              <a:buFont typeface="Calibri" pitchFamily="34" charset="0"/>
              <a:buChar char="»"/>
              <a:defRPr sz="1400">
                <a:solidFill>
                  <a:srgbClr val="000000"/>
                </a:solidFill>
              </a:defRPr>
            </a:lvl3pPr>
            <a:lvl4pPr marL="914400" indent="-227013">
              <a:spcBef>
                <a:spcPts val="600"/>
              </a:spcBef>
              <a:buClr>
                <a:schemeClr val="accent2"/>
              </a:buClr>
              <a:buFont typeface="Courier New" pitchFamily="49" charset="0"/>
              <a:buChar char="o"/>
              <a:defRPr sz="1400">
                <a:solidFill>
                  <a:srgbClr val="000000"/>
                </a:solidFill>
              </a:defRPr>
            </a:lvl4pPr>
            <a:lvl5pPr marL="1203325" indent="-288925">
              <a:spcBef>
                <a:spcPts val="600"/>
              </a:spcBef>
              <a:buClr>
                <a:schemeClr val="accent2"/>
              </a:buClr>
              <a:buFont typeface="Wingdings" pitchFamily="2" charset="2"/>
              <a:buChar char="v"/>
              <a:defRPr sz="1400">
                <a:solidFill>
                  <a:srgbClr val="000000"/>
                </a:solidFill>
              </a:defRPr>
            </a:lvl5pPr>
          </a:lstStyle>
          <a:p>
            <a:pPr lvl="0"/>
            <a:r>
              <a:rPr lang="en-US" dirty="0"/>
              <a:t>Click to edit Master text styles</a:t>
            </a:r>
          </a:p>
        </p:txBody>
      </p:sp>
      <p:sp>
        <p:nvSpPr>
          <p:cNvPr id="16" name="Content Placeholder 15"/>
          <p:cNvSpPr>
            <a:spLocks noGrp="1"/>
          </p:cNvSpPr>
          <p:nvPr>
            <p:ph sz="quarter" idx="16"/>
          </p:nvPr>
        </p:nvSpPr>
        <p:spPr>
          <a:xfrm>
            <a:off x="1524000" y="2209800"/>
            <a:ext cx="6096000" cy="3048000"/>
          </a:xfrm>
          <a:prstGeom prst="rect">
            <a:avLst/>
          </a:prstGeom>
        </p:spPr>
        <p:txBody>
          <a:bodyPr/>
          <a:lstStyle>
            <a:lvl1pPr marL="171450" indent="-171450">
              <a:buClr>
                <a:schemeClr val="accent2"/>
              </a:buClr>
              <a:defRPr sz="1400">
                <a:solidFill>
                  <a:srgbClr val="000000"/>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11" name="Text Placeholder 10"/>
          <p:cNvSpPr>
            <a:spLocks noGrp="1"/>
          </p:cNvSpPr>
          <p:nvPr>
            <p:ph type="body" sz="quarter" idx="17" hasCustomPrompt="1"/>
          </p:nvPr>
        </p:nvSpPr>
        <p:spPr>
          <a:xfrm>
            <a:off x="76200" y="6477000"/>
            <a:ext cx="7239000" cy="304800"/>
          </a:xfrm>
          <a:prstGeom prst="rect">
            <a:avLst/>
          </a:prstGeom>
        </p:spPr>
        <p:txBody>
          <a:bodyPr bIns="0" anchor="b"/>
          <a:lstStyle>
            <a:lvl1pPr>
              <a:buNone/>
              <a:defRPr sz="800">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17" name="Slide Number Placeholder 16"/>
          <p:cNvSpPr>
            <a:spLocks noGrp="1"/>
          </p:cNvSpPr>
          <p:nvPr>
            <p:ph type="sldNum" sz="quarter" idx="18"/>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8" name="Title 1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51240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457200" y="1447800"/>
            <a:ext cx="8229599" cy="381000"/>
          </a:xfrm>
          <a:prstGeom prst="rect">
            <a:avLst/>
          </a:prstGeom>
        </p:spPr>
        <p:txBody>
          <a:bodyPr/>
          <a:lstStyle>
            <a:lvl1pPr marL="0" indent="0">
              <a:buClr>
                <a:schemeClr val="accent1"/>
              </a:buClr>
              <a:buNone/>
              <a:defRPr sz="1800" b="1">
                <a:solidFill>
                  <a:schemeClr val="tx2"/>
                </a:solidFill>
              </a:defRPr>
            </a:lvl1pPr>
            <a:lvl2pPr>
              <a:buClr>
                <a:schemeClr val="accent1"/>
              </a:buClr>
              <a:defRPr sz="1400"/>
            </a:lvl2pPr>
            <a:lvl3pPr>
              <a:buClr>
                <a:schemeClr val="accent1"/>
              </a:buClr>
              <a:buFont typeface="Calibri" pitchFamily="34" charset="0"/>
              <a:buChar char="»"/>
              <a:defRPr sz="1400"/>
            </a:lvl3pPr>
            <a:lvl4pPr>
              <a:buClr>
                <a:schemeClr val="accent1"/>
              </a:buClr>
              <a:buFont typeface="Courier New" pitchFamily="49" charset="0"/>
              <a:buChar char="o"/>
              <a:defRPr sz="1400"/>
            </a:lvl4pPr>
            <a:lvl5pPr>
              <a:buClr>
                <a:schemeClr val="accent1"/>
              </a:buClr>
              <a:buFont typeface="Wingdings" pitchFamily="2" charset="2"/>
              <a:buChar char="v"/>
              <a:defRPr sz="1400"/>
            </a:lvl5pPr>
          </a:lstStyle>
          <a:p>
            <a:pPr lvl="0"/>
            <a:r>
              <a:rPr lang="en-US" dirty="0"/>
              <a:t>Click to edit the key takeaway</a:t>
            </a:r>
          </a:p>
        </p:txBody>
      </p:sp>
      <p:sp>
        <p:nvSpPr>
          <p:cNvPr id="16" name="Content Placeholder 15"/>
          <p:cNvSpPr>
            <a:spLocks noGrp="1"/>
          </p:cNvSpPr>
          <p:nvPr>
            <p:ph sz="quarter" idx="16"/>
          </p:nvPr>
        </p:nvSpPr>
        <p:spPr>
          <a:xfrm>
            <a:off x="533400" y="2362200"/>
            <a:ext cx="3886200" cy="2895600"/>
          </a:xfrm>
          <a:prstGeom prst="rect">
            <a:avLst/>
          </a:prstGeom>
        </p:spPr>
        <p:txBody>
          <a:bodyPr/>
          <a:lstStyle>
            <a:lvl1pPr marL="171450" indent="-171450">
              <a:buClr>
                <a:schemeClr val="accent2"/>
              </a:buClr>
              <a:defRPr sz="1600">
                <a:solidFill>
                  <a:srgbClr val="000000"/>
                </a:solidFill>
              </a:defRPr>
            </a:lvl1pPr>
            <a:lvl2pPr>
              <a:defRPr sz="1400"/>
            </a:lvl2pPr>
            <a:lvl3pPr>
              <a:defRPr sz="1400"/>
            </a:lvl3pPr>
            <a:lvl4pPr>
              <a:defRPr sz="1400"/>
            </a:lvl4pPr>
            <a:lvl5pPr>
              <a:defRPr sz="1400"/>
            </a:lvl5pPr>
          </a:lstStyle>
          <a:p>
            <a:pPr lvl="0"/>
            <a:r>
              <a:rPr lang="en-US" dirty="0"/>
              <a:t>Click to edit Master text styles</a:t>
            </a:r>
          </a:p>
          <a:p>
            <a:pPr lvl="1"/>
            <a:endParaRPr lang="en-US" dirty="0"/>
          </a:p>
        </p:txBody>
      </p:sp>
      <p:sp>
        <p:nvSpPr>
          <p:cNvPr id="11" name="Text Placeholder 10"/>
          <p:cNvSpPr>
            <a:spLocks noGrp="1"/>
          </p:cNvSpPr>
          <p:nvPr>
            <p:ph type="body" sz="quarter" idx="17" hasCustomPrompt="1"/>
          </p:nvPr>
        </p:nvSpPr>
        <p:spPr>
          <a:xfrm>
            <a:off x="76200" y="6477000"/>
            <a:ext cx="7239000" cy="304800"/>
          </a:xfrm>
          <a:prstGeom prst="rect">
            <a:avLst/>
          </a:prstGeom>
        </p:spPr>
        <p:txBody>
          <a:bodyPr bIns="0" anchor="b"/>
          <a:lstStyle>
            <a:lvl1pPr>
              <a:buNone/>
              <a:defRPr sz="800">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8" name="Content Placeholder 15"/>
          <p:cNvSpPr>
            <a:spLocks noGrp="1"/>
          </p:cNvSpPr>
          <p:nvPr>
            <p:ph sz="quarter" idx="18"/>
          </p:nvPr>
        </p:nvSpPr>
        <p:spPr>
          <a:xfrm>
            <a:off x="4724400" y="2362200"/>
            <a:ext cx="3886200" cy="2895600"/>
          </a:xfrm>
          <a:prstGeom prst="rect">
            <a:avLst/>
          </a:prstGeom>
        </p:spPr>
        <p:txBody>
          <a:bodyPr/>
          <a:lstStyle>
            <a:lvl1pPr marL="171450" indent="-171450">
              <a:buClr>
                <a:schemeClr val="accent2"/>
              </a:buClr>
              <a:defRPr sz="1600">
                <a:solidFill>
                  <a:srgbClr val="000000"/>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13" name="Slide Number Placeholder 12"/>
          <p:cNvSpPr>
            <a:spLocks noGrp="1"/>
          </p:cNvSpPr>
          <p:nvPr>
            <p:ph type="sldNum" sz="quarter" idx="21"/>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9" name="Title 18"/>
          <p:cNvSpPr>
            <a:spLocks noGrp="1"/>
          </p:cNvSpPr>
          <p:nvPr>
            <p:ph type="title"/>
          </p:nvPr>
        </p:nvSpPr>
        <p:spPr/>
        <p:txBody>
          <a:bodyPr/>
          <a:lstStyle/>
          <a:p>
            <a:r>
              <a:rPr lang="en-US"/>
              <a:t>Click to edit Master title style</a:t>
            </a:r>
          </a:p>
        </p:txBody>
      </p:sp>
      <p:sp>
        <p:nvSpPr>
          <p:cNvPr id="9" name="Text Placeholder 11"/>
          <p:cNvSpPr>
            <a:spLocks noGrp="1"/>
          </p:cNvSpPr>
          <p:nvPr>
            <p:ph type="body" sz="quarter" idx="15"/>
          </p:nvPr>
        </p:nvSpPr>
        <p:spPr>
          <a:xfrm>
            <a:off x="533400" y="5334000"/>
            <a:ext cx="3886200" cy="914400"/>
          </a:xfrm>
          <a:prstGeom prst="rect">
            <a:avLst/>
          </a:prstGeom>
          <a:solidFill>
            <a:schemeClr val="bg2">
              <a:lumMod val="40000"/>
              <a:lumOff val="60000"/>
            </a:schemeClr>
          </a:solidFill>
        </p:spPr>
        <p:txBody>
          <a:bodyPr anchor="ctr"/>
          <a:lstStyle>
            <a:lvl1pPr marL="0" indent="0">
              <a:spcBef>
                <a:spcPts val="600"/>
              </a:spcBef>
              <a:buClr>
                <a:schemeClr val="accent2"/>
              </a:buClr>
              <a:buNone/>
              <a:defRPr sz="1400">
                <a:solidFill>
                  <a:srgbClr val="000000"/>
                </a:solidFill>
              </a:defRPr>
            </a:lvl1pPr>
            <a:lvl2pPr marL="461963" indent="-234950">
              <a:spcBef>
                <a:spcPts val="600"/>
              </a:spcBef>
              <a:buClr>
                <a:schemeClr val="accent2"/>
              </a:buClr>
              <a:defRPr sz="1400">
                <a:solidFill>
                  <a:srgbClr val="000000"/>
                </a:solidFill>
              </a:defRPr>
            </a:lvl2pPr>
            <a:lvl3pPr marL="687388" indent="-225425">
              <a:spcBef>
                <a:spcPts val="600"/>
              </a:spcBef>
              <a:buClr>
                <a:schemeClr val="accent2"/>
              </a:buClr>
              <a:buFont typeface="Calibri" pitchFamily="34" charset="0"/>
              <a:buChar char="»"/>
              <a:defRPr sz="1400">
                <a:solidFill>
                  <a:srgbClr val="000000"/>
                </a:solidFill>
              </a:defRPr>
            </a:lvl3pPr>
            <a:lvl4pPr marL="914400" indent="-227013">
              <a:spcBef>
                <a:spcPts val="600"/>
              </a:spcBef>
              <a:buClr>
                <a:schemeClr val="accent2"/>
              </a:buClr>
              <a:buFont typeface="Courier New" pitchFamily="49" charset="0"/>
              <a:buChar char="o"/>
              <a:defRPr sz="1400">
                <a:solidFill>
                  <a:srgbClr val="000000"/>
                </a:solidFill>
              </a:defRPr>
            </a:lvl4pPr>
            <a:lvl5pPr marL="1203325" indent="-288925">
              <a:spcBef>
                <a:spcPts val="600"/>
              </a:spcBef>
              <a:buClr>
                <a:schemeClr val="accent2"/>
              </a:buClr>
              <a:buFont typeface="Wingdings" pitchFamily="2" charset="2"/>
              <a:buChar char="v"/>
              <a:defRPr sz="1400">
                <a:solidFill>
                  <a:srgbClr val="000000"/>
                </a:solidFill>
              </a:defRPr>
            </a:lvl5pPr>
          </a:lstStyle>
          <a:p>
            <a:pPr lvl="0"/>
            <a:r>
              <a:rPr lang="en-US" dirty="0"/>
              <a:t>Click to edit Master text styles</a:t>
            </a:r>
          </a:p>
        </p:txBody>
      </p:sp>
      <p:sp>
        <p:nvSpPr>
          <p:cNvPr id="10" name="Text Placeholder 11"/>
          <p:cNvSpPr>
            <a:spLocks noGrp="1"/>
          </p:cNvSpPr>
          <p:nvPr>
            <p:ph type="body" sz="quarter" idx="22"/>
          </p:nvPr>
        </p:nvSpPr>
        <p:spPr>
          <a:xfrm>
            <a:off x="4724400" y="5334000"/>
            <a:ext cx="3886200" cy="914400"/>
          </a:xfrm>
          <a:prstGeom prst="rect">
            <a:avLst/>
          </a:prstGeom>
          <a:solidFill>
            <a:schemeClr val="bg2">
              <a:lumMod val="40000"/>
              <a:lumOff val="60000"/>
            </a:schemeClr>
          </a:solidFill>
        </p:spPr>
        <p:txBody>
          <a:bodyPr anchor="ctr"/>
          <a:lstStyle>
            <a:lvl1pPr marL="0" indent="0">
              <a:spcBef>
                <a:spcPts val="600"/>
              </a:spcBef>
              <a:buClr>
                <a:schemeClr val="accent2"/>
              </a:buClr>
              <a:buNone/>
              <a:defRPr sz="1400">
                <a:solidFill>
                  <a:srgbClr val="000000"/>
                </a:solidFill>
              </a:defRPr>
            </a:lvl1pPr>
            <a:lvl2pPr marL="461963" indent="-234950">
              <a:spcBef>
                <a:spcPts val="600"/>
              </a:spcBef>
              <a:buClr>
                <a:schemeClr val="accent2"/>
              </a:buClr>
              <a:defRPr sz="1400">
                <a:solidFill>
                  <a:srgbClr val="000000"/>
                </a:solidFill>
              </a:defRPr>
            </a:lvl2pPr>
            <a:lvl3pPr marL="687388" indent="-225425">
              <a:spcBef>
                <a:spcPts val="600"/>
              </a:spcBef>
              <a:buClr>
                <a:schemeClr val="accent2"/>
              </a:buClr>
              <a:buFont typeface="Calibri" pitchFamily="34" charset="0"/>
              <a:buChar char="»"/>
              <a:defRPr sz="1400">
                <a:solidFill>
                  <a:srgbClr val="000000"/>
                </a:solidFill>
              </a:defRPr>
            </a:lvl3pPr>
            <a:lvl4pPr marL="914400" indent="-227013">
              <a:spcBef>
                <a:spcPts val="600"/>
              </a:spcBef>
              <a:buClr>
                <a:schemeClr val="accent2"/>
              </a:buClr>
              <a:buFont typeface="Courier New" pitchFamily="49" charset="0"/>
              <a:buChar char="o"/>
              <a:defRPr sz="1400">
                <a:solidFill>
                  <a:srgbClr val="000000"/>
                </a:solidFill>
              </a:defRPr>
            </a:lvl4pPr>
            <a:lvl5pPr marL="1203325" indent="-288925">
              <a:spcBef>
                <a:spcPts val="600"/>
              </a:spcBef>
              <a:buClr>
                <a:schemeClr val="accent2"/>
              </a:buClr>
              <a:buFont typeface="Wingdings" pitchFamily="2" charset="2"/>
              <a:buChar char="v"/>
              <a:defRPr sz="1400">
                <a:solidFill>
                  <a:srgbClr val="000000"/>
                </a:solidFill>
              </a:defRPr>
            </a:lvl5pPr>
          </a:lstStyle>
          <a:p>
            <a:pPr lvl="0"/>
            <a:r>
              <a:rPr lang="en-US" dirty="0"/>
              <a:t>Click to edit Master text styles</a:t>
            </a:r>
          </a:p>
        </p:txBody>
      </p:sp>
      <p:cxnSp>
        <p:nvCxnSpPr>
          <p:cNvPr id="15" name="Straight Connector 14"/>
          <p:cNvCxnSpPr/>
          <p:nvPr userDrawn="1"/>
        </p:nvCxnSpPr>
        <p:spPr>
          <a:xfrm rot="5400000">
            <a:off x="2857500" y="4533900"/>
            <a:ext cx="34290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4179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12" name="Text Placeholder 15"/>
          <p:cNvSpPr>
            <a:spLocks noGrp="1"/>
          </p:cNvSpPr>
          <p:nvPr>
            <p:ph type="body" sz="quarter" idx="11" hasCustomPrompt="1"/>
          </p:nvPr>
        </p:nvSpPr>
        <p:spPr>
          <a:xfrm>
            <a:off x="609600" y="3392788"/>
            <a:ext cx="2438400" cy="2322212"/>
          </a:xfrm>
          <a:prstGeom prst="roundRect">
            <a:avLst/>
          </a:prstGeom>
          <a:solidFill>
            <a:schemeClr val="accent1"/>
          </a:solidFill>
          <a:ln>
            <a:solidFill>
              <a:schemeClr val="bg1"/>
            </a:solidFill>
          </a:ln>
        </p:spPr>
        <p:txBody>
          <a:bodyPr lIns="182880" tIns="457200"/>
          <a:lstStyle>
            <a:lvl1pPr marL="0" indent="0">
              <a:buNone/>
              <a:defRPr sz="1400" b="1" i="1">
                <a:solidFill>
                  <a:schemeClr val="bg1"/>
                </a:solidFill>
              </a:defRPr>
            </a:lvl1pPr>
          </a:lstStyle>
          <a:p>
            <a:pPr lvl="0"/>
            <a:r>
              <a:rPr lang="en-US" dirty="0"/>
              <a:t>“Quote goes here in italics”</a:t>
            </a:r>
          </a:p>
        </p:txBody>
      </p:sp>
      <p:sp>
        <p:nvSpPr>
          <p:cNvPr id="13" name="Picture Placeholder 17"/>
          <p:cNvSpPr>
            <a:spLocks noGrp="1"/>
          </p:cNvSpPr>
          <p:nvPr>
            <p:ph type="pic" sz="quarter" idx="12"/>
          </p:nvPr>
        </p:nvSpPr>
        <p:spPr>
          <a:xfrm>
            <a:off x="609600" y="2057400"/>
            <a:ext cx="2438400" cy="1767166"/>
          </a:xfrm>
          <a:prstGeom prst="rect">
            <a:avLst/>
          </a:prstGeom>
          <a:solidFill>
            <a:schemeClr val="bg1"/>
          </a:solidFill>
        </p:spPr>
        <p:txBody>
          <a:bodyPr/>
          <a:lstStyle>
            <a:lvl1pPr>
              <a:buNone/>
              <a:defRPr sz="1400"/>
            </a:lvl1pPr>
          </a:lstStyle>
          <a:p>
            <a:endParaRPr lang="en-US" dirty="0"/>
          </a:p>
        </p:txBody>
      </p:sp>
      <p:sp>
        <p:nvSpPr>
          <p:cNvPr id="15" name="Text Placeholder 15"/>
          <p:cNvSpPr>
            <a:spLocks noGrp="1"/>
          </p:cNvSpPr>
          <p:nvPr>
            <p:ph type="body" sz="quarter" idx="13" hasCustomPrompt="1"/>
          </p:nvPr>
        </p:nvSpPr>
        <p:spPr>
          <a:xfrm>
            <a:off x="3352800" y="3392788"/>
            <a:ext cx="2438400" cy="2322212"/>
          </a:xfrm>
          <a:prstGeom prst="roundRect">
            <a:avLst/>
          </a:prstGeom>
          <a:solidFill>
            <a:schemeClr val="accent5"/>
          </a:solidFill>
          <a:ln>
            <a:solidFill>
              <a:schemeClr val="bg1"/>
            </a:solidFill>
          </a:ln>
        </p:spPr>
        <p:txBody>
          <a:bodyPr lIns="182880" tIns="457200"/>
          <a:lstStyle>
            <a:lvl1pPr marL="0" indent="0">
              <a:buNone/>
              <a:defRPr sz="1400" b="1" i="1">
                <a:solidFill>
                  <a:schemeClr val="bg1"/>
                </a:solidFill>
              </a:defRPr>
            </a:lvl1pPr>
          </a:lstStyle>
          <a:p>
            <a:pPr lvl="0"/>
            <a:r>
              <a:rPr lang="en-US" dirty="0"/>
              <a:t>“Quote goes here in italics”</a:t>
            </a:r>
          </a:p>
        </p:txBody>
      </p:sp>
      <p:sp>
        <p:nvSpPr>
          <p:cNvPr id="16" name="Picture Placeholder 17"/>
          <p:cNvSpPr>
            <a:spLocks noGrp="1"/>
          </p:cNvSpPr>
          <p:nvPr>
            <p:ph type="pic" sz="quarter" idx="14"/>
          </p:nvPr>
        </p:nvSpPr>
        <p:spPr>
          <a:xfrm>
            <a:off x="3352800" y="2057400"/>
            <a:ext cx="2438400" cy="1767166"/>
          </a:xfrm>
          <a:prstGeom prst="rect">
            <a:avLst/>
          </a:prstGeom>
          <a:solidFill>
            <a:schemeClr val="bg1"/>
          </a:solidFill>
        </p:spPr>
        <p:txBody>
          <a:bodyPr/>
          <a:lstStyle>
            <a:lvl1pPr>
              <a:buNone/>
              <a:defRPr sz="1400"/>
            </a:lvl1pPr>
          </a:lstStyle>
          <a:p>
            <a:endParaRPr lang="en-US" dirty="0"/>
          </a:p>
        </p:txBody>
      </p:sp>
      <p:sp>
        <p:nvSpPr>
          <p:cNvPr id="17" name="Text Placeholder 15"/>
          <p:cNvSpPr>
            <a:spLocks noGrp="1"/>
          </p:cNvSpPr>
          <p:nvPr>
            <p:ph type="body" sz="quarter" idx="15" hasCustomPrompt="1"/>
          </p:nvPr>
        </p:nvSpPr>
        <p:spPr>
          <a:xfrm>
            <a:off x="6096000" y="3392788"/>
            <a:ext cx="2438400" cy="2322212"/>
          </a:xfrm>
          <a:prstGeom prst="roundRect">
            <a:avLst/>
          </a:prstGeom>
          <a:solidFill>
            <a:schemeClr val="accent3"/>
          </a:solidFill>
          <a:ln>
            <a:solidFill>
              <a:schemeClr val="bg1"/>
            </a:solidFill>
          </a:ln>
        </p:spPr>
        <p:txBody>
          <a:bodyPr lIns="182880" tIns="457200"/>
          <a:lstStyle>
            <a:lvl1pPr marL="0" indent="0">
              <a:buNone/>
              <a:defRPr sz="1400" b="1" i="1">
                <a:solidFill>
                  <a:schemeClr val="bg1"/>
                </a:solidFill>
              </a:defRPr>
            </a:lvl1pPr>
          </a:lstStyle>
          <a:p>
            <a:pPr lvl="0"/>
            <a:r>
              <a:rPr lang="en-US" dirty="0"/>
              <a:t>“Quote goes here in italics”</a:t>
            </a:r>
          </a:p>
        </p:txBody>
      </p:sp>
      <p:sp>
        <p:nvSpPr>
          <p:cNvPr id="18" name="Picture Placeholder 17"/>
          <p:cNvSpPr>
            <a:spLocks noGrp="1"/>
          </p:cNvSpPr>
          <p:nvPr>
            <p:ph type="pic" sz="quarter" idx="16"/>
          </p:nvPr>
        </p:nvSpPr>
        <p:spPr>
          <a:xfrm>
            <a:off x="6096000" y="2057400"/>
            <a:ext cx="2438400" cy="1767166"/>
          </a:xfrm>
          <a:prstGeom prst="rect">
            <a:avLst/>
          </a:prstGeom>
          <a:solidFill>
            <a:schemeClr val="bg1"/>
          </a:solidFill>
        </p:spPr>
        <p:txBody>
          <a:bodyPr/>
          <a:lstStyle>
            <a:lvl1pPr>
              <a:buNone/>
              <a:defRPr sz="1400"/>
            </a:lvl1pPr>
          </a:lstStyle>
          <a:p>
            <a:endParaRPr lang="en-US" dirty="0"/>
          </a:p>
        </p:txBody>
      </p:sp>
      <p:sp>
        <p:nvSpPr>
          <p:cNvPr id="21" name="Slide Number Placeholder 20"/>
          <p:cNvSpPr>
            <a:spLocks noGrp="1"/>
          </p:cNvSpPr>
          <p:nvPr>
            <p:ph type="sldNum" sz="quarter" idx="17"/>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22" name="Title 2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46979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2" name="Text Placeholder 15"/>
          <p:cNvSpPr>
            <a:spLocks noGrp="1"/>
          </p:cNvSpPr>
          <p:nvPr>
            <p:ph type="body" sz="quarter" idx="21" hasCustomPrompt="1"/>
          </p:nvPr>
        </p:nvSpPr>
        <p:spPr>
          <a:xfrm>
            <a:off x="6096000" y="4024034"/>
            <a:ext cx="2819400" cy="1918190"/>
          </a:xfrm>
          <a:prstGeom prst="roundRect">
            <a:avLst/>
          </a:prstGeom>
          <a:solidFill>
            <a:schemeClr val="accent1"/>
          </a:solidFill>
          <a:ln>
            <a:solidFill>
              <a:schemeClr val="bg1"/>
            </a:solidFill>
          </a:ln>
        </p:spPr>
        <p:txBody>
          <a:bodyPr lIns="365760" tIns="91440" rIns="91440" bIns="91440"/>
          <a:lstStyle>
            <a:lvl1pPr marL="0" indent="0" algn="l">
              <a:buNone/>
              <a:defRPr sz="1400" b="1" i="1">
                <a:solidFill>
                  <a:schemeClr val="bg1"/>
                </a:solidFill>
              </a:defRPr>
            </a:lvl1pPr>
          </a:lstStyle>
          <a:p>
            <a:pPr lvl="0"/>
            <a:r>
              <a:rPr lang="en-US" dirty="0"/>
              <a:t>“Quote goes here in italics”</a:t>
            </a:r>
          </a:p>
        </p:txBody>
      </p:sp>
      <p:sp>
        <p:nvSpPr>
          <p:cNvPr id="20" name="Text Placeholder 15"/>
          <p:cNvSpPr>
            <a:spLocks noGrp="1"/>
          </p:cNvSpPr>
          <p:nvPr>
            <p:ph type="body" sz="quarter" idx="20" hasCustomPrompt="1"/>
          </p:nvPr>
        </p:nvSpPr>
        <p:spPr>
          <a:xfrm>
            <a:off x="6096000" y="1981200"/>
            <a:ext cx="2819400" cy="1890434"/>
          </a:xfrm>
          <a:prstGeom prst="roundRect">
            <a:avLst/>
          </a:prstGeom>
          <a:solidFill>
            <a:schemeClr val="accent3"/>
          </a:solidFill>
          <a:ln>
            <a:solidFill>
              <a:schemeClr val="bg1"/>
            </a:solidFill>
          </a:ln>
        </p:spPr>
        <p:txBody>
          <a:bodyPr lIns="365760" tIns="91440" rIns="91440" bIns="91440"/>
          <a:lstStyle>
            <a:lvl1pPr marL="0" indent="0" algn="l">
              <a:buNone/>
              <a:defRPr sz="1400" b="1" i="1" baseline="0">
                <a:solidFill>
                  <a:schemeClr val="bg1"/>
                </a:solidFill>
              </a:defRPr>
            </a:lvl1pPr>
          </a:lstStyle>
          <a:p>
            <a:pPr lvl="0"/>
            <a:r>
              <a:rPr lang="en-US" dirty="0"/>
              <a:t>“Quote goes here in italics”</a:t>
            </a:r>
          </a:p>
        </p:txBody>
      </p:sp>
      <p:sp>
        <p:nvSpPr>
          <p:cNvPr id="19" name="Text Placeholder 15"/>
          <p:cNvSpPr>
            <a:spLocks noGrp="1"/>
          </p:cNvSpPr>
          <p:nvPr>
            <p:ph type="body" sz="quarter" idx="19" hasCustomPrompt="1"/>
          </p:nvPr>
        </p:nvSpPr>
        <p:spPr>
          <a:xfrm>
            <a:off x="228600" y="4024034"/>
            <a:ext cx="2819400" cy="1919566"/>
          </a:xfrm>
          <a:prstGeom prst="roundRect">
            <a:avLst/>
          </a:prstGeom>
          <a:solidFill>
            <a:schemeClr val="accent3"/>
          </a:solidFill>
          <a:ln>
            <a:solidFill>
              <a:schemeClr val="bg1"/>
            </a:solidFill>
          </a:ln>
        </p:spPr>
        <p:txBody>
          <a:bodyPr lIns="91440" tIns="91440" rIns="365760" bIns="91440"/>
          <a:lstStyle>
            <a:lvl1pPr marL="0" indent="0" algn="r">
              <a:buNone/>
              <a:defRPr sz="1400" b="1" i="1">
                <a:solidFill>
                  <a:schemeClr val="bg1"/>
                </a:solidFill>
              </a:defRPr>
            </a:lvl1pPr>
          </a:lstStyle>
          <a:p>
            <a:pPr lvl="0"/>
            <a:r>
              <a:rPr lang="en-US" dirty="0"/>
              <a:t>“Quote goes here in italics”</a:t>
            </a:r>
          </a:p>
        </p:txBody>
      </p:sp>
      <p:sp>
        <p:nvSpPr>
          <p:cNvPr id="12" name="Text Placeholder 15"/>
          <p:cNvSpPr>
            <a:spLocks noGrp="1"/>
          </p:cNvSpPr>
          <p:nvPr>
            <p:ph type="body" sz="quarter" idx="11" hasCustomPrompt="1"/>
          </p:nvPr>
        </p:nvSpPr>
        <p:spPr>
          <a:xfrm>
            <a:off x="228600" y="1981200"/>
            <a:ext cx="2819400" cy="1890434"/>
          </a:xfrm>
          <a:prstGeom prst="roundRect">
            <a:avLst/>
          </a:prstGeom>
          <a:solidFill>
            <a:schemeClr val="accent1"/>
          </a:solidFill>
          <a:ln>
            <a:solidFill>
              <a:schemeClr val="bg1"/>
            </a:solidFill>
          </a:ln>
        </p:spPr>
        <p:txBody>
          <a:bodyPr lIns="91440" tIns="91440" rIns="365760" bIns="91440"/>
          <a:lstStyle>
            <a:lvl1pPr marL="0" indent="0" algn="r">
              <a:buNone/>
              <a:defRPr sz="1400" b="1" i="1">
                <a:solidFill>
                  <a:schemeClr val="bg1"/>
                </a:solidFill>
              </a:defRPr>
            </a:lvl1pPr>
          </a:lstStyle>
          <a:p>
            <a:pPr lvl="0"/>
            <a:r>
              <a:rPr lang="en-US" dirty="0"/>
              <a:t>“Quote goes here in italics”</a:t>
            </a:r>
          </a:p>
        </p:txBody>
      </p:sp>
      <p:sp>
        <p:nvSpPr>
          <p:cNvPr id="13" name="Picture Placeholder 17"/>
          <p:cNvSpPr>
            <a:spLocks noGrp="1"/>
          </p:cNvSpPr>
          <p:nvPr>
            <p:ph type="pic" sz="quarter" idx="12"/>
          </p:nvPr>
        </p:nvSpPr>
        <p:spPr>
          <a:xfrm>
            <a:off x="2743200" y="1980054"/>
            <a:ext cx="1752600" cy="1906146"/>
          </a:xfrm>
          <a:prstGeom prst="rect">
            <a:avLst/>
          </a:prstGeom>
          <a:solidFill>
            <a:schemeClr val="bg1"/>
          </a:solidFill>
        </p:spPr>
        <p:txBody>
          <a:bodyPr/>
          <a:lstStyle>
            <a:lvl1pPr>
              <a:buNone/>
              <a:defRPr sz="1400"/>
            </a:lvl1pPr>
          </a:lstStyle>
          <a:p>
            <a:endParaRPr lang="en-US" dirty="0"/>
          </a:p>
        </p:txBody>
      </p:sp>
      <p:sp>
        <p:nvSpPr>
          <p:cNvPr id="18" name="Picture Placeholder 17"/>
          <p:cNvSpPr>
            <a:spLocks noGrp="1"/>
          </p:cNvSpPr>
          <p:nvPr>
            <p:ph type="pic" sz="quarter" idx="16"/>
          </p:nvPr>
        </p:nvSpPr>
        <p:spPr>
          <a:xfrm>
            <a:off x="2743200" y="4024034"/>
            <a:ext cx="1752600" cy="1935520"/>
          </a:xfrm>
          <a:prstGeom prst="rect">
            <a:avLst/>
          </a:prstGeom>
          <a:solidFill>
            <a:schemeClr val="bg1"/>
          </a:solidFill>
        </p:spPr>
        <p:txBody>
          <a:bodyPr/>
          <a:lstStyle>
            <a:lvl1pPr>
              <a:buNone/>
              <a:defRPr sz="1400"/>
            </a:lvl1pPr>
          </a:lstStyle>
          <a:p>
            <a:endParaRPr lang="en-US" dirty="0"/>
          </a:p>
        </p:txBody>
      </p:sp>
      <p:sp>
        <p:nvSpPr>
          <p:cNvPr id="11" name="Picture Placeholder 17"/>
          <p:cNvSpPr>
            <a:spLocks noGrp="1"/>
          </p:cNvSpPr>
          <p:nvPr>
            <p:ph type="pic" sz="quarter" idx="17"/>
          </p:nvPr>
        </p:nvSpPr>
        <p:spPr>
          <a:xfrm>
            <a:off x="4648200" y="1965488"/>
            <a:ext cx="1752600" cy="1906146"/>
          </a:xfrm>
          <a:prstGeom prst="rect">
            <a:avLst/>
          </a:prstGeom>
          <a:solidFill>
            <a:schemeClr val="bg1"/>
          </a:solidFill>
        </p:spPr>
        <p:txBody>
          <a:bodyPr/>
          <a:lstStyle>
            <a:lvl1pPr>
              <a:buNone/>
              <a:defRPr sz="1400"/>
            </a:lvl1pPr>
          </a:lstStyle>
          <a:p>
            <a:endParaRPr lang="en-US" dirty="0"/>
          </a:p>
        </p:txBody>
      </p:sp>
      <p:sp>
        <p:nvSpPr>
          <p:cNvPr id="14" name="Picture Placeholder 17"/>
          <p:cNvSpPr>
            <a:spLocks noGrp="1"/>
          </p:cNvSpPr>
          <p:nvPr>
            <p:ph type="pic" sz="quarter" idx="18"/>
          </p:nvPr>
        </p:nvSpPr>
        <p:spPr>
          <a:xfrm>
            <a:off x="4648200" y="4009468"/>
            <a:ext cx="1752600" cy="1934132"/>
          </a:xfrm>
          <a:prstGeom prst="rect">
            <a:avLst/>
          </a:prstGeom>
          <a:solidFill>
            <a:schemeClr val="bg1"/>
          </a:solidFill>
        </p:spPr>
        <p:txBody>
          <a:bodyPr/>
          <a:lstStyle>
            <a:lvl1pPr>
              <a:buNone/>
              <a:defRPr sz="1400"/>
            </a:lvl1pPr>
          </a:lstStyle>
          <a:p>
            <a:endParaRPr lang="en-US" dirty="0"/>
          </a:p>
        </p:txBody>
      </p:sp>
      <p:sp>
        <p:nvSpPr>
          <p:cNvPr id="15" name="Slide Number Placeholder 14"/>
          <p:cNvSpPr>
            <a:spLocks noGrp="1"/>
          </p:cNvSpPr>
          <p:nvPr>
            <p:ph type="sldNum" sz="quarter" idx="22"/>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24" name="Title 2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0295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righ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457200" y="1447800"/>
            <a:ext cx="2438400" cy="4114800"/>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p>
        </p:txBody>
      </p:sp>
      <p:sp>
        <p:nvSpPr>
          <p:cNvPr id="14" name="Text Placeholder 9"/>
          <p:cNvSpPr>
            <a:spLocks noGrp="1"/>
          </p:cNvSpPr>
          <p:nvPr>
            <p:ph type="body" sz="quarter" idx="18"/>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a:t>Click to edit Master text styles</a:t>
            </a:r>
          </a:p>
        </p:txBody>
      </p:sp>
      <p:sp>
        <p:nvSpPr>
          <p:cNvPr id="10" name="Text Placeholder 9"/>
          <p:cNvSpPr>
            <a:spLocks noGrp="1"/>
          </p:cNvSpPr>
          <p:nvPr>
            <p:ph type="body" sz="quarter" idx="19"/>
          </p:nvPr>
        </p:nvSpPr>
        <p:spPr>
          <a:xfrm>
            <a:off x="3048000" y="1447800"/>
            <a:ext cx="5791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20"/>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a:t>Click to edit Master text styles</a:t>
            </a:r>
          </a:p>
        </p:txBody>
      </p:sp>
      <p:sp>
        <p:nvSpPr>
          <p:cNvPr id="7" name="Slide Number Placeholder 9"/>
          <p:cNvSpPr>
            <a:spLocks noGrp="1"/>
          </p:cNvSpPr>
          <p:nvPr>
            <p:ph type="sldNum" sz="quarter" idx="21"/>
          </p:nvPr>
        </p:nvSpPr>
        <p:spPr/>
        <p:txBody>
          <a:bodyPr/>
          <a:lstStyle>
            <a:lvl1pPr>
              <a:defRPr/>
            </a:lvl1pPr>
          </a:lstStyle>
          <a:p>
            <a:pPr>
              <a:defRPr/>
            </a:pPr>
            <a:fld id="{FCEAE558-29F8-4824-9A61-821B7A65A89E}"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able of Contents_4">
    <p:spTree>
      <p:nvGrpSpPr>
        <p:cNvPr id="1" name=""/>
        <p:cNvGrpSpPr/>
        <p:nvPr/>
      </p:nvGrpSpPr>
      <p:grpSpPr>
        <a:xfrm>
          <a:off x="0" y="0"/>
          <a:ext cx="0" cy="0"/>
          <a:chOff x="0" y="0"/>
          <a:chExt cx="0" cy="0"/>
        </a:xfrm>
      </p:grpSpPr>
      <p:pic>
        <p:nvPicPr>
          <p:cNvPr id="24" name="Picture 23" descr="background_sm.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2599982"/>
            <a:ext cx="1600200" cy="1795346"/>
          </a:xfrm>
          <a:prstGeom prst="rect">
            <a:avLst/>
          </a:prstGeom>
        </p:spPr>
      </p:pic>
      <p:pic>
        <p:nvPicPr>
          <p:cNvPr id="25" name="Picture 24" descr="bigpicture_sm.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43200" y="2599982"/>
            <a:ext cx="1360778" cy="1828800"/>
          </a:xfrm>
          <a:prstGeom prst="rect">
            <a:avLst/>
          </a:prstGeom>
        </p:spPr>
      </p:pic>
      <p:pic>
        <p:nvPicPr>
          <p:cNvPr id="26" name="Picture 25" descr="contacts_sm.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39000" y="2943723"/>
            <a:ext cx="1371600" cy="1332659"/>
          </a:xfrm>
          <a:prstGeom prst="rect">
            <a:avLst/>
          </a:prstGeom>
        </p:spPr>
      </p:pic>
      <p:pic>
        <p:nvPicPr>
          <p:cNvPr id="31" name="Picture 30" descr="details_sm.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876800" y="2599982"/>
            <a:ext cx="1657714" cy="1676400"/>
          </a:xfrm>
          <a:prstGeom prst="rect">
            <a:avLst/>
          </a:prstGeom>
        </p:spPr>
      </p:pic>
      <p:sp>
        <p:nvSpPr>
          <p:cNvPr id="33" name="Round Same Side Corner Rectangle 32"/>
          <p:cNvSpPr/>
          <p:nvPr userDrawn="1"/>
        </p:nvSpPr>
        <p:spPr>
          <a:xfrm rot="10800000">
            <a:off x="243840" y="4343399"/>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4" name="Round Same Side Corner Rectangle 33"/>
          <p:cNvSpPr/>
          <p:nvPr userDrawn="1"/>
        </p:nvSpPr>
        <p:spPr>
          <a:xfrm rot="10800000">
            <a:off x="2453641" y="4343399"/>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5" name="Round Same Side Corner Rectangle 34"/>
          <p:cNvSpPr/>
          <p:nvPr userDrawn="1"/>
        </p:nvSpPr>
        <p:spPr>
          <a:xfrm rot="10800000">
            <a:off x="4693920" y="4343400"/>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6" name="Round Same Side Corner Rectangle 35"/>
          <p:cNvSpPr/>
          <p:nvPr userDrawn="1"/>
        </p:nvSpPr>
        <p:spPr>
          <a:xfrm rot="10800000">
            <a:off x="6918960" y="4343400"/>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7" name="Title 16"/>
          <p:cNvSpPr>
            <a:spLocks noGrp="1"/>
          </p:cNvSpPr>
          <p:nvPr>
            <p:ph type="title" hasCustomPrompt="1"/>
          </p:nvPr>
        </p:nvSpPr>
        <p:spPr/>
        <p:txBody>
          <a:bodyPr/>
          <a:lstStyle>
            <a:lvl1pPr>
              <a:defRPr/>
            </a:lvl1pPr>
          </a:lstStyle>
          <a:p>
            <a:r>
              <a:rPr lang="en-US" dirty="0"/>
              <a:t>4-section Table of Contents Template</a:t>
            </a:r>
          </a:p>
        </p:txBody>
      </p:sp>
      <p:sp>
        <p:nvSpPr>
          <p:cNvPr id="16" name="Text Placeholder 15"/>
          <p:cNvSpPr>
            <a:spLocks noGrp="1"/>
          </p:cNvSpPr>
          <p:nvPr>
            <p:ph type="body" sz="quarter" idx="10" hasCustomPrompt="1"/>
          </p:nvPr>
        </p:nvSpPr>
        <p:spPr>
          <a:xfrm>
            <a:off x="2286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Background</a:t>
            </a:r>
          </a:p>
          <a:p>
            <a:pPr lvl="0"/>
            <a:r>
              <a:rPr lang="en-US" dirty="0"/>
              <a:t>##</a:t>
            </a:r>
          </a:p>
        </p:txBody>
      </p:sp>
      <p:sp>
        <p:nvSpPr>
          <p:cNvPr id="18" name="Text Placeholder 15"/>
          <p:cNvSpPr>
            <a:spLocks noGrp="1"/>
          </p:cNvSpPr>
          <p:nvPr>
            <p:ph type="body" sz="quarter" idx="11" hasCustomPrompt="1"/>
          </p:nvPr>
        </p:nvSpPr>
        <p:spPr>
          <a:xfrm>
            <a:off x="24384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Big Picture</a:t>
            </a:r>
          </a:p>
          <a:p>
            <a:pPr lvl="0"/>
            <a:r>
              <a:rPr lang="en-US" dirty="0"/>
              <a:t>##</a:t>
            </a:r>
          </a:p>
        </p:txBody>
      </p:sp>
      <p:sp>
        <p:nvSpPr>
          <p:cNvPr id="19" name="Text Placeholder 15"/>
          <p:cNvSpPr>
            <a:spLocks noGrp="1"/>
          </p:cNvSpPr>
          <p:nvPr>
            <p:ph type="body" sz="quarter" idx="12" hasCustomPrompt="1"/>
          </p:nvPr>
        </p:nvSpPr>
        <p:spPr>
          <a:xfrm>
            <a:off x="46482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Details</a:t>
            </a:r>
          </a:p>
          <a:p>
            <a:pPr lvl="0"/>
            <a:r>
              <a:rPr lang="en-US" dirty="0"/>
              <a:t>##</a:t>
            </a:r>
          </a:p>
        </p:txBody>
      </p:sp>
      <p:sp>
        <p:nvSpPr>
          <p:cNvPr id="20" name="Text Placeholder 15"/>
          <p:cNvSpPr>
            <a:spLocks noGrp="1"/>
          </p:cNvSpPr>
          <p:nvPr>
            <p:ph type="body" sz="quarter" idx="13" hasCustomPrompt="1"/>
          </p:nvPr>
        </p:nvSpPr>
        <p:spPr>
          <a:xfrm>
            <a:off x="69342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Team</a:t>
            </a:r>
          </a:p>
          <a:p>
            <a:pPr lvl="0"/>
            <a:r>
              <a:rPr lang="en-US" dirty="0"/>
              <a:t>##</a:t>
            </a:r>
          </a:p>
        </p:txBody>
      </p:sp>
    </p:spTree>
    <p:extLst>
      <p:ext uri="{BB962C8B-B14F-4D97-AF65-F5344CB8AC3E}">
        <p14:creationId xmlns:p14="http://schemas.microsoft.com/office/powerpoint/2010/main" val="37053082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able of Contents_5">
    <p:spTree>
      <p:nvGrpSpPr>
        <p:cNvPr id="1" name=""/>
        <p:cNvGrpSpPr/>
        <p:nvPr/>
      </p:nvGrpSpPr>
      <p:grpSpPr>
        <a:xfrm>
          <a:off x="0" y="0"/>
          <a:ext cx="0" cy="0"/>
          <a:chOff x="0" y="0"/>
          <a:chExt cx="0" cy="0"/>
        </a:xfrm>
      </p:grpSpPr>
      <p:sp>
        <p:nvSpPr>
          <p:cNvPr id="20" name="Rectangle 19"/>
          <p:cNvSpPr/>
          <p:nvPr userDrawn="1"/>
        </p:nvSpPr>
        <p:spPr>
          <a:xfrm>
            <a:off x="8305800" y="6324600"/>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23" name="Picture 22" descr="background_sm.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0" y="1524000"/>
            <a:ext cx="1600200" cy="1795346"/>
          </a:xfrm>
          <a:prstGeom prst="rect">
            <a:avLst/>
          </a:prstGeom>
        </p:spPr>
      </p:pic>
      <p:pic>
        <p:nvPicPr>
          <p:cNvPr id="24" name="Picture 23" descr="bigpicture_sm.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86200" y="1524000"/>
            <a:ext cx="1360778" cy="1828800"/>
          </a:xfrm>
          <a:prstGeom prst="rect">
            <a:avLst/>
          </a:prstGeom>
        </p:spPr>
      </p:pic>
      <p:pic>
        <p:nvPicPr>
          <p:cNvPr id="29" name="Picture 28" descr="contacts_sm.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29200" y="4458541"/>
            <a:ext cx="1371600" cy="1332659"/>
          </a:xfrm>
          <a:prstGeom prst="rect">
            <a:avLst/>
          </a:prstGeom>
        </p:spPr>
      </p:pic>
      <p:pic>
        <p:nvPicPr>
          <p:cNvPr id="32" name="Picture 31" descr="details_sm.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19800" y="1524000"/>
            <a:ext cx="1657714" cy="1676400"/>
          </a:xfrm>
          <a:prstGeom prst="rect">
            <a:avLst/>
          </a:prstGeom>
        </p:spPr>
      </p:pic>
      <p:pic>
        <p:nvPicPr>
          <p:cNvPr id="36" name="Picture 35" descr="appendix_sm.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949993" y="4191000"/>
            <a:ext cx="936207" cy="1606133"/>
          </a:xfrm>
          <a:prstGeom prst="rect">
            <a:avLst/>
          </a:prstGeom>
        </p:spPr>
      </p:pic>
      <p:sp>
        <p:nvSpPr>
          <p:cNvPr id="37" name="Round Same Side Corner Rectangle 36"/>
          <p:cNvSpPr/>
          <p:nvPr userDrawn="1"/>
        </p:nvSpPr>
        <p:spPr>
          <a:xfrm rot="10800000">
            <a:off x="1310640"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8" name="Round Same Side Corner Rectangle 37"/>
          <p:cNvSpPr/>
          <p:nvPr userDrawn="1"/>
        </p:nvSpPr>
        <p:spPr>
          <a:xfrm rot="10800000">
            <a:off x="3596641"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9" name="Round Same Side Corner Rectangle 38"/>
          <p:cNvSpPr/>
          <p:nvPr userDrawn="1"/>
        </p:nvSpPr>
        <p:spPr>
          <a:xfrm rot="10800000">
            <a:off x="5836920" y="32674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0" name="Round Same Side Corner Rectangle 39"/>
          <p:cNvSpPr/>
          <p:nvPr userDrawn="1"/>
        </p:nvSpPr>
        <p:spPr>
          <a:xfrm rot="10800000">
            <a:off x="470916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7" name="Round Same Side Corner Rectangle 46"/>
          <p:cNvSpPr/>
          <p:nvPr userDrawn="1"/>
        </p:nvSpPr>
        <p:spPr>
          <a:xfrm rot="10800000">
            <a:off x="245364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1" name="Title 20"/>
          <p:cNvSpPr>
            <a:spLocks noGrp="1"/>
          </p:cNvSpPr>
          <p:nvPr>
            <p:ph type="title" hasCustomPrompt="1"/>
          </p:nvPr>
        </p:nvSpPr>
        <p:spPr/>
        <p:txBody>
          <a:bodyPr/>
          <a:lstStyle>
            <a:lvl1pPr>
              <a:defRPr/>
            </a:lvl1pPr>
          </a:lstStyle>
          <a:p>
            <a:r>
              <a:rPr lang="en-US" dirty="0"/>
              <a:t>5-section Table of Contents Template</a:t>
            </a:r>
          </a:p>
        </p:txBody>
      </p:sp>
      <p:sp>
        <p:nvSpPr>
          <p:cNvPr id="19" name="Text Placeholder 15"/>
          <p:cNvSpPr>
            <a:spLocks noGrp="1"/>
          </p:cNvSpPr>
          <p:nvPr>
            <p:ph type="body" sz="quarter" idx="10" hasCustomPrompt="1"/>
          </p:nvPr>
        </p:nvSpPr>
        <p:spPr>
          <a:xfrm>
            <a:off x="1295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Background</a:t>
            </a:r>
          </a:p>
          <a:p>
            <a:pPr lvl="0"/>
            <a:r>
              <a:rPr lang="en-US" dirty="0"/>
              <a:t>##</a:t>
            </a:r>
          </a:p>
        </p:txBody>
      </p:sp>
      <p:sp>
        <p:nvSpPr>
          <p:cNvPr id="22" name="Text Placeholder 15"/>
          <p:cNvSpPr>
            <a:spLocks noGrp="1"/>
          </p:cNvSpPr>
          <p:nvPr>
            <p:ph type="body" sz="quarter" idx="11" hasCustomPrompt="1"/>
          </p:nvPr>
        </p:nvSpPr>
        <p:spPr>
          <a:xfrm>
            <a:off x="3581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Big Picture</a:t>
            </a:r>
          </a:p>
          <a:p>
            <a:pPr lvl="0"/>
            <a:r>
              <a:rPr lang="en-US" dirty="0"/>
              <a:t>##</a:t>
            </a:r>
          </a:p>
        </p:txBody>
      </p:sp>
      <p:sp>
        <p:nvSpPr>
          <p:cNvPr id="25" name="Text Placeholder 15"/>
          <p:cNvSpPr>
            <a:spLocks noGrp="1"/>
          </p:cNvSpPr>
          <p:nvPr>
            <p:ph type="body" sz="quarter" idx="12" hasCustomPrompt="1"/>
          </p:nvPr>
        </p:nvSpPr>
        <p:spPr>
          <a:xfrm>
            <a:off x="5867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Details</a:t>
            </a:r>
          </a:p>
          <a:p>
            <a:pPr lvl="0"/>
            <a:r>
              <a:rPr lang="en-US" dirty="0"/>
              <a:t>##</a:t>
            </a:r>
          </a:p>
        </p:txBody>
      </p:sp>
      <p:sp>
        <p:nvSpPr>
          <p:cNvPr id="26" name="Text Placeholder 15"/>
          <p:cNvSpPr>
            <a:spLocks noGrp="1"/>
          </p:cNvSpPr>
          <p:nvPr>
            <p:ph type="body" sz="quarter" idx="13" hasCustomPrompt="1"/>
          </p:nvPr>
        </p:nvSpPr>
        <p:spPr>
          <a:xfrm>
            <a:off x="2438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Appendix</a:t>
            </a:r>
          </a:p>
          <a:p>
            <a:pPr lvl="0"/>
            <a:r>
              <a:rPr lang="en-US" dirty="0"/>
              <a:t>##</a:t>
            </a:r>
          </a:p>
        </p:txBody>
      </p:sp>
      <p:sp>
        <p:nvSpPr>
          <p:cNvPr id="27" name="Text Placeholder 15"/>
          <p:cNvSpPr>
            <a:spLocks noGrp="1"/>
          </p:cNvSpPr>
          <p:nvPr>
            <p:ph type="body" sz="quarter" idx="14" hasCustomPrompt="1"/>
          </p:nvPr>
        </p:nvSpPr>
        <p:spPr>
          <a:xfrm>
            <a:off x="4724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Team</a:t>
            </a:r>
          </a:p>
          <a:p>
            <a:pPr lvl="0"/>
            <a:r>
              <a:rPr lang="en-US" dirty="0"/>
              <a:t>##</a:t>
            </a:r>
          </a:p>
        </p:txBody>
      </p:sp>
    </p:spTree>
    <p:extLst>
      <p:ext uri="{BB962C8B-B14F-4D97-AF65-F5344CB8AC3E}">
        <p14:creationId xmlns:p14="http://schemas.microsoft.com/office/powerpoint/2010/main" val="34357213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able of Contents_6">
    <p:spTree>
      <p:nvGrpSpPr>
        <p:cNvPr id="1" name=""/>
        <p:cNvGrpSpPr/>
        <p:nvPr/>
      </p:nvGrpSpPr>
      <p:grpSpPr>
        <a:xfrm>
          <a:off x="0" y="0"/>
          <a:ext cx="0" cy="0"/>
          <a:chOff x="0" y="0"/>
          <a:chExt cx="0" cy="0"/>
        </a:xfrm>
      </p:grpSpPr>
      <p:sp>
        <p:nvSpPr>
          <p:cNvPr id="25" name="Rectangle 24"/>
          <p:cNvSpPr/>
          <p:nvPr userDrawn="1"/>
        </p:nvSpPr>
        <p:spPr>
          <a:xfrm>
            <a:off x="8305800" y="6324600"/>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23" name="Picture 22" descr="background_sm.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0" y="1524000"/>
            <a:ext cx="1600200" cy="1795346"/>
          </a:xfrm>
          <a:prstGeom prst="rect">
            <a:avLst/>
          </a:prstGeom>
        </p:spPr>
      </p:pic>
      <p:pic>
        <p:nvPicPr>
          <p:cNvPr id="24" name="Picture 23" descr="bigpicture_sm.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86200" y="1524000"/>
            <a:ext cx="1360778" cy="1828800"/>
          </a:xfrm>
          <a:prstGeom prst="rect">
            <a:avLst/>
          </a:prstGeom>
        </p:spPr>
      </p:pic>
      <p:pic>
        <p:nvPicPr>
          <p:cNvPr id="29" name="Picture 28" descr="contacts_sm.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72200" y="4458541"/>
            <a:ext cx="1371600" cy="1332659"/>
          </a:xfrm>
          <a:prstGeom prst="rect">
            <a:avLst/>
          </a:prstGeom>
        </p:spPr>
      </p:pic>
      <p:pic>
        <p:nvPicPr>
          <p:cNvPr id="31" name="Picture 30" descr="analysis_sm.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76399" y="4343400"/>
            <a:ext cx="1213866" cy="1380744"/>
          </a:xfrm>
          <a:prstGeom prst="rect">
            <a:avLst/>
          </a:prstGeom>
        </p:spPr>
      </p:pic>
      <p:pic>
        <p:nvPicPr>
          <p:cNvPr id="32" name="Picture 31" descr="details_sm.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019800" y="1524000"/>
            <a:ext cx="1657714" cy="1676400"/>
          </a:xfrm>
          <a:prstGeom prst="rect">
            <a:avLst/>
          </a:prstGeom>
        </p:spPr>
      </p:pic>
      <p:pic>
        <p:nvPicPr>
          <p:cNvPr id="36" name="Picture 35" descr="appendix_sm.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092993" y="4191000"/>
            <a:ext cx="936207" cy="1606133"/>
          </a:xfrm>
          <a:prstGeom prst="rect">
            <a:avLst/>
          </a:prstGeom>
        </p:spPr>
      </p:pic>
      <p:sp>
        <p:nvSpPr>
          <p:cNvPr id="37" name="Round Same Side Corner Rectangle 36"/>
          <p:cNvSpPr/>
          <p:nvPr userDrawn="1"/>
        </p:nvSpPr>
        <p:spPr>
          <a:xfrm rot="10800000">
            <a:off x="1310640"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8" name="Round Same Side Corner Rectangle 37"/>
          <p:cNvSpPr/>
          <p:nvPr userDrawn="1"/>
        </p:nvSpPr>
        <p:spPr>
          <a:xfrm rot="10800000">
            <a:off x="3596641"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9" name="Round Same Side Corner Rectangle 38"/>
          <p:cNvSpPr/>
          <p:nvPr userDrawn="1"/>
        </p:nvSpPr>
        <p:spPr>
          <a:xfrm rot="10800000">
            <a:off x="5836920" y="32674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0" name="Round Same Side Corner Rectangle 39"/>
          <p:cNvSpPr/>
          <p:nvPr userDrawn="1"/>
        </p:nvSpPr>
        <p:spPr>
          <a:xfrm rot="10800000">
            <a:off x="585216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5" name="Round Same Side Corner Rectangle 44"/>
          <p:cNvSpPr/>
          <p:nvPr userDrawn="1"/>
        </p:nvSpPr>
        <p:spPr>
          <a:xfrm rot="10800000">
            <a:off x="1310640" y="5858219"/>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7" name="Round Same Side Corner Rectangle 46"/>
          <p:cNvSpPr/>
          <p:nvPr userDrawn="1"/>
        </p:nvSpPr>
        <p:spPr>
          <a:xfrm rot="10800000">
            <a:off x="359664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6" name="Title 25"/>
          <p:cNvSpPr>
            <a:spLocks noGrp="1"/>
          </p:cNvSpPr>
          <p:nvPr>
            <p:ph type="title" hasCustomPrompt="1"/>
          </p:nvPr>
        </p:nvSpPr>
        <p:spPr/>
        <p:txBody>
          <a:bodyPr/>
          <a:lstStyle>
            <a:lvl1pPr>
              <a:defRPr/>
            </a:lvl1pPr>
          </a:lstStyle>
          <a:p>
            <a:r>
              <a:rPr lang="en-US" dirty="0"/>
              <a:t>6-section Table of Contents Template</a:t>
            </a:r>
          </a:p>
        </p:txBody>
      </p:sp>
      <p:sp>
        <p:nvSpPr>
          <p:cNvPr id="22" name="Text Placeholder 15"/>
          <p:cNvSpPr>
            <a:spLocks noGrp="1"/>
          </p:cNvSpPr>
          <p:nvPr>
            <p:ph type="body" sz="quarter" idx="10" hasCustomPrompt="1"/>
          </p:nvPr>
        </p:nvSpPr>
        <p:spPr>
          <a:xfrm>
            <a:off x="1295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Background</a:t>
            </a:r>
          </a:p>
          <a:p>
            <a:pPr lvl="0"/>
            <a:r>
              <a:rPr lang="en-US" dirty="0"/>
              <a:t>##</a:t>
            </a:r>
          </a:p>
        </p:txBody>
      </p:sp>
      <p:sp>
        <p:nvSpPr>
          <p:cNvPr id="27" name="Text Placeholder 15"/>
          <p:cNvSpPr>
            <a:spLocks noGrp="1"/>
          </p:cNvSpPr>
          <p:nvPr>
            <p:ph type="body" sz="quarter" idx="11" hasCustomPrompt="1"/>
          </p:nvPr>
        </p:nvSpPr>
        <p:spPr>
          <a:xfrm>
            <a:off x="3581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Big Picture</a:t>
            </a:r>
          </a:p>
          <a:p>
            <a:pPr lvl="0"/>
            <a:r>
              <a:rPr lang="en-US" dirty="0"/>
              <a:t>##</a:t>
            </a:r>
          </a:p>
        </p:txBody>
      </p:sp>
      <p:sp>
        <p:nvSpPr>
          <p:cNvPr id="28" name="Text Placeholder 15"/>
          <p:cNvSpPr>
            <a:spLocks noGrp="1"/>
          </p:cNvSpPr>
          <p:nvPr>
            <p:ph type="body" sz="quarter" idx="12" hasCustomPrompt="1"/>
          </p:nvPr>
        </p:nvSpPr>
        <p:spPr>
          <a:xfrm>
            <a:off x="5867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Details</a:t>
            </a:r>
          </a:p>
          <a:p>
            <a:pPr lvl="0"/>
            <a:r>
              <a:rPr lang="en-US" dirty="0"/>
              <a:t>##</a:t>
            </a:r>
          </a:p>
        </p:txBody>
      </p:sp>
      <p:sp>
        <p:nvSpPr>
          <p:cNvPr id="35" name="Text Placeholder 15"/>
          <p:cNvSpPr>
            <a:spLocks noGrp="1"/>
          </p:cNvSpPr>
          <p:nvPr>
            <p:ph type="body" sz="quarter" idx="13" hasCustomPrompt="1"/>
          </p:nvPr>
        </p:nvSpPr>
        <p:spPr>
          <a:xfrm>
            <a:off x="1295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Analysis</a:t>
            </a:r>
          </a:p>
          <a:p>
            <a:pPr lvl="0"/>
            <a:r>
              <a:rPr lang="en-US" dirty="0"/>
              <a:t>##</a:t>
            </a:r>
          </a:p>
        </p:txBody>
      </p:sp>
      <p:sp>
        <p:nvSpPr>
          <p:cNvPr id="41" name="Text Placeholder 15"/>
          <p:cNvSpPr>
            <a:spLocks noGrp="1"/>
          </p:cNvSpPr>
          <p:nvPr>
            <p:ph type="body" sz="quarter" idx="14" hasCustomPrompt="1"/>
          </p:nvPr>
        </p:nvSpPr>
        <p:spPr>
          <a:xfrm>
            <a:off x="3581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Appendix</a:t>
            </a:r>
          </a:p>
          <a:p>
            <a:pPr lvl="0"/>
            <a:r>
              <a:rPr lang="en-US" dirty="0"/>
              <a:t>##</a:t>
            </a:r>
          </a:p>
        </p:txBody>
      </p:sp>
      <p:sp>
        <p:nvSpPr>
          <p:cNvPr id="50" name="Text Placeholder 15"/>
          <p:cNvSpPr>
            <a:spLocks noGrp="1"/>
          </p:cNvSpPr>
          <p:nvPr>
            <p:ph type="body" sz="quarter" idx="15" hasCustomPrompt="1"/>
          </p:nvPr>
        </p:nvSpPr>
        <p:spPr>
          <a:xfrm>
            <a:off x="5867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Team</a:t>
            </a:r>
          </a:p>
          <a:p>
            <a:pPr lvl="0"/>
            <a:r>
              <a:rPr lang="en-US" dirty="0"/>
              <a:t>##</a:t>
            </a:r>
          </a:p>
        </p:txBody>
      </p:sp>
    </p:spTree>
    <p:extLst>
      <p:ext uri="{BB962C8B-B14F-4D97-AF65-F5344CB8AC3E}">
        <p14:creationId xmlns:p14="http://schemas.microsoft.com/office/powerpoint/2010/main" val="23748018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Proposal TOC">
    <p:spTree>
      <p:nvGrpSpPr>
        <p:cNvPr id="1" name=""/>
        <p:cNvGrpSpPr/>
        <p:nvPr/>
      </p:nvGrpSpPr>
      <p:grpSpPr>
        <a:xfrm>
          <a:off x="0" y="0"/>
          <a:ext cx="0" cy="0"/>
          <a:chOff x="0" y="0"/>
          <a:chExt cx="0" cy="0"/>
        </a:xfrm>
      </p:grpSpPr>
      <p:sp>
        <p:nvSpPr>
          <p:cNvPr id="22" name="Rectangle 21"/>
          <p:cNvSpPr/>
          <p:nvPr userDrawn="1"/>
        </p:nvSpPr>
        <p:spPr>
          <a:xfrm>
            <a:off x="8305800" y="6324600"/>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3" name="Title 22"/>
          <p:cNvSpPr>
            <a:spLocks noGrp="1"/>
          </p:cNvSpPr>
          <p:nvPr>
            <p:ph type="title" hasCustomPrompt="1"/>
          </p:nvPr>
        </p:nvSpPr>
        <p:spPr/>
        <p:txBody>
          <a:bodyPr/>
          <a:lstStyle>
            <a:lvl1pPr>
              <a:defRPr baseline="0"/>
            </a:lvl1pPr>
          </a:lstStyle>
          <a:p>
            <a:r>
              <a:rPr lang="en-US" dirty="0"/>
              <a:t>Table of Contents Template for Proposals</a:t>
            </a:r>
          </a:p>
        </p:txBody>
      </p:sp>
      <p:pic>
        <p:nvPicPr>
          <p:cNvPr id="21" name="Picture 20" descr="bigpicture_sm.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0" y="1524000"/>
            <a:ext cx="1360778" cy="1828800"/>
          </a:xfrm>
          <a:prstGeom prst="rect">
            <a:avLst/>
          </a:prstGeom>
        </p:spPr>
      </p:pic>
      <p:sp>
        <p:nvSpPr>
          <p:cNvPr id="26" name="Round Same Side Corner Rectangle 25"/>
          <p:cNvSpPr/>
          <p:nvPr userDrawn="1"/>
        </p:nvSpPr>
        <p:spPr>
          <a:xfrm rot="10800000">
            <a:off x="1310640"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8" name="Round Same Side Corner Rectangle 27"/>
          <p:cNvSpPr/>
          <p:nvPr userDrawn="1"/>
        </p:nvSpPr>
        <p:spPr>
          <a:xfrm rot="10800000">
            <a:off x="3596641"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9" name="Round Same Side Corner Rectangle 28"/>
          <p:cNvSpPr/>
          <p:nvPr userDrawn="1"/>
        </p:nvSpPr>
        <p:spPr>
          <a:xfrm rot="10800000">
            <a:off x="5836920" y="32674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 name="Round Same Side Corner Rectangle 29"/>
          <p:cNvSpPr/>
          <p:nvPr userDrawn="1"/>
        </p:nvSpPr>
        <p:spPr>
          <a:xfrm rot="10800000">
            <a:off x="585216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4" name="Round Same Side Corner Rectangle 33"/>
          <p:cNvSpPr/>
          <p:nvPr userDrawn="1"/>
        </p:nvSpPr>
        <p:spPr>
          <a:xfrm rot="10800000">
            <a:off x="1310640" y="5858219"/>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6" name="Round Same Side Corner Rectangle 35"/>
          <p:cNvSpPr/>
          <p:nvPr userDrawn="1"/>
        </p:nvSpPr>
        <p:spPr>
          <a:xfrm rot="10800000">
            <a:off x="359664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51" name="Picture 50" descr="questionmark_sm.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33800" y="1447800"/>
            <a:ext cx="1676400" cy="1748360"/>
          </a:xfrm>
          <a:prstGeom prst="rect">
            <a:avLst/>
          </a:prstGeom>
        </p:spPr>
      </p:pic>
      <p:pic>
        <p:nvPicPr>
          <p:cNvPr id="52"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6019800" y="1524000"/>
            <a:ext cx="1524000" cy="1676400"/>
          </a:xfrm>
          <a:prstGeom prst="rect">
            <a:avLst/>
          </a:prstGeom>
          <a:noFill/>
          <a:ln w="9525">
            <a:noFill/>
            <a:miter lim="800000"/>
            <a:headEnd/>
            <a:tailEnd/>
          </a:ln>
        </p:spPr>
      </p:pic>
      <p:pic>
        <p:nvPicPr>
          <p:cNvPr id="53" name="Picture 52" descr="details_sm.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47800" y="4114800"/>
            <a:ext cx="1657714" cy="1676400"/>
          </a:xfrm>
          <a:prstGeom prst="rect">
            <a:avLst/>
          </a:prstGeom>
        </p:spPr>
      </p:pic>
      <p:pic>
        <p:nvPicPr>
          <p:cNvPr id="54" name="Picture 2"/>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3886200" y="4114800"/>
            <a:ext cx="1524000" cy="1607051"/>
          </a:xfrm>
          <a:prstGeom prst="rect">
            <a:avLst/>
          </a:prstGeom>
          <a:noFill/>
          <a:ln w="9525">
            <a:noFill/>
            <a:miter lim="800000"/>
            <a:headEnd/>
            <a:tailEnd/>
          </a:ln>
        </p:spPr>
      </p:pic>
      <p:pic>
        <p:nvPicPr>
          <p:cNvPr id="55" name="Picture 3"/>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6172200" y="4190999"/>
            <a:ext cx="1371600" cy="1613647"/>
          </a:xfrm>
          <a:prstGeom prst="rect">
            <a:avLst/>
          </a:prstGeom>
          <a:noFill/>
          <a:ln w="9525">
            <a:noFill/>
            <a:miter lim="800000"/>
            <a:headEnd/>
            <a:tailEnd/>
          </a:ln>
        </p:spPr>
      </p:pic>
      <p:sp>
        <p:nvSpPr>
          <p:cNvPr id="56" name="Text Placeholder 15"/>
          <p:cNvSpPr>
            <a:spLocks noGrp="1"/>
          </p:cNvSpPr>
          <p:nvPr>
            <p:ph type="body" sz="quarter" idx="10" hasCustomPrompt="1"/>
          </p:nvPr>
        </p:nvSpPr>
        <p:spPr>
          <a:xfrm>
            <a:off x="1295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Big Picture</a:t>
            </a:r>
          </a:p>
          <a:p>
            <a:pPr lvl="0"/>
            <a:r>
              <a:rPr lang="en-US" dirty="0"/>
              <a:t>##</a:t>
            </a:r>
          </a:p>
        </p:txBody>
      </p:sp>
      <p:sp>
        <p:nvSpPr>
          <p:cNvPr id="57" name="Text Placeholder 15"/>
          <p:cNvSpPr>
            <a:spLocks noGrp="1"/>
          </p:cNvSpPr>
          <p:nvPr>
            <p:ph type="body" sz="quarter" idx="11" hasCustomPrompt="1"/>
          </p:nvPr>
        </p:nvSpPr>
        <p:spPr>
          <a:xfrm>
            <a:off x="3581400" y="3276600"/>
            <a:ext cx="1981200" cy="685800"/>
          </a:xfrm>
        </p:spPr>
        <p:txBody>
          <a:bodyPr anchor="ctr"/>
          <a:lstStyle>
            <a:lvl1pPr algn="ctr">
              <a:buNone/>
              <a:defRPr sz="1600" b="1" baseline="0">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Research Questions</a:t>
            </a:r>
          </a:p>
          <a:p>
            <a:pPr lvl="0"/>
            <a:r>
              <a:rPr lang="en-US" dirty="0"/>
              <a:t>##</a:t>
            </a:r>
          </a:p>
        </p:txBody>
      </p:sp>
      <p:sp>
        <p:nvSpPr>
          <p:cNvPr id="58" name="Text Placeholder 15"/>
          <p:cNvSpPr>
            <a:spLocks noGrp="1"/>
          </p:cNvSpPr>
          <p:nvPr>
            <p:ph type="body" sz="quarter" idx="12" hasCustomPrompt="1"/>
          </p:nvPr>
        </p:nvSpPr>
        <p:spPr>
          <a:xfrm>
            <a:off x="5867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How We Stand Out</a:t>
            </a:r>
          </a:p>
          <a:p>
            <a:pPr lvl="0"/>
            <a:r>
              <a:rPr lang="en-US" dirty="0"/>
              <a:t>##</a:t>
            </a:r>
          </a:p>
        </p:txBody>
      </p:sp>
      <p:sp>
        <p:nvSpPr>
          <p:cNvPr id="59" name="Text Placeholder 15"/>
          <p:cNvSpPr>
            <a:spLocks noGrp="1"/>
          </p:cNvSpPr>
          <p:nvPr>
            <p:ph type="body" sz="quarter" idx="13" hasCustomPrompt="1"/>
          </p:nvPr>
        </p:nvSpPr>
        <p:spPr>
          <a:xfrm>
            <a:off x="1295400" y="5867400"/>
            <a:ext cx="1981200" cy="685800"/>
          </a:xfrm>
        </p:spPr>
        <p:txBody>
          <a:bodyPr anchor="ctr"/>
          <a:lstStyle>
            <a:lvl1pPr algn="ctr">
              <a:buNone/>
              <a:defRPr sz="1600" b="1" baseline="0">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Research Design</a:t>
            </a:r>
          </a:p>
          <a:p>
            <a:pPr lvl="0"/>
            <a:r>
              <a:rPr lang="en-US" dirty="0"/>
              <a:t>##</a:t>
            </a:r>
          </a:p>
        </p:txBody>
      </p:sp>
      <p:sp>
        <p:nvSpPr>
          <p:cNvPr id="60" name="Text Placeholder 15"/>
          <p:cNvSpPr>
            <a:spLocks noGrp="1"/>
          </p:cNvSpPr>
          <p:nvPr>
            <p:ph type="body" sz="quarter" idx="14" hasCustomPrompt="1"/>
          </p:nvPr>
        </p:nvSpPr>
        <p:spPr>
          <a:xfrm>
            <a:off x="3581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Project Team</a:t>
            </a:r>
          </a:p>
          <a:p>
            <a:pPr lvl="0"/>
            <a:r>
              <a:rPr lang="en-US" dirty="0"/>
              <a:t>##</a:t>
            </a:r>
          </a:p>
        </p:txBody>
      </p:sp>
      <p:sp>
        <p:nvSpPr>
          <p:cNvPr id="61" name="Text Placeholder 15"/>
          <p:cNvSpPr>
            <a:spLocks noGrp="1"/>
          </p:cNvSpPr>
          <p:nvPr>
            <p:ph type="body" sz="quarter" idx="15" hasCustomPrompt="1"/>
          </p:nvPr>
        </p:nvSpPr>
        <p:spPr>
          <a:xfrm>
            <a:off x="5867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Business Details</a:t>
            </a:r>
          </a:p>
          <a:p>
            <a:pPr lvl="0"/>
            <a:r>
              <a:rPr lang="en-US" dirty="0"/>
              <a:t>##</a:t>
            </a:r>
          </a:p>
        </p:txBody>
      </p:sp>
    </p:spTree>
    <p:extLst>
      <p:ext uri="{BB962C8B-B14F-4D97-AF65-F5344CB8AC3E}">
        <p14:creationId xmlns:p14="http://schemas.microsoft.com/office/powerpoint/2010/main" val="35859075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affing">
    <p:spTree>
      <p:nvGrpSpPr>
        <p:cNvPr id="1" name=""/>
        <p:cNvGrpSpPr/>
        <p:nvPr/>
      </p:nvGrpSpPr>
      <p:grpSpPr>
        <a:xfrm>
          <a:off x="0" y="0"/>
          <a:ext cx="0" cy="0"/>
          <a:chOff x="0" y="0"/>
          <a:chExt cx="0" cy="0"/>
        </a:xfrm>
      </p:grpSpPr>
      <p:sp>
        <p:nvSpPr>
          <p:cNvPr id="37" name="Picture Placeholder 36"/>
          <p:cNvSpPr>
            <a:spLocks noGrp="1"/>
          </p:cNvSpPr>
          <p:nvPr>
            <p:ph type="pic" sz="quarter" idx="22"/>
          </p:nvPr>
        </p:nvSpPr>
        <p:spPr>
          <a:xfrm>
            <a:off x="647700" y="1752600"/>
            <a:ext cx="1524000" cy="1828800"/>
          </a:xfrm>
          <a:prstGeom prst="rect">
            <a:avLst/>
          </a:prstGeom>
        </p:spPr>
        <p:txBody>
          <a:bodyPr/>
          <a:lstStyle>
            <a:lvl1pPr>
              <a:defRPr sz="1400"/>
            </a:lvl1pPr>
          </a:lstStyle>
          <a:p>
            <a:endParaRPr lang="en-US" dirty="0"/>
          </a:p>
        </p:txBody>
      </p:sp>
      <p:sp>
        <p:nvSpPr>
          <p:cNvPr id="38" name="Picture Placeholder 36"/>
          <p:cNvSpPr>
            <a:spLocks noGrp="1"/>
          </p:cNvSpPr>
          <p:nvPr>
            <p:ph type="pic" sz="quarter" idx="23"/>
          </p:nvPr>
        </p:nvSpPr>
        <p:spPr>
          <a:xfrm>
            <a:off x="647700" y="4267200"/>
            <a:ext cx="1524000" cy="1828800"/>
          </a:xfrm>
          <a:prstGeom prst="rect">
            <a:avLst/>
          </a:prstGeom>
        </p:spPr>
        <p:txBody>
          <a:bodyPr/>
          <a:lstStyle>
            <a:lvl1pPr>
              <a:defRPr sz="1400"/>
            </a:lvl1pPr>
          </a:lstStyle>
          <a:p>
            <a:endParaRPr lang="en-US" dirty="0"/>
          </a:p>
        </p:txBody>
      </p:sp>
      <p:sp>
        <p:nvSpPr>
          <p:cNvPr id="15" name="Slide Number Placeholder 14"/>
          <p:cNvSpPr>
            <a:spLocks noGrp="1"/>
          </p:cNvSpPr>
          <p:nvPr>
            <p:ph type="sldNum" sz="quarter" idx="25"/>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6" name="Title 15"/>
          <p:cNvSpPr>
            <a:spLocks noGrp="1"/>
          </p:cNvSpPr>
          <p:nvPr>
            <p:ph type="title" hasCustomPrompt="1"/>
          </p:nvPr>
        </p:nvSpPr>
        <p:spPr/>
        <p:txBody>
          <a:bodyPr/>
          <a:lstStyle>
            <a:lvl1pPr>
              <a:defRPr/>
            </a:lvl1pPr>
          </a:lstStyle>
          <a:p>
            <a:r>
              <a:rPr lang="en-US" dirty="0"/>
              <a:t>Your Research Team – Staffing Template</a:t>
            </a:r>
          </a:p>
        </p:txBody>
      </p:sp>
      <p:sp>
        <p:nvSpPr>
          <p:cNvPr id="22" name="Text Placeholder 21"/>
          <p:cNvSpPr>
            <a:spLocks noGrp="1"/>
          </p:cNvSpPr>
          <p:nvPr>
            <p:ph type="body" sz="quarter" idx="26"/>
          </p:nvPr>
        </p:nvSpPr>
        <p:spPr>
          <a:xfrm rot="5400000">
            <a:off x="4648200" y="-762000"/>
            <a:ext cx="2057400" cy="6629400"/>
          </a:xfrm>
          <a:prstGeom prst="round2SameRect">
            <a:avLst/>
          </a:prstGeom>
          <a:solidFill>
            <a:schemeClr val="bg2"/>
          </a:solidFill>
        </p:spPr>
        <p:txBody>
          <a:bodyPr vert="vert270" lIns="182880" tIns="182880" rIns="182880" bIns="182880" anchor="ctr"/>
          <a:lstStyle>
            <a:lvl1pPr marL="0" indent="0">
              <a:buNone/>
              <a:defRPr sz="1400" b="0">
                <a:solidFill>
                  <a:schemeClr val="tx1"/>
                </a:solidFill>
              </a:defRPr>
            </a:lvl1pPr>
            <a:lvl2pPr>
              <a:buNone/>
              <a:defRPr sz="1400"/>
            </a:lvl2pPr>
            <a:lvl3pPr>
              <a:buNone/>
              <a:defRPr sz="1400"/>
            </a:lvl3pPr>
            <a:lvl4pPr>
              <a:buNone/>
              <a:defRPr sz="1400"/>
            </a:lvl4pPr>
            <a:lvl5pPr>
              <a:buNone/>
              <a:defRPr sz="1400"/>
            </a:lvl5pPr>
          </a:lstStyle>
          <a:p>
            <a:pPr lvl="0"/>
            <a:r>
              <a:rPr lang="en-US" dirty="0"/>
              <a:t>Click to edit Master text styles</a:t>
            </a:r>
          </a:p>
        </p:txBody>
      </p:sp>
      <p:sp>
        <p:nvSpPr>
          <p:cNvPr id="23" name="Text Placeholder 21"/>
          <p:cNvSpPr>
            <a:spLocks noGrp="1"/>
          </p:cNvSpPr>
          <p:nvPr>
            <p:ph type="body" sz="quarter" idx="27"/>
          </p:nvPr>
        </p:nvSpPr>
        <p:spPr>
          <a:xfrm rot="5400000">
            <a:off x="4648200" y="1752600"/>
            <a:ext cx="2057400" cy="6629400"/>
          </a:xfrm>
          <a:prstGeom prst="round2SameRect">
            <a:avLst/>
          </a:prstGeom>
          <a:solidFill>
            <a:schemeClr val="bg2"/>
          </a:solidFill>
        </p:spPr>
        <p:txBody>
          <a:bodyPr vert="vert270" lIns="182880" tIns="182880" rIns="182880" bIns="182880" anchor="ctr"/>
          <a:lstStyle>
            <a:lvl1pPr marL="0" indent="0">
              <a:buNone/>
              <a:defRPr sz="1400" b="0">
                <a:solidFill>
                  <a:schemeClr val="tx1"/>
                </a:solidFill>
              </a:defRPr>
            </a:lvl1pPr>
            <a:lvl2pPr>
              <a:buNone/>
              <a:defRPr sz="1400"/>
            </a:lvl2pPr>
            <a:lvl3pPr>
              <a:buNone/>
              <a:defRPr sz="1400"/>
            </a:lvl3pPr>
            <a:lvl4pPr>
              <a:buNone/>
              <a:defRPr sz="1400"/>
            </a:lvl4pPr>
            <a:lvl5pPr>
              <a:buNone/>
              <a:defRPr sz="1400"/>
            </a:lvl5pPr>
          </a:lstStyle>
          <a:p>
            <a:pPr lvl="0"/>
            <a:r>
              <a:rPr lang="en-US" dirty="0"/>
              <a:t>Click to edit Master text styles</a:t>
            </a:r>
          </a:p>
        </p:txBody>
      </p:sp>
    </p:spTree>
    <p:extLst>
      <p:ext uri="{BB962C8B-B14F-4D97-AF65-F5344CB8AC3E}">
        <p14:creationId xmlns:p14="http://schemas.microsoft.com/office/powerpoint/2010/main" val="13600119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ontacts">
    <p:spTree>
      <p:nvGrpSpPr>
        <p:cNvPr id="1" name=""/>
        <p:cNvGrpSpPr/>
        <p:nvPr/>
      </p:nvGrpSpPr>
      <p:grpSpPr>
        <a:xfrm>
          <a:off x="0" y="0"/>
          <a:ext cx="0" cy="0"/>
          <a:chOff x="0" y="0"/>
          <a:chExt cx="0" cy="0"/>
        </a:xfrm>
      </p:grpSpPr>
      <p:sp>
        <p:nvSpPr>
          <p:cNvPr id="8" name="Rectangle 7"/>
          <p:cNvSpPr/>
          <p:nvPr userDrawn="1"/>
        </p:nvSpPr>
        <p:spPr>
          <a:xfrm>
            <a:off x="0" y="0"/>
            <a:ext cx="75438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3" name="Picture 2" descr="contacts_sm.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86400" y="4876800"/>
            <a:ext cx="1960666" cy="1905000"/>
          </a:xfrm>
          <a:prstGeom prst="rect">
            <a:avLst/>
          </a:prstGeom>
        </p:spPr>
      </p:pic>
      <p:pic>
        <p:nvPicPr>
          <p:cNvPr id="5"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rot="5400000">
            <a:off x="4838700" y="2552700"/>
            <a:ext cx="6858000" cy="1752600"/>
          </a:xfrm>
          <a:prstGeom prst="rect">
            <a:avLst/>
          </a:prstGeom>
          <a:noFill/>
          <a:ln w="9525">
            <a:noFill/>
            <a:miter lim="800000"/>
            <a:headEnd/>
            <a:tailEnd/>
          </a:ln>
        </p:spPr>
      </p:pic>
      <p:pic>
        <p:nvPicPr>
          <p:cNvPr id="7" name="Picture 6" descr="LINK_logo.png"/>
          <p:cNvPicPr>
            <a:picLocks noChangeAspect="1"/>
          </p:cNvPicPr>
          <p:nvPr userDrawn="1"/>
        </p:nvPicPr>
        <p:blipFill>
          <a:blip r:embed="rId4" cstate="print"/>
          <a:stretch>
            <a:fillRect/>
          </a:stretch>
        </p:blipFill>
        <p:spPr>
          <a:xfrm>
            <a:off x="381000" y="609600"/>
            <a:ext cx="3456438" cy="533400"/>
          </a:xfrm>
          <a:prstGeom prst="rect">
            <a:avLst/>
          </a:prstGeom>
        </p:spPr>
      </p:pic>
      <p:sp>
        <p:nvSpPr>
          <p:cNvPr id="10" name="Text Placeholder 9"/>
          <p:cNvSpPr>
            <a:spLocks noGrp="1"/>
          </p:cNvSpPr>
          <p:nvPr>
            <p:ph type="body" sz="quarter" idx="10" hasCustomPrompt="1"/>
          </p:nvPr>
        </p:nvSpPr>
        <p:spPr>
          <a:xfrm>
            <a:off x="457200" y="2133600"/>
            <a:ext cx="5029200" cy="4343400"/>
          </a:xfrm>
          <a:prstGeom prst="rect">
            <a:avLst/>
          </a:prstGeom>
        </p:spPr>
        <p:txBody>
          <a:bodyPr/>
          <a:lstStyle>
            <a:lvl1pPr>
              <a:buNone/>
              <a:defRPr sz="1700" b="0" baseline="0">
                <a:solidFill>
                  <a:schemeClr val="accent1"/>
                </a:solidFill>
                <a:latin typeface="Georgia" pitchFamily="18" charset="0"/>
              </a:defRPr>
            </a:lvl1pPr>
            <a:lvl2pPr>
              <a:buNone/>
              <a:defRPr sz="1800">
                <a:solidFill>
                  <a:schemeClr val="accent1"/>
                </a:solidFill>
                <a:latin typeface="Georgia" pitchFamily="18" charset="0"/>
              </a:defRPr>
            </a:lvl2pPr>
            <a:lvl3pPr>
              <a:buNone/>
              <a:defRPr sz="1800">
                <a:solidFill>
                  <a:schemeClr val="accent1"/>
                </a:solidFill>
                <a:latin typeface="Georgia" pitchFamily="18" charset="0"/>
              </a:defRPr>
            </a:lvl3pPr>
            <a:lvl4pPr>
              <a:buNone/>
              <a:defRPr sz="1800">
                <a:solidFill>
                  <a:schemeClr val="accent1"/>
                </a:solidFill>
                <a:latin typeface="Georgia" pitchFamily="18" charset="0"/>
              </a:defRPr>
            </a:lvl4pPr>
            <a:lvl5pPr>
              <a:buNone/>
              <a:defRPr sz="1800">
                <a:solidFill>
                  <a:schemeClr val="accent1"/>
                </a:solidFill>
                <a:latin typeface="Georgia" pitchFamily="18" charset="0"/>
              </a:defRPr>
            </a:lvl5pPr>
          </a:lstStyle>
          <a:p>
            <a:pPr lvl="0"/>
            <a:r>
              <a:rPr lang="en-US" dirty="0"/>
              <a:t>Name bold | Title.  Email | phone on next line. </a:t>
            </a:r>
          </a:p>
        </p:txBody>
      </p:sp>
      <p:pic>
        <p:nvPicPr>
          <p:cNvPr id="11" name="Picture 10" descr="LINK_tagdarker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66800" y="1143000"/>
            <a:ext cx="3387350" cy="304800"/>
          </a:xfrm>
          <a:prstGeom prst="rect">
            <a:avLst/>
          </a:prstGeom>
        </p:spPr>
      </p:pic>
    </p:spTree>
    <p:extLst>
      <p:ext uri="{BB962C8B-B14F-4D97-AF65-F5344CB8AC3E}">
        <p14:creationId xmlns:p14="http://schemas.microsoft.com/office/powerpoint/2010/main" val="13855781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9848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2pPr>
              <a:defRPr sz="18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5"/>
          <p:cNvSpPr>
            <a:spLocks noGrp="1" noChangeArrowheads="1"/>
          </p:cNvSpPr>
          <p:nvPr>
            <p:ph type="sldNum" sz="quarter" idx="10"/>
          </p:nvPr>
        </p:nvSpPr>
        <p:spPr>
          <a:ln/>
        </p:spPr>
        <p:txBody>
          <a:bodyPr/>
          <a:lstStyle>
            <a:lvl1pPr>
              <a:defRPr/>
            </a:lvl1pPr>
          </a:lstStyle>
          <a:p>
            <a:fld id="{F4789292-7892-4A33-8D9A-D6727EF7C39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130271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Title and Content_No Insight">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email"/>
          <a:srcRect/>
          <a:stretch>
            <a:fillRect/>
          </a:stretch>
        </p:blipFill>
        <p:spPr bwMode="auto">
          <a:xfrm>
            <a:off x="0" y="0"/>
            <a:ext cx="9144000" cy="1066800"/>
          </a:xfrm>
          <a:prstGeom prst="rect">
            <a:avLst/>
          </a:prstGeom>
          <a:solidFill>
            <a:schemeClr val="tx2"/>
          </a:solidFill>
          <a:ln w="9525">
            <a:noFill/>
            <a:miter lim="800000"/>
            <a:headEnd/>
            <a:tailEnd/>
          </a:ln>
          <a:effectLst/>
        </p:spPr>
      </p:pic>
      <p:sp>
        <p:nvSpPr>
          <p:cNvPr id="11" name="Slide Number Placeholder 10"/>
          <p:cNvSpPr>
            <a:spLocks noGrp="1"/>
          </p:cNvSpPr>
          <p:nvPr>
            <p:ph type="sldNum" sz="quarter" idx="13"/>
          </p:nvPr>
        </p:nvSpPr>
        <p:spPr/>
        <p:txBody>
          <a:bodyPr/>
          <a:lstStyle/>
          <a:p>
            <a:fld id="{F4789292-7892-4A33-8D9A-D6727EF7C399}" type="slidenum">
              <a:rPr lang="en-US" smtClean="0">
                <a:solidFill>
                  <a:srgbClr val="FFFFFF"/>
                </a:solidFill>
              </a:rPr>
              <a:pPr/>
              <a:t>‹#›</a:t>
            </a:fld>
            <a:endParaRPr lang="en-US">
              <a:solidFill>
                <a:srgbClr val="FFFFFF"/>
              </a:solidFill>
            </a:endParaRPr>
          </a:p>
        </p:txBody>
      </p:sp>
      <p:sp>
        <p:nvSpPr>
          <p:cNvPr id="13" name="Title 12"/>
          <p:cNvSpPr>
            <a:spLocks noGrp="1"/>
          </p:cNvSpPr>
          <p:nvPr>
            <p:ph type="title"/>
          </p:nvPr>
        </p:nvSpPr>
        <p:spPr/>
        <p:txBody>
          <a:bodyPr/>
          <a:lstStyle/>
          <a:p>
            <a:r>
              <a:rPr lang="en-US"/>
              <a:t>Click to edit Master title style</a:t>
            </a:r>
          </a:p>
        </p:txBody>
      </p:sp>
      <p:sp>
        <p:nvSpPr>
          <p:cNvPr id="12" name="Content Placeholder 11"/>
          <p:cNvSpPr>
            <a:spLocks noGrp="1"/>
          </p:cNvSpPr>
          <p:nvPr>
            <p:ph sz="quarter" idx="15"/>
          </p:nvPr>
        </p:nvSpPr>
        <p:spPr>
          <a:xfrm>
            <a:off x="457200" y="1447800"/>
            <a:ext cx="82296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41763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1_Text lef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6400800" y="1447800"/>
            <a:ext cx="2438400" cy="4114800"/>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17" name="Slide Number Placeholder 16"/>
          <p:cNvSpPr>
            <a:spLocks noGrp="1"/>
          </p:cNvSpPr>
          <p:nvPr>
            <p:ph type="sldNum" sz="quarter" idx="17"/>
          </p:nvPr>
        </p:nvSpPr>
        <p:spPr/>
        <p:txBody>
          <a:bodyPr/>
          <a:lstStyle/>
          <a:p>
            <a:fld id="{F4789292-7892-4A33-8D9A-D6727EF7C399}" type="slidenum">
              <a:rPr lang="en-US" smtClean="0">
                <a:solidFill>
                  <a:srgbClr val="FFFFFF"/>
                </a:solidFill>
              </a:rPr>
              <a:pPr/>
              <a:t>‹#›</a:t>
            </a:fld>
            <a:endParaRPr lang="en-US">
              <a:solidFill>
                <a:srgbClr val="FFFFFF"/>
              </a:solidFill>
            </a:endParaRPr>
          </a:p>
        </p:txBody>
      </p:sp>
      <p:sp>
        <p:nvSpPr>
          <p:cNvPr id="8" name="Title 7"/>
          <p:cNvSpPr>
            <a:spLocks noGrp="1"/>
          </p:cNvSpPr>
          <p:nvPr>
            <p:ph type="title"/>
          </p:nvPr>
        </p:nvSpPr>
        <p:spPr/>
        <p:txBody>
          <a:bodyPr/>
          <a:lstStyle/>
          <a:p>
            <a:r>
              <a:rPr lang="en-US"/>
              <a:t>Click to edit Master title style</a:t>
            </a:r>
          </a:p>
        </p:txBody>
      </p:sp>
      <p:sp>
        <p:nvSpPr>
          <p:cNvPr id="9" name="Text Placeholder 9"/>
          <p:cNvSpPr>
            <a:spLocks noGrp="1"/>
          </p:cNvSpPr>
          <p:nvPr>
            <p:ph type="body" sz="quarter" idx="19"/>
          </p:nvPr>
        </p:nvSpPr>
        <p:spPr>
          <a:xfrm>
            <a:off x="457200" y="1447800"/>
            <a:ext cx="5791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8" hasCustomPrompt="1"/>
          </p:nvPr>
        </p:nvSpPr>
        <p:spPr>
          <a:xfrm>
            <a:off x="381000" y="6019800"/>
            <a:ext cx="58674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a:t>Implication or Insight or The Value or some other callout goes here if you need it.  You can use two lines.</a:t>
            </a:r>
          </a:p>
        </p:txBody>
      </p:sp>
      <p:sp>
        <p:nvSpPr>
          <p:cNvPr id="11"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a:t>Title</a:t>
            </a:r>
          </a:p>
        </p:txBody>
      </p:sp>
    </p:spTree>
    <p:extLst>
      <p:ext uri="{BB962C8B-B14F-4D97-AF65-F5344CB8AC3E}">
        <p14:creationId xmlns:p14="http://schemas.microsoft.com/office/powerpoint/2010/main" val="4223247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6400800" y="1447800"/>
            <a:ext cx="2438400" cy="4114800"/>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p>
        </p:txBody>
      </p:sp>
      <p:sp>
        <p:nvSpPr>
          <p:cNvPr id="9" name="Text Placeholder 9"/>
          <p:cNvSpPr>
            <a:spLocks noGrp="1"/>
          </p:cNvSpPr>
          <p:nvPr>
            <p:ph type="body" sz="quarter" idx="19"/>
          </p:nvPr>
        </p:nvSpPr>
        <p:spPr>
          <a:xfrm>
            <a:off x="457200" y="1447800"/>
            <a:ext cx="5791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8"/>
          </p:nvPr>
        </p:nvSpPr>
        <p:spPr>
          <a:xfrm>
            <a:off x="381000" y="6019800"/>
            <a:ext cx="58674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a:t>Click to edit Master text styles</a:t>
            </a:r>
          </a:p>
        </p:txBody>
      </p:sp>
      <p:sp>
        <p:nvSpPr>
          <p:cNvPr id="11" name="Text Placeholder 8"/>
          <p:cNvSpPr>
            <a:spLocks noGrp="1"/>
          </p:cNvSpPr>
          <p:nvPr>
            <p:ph type="body" sz="quarter" idx="20"/>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a:t>Click to edit Master text styles</a:t>
            </a:r>
          </a:p>
        </p:txBody>
      </p:sp>
      <p:sp>
        <p:nvSpPr>
          <p:cNvPr id="7" name="Slide Number Placeholder 9"/>
          <p:cNvSpPr>
            <a:spLocks noGrp="1"/>
          </p:cNvSpPr>
          <p:nvPr>
            <p:ph type="sldNum" sz="quarter" idx="21"/>
          </p:nvPr>
        </p:nvSpPr>
        <p:spPr/>
        <p:txBody>
          <a:bodyPr/>
          <a:lstStyle>
            <a:lvl1pPr>
              <a:defRPr/>
            </a:lvl1pPr>
          </a:lstStyle>
          <a:p>
            <a:pPr>
              <a:defRPr/>
            </a:pPr>
            <a:fld id="{59AFB0C2-FC7C-4B44-8777-250D12B59790}" type="slidenum">
              <a:rPr lang="en-US"/>
              <a:pPr>
                <a:def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email"/>
          <a:srcRect/>
          <a:stretch>
            <a:fillRect/>
          </a:stretch>
        </p:blipFill>
        <p:spPr bwMode="auto">
          <a:xfrm>
            <a:off x="0" y="0"/>
            <a:ext cx="9144000" cy="1066800"/>
          </a:xfrm>
          <a:prstGeom prst="rect">
            <a:avLst/>
          </a:prstGeom>
          <a:solidFill>
            <a:schemeClr val="tx2"/>
          </a:solidFill>
          <a:ln w="9525">
            <a:noFill/>
            <a:miter lim="800000"/>
            <a:headEnd/>
            <a:tailEnd/>
          </a:ln>
          <a:effectLst/>
        </p:spPr>
      </p:pic>
      <p:sp>
        <p:nvSpPr>
          <p:cNvPr id="11" name="Slide Number Placeholder 10"/>
          <p:cNvSpPr>
            <a:spLocks noGrp="1"/>
          </p:cNvSpPr>
          <p:nvPr>
            <p:ph type="sldNum" sz="quarter" idx="13"/>
          </p:nvPr>
        </p:nvSpPr>
        <p:spPr/>
        <p:txBody>
          <a:bodyPr/>
          <a:lstStyle/>
          <a:p>
            <a:fld id="{F4789292-7892-4A33-8D9A-D6727EF7C399}" type="slidenum">
              <a:rPr lang="en-US" smtClean="0">
                <a:solidFill>
                  <a:srgbClr val="FFFFFF"/>
                </a:solidFill>
              </a:rPr>
              <a:pPr/>
              <a:t>‹#›</a:t>
            </a:fld>
            <a:endParaRPr lang="en-US">
              <a:solidFill>
                <a:srgbClr val="FFFFFF"/>
              </a:solidFill>
            </a:endParaRPr>
          </a:p>
        </p:txBody>
      </p:sp>
      <p:sp>
        <p:nvSpPr>
          <p:cNvPr id="13" name="Title 12"/>
          <p:cNvSpPr>
            <a:spLocks noGrp="1"/>
          </p:cNvSpPr>
          <p:nvPr>
            <p:ph type="title"/>
          </p:nvPr>
        </p:nvSpPr>
        <p:spPr/>
        <p:txBody>
          <a:bodyPr/>
          <a:lstStyle/>
          <a:p>
            <a:r>
              <a:rPr lang="en-US"/>
              <a:t>Click to edit Master title style</a:t>
            </a:r>
          </a:p>
        </p:txBody>
      </p:sp>
      <p:sp>
        <p:nvSpPr>
          <p:cNvPr id="12" name="Content Placeholder 11"/>
          <p:cNvSpPr>
            <a:spLocks noGrp="1"/>
          </p:cNvSpPr>
          <p:nvPr>
            <p:ph sz="quarter" idx="15"/>
          </p:nvPr>
        </p:nvSpPr>
        <p:spPr>
          <a:xfrm>
            <a:off x="457200" y="1447800"/>
            <a:ext cx="8229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9"/>
          <p:cNvSpPr>
            <a:spLocks noGrp="1"/>
          </p:cNvSpPr>
          <p:nvPr>
            <p:ph type="body" sz="quarter" idx="18" hasCustomPrompt="1"/>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a:t>Implication or Insight or The Value or some other callout goes here if you need it.  You can make this box bigger if you need more than 2 lines.</a:t>
            </a:r>
          </a:p>
        </p:txBody>
      </p:sp>
      <p:sp>
        <p:nvSpPr>
          <p:cNvPr id="8"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a:t>Title</a:t>
            </a:r>
          </a:p>
        </p:txBody>
      </p:sp>
    </p:spTree>
    <p:extLst>
      <p:ext uri="{BB962C8B-B14F-4D97-AF65-F5344CB8AC3E}">
        <p14:creationId xmlns:p14="http://schemas.microsoft.com/office/powerpoint/2010/main" val="4016716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1066800"/>
          </a:xfrm>
          <a:prstGeom prst="rect">
            <a:avLst/>
          </a:prstGeom>
          <a:solidFill>
            <a:schemeClr val="tx2"/>
          </a:solidFill>
          <a:ln w="9525">
            <a:noFill/>
            <a:miter lim="800000"/>
            <a:headEnd/>
            <a:tailEnd/>
          </a:ln>
        </p:spPr>
      </p:pic>
      <p:sp>
        <p:nvSpPr>
          <p:cNvPr id="13" name="Title 12"/>
          <p:cNvSpPr>
            <a:spLocks noGrp="1"/>
          </p:cNvSpPr>
          <p:nvPr>
            <p:ph type="title"/>
          </p:nvPr>
        </p:nvSpPr>
        <p:spPr/>
        <p:txBody>
          <a:bodyPr/>
          <a:lstStyle/>
          <a:p>
            <a:r>
              <a:rPr lang="en-US"/>
              <a:t>Click to edit Master title style</a:t>
            </a:r>
          </a:p>
        </p:txBody>
      </p:sp>
      <p:sp>
        <p:nvSpPr>
          <p:cNvPr id="12" name="Content Placeholder 11"/>
          <p:cNvSpPr>
            <a:spLocks noGrp="1"/>
          </p:cNvSpPr>
          <p:nvPr>
            <p:ph sz="quarter" idx="15"/>
          </p:nvPr>
        </p:nvSpPr>
        <p:spPr>
          <a:xfrm>
            <a:off x="457200" y="1447800"/>
            <a:ext cx="8229600" cy="4724400"/>
          </a:xfrm>
        </p:spPr>
        <p:txBody>
          <a:bodyPr/>
          <a:lstStyle>
            <a:lvl1pPr marL="114300" indent="-11430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9"/>
          <p:cNvSpPr>
            <a:spLocks noGrp="1"/>
          </p:cNvSpPr>
          <p:nvPr>
            <p:ph type="body" sz="quarter" idx="18"/>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a:t>Click to edit Master text styles</a:t>
            </a:r>
          </a:p>
        </p:txBody>
      </p:sp>
      <p:sp>
        <p:nvSpPr>
          <p:cNvPr id="8" name="Text Placeholder 8"/>
          <p:cNvSpPr>
            <a:spLocks noGrp="1"/>
          </p:cNvSpPr>
          <p:nvPr>
            <p:ph type="body" sz="quarter" idx="20"/>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a:t>Click to edit Master text styles</a:t>
            </a:r>
          </a:p>
        </p:txBody>
      </p:sp>
      <p:sp>
        <p:nvSpPr>
          <p:cNvPr id="9" name="Slide Number Placeholder 10"/>
          <p:cNvSpPr>
            <a:spLocks noGrp="1"/>
          </p:cNvSpPr>
          <p:nvPr>
            <p:ph type="sldNum" sz="quarter" idx="21"/>
          </p:nvPr>
        </p:nvSpPr>
        <p:spPr/>
        <p:txBody>
          <a:bodyPr/>
          <a:lstStyle>
            <a:lvl1pPr>
              <a:defRPr/>
            </a:lvl1pPr>
          </a:lstStyle>
          <a:p>
            <a:pPr>
              <a:defRPr/>
            </a:pPr>
            <a:fld id="{19213D95-CABA-48D6-8932-B832A711583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636839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pic>
        <p:nvPicPr>
          <p:cNvPr id="3" name="Picture 2" descr="mediumsize_mobiusbluegry.png"/>
          <p:cNvPicPr>
            <a:picLocks noChangeAspect="1"/>
          </p:cNvPicPr>
          <p:nvPr userDrawn="1"/>
        </p:nvPicPr>
        <p:blipFill>
          <a:blip r:embed="rId2" cstate="print">
            <a:alphaModFix/>
          </a:blip>
          <a:stretch>
            <a:fillRect/>
          </a:stretch>
        </p:blipFill>
        <p:spPr>
          <a:xfrm rot="10800000">
            <a:off x="0" y="2192868"/>
            <a:ext cx="6220176" cy="4665132"/>
          </a:xfrm>
          <a:prstGeom prst="rect">
            <a:avLst/>
          </a:prstGeom>
        </p:spPr>
      </p:pic>
      <p:pic>
        <p:nvPicPr>
          <p:cNvPr id="4" name="Picture 3" descr="mediumsize_mobiusbluegry.png"/>
          <p:cNvPicPr>
            <a:picLocks noChangeAspect="1"/>
          </p:cNvPicPr>
          <p:nvPr userDrawn="1"/>
        </p:nvPicPr>
        <p:blipFill>
          <a:blip r:embed="rId2" cstate="print">
            <a:alphaModFix/>
          </a:blip>
          <a:stretch>
            <a:fillRect/>
          </a:stretch>
        </p:blipFill>
        <p:spPr>
          <a:xfrm rot="10800000">
            <a:off x="2954873" y="2175934"/>
            <a:ext cx="6189127" cy="4665132"/>
          </a:xfrm>
          <a:prstGeom prst="rect">
            <a:avLst/>
          </a:prstGeom>
        </p:spPr>
      </p:pic>
      <p:sp>
        <p:nvSpPr>
          <p:cNvPr id="8" name="Text Placeholder 7"/>
          <p:cNvSpPr>
            <a:spLocks noGrp="1"/>
          </p:cNvSpPr>
          <p:nvPr>
            <p:ph type="body" sz="quarter" idx="10"/>
          </p:nvPr>
        </p:nvSpPr>
        <p:spPr>
          <a:xfrm>
            <a:off x="1905000" y="3124200"/>
            <a:ext cx="7239000" cy="685800"/>
          </a:xfrm>
          <a:prstGeom prst="rect">
            <a:avLst/>
          </a:prstGeom>
        </p:spPr>
        <p:txBody>
          <a:bodyPr/>
          <a:lstStyle>
            <a:lvl1pPr marL="0" indent="0">
              <a:buNone/>
              <a:defRPr sz="4000" b="1">
                <a:solidFill>
                  <a:schemeClr val="accent1"/>
                </a:solidFill>
              </a:defRPr>
            </a:lvl1pPr>
          </a:lstStyle>
          <a:p>
            <a:pPr lvl="0"/>
            <a:r>
              <a:rPr lang="en-US"/>
              <a:t>Click to edit Master text styles</a:t>
            </a:r>
          </a:p>
        </p:txBody>
      </p:sp>
      <p:sp>
        <p:nvSpPr>
          <p:cNvPr id="9" name="Text Placeholder 7"/>
          <p:cNvSpPr>
            <a:spLocks noGrp="1"/>
          </p:cNvSpPr>
          <p:nvPr>
            <p:ph type="body" sz="quarter" idx="11"/>
          </p:nvPr>
        </p:nvSpPr>
        <p:spPr>
          <a:xfrm>
            <a:off x="1905000" y="3733800"/>
            <a:ext cx="7315200" cy="685800"/>
          </a:xfrm>
          <a:prstGeom prst="rect">
            <a:avLst/>
          </a:prstGeom>
        </p:spPr>
        <p:txBody>
          <a:bodyPr/>
          <a:lstStyle>
            <a:lvl1pPr marL="0" indent="0">
              <a:buNone/>
              <a:defRPr sz="1800" b="1">
                <a:solidFill>
                  <a:schemeClr val="tx2"/>
                </a:solidFill>
              </a:defRPr>
            </a:lvl1pPr>
          </a:lstStyle>
          <a:p>
            <a:pPr lvl="0"/>
            <a:r>
              <a:rPr lang="en-US"/>
              <a:t>Click to edit Master text styles</a:t>
            </a:r>
          </a:p>
        </p:txBody>
      </p:sp>
      <p:sp>
        <p:nvSpPr>
          <p:cNvPr id="11" name="Picture Placeholder 10"/>
          <p:cNvSpPr>
            <a:spLocks noGrp="1"/>
          </p:cNvSpPr>
          <p:nvPr>
            <p:ph type="pic" sz="quarter" idx="12"/>
          </p:nvPr>
        </p:nvSpPr>
        <p:spPr>
          <a:xfrm>
            <a:off x="152400" y="2514600"/>
            <a:ext cx="1600200" cy="1981200"/>
          </a:xfrm>
          <a:prstGeom prst="rect">
            <a:avLst/>
          </a:prstGeom>
        </p:spPr>
        <p:txBody>
          <a:bodyPr/>
          <a:lstStyle>
            <a:lvl1pPr>
              <a:defRPr sz="1400"/>
            </a:lvl1pPr>
          </a:lstStyle>
          <a:p>
            <a:r>
              <a:rPr lang="en-US"/>
              <a:t>Click icon to add picture</a:t>
            </a:r>
          </a:p>
        </p:txBody>
      </p:sp>
      <p:sp>
        <p:nvSpPr>
          <p:cNvPr id="7" name="Rectangle 6"/>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40696735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ext righ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457200" y="1447800"/>
            <a:ext cx="2438400" cy="4114800"/>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p>
        </p:txBody>
      </p:sp>
      <p:sp>
        <p:nvSpPr>
          <p:cNvPr id="14" name="Text Placeholder 9"/>
          <p:cNvSpPr>
            <a:spLocks noGrp="1"/>
          </p:cNvSpPr>
          <p:nvPr>
            <p:ph type="body" sz="quarter" idx="18"/>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a:t>Click to edit Master text styles</a:t>
            </a:r>
          </a:p>
        </p:txBody>
      </p:sp>
      <p:sp>
        <p:nvSpPr>
          <p:cNvPr id="10" name="Text Placeholder 9"/>
          <p:cNvSpPr>
            <a:spLocks noGrp="1"/>
          </p:cNvSpPr>
          <p:nvPr>
            <p:ph type="body" sz="quarter" idx="19"/>
          </p:nvPr>
        </p:nvSpPr>
        <p:spPr>
          <a:xfrm>
            <a:off x="3048000" y="1447800"/>
            <a:ext cx="5791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20"/>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a:t>Click to edit Master text styles</a:t>
            </a:r>
          </a:p>
        </p:txBody>
      </p:sp>
      <p:sp>
        <p:nvSpPr>
          <p:cNvPr id="7" name="Slide Number Placeholder 9"/>
          <p:cNvSpPr>
            <a:spLocks noGrp="1"/>
          </p:cNvSpPr>
          <p:nvPr>
            <p:ph type="sldNum" sz="quarter" idx="21"/>
          </p:nvPr>
        </p:nvSpPr>
        <p:spPr/>
        <p:txBody>
          <a:bodyPr/>
          <a:lstStyle>
            <a:lvl1pPr>
              <a:defRPr/>
            </a:lvl1pPr>
          </a:lstStyle>
          <a:p>
            <a:pPr>
              <a:defRPr/>
            </a:pPr>
            <a:fld id="{FCEAE558-29F8-4824-9A61-821B7A65A89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815514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066800"/>
            <a:ext cx="8229600" cy="4952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p>
            <a:pPr>
              <a:defRPr/>
            </a:pPr>
            <a:fld id="{F99CA9DD-3B83-4FC0-812E-354A34EDC4F0}" type="slidenum">
              <a:rPr lang="en-US" altLang="en-US" smtClean="0">
                <a:solidFill>
                  <a:srgbClr val="FFFFFF"/>
                </a:solidFill>
              </a:rPr>
              <a:pPr>
                <a:defRPr/>
              </a:pPr>
              <a:t>‹#›</a:t>
            </a:fld>
            <a:endParaRPr lang="en-US" altLang="en-US" dirty="0">
              <a:solidFill>
                <a:srgbClr val="FFFFFF"/>
              </a:solidFill>
            </a:endParaRPr>
          </a:p>
        </p:txBody>
      </p:sp>
      <p:sp>
        <p:nvSpPr>
          <p:cNvPr id="8" name="Footer Placeholder 7"/>
          <p:cNvSpPr>
            <a:spLocks noGrp="1"/>
          </p:cNvSpPr>
          <p:nvPr>
            <p:ph type="ftr" sz="quarter" idx="11"/>
          </p:nvPr>
        </p:nvSpPr>
        <p:spPr>
          <a:xfrm>
            <a:off x="1524000" y="6569075"/>
            <a:ext cx="6172200" cy="288925"/>
          </a:xfrm>
          <a:prstGeom prst="rect">
            <a:avLst/>
          </a:prstGeom>
        </p:spPr>
        <p:txBody>
          <a:bodyPr/>
          <a:lstStyle/>
          <a:p>
            <a:pPr fontAlgn="auto">
              <a:spcBef>
                <a:spcPts val="0"/>
              </a:spcBef>
              <a:spcAft>
                <a:spcPts val="0"/>
              </a:spcAft>
            </a:pPr>
            <a:endParaRPr lang="en-US" dirty="0">
              <a:solidFill>
                <a:srgbClr val="000000"/>
              </a:solidFill>
              <a:latin typeface="Calibri"/>
              <a:cs typeface="+mn-cs"/>
            </a:endParaRPr>
          </a:p>
        </p:txBody>
      </p:sp>
      <p:sp>
        <p:nvSpPr>
          <p:cNvPr id="9" name="Text Placeholder 8"/>
          <p:cNvSpPr>
            <a:spLocks noGrp="1"/>
          </p:cNvSpPr>
          <p:nvPr>
            <p:ph type="body" sz="quarter" idx="12"/>
          </p:nvPr>
        </p:nvSpPr>
        <p:spPr>
          <a:xfrm>
            <a:off x="457200" y="6172200"/>
            <a:ext cx="8305800" cy="304800"/>
          </a:xfrm>
        </p:spPr>
        <p:txBody>
          <a:bodyPr>
            <a:noAutofit/>
          </a:bodyPr>
          <a:lstStyle>
            <a:lvl1pPr>
              <a:buNone/>
              <a:defRPr sz="1000" baseline="0">
                <a:solidFill>
                  <a:schemeClr val="tx1"/>
                </a:solidFill>
              </a:defRPr>
            </a:lvl1pPr>
            <a:lvl2pPr>
              <a:buNone/>
              <a:defRPr sz="1400"/>
            </a:lvl2pPr>
            <a:lvl3pPr>
              <a:buNone/>
              <a:defRPr sz="1200"/>
            </a:lvl3pPr>
            <a:lvl4pPr>
              <a:buNone/>
              <a:defRPr sz="1100"/>
            </a:lvl4pPr>
            <a:lvl5pPr>
              <a:buNone/>
              <a:defRPr sz="1100"/>
            </a:lvl5pPr>
          </a:lstStyle>
          <a:p>
            <a:pPr lvl="0"/>
            <a:r>
              <a:rPr lang="en-US"/>
              <a:t>Click to edit Master text styles</a:t>
            </a:r>
          </a:p>
        </p:txBody>
      </p:sp>
    </p:spTree>
    <p:extLst>
      <p:ext uri="{BB962C8B-B14F-4D97-AF65-F5344CB8AC3E}">
        <p14:creationId xmlns:p14="http://schemas.microsoft.com/office/powerpoint/2010/main" val="3117851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50593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066800"/>
            <a:ext cx="4038600" cy="50593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0"/>
          </p:nvPr>
        </p:nvSpPr>
        <p:spPr/>
        <p:txBody>
          <a:bodyPr/>
          <a:lstStyle/>
          <a:p>
            <a:pPr>
              <a:defRPr/>
            </a:pPr>
            <a:fld id="{F99CA9DD-3B83-4FC0-812E-354A34EDC4F0}" type="slidenum">
              <a:rPr lang="en-US" altLang="en-US" smtClean="0">
                <a:solidFill>
                  <a:srgbClr val="FFFFFF"/>
                </a:solidFill>
              </a:rPr>
              <a:pPr>
                <a:defRPr/>
              </a:pPr>
              <a:t>‹#›</a:t>
            </a:fld>
            <a:endParaRPr lang="en-US" altLang="en-US" dirty="0">
              <a:solidFill>
                <a:srgbClr val="FFFFFF"/>
              </a:solidFill>
            </a:endParaRPr>
          </a:p>
        </p:txBody>
      </p:sp>
      <p:sp>
        <p:nvSpPr>
          <p:cNvPr id="9" name="Footer Placeholder 8"/>
          <p:cNvSpPr>
            <a:spLocks noGrp="1"/>
          </p:cNvSpPr>
          <p:nvPr>
            <p:ph type="ftr" sz="quarter" idx="11"/>
          </p:nvPr>
        </p:nvSpPr>
        <p:spPr>
          <a:xfrm>
            <a:off x="1524000" y="6569075"/>
            <a:ext cx="6172200" cy="288925"/>
          </a:xfrm>
          <a:prstGeom prst="rect">
            <a:avLst/>
          </a:prstGeom>
        </p:spPr>
        <p:txBody>
          <a:bodyPr/>
          <a:lstStyle/>
          <a:p>
            <a:pPr fontAlgn="auto">
              <a:spcBef>
                <a:spcPts val="0"/>
              </a:spcBef>
              <a:spcAft>
                <a:spcPts val="0"/>
              </a:spcAft>
            </a:pPr>
            <a:endParaRPr lang="en-US" dirty="0">
              <a:solidFill>
                <a:srgbClr val="000000"/>
              </a:solidFill>
              <a:latin typeface="Calibri"/>
              <a:cs typeface="+mn-cs"/>
            </a:endParaRPr>
          </a:p>
        </p:txBody>
      </p:sp>
      <p:sp>
        <p:nvSpPr>
          <p:cNvPr id="7" name="Text Placeholder 8"/>
          <p:cNvSpPr>
            <a:spLocks noGrp="1"/>
          </p:cNvSpPr>
          <p:nvPr>
            <p:ph type="body" sz="quarter" idx="12"/>
          </p:nvPr>
        </p:nvSpPr>
        <p:spPr>
          <a:xfrm>
            <a:off x="457200" y="6172200"/>
            <a:ext cx="8305800" cy="304800"/>
          </a:xfrm>
        </p:spPr>
        <p:txBody>
          <a:bodyPr>
            <a:noAutofit/>
          </a:bodyPr>
          <a:lstStyle>
            <a:lvl1pPr>
              <a:buNone/>
              <a:defRPr sz="1400" baseline="0">
                <a:solidFill>
                  <a:schemeClr val="tx1"/>
                </a:solidFill>
              </a:defRPr>
            </a:lvl1pPr>
            <a:lvl2pPr>
              <a:buNone/>
              <a:defRPr sz="1400"/>
            </a:lvl2pPr>
            <a:lvl3pPr>
              <a:buNone/>
              <a:defRPr sz="1200"/>
            </a:lvl3pPr>
            <a:lvl4pPr>
              <a:buNone/>
              <a:defRPr sz="1100"/>
            </a:lvl4pPr>
            <a:lvl5pPr>
              <a:buNone/>
              <a:defRPr sz="1100"/>
            </a:lvl5pPr>
          </a:lstStyle>
          <a:p>
            <a:pPr lvl="0"/>
            <a:r>
              <a:rPr lang="en-US"/>
              <a:t>Click to edit Master text styles</a:t>
            </a:r>
          </a:p>
        </p:txBody>
      </p:sp>
    </p:spTree>
    <p:extLst>
      <p:ext uri="{BB962C8B-B14F-4D97-AF65-F5344CB8AC3E}">
        <p14:creationId xmlns:p14="http://schemas.microsoft.com/office/powerpoint/2010/main" val="28529971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3"/>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3" name="Title 12"/>
          <p:cNvSpPr>
            <a:spLocks noGrp="1"/>
          </p:cNvSpPr>
          <p:nvPr>
            <p:ph type="title"/>
          </p:nvPr>
        </p:nvSpPr>
        <p:spPr/>
        <p:txBody>
          <a:bodyPr/>
          <a:lstStyle/>
          <a:p>
            <a:r>
              <a:rPr lang="en-US"/>
              <a:t>Click to edit Master title style</a:t>
            </a:r>
          </a:p>
        </p:txBody>
      </p:sp>
      <p:sp>
        <p:nvSpPr>
          <p:cNvPr id="12" name="Content Placeholder 11"/>
          <p:cNvSpPr>
            <a:spLocks noGrp="1"/>
          </p:cNvSpPr>
          <p:nvPr>
            <p:ph sz="quarter" idx="15"/>
          </p:nvPr>
        </p:nvSpPr>
        <p:spPr>
          <a:xfrm>
            <a:off x="457200" y="1447800"/>
            <a:ext cx="8229600" cy="4724400"/>
          </a:xfrm>
        </p:spPr>
        <p:txBody>
          <a:bodyPr/>
          <a:lstStyle>
            <a:lvl1pPr marL="114300" indent="-1143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9"/>
          <p:cNvSpPr>
            <a:spLocks noGrp="1"/>
          </p:cNvSpPr>
          <p:nvPr>
            <p:ph type="body" sz="quarter" idx="18" hasCustomPrompt="1"/>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a:t>Implication or Insight or The Value or some other callout goes here if you need it.  You can make this box bigger if you need more than 2 lines.</a:t>
            </a:r>
          </a:p>
        </p:txBody>
      </p:sp>
      <p:sp>
        <p:nvSpPr>
          <p:cNvPr id="8"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a:t>Title</a:t>
            </a:r>
          </a:p>
        </p:txBody>
      </p:sp>
    </p:spTree>
    <p:extLst>
      <p:ext uri="{BB962C8B-B14F-4D97-AF65-F5344CB8AC3E}">
        <p14:creationId xmlns:p14="http://schemas.microsoft.com/office/powerpoint/2010/main" val="27784624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srcRect/>
          <a:stretch>
            <a:fillRect/>
          </a:stretch>
        </p:blipFill>
        <p:spPr bwMode="auto">
          <a:xfrm rot="10800000">
            <a:off x="4495800" y="5850888"/>
            <a:ext cx="4648200" cy="1007110"/>
          </a:xfrm>
          <a:prstGeom prst="rect">
            <a:avLst/>
          </a:prstGeom>
          <a:noFill/>
          <a:ln w="9525">
            <a:noFill/>
            <a:miter lim="800000"/>
            <a:headEnd/>
            <a:tailEnd/>
          </a:ln>
        </p:spPr>
      </p:pic>
      <p:pic>
        <p:nvPicPr>
          <p:cNvPr id="4" name="Picture 2"/>
          <p:cNvPicPr>
            <a:picLocks noChangeAspect="1" noChangeArrowheads="1"/>
          </p:cNvPicPr>
          <p:nvPr userDrawn="1"/>
        </p:nvPicPr>
        <p:blipFill>
          <a:blip r:embed="rId2" cstate="print"/>
          <a:srcRect/>
          <a:stretch>
            <a:fillRect/>
          </a:stretch>
        </p:blipFill>
        <p:spPr bwMode="auto">
          <a:xfrm rot="10800000">
            <a:off x="0" y="5850888"/>
            <a:ext cx="4648200" cy="1007110"/>
          </a:xfrm>
          <a:prstGeom prst="rect">
            <a:avLst/>
          </a:prstGeom>
          <a:noFill/>
          <a:ln w="9525">
            <a:noFill/>
            <a:miter lim="800000"/>
            <a:headEnd/>
            <a:tailEnd/>
          </a:ln>
        </p:spPr>
      </p:pic>
      <p:sp>
        <p:nvSpPr>
          <p:cNvPr id="11" name="Text Placeholder 10"/>
          <p:cNvSpPr>
            <a:spLocks noGrp="1"/>
          </p:cNvSpPr>
          <p:nvPr>
            <p:ph type="body" sz="quarter" idx="10" hasCustomPrompt="1"/>
          </p:nvPr>
        </p:nvSpPr>
        <p:spPr>
          <a:xfrm>
            <a:off x="2667000" y="1828800"/>
            <a:ext cx="6248400" cy="1447800"/>
          </a:xfrm>
          <a:prstGeom prst="rect">
            <a:avLst/>
          </a:prstGeom>
        </p:spPr>
        <p:txBody>
          <a:bodyPr anchor="b"/>
          <a:lstStyle>
            <a:lvl1pPr marL="0" indent="0">
              <a:buFontTx/>
              <a:buNone/>
              <a:defRPr sz="4000" b="1">
                <a:solidFill>
                  <a:schemeClr val="accent1"/>
                </a:solidFill>
              </a:defRPr>
            </a:lvl1pPr>
          </a:lstStyle>
          <a:p>
            <a:pPr lvl="0"/>
            <a:r>
              <a:rPr lang="en-US" dirty="0"/>
              <a:t>Click to edit Title</a:t>
            </a:r>
          </a:p>
        </p:txBody>
      </p:sp>
      <p:sp>
        <p:nvSpPr>
          <p:cNvPr id="12" name="Text Placeholder 10"/>
          <p:cNvSpPr>
            <a:spLocks noGrp="1"/>
          </p:cNvSpPr>
          <p:nvPr>
            <p:ph type="body" sz="quarter" idx="11" hasCustomPrompt="1"/>
          </p:nvPr>
        </p:nvSpPr>
        <p:spPr>
          <a:xfrm>
            <a:off x="2667000" y="3200400"/>
            <a:ext cx="6248400" cy="1219200"/>
          </a:xfrm>
          <a:prstGeom prst="rect">
            <a:avLst/>
          </a:prstGeom>
        </p:spPr>
        <p:txBody>
          <a:bodyPr/>
          <a:lstStyle>
            <a:lvl1pPr marL="0" indent="0">
              <a:buFontTx/>
              <a:buNone/>
              <a:defRPr sz="2200" b="0">
                <a:solidFill>
                  <a:schemeClr val="accent1"/>
                </a:solidFill>
              </a:defRPr>
            </a:lvl1pPr>
          </a:lstStyle>
          <a:p>
            <a:pPr lvl="0"/>
            <a:r>
              <a:rPr lang="en-US" dirty="0"/>
              <a:t>Click to edit Subtitle</a:t>
            </a:r>
          </a:p>
        </p:txBody>
      </p:sp>
      <p:sp>
        <p:nvSpPr>
          <p:cNvPr id="13" name="Text Placeholder 10"/>
          <p:cNvSpPr>
            <a:spLocks noGrp="1"/>
          </p:cNvSpPr>
          <p:nvPr>
            <p:ph type="body" sz="quarter" idx="12" hasCustomPrompt="1"/>
          </p:nvPr>
        </p:nvSpPr>
        <p:spPr>
          <a:xfrm>
            <a:off x="2667000" y="4572000"/>
            <a:ext cx="6248400" cy="533400"/>
          </a:xfrm>
          <a:prstGeom prst="rect">
            <a:avLst/>
          </a:prstGeom>
        </p:spPr>
        <p:txBody>
          <a:bodyPr/>
          <a:lstStyle>
            <a:lvl1pPr marL="0" indent="0">
              <a:buFontTx/>
              <a:buNone/>
              <a:defRPr sz="1800" b="1" baseline="0">
                <a:solidFill>
                  <a:schemeClr val="tx2"/>
                </a:solidFill>
              </a:defRPr>
            </a:lvl1pPr>
          </a:lstStyle>
          <a:p>
            <a:pPr lvl="0"/>
            <a:r>
              <a:rPr lang="en-US" dirty="0"/>
              <a:t>Click to edit Client Name | Month Year</a:t>
            </a:r>
          </a:p>
        </p:txBody>
      </p:sp>
      <p:sp>
        <p:nvSpPr>
          <p:cNvPr id="15" name="Picture Placeholder 14"/>
          <p:cNvSpPr>
            <a:spLocks noGrp="1"/>
          </p:cNvSpPr>
          <p:nvPr>
            <p:ph type="pic" sz="quarter" idx="13"/>
          </p:nvPr>
        </p:nvSpPr>
        <p:spPr>
          <a:xfrm>
            <a:off x="228600" y="1828800"/>
            <a:ext cx="2209800" cy="3276600"/>
          </a:xfrm>
          <a:prstGeom prst="rect">
            <a:avLst/>
          </a:prstGeom>
        </p:spPr>
        <p:txBody>
          <a:bodyPr/>
          <a:lstStyle>
            <a:lvl1pPr>
              <a:defRPr sz="1600"/>
            </a:lvl1pPr>
          </a:lstStyle>
          <a:p>
            <a:r>
              <a:rPr lang="en-US"/>
              <a:t>Click icon to add picture</a:t>
            </a:r>
          </a:p>
        </p:txBody>
      </p:sp>
      <p:pic>
        <p:nvPicPr>
          <p:cNvPr id="16" name="Picture 15" descr="LINK_logo.png"/>
          <p:cNvPicPr>
            <a:picLocks noChangeAspect="1"/>
          </p:cNvPicPr>
          <p:nvPr userDrawn="1"/>
        </p:nvPicPr>
        <p:blipFill>
          <a:blip r:embed="rId3" cstate="print"/>
          <a:stretch>
            <a:fillRect/>
          </a:stretch>
        </p:blipFill>
        <p:spPr>
          <a:xfrm>
            <a:off x="6397559" y="5839140"/>
            <a:ext cx="1908241" cy="294481"/>
          </a:xfrm>
          <a:prstGeom prst="rect">
            <a:avLst/>
          </a:prstGeom>
        </p:spPr>
      </p:pic>
      <p:sp>
        <p:nvSpPr>
          <p:cNvPr id="14" name="Rectangle 13"/>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17" name="Picture 16" descr="lnk_tag_135_213.png"/>
          <p:cNvPicPr>
            <a:picLocks noChangeAspect="1"/>
          </p:cNvPicPr>
          <p:nvPr userDrawn="1"/>
        </p:nvPicPr>
        <p:blipFill>
          <a:blip r:embed="rId4" cstate="print"/>
          <a:stretch>
            <a:fillRect/>
          </a:stretch>
        </p:blipFill>
        <p:spPr>
          <a:xfrm>
            <a:off x="6766560" y="6172200"/>
            <a:ext cx="2167128" cy="194890"/>
          </a:xfrm>
          <a:prstGeom prst="rect">
            <a:avLst/>
          </a:prstGeom>
        </p:spPr>
      </p:pic>
      <p:grpSp>
        <p:nvGrpSpPr>
          <p:cNvPr id="18" name="Group 17"/>
          <p:cNvGrpSpPr/>
          <p:nvPr userDrawn="1"/>
        </p:nvGrpSpPr>
        <p:grpSpPr>
          <a:xfrm>
            <a:off x="0" y="5334000"/>
            <a:ext cx="9144000" cy="152400"/>
            <a:chOff x="0" y="1371600"/>
            <a:chExt cx="9144000" cy="152400"/>
          </a:xfrm>
        </p:grpSpPr>
        <p:sp>
          <p:nvSpPr>
            <p:cNvPr id="19" name="Parallelogram 18"/>
            <p:cNvSpPr/>
            <p:nvPr userDrawn="1"/>
          </p:nvSpPr>
          <p:spPr>
            <a:xfrm>
              <a:off x="0" y="1371600"/>
              <a:ext cx="762000" cy="152400"/>
            </a:xfrm>
            <a:prstGeom prst="parallelogram">
              <a:avLst>
                <a:gd name="adj" fmla="val 954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0" name="Rectangle 19"/>
            <p:cNvSpPr/>
            <p:nvPr userDrawn="1"/>
          </p:nvSpPr>
          <p:spPr>
            <a:xfrm>
              <a:off x="0" y="1371600"/>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1" name="Parallelogram 20"/>
            <p:cNvSpPr/>
            <p:nvPr userDrawn="1"/>
          </p:nvSpPr>
          <p:spPr>
            <a:xfrm>
              <a:off x="685800" y="1371600"/>
              <a:ext cx="8412480" cy="152400"/>
            </a:xfrm>
            <a:prstGeom prst="parallelogram">
              <a:avLst>
                <a:gd name="adj" fmla="val 9543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2" name="Rectangle 21"/>
            <p:cNvSpPr/>
            <p:nvPr userDrawn="1"/>
          </p:nvSpPr>
          <p:spPr>
            <a:xfrm>
              <a:off x="8915400" y="1371600"/>
              <a:ext cx="228600"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Tree>
    <p:extLst>
      <p:ext uri="{BB962C8B-B14F-4D97-AF65-F5344CB8AC3E}">
        <p14:creationId xmlns:p14="http://schemas.microsoft.com/office/powerpoint/2010/main" val="17852456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3"/>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3" name="Title 12"/>
          <p:cNvSpPr>
            <a:spLocks noGrp="1"/>
          </p:cNvSpPr>
          <p:nvPr>
            <p:ph type="title"/>
          </p:nvPr>
        </p:nvSpPr>
        <p:spPr/>
        <p:txBody>
          <a:bodyPr/>
          <a:lstStyle/>
          <a:p>
            <a:r>
              <a:rPr lang="en-US"/>
              <a:t>Click to edit Master title style</a:t>
            </a:r>
          </a:p>
        </p:txBody>
      </p:sp>
      <p:sp>
        <p:nvSpPr>
          <p:cNvPr id="12" name="Content Placeholder 11"/>
          <p:cNvSpPr>
            <a:spLocks noGrp="1"/>
          </p:cNvSpPr>
          <p:nvPr>
            <p:ph sz="quarter" idx="15"/>
          </p:nvPr>
        </p:nvSpPr>
        <p:spPr>
          <a:xfrm>
            <a:off x="457200" y="1447800"/>
            <a:ext cx="8229600" cy="4724400"/>
          </a:xfrm>
        </p:spPr>
        <p:txBody>
          <a:bodyPr/>
          <a:lstStyle>
            <a:lvl1pPr marL="114300" indent="-11430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9"/>
          <p:cNvSpPr>
            <a:spLocks noGrp="1"/>
          </p:cNvSpPr>
          <p:nvPr>
            <p:ph type="body" sz="quarter" idx="18" hasCustomPrompt="1"/>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a:t>Implication or Insight or The Value or some other callout goes here if you need it.  You can make this box bigger if you need more than 2 lines.</a:t>
            </a:r>
          </a:p>
        </p:txBody>
      </p:sp>
      <p:sp>
        <p:nvSpPr>
          <p:cNvPr id="8"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a:t>Title</a:t>
            </a:r>
          </a:p>
        </p:txBody>
      </p:sp>
    </p:spTree>
    <p:extLst>
      <p:ext uri="{BB962C8B-B14F-4D97-AF65-F5344CB8AC3E}">
        <p14:creationId xmlns:p14="http://schemas.microsoft.com/office/powerpoint/2010/main" val="41144554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13" name="Slide Number Placeholder 12"/>
          <p:cNvSpPr>
            <a:spLocks noGrp="1"/>
          </p:cNvSpPr>
          <p:nvPr>
            <p:ph type="sldNum" sz="quarter" idx="13"/>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4" name="Title 13"/>
          <p:cNvSpPr>
            <a:spLocks noGrp="1"/>
          </p:cNvSpPr>
          <p:nvPr>
            <p:ph type="title"/>
          </p:nvPr>
        </p:nvSpPr>
        <p:spPr/>
        <p:txBody>
          <a:bodyPr/>
          <a:lstStyle/>
          <a:p>
            <a:r>
              <a:rPr lang="en-US"/>
              <a:t>Click to edit Master title style</a:t>
            </a:r>
          </a:p>
        </p:txBody>
      </p:sp>
      <p:sp>
        <p:nvSpPr>
          <p:cNvPr id="6" name="Text Placeholder 8"/>
          <p:cNvSpPr>
            <a:spLocks noGrp="1"/>
          </p:cNvSpPr>
          <p:nvPr>
            <p:ph type="body" sz="quarter" idx="14"/>
          </p:nvPr>
        </p:nvSpPr>
        <p:spPr>
          <a:xfrm>
            <a:off x="457200" y="1447800"/>
            <a:ext cx="8229600" cy="152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5"/>
          </p:nvPr>
        </p:nvSpPr>
        <p:spPr>
          <a:xfrm>
            <a:off x="457200" y="3124200"/>
            <a:ext cx="82296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9"/>
          <p:cNvSpPr>
            <a:spLocks noGrp="1"/>
          </p:cNvSpPr>
          <p:nvPr>
            <p:ph type="body" sz="quarter" idx="18" hasCustomPrompt="1"/>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a:t>Implication or Insight or The Value or some other callout goes here if you need it.  You can use two lines.</a:t>
            </a:r>
          </a:p>
        </p:txBody>
      </p:sp>
      <p:sp>
        <p:nvSpPr>
          <p:cNvPr id="8"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a:t>Title</a:t>
            </a:r>
          </a:p>
        </p:txBody>
      </p:sp>
    </p:spTree>
    <p:extLst>
      <p:ext uri="{BB962C8B-B14F-4D97-AF65-F5344CB8AC3E}">
        <p14:creationId xmlns:p14="http://schemas.microsoft.com/office/powerpoint/2010/main" val="1035143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right">
    <p:spTree>
      <p:nvGrpSpPr>
        <p:cNvPr id="1" name=""/>
        <p:cNvGrpSpPr/>
        <p:nvPr/>
      </p:nvGrpSpPr>
      <p:grpSpPr>
        <a:xfrm>
          <a:off x="0" y="0"/>
          <a:ext cx="0" cy="0"/>
          <a:chOff x="0" y="0"/>
          <a:chExt cx="0" cy="0"/>
        </a:xfrm>
      </p:grpSpPr>
      <p:sp>
        <p:nvSpPr>
          <p:cNvPr id="12" name="Text Placeholder 15"/>
          <p:cNvSpPr>
            <a:spLocks noGrp="1"/>
          </p:cNvSpPr>
          <p:nvPr>
            <p:ph type="body" sz="quarter" idx="11"/>
          </p:nvPr>
        </p:nvSpPr>
        <p:spPr>
          <a:xfrm>
            <a:off x="6324600" y="2706988"/>
            <a:ext cx="2587752" cy="2971800"/>
          </a:xfrm>
          <a:prstGeom prst="roundRect">
            <a:avLst/>
          </a:prstGeom>
          <a:solidFill>
            <a:schemeClr val="accent3"/>
          </a:solidFill>
          <a:ln>
            <a:solidFill>
              <a:schemeClr val="bg1"/>
            </a:solidFill>
          </a:ln>
        </p:spPr>
        <p:txBody>
          <a:bodyPr lIns="182880" tIns="457200"/>
          <a:lstStyle>
            <a:lvl1pPr marL="0" indent="0">
              <a:buNone/>
              <a:defRPr sz="1400" b="1" i="1" baseline="0">
                <a:solidFill>
                  <a:schemeClr val="bg1"/>
                </a:solidFill>
              </a:defRPr>
            </a:lvl1pPr>
          </a:lstStyle>
          <a:p>
            <a:pPr lvl="0"/>
            <a:r>
              <a:rPr lang="en-US"/>
              <a:t>Click to edit Master text styles</a:t>
            </a:r>
          </a:p>
        </p:txBody>
      </p:sp>
      <p:sp>
        <p:nvSpPr>
          <p:cNvPr id="13" name="Picture Placeholder 17"/>
          <p:cNvSpPr>
            <a:spLocks noGrp="1"/>
          </p:cNvSpPr>
          <p:nvPr>
            <p:ph type="pic" sz="quarter" idx="12"/>
          </p:nvPr>
        </p:nvSpPr>
        <p:spPr>
          <a:xfrm>
            <a:off x="6324600" y="1447800"/>
            <a:ext cx="2587752" cy="1676400"/>
          </a:xfrm>
          <a:prstGeom prst="rect">
            <a:avLst/>
          </a:prstGeom>
          <a:solidFill>
            <a:schemeClr val="bg1"/>
          </a:solidFill>
        </p:spPr>
        <p:txBody>
          <a:bodyPr rtlCol="0">
            <a:noAutofit/>
          </a:bodyPr>
          <a:lstStyle>
            <a:lvl1pPr>
              <a:buNone/>
              <a:defRPr sz="1400"/>
            </a:lvl1pPr>
          </a:lstStyle>
          <a:p>
            <a:pPr lvl="0"/>
            <a:r>
              <a:rPr lang="en-US" noProof="0" dirty="0"/>
              <a:t>Click icon to add picture</a:t>
            </a:r>
          </a:p>
        </p:txBody>
      </p:sp>
      <p:sp>
        <p:nvSpPr>
          <p:cNvPr id="20" name="Title 19"/>
          <p:cNvSpPr>
            <a:spLocks noGrp="1"/>
          </p:cNvSpPr>
          <p:nvPr>
            <p:ph type="title"/>
          </p:nvPr>
        </p:nvSpPr>
        <p:spPr/>
        <p:txBody>
          <a:bodyPr/>
          <a:lstStyle/>
          <a:p>
            <a:r>
              <a:rPr lang="en-US"/>
              <a:t>Click to edit Master title style</a:t>
            </a:r>
          </a:p>
        </p:txBody>
      </p:sp>
      <p:sp>
        <p:nvSpPr>
          <p:cNvPr id="9" name="Text Placeholder 9"/>
          <p:cNvSpPr>
            <a:spLocks noGrp="1"/>
          </p:cNvSpPr>
          <p:nvPr>
            <p:ph type="body" sz="quarter" idx="19"/>
          </p:nvPr>
        </p:nvSpPr>
        <p:spPr>
          <a:xfrm>
            <a:off x="457200" y="1447800"/>
            <a:ext cx="5715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p:cNvSpPr>
            <a:spLocks noGrp="1"/>
          </p:cNvSpPr>
          <p:nvPr>
            <p:ph type="sldNum" sz="quarter" idx="20"/>
          </p:nvPr>
        </p:nvSpPr>
        <p:spPr/>
        <p:txBody>
          <a:bodyPr/>
          <a:lstStyle>
            <a:lvl1pPr>
              <a:defRPr/>
            </a:lvl1pPr>
          </a:lstStyle>
          <a:p>
            <a:pPr>
              <a:defRPr/>
            </a:pPr>
            <a:fld id="{2345B488-D855-48C8-9B6E-EADD6888B4FF}" type="slidenum">
              <a:rPr lang="en-US"/>
              <a:pPr>
                <a:defRPr/>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No Insight">
    <p:spTree>
      <p:nvGrpSpPr>
        <p:cNvPr id="1" name=""/>
        <p:cNvGrpSpPr/>
        <p:nvPr/>
      </p:nvGrpSpPr>
      <p:grpSpPr>
        <a:xfrm>
          <a:off x="0" y="0"/>
          <a:ext cx="0" cy="0"/>
          <a:chOff x="0" y="0"/>
          <a:chExt cx="0" cy="0"/>
        </a:xfrm>
      </p:grpSpPr>
      <p:sp>
        <p:nvSpPr>
          <p:cNvPr id="11" name="Slide Number Placeholder 10"/>
          <p:cNvSpPr>
            <a:spLocks noGrp="1"/>
          </p:cNvSpPr>
          <p:nvPr>
            <p:ph type="sldNum" sz="quarter" idx="13"/>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3" name="Title 12"/>
          <p:cNvSpPr>
            <a:spLocks noGrp="1"/>
          </p:cNvSpPr>
          <p:nvPr>
            <p:ph type="title"/>
          </p:nvPr>
        </p:nvSpPr>
        <p:spPr/>
        <p:txBody>
          <a:bodyPr/>
          <a:lstStyle/>
          <a:p>
            <a:r>
              <a:rPr lang="en-US"/>
              <a:t>Click to edit Master title style</a:t>
            </a:r>
          </a:p>
        </p:txBody>
      </p:sp>
      <p:sp>
        <p:nvSpPr>
          <p:cNvPr id="12" name="Content Placeholder 11"/>
          <p:cNvSpPr>
            <a:spLocks noGrp="1"/>
          </p:cNvSpPr>
          <p:nvPr>
            <p:ph sz="quarter" idx="15"/>
          </p:nvPr>
        </p:nvSpPr>
        <p:spPr>
          <a:xfrm>
            <a:off x="457200" y="1447800"/>
            <a:ext cx="8229600" cy="4724400"/>
          </a:xfrm>
        </p:spPr>
        <p:txBody>
          <a:bodyPr/>
          <a:lstStyle>
            <a:lvl1pPr marL="114300" indent="-11430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85742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pic>
        <p:nvPicPr>
          <p:cNvPr id="3" name="Picture 2" descr="mediumsize_mobiusbluegry.png"/>
          <p:cNvPicPr>
            <a:picLocks noChangeAspect="1"/>
          </p:cNvPicPr>
          <p:nvPr userDrawn="1"/>
        </p:nvPicPr>
        <p:blipFill>
          <a:blip r:embed="rId2" cstate="print">
            <a:alphaModFix/>
          </a:blip>
          <a:stretch>
            <a:fillRect/>
          </a:stretch>
        </p:blipFill>
        <p:spPr>
          <a:xfrm rot="10800000">
            <a:off x="0" y="2192868"/>
            <a:ext cx="6220176" cy="4665132"/>
          </a:xfrm>
          <a:prstGeom prst="rect">
            <a:avLst/>
          </a:prstGeom>
        </p:spPr>
      </p:pic>
      <p:pic>
        <p:nvPicPr>
          <p:cNvPr id="4" name="Picture 3" descr="mediumsize_mobiusbluegry.png"/>
          <p:cNvPicPr>
            <a:picLocks noChangeAspect="1"/>
          </p:cNvPicPr>
          <p:nvPr userDrawn="1"/>
        </p:nvPicPr>
        <p:blipFill>
          <a:blip r:embed="rId2" cstate="print">
            <a:alphaModFix/>
          </a:blip>
          <a:stretch>
            <a:fillRect/>
          </a:stretch>
        </p:blipFill>
        <p:spPr>
          <a:xfrm rot="10800000">
            <a:off x="2954873" y="2175934"/>
            <a:ext cx="6189127" cy="4665132"/>
          </a:xfrm>
          <a:prstGeom prst="rect">
            <a:avLst/>
          </a:prstGeom>
        </p:spPr>
      </p:pic>
      <p:sp>
        <p:nvSpPr>
          <p:cNvPr id="8" name="Text Placeholder 7"/>
          <p:cNvSpPr>
            <a:spLocks noGrp="1"/>
          </p:cNvSpPr>
          <p:nvPr>
            <p:ph type="body" sz="quarter" idx="10"/>
          </p:nvPr>
        </p:nvSpPr>
        <p:spPr>
          <a:xfrm>
            <a:off x="1905000" y="3124200"/>
            <a:ext cx="7239000" cy="685800"/>
          </a:xfrm>
          <a:prstGeom prst="rect">
            <a:avLst/>
          </a:prstGeom>
        </p:spPr>
        <p:txBody>
          <a:bodyPr/>
          <a:lstStyle>
            <a:lvl1pPr marL="0" indent="0">
              <a:buNone/>
              <a:defRPr sz="4000" b="1">
                <a:solidFill>
                  <a:schemeClr val="accent1"/>
                </a:solidFill>
              </a:defRPr>
            </a:lvl1pPr>
          </a:lstStyle>
          <a:p>
            <a:pPr lvl="0"/>
            <a:r>
              <a:rPr lang="en-US"/>
              <a:t>Click to edit Master text styles</a:t>
            </a:r>
          </a:p>
        </p:txBody>
      </p:sp>
      <p:sp>
        <p:nvSpPr>
          <p:cNvPr id="9" name="Text Placeholder 7"/>
          <p:cNvSpPr>
            <a:spLocks noGrp="1"/>
          </p:cNvSpPr>
          <p:nvPr>
            <p:ph type="body" sz="quarter" idx="11"/>
          </p:nvPr>
        </p:nvSpPr>
        <p:spPr>
          <a:xfrm>
            <a:off x="1905000" y="3733800"/>
            <a:ext cx="7315200" cy="685800"/>
          </a:xfrm>
          <a:prstGeom prst="rect">
            <a:avLst/>
          </a:prstGeom>
        </p:spPr>
        <p:txBody>
          <a:bodyPr/>
          <a:lstStyle>
            <a:lvl1pPr marL="0" indent="0">
              <a:buNone/>
              <a:defRPr sz="1800" b="1">
                <a:solidFill>
                  <a:schemeClr val="tx2"/>
                </a:solidFill>
              </a:defRPr>
            </a:lvl1pPr>
          </a:lstStyle>
          <a:p>
            <a:pPr lvl="0"/>
            <a:r>
              <a:rPr lang="en-US"/>
              <a:t>Click to edit Master text styles</a:t>
            </a:r>
          </a:p>
        </p:txBody>
      </p:sp>
      <p:sp>
        <p:nvSpPr>
          <p:cNvPr id="11" name="Picture Placeholder 10"/>
          <p:cNvSpPr>
            <a:spLocks noGrp="1"/>
          </p:cNvSpPr>
          <p:nvPr>
            <p:ph type="pic" sz="quarter" idx="12"/>
          </p:nvPr>
        </p:nvSpPr>
        <p:spPr>
          <a:xfrm>
            <a:off x="152400" y="2514600"/>
            <a:ext cx="1600200" cy="1981200"/>
          </a:xfrm>
          <a:prstGeom prst="rect">
            <a:avLst/>
          </a:prstGeom>
        </p:spPr>
        <p:txBody>
          <a:bodyPr/>
          <a:lstStyle>
            <a:lvl1pPr>
              <a:defRPr sz="1400"/>
            </a:lvl1pPr>
          </a:lstStyle>
          <a:p>
            <a:r>
              <a:rPr lang="en-US"/>
              <a:t>Click icon to add picture</a:t>
            </a:r>
          </a:p>
        </p:txBody>
      </p:sp>
      <p:sp>
        <p:nvSpPr>
          <p:cNvPr id="7" name="Rectangle 6"/>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33261129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Minor Divider">
    <p:spTree>
      <p:nvGrpSpPr>
        <p:cNvPr id="1" name=""/>
        <p:cNvGrpSpPr/>
        <p:nvPr/>
      </p:nvGrpSpPr>
      <p:grpSpPr>
        <a:xfrm>
          <a:off x="0" y="0"/>
          <a:ext cx="0" cy="0"/>
          <a:chOff x="0" y="0"/>
          <a:chExt cx="0" cy="0"/>
        </a:xfrm>
      </p:grpSpPr>
      <p:pic>
        <p:nvPicPr>
          <p:cNvPr id="3" name="Picture 2" descr="mediumsize_mobiusbluegry.png"/>
          <p:cNvPicPr>
            <a:picLocks noChangeAspect="1"/>
          </p:cNvPicPr>
          <p:nvPr userDrawn="1"/>
        </p:nvPicPr>
        <p:blipFill>
          <a:blip r:embed="rId2" cstate="print">
            <a:alphaModFix/>
          </a:blip>
          <a:stretch>
            <a:fillRect/>
          </a:stretch>
        </p:blipFill>
        <p:spPr>
          <a:xfrm rot="10800000">
            <a:off x="0" y="2192868"/>
            <a:ext cx="6220176" cy="4665132"/>
          </a:xfrm>
          <a:prstGeom prst="rect">
            <a:avLst/>
          </a:prstGeom>
        </p:spPr>
      </p:pic>
      <p:pic>
        <p:nvPicPr>
          <p:cNvPr id="4" name="Picture 3" descr="mediumsize_mobiusbluegry.png"/>
          <p:cNvPicPr>
            <a:picLocks noChangeAspect="1"/>
          </p:cNvPicPr>
          <p:nvPr userDrawn="1"/>
        </p:nvPicPr>
        <p:blipFill>
          <a:blip r:embed="rId2" cstate="print">
            <a:alphaModFix/>
          </a:blip>
          <a:stretch>
            <a:fillRect/>
          </a:stretch>
        </p:blipFill>
        <p:spPr>
          <a:xfrm rot="10800000">
            <a:off x="2954873" y="2175934"/>
            <a:ext cx="6189127" cy="4665132"/>
          </a:xfrm>
          <a:prstGeom prst="rect">
            <a:avLst/>
          </a:prstGeom>
        </p:spPr>
      </p:pic>
      <p:sp>
        <p:nvSpPr>
          <p:cNvPr id="8" name="Text Placeholder 7"/>
          <p:cNvSpPr>
            <a:spLocks noGrp="1"/>
          </p:cNvSpPr>
          <p:nvPr>
            <p:ph type="body" sz="quarter" idx="10"/>
          </p:nvPr>
        </p:nvSpPr>
        <p:spPr>
          <a:xfrm>
            <a:off x="533400" y="3124200"/>
            <a:ext cx="7239000" cy="685800"/>
          </a:xfrm>
          <a:prstGeom prst="rect">
            <a:avLst/>
          </a:prstGeom>
        </p:spPr>
        <p:txBody>
          <a:bodyPr/>
          <a:lstStyle>
            <a:lvl1pPr>
              <a:buNone/>
              <a:defRPr sz="4000" b="1">
                <a:solidFill>
                  <a:schemeClr val="accent1"/>
                </a:solidFill>
              </a:defRPr>
            </a:lvl1pPr>
          </a:lstStyle>
          <a:p>
            <a:pPr lvl="0"/>
            <a:r>
              <a:rPr lang="en-US"/>
              <a:t>Click to edit Master text styles</a:t>
            </a:r>
          </a:p>
        </p:txBody>
      </p:sp>
      <p:sp>
        <p:nvSpPr>
          <p:cNvPr id="9" name="Text Placeholder 7"/>
          <p:cNvSpPr>
            <a:spLocks noGrp="1"/>
          </p:cNvSpPr>
          <p:nvPr>
            <p:ph type="body" sz="quarter" idx="11"/>
          </p:nvPr>
        </p:nvSpPr>
        <p:spPr>
          <a:xfrm>
            <a:off x="533400" y="3733800"/>
            <a:ext cx="7315200" cy="685800"/>
          </a:xfrm>
          <a:prstGeom prst="rect">
            <a:avLst/>
          </a:prstGeom>
        </p:spPr>
        <p:txBody>
          <a:bodyPr/>
          <a:lstStyle>
            <a:lvl1pPr marL="0" indent="0">
              <a:buNone/>
              <a:defRPr sz="1800" b="1">
                <a:solidFill>
                  <a:schemeClr val="tx2"/>
                </a:solidFill>
              </a:defRPr>
            </a:lvl1pPr>
          </a:lstStyle>
          <a:p>
            <a:pPr lvl="0"/>
            <a:r>
              <a:rPr lang="en-US"/>
              <a:t>Click to edit Master text styles</a:t>
            </a:r>
          </a:p>
        </p:txBody>
      </p:sp>
      <p:sp>
        <p:nvSpPr>
          <p:cNvPr id="6" name="Rectangle 5"/>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5948978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18477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Title only_no bar">
    <p:spTree>
      <p:nvGrpSpPr>
        <p:cNvPr id="1" name=""/>
        <p:cNvGrpSpPr/>
        <p:nvPr/>
      </p:nvGrpSpPr>
      <p:grpSpPr>
        <a:xfrm>
          <a:off x="0" y="0"/>
          <a:ext cx="0" cy="0"/>
          <a:chOff x="0" y="0"/>
          <a:chExt cx="0" cy="0"/>
        </a:xfrm>
      </p:grpSpPr>
      <p:sp>
        <p:nvSpPr>
          <p:cNvPr id="17" name="Title 16"/>
          <p:cNvSpPr>
            <a:spLocks noGrp="1"/>
          </p:cNvSpPr>
          <p:nvPr>
            <p:ph type="title"/>
          </p:nvPr>
        </p:nvSpPr>
        <p:spPr/>
        <p:txBody>
          <a:bodyPr>
            <a:normAutofit/>
          </a:bodyPr>
          <a:lstStyle>
            <a:lvl1pPr>
              <a:defRPr sz="2800" baseline="0">
                <a:solidFill>
                  <a:schemeClr val="accent1"/>
                </a:solidFill>
              </a:defRPr>
            </a:lvl1pPr>
          </a:lstStyle>
          <a:p>
            <a:r>
              <a:rPr lang="en-US"/>
              <a:t>Click to edit Master title style</a:t>
            </a:r>
            <a:endParaRPr lang="en-US" dirty="0"/>
          </a:p>
        </p:txBody>
      </p:sp>
      <p:pic>
        <p:nvPicPr>
          <p:cNvPr id="15" name="64a26a49-13e8-4bf7-9488-ed1fdaf0c4e4" descr="0A12228A-996F-4368-A895-BC7CECC99C3A"/>
          <p:cNvPicPr>
            <a:picLocks noChangeAspect="1" noChangeArrowheads="1"/>
          </p:cNvPicPr>
          <p:nvPr userDrawn="1"/>
        </p:nvPicPr>
        <p:blipFill>
          <a:blip r:embed="rId2" cstate="print"/>
          <a:srcRect/>
          <a:stretch>
            <a:fillRect/>
          </a:stretch>
        </p:blipFill>
        <p:spPr bwMode="auto">
          <a:xfrm>
            <a:off x="8398669" y="6537960"/>
            <a:ext cx="669131" cy="304800"/>
          </a:xfrm>
          <a:prstGeom prst="rect">
            <a:avLst/>
          </a:prstGeom>
          <a:noFill/>
          <a:ln w="9525">
            <a:noFill/>
            <a:miter lim="800000"/>
            <a:headEnd/>
            <a:tailEnd/>
          </a:ln>
        </p:spPr>
      </p:pic>
      <p:sp>
        <p:nvSpPr>
          <p:cNvPr id="21" name="Slide Number Placeholder 9"/>
          <p:cNvSpPr>
            <a:spLocks noGrp="1"/>
          </p:cNvSpPr>
          <p:nvPr>
            <p:ph type="sldNum" sz="quarter" idx="4"/>
          </p:nvPr>
        </p:nvSpPr>
        <p:spPr>
          <a:xfrm>
            <a:off x="8641080" y="6537960"/>
            <a:ext cx="457200" cy="301752"/>
          </a:xfrm>
          <a:prstGeom prst="rect">
            <a:avLst/>
          </a:prstGeom>
        </p:spPr>
        <p:txBody>
          <a:bodyPr vert="horz" lIns="91440" tIns="45720" rIns="91440" bIns="45720" rtlCol="0" anchor="ctr"/>
          <a:lstStyle>
            <a:lvl1pPr algn="ctr">
              <a:defRPr sz="1200" b="1">
                <a:solidFill>
                  <a:schemeClr val="bg1"/>
                </a:solidFill>
              </a:defRPr>
            </a:lvl1pPr>
          </a:lstStyle>
          <a:p>
            <a:fld id="{13443910-3D88-430F-B3B4-1945443AA91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290568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Blank with Page Number">
    <p:spTree>
      <p:nvGrpSpPr>
        <p:cNvPr id="1" name=""/>
        <p:cNvGrpSpPr/>
        <p:nvPr/>
      </p:nvGrpSpPr>
      <p:grpSpPr>
        <a:xfrm>
          <a:off x="0" y="0"/>
          <a:ext cx="0" cy="0"/>
          <a:chOff x="0" y="0"/>
          <a:chExt cx="0" cy="0"/>
        </a:xfrm>
      </p:grpSpPr>
      <p:pic>
        <p:nvPicPr>
          <p:cNvPr id="2" name="64a26a49-13e8-4bf7-9488-ed1fdaf0c4e4" descr="0A12228A-996F-4368-A895-BC7CECC99C3A"/>
          <p:cNvPicPr>
            <a:picLocks noChangeAspect="1" noChangeArrowheads="1"/>
          </p:cNvPicPr>
          <p:nvPr userDrawn="1"/>
        </p:nvPicPr>
        <p:blipFill>
          <a:blip r:embed="rId2" cstate="print"/>
          <a:srcRect/>
          <a:stretch>
            <a:fillRect/>
          </a:stretch>
        </p:blipFill>
        <p:spPr bwMode="auto">
          <a:xfrm>
            <a:off x="8398669" y="6537960"/>
            <a:ext cx="669131" cy="304800"/>
          </a:xfrm>
          <a:prstGeom prst="rect">
            <a:avLst/>
          </a:prstGeom>
          <a:noFill/>
          <a:ln w="9525">
            <a:noFill/>
            <a:miter lim="800000"/>
            <a:headEnd/>
            <a:tailEnd/>
          </a:ln>
        </p:spPr>
      </p:pic>
      <p:sp>
        <p:nvSpPr>
          <p:cNvPr id="3" name="Slide Number Placeholder 9"/>
          <p:cNvSpPr>
            <a:spLocks noGrp="1"/>
          </p:cNvSpPr>
          <p:nvPr>
            <p:ph type="sldNum" sz="quarter" idx="4"/>
          </p:nvPr>
        </p:nvSpPr>
        <p:spPr>
          <a:xfrm>
            <a:off x="8641080" y="6537960"/>
            <a:ext cx="457200" cy="301752"/>
          </a:xfrm>
          <a:prstGeom prst="rect">
            <a:avLst/>
          </a:prstGeom>
        </p:spPr>
        <p:txBody>
          <a:bodyPr vert="horz" lIns="91440" tIns="45720" rIns="91440" bIns="45720" rtlCol="0" anchor="ctr"/>
          <a:lstStyle>
            <a:lvl1pPr algn="ctr">
              <a:defRPr sz="1200" b="1">
                <a:solidFill>
                  <a:schemeClr val="bg1"/>
                </a:solidFill>
              </a:defRPr>
            </a:lvl1pPr>
          </a:lstStyle>
          <a:p>
            <a:fld id="{13443910-3D88-430F-B3B4-1945443AA91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775446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raph Center">
    <p:spTree>
      <p:nvGrpSpPr>
        <p:cNvPr id="1" name=""/>
        <p:cNvGrpSpPr/>
        <p:nvPr/>
      </p:nvGrpSpPr>
      <p:grpSpPr>
        <a:xfrm>
          <a:off x="0" y="0"/>
          <a:ext cx="0" cy="0"/>
          <a:chOff x="0" y="0"/>
          <a:chExt cx="0" cy="0"/>
        </a:xfrm>
      </p:grpSpPr>
      <p:sp>
        <p:nvSpPr>
          <p:cNvPr id="7" name="Text Placeholder 11"/>
          <p:cNvSpPr>
            <a:spLocks noGrp="1"/>
          </p:cNvSpPr>
          <p:nvPr>
            <p:ph type="body" sz="quarter" idx="15"/>
          </p:nvPr>
        </p:nvSpPr>
        <p:spPr>
          <a:xfrm>
            <a:off x="1524000" y="5334000"/>
            <a:ext cx="6096000" cy="914400"/>
          </a:xfrm>
          <a:prstGeom prst="rect">
            <a:avLst/>
          </a:prstGeom>
          <a:solidFill>
            <a:schemeClr val="bg2">
              <a:lumMod val="40000"/>
              <a:lumOff val="60000"/>
            </a:schemeClr>
          </a:solidFill>
        </p:spPr>
        <p:txBody>
          <a:bodyPr anchor="ctr"/>
          <a:lstStyle>
            <a:lvl1pPr marL="0" indent="0">
              <a:spcBef>
                <a:spcPts val="600"/>
              </a:spcBef>
              <a:buClr>
                <a:schemeClr val="accent2"/>
              </a:buClr>
              <a:buNone/>
              <a:defRPr sz="1400">
                <a:solidFill>
                  <a:srgbClr val="000000"/>
                </a:solidFill>
              </a:defRPr>
            </a:lvl1pPr>
            <a:lvl2pPr marL="461963" indent="-234950">
              <a:spcBef>
                <a:spcPts val="600"/>
              </a:spcBef>
              <a:buClr>
                <a:schemeClr val="accent2"/>
              </a:buClr>
              <a:defRPr sz="1400">
                <a:solidFill>
                  <a:srgbClr val="000000"/>
                </a:solidFill>
              </a:defRPr>
            </a:lvl2pPr>
            <a:lvl3pPr marL="687388" indent="-225425">
              <a:spcBef>
                <a:spcPts val="600"/>
              </a:spcBef>
              <a:buClr>
                <a:schemeClr val="accent2"/>
              </a:buClr>
              <a:buFont typeface="Calibri" pitchFamily="34" charset="0"/>
              <a:buChar char="»"/>
              <a:defRPr sz="1400">
                <a:solidFill>
                  <a:srgbClr val="000000"/>
                </a:solidFill>
              </a:defRPr>
            </a:lvl3pPr>
            <a:lvl4pPr marL="914400" indent="-227013">
              <a:spcBef>
                <a:spcPts val="600"/>
              </a:spcBef>
              <a:buClr>
                <a:schemeClr val="accent2"/>
              </a:buClr>
              <a:buFont typeface="Courier New" pitchFamily="49" charset="0"/>
              <a:buChar char="o"/>
              <a:defRPr sz="1400">
                <a:solidFill>
                  <a:srgbClr val="000000"/>
                </a:solidFill>
              </a:defRPr>
            </a:lvl4pPr>
            <a:lvl5pPr marL="1203325" indent="-288925">
              <a:spcBef>
                <a:spcPts val="600"/>
              </a:spcBef>
              <a:buClr>
                <a:schemeClr val="accent2"/>
              </a:buClr>
              <a:buFont typeface="Wingdings" pitchFamily="2" charset="2"/>
              <a:buChar char="v"/>
              <a:defRPr sz="1400">
                <a:solidFill>
                  <a:srgbClr val="000000"/>
                </a:solidFill>
              </a:defRPr>
            </a:lvl5pPr>
          </a:lstStyle>
          <a:p>
            <a:pPr lvl="0"/>
            <a:r>
              <a:rPr lang="en-US"/>
              <a:t>Click to edit Master text styles</a:t>
            </a:r>
          </a:p>
        </p:txBody>
      </p:sp>
      <p:sp>
        <p:nvSpPr>
          <p:cNvPr id="16" name="Content Placeholder 15"/>
          <p:cNvSpPr>
            <a:spLocks noGrp="1"/>
          </p:cNvSpPr>
          <p:nvPr>
            <p:ph sz="quarter" idx="16"/>
          </p:nvPr>
        </p:nvSpPr>
        <p:spPr>
          <a:xfrm>
            <a:off x="1524000" y="2209800"/>
            <a:ext cx="6096000" cy="3048000"/>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11" name="Text Placeholder 10"/>
          <p:cNvSpPr>
            <a:spLocks noGrp="1"/>
          </p:cNvSpPr>
          <p:nvPr>
            <p:ph type="body" sz="quarter" idx="17" hasCustomPrompt="1"/>
          </p:nvPr>
        </p:nvSpPr>
        <p:spPr>
          <a:xfrm>
            <a:off x="76200" y="6477000"/>
            <a:ext cx="7239000" cy="304800"/>
          </a:xfrm>
          <a:prstGeom prst="rect">
            <a:avLst/>
          </a:prstGeom>
        </p:spPr>
        <p:txBody>
          <a:bodyPr bIns="0" anchor="b"/>
          <a:lstStyle>
            <a:lvl1pPr marL="0" indent="0">
              <a:buNone/>
              <a:defRPr sz="800">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17" name="Slide Number Placeholder 16"/>
          <p:cNvSpPr>
            <a:spLocks noGrp="1"/>
          </p:cNvSpPr>
          <p:nvPr>
            <p:ph type="sldNum" sz="quarter" idx="18"/>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8" name="Title 17"/>
          <p:cNvSpPr>
            <a:spLocks noGrp="1"/>
          </p:cNvSpPr>
          <p:nvPr>
            <p:ph type="title"/>
          </p:nvPr>
        </p:nvSpPr>
        <p:spPr/>
        <p:txBody>
          <a:bodyPr/>
          <a:lstStyle/>
          <a:p>
            <a:r>
              <a:rPr lang="en-US"/>
              <a:t>Click to edit Master title style</a:t>
            </a:r>
          </a:p>
        </p:txBody>
      </p:sp>
      <p:sp>
        <p:nvSpPr>
          <p:cNvPr id="8" name="Text Placeholder 9"/>
          <p:cNvSpPr>
            <a:spLocks noGrp="1"/>
          </p:cNvSpPr>
          <p:nvPr>
            <p:ph type="body" sz="quarter" idx="19"/>
          </p:nvPr>
        </p:nvSpPr>
        <p:spPr>
          <a:xfrm>
            <a:off x="457200" y="1447800"/>
            <a:ext cx="8229600" cy="68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90680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533400" y="2362200"/>
            <a:ext cx="3886200" cy="2895600"/>
          </a:xfrm>
          <a:prstGeom prst="rect">
            <a:avLst/>
          </a:prstGeom>
        </p:spPr>
        <p:txBody>
          <a:bodyPr/>
          <a:lstStyle>
            <a:lvl1pPr marL="171450" indent="-171450">
              <a:buClr>
                <a:schemeClr val="accent2"/>
              </a:buClr>
              <a:defRPr sz="1600" b="0">
                <a:solidFill>
                  <a:srgbClr val="000000"/>
                </a:solidFill>
              </a:defRPr>
            </a:lvl1pPr>
            <a:lvl2pPr>
              <a:defRPr sz="1400" b="0"/>
            </a:lvl2pPr>
            <a:lvl3pPr>
              <a:defRPr sz="1400"/>
            </a:lvl3pPr>
            <a:lvl4pPr>
              <a:defRPr sz="1400"/>
            </a:lvl4pPr>
            <a:lvl5pPr>
              <a:defRPr sz="1400"/>
            </a:lvl5pPr>
          </a:lstStyle>
          <a:p>
            <a:pPr lvl="0"/>
            <a:r>
              <a:rPr lang="en-US"/>
              <a:t>Click to edit Master text styles</a:t>
            </a:r>
          </a:p>
          <a:p>
            <a:pPr lvl="1"/>
            <a:r>
              <a:rPr lang="en-US"/>
              <a:t>Second level</a:t>
            </a:r>
          </a:p>
        </p:txBody>
      </p:sp>
      <p:sp>
        <p:nvSpPr>
          <p:cNvPr id="11" name="Text Placeholder 10"/>
          <p:cNvSpPr>
            <a:spLocks noGrp="1"/>
          </p:cNvSpPr>
          <p:nvPr>
            <p:ph type="body" sz="quarter" idx="17" hasCustomPrompt="1"/>
          </p:nvPr>
        </p:nvSpPr>
        <p:spPr>
          <a:xfrm>
            <a:off x="76200" y="6477000"/>
            <a:ext cx="7239000" cy="304800"/>
          </a:xfrm>
          <a:prstGeom prst="rect">
            <a:avLst/>
          </a:prstGeom>
        </p:spPr>
        <p:txBody>
          <a:bodyPr bIns="0" anchor="b"/>
          <a:lstStyle>
            <a:lvl1pPr marL="0" indent="0">
              <a:buNone/>
              <a:defRPr sz="800">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a:t>Click to add a survey question</a:t>
            </a:r>
          </a:p>
        </p:txBody>
      </p:sp>
      <p:sp>
        <p:nvSpPr>
          <p:cNvPr id="8" name="Content Placeholder 15"/>
          <p:cNvSpPr>
            <a:spLocks noGrp="1"/>
          </p:cNvSpPr>
          <p:nvPr>
            <p:ph sz="quarter" idx="18"/>
          </p:nvPr>
        </p:nvSpPr>
        <p:spPr>
          <a:xfrm>
            <a:off x="4724400" y="2362200"/>
            <a:ext cx="3886200" cy="2895600"/>
          </a:xfrm>
          <a:prstGeom prst="rect">
            <a:avLst/>
          </a:prstGeom>
        </p:spPr>
        <p:txBody>
          <a:bodyPr/>
          <a:lstStyle>
            <a:lvl1pPr marL="171450" indent="-171450">
              <a:buClr>
                <a:schemeClr val="accent2"/>
              </a:buClr>
              <a:defRPr sz="16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13" name="Slide Number Placeholder 12"/>
          <p:cNvSpPr>
            <a:spLocks noGrp="1"/>
          </p:cNvSpPr>
          <p:nvPr>
            <p:ph type="sldNum" sz="quarter" idx="21"/>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9" name="Title 18"/>
          <p:cNvSpPr>
            <a:spLocks noGrp="1"/>
          </p:cNvSpPr>
          <p:nvPr>
            <p:ph type="title"/>
          </p:nvPr>
        </p:nvSpPr>
        <p:spPr/>
        <p:txBody>
          <a:bodyPr/>
          <a:lstStyle/>
          <a:p>
            <a:r>
              <a:rPr lang="en-US"/>
              <a:t>Click to edit Master title style</a:t>
            </a:r>
          </a:p>
        </p:txBody>
      </p:sp>
      <p:sp>
        <p:nvSpPr>
          <p:cNvPr id="9" name="Text Placeholder 11"/>
          <p:cNvSpPr>
            <a:spLocks noGrp="1"/>
          </p:cNvSpPr>
          <p:nvPr>
            <p:ph type="body" sz="quarter" idx="15"/>
          </p:nvPr>
        </p:nvSpPr>
        <p:spPr>
          <a:xfrm>
            <a:off x="533400" y="5334000"/>
            <a:ext cx="3886200" cy="914400"/>
          </a:xfrm>
          <a:prstGeom prst="rect">
            <a:avLst/>
          </a:prstGeom>
          <a:solidFill>
            <a:schemeClr val="bg2">
              <a:lumMod val="40000"/>
              <a:lumOff val="60000"/>
            </a:schemeClr>
          </a:solidFill>
        </p:spPr>
        <p:txBody>
          <a:bodyPr anchor="ctr"/>
          <a:lstStyle>
            <a:lvl1pPr marL="0" indent="0">
              <a:spcBef>
                <a:spcPts val="600"/>
              </a:spcBef>
              <a:buClr>
                <a:schemeClr val="accent2"/>
              </a:buClr>
              <a:buNone/>
              <a:defRPr sz="1400">
                <a:solidFill>
                  <a:srgbClr val="000000"/>
                </a:solidFill>
              </a:defRPr>
            </a:lvl1pPr>
            <a:lvl2pPr marL="461963" indent="-234950">
              <a:spcBef>
                <a:spcPts val="600"/>
              </a:spcBef>
              <a:buClr>
                <a:schemeClr val="accent2"/>
              </a:buClr>
              <a:defRPr sz="1400">
                <a:solidFill>
                  <a:srgbClr val="000000"/>
                </a:solidFill>
              </a:defRPr>
            </a:lvl2pPr>
            <a:lvl3pPr marL="687388" indent="-225425">
              <a:spcBef>
                <a:spcPts val="600"/>
              </a:spcBef>
              <a:buClr>
                <a:schemeClr val="accent2"/>
              </a:buClr>
              <a:buFont typeface="Calibri" pitchFamily="34" charset="0"/>
              <a:buChar char="»"/>
              <a:defRPr sz="1400">
                <a:solidFill>
                  <a:srgbClr val="000000"/>
                </a:solidFill>
              </a:defRPr>
            </a:lvl3pPr>
            <a:lvl4pPr marL="914400" indent="-227013">
              <a:spcBef>
                <a:spcPts val="600"/>
              </a:spcBef>
              <a:buClr>
                <a:schemeClr val="accent2"/>
              </a:buClr>
              <a:buFont typeface="Courier New" pitchFamily="49" charset="0"/>
              <a:buChar char="o"/>
              <a:defRPr sz="1400">
                <a:solidFill>
                  <a:srgbClr val="000000"/>
                </a:solidFill>
              </a:defRPr>
            </a:lvl4pPr>
            <a:lvl5pPr marL="1203325" indent="-288925">
              <a:spcBef>
                <a:spcPts val="600"/>
              </a:spcBef>
              <a:buClr>
                <a:schemeClr val="accent2"/>
              </a:buClr>
              <a:buFont typeface="Wingdings" pitchFamily="2" charset="2"/>
              <a:buChar char="v"/>
              <a:defRPr sz="1400">
                <a:solidFill>
                  <a:srgbClr val="000000"/>
                </a:solidFill>
              </a:defRPr>
            </a:lvl5pPr>
          </a:lstStyle>
          <a:p>
            <a:pPr lvl="0"/>
            <a:r>
              <a:rPr lang="en-US"/>
              <a:t>Click to edit Master text styles</a:t>
            </a:r>
          </a:p>
        </p:txBody>
      </p:sp>
      <p:sp>
        <p:nvSpPr>
          <p:cNvPr id="10" name="Text Placeholder 11"/>
          <p:cNvSpPr>
            <a:spLocks noGrp="1"/>
          </p:cNvSpPr>
          <p:nvPr>
            <p:ph type="body" sz="quarter" idx="22"/>
          </p:nvPr>
        </p:nvSpPr>
        <p:spPr>
          <a:xfrm>
            <a:off x="4724400" y="5334000"/>
            <a:ext cx="3886200" cy="914400"/>
          </a:xfrm>
          <a:prstGeom prst="rect">
            <a:avLst/>
          </a:prstGeom>
          <a:solidFill>
            <a:schemeClr val="bg2">
              <a:lumMod val="40000"/>
              <a:lumOff val="60000"/>
            </a:schemeClr>
          </a:solidFill>
        </p:spPr>
        <p:txBody>
          <a:bodyPr anchor="ctr"/>
          <a:lstStyle>
            <a:lvl1pPr marL="0" indent="0">
              <a:spcBef>
                <a:spcPts val="600"/>
              </a:spcBef>
              <a:buClr>
                <a:schemeClr val="accent2"/>
              </a:buClr>
              <a:buNone/>
              <a:defRPr sz="1400">
                <a:solidFill>
                  <a:srgbClr val="000000"/>
                </a:solidFill>
              </a:defRPr>
            </a:lvl1pPr>
            <a:lvl2pPr marL="461963" indent="-234950">
              <a:spcBef>
                <a:spcPts val="600"/>
              </a:spcBef>
              <a:buClr>
                <a:schemeClr val="accent2"/>
              </a:buClr>
              <a:defRPr sz="1400">
                <a:solidFill>
                  <a:srgbClr val="000000"/>
                </a:solidFill>
              </a:defRPr>
            </a:lvl2pPr>
            <a:lvl3pPr marL="687388" indent="-225425">
              <a:spcBef>
                <a:spcPts val="600"/>
              </a:spcBef>
              <a:buClr>
                <a:schemeClr val="accent2"/>
              </a:buClr>
              <a:buFont typeface="Calibri" pitchFamily="34" charset="0"/>
              <a:buChar char="»"/>
              <a:defRPr sz="1400">
                <a:solidFill>
                  <a:srgbClr val="000000"/>
                </a:solidFill>
              </a:defRPr>
            </a:lvl3pPr>
            <a:lvl4pPr marL="914400" indent="-227013">
              <a:spcBef>
                <a:spcPts val="600"/>
              </a:spcBef>
              <a:buClr>
                <a:schemeClr val="accent2"/>
              </a:buClr>
              <a:buFont typeface="Courier New" pitchFamily="49" charset="0"/>
              <a:buChar char="o"/>
              <a:defRPr sz="1400">
                <a:solidFill>
                  <a:srgbClr val="000000"/>
                </a:solidFill>
              </a:defRPr>
            </a:lvl4pPr>
            <a:lvl5pPr marL="1203325" indent="-288925">
              <a:spcBef>
                <a:spcPts val="600"/>
              </a:spcBef>
              <a:buClr>
                <a:schemeClr val="accent2"/>
              </a:buClr>
              <a:buFont typeface="Wingdings" pitchFamily="2" charset="2"/>
              <a:buChar char="v"/>
              <a:defRPr sz="1400">
                <a:solidFill>
                  <a:srgbClr val="000000"/>
                </a:solidFill>
              </a:defRPr>
            </a:lvl5pPr>
          </a:lstStyle>
          <a:p>
            <a:pPr lvl="0"/>
            <a:r>
              <a:rPr lang="en-US"/>
              <a:t>Click to edit Master text styles</a:t>
            </a:r>
          </a:p>
        </p:txBody>
      </p:sp>
      <p:cxnSp>
        <p:nvCxnSpPr>
          <p:cNvPr id="15" name="Straight Connector 14"/>
          <p:cNvCxnSpPr/>
          <p:nvPr userDrawn="1"/>
        </p:nvCxnSpPr>
        <p:spPr>
          <a:xfrm rot="5400000">
            <a:off x="2857500" y="4533900"/>
            <a:ext cx="34290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 Placeholder 9"/>
          <p:cNvSpPr>
            <a:spLocks noGrp="1"/>
          </p:cNvSpPr>
          <p:nvPr>
            <p:ph type="body" sz="quarter" idx="19"/>
          </p:nvPr>
        </p:nvSpPr>
        <p:spPr>
          <a:xfrm>
            <a:off x="457200" y="1447800"/>
            <a:ext cx="8229600" cy="68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43121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righ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457200" y="1447800"/>
            <a:ext cx="2438400" cy="4114800"/>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17" name="Slide Number Placeholder 16"/>
          <p:cNvSpPr>
            <a:spLocks noGrp="1"/>
          </p:cNvSpPr>
          <p:nvPr>
            <p:ph type="sldNum" sz="quarter" idx="17"/>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8" name="Title 7"/>
          <p:cNvSpPr>
            <a:spLocks noGrp="1"/>
          </p:cNvSpPr>
          <p:nvPr>
            <p:ph type="title"/>
          </p:nvPr>
        </p:nvSpPr>
        <p:spPr/>
        <p:txBody>
          <a:bodyPr/>
          <a:lstStyle/>
          <a:p>
            <a:r>
              <a:rPr lang="en-US"/>
              <a:t>Click to edit Master title style</a:t>
            </a:r>
          </a:p>
        </p:txBody>
      </p:sp>
      <p:sp>
        <p:nvSpPr>
          <p:cNvPr id="14" name="Text Placeholder 9"/>
          <p:cNvSpPr>
            <a:spLocks noGrp="1"/>
          </p:cNvSpPr>
          <p:nvPr>
            <p:ph type="body" sz="quarter" idx="18" hasCustomPrompt="1"/>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a:t>Implication or Insight or The Value or some other callout goes here if you need it.  You can use two lines.</a:t>
            </a:r>
          </a:p>
        </p:txBody>
      </p:sp>
      <p:sp>
        <p:nvSpPr>
          <p:cNvPr id="10" name="Text Placeholder 9"/>
          <p:cNvSpPr>
            <a:spLocks noGrp="1"/>
          </p:cNvSpPr>
          <p:nvPr>
            <p:ph type="body" sz="quarter" idx="19"/>
          </p:nvPr>
        </p:nvSpPr>
        <p:spPr>
          <a:xfrm>
            <a:off x="3048000" y="1447800"/>
            <a:ext cx="5791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a:t>Title</a:t>
            </a:r>
          </a:p>
        </p:txBody>
      </p:sp>
    </p:spTree>
    <p:extLst>
      <p:ext uri="{BB962C8B-B14F-4D97-AF65-F5344CB8AC3E}">
        <p14:creationId xmlns:p14="http://schemas.microsoft.com/office/powerpoint/2010/main" val="36248215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6400800" y="1447800"/>
            <a:ext cx="2438400" cy="4114800"/>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17" name="Slide Number Placeholder 16"/>
          <p:cNvSpPr>
            <a:spLocks noGrp="1"/>
          </p:cNvSpPr>
          <p:nvPr>
            <p:ph type="sldNum" sz="quarter" idx="17"/>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8" name="Title 7"/>
          <p:cNvSpPr>
            <a:spLocks noGrp="1"/>
          </p:cNvSpPr>
          <p:nvPr>
            <p:ph type="title"/>
          </p:nvPr>
        </p:nvSpPr>
        <p:spPr/>
        <p:txBody>
          <a:bodyPr/>
          <a:lstStyle/>
          <a:p>
            <a:r>
              <a:rPr lang="en-US"/>
              <a:t>Click to edit Master title style</a:t>
            </a:r>
          </a:p>
        </p:txBody>
      </p:sp>
      <p:sp>
        <p:nvSpPr>
          <p:cNvPr id="9" name="Text Placeholder 9"/>
          <p:cNvSpPr>
            <a:spLocks noGrp="1"/>
          </p:cNvSpPr>
          <p:nvPr>
            <p:ph type="body" sz="quarter" idx="19"/>
          </p:nvPr>
        </p:nvSpPr>
        <p:spPr>
          <a:xfrm>
            <a:off x="457200" y="1447800"/>
            <a:ext cx="5791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8" hasCustomPrompt="1"/>
          </p:nvPr>
        </p:nvSpPr>
        <p:spPr>
          <a:xfrm>
            <a:off x="381000" y="6019800"/>
            <a:ext cx="58674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a:t>Implication or Insight or The Value or some other callout goes here if you need it.  You can use two lines.</a:t>
            </a:r>
          </a:p>
        </p:txBody>
      </p:sp>
      <p:sp>
        <p:nvSpPr>
          <p:cNvPr id="11"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a:t>Title</a:t>
            </a:r>
          </a:p>
        </p:txBody>
      </p:sp>
    </p:spTree>
    <p:extLst>
      <p:ext uri="{BB962C8B-B14F-4D97-AF65-F5344CB8AC3E}">
        <p14:creationId xmlns:p14="http://schemas.microsoft.com/office/powerpoint/2010/main" val="1336792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left">
    <p:spTree>
      <p:nvGrpSpPr>
        <p:cNvPr id="1" name=""/>
        <p:cNvGrpSpPr/>
        <p:nvPr/>
      </p:nvGrpSpPr>
      <p:grpSpPr>
        <a:xfrm>
          <a:off x="0" y="0"/>
          <a:ext cx="0" cy="0"/>
          <a:chOff x="0" y="0"/>
          <a:chExt cx="0" cy="0"/>
        </a:xfrm>
      </p:grpSpPr>
      <p:sp>
        <p:nvSpPr>
          <p:cNvPr id="12" name="Text Placeholder 15"/>
          <p:cNvSpPr>
            <a:spLocks noGrp="1"/>
          </p:cNvSpPr>
          <p:nvPr>
            <p:ph type="body" sz="quarter" idx="11"/>
          </p:nvPr>
        </p:nvSpPr>
        <p:spPr>
          <a:xfrm>
            <a:off x="460248" y="2706988"/>
            <a:ext cx="2587752" cy="2971800"/>
          </a:xfrm>
          <a:prstGeom prst="roundRect">
            <a:avLst/>
          </a:prstGeom>
          <a:solidFill>
            <a:schemeClr val="accent4"/>
          </a:solidFill>
          <a:ln>
            <a:solidFill>
              <a:schemeClr val="bg1"/>
            </a:solidFill>
          </a:ln>
        </p:spPr>
        <p:txBody>
          <a:bodyPr lIns="182880" tIns="457200"/>
          <a:lstStyle>
            <a:lvl1pPr marL="0" indent="0">
              <a:buNone/>
              <a:defRPr sz="1400" b="1" i="1" baseline="0">
                <a:solidFill>
                  <a:schemeClr val="bg1"/>
                </a:solidFill>
              </a:defRPr>
            </a:lvl1pPr>
          </a:lstStyle>
          <a:p>
            <a:pPr lvl="0"/>
            <a:r>
              <a:rPr lang="en-US"/>
              <a:t>Click to edit Master text styles</a:t>
            </a:r>
          </a:p>
        </p:txBody>
      </p:sp>
      <p:sp>
        <p:nvSpPr>
          <p:cNvPr id="13" name="Picture Placeholder 17"/>
          <p:cNvSpPr>
            <a:spLocks noGrp="1"/>
          </p:cNvSpPr>
          <p:nvPr>
            <p:ph type="pic" sz="quarter" idx="12"/>
          </p:nvPr>
        </p:nvSpPr>
        <p:spPr>
          <a:xfrm>
            <a:off x="460248" y="1447800"/>
            <a:ext cx="2587752" cy="1676400"/>
          </a:xfrm>
          <a:prstGeom prst="rect">
            <a:avLst/>
          </a:prstGeom>
          <a:solidFill>
            <a:schemeClr val="bg1"/>
          </a:solidFill>
        </p:spPr>
        <p:txBody>
          <a:bodyPr rtlCol="0">
            <a:noAutofit/>
          </a:bodyPr>
          <a:lstStyle>
            <a:lvl1pPr>
              <a:buNone/>
              <a:defRPr sz="1400"/>
            </a:lvl1pPr>
          </a:lstStyle>
          <a:p>
            <a:pPr lvl="0"/>
            <a:r>
              <a:rPr lang="en-US" noProof="0" dirty="0"/>
              <a:t>Click icon to add picture</a:t>
            </a:r>
          </a:p>
        </p:txBody>
      </p:sp>
      <p:sp>
        <p:nvSpPr>
          <p:cNvPr id="20" name="Title 19"/>
          <p:cNvSpPr>
            <a:spLocks noGrp="1"/>
          </p:cNvSpPr>
          <p:nvPr>
            <p:ph type="title"/>
          </p:nvPr>
        </p:nvSpPr>
        <p:spPr/>
        <p:txBody>
          <a:bodyPr/>
          <a:lstStyle/>
          <a:p>
            <a:r>
              <a:rPr lang="en-US"/>
              <a:t>Click to edit Master title style</a:t>
            </a:r>
          </a:p>
        </p:txBody>
      </p:sp>
      <p:sp>
        <p:nvSpPr>
          <p:cNvPr id="11" name="Text Placeholder 9"/>
          <p:cNvSpPr>
            <a:spLocks noGrp="1"/>
          </p:cNvSpPr>
          <p:nvPr>
            <p:ph type="body" sz="quarter" idx="19"/>
          </p:nvPr>
        </p:nvSpPr>
        <p:spPr>
          <a:xfrm>
            <a:off x="3124200" y="1447800"/>
            <a:ext cx="5791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p:cNvSpPr>
            <a:spLocks noGrp="1"/>
          </p:cNvSpPr>
          <p:nvPr>
            <p:ph type="sldNum" sz="quarter" idx="20"/>
          </p:nvPr>
        </p:nvSpPr>
        <p:spPr/>
        <p:txBody>
          <a:bodyPr/>
          <a:lstStyle>
            <a:lvl1pPr>
              <a:defRPr/>
            </a:lvl1pPr>
          </a:lstStyle>
          <a:p>
            <a:pPr>
              <a:defRPr/>
            </a:pPr>
            <a:fld id="{7EFB0180-4502-40A8-9C0D-659090F50269}" type="slidenum">
              <a:rPr lang="en-US"/>
              <a:pPr>
                <a:defRPr/>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right">
    <p:spTree>
      <p:nvGrpSpPr>
        <p:cNvPr id="1" name=""/>
        <p:cNvGrpSpPr/>
        <p:nvPr/>
      </p:nvGrpSpPr>
      <p:grpSpPr>
        <a:xfrm>
          <a:off x="0" y="0"/>
          <a:ext cx="0" cy="0"/>
          <a:chOff x="0" y="0"/>
          <a:chExt cx="0" cy="0"/>
        </a:xfrm>
      </p:grpSpPr>
      <p:sp>
        <p:nvSpPr>
          <p:cNvPr id="12" name="Text Placeholder 15"/>
          <p:cNvSpPr>
            <a:spLocks noGrp="1"/>
          </p:cNvSpPr>
          <p:nvPr>
            <p:ph type="body" sz="quarter" idx="11" hasCustomPrompt="1"/>
          </p:nvPr>
        </p:nvSpPr>
        <p:spPr>
          <a:xfrm>
            <a:off x="6324600" y="2706988"/>
            <a:ext cx="2587752" cy="2971800"/>
          </a:xfrm>
          <a:prstGeom prst="roundRect">
            <a:avLst/>
          </a:prstGeom>
          <a:solidFill>
            <a:schemeClr val="accent3"/>
          </a:solidFill>
          <a:ln>
            <a:solidFill>
              <a:schemeClr val="bg1"/>
            </a:solidFill>
          </a:ln>
        </p:spPr>
        <p:txBody>
          <a:bodyPr lIns="182880" tIns="457200"/>
          <a:lstStyle>
            <a:lvl1pPr marL="0" indent="0">
              <a:buNone/>
              <a:defRPr sz="1400" b="1" i="1" baseline="0">
                <a:solidFill>
                  <a:schemeClr val="bg1"/>
                </a:solidFill>
              </a:defRPr>
            </a:lvl1pPr>
          </a:lstStyle>
          <a:p>
            <a:pPr lvl="0"/>
            <a:r>
              <a:rPr lang="en-US" dirty="0"/>
              <a:t>“Quote goes here in italics”</a:t>
            </a:r>
          </a:p>
        </p:txBody>
      </p:sp>
      <p:sp>
        <p:nvSpPr>
          <p:cNvPr id="13" name="Picture Placeholder 17"/>
          <p:cNvSpPr>
            <a:spLocks noGrp="1"/>
          </p:cNvSpPr>
          <p:nvPr>
            <p:ph type="pic" sz="quarter" idx="12"/>
          </p:nvPr>
        </p:nvSpPr>
        <p:spPr>
          <a:xfrm>
            <a:off x="6324600" y="1447800"/>
            <a:ext cx="2587752" cy="1676400"/>
          </a:xfrm>
          <a:prstGeom prst="rect">
            <a:avLst/>
          </a:prstGeom>
          <a:solidFill>
            <a:schemeClr val="bg1"/>
          </a:solidFill>
        </p:spPr>
        <p:txBody>
          <a:bodyPr/>
          <a:lstStyle>
            <a:lvl1pPr>
              <a:buNone/>
              <a:defRPr sz="1400"/>
            </a:lvl1pPr>
          </a:lstStyle>
          <a:p>
            <a:r>
              <a:rPr lang="en-US"/>
              <a:t>Click icon to add picture</a:t>
            </a:r>
            <a:endParaRPr lang="en-US" dirty="0"/>
          </a:p>
        </p:txBody>
      </p:sp>
      <p:sp>
        <p:nvSpPr>
          <p:cNvPr id="19" name="Slide Number Placeholder 18"/>
          <p:cNvSpPr>
            <a:spLocks noGrp="1"/>
          </p:cNvSpPr>
          <p:nvPr>
            <p:ph type="sldNum" sz="quarter" idx="16"/>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20" name="Title 19"/>
          <p:cNvSpPr>
            <a:spLocks noGrp="1"/>
          </p:cNvSpPr>
          <p:nvPr>
            <p:ph type="title"/>
          </p:nvPr>
        </p:nvSpPr>
        <p:spPr/>
        <p:txBody>
          <a:bodyPr/>
          <a:lstStyle/>
          <a:p>
            <a:r>
              <a:rPr lang="en-US"/>
              <a:t>Click to edit Master title style</a:t>
            </a:r>
          </a:p>
        </p:txBody>
      </p:sp>
      <p:sp>
        <p:nvSpPr>
          <p:cNvPr id="9" name="Text Placeholder 9"/>
          <p:cNvSpPr>
            <a:spLocks noGrp="1"/>
          </p:cNvSpPr>
          <p:nvPr>
            <p:ph type="body" sz="quarter" idx="19"/>
          </p:nvPr>
        </p:nvSpPr>
        <p:spPr>
          <a:xfrm>
            <a:off x="457200" y="1447800"/>
            <a:ext cx="5715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77961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left">
    <p:spTree>
      <p:nvGrpSpPr>
        <p:cNvPr id="1" name=""/>
        <p:cNvGrpSpPr/>
        <p:nvPr/>
      </p:nvGrpSpPr>
      <p:grpSpPr>
        <a:xfrm>
          <a:off x="0" y="0"/>
          <a:ext cx="0" cy="0"/>
          <a:chOff x="0" y="0"/>
          <a:chExt cx="0" cy="0"/>
        </a:xfrm>
      </p:grpSpPr>
      <p:sp>
        <p:nvSpPr>
          <p:cNvPr id="12" name="Text Placeholder 15"/>
          <p:cNvSpPr>
            <a:spLocks noGrp="1"/>
          </p:cNvSpPr>
          <p:nvPr>
            <p:ph type="body" sz="quarter" idx="11" hasCustomPrompt="1"/>
          </p:nvPr>
        </p:nvSpPr>
        <p:spPr>
          <a:xfrm>
            <a:off x="460248" y="2706988"/>
            <a:ext cx="2587752" cy="2971800"/>
          </a:xfrm>
          <a:prstGeom prst="roundRect">
            <a:avLst/>
          </a:prstGeom>
          <a:solidFill>
            <a:schemeClr val="accent4"/>
          </a:solidFill>
          <a:ln>
            <a:solidFill>
              <a:schemeClr val="bg1"/>
            </a:solidFill>
          </a:ln>
        </p:spPr>
        <p:txBody>
          <a:bodyPr lIns="182880" tIns="457200"/>
          <a:lstStyle>
            <a:lvl1pPr marL="0" indent="0">
              <a:buNone/>
              <a:defRPr sz="1400" b="1" i="1" baseline="0">
                <a:solidFill>
                  <a:schemeClr val="bg1"/>
                </a:solidFill>
              </a:defRPr>
            </a:lvl1pPr>
          </a:lstStyle>
          <a:p>
            <a:pPr lvl="0"/>
            <a:r>
              <a:rPr lang="en-US" dirty="0"/>
              <a:t>“Quote goes here in italics”</a:t>
            </a:r>
          </a:p>
        </p:txBody>
      </p:sp>
      <p:sp>
        <p:nvSpPr>
          <p:cNvPr id="13" name="Picture Placeholder 17"/>
          <p:cNvSpPr>
            <a:spLocks noGrp="1"/>
          </p:cNvSpPr>
          <p:nvPr>
            <p:ph type="pic" sz="quarter" idx="12"/>
          </p:nvPr>
        </p:nvSpPr>
        <p:spPr>
          <a:xfrm>
            <a:off x="460248" y="1447800"/>
            <a:ext cx="2587752" cy="1676400"/>
          </a:xfrm>
          <a:prstGeom prst="rect">
            <a:avLst/>
          </a:prstGeom>
          <a:solidFill>
            <a:schemeClr val="bg1"/>
          </a:solidFill>
        </p:spPr>
        <p:txBody>
          <a:bodyPr/>
          <a:lstStyle>
            <a:lvl1pPr>
              <a:buNone/>
              <a:defRPr sz="1400"/>
            </a:lvl1pPr>
          </a:lstStyle>
          <a:p>
            <a:r>
              <a:rPr lang="en-US"/>
              <a:t>Click icon to add picture</a:t>
            </a:r>
            <a:endParaRPr lang="en-US" dirty="0"/>
          </a:p>
        </p:txBody>
      </p:sp>
      <p:sp>
        <p:nvSpPr>
          <p:cNvPr id="19" name="Slide Number Placeholder 18"/>
          <p:cNvSpPr>
            <a:spLocks noGrp="1"/>
          </p:cNvSpPr>
          <p:nvPr>
            <p:ph type="sldNum" sz="quarter" idx="16"/>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20" name="Title 19"/>
          <p:cNvSpPr>
            <a:spLocks noGrp="1"/>
          </p:cNvSpPr>
          <p:nvPr>
            <p:ph type="title"/>
          </p:nvPr>
        </p:nvSpPr>
        <p:spPr/>
        <p:txBody>
          <a:bodyPr/>
          <a:lstStyle/>
          <a:p>
            <a:r>
              <a:rPr lang="en-US"/>
              <a:t>Click to edit Master title style</a:t>
            </a:r>
          </a:p>
        </p:txBody>
      </p:sp>
      <p:sp>
        <p:nvSpPr>
          <p:cNvPr id="11" name="Text Placeholder 9"/>
          <p:cNvSpPr>
            <a:spLocks noGrp="1"/>
          </p:cNvSpPr>
          <p:nvPr>
            <p:ph type="body" sz="quarter" idx="19"/>
          </p:nvPr>
        </p:nvSpPr>
        <p:spPr>
          <a:xfrm>
            <a:off x="3124200" y="1447800"/>
            <a:ext cx="5791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84820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12" name="Text Placeholder 15"/>
          <p:cNvSpPr>
            <a:spLocks noGrp="1"/>
          </p:cNvSpPr>
          <p:nvPr>
            <p:ph type="body" sz="quarter" idx="11" hasCustomPrompt="1"/>
          </p:nvPr>
        </p:nvSpPr>
        <p:spPr>
          <a:xfrm>
            <a:off x="609600" y="3392788"/>
            <a:ext cx="2438400" cy="2322212"/>
          </a:xfrm>
          <a:prstGeom prst="roundRect">
            <a:avLst/>
          </a:prstGeom>
          <a:solidFill>
            <a:schemeClr val="accent1"/>
          </a:solidFill>
          <a:ln>
            <a:solidFill>
              <a:schemeClr val="bg1"/>
            </a:solidFill>
          </a:ln>
        </p:spPr>
        <p:txBody>
          <a:bodyPr lIns="182880" tIns="457200"/>
          <a:lstStyle>
            <a:lvl1pPr marL="0" indent="0">
              <a:buNone/>
              <a:defRPr sz="1400" b="1" i="1">
                <a:solidFill>
                  <a:schemeClr val="bg1"/>
                </a:solidFill>
              </a:defRPr>
            </a:lvl1pPr>
          </a:lstStyle>
          <a:p>
            <a:pPr lvl="0"/>
            <a:r>
              <a:rPr lang="en-US" dirty="0"/>
              <a:t>“Quote goes here in italics”</a:t>
            </a:r>
          </a:p>
        </p:txBody>
      </p:sp>
      <p:sp>
        <p:nvSpPr>
          <p:cNvPr id="13" name="Picture Placeholder 17"/>
          <p:cNvSpPr>
            <a:spLocks noGrp="1"/>
          </p:cNvSpPr>
          <p:nvPr>
            <p:ph type="pic" sz="quarter" idx="12"/>
          </p:nvPr>
        </p:nvSpPr>
        <p:spPr>
          <a:xfrm>
            <a:off x="609600" y="2057400"/>
            <a:ext cx="2438400" cy="1767166"/>
          </a:xfrm>
          <a:prstGeom prst="rect">
            <a:avLst/>
          </a:prstGeom>
          <a:solidFill>
            <a:schemeClr val="bg1"/>
          </a:solidFill>
        </p:spPr>
        <p:txBody>
          <a:bodyPr/>
          <a:lstStyle>
            <a:lvl1pPr>
              <a:buNone/>
              <a:defRPr sz="1400"/>
            </a:lvl1pPr>
          </a:lstStyle>
          <a:p>
            <a:r>
              <a:rPr lang="en-US"/>
              <a:t>Click icon to add picture</a:t>
            </a:r>
            <a:endParaRPr lang="en-US" dirty="0"/>
          </a:p>
        </p:txBody>
      </p:sp>
      <p:sp>
        <p:nvSpPr>
          <p:cNvPr id="15" name="Text Placeholder 15"/>
          <p:cNvSpPr>
            <a:spLocks noGrp="1"/>
          </p:cNvSpPr>
          <p:nvPr>
            <p:ph type="body" sz="quarter" idx="13" hasCustomPrompt="1"/>
          </p:nvPr>
        </p:nvSpPr>
        <p:spPr>
          <a:xfrm>
            <a:off x="3352800" y="3392788"/>
            <a:ext cx="2438400" cy="2322212"/>
          </a:xfrm>
          <a:prstGeom prst="roundRect">
            <a:avLst/>
          </a:prstGeom>
          <a:solidFill>
            <a:schemeClr val="accent5"/>
          </a:solidFill>
          <a:ln>
            <a:solidFill>
              <a:schemeClr val="bg1"/>
            </a:solidFill>
          </a:ln>
        </p:spPr>
        <p:txBody>
          <a:bodyPr lIns="182880" tIns="457200"/>
          <a:lstStyle>
            <a:lvl1pPr marL="0" indent="0">
              <a:buNone/>
              <a:defRPr sz="1400" b="1" i="1">
                <a:solidFill>
                  <a:schemeClr val="bg1"/>
                </a:solidFill>
              </a:defRPr>
            </a:lvl1pPr>
          </a:lstStyle>
          <a:p>
            <a:pPr lvl="0"/>
            <a:r>
              <a:rPr lang="en-US" dirty="0"/>
              <a:t>“Quote goes here in italics”</a:t>
            </a:r>
          </a:p>
        </p:txBody>
      </p:sp>
      <p:sp>
        <p:nvSpPr>
          <p:cNvPr id="16" name="Picture Placeholder 17"/>
          <p:cNvSpPr>
            <a:spLocks noGrp="1"/>
          </p:cNvSpPr>
          <p:nvPr>
            <p:ph type="pic" sz="quarter" idx="14"/>
          </p:nvPr>
        </p:nvSpPr>
        <p:spPr>
          <a:xfrm>
            <a:off x="3352800" y="2057400"/>
            <a:ext cx="2438400" cy="1767166"/>
          </a:xfrm>
          <a:prstGeom prst="rect">
            <a:avLst/>
          </a:prstGeom>
          <a:solidFill>
            <a:schemeClr val="bg1"/>
          </a:solidFill>
        </p:spPr>
        <p:txBody>
          <a:bodyPr/>
          <a:lstStyle>
            <a:lvl1pPr>
              <a:buNone/>
              <a:defRPr sz="1400"/>
            </a:lvl1pPr>
          </a:lstStyle>
          <a:p>
            <a:r>
              <a:rPr lang="en-US"/>
              <a:t>Click icon to add picture</a:t>
            </a:r>
            <a:endParaRPr lang="en-US" dirty="0"/>
          </a:p>
        </p:txBody>
      </p:sp>
      <p:sp>
        <p:nvSpPr>
          <p:cNvPr id="17" name="Text Placeholder 15"/>
          <p:cNvSpPr>
            <a:spLocks noGrp="1"/>
          </p:cNvSpPr>
          <p:nvPr>
            <p:ph type="body" sz="quarter" idx="15" hasCustomPrompt="1"/>
          </p:nvPr>
        </p:nvSpPr>
        <p:spPr>
          <a:xfrm>
            <a:off x="6096000" y="3392788"/>
            <a:ext cx="2438400" cy="2322212"/>
          </a:xfrm>
          <a:prstGeom prst="roundRect">
            <a:avLst/>
          </a:prstGeom>
          <a:solidFill>
            <a:schemeClr val="accent3"/>
          </a:solidFill>
          <a:ln>
            <a:solidFill>
              <a:schemeClr val="bg1"/>
            </a:solidFill>
          </a:ln>
        </p:spPr>
        <p:txBody>
          <a:bodyPr lIns="182880" tIns="457200"/>
          <a:lstStyle>
            <a:lvl1pPr marL="0" indent="0">
              <a:buNone/>
              <a:defRPr sz="1400" b="1" i="1">
                <a:solidFill>
                  <a:schemeClr val="bg1"/>
                </a:solidFill>
              </a:defRPr>
            </a:lvl1pPr>
          </a:lstStyle>
          <a:p>
            <a:pPr lvl="0"/>
            <a:r>
              <a:rPr lang="en-US" dirty="0"/>
              <a:t>“Quote goes here in italics”</a:t>
            </a:r>
          </a:p>
        </p:txBody>
      </p:sp>
      <p:sp>
        <p:nvSpPr>
          <p:cNvPr id="18" name="Picture Placeholder 17"/>
          <p:cNvSpPr>
            <a:spLocks noGrp="1"/>
          </p:cNvSpPr>
          <p:nvPr>
            <p:ph type="pic" sz="quarter" idx="16"/>
          </p:nvPr>
        </p:nvSpPr>
        <p:spPr>
          <a:xfrm>
            <a:off x="6096000" y="2057400"/>
            <a:ext cx="2438400" cy="1767166"/>
          </a:xfrm>
          <a:prstGeom prst="rect">
            <a:avLst/>
          </a:prstGeom>
          <a:solidFill>
            <a:schemeClr val="bg1"/>
          </a:solidFill>
        </p:spPr>
        <p:txBody>
          <a:bodyPr/>
          <a:lstStyle>
            <a:lvl1pPr>
              <a:buNone/>
              <a:defRPr sz="1400"/>
            </a:lvl1pPr>
          </a:lstStyle>
          <a:p>
            <a:r>
              <a:rPr lang="en-US"/>
              <a:t>Click icon to add picture</a:t>
            </a:r>
            <a:endParaRPr lang="en-US" dirty="0"/>
          </a:p>
        </p:txBody>
      </p:sp>
      <p:sp>
        <p:nvSpPr>
          <p:cNvPr id="21" name="Slide Number Placeholder 20"/>
          <p:cNvSpPr>
            <a:spLocks noGrp="1"/>
          </p:cNvSpPr>
          <p:nvPr>
            <p:ph type="sldNum" sz="quarter" idx="17"/>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22" name="Title 2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24012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2" name="Text Placeholder 15"/>
          <p:cNvSpPr>
            <a:spLocks noGrp="1"/>
          </p:cNvSpPr>
          <p:nvPr>
            <p:ph type="body" sz="quarter" idx="21" hasCustomPrompt="1"/>
          </p:nvPr>
        </p:nvSpPr>
        <p:spPr>
          <a:xfrm>
            <a:off x="6096000" y="4024034"/>
            <a:ext cx="2819400" cy="1918190"/>
          </a:xfrm>
          <a:prstGeom prst="roundRect">
            <a:avLst/>
          </a:prstGeom>
          <a:solidFill>
            <a:schemeClr val="accent1"/>
          </a:solidFill>
          <a:ln>
            <a:solidFill>
              <a:schemeClr val="bg1"/>
            </a:solidFill>
          </a:ln>
        </p:spPr>
        <p:txBody>
          <a:bodyPr lIns="365760" tIns="91440" rIns="91440" bIns="91440"/>
          <a:lstStyle>
            <a:lvl1pPr marL="0" indent="0" algn="l">
              <a:buNone/>
              <a:defRPr sz="1400" b="1" i="1">
                <a:solidFill>
                  <a:schemeClr val="bg1"/>
                </a:solidFill>
              </a:defRPr>
            </a:lvl1pPr>
          </a:lstStyle>
          <a:p>
            <a:pPr lvl="0"/>
            <a:r>
              <a:rPr lang="en-US" dirty="0"/>
              <a:t>“Quote goes here in italics”</a:t>
            </a:r>
          </a:p>
        </p:txBody>
      </p:sp>
      <p:sp>
        <p:nvSpPr>
          <p:cNvPr id="20" name="Text Placeholder 15"/>
          <p:cNvSpPr>
            <a:spLocks noGrp="1"/>
          </p:cNvSpPr>
          <p:nvPr>
            <p:ph type="body" sz="quarter" idx="20" hasCustomPrompt="1"/>
          </p:nvPr>
        </p:nvSpPr>
        <p:spPr>
          <a:xfrm>
            <a:off x="6096000" y="1981200"/>
            <a:ext cx="2819400" cy="1890434"/>
          </a:xfrm>
          <a:prstGeom prst="roundRect">
            <a:avLst/>
          </a:prstGeom>
          <a:solidFill>
            <a:schemeClr val="accent3"/>
          </a:solidFill>
          <a:ln>
            <a:solidFill>
              <a:schemeClr val="bg1"/>
            </a:solidFill>
          </a:ln>
        </p:spPr>
        <p:txBody>
          <a:bodyPr lIns="365760" tIns="91440" rIns="91440" bIns="91440"/>
          <a:lstStyle>
            <a:lvl1pPr marL="0" indent="0" algn="l">
              <a:buNone/>
              <a:defRPr sz="1400" b="1" i="1" baseline="0">
                <a:solidFill>
                  <a:schemeClr val="bg1"/>
                </a:solidFill>
              </a:defRPr>
            </a:lvl1pPr>
          </a:lstStyle>
          <a:p>
            <a:pPr lvl="0"/>
            <a:r>
              <a:rPr lang="en-US" dirty="0"/>
              <a:t>“Quote goes here in italics”</a:t>
            </a:r>
          </a:p>
        </p:txBody>
      </p:sp>
      <p:sp>
        <p:nvSpPr>
          <p:cNvPr id="19" name="Text Placeholder 15"/>
          <p:cNvSpPr>
            <a:spLocks noGrp="1"/>
          </p:cNvSpPr>
          <p:nvPr>
            <p:ph type="body" sz="quarter" idx="19" hasCustomPrompt="1"/>
          </p:nvPr>
        </p:nvSpPr>
        <p:spPr>
          <a:xfrm>
            <a:off x="228600" y="4024034"/>
            <a:ext cx="2819400" cy="1919566"/>
          </a:xfrm>
          <a:prstGeom prst="roundRect">
            <a:avLst/>
          </a:prstGeom>
          <a:solidFill>
            <a:schemeClr val="accent3"/>
          </a:solidFill>
          <a:ln>
            <a:solidFill>
              <a:schemeClr val="bg1"/>
            </a:solidFill>
          </a:ln>
        </p:spPr>
        <p:txBody>
          <a:bodyPr lIns="91440" tIns="91440" rIns="365760" bIns="91440"/>
          <a:lstStyle>
            <a:lvl1pPr marL="0" indent="0" algn="r">
              <a:buNone/>
              <a:defRPr sz="1400" b="1" i="1">
                <a:solidFill>
                  <a:schemeClr val="bg1"/>
                </a:solidFill>
              </a:defRPr>
            </a:lvl1pPr>
          </a:lstStyle>
          <a:p>
            <a:pPr lvl="0"/>
            <a:r>
              <a:rPr lang="en-US" dirty="0"/>
              <a:t>“Quote goes here in italics”</a:t>
            </a:r>
          </a:p>
        </p:txBody>
      </p:sp>
      <p:sp>
        <p:nvSpPr>
          <p:cNvPr id="12" name="Text Placeholder 15"/>
          <p:cNvSpPr>
            <a:spLocks noGrp="1"/>
          </p:cNvSpPr>
          <p:nvPr>
            <p:ph type="body" sz="quarter" idx="11" hasCustomPrompt="1"/>
          </p:nvPr>
        </p:nvSpPr>
        <p:spPr>
          <a:xfrm>
            <a:off x="228600" y="1981200"/>
            <a:ext cx="2819400" cy="1890434"/>
          </a:xfrm>
          <a:prstGeom prst="roundRect">
            <a:avLst/>
          </a:prstGeom>
          <a:solidFill>
            <a:schemeClr val="accent1"/>
          </a:solidFill>
          <a:ln>
            <a:solidFill>
              <a:schemeClr val="bg1"/>
            </a:solidFill>
          </a:ln>
        </p:spPr>
        <p:txBody>
          <a:bodyPr lIns="91440" tIns="91440" rIns="365760" bIns="91440"/>
          <a:lstStyle>
            <a:lvl1pPr marL="0" indent="0" algn="r">
              <a:buNone/>
              <a:defRPr sz="1400" b="1" i="1">
                <a:solidFill>
                  <a:schemeClr val="bg1"/>
                </a:solidFill>
              </a:defRPr>
            </a:lvl1pPr>
          </a:lstStyle>
          <a:p>
            <a:pPr lvl="0"/>
            <a:r>
              <a:rPr lang="en-US" dirty="0"/>
              <a:t>“Quote goes here in italics”</a:t>
            </a:r>
          </a:p>
        </p:txBody>
      </p:sp>
      <p:sp>
        <p:nvSpPr>
          <p:cNvPr id="13" name="Picture Placeholder 17"/>
          <p:cNvSpPr>
            <a:spLocks noGrp="1"/>
          </p:cNvSpPr>
          <p:nvPr>
            <p:ph type="pic" sz="quarter" idx="12"/>
          </p:nvPr>
        </p:nvSpPr>
        <p:spPr>
          <a:xfrm>
            <a:off x="2743200" y="1980054"/>
            <a:ext cx="1752600" cy="1906146"/>
          </a:xfrm>
          <a:prstGeom prst="rect">
            <a:avLst/>
          </a:prstGeom>
          <a:solidFill>
            <a:schemeClr val="bg1"/>
          </a:solidFill>
        </p:spPr>
        <p:txBody>
          <a:bodyPr/>
          <a:lstStyle>
            <a:lvl1pPr>
              <a:buNone/>
              <a:defRPr sz="1400"/>
            </a:lvl1pPr>
          </a:lstStyle>
          <a:p>
            <a:r>
              <a:rPr lang="en-US"/>
              <a:t>Click icon to add picture</a:t>
            </a:r>
            <a:endParaRPr lang="en-US" dirty="0"/>
          </a:p>
        </p:txBody>
      </p:sp>
      <p:sp>
        <p:nvSpPr>
          <p:cNvPr id="18" name="Picture Placeholder 17"/>
          <p:cNvSpPr>
            <a:spLocks noGrp="1"/>
          </p:cNvSpPr>
          <p:nvPr>
            <p:ph type="pic" sz="quarter" idx="16"/>
          </p:nvPr>
        </p:nvSpPr>
        <p:spPr>
          <a:xfrm>
            <a:off x="2743200" y="4024034"/>
            <a:ext cx="1752600" cy="1935520"/>
          </a:xfrm>
          <a:prstGeom prst="rect">
            <a:avLst/>
          </a:prstGeom>
          <a:solidFill>
            <a:schemeClr val="bg1"/>
          </a:solidFill>
        </p:spPr>
        <p:txBody>
          <a:bodyPr/>
          <a:lstStyle>
            <a:lvl1pPr>
              <a:buNone/>
              <a:defRPr sz="1400"/>
            </a:lvl1pPr>
          </a:lstStyle>
          <a:p>
            <a:r>
              <a:rPr lang="en-US"/>
              <a:t>Click icon to add picture</a:t>
            </a:r>
            <a:endParaRPr lang="en-US" dirty="0"/>
          </a:p>
        </p:txBody>
      </p:sp>
      <p:sp>
        <p:nvSpPr>
          <p:cNvPr id="11" name="Picture Placeholder 17"/>
          <p:cNvSpPr>
            <a:spLocks noGrp="1"/>
          </p:cNvSpPr>
          <p:nvPr>
            <p:ph type="pic" sz="quarter" idx="17"/>
          </p:nvPr>
        </p:nvSpPr>
        <p:spPr>
          <a:xfrm>
            <a:off x="4648200" y="1965488"/>
            <a:ext cx="1752600" cy="1906146"/>
          </a:xfrm>
          <a:prstGeom prst="rect">
            <a:avLst/>
          </a:prstGeom>
          <a:solidFill>
            <a:schemeClr val="bg1"/>
          </a:solidFill>
        </p:spPr>
        <p:txBody>
          <a:bodyPr/>
          <a:lstStyle>
            <a:lvl1pPr>
              <a:buNone/>
              <a:defRPr sz="1400"/>
            </a:lvl1pPr>
          </a:lstStyle>
          <a:p>
            <a:r>
              <a:rPr lang="en-US"/>
              <a:t>Click icon to add picture</a:t>
            </a:r>
            <a:endParaRPr lang="en-US" dirty="0"/>
          </a:p>
        </p:txBody>
      </p:sp>
      <p:sp>
        <p:nvSpPr>
          <p:cNvPr id="14" name="Picture Placeholder 17"/>
          <p:cNvSpPr>
            <a:spLocks noGrp="1"/>
          </p:cNvSpPr>
          <p:nvPr>
            <p:ph type="pic" sz="quarter" idx="18"/>
          </p:nvPr>
        </p:nvSpPr>
        <p:spPr>
          <a:xfrm>
            <a:off x="4648200" y="4009468"/>
            <a:ext cx="1752600" cy="1934132"/>
          </a:xfrm>
          <a:prstGeom prst="rect">
            <a:avLst/>
          </a:prstGeom>
          <a:solidFill>
            <a:schemeClr val="bg1"/>
          </a:solidFill>
        </p:spPr>
        <p:txBody>
          <a:bodyPr/>
          <a:lstStyle>
            <a:lvl1pPr>
              <a:buNone/>
              <a:defRPr sz="1400"/>
            </a:lvl1pPr>
          </a:lstStyle>
          <a:p>
            <a:r>
              <a:rPr lang="en-US"/>
              <a:t>Click icon to add picture</a:t>
            </a:r>
            <a:endParaRPr lang="en-US" dirty="0"/>
          </a:p>
        </p:txBody>
      </p:sp>
      <p:sp>
        <p:nvSpPr>
          <p:cNvPr id="15" name="Slide Number Placeholder 14"/>
          <p:cNvSpPr>
            <a:spLocks noGrp="1"/>
          </p:cNvSpPr>
          <p:nvPr>
            <p:ph type="sldNum" sz="quarter" idx="22"/>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24" name="Title 2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36582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 Large Picture">
    <p:spTree>
      <p:nvGrpSpPr>
        <p:cNvPr id="1" name=""/>
        <p:cNvGrpSpPr/>
        <p:nvPr/>
      </p:nvGrpSpPr>
      <p:grpSpPr>
        <a:xfrm>
          <a:off x="0" y="0"/>
          <a:ext cx="0" cy="0"/>
          <a:chOff x="0" y="0"/>
          <a:chExt cx="0" cy="0"/>
        </a:xfrm>
      </p:grpSpPr>
      <p:sp>
        <p:nvSpPr>
          <p:cNvPr id="13" name="Picture Placeholder 17"/>
          <p:cNvSpPr>
            <a:spLocks noGrp="1"/>
          </p:cNvSpPr>
          <p:nvPr>
            <p:ph type="pic" sz="quarter" idx="12" hasCustomPrompt="1"/>
          </p:nvPr>
        </p:nvSpPr>
        <p:spPr>
          <a:xfrm>
            <a:off x="2209800" y="1752600"/>
            <a:ext cx="4572000" cy="4572000"/>
          </a:xfrm>
          <a:prstGeom prst="ellipse">
            <a:avLst/>
          </a:prstGeom>
          <a:solidFill>
            <a:schemeClr val="bg1"/>
          </a:solidFill>
        </p:spPr>
        <p:txBody>
          <a:bodyPr/>
          <a:lstStyle>
            <a:lvl1pPr>
              <a:buNone/>
              <a:defRPr sz="1400" baseline="0"/>
            </a:lvl1pPr>
          </a:lstStyle>
          <a:p>
            <a:r>
              <a:rPr lang="en-US" dirty="0"/>
              <a:t>Picture, number or icon</a:t>
            </a:r>
          </a:p>
        </p:txBody>
      </p:sp>
      <p:sp>
        <p:nvSpPr>
          <p:cNvPr id="21" name="Slide Number Placeholder 20"/>
          <p:cNvSpPr>
            <a:spLocks noGrp="1"/>
          </p:cNvSpPr>
          <p:nvPr>
            <p:ph type="sldNum" sz="quarter" idx="17"/>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22" name="Title 21"/>
          <p:cNvSpPr>
            <a:spLocks noGrp="1"/>
          </p:cNvSpPr>
          <p:nvPr>
            <p:ph type="title"/>
          </p:nvPr>
        </p:nvSpPr>
        <p:spPr/>
        <p:txBody>
          <a:bodyPr>
            <a:normAutofit/>
          </a:bodyPr>
          <a:lstStyle>
            <a:lvl1pPr>
              <a:defRPr sz="280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13188948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ext / 1 Picture">
    <p:spTree>
      <p:nvGrpSpPr>
        <p:cNvPr id="1" name=""/>
        <p:cNvGrpSpPr/>
        <p:nvPr/>
      </p:nvGrpSpPr>
      <p:grpSpPr>
        <a:xfrm>
          <a:off x="0" y="0"/>
          <a:ext cx="0" cy="0"/>
          <a:chOff x="0" y="0"/>
          <a:chExt cx="0" cy="0"/>
        </a:xfrm>
      </p:grpSpPr>
      <p:sp>
        <p:nvSpPr>
          <p:cNvPr id="13" name="Picture Placeholder 17"/>
          <p:cNvSpPr>
            <a:spLocks noGrp="1"/>
          </p:cNvSpPr>
          <p:nvPr>
            <p:ph type="pic" sz="quarter" idx="12" hasCustomPrompt="1"/>
          </p:nvPr>
        </p:nvSpPr>
        <p:spPr>
          <a:xfrm>
            <a:off x="5638800" y="1600200"/>
            <a:ext cx="2743200" cy="2286000"/>
          </a:xfrm>
          <a:prstGeom prst="rect">
            <a:avLst/>
          </a:prstGeom>
          <a:solidFill>
            <a:schemeClr val="bg1"/>
          </a:solidFill>
        </p:spPr>
        <p:txBody>
          <a:bodyPr/>
          <a:lstStyle>
            <a:lvl1pPr>
              <a:buNone/>
              <a:defRPr sz="1400" baseline="0"/>
            </a:lvl1pPr>
          </a:lstStyle>
          <a:p>
            <a:r>
              <a:rPr lang="en-US" dirty="0"/>
              <a:t>Picture, number or icon</a:t>
            </a:r>
          </a:p>
        </p:txBody>
      </p:sp>
      <p:sp>
        <p:nvSpPr>
          <p:cNvPr id="21" name="Slide Number Placeholder 20"/>
          <p:cNvSpPr>
            <a:spLocks noGrp="1"/>
          </p:cNvSpPr>
          <p:nvPr>
            <p:ph type="sldNum" sz="quarter" idx="17"/>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22" name="Title 21"/>
          <p:cNvSpPr>
            <a:spLocks noGrp="1"/>
          </p:cNvSpPr>
          <p:nvPr>
            <p:ph type="title"/>
          </p:nvPr>
        </p:nvSpPr>
        <p:spPr/>
        <p:txBody>
          <a:bodyPr>
            <a:normAutofit/>
          </a:bodyPr>
          <a:lstStyle>
            <a:lvl1pPr>
              <a:defRPr sz="2800">
                <a:solidFill>
                  <a:schemeClr val="accent1"/>
                </a:solidFill>
              </a:defRPr>
            </a:lvl1pPr>
          </a:lstStyle>
          <a:p>
            <a:r>
              <a:rPr lang="en-US"/>
              <a:t>Click to edit Master title style</a:t>
            </a:r>
            <a:endParaRPr lang="en-US" dirty="0"/>
          </a:p>
        </p:txBody>
      </p:sp>
      <p:sp>
        <p:nvSpPr>
          <p:cNvPr id="10" name="Text Placeholder 8"/>
          <p:cNvSpPr>
            <a:spLocks noGrp="1"/>
          </p:cNvSpPr>
          <p:nvPr>
            <p:ph type="body" sz="quarter" idx="14"/>
          </p:nvPr>
        </p:nvSpPr>
        <p:spPr>
          <a:xfrm>
            <a:off x="457200" y="1600200"/>
            <a:ext cx="47244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4138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 pics">
    <p:spTree>
      <p:nvGrpSpPr>
        <p:cNvPr id="1" name=""/>
        <p:cNvGrpSpPr/>
        <p:nvPr/>
      </p:nvGrpSpPr>
      <p:grpSpPr>
        <a:xfrm>
          <a:off x="0" y="0"/>
          <a:ext cx="0" cy="0"/>
          <a:chOff x="0" y="0"/>
          <a:chExt cx="0" cy="0"/>
        </a:xfrm>
      </p:grpSpPr>
      <p:sp>
        <p:nvSpPr>
          <p:cNvPr id="13" name="Picture Placeholder 17"/>
          <p:cNvSpPr>
            <a:spLocks noGrp="1"/>
          </p:cNvSpPr>
          <p:nvPr>
            <p:ph type="pic" sz="quarter" idx="12" hasCustomPrompt="1"/>
          </p:nvPr>
        </p:nvSpPr>
        <p:spPr>
          <a:xfrm>
            <a:off x="609600" y="3338234"/>
            <a:ext cx="2377440" cy="2681566"/>
          </a:xfrm>
          <a:prstGeom prst="rect">
            <a:avLst/>
          </a:prstGeom>
          <a:solidFill>
            <a:schemeClr val="bg1"/>
          </a:solidFill>
        </p:spPr>
        <p:txBody>
          <a:bodyPr/>
          <a:lstStyle>
            <a:lvl1pPr>
              <a:buNone/>
              <a:defRPr sz="1400" baseline="0"/>
            </a:lvl1pPr>
          </a:lstStyle>
          <a:p>
            <a:r>
              <a:rPr lang="en-US" dirty="0"/>
              <a:t>Picture, number or icon</a:t>
            </a:r>
          </a:p>
        </p:txBody>
      </p:sp>
      <p:sp>
        <p:nvSpPr>
          <p:cNvPr id="16" name="Picture Placeholder 17"/>
          <p:cNvSpPr>
            <a:spLocks noGrp="1"/>
          </p:cNvSpPr>
          <p:nvPr>
            <p:ph type="pic" sz="quarter" idx="14" hasCustomPrompt="1"/>
          </p:nvPr>
        </p:nvSpPr>
        <p:spPr>
          <a:xfrm>
            <a:off x="3352800" y="3338234"/>
            <a:ext cx="2377440" cy="2681566"/>
          </a:xfrm>
          <a:prstGeom prst="rect">
            <a:avLst/>
          </a:prstGeom>
          <a:solidFill>
            <a:schemeClr val="bg1"/>
          </a:solidFill>
        </p:spPr>
        <p:txBody>
          <a:bodyPr/>
          <a:lstStyle>
            <a:lvl1pPr>
              <a:buNone/>
              <a:defRPr sz="1400" baseline="0"/>
            </a:lvl1pPr>
          </a:lstStyle>
          <a:p>
            <a:r>
              <a:rPr lang="en-US" dirty="0"/>
              <a:t>Picture, number or icon</a:t>
            </a:r>
          </a:p>
        </p:txBody>
      </p:sp>
      <p:sp>
        <p:nvSpPr>
          <p:cNvPr id="18" name="Picture Placeholder 17"/>
          <p:cNvSpPr>
            <a:spLocks noGrp="1"/>
          </p:cNvSpPr>
          <p:nvPr>
            <p:ph type="pic" sz="quarter" idx="16" hasCustomPrompt="1"/>
          </p:nvPr>
        </p:nvSpPr>
        <p:spPr>
          <a:xfrm>
            <a:off x="6096000" y="3338234"/>
            <a:ext cx="2377440" cy="2681566"/>
          </a:xfrm>
          <a:prstGeom prst="rect">
            <a:avLst/>
          </a:prstGeom>
          <a:solidFill>
            <a:schemeClr val="bg1"/>
          </a:solidFill>
        </p:spPr>
        <p:txBody>
          <a:bodyPr/>
          <a:lstStyle>
            <a:lvl1pPr>
              <a:buNone/>
              <a:defRPr sz="1400"/>
            </a:lvl1pPr>
          </a:lstStyle>
          <a:p>
            <a:r>
              <a:rPr lang="en-US" dirty="0"/>
              <a:t>Picture, number or icon</a:t>
            </a:r>
          </a:p>
        </p:txBody>
      </p:sp>
      <p:sp>
        <p:nvSpPr>
          <p:cNvPr id="21" name="Slide Number Placeholder 20"/>
          <p:cNvSpPr>
            <a:spLocks noGrp="1"/>
          </p:cNvSpPr>
          <p:nvPr>
            <p:ph type="sldNum" sz="quarter" idx="17"/>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22" name="Title 21"/>
          <p:cNvSpPr>
            <a:spLocks noGrp="1"/>
          </p:cNvSpPr>
          <p:nvPr>
            <p:ph type="title"/>
          </p:nvPr>
        </p:nvSpPr>
        <p:spPr/>
        <p:txBody>
          <a:bodyPr>
            <a:normAutofit/>
          </a:bodyPr>
          <a:lstStyle>
            <a:lvl1pPr>
              <a:defRPr sz="2800">
                <a:solidFill>
                  <a:schemeClr val="accent1"/>
                </a:solidFill>
              </a:defRPr>
            </a:lvl1pPr>
          </a:lstStyle>
          <a:p>
            <a:r>
              <a:rPr lang="en-US"/>
              <a:t>Click to edit Master title style</a:t>
            </a:r>
            <a:endParaRPr lang="en-US" dirty="0"/>
          </a:p>
        </p:txBody>
      </p:sp>
      <p:sp>
        <p:nvSpPr>
          <p:cNvPr id="10" name="Text Placeholder 8"/>
          <p:cNvSpPr>
            <a:spLocks noGrp="1"/>
          </p:cNvSpPr>
          <p:nvPr>
            <p:ph type="body" sz="quarter" idx="18"/>
          </p:nvPr>
        </p:nvSpPr>
        <p:spPr>
          <a:xfrm>
            <a:off x="457200" y="1600200"/>
            <a:ext cx="8229600" cy="152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11005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able of Contents_4">
    <p:spTree>
      <p:nvGrpSpPr>
        <p:cNvPr id="1" name=""/>
        <p:cNvGrpSpPr/>
        <p:nvPr/>
      </p:nvGrpSpPr>
      <p:grpSpPr>
        <a:xfrm>
          <a:off x="0" y="0"/>
          <a:ext cx="0" cy="0"/>
          <a:chOff x="0" y="0"/>
          <a:chExt cx="0" cy="0"/>
        </a:xfrm>
      </p:grpSpPr>
      <p:pic>
        <p:nvPicPr>
          <p:cNvPr id="24" name="Picture 23" descr="background_sm.png"/>
          <p:cNvPicPr>
            <a:picLocks noChangeAspect="1"/>
          </p:cNvPicPr>
          <p:nvPr userDrawn="1"/>
        </p:nvPicPr>
        <p:blipFill>
          <a:blip r:embed="rId2" cstate="print"/>
          <a:stretch>
            <a:fillRect/>
          </a:stretch>
        </p:blipFill>
        <p:spPr>
          <a:xfrm>
            <a:off x="457200" y="2590800"/>
            <a:ext cx="1600200" cy="1795346"/>
          </a:xfrm>
          <a:prstGeom prst="rect">
            <a:avLst/>
          </a:prstGeom>
        </p:spPr>
      </p:pic>
      <p:pic>
        <p:nvPicPr>
          <p:cNvPr id="25" name="Picture 24" descr="bigpicture_sm.png"/>
          <p:cNvPicPr>
            <a:picLocks noChangeAspect="1"/>
          </p:cNvPicPr>
          <p:nvPr userDrawn="1"/>
        </p:nvPicPr>
        <p:blipFill>
          <a:blip r:embed="rId3" cstate="print"/>
          <a:stretch>
            <a:fillRect/>
          </a:stretch>
        </p:blipFill>
        <p:spPr>
          <a:xfrm>
            <a:off x="2743200" y="2599982"/>
            <a:ext cx="1360778" cy="1828800"/>
          </a:xfrm>
          <a:prstGeom prst="rect">
            <a:avLst/>
          </a:prstGeom>
        </p:spPr>
      </p:pic>
      <p:pic>
        <p:nvPicPr>
          <p:cNvPr id="26" name="Picture 25" descr="contacts_sm.png"/>
          <p:cNvPicPr>
            <a:picLocks noChangeAspect="1"/>
          </p:cNvPicPr>
          <p:nvPr userDrawn="1"/>
        </p:nvPicPr>
        <p:blipFill>
          <a:blip r:embed="rId4" cstate="print"/>
          <a:stretch>
            <a:fillRect/>
          </a:stretch>
        </p:blipFill>
        <p:spPr>
          <a:xfrm>
            <a:off x="7239000" y="2943723"/>
            <a:ext cx="1371600" cy="1332659"/>
          </a:xfrm>
          <a:prstGeom prst="rect">
            <a:avLst/>
          </a:prstGeom>
        </p:spPr>
      </p:pic>
      <p:pic>
        <p:nvPicPr>
          <p:cNvPr id="31" name="Picture 30" descr="details_sm.png"/>
          <p:cNvPicPr>
            <a:picLocks noChangeAspect="1"/>
          </p:cNvPicPr>
          <p:nvPr userDrawn="1"/>
        </p:nvPicPr>
        <p:blipFill>
          <a:blip r:embed="rId5" cstate="print"/>
          <a:stretch>
            <a:fillRect/>
          </a:stretch>
        </p:blipFill>
        <p:spPr>
          <a:xfrm>
            <a:off x="4876800" y="2599982"/>
            <a:ext cx="1657714" cy="1676400"/>
          </a:xfrm>
          <a:prstGeom prst="rect">
            <a:avLst/>
          </a:prstGeom>
        </p:spPr>
      </p:pic>
      <p:sp>
        <p:nvSpPr>
          <p:cNvPr id="33" name="Round Same Side Corner Rectangle 32"/>
          <p:cNvSpPr/>
          <p:nvPr userDrawn="1"/>
        </p:nvSpPr>
        <p:spPr>
          <a:xfrm rot="10800000">
            <a:off x="243840" y="4343399"/>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4" name="Round Same Side Corner Rectangle 33"/>
          <p:cNvSpPr/>
          <p:nvPr userDrawn="1"/>
        </p:nvSpPr>
        <p:spPr>
          <a:xfrm rot="10800000">
            <a:off x="2453641" y="4343399"/>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5" name="Round Same Side Corner Rectangle 34"/>
          <p:cNvSpPr/>
          <p:nvPr userDrawn="1"/>
        </p:nvSpPr>
        <p:spPr>
          <a:xfrm rot="10800000">
            <a:off x="4693920" y="4343400"/>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6" name="Round Same Side Corner Rectangle 35"/>
          <p:cNvSpPr/>
          <p:nvPr userDrawn="1"/>
        </p:nvSpPr>
        <p:spPr>
          <a:xfrm rot="10800000">
            <a:off x="6918960" y="4343400"/>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7" name="Title 16"/>
          <p:cNvSpPr>
            <a:spLocks noGrp="1"/>
          </p:cNvSpPr>
          <p:nvPr>
            <p:ph type="title" hasCustomPrompt="1"/>
          </p:nvPr>
        </p:nvSpPr>
        <p:spPr/>
        <p:txBody>
          <a:bodyPr/>
          <a:lstStyle>
            <a:lvl1pPr>
              <a:defRPr/>
            </a:lvl1pPr>
          </a:lstStyle>
          <a:p>
            <a:r>
              <a:rPr lang="en-US" dirty="0"/>
              <a:t>4-section Table of Contents Template</a:t>
            </a:r>
          </a:p>
        </p:txBody>
      </p:sp>
      <p:sp>
        <p:nvSpPr>
          <p:cNvPr id="16" name="Text Placeholder 15"/>
          <p:cNvSpPr>
            <a:spLocks noGrp="1"/>
          </p:cNvSpPr>
          <p:nvPr>
            <p:ph type="body" sz="quarter" idx="10" hasCustomPrompt="1"/>
          </p:nvPr>
        </p:nvSpPr>
        <p:spPr>
          <a:xfrm>
            <a:off x="2286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Background</a:t>
            </a:r>
          </a:p>
          <a:p>
            <a:pPr lvl="0"/>
            <a:r>
              <a:rPr lang="en-US" dirty="0"/>
              <a:t>##</a:t>
            </a:r>
          </a:p>
        </p:txBody>
      </p:sp>
      <p:sp>
        <p:nvSpPr>
          <p:cNvPr id="18" name="Text Placeholder 15"/>
          <p:cNvSpPr>
            <a:spLocks noGrp="1"/>
          </p:cNvSpPr>
          <p:nvPr>
            <p:ph type="body" sz="quarter" idx="11" hasCustomPrompt="1"/>
          </p:nvPr>
        </p:nvSpPr>
        <p:spPr>
          <a:xfrm>
            <a:off x="24384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Big Picture</a:t>
            </a:r>
          </a:p>
          <a:p>
            <a:pPr lvl="0"/>
            <a:r>
              <a:rPr lang="en-US" dirty="0"/>
              <a:t>##</a:t>
            </a:r>
          </a:p>
        </p:txBody>
      </p:sp>
      <p:sp>
        <p:nvSpPr>
          <p:cNvPr id="19" name="Text Placeholder 15"/>
          <p:cNvSpPr>
            <a:spLocks noGrp="1"/>
          </p:cNvSpPr>
          <p:nvPr>
            <p:ph type="body" sz="quarter" idx="12" hasCustomPrompt="1"/>
          </p:nvPr>
        </p:nvSpPr>
        <p:spPr>
          <a:xfrm>
            <a:off x="46482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Details</a:t>
            </a:r>
          </a:p>
          <a:p>
            <a:pPr lvl="0"/>
            <a:r>
              <a:rPr lang="en-US" dirty="0"/>
              <a:t>##</a:t>
            </a:r>
          </a:p>
        </p:txBody>
      </p:sp>
      <p:sp>
        <p:nvSpPr>
          <p:cNvPr id="20" name="Text Placeholder 15"/>
          <p:cNvSpPr>
            <a:spLocks noGrp="1"/>
          </p:cNvSpPr>
          <p:nvPr>
            <p:ph type="body" sz="quarter" idx="13" hasCustomPrompt="1"/>
          </p:nvPr>
        </p:nvSpPr>
        <p:spPr>
          <a:xfrm>
            <a:off x="69342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Team</a:t>
            </a:r>
          </a:p>
          <a:p>
            <a:pPr lvl="0"/>
            <a:r>
              <a:rPr lang="en-US" dirty="0"/>
              <a:t>##</a:t>
            </a:r>
          </a:p>
        </p:txBody>
      </p:sp>
    </p:spTree>
    <p:extLst>
      <p:ext uri="{BB962C8B-B14F-4D97-AF65-F5344CB8AC3E}">
        <p14:creationId xmlns:p14="http://schemas.microsoft.com/office/powerpoint/2010/main" val="3438776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able of Contents_5">
    <p:spTree>
      <p:nvGrpSpPr>
        <p:cNvPr id="1" name=""/>
        <p:cNvGrpSpPr/>
        <p:nvPr/>
      </p:nvGrpSpPr>
      <p:grpSpPr>
        <a:xfrm>
          <a:off x="0" y="0"/>
          <a:ext cx="0" cy="0"/>
          <a:chOff x="0" y="0"/>
          <a:chExt cx="0" cy="0"/>
        </a:xfrm>
      </p:grpSpPr>
      <p:sp>
        <p:nvSpPr>
          <p:cNvPr id="20" name="Rectangle 19"/>
          <p:cNvSpPr/>
          <p:nvPr userDrawn="1"/>
        </p:nvSpPr>
        <p:spPr>
          <a:xfrm>
            <a:off x="8305800" y="6324600"/>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23" name="Picture 22" descr="background_sm.png"/>
          <p:cNvPicPr>
            <a:picLocks noChangeAspect="1"/>
          </p:cNvPicPr>
          <p:nvPr userDrawn="1"/>
        </p:nvPicPr>
        <p:blipFill>
          <a:blip r:embed="rId2" cstate="print"/>
          <a:stretch>
            <a:fillRect/>
          </a:stretch>
        </p:blipFill>
        <p:spPr>
          <a:xfrm>
            <a:off x="1524000" y="1524000"/>
            <a:ext cx="1600200" cy="1795346"/>
          </a:xfrm>
          <a:prstGeom prst="rect">
            <a:avLst/>
          </a:prstGeom>
        </p:spPr>
      </p:pic>
      <p:pic>
        <p:nvPicPr>
          <p:cNvPr id="24" name="Picture 23" descr="bigpicture_sm.png"/>
          <p:cNvPicPr>
            <a:picLocks noChangeAspect="1"/>
          </p:cNvPicPr>
          <p:nvPr userDrawn="1"/>
        </p:nvPicPr>
        <p:blipFill>
          <a:blip r:embed="rId3" cstate="print"/>
          <a:stretch>
            <a:fillRect/>
          </a:stretch>
        </p:blipFill>
        <p:spPr>
          <a:xfrm>
            <a:off x="3886200" y="1524000"/>
            <a:ext cx="1360778" cy="1828800"/>
          </a:xfrm>
          <a:prstGeom prst="rect">
            <a:avLst/>
          </a:prstGeom>
        </p:spPr>
      </p:pic>
      <p:pic>
        <p:nvPicPr>
          <p:cNvPr id="29" name="Picture 28" descr="contacts_sm.png"/>
          <p:cNvPicPr>
            <a:picLocks noChangeAspect="1"/>
          </p:cNvPicPr>
          <p:nvPr userDrawn="1"/>
        </p:nvPicPr>
        <p:blipFill>
          <a:blip r:embed="rId4" cstate="print"/>
          <a:stretch>
            <a:fillRect/>
          </a:stretch>
        </p:blipFill>
        <p:spPr>
          <a:xfrm>
            <a:off x="5029200" y="4458541"/>
            <a:ext cx="1371600" cy="1332659"/>
          </a:xfrm>
          <a:prstGeom prst="rect">
            <a:avLst/>
          </a:prstGeom>
        </p:spPr>
      </p:pic>
      <p:pic>
        <p:nvPicPr>
          <p:cNvPr id="32" name="Picture 31" descr="details_sm.png"/>
          <p:cNvPicPr>
            <a:picLocks noChangeAspect="1"/>
          </p:cNvPicPr>
          <p:nvPr userDrawn="1"/>
        </p:nvPicPr>
        <p:blipFill>
          <a:blip r:embed="rId5" cstate="print"/>
          <a:stretch>
            <a:fillRect/>
          </a:stretch>
        </p:blipFill>
        <p:spPr>
          <a:xfrm>
            <a:off x="6019800" y="1524000"/>
            <a:ext cx="1657714" cy="1676400"/>
          </a:xfrm>
          <a:prstGeom prst="rect">
            <a:avLst/>
          </a:prstGeom>
        </p:spPr>
      </p:pic>
      <p:pic>
        <p:nvPicPr>
          <p:cNvPr id="36" name="Picture 35" descr="appendix_sm.png"/>
          <p:cNvPicPr>
            <a:picLocks noChangeAspect="1"/>
          </p:cNvPicPr>
          <p:nvPr userDrawn="1"/>
        </p:nvPicPr>
        <p:blipFill>
          <a:blip r:embed="rId6" cstate="print"/>
          <a:stretch>
            <a:fillRect/>
          </a:stretch>
        </p:blipFill>
        <p:spPr>
          <a:xfrm>
            <a:off x="2949993" y="4191000"/>
            <a:ext cx="936207" cy="1606133"/>
          </a:xfrm>
          <a:prstGeom prst="rect">
            <a:avLst/>
          </a:prstGeom>
        </p:spPr>
      </p:pic>
      <p:sp>
        <p:nvSpPr>
          <p:cNvPr id="37" name="Round Same Side Corner Rectangle 36"/>
          <p:cNvSpPr/>
          <p:nvPr userDrawn="1"/>
        </p:nvSpPr>
        <p:spPr>
          <a:xfrm rot="10800000">
            <a:off x="1310640"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8" name="Round Same Side Corner Rectangle 37"/>
          <p:cNvSpPr/>
          <p:nvPr userDrawn="1"/>
        </p:nvSpPr>
        <p:spPr>
          <a:xfrm rot="10800000">
            <a:off x="3596641"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9" name="Round Same Side Corner Rectangle 38"/>
          <p:cNvSpPr/>
          <p:nvPr userDrawn="1"/>
        </p:nvSpPr>
        <p:spPr>
          <a:xfrm rot="10800000">
            <a:off x="5836920" y="32674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0" name="Round Same Side Corner Rectangle 39"/>
          <p:cNvSpPr/>
          <p:nvPr userDrawn="1"/>
        </p:nvSpPr>
        <p:spPr>
          <a:xfrm rot="10800000">
            <a:off x="470916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7" name="Round Same Side Corner Rectangle 46"/>
          <p:cNvSpPr/>
          <p:nvPr userDrawn="1"/>
        </p:nvSpPr>
        <p:spPr>
          <a:xfrm rot="10800000">
            <a:off x="245364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1" name="Title 20"/>
          <p:cNvSpPr>
            <a:spLocks noGrp="1"/>
          </p:cNvSpPr>
          <p:nvPr>
            <p:ph type="title" hasCustomPrompt="1"/>
          </p:nvPr>
        </p:nvSpPr>
        <p:spPr/>
        <p:txBody>
          <a:bodyPr/>
          <a:lstStyle>
            <a:lvl1pPr>
              <a:defRPr/>
            </a:lvl1pPr>
          </a:lstStyle>
          <a:p>
            <a:r>
              <a:rPr lang="en-US" dirty="0"/>
              <a:t>5-section Table of Contents Template</a:t>
            </a:r>
          </a:p>
        </p:txBody>
      </p:sp>
      <p:sp>
        <p:nvSpPr>
          <p:cNvPr id="19" name="Text Placeholder 15"/>
          <p:cNvSpPr>
            <a:spLocks noGrp="1"/>
          </p:cNvSpPr>
          <p:nvPr>
            <p:ph type="body" sz="quarter" idx="10" hasCustomPrompt="1"/>
          </p:nvPr>
        </p:nvSpPr>
        <p:spPr>
          <a:xfrm>
            <a:off x="1295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Background</a:t>
            </a:r>
          </a:p>
          <a:p>
            <a:pPr lvl="0"/>
            <a:r>
              <a:rPr lang="en-US" dirty="0"/>
              <a:t>##</a:t>
            </a:r>
          </a:p>
        </p:txBody>
      </p:sp>
      <p:sp>
        <p:nvSpPr>
          <p:cNvPr id="22" name="Text Placeholder 15"/>
          <p:cNvSpPr>
            <a:spLocks noGrp="1"/>
          </p:cNvSpPr>
          <p:nvPr>
            <p:ph type="body" sz="quarter" idx="11" hasCustomPrompt="1"/>
          </p:nvPr>
        </p:nvSpPr>
        <p:spPr>
          <a:xfrm>
            <a:off x="3581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Big Picture</a:t>
            </a:r>
          </a:p>
          <a:p>
            <a:pPr lvl="0"/>
            <a:r>
              <a:rPr lang="en-US" dirty="0"/>
              <a:t>##</a:t>
            </a:r>
          </a:p>
        </p:txBody>
      </p:sp>
      <p:sp>
        <p:nvSpPr>
          <p:cNvPr id="25" name="Text Placeholder 15"/>
          <p:cNvSpPr>
            <a:spLocks noGrp="1"/>
          </p:cNvSpPr>
          <p:nvPr>
            <p:ph type="body" sz="quarter" idx="12" hasCustomPrompt="1"/>
          </p:nvPr>
        </p:nvSpPr>
        <p:spPr>
          <a:xfrm>
            <a:off x="5867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Details</a:t>
            </a:r>
          </a:p>
          <a:p>
            <a:pPr lvl="0"/>
            <a:r>
              <a:rPr lang="en-US" dirty="0"/>
              <a:t>##</a:t>
            </a:r>
          </a:p>
        </p:txBody>
      </p:sp>
      <p:sp>
        <p:nvSpPr>
          <p:cNvPr id="26" name="Text Placeholder 15"/>
          <p:cNvSpPr>
            <a:spLocks noGrp="1"/>
          </p:cNvSpPr>
          <p:nvPr>
            <p:ph type="body" sz="quarter" idx="13" hasCustomPrompt="1"/>
          </p:nvPr>
        </p:nvSpPr>
        <p:spPr>
          <a:xfrm>
            <a:off x="2438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Appendix</a:t>
            </a:r>
          </a:p>
          <a:p>
            <a:pPr lvl="0"/>
            <a:r>
              <a:rPr lang="en-US" dirty="0"/>
              <a:t>##</a:t>
            </a:r>
          </a:p>
        </p:txBody>
      </p:sp>
      <p:sp>
        <p:nvSpPr>
          <p:cNvPr id="27" name="Text Placeholder 15"/>
          <p:cNvSpPr>
            <a:spLocks noGrp="1"/>
          </p:cNvSpPr>
          <p:nvPr>
            <p:ph type="body" sz="quarter" idx="14" hasCustomPrompt="1"/>
          </p:nvPr>
        </p:nvSpPr>
        <p:spPr>
          <a:xfrm>
            <a:off x="4724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Team</a:t>
            </a:r>
          </a:p>
          <a:p>
            <a:pPr lvl="0"/>
            <a:r>
              <a:rPr lang="en-US" dirty="0"/>
              <a:t>##</a:t>
            </a:r>
          </a:p>
        </p:txBody>
      </p:sp>
    </p:spTree>
    <p:extLst>
      <p:ext uri="{BB962C8B-B14F-4D97-AF65-F5344CB8AC3E}">
        <p14:creationId xmlns:p14="http://schemas.microsoft.com/office/powerpoint/2010/main" val="36502898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able of Contents_6">
    <p:spTree>
      <p:nvGrpSpPr>
        <p:cNvPr id="1" name=""/>
        <p:cNvGrpSpPr/>
        <p:nvPr/>
      </p:nvGrpSpPr>
      <p:grpSpPr>
        <a:xfrm>
          <a:off x="0" y="0"/>
          <a:ext cx="0" cy="0"/>
          <a:chOff x="0" y="0"/>
          <a:chExt cx="0" cy="0"/>
        </a:xfrm>
      </p:grpSpPr>
      <p:sp>
        <p:nvSpPr>
          <p:cNvPr id="25" name="Rectangle 24"/>
          <p:cNvSpPr/>
          <p:nvPr userDrawn="1"/>
        </p:nvSpPr>
        <p:spPr>
          <a:xfrm>
            <a:off x="8305800" y="6324600"/>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23" name="Picture 22" descr="background_sm.png"/>
          <p:cNvPicPr>
            <a:picLocks noChangeAspect="1"/>
          </p:cNvPicPr>
          <p:nvPr userDrawn="1"/>
        </p:nvPicPr>
        <p:blipFill>
          <a:blip r:embed="rId2" cstate="print"/>
          <a:stretch>
            <a:fillRect/>
          </a:stretch>
        </p:blipFill>
        <p:spPr>
          <a:xfrm>
            <a:off x="1524000" y="1524000"/>
            <a:ext cx="1600200" cy="1795346"/>
          </a:xfrm>
          <a:prstGeom prst="rect">
            <a:avLst/>
          </a:prstGeom>
        </p:spPr>
      </p:pic>
      <p:pic>
        <p:nvPicPr>
          <p:cNvPr id="24" name="Picture 23" descr="bigpicture_sm.png"/>
          <p:cNvPicPr>
            <a:picLocks noChangeAspect="1"/>
          </p:cNvPicPr>
          <p:nvPr userDrawn="1"/>
        </p:nvPicPr>
        <p:blipFill>
          <a:blip r:embed="rId3" cstate="print"/>
          <a:stretch>
            <a:fillRect/>
          </a:stretch>
        </p:blipFill>
        <p:spPr>
          <a:xfrm>
            <a:off x="3886200" y="1524000"/>
            <a:ext cx="1360778" cy="1828800"/>
          </a:xfrm>
          <a:prstGeom prst="rect">
            <a:avLst/>
          </a:prstGeom>
        </p:spPr>
      </p:pic>
      <p:pic>
        <p:nvPicPr>
          <p:cNvPr id="29" name="Picture 28" descr="contacts_sm.png"/>
          <p:cNvPicPr>
            <a:picLocks noChangeAspect="1"/>
          </p:cNvPicPr>
          <p:nvPr userDrawn="1"/>
        </p:nvPicPr>
        <p:blipFill>
          <a:blip r:embed="rId4" cstate="print"/>
          <a:stretch>
            <a:fillRect/>
          </a:stretch>
        </p:blipFill>
        <p:spPr>
          <a:xfrm>
            <a:off x="6172200" y="4458541"/>
            <a:ext cx="1371600" cy="1332659"/>
          </a:xfrm>
          <a:prstGeom prst="rect">
            <a:avLst/>
          </a:prstGeom>
        </p:spPr>
      </p:pic>
      <p:pic>
        <p:nvPicPr>
          <p:cNvPr id="31" name="Picture 30" descr="analysis_sm.png"/>
          <p:cNvPicPr>
            <a:picLocks noChangeAspect="1"/>
          </p:cNvPicPr>
          <p:nvPr userDrawn="1"/>
        </p:nvPicPr>
        <p:blipFill>
          <a:blip r:embed="rId5" cstate="print"/>
          <a:stretch>
            <a:fillRect/>
          </a:stretch>
        </p:blipFill>
        <p:spPr>
          <a:xfrm>
            <a:off x="1676399" y="4343400"/>
            <a:ext cx="1213866" cy="1380744"/>
          </a:xfrm>
          <a:prstGeom prst="rect">
            <a:avLst/>
          </a:prstGeom>
        </p:spPr>
      </p:pic>
      <p:pic>
        <p:nvPicPr>
          <p:cNvPr id="32" name="Picture 31" descr="details_sm.png"/>
          <p:cNvPicPr>
            <a:picLocks noChangeAspect="1"/>
          </p:cNvPicPr>
          <p:nvPr userDrawn="1"/>
        </p:nvPicPr>
        <p:blipFill>
          <a:blip r:embed="rId6" cstate="print"/>
          <a:stretch>
            <a:fillRect/>
          </a:stretch>
        </p:blipFill>
        <p:spPr>
          <a:xfrm>
            <a:off x="6019800" y="1524000"/>
            <a:ext cx="1657714" cy="1676400"/>
          </a:xfrm>
          <a:prstGeom prst="rect">
            <a:avLst/>
          </a:prstGeom>
        </p:spPr>
      </p:pic>
      <p:pic>
        <p:nvPicPr>
          <p:cNvPr id="36" name="Picture 35" descr="appendix_sm.png"/>
          <p:cNvPicPr>
            <a:picLocks noChangeAspect="1"/>
          </p:cNvPicPr>
          <p:nvPr userDrawn="1"/>
        </p:nvPicPr>
        <p:blipFill>
          <a:blip r:embed="rId7" cstate="print"/>
          <a:stretch>
            <a:fillRect/>
          </a:stretch>
        </p:blipFill>
        <p:spPr>
          <a:xfrm>
            <a:off x="4092993" y="4191000"/>
            <a:ext cx="936207" cy="1606133"/>
          </a:xfrm>
          <a:prstGeom prst="rect">
            <a:avLst/>
          </a:prstGeom>
        </p:spPr>
      </p:pic>
      <p:sp>
        <p:nvSpPr>
          <p:cNvPr id="37" name="Round Same Side Corner Rectangle 36"/>
          <p:cNvSpPr/>
          <p:nvPr userDrawn="1"/>
        </p:nvSpPr>
        <p:spPr>
          <a:xfrm rot="10800000">
            <a:off x="1310640"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8" name="Round Same Side Corner Rectangle 37"/>
          <p:cNvSpPr/>
          <p:nvPr userDrawn="1"/>
        </p:nvSpPr>
        <p:spPr>
          <a:xfrm rot="10800000">
            <a:off x="3596641"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9" name="Round Same Side Corner Rectangle 38"/>
          <p:cNvSpPr/>
          <p:nvPr userDrawn="1"/>
        </p:nvSpPr>
        <p:spPr>
          <a:xfrm rot="10800000">
            <a:off x="5836920" y="32674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0" name="Round Same Side Corner Rectangle 39"/>
          <p:cNvSpPr/>
          <p:nvPr userDrawn="1"/>
        </p:nvSpPr>
        <p:spPr>
          <a:xfrm rot="10800000">
            <a:off x="585216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5" name="Round Same Side Corner Rectangle 44"/>
          <p:cNvSpPr/>
          <p:nvPr userDrawn="1"/>
        </p:nvSpPr>
        <p:spPr>
          <a:xfrm rot="10800000">
            <a:off x="1310640" y="5858219"/>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7" name="Round Same Side Corner Rectangle 46"/>
          <p:cNvSpPr/>
          <p:nvPr userDrawn="1"/>
        </p:nvSpPr>
        <p:spPr>
          <a:xfrm rot="10800000">
            <a:off x="359664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6" name="Title 25"/>
          <p:cNvSpPr>
            <a:spLocks noGrp="1"/>
          </p:cNvSpPr>
          <p:nvPr>
            <p:ph type="title" hasCustomPrompt="1"/>
          </p:nvPr>
        </p:nvSpPr>
        <p:spPr/>
        <p:txBody>
          <a:bodyPr/>
          <a:lstStyle>
            <a:lvl1pPr>
              <a:defRPr/>
            </a:lvl1pPr>
          </a:lstStyle>
          <a:p>
            <a:r>
              <a:rPr lang="en-US" dirty="0"/>
              <a:t>6-section Table of Contents Template</a:t>
            </a:r>
          </a:p>
        </p:txBody>
      </p:sp>
      <p:sp>
        <p:nvSpPr>
          <p:cNvPr id="22" name="Text Placeholder 15"/>
          <p:cNvSpPr>
            <a:spLocks noGrp="1"/>
          </p:cNvSpPr>
          <p:nvPr>
            <p:ph type="body" sz="quarter" idx="10" hasCustomPrompt="1"/>
          </p:nvPr>
        </p:nvSpPr>
        <p:spPr>
          <a:xfrm>
            <a:off x="1295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Background</a:t>
            </a:r>
          </a:p>
          <a:p>
            <a:pPr lvl="0"/>
            <a:r>
              <a:rPr lang="en-US" dirty="0"/>
              <a:t>##</a:t>
            </a:r>
          </a:p>
        </p:txBody>
      </p:sp>
      <p:sp>
        <p:nvSpPr>
          <p:cNvPr id="27" name="Text Placeholder 15"/>
          <p:cNvSpPr>
            <a:spLocks noGrp="1"/>
          </p:cNvSpPr>
          <p:nvPr>
            <p:ph type="body" sz="quarter" idx="11" hasCustomPrompt="1"/>
          </p:nvPr>
        </p:nvSpPr>
        <p:spPr>
          <a:xfrm>
            <a:off x="3581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Big Picture</a:t>
            </a:r>
          </a:p>
          <a:p>
            <a:pPr lvl="0"/>
            <a:r>
              <a:rPr lang="en-US" dirty="0"/>
              <a:t>##</a:t>
            </a:r>
          </a:p>
        </p:txBody>
      </p:sp>
      <p:sp>
        <p:nvSpPr>
          <p:cNvPr id="28" name="Text Placeholder 15"/>
          <p:cNvSpPr>
            <a:spLocks noGrp="1"/>
          </p:cNvSpPr>
          <p:nvPr>
            <p:ph type="body" sz="quarter" idx="12" hasCustomPrompt="1"/>
          </p:nvPr>
        </p:nvSpPr>
        <p:spPr>
          <a:xfrm>
            <a:off x="5867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Details</a:t>
            </a:r>
          </a:p>
          <a:p>
            <a:pPr lvl="0"/>
            <a:r>
              <a:rPr lang="en-US" dirty="0"/>
              <a:t>##</a:t>
            </a:r>
          </a:p>
        </p:txBody>
      </p:sp>
      <p:sp>
        <p:nvSpPr>
          <p:cNvPr id="35" name="Text Placeholder 15"/>
          <p:cNvSpPr>
            <a:spLocks noGrp="1"/>
          </p:cNvSpPr>
          <p:nvPr>
            <p:ph type="body" sz="quarter" idx="13" hasCustomPrompt="1"/>
          </p:nvPr>
        </p:nvSpPr>
        <p:spPr>
          <a:xfrm>
            <a:off x="1295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Analysis</a:t>
            </a:r>
          </a:p>
          <a:p>
            <a:pPr lvl="0"/>
            <a:r>
              <a:rPr lang="en-US" dirty="0"/>
              <a:t>##</a:t>
            </a:r>
          </a:p>
        </p:txBody>
      </p:sp>
      <p:sp>
        <p:nvSpPr>
          <p:cNvPr id="41" name="Text Placeholder 15"/>
          <p:cNvSpPr>
            <a:spLocks noGrp="1"/>
          </p:cNvSpPr>
          <p:nvPr>
            <p:ph type="body" sz="quarter" idx="14" hasCustomPrompt="1"/>
          </p:nvPr>
        </p:nvSpPr>
        <p:spPr>
          <a:xfrm>
            <a:off x="3581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Appendix</a:t>
            </a:r>
          </a:p>
          <a:p>
            <a:pPr lvl="0"/>
            <a:r>
              <a:rPr lang="en-US" dirty="0"/>
              <a:t>##</a:t>
            </a:r>
          </a:p>
        </p:txBody>
      </p:sp>
      <p:sp>
        <p:nvSpPr>
          <p:cNvPr id="50" name="Text Placeholder 15"/>
          <p:cNvSpPr>
            <a:spLocks noGrp="1"/>
          </p:cNvSpPr>
          <p:nvPr>
            <p:ph type="body" sz="quarter" idx="15" hasCustomPrompt="1"/>
          </p:nvPr>
        </p:nvSpPr>
        <p:spPr>
          <a:xfrm>
            <a:off x="5867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a:t>The Team</a:t>
            </a:r>
          </a:p>
          <a:p>
            <a:pPr lvl="0"/>
            <a:r>
              <a:rPr lang="en-US" dirty="0"/>
              <a:t>##</a:t>
            </a:r>
          </a:p>
        </p:txBody>
      </p:sp>
    </p:spTree>
    <p:extLst>
      <p:ext uri="{BB962C8B-B14F-4D97-AF65-F5344CB8AC3E}">
        <p14:creationId xmlns:p14="http://schemas.microsoft.com/office/powerpoint/2010/main" val="2065435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image" Target="../media/image22.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image" Target="../media/image21.jpe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theme" Target="../theme/theme2.xml"/><Relationship Id="rId30" Type="http://schemas.openxmlformats.org/officeDocument/2006/relationships/image" Target="../media/image2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image" Target="../media/image42.png"/><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image" Target="../media/image41.png"/><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image" Target="../media/image21.jpeg"/><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theme" Target="../theme/theme3.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image" Target="../media/image60.pn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theme" Target="../theme/theme4.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image" Target="../media/image65.png"/><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theme" Target="../theme/theme5.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image" Target="../media/image60.pn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theme" Target="../theme/theme6.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19" Type="http://schemas.openxmlformats.org/officeDocument/2006/relationships/image" Target="../media/image21.jpeg"/><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theme" Target="../theme/theme7.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image" Target="../media/image101.jpeg"/><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10" Type="http://schemas.openxmlformats.org/officeDocument/2006/relationships/slideLayout" Target="../slideLayouts/slideLayout152.xml"/><Relationship Id="rId19" Type="http://schemas.openxmlformats.org/officeDocument/2006/relationships/image" Target="../media/image60.png"/><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3" Type="http://schemas.openxmlformats.org/officeDocument/2006/relationships/slideLayout" Target="../slideLayouts/slideLayout162.xml"/><Relationship Id="rId21" Type="http://schemas.openxmlformats.org/officeDocument/2006/relationships/image" Target="../media/image106.png"/><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theme" Target="../theme/theme8.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image" Target="../media/image10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0" y="0"/>
            <a:ext cx="9144000" cy="1066800"/>
          </a:xfrm>
          <a:prstGeom prst="rect">
            <a:avLst/>
          </a:prstGeom>
          <a:solidFill>
            <a:schemeClr val="tx2"/>
          </a:solidFill>
          <a:ln w="9525">
            <a:noFill/>
            <a:miter lim="800000"/>
            <a:headEnd/>
            <a:tailEnd/>
          </a:ln>
        </p:spPr>
      </p:pic>
      <p:sp>
        <p:nvSpPr>
          <p:cNvPr id="1027" name="Title Placeholder 4"/>
          <p:cNvSpPr>
            <a:spLocks noGrp="1"/>
          </p:cNvSpPr>
          <p:nvPr>
            <p:ph type="title"/>
          </p:nvPr>
        </p:nvSpPr>
        <p:spPr bwMode="auto">
          <a:xfrm>
            <a:off x="457200" y="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28" name="64a26a49-13e8-4bf7-9488-ed1fdaf0c4e4" descr="0A12228A-996F-4368-A895-BC7CECC99C3A"/>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399463" y="6537325"/>
            <a:ext cx="668337" cy="304800"/>
          </a:xfrm>
          <a:prstGeom prst="rect">
            <a:avLst/>
          </a:prstGeom>
          <a:noFill/>
          <a:ln w="9525">
            <a:noFill/>
            <a:miter lim="800000"/>
            <a:headEnd/>
            <a:tailEnd/>
          </a:ln>
        </p:spPr>
      </p:pic>
      <p:sp>
        <p:nvSpPr>
          <p:cNvPr id="10" name="Slide Number Placeholder 9"/>
          <p:cNvSpPr>
            <a:spLocks noGrp="1"/>
          </p:cNvSpPr>
          <p:nvPr>
            <p:ph type="sldNum" sz="quarter" idx="4"/>
          </p:nvPr>
        </p:nvSpPr>
        <p:spPr>
          <a:xfrm>
            <a:off x="8640763" y="6537325"/>
            <a:ext cx="457200" cy="301625"/>
          </a:xfrm>
          <a:prstGeom prst="rect">
            <a:avLst/>
          </a:prstGeom>
        </p:spPr>
        <p:txBody>
          <a:bodyPr vert="horz" lIns="91440" tIns="45720" rIns="91440" bIns="45720" rtlCol="0" anchor="ctr"/>
          <a:lstStyle>
            <a:lvl1pPr algn="ctr" fontAlgn="auto">
              <a:spcBef>
                <a:spcPts val="0"/>
              </a:spcBef>
              <a:spcAft>
                <a:spcPts val="0"/>
              </a:spcAft>
              <a:defRPr sz="1200" b="1" smtClean="0">
                <a:solidFill>
                  <a:schemeClr val="bg1"/>
                </a:solidFill>
                <a:latin typeface="+mn-lt"/>
                <a:cs typeface="+mn-cs"/>
              </a:defRPr>
            </a:lvl1pPr>
          </a:lstStyle>
          <a:p>
            <a:pPr>
              <a:defRPr/>
            </a:pPr>
            <a:fld id="{03AE5628-2FCF-4BEE-AACD-EC9107F4CB47}" type="slidenum">
              <a:rPr lang="en-US"/>
              <a:pPr>
                <a:defRPr/>
              </a:pPr>
              <a:t>‹#›</a:t>
            </a:fld>
            <a:endParaRPr lang="en-US" dirty="0"/>
          </a:p>
        </p:txBody>
      </p:sp>
      <p:sp>
        <p:nvSpPr>
          <p:cNvPr id="1030" name="Text Placeholder 12"/>
          <p:cNvSpPr>
            <a:spLocks noGrp="1"/>
          </p:cNvSpPr>
          <p:nvPr>
            <p:ph type="body" idx="1"/>
          </p:nvPr>
        </p:nvSpPr>
        <p:spPr bwMode="auto">
          <a:xfrm>
            <a:off x="457200" y="1905000"/>
            <a:ext cx="8229600" cy="4068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31" name="Group 20"/>
          <p:cNvGrpSpPr>
            <a:grpSpLocks/>
          </p:cNvGrpSpPr>
          <p:nvPr/>
        </p:nvGrpSpPr>
        <p:grpSpPr bwMode="auto">
          <a:xfrm>
            <a:off x="0" y="1143000"/>
            <a:ext cx="9144000" cy="152400"/>
            <a:chOff x="0" y="1371600"/>
            <a:chExt cx="9144000" cy="152400"/>
          </a:xfrm>
        </p:grpSpPr>
        <p:sp>
          <p:nvSpPr>
            <p:cNvPr id="17" name="Parallelogram 16"/>
            <p:cNvSpPr/>
            <p:nvPr userDrawn="1"/>
          </p:nvSpPr>
          <p:spPr>
            <a:xfrm>
              <a:off x="0" y="1371600"/>
              <a:ext cx="762000" cy="152400"/>
            </a:xfrm>
            <a:prstGeom prst="parallelogram">
              <a:avLst>
                <a:gd name="adj" fmla="val 954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Rectangle 17"/>
            <p:cNvSpPr/>
            <p:nvPr userDrawn="1"/>
          </p:nvSpPr>
          <p:spPr>
            <a:xfrm>
              <a:off x="0" y="1371600"/>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Parallelogram 18"/>
            <p:cNvSpPr/>
            <p:nvPr userDrawn="1"/>
          </p:nvSpPr>
          <p:spPr>
            <a:xfrm>
              <a:off x="685800" y="1371600"/>
              <a:ext cx="8412163" cy="152400"/>
            </a:xfrm>
            <a:prstGeom prst="parallelogram">
              <a:avLst>
                <a:gd name="adj" fmla="val 9543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Rectangle 19"/>
            <p:cNvSpPr/>
            <p:nvPr userDrawn="1"/>
          </p:nvSpPr>
          <p:spPr>
            <a:xfrm>
              <a:off x="8915400" y="1371600"/>
              <a:ext cx="228600"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14" r:id="rId4"/>
    <p:sldLayoutId id="2147483715" r:id="rId5"/>
    <p:sldLayoutId id="2147483716" r:id="rId6"/>
    <p:sldLayoutId id="2147483717" r:id="rId7"/>
    <p:sldLayoutId id="2147483718" r:id="rId8"/>
    <p:sldLayoutId id="2147483719" r:id="rId9"/>
    <p:sldLayoutId id="2147483720" r:id="rId10"/>
    <p:sldLayoutId id="2147483727" r:id="rId11"/>
    <p:sldLayoutId id="2147483721" r:id="rId12"/>
    <p:sldLayoutId id="2147483722" r:id="rId13"/>
    <p:sldLayoutId id="2147483728" r:id="rId14"/>
    <p:sldLayoutId id="2147483729" r:id="rId15"/>
    <p:sldLayoutId id="2147483730" r:id="rId16"/>
    <p:sldLayoutId id="2147483731" r:id="rId17"/>
    <p:sldLayoutId id="2147483723" r:id="rId18"/>
    <p:sldLayoutId id="2147483732" r:id="rId19"/>
    <p:sldLayoutId id="2147483733" r:id="rId20"/>
  </p:sldLayoutIdLst>
  <p:hf hdr="0" ftr="0" dt="0"/>
  <p:txStyles>
    <p:titleStyle>
      <a:lvl1pPr algn="l" rtl="0" fontAlgn="base">
        <a:spcBef>
          <a:spcPct val="0"/>
        </a:spcBef>
        <a:spcAft>
          <a:spcPct val="0"/>
        </a:spcAft>
        <a:defRPr sz="2800" b="1" kern="1200">
          <a:solidFill>
            <a:schemeClr val="accent1"/>
          </a:solidFill>
          <a:latin typeface="+mj-lt"/>
          <a:ea typeface="+mj-ea"/>
          <a:cs typeface="+mj-cs"/>
        </a:defRPr>
      </a:lvl1pPr>
      <a:lvl2pPr algn="l" rtl="0" fontAlgn="base">
        <a:spcBef>
          <a:spcPct val="0"/>
        </a:spcBef>
        <a:spcAft>
          <a:spcPct val="0"/>
        </a:spcAft>
        <a:defRPr sz="2800" b="1">
          <a:solidFill>
            <a:schemeClr val="accent1"/>
          </a:solidFill>
          <a:latin typeface="Calibri" pitchFamily="34" charset="0"/>
        </a:defRPr>
      </a:lvl2pPr>
      <a:lvl3pPr algn="l" rtl="0" fontAlgn="base">
        <a:spcBef>
          <a:spcPct val="0"/>
        </a:spcBef>
        <a:spcAft>
          <a:spcPct val="0"/>
        </a:spcAft>
        <a:defRPr sz="2800" b="1">
          <a:solidFill>
            <a:schemeClr val="accent1"/>
          </a:solidFill>
          <a:latin typeface="Calibri" pitchFamily="34" charset="0"/>
        </a:defRPr>
      </a:lvl3pPr>
      <a:lvl4pPr algn="l" rtl="0" fontAlgn="base">
        <a:spcBef>
          <a:spcPct val="0"/>
        </a:spcBef>
        <a:spcAft>
          <a:spcPct val="0"/>
        </a:spcAft>
        <a:defRPr sz="2800" b="1">
          <a:solidFill>
            <a:schemeClr val="accent1"/>
          </a:solidFill>
          <a:latin typeface="Calibri" pitchFamily="34" charset="0"/>
        </a:defRPr>
      </a:lvl4pPr>
      <a:lvl5pPr algn="l" rtl="0" fontAlgn="base">
        <a:spcBef>
          <a:spcPct val="0"/>
        </a:spcBef>
        <a:spcAft>
          <a:spcPct val="0"/>
        </a:spcAft>
        <a:defRPr sz="2800" b="1">
          <a:solidFill>
            <a:schemeClr val="accent1"/>
          </a:solidFill>
          <a:latin typeface="Calibri" pitchFamily="34" charset="0"/>
        </a:defRPr>
      </a:lvl5pPr>
      <a:lvl6pPr marL="457200" algn="l" rtl="0" fontAlgn="base">
        <a:spcBef>
          <a:spcPct val="0"/>
        </a:spcBef>
        <a:spcAft>
          <a:spcPct val="0"/>
        </a:spcAft>
        <a:defRPr sz="2800" b="1">
          <a:solidFill>
            <a:schemeClr val="accent1"/>
          </a:solidFill>
          <a:latin typeface="Calibri" pitchFamily="34" charset="0"/>
        </a:defRPr>
      </a:lvl6pPr>
      <a:lvl7pPr marL="914400" algn="l" rtl="0" fontAlgn="base">
        <a:spcBef>
          <a:spcPct val="0"/>
        </a:spcBef>
        <a:spcAft>
          <a:spcPct val="0"/>
        </a:spcAft>
        <a:defRPr sz="2800" b="1">
          <a:solidFill>
            <a:schemeClr val="accent1"/>
          </a:solidFill>
          <a:latin typeface="Calibri" pitchFamily="34" charset="0"/>
        </a:defRPr>
      </a:lvl7pPr>
      <a:lvl8pPr marL="1371600" algn="l" rtl="0" fontAlgn="base">
        <a:spcBef>
          <a:spcPct val="0"/>
        </a:spcBef>
        <a:spcAft>
          <a:spcPct val="0"/>
        </a:spcAft>
        <a:defRPr sz="2800" b="1">
          <a:solidFill>
            <a:schemeClr val="accent1"/>
          </a:solidFill>
          <a:latin typeface="Calibri" pitchFamily="34" charset="0"/>
        </a:defRPr>
      </a:lvl8pPr>
      <a:lvl9pPr marL="1828800" algn="l" rtl="0" fontAlgn="base">
        <a:spcBef>
          <a:spcPct val="0"/>
        </a:spcBef>
        <a:spcAft>
          <a:spcPct val="0"/>
        </a:spcAft>
        <a:defRPr sz="2800" b="1">
          <a:solidFill>
            <a:schemeClr val="accent1"/>
          </a:solidFill>
          <a:latin typeface="Calibri" pitchFamily="34" charset="0"/>
        </a:defRPr>
      </a:lvl9pPr>
    </p:titleStyle>
    <p:bodyStyle>
      <a:lvl1pPr marL="114300" indent="-114300" algn="l" rtl="0" fontAlgn="base">
        <a:spcBef>
          <a:spcPct val="20000"/>
        </a:spcBef>
        <a:spcAft>
          <a:spcPct val="0"/>
        </a:spcAft>
        <a:buClr>
          <a:schemeClr val="bg1"/>
        </a:buClr>
        <a:buFont typeface="Arial" charset="0"/>
        <a:buChar char="•"/>
        <a:defRPr b="1" kern="1200">
          <a:solidFill>
            <a:schemeClr val="tx2"/>
          </a:solidFill>
          <a:latin typeface="+mn-lt"/>
          <a:ea typeface="+mn-ea"/>
          <a:cs typeface="+mn-cs"/>
        </a:defRPr>
      </a:lvl1pPr>
      <a:lvl2pPr marL="342900" indent="-228600" algn="l" rtl="0" fontAlgn="base">
        <a:spcBef>
          <a:spcPct val="20000"/>
        </a:spcBef>
        <a:spcAft>
          <a:spcPct val="0"/>
        </a:spcAft>
        <a:buClr>
          <a:schemeClr val="tx2"/>
        </a:buClr>
        <a:buFont typeface="Arial" charset="0"/>
        <a:buChar char="•"/>
        <a:defRPr sz="1600" kern="1200">
          <a:solidFill>
            <a:schemeClr val="tx1"/>
          </a:solidFill>
          <a:latin typeface="+mn-lt"/>
          <a:ea typeface="+mn-ea"/>
          <a:cs typeface="+mn-cs"/>
        </a:defRPr>
      </a:lvl2pPr>
      <a:lvl3pPr marL="685800" indent="-228600" algn="l" rtl="0" fontAlgn="base">
        <a:spcBef>
          <a:spcPct val="20000"/>
        </a:spcBef>
        <a:spcAft>
          <a:spcPct val="0"/>
        </a:spcAft>
        <a:buClr>
          <a:schemeClr val="tx2"/>
        </a:buClr>
        <a:buFont typeface="Calibri" pitchFamily="34" charset="0"/>
        <a:buChar char="‒"/>
        <a:defRPr sz="1400" kern="1200">
          <a:solidFill>
            <a:schemeClr val="tx1"/>
          </a:solidFill>
          <a:latin typeface="+mn-lt"/>
          <a:ea typeface="+mn-ea"/>
          <a:cs typeface="+mn-cs"/>
        </a:defRPr>
      </a:lvl3pPr>
      <a:lvl4pPr marL="1028700" indent="-228600" algn="l" rtl="0" fontAlgn="base">
        <a:spcBef>
          <a:spcPct val="20000"/>
        </a:spcBef>
        <a:spcAft>
          <a:spcPct val="0"/>
        </a:spcAft>
        <a:buClr>
          <a:schemeClr val="tx2"/>
        </a:buClr>
        <a:buFont typeface="Calibri" pitchFamily="34" charset="0"/>
        <a:buChar char="»"/>
        <a:defRPr sz="1400" kern="1200">
          <a:solidFill>
            <a:schemeClr val="tx1"/>
          </a:solidFill>
          <a:latin typeface="+mn-lt"/>
          <a:ea typeface="+mn-ea"/>
          <a:cs typeface="+mn-cs"/>
        </a:defRPr>
      </a:lvl4pPr>
      <a:lvl5pPr marL="1371600" indent="-228600" algn="l" rtl="0" fontAlgn="base">
        <a:spcBef>
          <a:spcPct val="20000"/>
        </a:spcBef>
        <a:spcAft>
          <a:spcPct val="0"/>
        </a:spcAft>
        <a:buClr>
          <a:schemeClr val="tx2"/>
        </a:buClr>
        <a:buFont typeface="Wingdings" pitchFamily="2" charset="2"/>
        <a:buChar char="v"/>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testjpg.JPG"/>
          <p:cNvPicPr>
            <a:picLocks noChangeAspect="1"/>
          </p:cNvPicPr>
          <p:nvPr/>
        </p:nvPicPr>
        <p:blipFill>
          <a:blip r:embed="rId28" cstate="screen">
            <a:extLst>
              <a:ext uri="{28A0092B-C50C-407E-A947-70E740481C1C}">
                <a14:useLocalDpi xmlns:a14="http://schemas.microsoft.com/office/drawing/2010/main" val="0"/>
              </a:ext>
            </a:extLst>
          </a:blip>
          <a:stretch>
            <a:fillRect/>
          </a:stretch>
        </p:blipFill>
        <p:spPr>
          <a:xfrm>
            <a:off x="0" y="990600"/>
            <a:ext cx="9144000" cy="338328"/>
          </a:xfrm>
          <a:prstGeom prst="rect">
            <a:avLst/>
          </a:prstGeom>
        </p:spPr>
      </p:pic>
      <p:pic>
        <p:nvPicPr>
          <p:cNvPr id="12" name="Picture 2"/>
          <p:cNvPicPr>
            <a:picLocks noChangeAspect="1" noChangeArrowheads="1"/>
          </p:cNvPicPr>
          <p:nvPr/>
        </p:nvPicPr>
        <p:blipFill>
          <a:blip r:embed="rId29" cstate="email">
            <a:extLst>
              <a:ext uri="{28A0092B-C50C-407E-A947-70E740481C1C}">
                <a14:useLocalDpi xmlns:a14="http://schemas.microsoft.com/office/drawing/2010/main" val="0"/>
              </a:ext>
            </a:extLst>
          </a:blip>
          <a:srcRect/>
          <a:stretch>
            <a:fillRect/>
          </a:stretch>
        </p:blipFill>
        <p:spPr bwMode="auto">
          <a:xfrm>
            <a:off x="0" y="0"/>
            <a:ext cx="9144000" cy="1066800"/>
          </a:xfrm>
          <a:prstGeom prst="rect">
            <a:avLst/>
          </a:prstGeom>
          <a:solidFill>
            <a:schemeClr val="tx2"/>
          </a:solidFill>
          <a:ln w="9525">
            <a:noFill/>
            <a:miter lim="800000"/>
            <a:headEnd/>
            <a:tailEnd/>
          </a:ln>
          <a:effectLst/>
        </p:spPr>
      </p:pic>
      <p:sp>
        <p:nvSpPr>
          <p:cNvPr id="5" name="Title Placeholder 4"/>
          <p:cNvSpPr>
            <a:spLocks noGrp="1"/>
          </p:cNvSpPr>
          <p:nvPr>
            <p:ph type="title"/>
          </p:nvPr>
        </p:nvSpPr>
        <p:spPr>
          <a:xfrm>
            <a:off x="457200" y="0"/>
            <a:ext cx="8229600" cy="1066800"/>
          </a:xfrm>
          <a:prstGeom prst="rect">
            <a:avLst/>
          </a:prstGeom>
        </p:spPr>
        <p:txBody>
          <a:bodyPr vert="horz" lIns="91440" tIns="45720" rIns="91440" bIns="45720" rtlCol="0" anchor="ctr">
            <a:normAutofit/>
          </a:bodyPr>
          <a:lstStyle/>
          <a:p>
            <a:r>
              <a:rPr lang="en-US" dirty="0"/>
              <a:t>Click to edit Master title style</a:t>
            </a:r>
          </a:p>
        </p:txBody>
      </p:sp>
      <p:pic>
        <p:nvPicPr>
          <p:cNvPr id="8" name="64a26a49-13e8-4bf7-9488-ed1fdaf0c4e4" descr="0A12228A-996F-4368-A895-BC7CECC99C3A"/>
          <p:cNvPicPr>
            <a:picLocks noChangeAspect="1" noChangeArrowheads="1"/>
          </p:cNvPicPr>
          <p:nvPr/>
        </p:nvPicPr>
        <p:blipFill>
          <a:blip r:embed="rId30" cstate="screen">
            <a:extLst>
              <a:ext uri="{28A0092B-C50C-407E-A947-70E740481C1C}">
                <a14:useLocalDpi xmlns:a14="http://schemas.microsoft.com/office/drawing/2010/main" val="0"/>
              </a:ext>
            </a:extLst>
          </a:blip>
          <a:srcRect/>
          <a:stretch>
            <a:fillRect/>
          </a:stretch>
        </p:blipFill>
        <p:spPr bwMode="auto">
          <a:xfrm>
            <a:off x="8398669" y="6537960"/>
            <a:ext cx="669131" cy="304800"/>
          </a:xfrm>
          <a:prstGeom prst="rect">
            <a:avLst/>
          </a:prstGeom>
          <a:noFill/>
          <a:ln w="9525">
            <a:noFill/>
            <a:miter lim="800000"/>
            <a:headEnd/>
            <a:tailEnd/>
          </a:ln>
        </p:spPr>
      </p:pic>
      <p:sp>
        <p:nvSpPr>
          <p:cNvPr id="10" name="Slide Number Placeholder 9"/>
          <p:cNvSpPr>
            <a:spLocks noGrp="1"/>
          </p:cNvSpPr>
          <p:nvPr>
            <p:ph type="sldNum" sz="quarter" idx="4"/>
          </p:nvPr>
        </p:nvSpPr>
        <p:spPr>
          <a:xfrm>
            <a:off x="8641080" y="6537960"/>
            <a:ext cx="457200" cy="301752"/>
          </a:xfrm>
          <a:prstGeom prst="rect">
            <a:avLst/>
          </a:prstGeom>
        </p:spPr>
        <p:txBody>
          <a:bodyPr vert="horz" lIns="91440" tIns="45720" rIns="91440" bIns="45720" rtlCol="0" anchor="ctr"/>
          <a:lstStyle>
            <a:lvl1pPr algn="ctr">
              <a:defRPr sz="1200" b="1">
                <a:solidFill>
                  <a:schemeClr val="bg1"/>
                </a:solidFill>
              </a:defRPr>
            </a:lvl1pPr>
          </a:lstStyle>
          <a:p>
            <a:pPr fontAlgn="auto">
              <a:spcBef>
                <a:spcPts val="0"/>
              </a:spcBef>
              <a:spcAft>
                <a:spcPts val="0"/>
              </a:spcAft>
            </a:pPr>
            <a:fld id="{13443910-3D88-430F-B3B4-1945443AA91F}" type="slidenum">
              <a:rPr lang="en-US" smtClean="0">
                <a:solidFill>
                  <a:srgbClr val="FFFFFF"/>
                </a:solidFill>
                <a:latin typeface="Calibri"/>
              </a:rPr>
              <a:pPr fontAlgn="auto">
                <a:spcBef>
                  <a:spcPts val="0"/>
                </a:spcBef>
                <a:spcAft>
                  <a:spcPts val="0"/>
                </a:spcAft>
              </a:pPr>
              <a:t>‹#›</a:t>
            </a:fld>
            <a:endParaRPr lang="en-US" dirty="0">
              <a:solidFill>
                <a:srgbClr val="FFFFFF"/>
              </a:solidFill>
              <a:latin typeface="Calibri"/>
            </a:endParaRPr>
          </a:p>
        </p:txBody>
      </p:sp>
      <p:sp>
        <p:nvSpPr>
          <p:cNvPr id="13" name="Text Placeholder 12"/>
          <p:cNvSpPr>
            <a:spLocks noGrp="1"/>
          </p:cNvSpPr>
          <p:nvPr>
            <p:ph type="body" idx="1"/>
          </p:nvPr>
        </p:nvSpPr>
        <p:spPr>
          <a:xfrm>
            <a:off x="457200" y="1447800"/>
            <a:ext cx="82296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736099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71" r:id="rId25"/>
    <p:sldLayoutId id="2147483772" r:id="rId26"/>
  </p:sldLayoutIdLst>
  <p:hf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114300" indent="-114300" algn="l" defTabSz="914400" rtl="0" eaLnBrk="1" latinLnBrk="0" hangingPunct="1">
        <a:spcBef>
          <a:spcPct val="20000"/>
        </a:spcBef>
        <a:buClr>
          <a:schemeClr val="bg1"/>
        </a:buClr>
        <a:buFont typeface="Arial" pitchFamily="34" charset="0"/>
        <a:buChar char="•"/>
        <a:defRPr sz="1800" b="1" kern="1200">
          <a:solidFill>
            <a:schemeClr val="tx2"/>
          </a:solidFill>
          <a:latin typeface="+mn-lt"/>
          <a:ea typeface="+mn-ea"/>
          <a:cs typeface="+mn-cs"/>
        </a:defRPr>
      </a:lvl1pPr>
      <a:lvl2pPr marL="3429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2pPr>
      <a:lvl3pPr marL="6858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3pPr>
      <a:lvl4pPr marL="10287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4pPr>
      <a:lvl5pPr marL="1371600" indent="-228600" algn="l" defTabSz="914400" rtl="0" eaLnBrk="1" latinLnBrk="0" hangingPunct="1">
        <a:spcBef>
          <a:spcPct val="20000"/>
        </a:spcBef>
        <a:buClr>
          <a:schemeClr val="tx2"/>
        </a:buClr>
        <a:buFont typeface="Wingdings" pitchFamily="2" charset="2"/>
        <a:buChar char="v"/>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testjpg.JPG"/>
          <p:cNvPicPr>
            <a:picLocks noChangeAspect="1"/>
          </p:cNvPicPr>
          <p:nvPr userDrawn="1"/>
        </p:nvPicPr>
        <p:blipFill>
          <a:blip r:embed="rId32" cstate="print"/>
          <a:stretch>
            <a:fillRect/>
          </a:stretch>
        </p:blipFill>
        <p:spPr>
          <a:xfrm>
            <a:off x="0" y="990600"/>
            <a:ext cx="9144000" cy="338328"/>
          </a:xfrm>
          <a:prstGeom prst="rect">
            <a:avLst/>
          </a:prstGeom>
        </p:spPr>
      </p:pic>
      <p:pic>
        <p:nvPicPr>
          <p:cNvPr id="12" name="Picture 2"/>
          <p:cNvPicPr>
            <a:picLocks noChangeAspect="1" noChangeArrowheads="1"/>
          </p:cNvPicPr>
          <p:nvPr userDrawn="1"/>
        </p:nvPicPr>
        <p:blipFill>
          <a:blip r:embed="rId33" cstate="email">
            <a:extLst>
              <a:ext uri="{28A0092B-C50C-407E-A947-70E740481C1C}">
                <a14:useLocalDpi xmlns:a14="http://schemas.microsoft.com/office/drawing/2010/main"/>
              </a:ext>
            </a:extLst>
          </a:blip>
          <a:srcRect b="30000"/>
          <a:stretch>
            <a:fillRect/>
          </a:stretch>
        </p:blipFill>
        <p:spPr bwMode="auto">
          <a:xfrm>
            <a:off x="0" y="0"/>
            <a:ext cx="9144000" cy="1066800"/>
          </a:xfrm>
          <a:prstGeom prst="rect">
            <a:avLst/>
          </a:prstGeom>
          <a:solidFill>
            <a:schemeClr val="tx2"/>
          </a:solidFill>
          <a:ln w="9525">
            <a:noFill/>
            <a:miter lim="800000"/>
            <a:headEnd/>
            <a:tailEnd/>
          </a:ln>
          <a:effectLst/>
        </p:spPr>
      </p:pic>
      <p:sp>
        <p:nvSpPr>
          <p:cNvPr id="5" name="Title Placeholder 4"/>
          <p:cNvSpPr>
            <a:spLocks noGrp="1"/>
          </p:cNvSpPr>
          <p:nvPr>
            <p:ph type="title"/>
          </p:nvPr>
        </p:nvSpPr>
        <p:spPr>
          <a:xfrm>
            <a:off x="457200" y="0"/>
            <a:ext cx="8229600" cy="1066800"/>
          </a:xfrm>
          <a:prstGeom prst="rect">
            <a:avLst/>
          </a:prstGeom>
        </p:spPr>
        <p:txBody>
          <a:bodyPr vert="horz" lIns="91440" tIns="45720" rIns="91440" bIns="45720" rtlCol="0" anchor="ctr">
            <a:normAutofit/>
          </a:bodyPr>
          <a:lstStyle/>
          <a:p>
            <a:r>
              <a:rPr lang="en-US" dirty="0"/>
              <a:t>Click to edit Master title style</a:t>
            </a:r>
          </a:p>
        </p:txBody>
      </p:sp>
      <p:pic>
        <p:nvPicPr>
          <p:cNvPr id="8" name="64a26a49-13e8-4bf7-9488-ed1fdaf0c4e4" descr="0A12228A-996F-4368-A895-BC7CECC99C3A"/>
          <p:cNvPicPr>
            <a:picLocks noChangeAspect="1" noChangeArrowheads="1"/>
          </p:cNvPicPr>
          <p:nvPr userDrawn="1"/>
        </p:nvPicPr>
        <p:blipFill>
          <a:blip r:embed="rId34" cstate="screen">
            <a:extLst>
              <a:ext uri="{28A0092B-C50C-407E-A947-70E740481C1C}">
                <a14:useLocalDpi xmlns:a14="http://schemas.microsoft.com/office/drawing/2010/main"/>
              </a:ext>
            </a:extLst>
          </a:blip>
          <a:srcRect/>
          <a:stretch>
            <a:fillRect/>
          </a:stretch>
        </p:blipFill>
        <p:spPr bwMode="auto">
          <a:xfrm>
            <a:off x="8398669" y="6537960"/>
            <a:ext cx="669131" cy="304800"/>
          </a:xfrm>
          <a:prstGeom prst="rect">
            <a:avLst/>
          </a:prstGeom>
          <a:noFill/>
          <a:ln w="9525">
            <a:noFill/>
            <a:miter lim="800000"/>
            <a:headEnd/>
            <a:tailEnd/>
          </a:ln>
        </p:spPr>
      </p:pic>
      <p:sp>
        <p:nvSpPr>
          <p:cNvPr id="10" name="Slide Number Placeholder 9"/>
          <p:cNvSpPr>
            <a:spLocks noGrp="1"/>
          </p:cNvSpPr>
          <p:nvPr>
            <p:ph type="sldNum" sz="quarter" idx="4"/>
          </p:nvPr>
        </p:nvSpPr>
        <p:spPr>
          <a:xfrm>
            <a:off x="8641080" y="6537960"/>
            <a:ext cx="457200" cy="301752"/>
          </a:xfrm>
          <a:prstGeom prst="rect">
            <a:avLst/>
          </a:prstGeom>
        </p:spPr>
        <p:txBody>
          <a:bodyPr vert="horz" lIns="91440" tIns="45720" rIns="91440" bIns="45720" rtlCol="0" anchor="ctr"/>
          <a:lstStyle>
            <a:lvl1pPr algn="ctr">
              <a:defRPr sz="1200" b="1">
                <a:solidFill>
                  <a:schemeClr val="bg1"/>
                </a:solidFill>
              </a:defRPr>
            </a:lvl1pPr>
          </a:lstStyle>
          <a:p>
            <a:pPr fontAlgn="auto">
              <a:spcBef>
                <a:spcPts val="0"/>
              </a:spcBef>
              <a:spcAft>
                <a:spcPts val="0"/>
              </a:spcAft>
            </a:pPr>
            <a:fld id="{13443910-3D88-430F-B3B4-1945443AA91F}" type="slidenum">
              <a:rPr lang="en-US" smtClean="0">
                <a:solidFill>
                  <a:srgbClr val="FFFFFF"/>
                </a:solidFill>
                <a:latin typeface="Calibri"/>
                <a:cs typeface="+mn-cs"/>
              </a:rPr>
              <a:pPr fontAlgn="auto">
                <a:spcBef>
                  <a:spcPts val="0"/>
                </a:spcBef>
                <a:spcAft>
                  <a:spcPts val="0"/>
                </a:spcAft>
              </a:pPr>
              <a:t>‹#›</a:t>
            </a:fld>
            <a:endParaRPr lang="en-US">
              <a:solidFill>
                <a:srgbClr val="FFFFFF"/>
              </a:solidFill>
              <a:latin typeface="Calibri"/>
              <a:cs typeface="+mn-cs"/>
            </a:endParaRPr>
          </a:p>
        </p:txBody>
      </p:sp>
      <p:sp>
        <p:nvSpPr>
          <p:cNvPr id="13" name="Text Placeholder 1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010932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11" r:id="rId27"/>
    <p:sldLayoutId id="2147483813" r:id="rId28"/>
    <p:sldLayoutId id="2147483814" r:id="rId29"/>
    <p:sldLayoutId id="2147483820" r:id="rId30"/>
  </p:sldLayoutIdLst>
  <p:hf hdr="0" ftr="0" dt="0"/>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114300" indent="-114300" algn="l" defTabSz="914400" rtl="0" eaLnBrk="1" latinLnBrk="0" hangingPunct="1">
        <a:spcBef>
          <a:spcPct val="20000"/>
        </a:spcBef>
        <a:buClr>
          <a:schemeClr val="bg1"/>
        </a:buClr>
        <a:buFont typeface="Arial" pitchFamily="34" charset="0"/>
        <a:buChar char="•"/>
        <a:defRPr sz="1800" b="1" kern="1200">
          <a:solidFill>
            <a:schemeClr val="tx2"/>
          </a:solidFill>
          <a:latin typeface="+mn-lt"/>
          <a:ea typeface="+mn-ea"/>
          <a:cs typeface="+mn-cs"/>
        </a:defRPr>
      </a:lvl1pPr>
      <a:lvl2pPr marL="3429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2pPr>
      <a:lvl3pPr marL="6858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3pPr>
      <a:lvl4pPr marL="10287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4pPr>
      <a:lvl5pPr marL="1371600" indent="-228600" algn="l" defTabSz="914400" rtl="0" eaLnBrk="1" latinLnBrk="0" hangingPunct="1">
        <a:spcBef>
          <a:spcPct val="20000"/>
        </a:spcBef>
        <a:buClr>
          <a:schemeClr val="tx2"/>
        </a:buClr>
        <a:buFont typeface="Wingdings" pitchFamily="2" charset="2"/>
        <a:buChar char="v"/>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0"/>
            <a:ext cx="9144000" cy="961021"/>
          </a:xfrm>
          <a:prstGeom prst="rect">
            <a:avLst/>
          </a:prstGeom>
          <a:gradFill flip="none" rotWithShape="1">
            <a:gsLst>
              <a:gs pos="12000">
                <a:schemeClr val="bg1"/>
              </a:gs>
              <a:gs pos="99000">
                <a:srgbClr val="EAEAEA"/>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5" name="Title Placeholder 4"/>
          <p:cNvSpPr>
            <a:spLocks noGrp="1"/>
          </p:cNvSpPr>
          <p:nvPr>
            <p:ph type="title"/>
          </p:nvPr>
        </p:nvSpPr>
        <p:spPr>
          <a:xfrm>
            <a:off x="457200" y="0"/>
            <a:ext cx="8229600" cy="1066800"/>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8" name="64a26a49-13e8-4bf7-9488-ed1fdaf0c4e4" descr="0A12228A-996F-4368-A895-BC7CECC99C3A"/>
          <p:cNvPicPr>
            <a:picLocks noChangeAspect="1" noChangeArrowheads="1"/>
          </p:cNvPicPr>
          <p:nvPr userDrawn="1"/>
        </p:nvPicPr>
        <p:blipFill>
          <a:blip r:embed="rId29" cstate="print"/>
          <a:srcRect/>
          <a:stretch>
            <a:fillRect/>
          </a:stretch>
        </p:blipFill>
        <p:spPr bwMode="auto">
          <a:xfrm>
            <a:off x="8398669" y="6537960"/>
            <a:ext cx="669131" cy="304800"/>
          </a:xfrm>
          <a:prstGeom prst="rect">
            <a:avLst/>
          </a:prstGeom>
          <a:noFill/>
          <a:ln w="9525">
            <a:noFill/>
            <a:miter lim="800000"/>
            <a:headEnd/>
            <a:tailEnd/>
          </a:ln>
        </p:spPr>
      </p:pic>
      <p:sp>
        <p:nvSpPr>
          <p:cNvPr id="10" name="Slide Number Placeholder 9"/>
          <p:cNvSpPr>
            <a:spLocks noGrp="1"/>
          </p:cNvSpPr>
          <p:nvPr>
            <p:ph type="sldNum" sz="quarter" idx="4"/>
          </p:nvPr>
        </p:nvSpPr>
        <p:spPr>
          <a:xfrm>
            <a:off x="8641080" y="6537960"/>
            <a:ext cx="457200" cy="301752"/>
          </a:xfrm>
          <a:prstGeom prst="rect">
            <a:avLst/>
          </a:prstGeom>
        </p:spPr>
        <p:txBody>
          <a:bodyPr vert="horz" lIns="91440" tIns="45720" rIns="91440" bIns="45720" rtlCol="0" anchor="ctr"/>
          <a:lstStyle>
            <a:lvl1pPr algn="ctr">
              <a:defRPr sz="1200" b="1">
                <a:solidFill>
                  <a:schemeClr val="bg1"/>
                </a:solidFill>
              </a:defRPr>
            </a:lvl1pPr>
          </a:lstStyle>
          <a:p>
            <a:pPr fontAlgn="auto">
              <a:spcBef>
                <a:spcPts val="0"/>
              </a:spcBef>
              <a:spcAft>
                <a:spcPts val="0"/>
              </a:spcAft>
            </a:pPr>
            <a:fld id="{13443910-3D88-430F-B3B4-1945443AA91F}" type="slidenum">
              <a:rPr lang="en-US" smtClean="0">
                <a:solidFill>
                  <a:srgbClr val="FFFFFF"/>
                </a:solidFill>
                <a:latin typeface="Calibri"/>
                <a:cs typeface="+mn-cs"/>
              </a:rPr>
              <a:pPr fontAlgn="auto">
                <a:spcBef>
                  <a:spcPts val="0"/>
                </a:spcBef>
                <a:spcAft>
                  <a:spcPts val="0"/>
                </a:spcAft>
              </a:pPr>
              <a:t>‹#›</a:t>
            </a:fld>
            <a:endParaRPr lang="en-US">
              <a:solidFill>
                <a:srgbClr val="FFFFFF"/>
              </a:solidFill>
              <a:latin typeface="Calibri"/>
              <a:cs typeface="+mn-cs"/>
            </a:endParaRPr>
          </a:p>
        </p:txBody>
      </p:sp>
      <p:sp>
        <p:nvSpPr>
          <p:cNvPr id="13" name="Text Placeholder 12"/>
          <p:cNvSpPr>
            <a:spLocks noGrp="1"/>
          </p:cNvSpPr>
          <p:nvPr>
            <p:ph type="body" idx="1"/>
          </p:nvPr>
        </p:nvSpPr>
        <p:spPr>
          <a:xfrm>
            <a:off x="457200" y="1905000"/>
            <a:ext cx="8229600" cy="40687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1" name="Group 20"/>
          <p:cNvGrpSpPr/>
          <p:nvPr userDrawn="1"/>
        </p:nvGrpSpPr>
        <p:grpSpPr>
          <a:xfrm>
            <a:off x="0" y="1143000"/>
            <a:ext cx="9144000" cy="152400"/>
            <a:chOff x="0" y="1371600"/>
            <a:chExt cx="9144000" cy="152400"/>
          </a:xfrm>
        </p:grpSpPr>
        <p:sp>
          <p:nvSpPr>
            <p:cNvPr id="17" name="Parallelogram 16"/>
            <p:cNvSpPr/>
            <p:nvPr userDrawn="1"/>
          </p:nvSpPr>
          <p:spPr>
            <a:xfrm>
              <a:off x="0" y="1371600"/>
              <a:ext cx="762000" cy="152400"/>
            </a:xfrm>
            <a:prstGeom prst="parallelogram">
              <a:avLst>
                <a:gd name="adj" fmla="val 954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8" name="Rectangle 17"/>
            <p:cNvSpPr/>
            <p:nvPr userDrawn="1"/>
          </p:nvSpPr>
          <p:spPr>
            <a:xfrm>
              <a:off x="0" y="1371600"/>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9" name="Parallelogram 18"/>
            <p:cNvSpPr/>
            <p:nvPr userDrawn="1"/>
          </p:nvSpPr>
          <p:spPr>
            <a:xfrm>
              <a:off x="685800" y="1371600"/>
              <a:ext cx="8412480" cy="152400"/>
            </a:xfrm>
            <a:prstGeom prst="parallelogram">
              <a:avLst>
                <a:gd name="adj" fmla="val 9543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0" name="Rectangle 19"/>
            <p:cNvSpPr/>
            <p:nvPr userDrawn="1"/>
          </p:nvSpPr>
          <p:spPr>
            <a:xfrm>
              <a:off x="8915400" y="1371600"/>
              <a:ext cx="228600"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Tree>
    <p:extLst>
      <p:ext uri="{BB962C8B-B14F-4D97-AF65-F5344CB8AC3E}">
        <p14:creationId xmlns:p14="http://schemas.microsoft.com/office/powerpoint/2010/main" val="259353129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Lst>
  <p:hf hdr="0" ftr="0" dt="0"/>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114300" indent="-114300" algn="l" defTabSz="914400" rtl="0" eaLnBrk="1" latinLnBrk="0" hangingPunct="1">
        <a:spcBef>
          <a:spcPct val="20000"/>
        </a:spcBef>
        <a:buClr>
          <a:schemeClr val="bg1"/>
        </a:buClr>
        <a:buFont typeface="Arial" pitchFamily="34" charset="0"/>
        <a:buChar char="•"/>
        <a:defRPr sz="1800" b="1" kern="1200">
          <a:solidFill>
            <a:schemeClr val="tx2"/>
          </a:solidFill>
          <a:latin typeface="+mn-lt"/>
          <a:ea typeface="+mn-ea"/>
          <a:cs typeface="+mn-cs"/>
        </a:defRPr>
      </a:lvl1pPr>
      <a:lvl2pPr marL="3429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2pPr>
      <a:lvl3pPr marL="6858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3pPr>
      <a:lvl4pPr marL="10287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4pPr>
      <a:lvl5pPr marL="1371600" indent="-228600" algn="l" defTabSz="914400" rtl="0" eaLnBrk="1" latinLnBrk="0" hangingPunct="1">
        <a:spcBef>
          <a:spcPct val="20000"/>
        </a:spcBef>
        <a:buClr>
          <a:schemeClr val="tx2"/>
        </a:buClr>
        <a:buFont typeface="Wingdings" pitchFamily="2" charset="2"/>
        <a:buChar char="v"/>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0"/>
            <a:ext cx="9144000" cy="961021"/>
          </a:xfrm>
          <a:prstGeom prst="rect">
            <a:avLst/>
          </a:prstGeom>
          <a:gradFill flip="none" rotWithShape="1">
            <a:gsLst>
              <a:gs pos="12000">
                <a:schemeClr val="bg1"/>
              </a:gs>
              <a:gs pos="99000">
                <a:srgbClr val="EAEAEA"/>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5" name="Title Placeholder 4"/>
          <p:cNvSpPr>
            <a:spLocks noGrp="1"/>
          </p:cNvSpPr>
          <p:nvPr>
            <p:ph type="title"/>
          </p:nvPr>
        </p:nvSpPr>
        <p:spPr>
          <a:xfrm>
            <a:off x="457200" y="0"/>
            <a:ext cx="8229600" cy="1066800"/>
          </a:xfrm>
          <a:prstGeom prst="rect">
            <a:avLst/>
          </a:prstGeom>
        </p:spPr>
        <p:txBody>
          <a:bodyPr vert="horz" lIns="91440" tIns="45720" rIns="91440" bIns="45720" rtlCol="0" anchor="ctr">
            <a:normAutofit/>
          </a:bodyPr>
          <a:lstStyle/>
          <a:p>
            <a:r>
              <a:rPr lang="en-US" dirty="0"/>
              <a:t>Click to edit Master title style</a:t>
            </a:r>
          </a:p>
        </p:txBody>
      </p:sp>
      <p:pic>
        <p:nvPicPr>
          <p:cNvPr id="8" name="64a26a49-13e8-4bf7-9488-ed1fdaf0c4e4" descr="0A12228A-996F-4368-A895-BC7CECC99C3A"/>
          <p:cNvPicPr>
            <a:picLocks noChangeAspect="1"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8398669" y="6537960"/>
            <a:ext cx="669131" cy="304800"/>
          </a:xfrm>
          <a:prstGeom prst="rect">
            <a:avLst/>
          </a:prstGeom>
          <a:noFill/>
          <a:ln w="9525">
            <a:noFill/>
            <a:miter lim="800000"/>
            <a:headEnd/>
            <a:tailEnd/>
          </a:ln>
        </p:spPr>
      </p:pic>
      <p:sp>
        <p:nvSpPr>
          <p:cNvPr id="10" name="Slide Number Placeholder 9"/>
          <p:cNvSpPr>
            <a:spLocks noGrp="1"/>
          </p:cNvSpPr>
          <p:nvPr>
            <p:ph type="sldNum" sz="quarter" idx="4"/>
          </p:nvPr>
        </p:nvSpPr>
        <p:spPr>
          <a:xfrm>
            <a:off x="8641080" y="6537960"/>
            <a:ext cx="457200" cy="301752"/>
          </a:xfrm>
          <a:prstGeom prst="rect">
            <a:avLst/>
          </a:prstGeom>
        </p:spPr>
        <p:txBody>
          <a:bodyPr vert="horz" lIns="91440" tIns="45720" rIns="91440" bIns="45720" rtlCol="0" anchor="ctr"/>
          <a:lstStyle>
            <a:lvl1pPr algn="ctr">
              <a:defRPr sz="1200" b="1">
                <a:solidFill>
                  <a:schemeClr val="bg1"/>
                </a:solidFill>
              </a:defRPr>
            </a:lvl1pPr>
          </a:lstStyle>
          <a:p>
            <a:pPr fontAlgn="auto">
              <a:spcBef>
                <a:spcPts val="0"/>
              </a:spcBef>
              <a:spcAft>
                <a:spcPts val="0"/>
              </a:spcAft>
            </a:pPr>
            <a:fld id="{13443910-3D88-430F-B3B4-1945443AA91F}" type="slidenum">
              <a:rPr lang="en-US" smtClean="0">
                <a:solidFill>
                  <a:srgbClr val="FFFFFF"/>
                </a:solidFill>
                <a:latin typeface="Calibri"/>
                <a:cs typeface="+mn-cs"/>
              </a:rPr>
              <a:pPr fontAlgn="auto">
                <a:spcBef>
                  <a:spcPts val="0"/>
                </a:spcBef>
                <a:spcAft>
                  <a:spcPts val="0"/>
                </a:spcAft>
              </a:pPr>
              <a:t>‹#›</a:t>
            </a:fld>
            <a:endParaRPr lang="en-US">
              <a:solidFill>
                <a:srgbClr val="FFFFFF"/>
              </a:solidFill>
              <a:latin typeface="Calibri"/>
              <a:cs typeface="+mn-cs"/>
            </a:endParaRPr>
          </a:p>
        </p:txBody>
      </p:sp>
      <p:sp>
        <p:nvSpPr>
          <p:cNvPr id="13" name="Text Placeholder 12"/>
          <p:cNvSpPr>
            <a:spLocks noGrp="1"/>
          </p:cNvSpPr>
          <p:nvPr>
            <p:ph type="body" idx="1"/>
          </p:nvPr>
        </p:nvSpPr>
        <p:spPr>
          <a:xfrm>
            <a:off x="457200" y="1905000"/>
            <a:ext cx="8229600" cy="40687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1" name="Group 20"/>
          <p:cNvGrpSpPr/>
          <p:nvPr userDrawn="1"/>
        </p:nvGrpSpPr>
        <p:grpSpPr>
          <a:xfrm>
            <a:off x="0" y="1143000"/>
            <a:ext cx="9144000" cy="152400"/>
            <a:chOff x="0" y="1371600"/>
            <a:chExt cx="9144000" cy="152400"/>
          </a:xfrm>
        </p:grpSpPr>
        <p:sp>
          <p:nvSpPr>
            <p:cNvPr id="17" name="Parallelogram 16"/>
            <p:cNvSpPr/>
            <p:nvPr userDrawn="1"/>
          </p:nvSpPr>
          <p:spPr>
            <a:xfrm>
              <a:off x="0" y="1371600"/>
              <a:ext cx="762000" cy="152400"/>
            </a:xfrm>
            <a:prstGeom prst="parallelogram">
              <a:avLst>
                <a:gd name="adj" fmla="val 954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8" name="Rectangle 17"/>
            <p:cNvSpPr/>
            <p:nvPr userDrawn="1"/>
          </p:nvSpPr>
          <p:spPr>
            <a:xfrm>
              <a:off x="0" y="1371600"/>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9" name="Parallelogram 18"/>
            <p:cNvSpPr/>
            <p:nvPr userDrawn="1"/>
          </p:nvSpPr>
          <p:spPr>
            <a:xfrm>
              <a:off x="685800" y="1371600"/>
              <a:ext cx="8412480" cy="152400"/>
            </a:xfrm>
            <a:prstGeom prst="parallelogram">
              <a:avLst>
                <a:gd name="adj" fmla="val 9543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0" name="Rectangle 19"/>
            <p:cNvSpPr/>
            <p:nvPr userDrawn="1"/>
          </p:nvSpPr>
          <p:spPr>
            <a:xfrm>
              <a:off x="8915400" y="1371600"/>
              <a:ext cx="228600"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Tree>
    <p:extLst>
      <p:ext uri="{BB962C8B-B14F-4D97-AF65-F5344CB8AC3E}">
        <p14:creationId xmlns:p14="http://schemas.microsoft.com/office/powerpoint/2010/main" val="402613454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 id="2147483919" r:id="rId20"/>
    <p:sldLayoutId id="2147483920" r:id="rId21"/>
    <p:sldLayoutId id="2147483921" r:id="rId22"/>
    <p:sldLayoutId id="2147483923" r:id="rId23"/>
  </p:sldLayoutIdLst>
  <p:hf hdr="0" ftr="0" dt="0"/>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114300" indent="-114300" algn="l" defTabSz="914400" rtl="0" eaLnBrk="1" latinLnBrk="0" hangingPunct="1">
        <a:spcBef>
          <a:spcPct val="20000"/>
        </a:spcBef>
        <a:buClr>
          <a:schemeClr val="bg1"/>
        </a:buClr>
        <a:buFont typeface="Arial" pitchFamily="34" charset="0"/>
        <a:buChar char="•"/>
        <a:defRPr sz="1800" b="1" kern="1200">
          <a:solidFill>
            <a:schemeClr val="tx2"/>
          </a:solidFill>
          <a:latin typeface="+mn-lt"/>
          <a:ea typeface="+mn-ea"/>
          <a:cs typeface="+mn-cs"/>
        </a:defRPr>
      </a:lvl1pPr>
      <a:lvl2pPr marL="3429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2pPr>
      <a:lvl3pPr marL="6858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3pPr>
      <a:lvl4pPr marL="10287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4pPr>
      <a:lvl5pPr marL="1371600" indent="-228600" algn="l" defTabSz="914400" rtl="0" eaLnBrk="1" latinLnBrk="0" hangingPunct="1">
        <a:spcBef>
          <a:spcPct val="20000"/>
        </a:spcBef>
        <a:buClr>
          <a:schemeClr val="tx2"/>
        </a:buClr>
        <a:buFont typeface="Wingdings" pitchFamily="2" charset="2"/>
        <a:buChar char="v"/>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9144000" cy="1524000"/>
          </a:xfrm>
          <a:prstGeom prst="rect">
            <a:avLst/>
          </a:prstGeom>
          <a:gradFill>
            <a:gsLst>
              <a:gs pos="0">
                <a:schemeClr val="bg2">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Placeholder 4"/>
          <p:cNvSpPr>
            <a:spLocks noGrp="1"/>
          </p:cNvSpPr>
          <p:nvPr>
            <p:ph type="title"/>
          </p:nvPr>
        </p:nvSpPr>
        <p:spPr>
          <a:xfrm>
            <a:off x="457200" y="255202"/>
            <a:ext cx="8183880" cy="887798"/>
          </a:xfrm>
          <a:prstGeom prst="rect">
            <a:avLst/>
          </a:prstGeom>
        </p:spPr>
        <p:txBody>
          <a:bodyPr vert="horz" lIns="91440" tIns="45720" rIns="91440" bIns="45720" rtlCol="0" anchor="t">
            <a:noAutofit/>
          </a:bodyPr>
          <a:lstStyle/>
          <a:p>
            <a:r>
              <a:rPr lang="en-US" dirty="0"/>
              <a:t>Click to edit headline</a:t>
            </a:r>
          </a:p>
        </p:txBody>
      </p:sp>
      <p:pic>
        <p:nvPicPr>
          <p:cNvPr id="8" name="64a26a49-13e8-4bf7-9488-ed1fdaf0c4e4" descr="0A12228A-996F-4368-A895-BC7CECC99C3A"/>
          <p:cNvPicPr>
            <a:picLocks noChangeAspect="1" noChangeArrowheads="1"/>
          </p:cNvPicPr>
          <p:nvPr userDrawn="1"/>
        </p:nvPicPr>
        <p:blipFill>
          <a:blip r:embed="rId18" cstate="print"/>
          <a:srcRect/>
          <a:stretch>
            <a:fillRect/>
          </a:stretch>
        </p:blipFill>
        <p:spPr bwMode="auto">
          <a:xfrm>
            <a:off x="8398669" y="6537960"/>
            <a:ext cx="669131" cy="304800"/>
          </a:xfrm>
          <a:prstGeom prst="rect">
            <a:avLst/>
          </a:prstGeom>
          <a:noFill/>
          <a:ln w="9525">
            <a:noFill/>
            <a:miter lim="800000"/>
            <a:headEnd/>
            <a:tailEnd/>
          </a:ln>
        </p:spPr>
      </p:pic>
      <p:sp>
        <p:nvSpPr>
          <p:cNvPr id="10" name="Slide Number Placeholder 9"/>
          <p:cNvSpPr>
            <a:spLocks noGrp="1"/>
          </p:cNvSpPr>
          <p:nvPr>
            <p:ph type="sldNum" sz="quarter" idx="4"/>
          </p:nvPr>
        </p:nvSpPr>
        <p:spPr>
          <a:xfrm>
            <a:off x="8641080" y="6537960"/>
            <a:ext cx="457200" cy="301752"/>
          </a:xfrm>
          <a:prstGeom prst="rect">
            <a:avLst/>
          </a:prstGeom>
        </p:spPr>
        <p:txBody>
          <a:bodyPr vert="horz" lIns="91440" tIns="45720" rIns="91440" bIns="45720" rtlCol="0" anchor="ctr"/>
          <a:lstStyle>
            <a:lvl1pPr algn="ctr">
              <a:defRPr sz="1200" b="1">
                <a:solidFill>
                  <a:schemeClr val="bg1"/>
                </a:solidFill>
              </a:defRPr>
            </a:lvl1pPr>
          </a:lstStyle>
          <a:p>
            <a:fld id="{13443910-3D88-430F-B3B4-1945443AA91F}" type="slidenum">
              <a:rPr lang="en-US" smtClean="0"/>
              <a:pPr/>
              <a:t>‹#›</a:t>
            </a:fld>
            <a:endParaRPr lang="en-US"/>
          </a:p>
        </p:txBody>
      </p:sp>
      <p:sp>
        <p:nvSpPr>
          <p:cNvPr id="13" name="Text Placeholder 12"/>
          <p:cNvSpPr>
            <a:spLocks noGrp="1"/>
          </p:cNvSpPr>
          <p:nvPr>
            <p:ph type="body" idx="1"/>
          </p:nvPr>
        </p:nvSpPr>
        <p:spPr>
          <a:xfrm>
            <a:off x="457200" y="1219200"/>
            <a:ext cx="8229600" cy="5105400"/>
          </a:xfrm>
          <a:prstGeom prst="rect">
            <a:avLst/>
          </a:prstGeom>
        </p:spPr>
        <p:txBody>
          <a:bodyPr vert="horz" lIns="91440" tIns="45720" rIns="91440" bIns="45720" rtlCol="0">
            <a:noAutofit/>
          </a:bodyPr>
          <a:lstStyle/>
          <a:p>
            <a:pPr lvl="0"/>
            <a:r>
              <a:rPr lang="en-US" dirty="0"/>
              <a:t>Click to edit key finding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testjpg.JPG"/>
          <p:cNvPicPr>
            <a:picLocks noChangeAspect="1"/>
          </p:cNvPicPr>
          <p:nvPr userDrawn="1"/>
        </p:nvPicPr>
        <p:blipFill rotWithShape="1">
          <a:blip r:embed="rId19" cstate="print"/>
          <a:srcRect t="27928" b="27028"/>
          <a:stretch/>
        </p:blipFill>
        <p:spPr>
          <a:xfrm>
            <a:off x="0" y="0"/>
            <a:ext cx="9144000" cy="152400"/>
          </a:xfrm>
          <a:prstGeom prst="rect">
            <a:avLst/>
          </a:prstGeom>
        </p:spPr>
      </p:pic>
    </p:spTree>
    <p:extLst>
      <p:ext uri="{BB962C8B-B14F-4D97-AF65-F5344CB8AC3E}">
        <p14:creationId xmlns:p14="http://schemas.microsoft.com/office/powerpoint/2010/main" val="1749791564"/>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6" r:id="rId16"/>
  </p:sldLayoutIdLst>
  <p:hf hdr="0" ftr="0" dt="0"/>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114300" indent="-114300" algn="l" defTabSz="914400" rtl="0" eaLnBrk="1" latinLnBrk="0" hangingPunct="1">
        <a:spcBef>
          <a:spcPct val="20000"/>
        </a:spcBef>
        <a:buClr>
          <a:schemeClr val="bg1"/>
        </a:buClr>
        <a:buFont typeface="Arial" pitchFamily="34" charset="0"/>
        <a:buChar char="•"/>
        <a:defRPr sz="1800" b="1" kern="1200">
          <a:solidFill>
            <a:schemeClr val="tx2"/>
          </a:solidFill>
          <a:latin typeface="+mn-lt"/>
          <a:ea typeface="+mn-ea"/>
          <a:cs typeface="+mn-cs"/>
        </a:defRPr>
      </a:lvl1pPr>
      <a:lvl2pPr marL="3429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2pPr>
      <a:lvl3pPr marL="6858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3pPr>
      <a:lvl4pPr marL="10287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4pPr>
      <a:lvl5pPr marL="1371600" indent="-228600" algn="l" defTabSz="914400" rtl="0" eaLnBrk="1" latinLnBrk="0" hangingPunct="1">
        <a:spcBef>
          <a:spcPct val="20000"/>
        </a:spcBef>
        <a:buClr>
          <a:schemeClr val="tx2"/>
        </a:buClr>
        <a:buFont typeface="Wingdings" pitchFamily="2" charset="2"/>
        <a:buChar char="v"/>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9144000" cy="1524000"/>
          </a:xfrm>
          <a:prstGeom prst="rect">
            <a:avLst/>
          </a:prstGeom>
          <a:gradFill>
            <a:gsLst>
              <a:gs pos="0">
                <a:schemeClr val="bg2">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Placeholder 4"/>
          <p:cNvSpPr>
            <a:spLocks noGrp="1"/>
          </p:cNvSpPr>
          <p:nvPr>
            <p:ph type="title"/>
          </p:nvPr>
        </p:nvSpPr>
        <p:spPr>
          <a:xfrm>
            <a:off x="457200" y="255202"/>
            <a:ext cx="8183880" cy="887798"/>
          </a:xfrm>
          <a:prstGeom prst="rect">
            <a:avLst/>
          </a:prstGeom>
        </p:spPr>
        <p:txBody>
          <a:bodyPr vert="horz" lIns="91440" tIns="45720" rIns="91440" bIns="45720" rtlCol="0" anchor="t">
            <a:noAutofit/>
          </a:bodyPr>
          <a:lstStyle/>
          <a:p>
            <a:r>
              <a:rPr lang="en-US" dirty="0"/>
              <a:t>Click to edit headline</a:t>
            </a:r>
          </a:p>
        </p:txBody>
      </p:sp>
      <p:pic>
        <p:nvPicPr>
          <p:cNvPr id="8" name="64a26a49-13e8-4bf7-9488-ed1fdaf0c4e4" descr="0A12228A-996F-4368-A895-BC7CECC99C3A"/>
          <p:cNvPicPr>
            <a:picLocks noChangeAspect="1" noChangeArrowheads="1"/>
          </p:cNvPicPr>
          <p:nvPr userDrawn="1"/>
        </p:nvPicPr>
        <p:blipFill>
          <a:blip r:embed="rId19" cstate="print">
            <a:extLst>
              <a:ext uri="{28A0092B-C50C-407E-A947-70E740481C1C}">
                <a14:useLocalDpi xmlns:a14="http://schemas.microsoft.com/office/drawing/2010/main"/>
              </a:ext>
            </a:extLst>
          </a:blip>
          <a:srcRect/>
          <a:stretch>
            <a:fillRect/>
          </a:stretch>
        </p:blipFill>
        <p:spPr bwMode="auto">
          <a:xfrm>
            <a:off x="8398669" y="6537960"/>
            <a:ext cx="669131" cy="304800"/>
          </a:xfrm>
          <a:prstGeom prst="rect">
            <a:avLst/>
          </a:prstGeom>
          <a:noFill/>
          <a:ln w="9525">
            <a:noFill/>
            <a:miter lim="800000"/>
            <a:headEnd/>
            <a:tailEnd/>
          </a:ln>
        </p:spPr>
      </p:pic>
      <p:sp>
        <p:nvSpPr>
          <p:cNvPr id="10" name="Slide Number Placeholder 9"/>
          <p:cNvSpPr>
            <a:spLocks noGrp="1"/>
          </p:cNvSpPr>
          <p:nvPr>
            <p:ph type="sldNum" sz="quarter" idx="4"/>
          </p:nvPr>
        </p:nvSpPr>
        <p:spPr>
          <a:xfrm>
            <a:off x="8641080" y="6537960"/>
            <a:ext cx="457200" cy="301752"/>
          </a:xfrm>
          <a:prstGeom prst="rect">
            <a:avLst/>
          </a:prstGeom>
        </p:spPr>
        <p:txBody>
          <a:bodyPr vert="horz" lIns="91440" tIns="45720" rIns="91440" bIns="45720" rtlCol="0" anchor="ctr"/>
          <a:lstStyle>
            <a:lvl1pPr algn="ctr">
              <a:defRPr sz="1200" b="1">
                <a:solidFill>
                  <a:schemeClr val="bg1"/>
                </a:solidFill>
              </a:defRPr>
            </a:lvl1pPr>
          </a:lstStyle>
          <a:p>
            <a:fld id="{13443910-3D88-430F-B3B4-1945443AA91F}" type="slidenum">
              <a:rPr lang="en-US" smtClean="0"/>
              <a:pPr/>
              <a:t>‹#›</a:t>
            </a:fld>
            <a:endParaRPr lang="en-US"/>
          </a:p>
        </p:txBody>
      </p:sp>
      <p:sp>
        <p:nvSpPr>
          <p:cNvPr id="13" name="Text Placeholder 12"/>
          <p:cNvSpPr>
            <a:spLocks noGrp="1"/>
          </p:cNvSpPr>
          <p:nvPr>
            <p:ph type="body" idx="1"/>
          </p:nvPr>
        </p:nvSpPr>
        <p:spPr>
          <a:xfrm>
            <a:off x="457200" y="1219200"/>
            <a:ext cx="8229600" cy="5105400"/>
          </a:xfrm>
          <a:prstGeom prst="rect">
            <a:avLst/>
          </a:prstGeom>
        </p:spPr>
        <p:txBody>
          <a:bodyPr vert="horz" lIns="91440" tIns="45720" rIns="91440" bIns="45720" rtlCol="0">
            <a:noAutofit/>
          </a:bodyPr>
          <a:lstStyle/>
          <a:p>
            <a:pPr lvl="0"/>
            <a:r>
              <a:rPr lang="en-US" dirty="0"/>
              <a:t>Click to edit key finding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testjpg.JPG"/>
          <p:cNvPicPr>
            <a:picLocks noChangeAspect="1"/>
          </p:cNvPicPr>
          <p:nvPr userDrawn="1"/>
        </p:nvPicPr>
        <p:blipFill rotWithShape="1">
          <a:blip r:embed="rId20" cstate="hqprint">
            <a:extLst>
              <a:ext uri="{28A0092B-C50C-407E-A947-70E740481C1C}">
                <a14:useLocalDpi xmlns:a14="http://schemas.microsoft.com/office/drawing/2010/main"/>
              </a:ext>
            </a:extLst>
          </a:blip>
          <a:srcRect/>
          <a:stretch/>
        </p:blipFill>
        <p:spPr>
          <a:xfrm>
            <a:off x="0" y="0"/>
            <a:ext cx="9144000" cy="152400"/>
          </a:xfrm>
          <a:prstGeom prst="rect">
            <a:avLst/>
          </a:prstGeom>
        </p:spPr>
      </p:pic>
    </p:spTree>
    <p:extLst>
      <p:ext uri="{BB962C8B-B14F-4D97-AF65-F5344CB8AC3E}">
        <p14:creationId xmlns:p14="http://schemas.microsoft.com/office/powerpoint/2010/main" val="1136953162"/>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84" r:id="rId17"/>
  </p:sldLayoutIdLst>
  <p:hf hdr="0" ftr="0" dt="0"/>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114300" indent="-114300" algn="l" defTabSz="914400" rtl="0" eaLnBrk="1" latinLnBrk="0" hangingPunct="1">
        <a:spcBef>
          <a:spcPct val="20000"/>
        </a:spcBef>
        <a:buClr>
          <a:schemeClr val="bg1"/>
        </a:buClr>
        <a:buFont typeface="Arial" pitchFamily="34" charset="0"/>
        <a:buChar char="•"/>
        <a:defRPr sz="1800" b="1" kern="1200">
          <a:solidFill>
            <a:schemeClr val="tx2"/>
          </a:solidFill>
          <a:latin typeface="+mn-lt"/>
          <a:ea typeface="+mn-ea"/>
          <a:cs typeface="+mn-cs"/>
        </a:defRPr>
      </a:lvl1pPr>
      <a:lvl2pPr marL="3429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2pPr>
      <a:lvl3pPr marL="6858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3pPr>
      <a:lvl4pPr marL="10287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4pPr>
      <a:lvl5pPr marL="1371600" indent="-228600" algn="l" defTabSz="914400" rtl="0" eaLnBrk="1" latinLnBrk="0" hangingPunct="1">
        <a:spcBef>
          <a:spcPct val="20000"/>
        </a:spcBef>
        <a:buClr>
          <a:schemeClr val="tx2"/>
        </a:buClr>
        <a:buFont typeface="Wingdings" pitchFamily="2" charset="2"/>
        <a:buChar char="v"/>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9144000" cy="1524000"/>
          </a:xfrm>
          <a:prstGeom prst="rect">
            <a:avLst/>
          </a:prstGeom>
          <a:gradFill>
            <a:gsLst>
              <a:gs pos="0">
                <a:schemeClr val="bg2">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Placeholder 4"/>
          <p:cNvSpPr>
            <a:spLocks noGrp="1"/>
          </p:cNvSpPr>
          <p:nvPr>
            <p:ph type="title"/>
          </p:nvPr>
        </p:nvSpPr>
        <p:spPr>
          <a:xfrm>
            <a:off x="457200" y="255202"/>
            <a:ext cx="8183880" cy="887798"/>
          </a:xfrm>
          <a:prstGeom prst="rect">
            <a:avLst/>
          </a:prstGeom>
        </p:spPr>
        <p:txBody>
          <a:bodyPr vert="horz" lIns="91440" tIns="45720" rIns="91440" bIns="45720" rtlCol="0" anchor="t">
            <a:noAutofit/>
          </a:bodyPr>
          <a:lstStyle/>
          <a:p>
            <a:r>
              <a:rPr lang="en-US" dirty="0"/>
              <a:t>Click to edit headline</a:t>
            </a:r>
          </a:p>
        </p:txBody>
      </p:sp>
      <p:pic>
        <p:nvPicPr>
          <p:cNvPr id="8" name="64a26a49-13e8-4bf7-9488-ed1fdaf0c4e4" descr="0A12228A-996F-4368-A895-BC7CECC99C3A"/>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8398669" y="6537960"/>
            <a:ext cx="669131" cy="304800"/>
          </a:xfrm>
          <a:prstGeom prst="rect">
            <a:avLst/>
          </a:prstGeom>
          <a:noFill/>
          <a:ln w="9525">
            <a:noFill/>
            <a:miter lim="800000"/>
            <a:headEnd/>
            <a:tailEnd/>
          </a:ln>
        </p:spPr>
      </p:pic>
      <p:sp>
        <p:nvSpPr>
          <p:cNvPr id="10" name="Slide Number Placeholder 9"/>
          <p:cNvSpPr>
            <a:spLocks noGrp="1"/>
          </p:cNvSpPr>
          <p:nvPr>
            <p:ph type="sldNum" sz="quarter" idx="4"/>
          </p:nvPr>
        </p:nvSpPr>
        <p:spPr>
          <a:xfrm>
            <a:off x="8641080" y="6537960"/>
            <a:ext cx="457200" cy="301752"/>
          </a:xfrm>
          <a:prstGeom prst="rect">
            <a:avLst/>
          </a:prstGeom>
        </p:spPr>
        <p:txBody>
          <a:bodyPr vert="horz" lIns="91440" tIns="45720" rIns="91440" bIns="45720" rtlCol="0" anchor="ctr"/>
          <a:lstStyle>
            <a:lvl1pPr algn="ctr">
              <a:defRPr sz="1200" b="1">
                <a:solidFill>
                  <a:schemeClr val="bg1"/>
                </a:solidFill>
              </a:defRPr>
            </a:lvl1pPr>
          </a:lstStyle>
          <a:p>
            <a:fld id="{13443910-3D88-430F-B3B4-1945443AA91F}" type="slidenum">
              <a:rPr lang="en-US" smtClean="0"/>
              <a:pPr/>
              <a:t>‹#›</a:t>
            </a:fld>
            <a:endParaRPr lang="en-US"/>
          </a:p>
        </p:txBody>
      </p:sp>
      <p:sp>
        <p:nvSpPr>
          <p:cNvPr id="13" name="Text Placeholder 12"/>
          <p:cNvSpPr>
            <a:spLocks noGrp="1"/>
          </p:cNvSpPr>
          <p:nvPr>
            <p:ph type="body" idx="1"/>
          </p:nvPr>
        </p:nvSpPr>
        <p:spPr>
          <a:xfrm>
            <a:off x="457200" y="1219200"/>
            <a:ext cx="8229600" cy="5105400"/>
          </a:xfrm>
          <a:prstGeom prst="rect">
            <a:avLst/>
          </a:prstGeom>
        </p:spPr>
        <p:txBody>
          <a:bodyPr vert="horz" lIns="91440" tIns="45720" rIns="91440" bIns="45720" rtlCol="0">
            <a:noAutofit/>
          </a:bodyPr>
          <a:lstStyle/>
          <a:p>
            <a:pPr lvl="0"/>
            <a:r>
              <a:rPr lang="en-US" dirty="0"/>
              <a:t>Click to edit key finding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testjpg.JPG"/>
          <p:cNvPicPr>
            <a:picLocks noChangeAspect="1"/>
          </p:cNvPicPr>
          <p:nvPr userDrawn="1"/>
        </p:nvPicPr>
        <p:blipFill rotWithShape="1">
          <a:blip r:embed="rId22" cstate="print">
            <a:extLst>
              <a:ext uri="{28A0092B-C50C-407E-A947-70E740481C1C}">
                <a14:useLocalDpi xmlns:a14="http://schemas.microsoft.com/office/drawing/2010/main" val="0"/>
              </a:ext>
            </a:extLst>
          </a:blip>
          <a:srcRect/>
          <a:stretch/>
        </p:blipFill>
        <p:spPr>
          <a:xfrm>
            <a:off x="0" y="0"/>
            <a:ext cx="9144000" cy="152400"/>
          </a:xfrm>
          <a:prstGeom prst="rect">
            <a:avLst/>
          </a:prstGeom>
        </p:spPr>
      </p:pic>
    </p:spTree>
    <p:extLst>
      <p:ext uri="{BB962C8B-B14F-4D97-AF65-F5344CB8AC3E}">
        <p14:creationId xmlns:p14="http://schemas.microsoft.com/office/powerpoint/2010/main" val="2599088441"/>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 id="2147483981" r:id="rId17"/>
    <p:sldLayoutId id="2147483982" r:id="rId18"/>
    <p:sldLayoutId id="2147483983" r:id="rId19"/>
  </p:sldLayoutIdLst>
  <p:hf hdr="0" ftr="0" dt="0"/>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114300" indent="-114300" algn="l" defTabSz="914400" rtl="0" eaLnBrk="1" latinLnBrk="0" hangingPunct="1">
        <a:spcBef>
          <a:spcPct val="20000"/>
        </a:spcBef>
        <a:buClr>
          <a:schemeClr val="bg1"/>
        </a:buClr>
        <a:buFont typeface="Arial" pitchFamily="34" charset="0"/>
        <a:buChar char="•"/>
        <a:defRPr sz="1800" b="1" kern="1200">
          <a:solidFill>
            <a:schemeClr val="tx2"/>
          </a:solidFill>
          <a:latin typeface="+mn-lt"/>
          <a:ea typeface="+mn-ea"/>
          <a:cs typeface="+mn-cs"/>
        </a:defRPr>
      </a:lvl1pPr>
      <a:lvl2pPr marL="3429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2pPr>
      <a:lvl3pPr marL="6858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3pPr>
      <a:lvl4pPr marL="10287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4pPr>
      <a:lvl5pPr marL="1371600" indent="-228600" algn="l" defTabSz="914400" rtl="0" eaLnBrk="1" latinLnBrk="0" hangingPunct="1">
        <a:spcBef>
          <a:spcPct val="20000"/>
        </a:spcBef>
        <a:buClr>
          <a:schemeClr val="tx2"/>
        </a:buClr>
        <a:buFont typeface="Wingdings" pitchFamily="2" charset="2"/>
        <a:buChar char="v"/>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xml"/><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0.xml"/><Relationship Id="rId1" Type="http://schemas.openxmlformats.org/officeDocument/2006/relationships/slideLayout" Target="../slideLayouts/slideLayout130.xml"/></Relationships>
</file>

<file path=ppt/slides/_rels/slide1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xml"/><Relationship Id="rId1" Type="http://schemas.openxmlformats.org/officeDocument/2006/relationships/slideLayout" Target="../slideLayouts/slideLayout1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14.xml"/><Relationship Id="rId1" Type="http://schemas.openxmlformats.org/officeDocument/2006/relationships/slideLayout" Target="../slideLayouts/slideLayout130.xml"/><Relationship Id="rId5" Type="http://schemas.openxmlformats.org/officeDocument/2006/relationships/image" Target="../media/image182.jpg"/><Relationship Id="rId4" Type="http://schemas.openxmlformats.org/officeDocument/2006/relationships/image" Target="../media/image181.jpeg"/></Relationships>
</file>

<file path=ppt/slides/_rels/slide16.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15.xml"/><Relationship Id="rId1" Type="http://schemas.openxmlformats.org/officeDocument/2006/relationships/slideLayout" Target="../slideLayouts/slideLayout130.xml"/><Relationship Id="rId5" Type="http://schemas.openxmlformats.org/officeDocument/2006/relationships/image" Target="../media/image185.png"/><Relationship Id="rId4" Type="http://schemas.openxmlformats.org/officeDocument/2006/relationships/image" Target="../media/image184.png"/></Relationships>
</file>

<file path=ppt/slides/_rels/slide1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6.xml"/><Relationship Id="rId1" Type="http://schemas.openxmlformats.org/officeDocument/2006/relationships/slideLayout" Target="../slideLayouts/slideLayout130.xml"/><Relationship Id="rId4" Type="http://schemas.openxmlformats.org/officeDocument/2006/relationships/image" Target="../media/image18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7.xml"/><Relationship Id="rId1" Type="http://schemas.openxmlformats.org/officeDocument/2006/relationships/slideLayout" Target="../slideLayouts/slideLayout131.xml"/></Relationships>
</file>

<file path=ppt/slides/_rels/slide19.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notesSlide" Target="../notesSlides/notesSlide18.xml"/><Relationship Id="rId1" Type="http://schemas.openxmlformats.org/officeDocument/2006/relationships/slideLayout" Target="../slideLayouts/slideLayout131.xml"/></Relationships>
</file>

<file path=ppt/slides/_rels/slide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xml"/><Relationship Id="rId1" Type="http://schemas.openxmlformats.org/officeDocument/2006/relationships/slideLayout" Target="../slideLayouts/slideLayout72.xml"/><Relationship Id="rId5" Type="http://schemas.openxmlformats.org/officeDocument/2006/relationships/image" Target="../media/image7.png"/><Relationship Id="rId4" Type="http://schemas.openxmlformats.org/officeDocument/2006/relationships/image" Target="../media/image114.png"/></Relationships>
</file>

<file path=ppt/slides/_rels/slide2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9.xml"/><Relationship Id="rId1" Type="http://schemas.openxmlformats.org/officeDocument/2006/relationships/slideLayout" Target="../slideLayouts/slideLayout130.xml"/></Relationships>
</file>

<file path=ppt/slides/_rels/slide2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0.xml"/><Relationship Id="rId1" Type="http://schemas.openxmlformats.org/officeDocument/2006/relationships/slideLayout" Target="../slideLayouts/slideLayout131.xml"/><Relationship Id="rId6" Type="http://schemas.openxmlformats.org/officeDocument/2006/relationships/image" Target="../media/image194.jpeg"/><Relationship Id="rId5" Type="http://schemas.openxmlformats.org/officeDocument/2006/relationships/image" Target="../media/image193.png"/><Relationship Id="rId4" Type="http://schemas.openxmlformats.org/officeDocument/2006/relationships/image" Target="../media/image192.png"/></Relationships>
</file>

<file path=ppt/slides/_rels/slide2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1.xml"/><Relationship Id="rId1" Type="http://schemas.openxmlformats.org/officeDocument/2006/relationships/slideLayout" Target="../slideLayouts/slideLayout130.xml"/><Relationship Id="rId5" Type="http://schemas.openxmlformats.org/officeDocument/2006/relationships/image" Target="../media/image196.jpeg"/><Relationship Id="rId4" Type="http://schemas.openxmlformats.org/officeDocument/2006/relationships/image" Target="../media/image195.jpeg"/></Relationships>
</file>

<file path=ppt/slides/_rels/slide23.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diagramColors" Target="../diagrams/colors3.xml"/><Relationship Id="rId3" Type="http://schemas.openxmlformats.org/officeDocument/2006/relationships/image" Target="../media/image133.jpeg"/><Relationship Id="rId7" Type="http://schemas.openxmlformats.org/officeDocument/2006/relationships/diagramColors" Target="../diagrams/colors2.xml"/><Relationship Id="rId12" Type="http://schemas.openxmlformats.org/officeDocument/2006/relationships/diagramQuickStyle" Target="../diagrams/quickStyle3.xml"/><Relationship Id="rId2" Type="http://schemas.openxmlformats.org/officeDocument/2006/relationships/notesSlide" Target="../notesSlides/notesSlide22.xml"/><Relationship Id="rId1" Type="http://schemas.openxmlformats.org/officeDocument/2006/relationships/slideLayout" Target="../slideLayouts/slideLayout130.xml"/><Relationship Id="rId6" Type="http://schemas.openxmlformats.org/officeDocument/2006/relationships/diagramQuickStyle" Target="../diagrams/quickStyle2.xml"/><Relationship Id="rId11" Type="http://schemas.openxmlformats.org/officeDocument/2006/relationships/diagramLayout" Target="../diagrams/layout3.xml"/><Relationship Id="rId5" Type="http://schemas.openxmlformats.org/officeDocument/2006/relationships/diagramLayout" Target="../diagrams/layout2.xml"/><Relationship Id="rId10" Type="http://schemas.openxmlformats.org/officeDocument/2006/relationships/diagramData" Target="../diagrams/data3.xml"/><Relationship Id="rId4" Type="http://schemas.openxmlformats.org/officeDocument/2006/relationships/diagramData" Target="../diagrams/data2.xml"/><Relationship Id="rId9" Type="http://schemas.openxmlformats.org/officeDocument/2006/relationships/image" Target="../media/image195.jpeg"/><Relationship Id="rId14" Type="http://schemas.microsoft.com/office/2007/relationships/diagramDrawing" Target="../diagrams/drawing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0.xml"/></Relationships>
</file>

<file path=ppt/slides/_rels/slide2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1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9.xml"/></Relationships>
</file>

<file path=ppt/slides/_rels/slide2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5.xml"/><Relationship Id="rId1" Type="http://schemas.openxmlformats.org/officeDocument/2006/relationships/slideLayout" Target="../slideLayouts/slideLayout146.xml"/><Relationship Id="rId4" Type="http://schemas.openxmlformats.org/officeDocument/2006/relationships/image" Target="../media/image200.png"/></Relationships>
</file>

<file path=ppt/slides/_rels/slide2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6.xml"/><Relationship Id="rId1" Type="http://schemas.openxmlformats.org/officeDocument/2006/relationships/slideLayout" Target="../slideLayouts/slideLayout146.xml"/><Relationship Id="rId4" Type="http://schemas.openxmlformats.org/officeDocument/2006/relationships/image" Target="../media/image202.png"/></Relationships>
</file>

<file path=ppt/slides/_rels/slide2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7.xml"/><Relationship Id="rId1" Type="http://schemas.openxmlformats.org/officeDocument/2006/relationships/slideLayout" Target="../slideLayouts/slideLayout146.xml"/><Relationship Id="rId4" Type="http://schemas.openxmlformats.org/officeDocument/2006/relationships/image" Target="../media/image204.png"/></Relationships>
</file>

<file path=ppt/slides/_rels/slide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4.xml"/><Relationship Id="rId1" Type="http://schemas.openxmlformats.org/officeDocument/2006/relationships/slideLayout" Target="../slideLayouts/slideLayout16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jpeg"/><Relationship Id="rId7" Type="http://schemas.openxmlformats.org/officeDocument/2006/relationships/image" Target="../media/image125.png"/><Relationship Id="rId2" Type="http://schemas.openxmlformats.org/officeDocument/2006/relationships/notesSlide" Target="../notesSlides/notesSlide5.xml"/><Relationship Id="rId1" Type="http://schemas.openxmlformats.org/officeDocument/2006/relationships/slideLayout" Target="../slideLayouts/slideLayout13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jpeg"/></Relationships>
</file>

<file path=ppt/slides/_rels/slide6.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notesSlide" Target="../notesSlides/notesSlide6.xml"/><Relationship Id="rId1" Type="http://schemas.openxmlformats.org/officeDocument/2006/relationships/slideLayout" Target="../slideLayouts/slideLayout130.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xml"/><Relationship Id="rId1" Type="http://schemas.openxmlformats.org/officeDocument/2006/relationships/slideLayout" Target="../slideLayouts/slideLayout131.xml"/></Relationships>
</file>

<file path=ppt/slides/_rels/slide8.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jpeg"/><Relationship Id="rId18" Type="http://schemas.openxmlformats.org/officeDocument/2006/relationships/image" Target="../media/image149.png"/><Relationship Id="rId26" Type="http://schemas.openxmlformats.org/officeDocument/2006/relationships/image" Target="../media/image156.png"/><Relationship Id="rId39" Type="http://schemas.openxmlformats.org/officeDocument/2006/relationships/image" Target="../media/image169.jpeg"/><Relationship Id="rId3" Type="http://schemas.openxmlformats.org/officeDocument/2006/relationships/image" Target="../media/image134.gif"/><Relationship Id="rId21" Type="http://schemas.openxmlformats.org/officeDocument/2006/relationships/image" Target="../media/image151.png"/><Relationship Id="rId34" Type="http://schemas.openxmlformats.org/officeDocument/2006/relationships/image" Target="../media/image164.png"/><Relationship Id="rId42" Type="http://schemas.openxmlformats.org/officeDocument/2006/relationships/image" Target="../media/image172.png"/><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48.jpeg"/><Relationship Id="rId25" Type="http://schemas.openxmlformats.org/officeDocument/2006/relationships/image" Target="../media/image155.jpeg"/><Relationship Id="rId33" Type="http://schemas.openxmlformats.org/officeDocument/2006/relationships/image" Target="../media/image163.png"/><Relationship Id="rId38" Type="http://schemas.openxmlformats.org/officeDocument/2006/relationships/image" Target="../media/image168.jpeg"/><Relationship Id="rId46" Type="http://schemas.openxmlformats.org/officeDocument/2006/relationships/image" Target="../media/image176.jpeg"/><Relationship Id="rId2" Type="http://schemas.openxmlformats.org/officeDocument/2006/relationships/notesSlide" Target="../notesSlides/notesSlide8.xml"/><Relationship Id="rId16" Type="http://schemas.openxmlformats.org/officeDocument/2006/relationships/image" Target="../media/image147.png"/><Relationship Id="rId20" Type="http://schemas.openxmlformats.org/officeDocument/2006/relationships/hyperlink" Target="http://www.amylin.com/" TargetMode="External"/><Relationship Id="rId29" Type="http://schemas.openxmlformats.org/officeDocument/2006/relationships/image" Target="../media/image159.jpeg"/><Relationship Id="rId41" Type="http://schemas.openxmlformats.org/officeDocument/2006/relationships/image" Target="../media/image171.jpeg"/><Relationship Id="rId1" Type="http://schemas.openxmlformats.org/officeDocument/2006/relationships/slideLayout" Target="../slideLayouts/slideLayout130.xml"/><Relationship Id="rId6" Type="http://schemas.openxmlformats.org/officeDocument/2006/relationships/image" Target="../media/image137.jpeg"/><Relationship Id="rId11" Type="http://schemas.openxmlformats.org/officeDocument/2006/relationships/image" Target="../media/image142.png"/><Relationship Id="rId24" Type="http://schemas.openxmlformats.org/officeDocument/2006/relationships/image" Target="../media/image154.jpeg"/><Relationship Id="rId32" Type="http://schemas.openxmlformats.org/officeDocument/2006/relationships/image" Target="../media/image162.png"/><Relationship Id="rId37" Type="http://schemas.openxmlformats.org/officeDocument/2006/relationships/image" Target="../media/image167.jpeg"/><Relationship Id="rId40" Type="http://schemas.openxmlformats.org/officeDocument/2006/relationships/image" Target="../media/image170.jpeg"/><Relationship Id="rId45" Type="http://schemas.openxmlformats.org/officeDocument/2006/relationships/image" Target="../media/image175.png"/><Relationship Id="rId5" Type="http://schemas.openxmlformats.org/officeDocument/2006/relationships/image" Target="../media/image136.jpeg"/><Relationship Id="rId15" Type="http://schemas.openxmlformats.org/officeDocument/2006/relationships/image" Target="../media/image146.png"/><Relationship Id="rId23" Type="http://schemas.openxmlformats.org/officeDocument/2006/relationships/image" Target="../media/image153.png"/><Relationship Id="rId28" Type="http://schemas.openxmlformats.org/officeDocument/2006/relationships/image" Target="../media/image158.png"/><Relationship Id="rId36" Type="http://schemas.openxmlformats.org/officeDocument/2006/relationships/image" Target="../media/image166.png"/><Relationship Id="rId10" Type="http://schemas.openxmlformats.org/officeDocument/2006/relationships/image" Target="../media/image141.png"/><Relationship Id="rId19" Type="http://schemas.openxmlformats.org/officeDocument/2006/relationships/image" Target="../media/image150.jpeg"/><Relationship Id="rId31" Type="http://schemas.openxmlformats.org/officeDocument/2006/relationships/image" Target="../media/image161.jpeg"/><Relationship Id="rId44" Type="http://schemas.openxmlformats.org/officeDocument/2006/relationships/image" Target="../media/image174.png"/><Relationship Id="rId4" Type="http://schemas.openxmlformats.org/officeDocument/2006/relationships/image" Target="../media/image135.jpeg"/><Relationship Id="rId9" Type="http://schemas.openxmlformats.org/officeDocument/2006/relationships/image" Target="../media/image140.jpeg"/><Relationship Id="rId14" Type="http://schemas.openxmlformats.org/officeDocument/2006/relationships/image" Target="../media/image145.png"/><Relationship Id="rId22" Type="http://schemas.openxmlformats.org/officeDocument/2006/relationships/image" Target="../media/image152.png"/><Relationship Id="rId27" Type="http://schemas.openxmlformats.org/officeDocument/2006/relationships/image" Target="../media/image157.png"/><Relationship Id="rId30" Type="http://schemas.openxmlformats.org/officeDocument/2006/relationships/image" Target="../media/image160.png"/><Relationship Id="rId35" Type="http://schemas.openxmlformats.org/officeDocument/2006/relationships/image" Target="../media/image165.png"/><Relationship Id="rId43" Type="http://schemas.openxmlformats.org/officeDocument/2006/relationships/image" Target="../media/image173.jpeg"/></Relationships>
</file>

<file path=ppt/slides/_rels/slide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email"/>
          <a:srcRect/>
          <a:stretch>
            <a:fillRect/>
          </a:stretch>
        </p:blipFill>
        <p:spPr bwMode="auto">
          <a:xfrm>
            <a:off x="0" y="-14287"/>
            <a:ext cx="9144000" cy="5334000"/>
          </a:xfrm>
          <a:prstGeom prst="rect">
            <a:avLst/>
          </a:prstGeom>
          <a:noFill/>
          <a:ln w="9525">
            <a:noFill/>
            <a:miter lim="800000"/>
            <a:headEnd/>
            <a:tailEnd/>
          </a:ln>
        </p:spPr>
      </p:pic>
      <p:sp>
        <p:nvSpPr>
          <p:cNvPr id="7" name="Text Placeholder 6"/>
          <p:cNvSpPr>
            <a:spLocks noGrp="1"/>
          </p:cNvSpPr>
          <p:nvPr>
            <p:ph type="body" sz="quarter" idx="10"/>
          </p:nvPr>
        </p:nvSpPr>
        <p:spPr>
          <a:xfrm>
            <a:off x="2667000" y="533400"/>
            <a:ext cx="6248400" cy="1447800"/>
          </a:xfrm>
        </p:spPr>
        <p:txBody>
          <a:bodyPr/>
          <a:lstStyle/>
          <a:p>
            <a:r>
              <a:rPr lang="en-US" dirty="0">
                <a:solidFill>
                  <a:schemeClr val="bg1"/>
                </a:solidFill>
              </a:rPr>
              <a:t>The Link Group</a:t>
            </a:r>
          </a:p>
        </p:txBody>
      </p:sp>
      <p:sp>
        <p:nvSpPr>
          <p:cNvPr id="8" name="Text Placeholder 7"/>
          <p:cNvSpPr>
            <a:spLocks noGrp="1"/>
          </p:cNvSpPr>
          <p:nvPr>
            <p:ph type="body" sz="quarter" idx="11"/>
          </p:nvPr>
        </p:nvSpPr>
        <p:spPr>
          <a:xfrm>
            <a:off x="2667000" y="1905000"/>
            <a:ext cx="6248400" cy="1219200"/>
          </a:xfrm>
        </p:spPr>
        <p:txBody>
          <a:bodyPr/>
          <a:lstStyle/>
          <a:p>
            <a:r>
              <a:rPr lang="en-US" b="1" dirty="0">
                <a:solidFill>
                  <a:schemeClr val="bg1"/>
                </a:solidFill>
              </a:rPr>
              <a:t>Hello Research, Meet Personality.</a:t>
            </a:r>
          </a:p>
        </p:txBody>
      </p:sp>
      <p:sp>
        <p:nvSpPr>
          <p:cNvPr id="5" name="Text Placeholder 10"/>
          <p:cNvSpPr>
            <a:spLocks noGrp="1"/>
          </p:cNvSpPr>
          <p:nvPr>
            <p:ph type="body" sz="quarter" idx="10"/>
          </p:nvPr>
        </p:nvSpPr>
        <p:spPr>
          <a:xfrm>
            <a:off x="152400" y="4969669"/>
            <a:ext cx="6248400" cy="1447800"/>
          </a:xfrm>
        </p:spPr>
        <p:txBody>
          <a:bodyPr/>
          <a:lstStyle/>
          <a:p>
            <a:r>
              <a:rPr lang="en-US" sz="2000" dirty="0"/>
              <a:t>UNC BUSI 406</a:t>
            </a:r>
          </a:p>
          <a:p>
            <a:r>
              <a:rPr lang="en-US" sz="1600" dirty="0"/>
              <a:t>February 2020</a:t>
            </a:r>
          </a:p>
        </p:txBody>
      </p:sp>
    </p:spTree>
    <p:extLst>
      <p:ext uri="{BB962C8B-B14F-4D97-AF65-F5344CB8AC3E}">
        <p14:creationId xmlns:p14="http://schemas.microsoft.com/office/powerpoint/2010/main" val="2992093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What is market research?</a:t>
            </a:r>
          </a:p>
        </p:txBody>
      </p:sp>
      <p:sp>
        <p:nvSpPr>
          <p:cNvPr id="3" name="Text Placeholder 2"/>
          <p:cNvSpPr>
            <a:spLocks noGrp="1"/>
          </p:cNvSpPr>
          <p:nvPr>
            <p:ph type="body" sz="quarter" idx="11"/>
          </p:nvPr>
        </p:nvSpPr>
        <p:spPr/>
        <p:txBody>
          <a:bodyPr/>
          <a:lstStyle/>
          <a:p>
            <a:r>
              <a:rPr lang="en-US" dirty="0"/>
              <a:t>Got questions? We’ll find answers.</a:t>
            </a:r>
          </a:p>
        </p:txBody>
      </p:sp>
      <p:pic>
        <p:nvPicPr>
          <p:cNvPr id="5" name="Picture Placeholder 4" descr="analysis_sm.png"/>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l="4193" r="4193"/>
          <a:stretch>
            <a:fillRect/>
          </a:stretch>
        </p:blipFill>
        <p:spPr>
          <a:prstGeom prst="rect">
            <a:avLst/>
          </a:prstGeom>
        </p:spPr>
      </p:pic>
    </p:spTree>
    <p:extLst>
      <p:ext uri="{BB962C8B-B14F-4D97-AF65-F5344CB8AC3E}">
        <p14:creationId xmlns:p14="http://schemas.microsoft.com/office/powerpoint/2010/main" val="1028058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3443910-3D88-430F-B3B4-1945443AA91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sysClr val="windowText" lastClr="000000"/>
              </a:solidFill>
              <a:effectLst/>
              <a:uLnTx/>
              <a:uFillTx/>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25165" y="0"/>
            <a:ext cx="6172200" cy="6859251"/>
          </a:xfrm>
          <a:prstGeom prst="rect">
            <a:avLst/>
          </a:prstGeom>
        </p:spPr>
      </p:pic>
      <p:sp>
        <p:nvSpPr>
          <p:cNvPr id="5" name="Slide Number Placeholder 5"/>
          <p:cNvSpPr txBox="1">
            <a:spLocks/>
          </p:cNvSpPr>
          <p:nvPr/>
        </p:nvSpPr>
        <p:spPr>
          <a:xfrm>
            <a:off x="8686800" y="6537325"/>
            <a:ext cx="457200" cy="3016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9213D95-CABA-48D6-8932-B832A7115830}" type="slidenum">
              <a:rPr kumimoji="0" lang="en-US" sz="1200" b="1" i="0" u="none" strike="noStrike" kern="1200" cap="none" spc="0" normalizeH="0" baseline="0" noProof="0" smtClean="0">
                <a:ln>
                  <a:noFill/>
                </a:ln>
                <a:solidFill>
                  <a:schemeClr val="bg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dirty="0">
              <a:ln>
                <a:noFill/>
              </a:ln>
              <a:solidFill>
                <a:schemeClr val="bg1"/>
              </a:solidFill>
              <a:effectLst/>
              <a:uLnTx/>
              <a:uFillTx/>
              <a:latin typeface="+mn-lt"/>
              <a:ea typeface="+mn-ea"/>
              <a:cs typeface="+mn-cs"/>
            </a:endParaRPr>
          </a:p>
        </p:txBody>
      </p:sp>
      <p:sp>
        <p:nvSpPr>
          <p:cNvPr id="6" name="TextBox 5"/>
          <p:cNvSpPr txBox="1"/>
          <p:nvPr/>
        </p:nvSpPr>
        <p:spPr>
          <a:xfrm>
            <a:off x="104655" y="1477619"/>
            <a:ext cx="2872765" cy="224676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Calibri Light" panose="020F0302020204030204" pitchFamily="34" charset="0"/>
              </a:rPr>
              <a:t>Objectively gathering, recording, and analyzing qualitative and quantitative data in order to identify and define marketing opportunities and solutions.</a:t>
            </a:r>
          </a:p>
        </p:txBody>
      </p:sp>
      <p:sp>
        <p:nvSpPr>
          <p:cNvPr id="7" name="TextBox 6"/>
          <p:cNvSpPr txBox="1"/>
          <p:nvPr/>
        </p:nvSpPr>
        <p:spPr>
          <a:xfrm>
            <a:off x="304559" y="400401"/>
            <a:ext cx="2476500" cy="10772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accent1"/>
                </a:solidFill>
                <a:effectLst/>
                <a:uLnTx/>
                <a:uFillTx/>
                <a:latin typeface="+mj-lt"/>
              </a:rPr>
              <a:t>market research:</a:t>
            </a:r>
          </a:p>
        </p:txBody>
      </p:sp>
      <p:cxnSp>
        <p:nvCxnSpPr>
          <p:cNvPr id="8" name="Straight Arrow Connector 7"/>
          <p:cNvCxnSpPr/>
          <p:nvPr/>
        </p:nvCxnSpPr>
        <p:spPr>
          <a:xfrm flipH="1">
            <a:off x="2819400" y="1719820"/>
            <a:ext cx="1295400" cy="0"/>
          </a:xfrm>
          <a:prstGeom prst="straightConnector1">
            <a:avLst/>
          </a:prstGeom>
          <a:ln w="101600">
            <a:solidFill>
              <a:schemeClr val="tx1">
                <a:alpha val="39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0" y="5308937"/>
            <a:ext cx="2971800"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Calibri Light" panose="020F0302020204030204" pitchFamily="34" charset="0"/>
              </a:rPr>
              <a:t>To understand how the marketing mix impacts customer behavior.</a:t>
            </a:r>
          </a:p>
        </p:txBody>
      </p:sp>
      <p:sp>
        <p:nvSpPr>
          <p:cNvPr id="10" name="TextBox 9"/>
          <p:cNvSpPr txBox="1"/>
          <p:nvPr/>
        </p:nvSpPr>
        <p:spPr>
          <a:xfrm>
            <a:off x="35644" y="4691620"/>
            <a:ext cx="297180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accent1"/>
                </a:solidFill>
                <a:effectLst/>
                <a:uLnTx/>
                <a:uFillTx/>
                <a:latin typeface="+mj-lt"/>
              </a:rPr>
              <a:t>goal:</a:t>
            </a:r>
          </a:p>
        </p:txBody>
      </p:sp>
      <p:cxnSp>
        <p:nvCxnSpPr>
          <p:cNvPr id="11" name="Straight Arrow Connector 10"/>
          <p:cNvCxnSpPr/>
          <p:nvPr/>
        </p:nvCxnSpPr>
        <p:spPr>
          <a:xfrm flipH="1">
            <a:off x="2819400" y="5537537"/>
            <a:ext cx="1295400" cy="0"/>
          </a:xfrm>
          <a:prstGeom prst="straightConnector1">
            <a:avLst/>
          </a:prstGeom>
          <a:ln w="101600">
            <a:solidFill>
              <a:schemeClr val="tx1">
                <a:alpha val="39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503823" y="3929620"/>
            <a:ext cx="0" cy="685800"/>
          </a:xfrm>
          <a:prstGeom prst="straightConnector1">
            <a:avLst/>
          </a:prstGeom>
          <a:ln w="88900">
            <a:solidFill>
              <a:schemeClr val="tx1">
                <a:alpha val="39000"/>
              </a:schemeClr>
            </a:solidFill>
            <a:headEnd type="arrow"/>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273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3443910-3D88-430F-B3B4-1945443AA91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sysClr val="windowText" lastClr="000000"/>
              </a:solidFill>
              <a:effectLst/>
              <a:uLnTx/>
              <a:uFillTx/>
            </a:endParaRPr>
          </a:p>
        </p:txBody>
      </p:sp>
      <p:sp>
        <p:nvSpPr>
          <p:cNvPr id="3" name="Title 2"/>
          <p:cNvSpPr>
            <a:spLocks noGrp="1"/>
          </p:cNvSpPr>
          <p:nvPr>
            <p:ph type="title"/>
          </p:nvPr>
        </p:nvSpPr>
        <p:spPr/>
        <p:txBody>
          <a:bodyPr/>
          <a:lstStyle/>
          <a:p>
            <a:r>
              <a:rPr lang="en-US" dirty="0"/>
              <a:t>Why invest in market research?</a:t>
            </a:r>
          </a:p>
        </p:txBody>
      </p:sp>
      <p:sp>
        <p:nvSpPr>
          <p:cNvPr id="4" name="Slide Number Placeholder 5"/>
          <p:cNvSpPr txBox="1">
            <a:spLocks/>
          </p:cNvSpPr>
          <p:nvPr/>
        </p:nvSpPr>
        <p:spPr>
          <a:xfrm>
            <a:off x="8640763" y="6537325"/>
            <a:ext cx="457200" cy="3016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b="1" kern="1200">
                <a:solidFill>
                  <a:schemeClr val="bg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19213D95-CABA-48D6-8932-B832A7115830}" type="slidenum">
              <a:rPr kumimoji="0" lang="en-US" sz="1200" b="1" i="0" u="none" strike="noStrike" kern="1200" cap="none" spc="0" normalizeH="0" baseline="0" noProof="0" smtClean="0">
                <a:ln>
                  <a:noFill/>
                </a:ln>
                <a:solidFill>
                  <a:schemeClr val="bg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schemeClr val="bg1"/>
              </a:solidFill>
              <a:effectLst/>
              <a:uLnTx/>
              <a:uFillTx/>
              <a:latin typeface="Arial" charset="0"/>
              <a:ea typeface="+mn-ea"/>
              <a:cs typeface="Arial" charset="0"/>
            </a:endParaRPr>
          </a:p>
        </p:txBody>
      </p:sp>
      <p:pic>
        <p:nvPicPr>
          <p:cNvPr id="5" name="Picture 4"/>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74" t="18465" b="1"/>
          <a:stretch/>
        </p:blipFill>
        <p:spPr>
          <a:xfrm>
            <a:off x="-11575" y="1295400"/>
            <a:ext cx="9153573" cy="5576104"/>
          </a:xfrm>
          <a:prstGeom prst="rect">
            <a:avLst/>
          </a:prstGeom>
        </p:spPr>
      </p:pic>
      <p:sp>
        <p:nvSpPr>
          <p:cNvPr id="6" name="Content Placeholder 4"/>
          <p:cNvSpPr txBox="1">
            <a:spLocks/>
          </p:cNvSpPr>
          <p:nvPr/>
        </p:nvSpPr>
        <p:spPr>
          <a:xfrm>
            <a:off x="2514600" y="2535639"/>
            <a:ext cx="3657600" cy="3095625"/>
          </a:xfrm>
          <a:prstGeom prst="rect">
            <a:avLst/>
          </a:prstGeom>
        </p:spPr>
        <p:txBody>
          <a:bodyPr/>
          <a:lstStyle>
            <a:lvl1pPr marL="114300" indent="-114300" algn="l" rtl="0" fontAlgn="base">
              <a:spcBef>
                <a:spcPct val="20000"/>
              </a:spcBef>
              <a:spcAft>
                <a:spcPct val="0"/>
              </a:spcAft>
              <a:buClr>
                <a:schemeClr val="bg1"/>
              </a:buClr>
              <a:buFont typeface="Arial" charset="0"/>
              <a:buChar char="•"/>
              <a:defRPr b="1" kern="1200">
                <a:solidFill>
                  <a:schemeClr val="tx2"/>
                </a:solidFill>
                <a:latin typeface="+mn-lt"/>
                <a:ea typeface="+mn-ea"/>
                <a:cs typeface="+mn-cs"/>
              </a:defRPr>
            </a:lvl1pPr>
            <a:lvl2pPr marL="342900" indent="-228600" algn="l" rtl="0" fontAlgn="base">
              <a:spcBef>
                <a:spcPct val="20000"/>
              </a:spcBef>
              <a:spcAft>
                <a:spcPct val="0"/>
              </a:spcAft>
              <a:buClr>
                <a:schemeClr val="tx2"/>
              </a:buClr>
              <a:buFont typeface="Arial" charset="0"/>
              <a:buChar char="•"/>
              <a:defRPr sz="1600" kern="1200">
                <a:solidFill>
                  <a:schemeClr val="tx1"/>
                </a:solidFill>
                <a:latin typeface="+mn-lt"/>
                <a:ea typeface="+mn-ea"/>
                <a:cs typeface="+mn-cs"/>
              </a:defRPr>
            </a:lvl2pPr>
            <a:lvl3pPr marL="685800" indent="-228600" algn="l" rtl="0" fontAlgn="base">
              <a:spcBef>
                <a:spcPct val="20000"/>
              </a:spcBef>
              <a:spcAft>
                <a:spcPct val="0"/>
              </a:spcAft>
              <a:buClr>
                <a:schemeClr val="tx2"/>
              </a:buClr>
              <a:buFont typeface="Calibri" pitchFamily="34" charset="0"/>
              <a:buChar char="‒"/>
              <a:defRPr sz="1400" kern="1200">
                <a:solidFill>
                  <a:schemeClr val="tx1"/>
                </a:solidFill>
                <a:latin typeface="+mn-lt"/>
                <a:ea typeface="+mn-ea"/>
                <a:cs typeface="+mn-cs"/>
              </a:defRPr>
            </a:lvl3pPr>
            <a:lvl4pPr marL="1028700" indent="-228600" algn="l" rtl="0" fontAlgn="base">
              <a:spcBef>
                <a:spcPct val="20000"/>
              </a:spcBef>
              <a:spcAft>
                <a:spcPct val="0"/>
              </a:spcAft>
              <a:buClr>
                <a:schemeClr val="tx2"/>
              </a:buClr>
              <a:buFont typeface="Calibri" pitchFamily="34" charset="0"/>
              <a:buChar char="»"/>
              <a:defRPr sz="1400" kern="1200">
                <a:solidFill>
                  <a:schemeClr val="tx1"/>
                </a:solidFill>
                <a:latin typeface="+mn-lt"/>
                <a:ea typeface="+mn-ea"/>
                <a:cs typeface="+mn-cs"/>
              </a:defRPr>
            </a:lvl4pPr>
            <a:lvl5pPr marL="1371600" indent="-228600" algn="l" rtl="0" fontAlgn="base">
              <a:spcBef>
                <a:spcPct val="20000"/>
              </a:spcBef>
              <a:spcAft>
                <a:spcPct val="0"/>
              </a:spcAft>
              <a:buClr>
                <a:schemeClr val="tx2"/>
              </a:buClr>
              <a:buFont typeface="Wingdings" pitchFamily="2" charset="2"/>
              <a:buChar char="v"/>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bg1"/>
              </a:buClr>
              <a:buSzTx/>
              <a:buFont typeface="Arial" charset="0"/>
              <a:buNone/>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Market research can </a:t>
            </a:r>
            <a:br>
              <a:rPr kumimoji="0" lang="en-US" sz="2000" b="1" i="0" u="none" strike="noStrike" kern="1200" cap="none" spc="0" normalizeH="0" baseline="0" noProof="0" dirty="0">
                <a:ln>
                  <a:noFill/>
                </a:ln>
                <a:solidFill>
                  <a:schemeClr val="tx1"/>
                </a:solidFill>
                <a:effectLst/>
                <a:uLnTx/>
                <a:uFillTx/>
                <a:latin typeface="+mn-lt"/>
                <a:ea typeface="+mn-ea"/>
                <a:cs typeface="+mn-cs"/>
              </a:rPr>
            </a:br>
            <a:r>
              <a:rPr kumimoji="0" lang="en-US" sz="2000" b="1" i="0" u="none" strike="noStrike" kern="1200" cap="none" spc="0" normalizeH="0" baseline="0" noProof="0" dirty="0">
                <a:ln>
                  <a:noFill/>
                </a:ln>
                <a:solidFill>
                  <a:schemeClr val="tx1"/>
                </a:solidFill>
                <a:effectLst/>
                <a:uLnTx/>
                <a:uFillTx/>
                <a:latin typeface="+mn-lt"/>
                <a:ea typeface="+mn-ea"/>
                <a:cs typeface="+mn-cs"/>
              </a:rPr>
              <a:t>help companies</a:t>
            </a:r>
            <a:br>
              <a:rPr kumimoji="0" lang="en-US" sz="2000" b="1" i="0" u="none" strike="noStrike" kern="1200" cap="none" spc="0" normalizeH="0" baseline="0" noProof="0" dirty="0">
                <a:ln>
                  <a:noFill/>
                </a:ln>
                <a:solidFill>
                  <a:schemeClr val="tx1"/>
                </a:solidFill>
                <a:effectLst/>
                <a:uLnTx/>
                <a:uFillTx/>
                <a:latin typeface="+mn-lt"/>
                <a:ea typeface="+mn-ea"/>
                <a:cs typeface="+mn-cs"/>
              </a:rPr>
            </a:br>
            <a:r>
              <a:rPr kumimoji="0" lang="en-US" sz="2000" b="1" i="0" u="none" strike="noStrike" kern="1200" cap="none" spc="0" normalizeH="0" baseline="0" noProof="0" dirty="0">
                <a:ln>
                  <a:noFill/>
                </a:ln>
                <a:solidFill>
                  <a:schemeClr val="tx1"/>
                </a:solidFill>
                <a:effectLst/>
                <a:uLnTx/>
                <a:uFillTx/>
                <a:latin typeface="+mn-lt"/>
                <a:ea typeface="+mn-ea"/>
                <a:cs typeface="+mn-cs"/>
              </a:rPr>
              <a:t> </a:t>
            </a:r>
            <a:r>
              <a:rPr kumimoji="0" lang="en-US" sz="2400" b="1" i="0" u="none" strike="noStrike" kern="1200" cap="none" spc="0" normalizeH="0" baseline="0" noProof="0" dirty="0">
                <a:ln>
                  <a:noFill/>
                </a:ln>
                <a:solidFill>
                  <a:schemeClr val="tx2"/>
                </a:solidFill>
                <a:effectLst/>
                <a:uLnTx/>
                <a:uFillTx/>
                <a:latin typeface="+mj-lt"/>
                <a:ea typeface="+mn-ea"/>
                <a:cs typeface="+mn-cs"/>
              </a:rPr>
              <a:t>understand and predict consumer behavior </a:t>
            </a:r>
            <a:br>
              <a:rPr kumimoji="0" lang="en-US" sz="2400" b="1" i="0" u="none" strike="noStrike" kern="1200" cap="none" spc="0" normalizeH="0" baseline="0" noProof="0" dirty="0">
                <a:ln>
                  <a:noFill/>
                </a:ln>
                <a:solidFill>
                  <a:schemeClr val="tx2"/>
                </a:solidFill>
                <a:effectLst/>
                <a:uLnTx/>
                <a:uFillTx/>
                <a:latin typeface="+mj-lt"/>
                <a:ea typeface="+mn-ea"/>
                <a:cs typeface="+mn-cs"/>
              </a:rPr>
            </a:br>
            <a:r>
              <a:rPr kumimoji="0" lang="en-US" sz="2000" b="1" i="0" u="none" strike="noStrike" kern="1200" cap="none" spc="0" normalizeH="0" baseline="0" noProof="0" dirty="0">
                <a:ln>
                  <a:noFill/>
                </a:ln>
                <a:solidFill>
                  <a:schemeClr val="tx1"/>
                </a:solidFill>
                <a:effectLst/>
                <a:uLnTx/>
                <a:uFillTx/>
                <a:latin typeface="+mn-lt"/>
                <a:ea typeface="+mn-ea"/>
                <a:cs typeface="+mn-cs"/>
              </a:rPr>
              <a:t>so they can make better decisions about </a:t>
            </a:r>
            <a:r>
              <a:rPr kumimoji="0" lang="en-US" sz="2400" b="1" i="0" u="none" strike="noStrike" kern="1200" cap="none" spc="0" normalizeH="0" baseline="0" noProof="0" dirty="0">
                <a:ln>
                  <a:noFill/>
                </a:ln>
                <a:solidFill>
                  <a:schemeClr val="tx2"/>
                </a:solidFill>
                <a:effectLst/>
                <a:uLnTx/>
                <a:uFillTx/>
                <a:latin typeface="+mj-lt"/>
                <a:ea typeface="+mn-ea"/>
                <a:cs typeface="+mn-cs"/>
              </a:rPr>
              <a:t>what</a:t>
            </a:r>
            <a:r>
              <a:rPr kumimoji="0" lang="en-US" sz="2400" b="1" i="0" u="none" strike="noStrike" kern="1200" cap="none" spc="0" normalizeH="0" baseline="0" noProof="0" dirty="0">
                <a:ln>
                  <a:noFill/>
                </a:ln>
                <a:solidFill>
                  <a:schemeClr val="tx2"/>
                </a:solidFill>
                <a:effectLst/>
                <a:uLnTx/>
                <a:uFillTx/>
                <a:latin typeface="AR CENA" panose="02000000000000000000" pitchFamily="2" charset="0"/>
                <a:ea typeface="+mn-ea"/>
                <a:cs typeface="+mn-cs"/>
              </a:rPr>
              <a:t> </a:t>
            </a:r>
            <a:r>
              <a:rPr kumimoji="0" lang="en-US" sz="2000" b="1" i="0" u="none" strike="noStrike" kern="1200" cap="none" spc="0" normalizeH="0" baseline="0" noProof="0" dirty="0">
                <a:ln>
                  <a:noFill/>
                </a:ln>
                <a:solidFill>
                  <a:schemeClr val="tx1"/>
                </a:solidFill>
                <a:effectLst/>
                <a:uLnTx/>
                <a:uFillTx/>
                <a:latin typeface="+mj-lt"/>
                <a:ea typeface="+mn-ea"/>
                <a:cs typeface="+mn-cs"/>
              </a:rPr>
              <a:t>to market or sell, to </a:t>
            </a:r>
            <a:r>
              <a:rPr kumimoji="0" lang="en-US" sz="2400" b="1" i="0" u="none" strike="noStrike" kern="1200" cap="none" spc="0" normalizeH="0" baseline="0" noProof="0" dirty="0">
                <a:ln>
                  <a:noFill/>
                </a:ln>
                <a:solidFill>
                  <a:schemeClr val="tx2"/>
                </a:solidFill>
                <a:effectLst/>
                <a:uLnTx/>
                <a:uFillTx/>
                <a:latin typeface="+mj-lt"/>
                <a:ea typeface="+mn-ea"/>
                <a:cs typeface="+mn-cs"/>
              </a:rPr>
              <a:t>whom</a:t>
            </a:r>
            <a:r>
              <a:rPr kumimoji="0" lang="en-US" sz="2400" b="1" i="0" u="none" strike="noStrike" kern="1200" cap="none" spc="0" normalizeH="0" baseline="0" noProof="0" dirty="0">
                <a:ln>
                  <a:noFill/>
                </a:ln>
                <a:solidFill>
                  <a:schemeClr val="tx1"/>
                </a:solidFill>
                <a:effectLst/>
                <a:uLnTx/>
                <a:uFillTx/>
                <a:latin typeface="AR CENA" panose="02000000000000000000" pitchFamily="2" charset="0"/>
                <a:ea typeface="+mn-ea"/>
                <a:cs typeface="+mn-cs"/>
              </a:rPr>
              <a:t>, </a:t>
            </a:r>
            <a:r>
              <a:rPr kumimoji="0" lang="en-US" sz="2000" b="1" i="0" u="none" strike="noStrike" kern="1200" cap="none" spc="0" normalizeH="0" baseline="0" noProof="0" dirty="0">
                <a:ln>
                  <a:noFill/>
                </a:ln>
                <a:solidFill>
                  <a:schemeClr val="tx1"/>
                </a:solidFill>
                <a:effectLst/>
                <a:uLnTx/>
                <a:uFillTx/>
                <a:latin typeface="+mj-lt"/>
                <a:ea typeface="+mn-ea"/>
                <a:cs typeface="+mn-cs"/>
              </a:rPr>
              <a:t>at what </a:t>
            </a:r>
            <a:r>
              <a:rPr kumimoji="0" lang="en-US" sz="2400" b="1" i="0" u="none" strike="noStrike" kern="1200" cap="none" spc="0" normalizeH="0" baseline="0" noProof="0" dirty="0">
                <a:ln>
                  <a:noFill/>
                </a:ln>
                <a:solidFill>
                  <a:schemeClr val="tx2"/>
                </a:solidFill>
                <a:effectLst/>
                <a:uLnTx/>
                <a:uFillTx/>
                <a:latin typeface="+mj-lt"/>
                <a:ea typeface="+mn-ea"/>
                <a:cs typeface="+mn-cs"/>
              </a:rPr>
              <a:t>price</a:t>
            </a:r>
            <a:r>
              <a:rPr kumimoji="0" lang="en-US" sz="2000" b="1" i="0" u="none" strike="noStrike" kern="1200" cap="none" spc="0" normalizeH="0" baseline="0" noProof="0" dirty="0">
                <a:ln>
                  <a:noFill/>
                </a:ln>
                <a:solidFill>
                  <a:schemeClr val="tx1"/>
                </a:solidFill>
                <a:effectLst/>
                <a:uLnTx/>
                <a:uFillTx/>
                <a:latin typeface="+mj-lt"/>
                <a:ea typeface="+mn-ea"/>
                <a:cs typeface="+mn-cs"/>
              </a:rPr>
              <a:t>, and through what </a:t>
            </a:r>
            <a:r>
              <a:rPr kumimoji="0" lang="en-US" sz="2400" b="1" i="0" u="none" strike="noStrike" kern="1200" cap="none" spc="0" normalizeH="0" baseline="0" noProof="0" dirty="0">
                <a:ln>
                  <a:noFill/>
                </a:ln>
                <a:solidFill>
                  <a:schemeClr val="tx2"/>
                </a:solidFill>
                <a:effectLst/>
                <a:uLnTx/>
                <a:uFillTx/>
                <a:latin typeface="+mj-lt"/>
                <a:ea typeface="+mn-ea"/>
                <a:cs typeface="+mn-cs"/>
              </a:rPr>
              <a:t>channel or route</a:t>
            </a:r>
            <a:r>
              <a:rPr kumimoji="0" lang="en-US" sz="2800" b="1" i="0" u="none" strike="noStrike" kern="1200" cap="none" spc="0" normalizeH="0" baseline="0" noProof="0" dirty="0">
                <a:ln>
                  <a:noFill/>
                </a:ln>
                <a:solidFill>
                  <a:schemeClr val="tx1"/>
                </a:solidFill>
                <a:effectLst/>
                <a:uLnTx/>
                <a:uFillTx/>
                <a:latin typeface="AR CENA" panose="02000000000000000000" pitchFamily="2" charset="0"/>
                <a:ea typeface="+mn-ea"/>
                <a:cs typeface="+mn-cs"/>
              </a:rPr>
              <a:t>.</a:t>
            </a:r>
          </a:p>
          <a:p>
            <a:pPr marL="114300" marR="0" lvl="0" indent="-114300" algn="ctr" defTabSz="914400" rtl="0" eaLnBrk="1" fontAlgn="base" latinLnBrk="0" hangingPunct="1">
              <a:lnSpc>
                <a:spcPct val="100000"/>
              </a:lnSpc>
              <a:spcBef>
                <a:spcPct val="20000"/>
              </a:spcBef>
              <a:spcAft>
                <a:spcPct val="0"/>
              </a:spcAft>
              <a:buClr>
                <a:schemeClr val="bg1"/>
              </a:buClr>
              <a:buSzTx/>
              <a:buFont typeface="Arial" charset="0"/>
              <a:buChar char="•"/>
              <a:tabLst/>
              <a:defRPr/>
            </a:pPr>
            <a:endParaRPr kumimoji="0" lang="en-US" sz="2400" b="1" i="0" u="none" strike="noStrike" kern="1200" cap="none" spc="0" normalizeH="0" baseline="0" noProof="0" dirty="0">
              <a:ln>
                <a:noFill/>
              </a:ln>
              <a:solidFill>
                <a:schemeClr val="tx1"/>
              </a:solidFill>
              <a:effectLst/>
              <a:uLnTx/>
              <a:uFillTx/>
              <a:latin typeface="AR CENA" panose="02000000000000000000" pitchFamily="2" charset="0"/>
              <a:ea typeface="+mn-ea"/>
              <a:cs typeface="+mn-cs"/>
            </a:endParaRPr>
          </a:p>
          <a:p>
            <a:pPr marL="114300" marR="0" lvl="0" indent="-114300" algn="ctr" defTabSz="914400" rtl="0" eaLnBrk="1" fontAlgn="base" latinLnBrk="0" hangingPunct="1">
              <a:lnSpc>
                <a:spcPct val="100000"/>
              </a:lnSpc>
              <a:spcBef>
                <a:spcPct val="20000"/>
              </a:spcBef>
              <a:spcAft>
                <a:spcPct val="0"/>
              </a:spcAft>
              <a:buClr>
                <a:schemeClr val="bg1"/>
              </a:buClr>
              <a:buSzTx/>
              <a:buFont typeface="Arial" charset="0"/>
              <a:buNone/>
              <a:tabLst/>
              <a:defRPr/>
            </a:pPr>
            <a:endParaRPr kumimoji="0" lang="en-US" sz="2400" b="1" i="0" u="none" strike="noStrike" kern="1200" cap="none" spc="0" normalizeH="0" baseline="0" noProof="0" dirty="0">
              <a:ln>
                <a:noFill/>
              </a:ln>
              <a:solidFill>
                <a:schemeClr val="tx1"/>
              </a:solidFill>
              <a:effectLst/>
              <a:uLnTx/>
              <a:uFillTx/>
              <a:latin typeface="AR CENA" panose="02000000000000000000" pitchFamily="2" charset="0"/>
              <a:ea typeface="+mn-ea"/>
              <a:cs typeface="+mn-cs"/>
            </a:endParaRPr>
          </a:p>
        </p:txBody>
      </p:sp>
    </p:spTree>
    <p:extLst>
      <p:ext uri="{BB962C8B-B14F-4D97-AF65-F5344CB8AC3E}">
        <p14:creationId xmlns:p14="http://schemas.microsoft.com/office/powerpoint/2010/main" val="75142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p:cNvCxnSpPr>
            <a:stCxn id="4" idx="1"/>
            <a:endCxn id="13" idx="5"/>
          </p:cNvCxnSpPr>
          <p:nvPr/>
        </p:nvCxnSpPr>
        <p:spPr>
          <a:xfrm flipH="1" flipV="1">
            <a:off x="5218771" y="3919481"/>
            <a:ext cx="1024084" cy="96322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6001816" y="4641669"/>
            <a:ext cx="1645920" cy="164592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mj-lt"/>
              </a:rPr>
              <a:t>Product Development</a:t>
            </a:r>
          </a:p>
        </p:txBody>
      </p:sp>
      <p:sp>
        <p:nvSpPr>
          <p:cNvPr id="5" name="Oval 4"/>
          <p:cNvSpPr/>
          <p:nvPr/>
        </p:nvSpPr>
        <p:spPr>
          <a:xfrm>
            <a:off x="1011693" y="4641669"/>
            <a:ext cx="1426464" cy="141732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mj-lt"/>
              </a:rPr>
              <a:t>Operations</a:t>
            </a:r>
          </a:p>
        </p:txBody>
      </p:sp>
      <p:sp>
        <p:nvSpPr>
          <p:cNvPr id="6" name="Oval 5"/>
          <p:cNvSpPr/>
          <p:nvPr/>
        </p:nvSpPr>
        <p:spPr>
          <a:xfrm>
            <a:off x="7212744" y="2882928"/>
            <a:ext cx="1325880" cy="132588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mj-lt"/>
              </a:rPr>
              <a:t>Sales</a:t>
            </a:r>
          </a:p>
        </p:txBody>
      </p:sp>
      <p:sp>
        <p:nvSpPr>
          <p:cNvPr id="8" name="Oval 7"/>
          <p:cNvSpPr/>
          <p:nvPr/>
        </p:nvSpPr>
        <p:spPr>
          <a:xfrm>
            <a:off x="3622904" y="5219909"/>
            <a:ext cx="1325880" cy="132588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mj-lt"/>
              </a:rPr>
              <a:t>Finance</a:t>
            </a:r>
          </a:p>
        </p:txBody>
      </p:sp>
      <p:sp>
        <p:nvSpPr>
          <p:cNvPr id="9" name="Oval 8"/>
          <p:cNvSpPr/>
          <p:nvPr/>
        </p:nvSpPr>
        <p:spPr>
          <a:xfrm>
            <a:off x="6709927" y="517098"/>
            <a:ext cx="1325880" cy="132588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mj-lt"/>
              </a:rPr>
              <a:t>Human Resources</a:t>
            </a:r>
          </a:p>
        </p:txBody>
      </p:sp>
      <p:sp>
        <p:nvSpPr>
          <p:cNvPr id="10" name="Oval 9"/>
          <p:cNvSpPr/>
          <p:nvPr/>
        </p:nvSpPr>
        <p:spPr>
          <a:xfrm>
            <a:off x="735076" y="2514600"/>
            <a:ext cx="1325880" cy="132588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mj-lt"/>
              </a:rPr>
              <a:t>Legal</a:t>
            </a:r>
          </a:p>
        </p:txBody>
      </p:sp>
      <p:sp>
        <p:nvSpPr>
          <p:cNvPr id="11" name="Oval 10"/>
          <p:cNvSpPr/>
          <p:nvPr/>
        </p:nvSpPr>
        <p:spPr>
          <a:xfrm>
            <a:off x="3824109" y="179454"/>
            <a:ext cx="1645920" cy="164592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mj-lt"/>
              </a:rPr>
              <a:t>Marketing and Creative Agency</a:t>
            </a:r>
          </a:p>
        </p:txBody>
      </p:sp>
      <p:sp>
        <p:nvSpPr>
          <p:cNvPr id="13" name="Oval 12"/>
          <p:cNvSpPr/>
          <p:nvPr/>
        </p:nvSpPr>
        <p:spPr>
          <a:xfrm>
            <a:off x="3813890" y="2514600"/>
            <a:ext cx="1645920" cy="1645920"/>
          </a:xfrm>
          <a:prstGeom prst="ellipse">
            <a:avLst/>
          </a:prstGeom>
          <a:solidFill>
            <a:schemeClr val="accent2">
              <a:lumMod val="40000"/>
              <a:lumOff val="6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mj-lt"/>
              </a:rPr>
              <a:t>Business Decision</a:t>
            </a:r>
          </a:p>
        </p:txBody>
      </p:sp>
      <p:cxnSp>
        <p:nvCxnSpPr>
          <p:cNvPr id="15" name="Straight Connector 14"/>
          <p:cNvCxnSpPr>
            <a:stCxn id="13" idx="2"/>
            <a:endCxn id="10" idx="6"/>
          </p:cNvCxnSpPr>
          <p:nvPr/>
        </p:nvCxnSpPr>
        <p:spPr>
          <a:xfrm flipH="1" flipV="1">
            <a:off x="2060956" y="3177540"/>
            <a:ext cx="1752934" cy="16002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3" idx="3"/>
            <a:endCxn id="5" idx="7"/>
          </p:cNvCxnSpPr>
          <p:nvPr/>
        </p:nvCxnSpPr>
        <p:spPr>
          <a:xfrm flipH="1">
            <a:off x="2229256" y="3919481"/>
            <a:ext cx="1825673" cy="92975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3" idx="7"/>
            <a:endCxn id="9" idx="3"/>
          </p:cNvCxnSpPr>
          <p:nvPr/>
        </p:nvCxnSpPr>
        <p:spPr>
          <a:xfrm flipV="1">
            <a:off x="5218771" y="1648807"/>
            <a:ext cx="1685327" cy="110683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3" idx="4"/>
          </p:cNvCxnSpPr>
          <p:nvPr/>
        </p:nvCxnSpPr>
        <p:spPr>
          <a:xfrm flipH="1">
            <a:off x="4405942" y="4160520"/>
            <a:ext cx="230908" cy="105938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3" idx="1"/>
            <a:endCxn id="32" idx="5"/>
          </p:cNvCxnSpPr>
          <p:nvPr/>
        </p:nvCxnSpPr>
        <p:spPr>
          <a:xfrm flipH="1" flipV="1">
            <a:off x="2712396" y="1831196"/>
            <a:ext cx="1342533" cy="92444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3" idx="6"/>
            <a:endCxn id="6" idx="2"/>
          </p:cNvCxnSpPr>
          <p:nvPr/>
        </p:nvCxnSpPr>
        <p:spPr>
          <a:xfrm>
            <a:off x="5459810" y="3337560"/>
            <a:ext cx="1752934" cy="20830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3" idx="0"/>
            <a:endCxn id="11" idx="4"/>
          </p:cNvCxnSpPr>
          <p:nvPr/>
        </p:nvCxnSpPr>
        <p:spPr>
          <a:xfrm flipV="1">
            <a:off x="4636850" y="1825374"/>
            <a:ext cx="10219" cy="68922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1307515" y="426315"/>
            <a:ext cx="1645920" cy="1645920"/>
          </a:xfrm>
          <a:prstGeom prst="ellipse">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latin typeface="+mj-lt"/>
              </a:rPr>
              <a:t>Marketing Research </a:t>
            </a:r>
            <a:r>
              <a:rPr lang="en-US" sz="1400" i="1" dirty="0">
                <a:solidFill>
                  <a:schemeClr val="tx1"/>
                </a:solidFill>
                <a:latin typeface="+mj-lt"/>
              </a:rPr>
              <a:t>(also known as consumer insights)</a:t>
            </a:r>
          </a:p>
        </p:txBody>
      </p:sp>
      <p:cxnSp>
        <p:nvCxnSpPr>
          <p:cNvPr id="69" name="Straight Connector 68"/>
          <p:cNvCxnSpPr>
            <a:stCxn id="11" idx="2"/>
          </p:cNvCxnSpPr>
          <p:nvPr/>
        </p:nvCxnSpPr>
        <p:spPr>
          <a:xfrm flipH="1">
            <a:off x="2937423" y="1002414"/>
            <a:ext cx="886686" cy="0"/>
          </a:xfrm>
          <a:prstGeom prst="line">
            <a:avLst/>
          </a:prstGeom>
          <a:ln w="3810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7361B0F-CE22-45E5-82A9-6C4A18FFA32B}"/>
              </a:ext>
            </a:extLst>
          </p:cNvPr>
          <p:cNvSpPr>
            <a:spLocks noGrp="1"/>
          </p:cNvSpPr>
          <p:nvPr>
            <p:ph type="sldNum" sz="quarter" idx="4"/>
          </p:nvPr>
        </p:nvSpPr>
        <p:spPr/>
        <p:txBody>
          <a:bodyPr/>
          <a:lstStyle/>
          <a:p>
            <a:fld id="{13443910-3D88-430F-B3B4-1945443AA91F}" type="slidenum">
              <a:rPr lang="en-US" smtClean="0"/>
              <a:pPr/>
              <a:t>13</a:t>
            </a:fld>
            <a:endParaRPr lang="en-US"/>
          </a:p>
        </p:txBody>
      </p:sp>
    </p:spTree>
    <p:extLst>
      <p:ext uri="{BB962C8B-B14F-4D97-AF65-F5344CB8AC3E}">
        <p14:creationId xmlns:p14="http://schemas.microsoft.com/office/powerpoint/2010/main" val="2446076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3443910-3D88-430F-B3B4-1945443AA91F}" type="slidenum">
              <a:rPr lang="en-US" smtClean="0"/>
              <a:pPr/>
              <a:t>14</a:t>
            </a:fld>
            <a:endParaRPr lang="en-US"/>
          </a:p>
        </p:txBody>
      </p:sp>
      <p:sp>
        <p:nvSpPr>
          <p:cNvPr id="3" name="Title 2"/>
          <p:cNvSpPr>
            <a:spLocks noGrp="1"/>
          </p:cNvSpPr>
          <p:nvPr>
            <p:ph type="title"/>
          </p:nvPr>
        </p:nvSpPr>
        <p:spPr/>
        <p:txBody>
          <a:bodyPr/>
          <a:lstStyle/>
          <a:p>
            <a:r>
              <a:rPr lang="en-US" dirty="0"/>
              <a:t>Marketing Research covers a wide spectrum.</a:t>
            </a:r>
          </a:p>
        </p:txBody>
      </p:sp>
      <p:graphicFrame>
        <p:nvGraphicFramePr>
          <p:cNvPr id="4" name="Diagram 3"/>
          <p:cNvGraphicFramePr/>
          <p:nvPr/>
        </p:nvGraphicFramePr>
        <p:xfrm>
          <a:off x="304800" y="1397000"/>
          <a:ext cx="8458200" cy="50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Rounded Corners 6">
            <a:extLst>
              <a:ext uri="{FF2B5EF4-FFF2-40B4-BE49-F238E27FC236}">
                <a16:creationId xmlns:a16="http://schemas.microsoft.com/office/drawing/2014/main" id="{5F18C836-4490-4529-A9E2-A3F122F7D5D4}"/>
              </a:ext>
            </a:extLst>
          </p:cNvPr>
          <p:cNvSpPr/>
          <p:nvPr/>
        </p:nvSpPr>
        <p:spPr>
          <a:xfrm>
            <a:off x="4457700" y="3285309"/>
            <a:ext cx="2209800" cy="677092"/>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5334DE6-9559-4EAB-AAB5-3E14D617B5DF}"/>
              </a:ext>
            </a:extLst>
          </p:cNvPr>
          <p:cNvSpPr/>
          <p:nvPr/>
        </p:nvSpPr>
        <p:spPr>
          <a:xfrm>
            <a:off x="2351314" y="3259909"/>
            <a:ext cx="2209800" cy="735150"/>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2240B67-C83C-48F7-BF12-2DB106939FA5}"/>
              </a:ext>
            </a:extLst>
          </p:cNvPr>
          <p:cNvSpPr/>
          <p:nvPr/>
        </p:nvSpPr>
        <p:spPr>
          <a:xfrm>
            <a:off x="228600" y="3003731"/>
            <a:ext cx="2209800" cy="1132839"/>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215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15604884-0B6A-4EC6-A8B1-0B173E65AC49}"/>
                                            </p:graphicEl>
                                          </p:spTgt>
                                        </p:tgtEl>
                                        <p:attrNameLst>
                                          <p:attrName>style.visibility</p:attrName>
                                        </p:attrNameLst>
                                      </p:cBhvr>
                                      <p:to>
                                        <p:strVal val="visible"/>
                                      </p:to>
                                    </p:set>
                                    <p:animEffect transition="in" filter="fade">
                                      <p:cBhvr>
                                        <p:cTn id="7" dur="500"/>
                                        <p:tgtEl>
                                          <p:spTgt spid="4">
                                            <p:graphicEl>
                                              <a:dgm id="{15604884-0B6A-4EC6-A8B1-0B173E65AC4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F54B7B0C-CECE-4173-8BCF-9E3BCEE00EAE}"/>
                                            </p:graphicEl>
                                          </p:spTgt>
                                        </p:tgtEl>
                                        <p:attrNameLst>
                                          <p:attrName>style.visibility</p:attrName>
                                        </p:attrNameLst>
                                      </p:cBhvr>
                                      <p:to>
                                        <p:strVal val="visible"/>
                                      </p:to>
                                    </p:set>
                                    <p:animEffect transition="in" filter="fade">
                                      <p:cBhvr>
                                        <p:cTn id="12" dur="500"/>
                                        <p:tgtEl>
                                          <p:spTgt spid="4">
                                            <p:graphicEl>
                                              <a:dgm id="{F54B7B0C-CECE-4173-8BCF-9E3BCEE00EA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66C704E1-1220-4CAD-B084-5EF839F61F25}"/>
                                            </p:graphicEl>
                                          </p:spTgt>
                                        </p:tgtEl>
                                        <p:attrNameLst>
                                          <p:attrName>style.visibility</p:attrName>
                                        </p:attrNameLst>
                                      </p:cBhvr>
                                      <p:to>
                                        <p:strVal val="visible"/>
                                      </p:to>
                                    </p:set>
                                    <p:animEffect transition="in" filter="fade">
                                      <p:cBhvr>
                                        <p:cTn id="17" dur="500"/>
                                        <p:tgtEl>
                                          <p:spTgt spid="4">
                                            <p:graphicEl>
                                              <a:dgm id="{66C704E1-1220-4CAD-B084-5EF839F61F2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EF883EE8-F4ED-41AE-AB1D-91C22796EF21}"/>
                                            </p:graphicEl>
                                          </p:spTgt>
                                        </p:tgtEl>
                                        <p:attrNameLst>
                                          <p:attrName>style.visibility</p:attrName>
                                        </p:attrNameLst>
                                      </p:cBhvr>
                                      <p:to>
                                        <p:strVal val="visible"/>
                                      </p:to>
                                    </p:set>
                                    <p:animEffect transition="in" filter="fade">
                                      <p:cBhvr>
                                        <p:cTn id="22" dur="500"/>
                                        <p:tgtEl>
                                          <p:spTgt spid="4">
                                            <p:graphicEl>
                                              <a:dgm id="{EF883EE8-F4ED-41AE-AB1D-91C22796EF21}"/>
                                            </p:graphic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 why do </a:t>
            </a:r>
            <a:r>
              <a:rPr lang="en-US" i="1" dirty="0"/>
              <a:t>primary</a:t>
            </a:r>
            <a:r>
              <a:rPr lang="en-US" dirty="0"/>
              <a:t> research?</a:t>
            </a:r>
          </a:p>
        </p:txBody>
      </p:sp>
      <p:pic>
        <p:nvPicPr>
          <p:cNvPr id="4" name="Picture 3"/>
          <p:cNvPicPr>
            <a:picLocks noChangeAspect="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2836" t="18009" r="49039" b="54964"/>
          <a:stretch/>
        </p:blipFill>
        <p:spPr>
          <a:xfrm>
            <a:off x="226687" y="5160863"/>
            <a:ext cx="1098106" cy="976094"/>
          </a:xfrm>
          <a:prstGeom prst="rect">
            <a:avLst/>
          </a:prstGeom>
        </p:spPr>
      </p:pic>
      <p:pic>
        <p:nvPicPr>
          <p:cNvPr id="5" name="Picture 4"/>
          <p:cNvPicPr>
            <a:picLocks noChangeAspect="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2836" t="18009" r="49039" b="54964"/>
          <a:stretch/>
        </p:blipFill>
        <p:spPr>
          <a:xfrm>
            <a:off x="4777431" y="5160863"/>
            <a:ext cx="1098106" cy="976094"/>
          </a:xfrm>
          <a:prstGeom prst="rect">
            <a:avLst/>
          </a:prstGeom>
        </p:spPr>
      </p:pic>
      <p:pic>
        <p:nvPicPr>
          <p:cNvPr id="6" name="Picture 5"/>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4060" t="19035" r="61130" b="68832"/>
          <a:stretch/>
        </p:blipFill>
        <p:spPr>
          <a:xfrm>
            <a:off x="668029" y="5199940"/>
            <a:ext cx="187812" cy="438228"/>
          </a:xfrm>
          <a:prstGeom prst="rect">
            <a:avLst/>
          </a:prstGeom>
        </p:spPr>
      </p:pic>
      <p:pic>
        <p:nvPicPr>
          <p:cNvPr id="7" name="Picture 6"/>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8871" t="18009" r="49039" b="72811"/>
          <a:stretch/>
        </p:blipFill>
        <p:spPr>
          <a:xfrm>
            <a:off x="5409209" y="5171482"/>
            <a:ext cx="472066" cy="331537"/>
          </a:xfrm>
          <a:prstGeom prst="rect">
            <a:avLst/>
          </a:prstGeom>
        </p:spPr>
      </p:pic>
      <p:pic>
        <p:nvPicPr>
          <p:cNvPr id="8" name="Picture 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9700" t="31980" r="48210" b="58840"/>
          <a:stretch/>
        </p:blipFill>
        <p:spPr>
          <a:xfrm>
            <a:off x="5443483" y="5665425"/>
            <a:ext cx="472066" cy="331537"/>
          </a:xfrm>
          <a:prstGeom prst="rect">
            <a:avLst/>
          </a:prstGeom>
        </p:spPr>
      </p:pic>
      <p:pic>
        <p:nvPicPr>
          <p:cNvPr id="9" name="Picture 8"/>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174" t="31993" r="65736" b="58827"/>
          <a:stretch/>
        </p:blipFill>
        <p:spPr>
          <a:xfrm>
            <a:off x="4758218" y="5658697"/>
            <a:ext cx="472066" cy="331537"/>
          </a:xfrm>
          <a:prstGeom prst="rect">
            <a:avLst/>
          </a:prstGeom>
        </p:spPr>
      </p:pic>
      <p:pic>
        <p:nvPicPr>
          <p:cNvPr id="10" name="Picture 9"/>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66" t="17906" r="65844" b="72914"/>
          <a:stretch/>
        </p:blipFill>
        <p:spPr>
          <a:xfrm>
            <a:off x="4760569" y="5150891"/>
            <a:ext cx="472066" cy="331537"/>
          </a:xfrm>
          <a:prstGeom prst="rect">
            <a:avLst/>
          </a:prstGeom>
        </p:spPr>
      </p:pic>
      <p:sp>
        <p:nvSpPr>
          <p:cNvPr id="11" name="Rectangle 10"/>
          <p:cNvSpPr/>
          <p:nvPr/>
        </p:nvSpPr>
        <p:spPr>
          <a:xfrm>
            <a:off x="1250566" y="4923472"/>
            <a:ext cx="2930614" cy="1200329"/>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
                <a:schemeClr val="accent3"/>
              </a:buClr>
              <a:buSzTx/>
              <a:buFont typeface="Wingdings" panose="05000000000000000000" pitchFamily="2" charset="2"/>
              <a:buChar char="ü"/>
              <a:tabLst/>
              <a:defRPr/>
            </a:pPr>
            <a:r>
              <a:rPr kumimoji="0" lang="en-US" sz="1800" b="0" i="0" u="none" strike="noStrike" kern="0" cap="none" spc="0" normalizeH="0" baseline="0" noProof="0" dirty="0">
                <a:ln>
                  <a:noFill/>
                </a:ln>
                <a:solidFill>
                  <a:sysClr val="windowText" lastClr="000000"/>
                </a:solidFill>
                <a:effectLst/>
                <a:uLnTx/>
                <a:uFillTx/>
                <a:latin typeface="+mn-lt"/>
              </a:rPr>
              <a:t>Tailored to needs</a:t>
            </a:r>
          </a:p>
          <a:p>
            <a:pPr marL="285750" marR="0" lvl="0" indent="-285750" defTabSz="914400" eaLnBrk="1" fontAlgn="auto" latinLnBrk="0" hangingPunct="1">
              <a:lnSpc>
                <a:spcPct val="100000"/>
              </a:lnSpc>
              <a:spcBef>
                <a:spcPts val="0"/>
              </a:spcBef>
              <a:spcAft>
                <a:spcPts val="0"/>
              </a:spcAft>
              <a:buClr>
                <a:schemeClr val="accent3"/>
              </a:buClr>
              <a:buSzTx/>
              <a:buFont typeface="Wingdings" panose="05000000000000000000" pitchFamily="2" charset="2"/>
              <a:buChar char="ü"/>
              <a:tabLst/>
              <a:defRPr/>
            </a:pPr>
            <a:r>
              <a:rPr kumimoji="0" lang="en-US" sz="1800" b="0" i="0" u="none" strike="noStrike" kern="0" cap="none" spc="0" normalizeH="0" baseline="0" noProof="0" dirty="0">
                <a:ln>
                  <a:noFill/>
                </a:ln>
                <a:solidFill>
                  <a:sysClr val="windowText" lastClr="000000"/>
                </a:solidFill>
                <a:effectLst/>
                <a:uLnTx/>
                <a:uFillTx/>
                <a:latin typeface="+mn-lt"/>
              </a:rPr>
              <a:t>Data speaks to objectives</a:t>
            </a:r>
          </a:p>
          <a:p>
            <a:pPr marL="285750" marR="0" lvl="0" indent="-285750" defTabSz="914400" eaLnBrk="1" fontAlgn="auto" latinLnBrk="0" hangingPunct="1">
              <a:lnSpc>
                <a:spcPct val="100000"/>
              </a:lnSpc>
              <a:spcBef>
                <a:spcPts val="0"/>
              </a:spcBef>
              <a:spcAft>
                <a:spcPts val="0"/>
              </a:spcAft>
              <a:buClr>
                <a:schemeClr val="accent6"/>
              </a:buClr>
              <a:buSzTx/>
              <a:buFont typeface="Calibri" panose="020F0502020204030204" pitchFamily="34" charset="0"/>
              <a:buChar char="x"/>
              <a:tabLst/>
              <a:defRPr/>
            </a:pPr>
            <a:r>
              <a:rPr kumimoji="0" lang="en-US" sz="1800" b="0" i="0" u="none" strike="noStrike" kern="0" cap="none" spc="0" normalizeH="0" baseline="0" noProof="0" dirty="0">
                <a:ln>
                  <a:noFill/>
                </a:ln>
                <a:solidFill>
                  <a:sysClr val="windowText" lastClr="000000"/>
                </a:solidFill>
                <a:effectLst/>
                <a:uLnTx/>
                <a:uFillTx/>
                <a:latin typeface="+mn-lt"/>
              </a:rPr>
              <a:t>Takes time to conduct</a:t>
            </a:r>
          </a:p>
          <a:p>
            <a:pPr marL="285750" marR="0" lvl="0" indent="-285750" defTabSz="914400" eaLnBrk="1" fontAlgn="auto" latinLnBrk="0" hangingPunct="1">
              <a:lnSpc>
                <a:spcPct val="100000"/>
              </a:lnSpc>
              <a:spcBef>
                <a:spcPts val="0"/>
              </a:spcBef>
              <a:spcAft>
                <a:spcPts val="0"/>
              </a:spcAft>
              <a:buClr>
                <a:schemeClr val="accent6"/>
              </a:buClr>
              <a:buSzTx/>
              <a:buFont typeface="Calibri" panose="020F0502020204030204" pitchFamily="34" charset="0"/>
              <a:buChar char="x"/>
              <a:tabLst/>
              <a:defRPr/>
            </a:pPr>
            <a:r>
              <a:rPr kumimoji="0" lang="en-US" sz="1800" b="0" i="0" u="none" strike="noStrike" kern="0" cap="none" spc="0" normalizeH="0" baseline="0" noProof="0" dirty="0">
                <a:ln>
                  <a:noFill/>
                </a:ln>
                <a:solidFill>
                  <a:sysClr val="windowText" lastClr="000000"/>
                </a:solidFill>
                <a:effectLst/>
                <a:uLnTx/>
                <a:uFillTx/>
                <a:latin typeface="+mn-lt"/>
              </a:rPr>
              <a:t>More expensive</a:t>
            </a:r>
          </a:p>
        </p:txBody>
      </p:sp>
      <p:sp>
        <p:nvSpPr>
          <p:cNvPr id="12" name="Rectangle 11"/>
          <p:cNvSpPr/>
          <p:nvPr/>
        </p:nvSpPr>
        <p:spPr>
          <a:xfrm>
            <a:off x="5850471" y="4923472"/>
            <a:ext cx="3258804" cy="1477328"/>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
                <a:schemeClr val="accent3"/>
              </a:buClr>
              <a:buSzTx/>
              <a:buFont typeface="Wingdings" panose="05000000000000000000" pitchFamily="2" charset="2"/>
              <a:buChar char="ü"/>
              <a:tabLst/>
              <a:defRPr/>
            </a:pPr>
            <a:r>
              <a:rPr kumimoji="0" lang="en-US" sz="1800" b="0" i="0" u="none" strike="noStrike" kern="0" cap="none" spc="0" normalizeH="0" baseline="0" noProof="0" dirty="0">
                <a:ln>
                  <a:noFill/>
                </a:ln>
                <a:solidFill>
                  <a:sysClr val="windowText" lastClr="000000"/>
                </a:solidFill>
                <a:effectLst/>
                <a:uLnTx/>
                <a:uFillTx/>
                <a:latin typeface="+mn-lt"/>
              </a:rPr>
              <a:t>Faster</a:t>
            </a:r>
          </a:p>
          <a:p>
            <a:pPr marL="285750" marR="0" lvl="0" indent="-285750" defTabSz="914400" eaLnBrk="1" fontAlgn="auto" latinLnBrk="0" hangingPunct="1">
              <a:lnSpc>
                <a:spcPct val="100000"/>
              </a:lnSpc>
              <a:spcBef>
                <a:spcPts val="0"/>
              </a:spcBef>
              <a:spcAft>
                <a:spcPts val="0"/>
              </a:spcAft>
              <a:buClr>
                <a:schemeClr val="accent3"/>
              </a:buClr>
              <a:buSzTx/>
              <a:buFont typeface="Wingdings" panose="05000000000000000000" pitchFamily="2" charset="2"/>
              <a:buChar char="ü"/>
              <a:tabLst/>
              <a:defRPr/>
            </a:pPr>
            <a:r>
              <a:rPr kumimoji="0" lang="en-US" sz="1800" b="0" i="0" u="none" strike="noStrike" kern="0" cap="none" spc="0" normalizeH="0" baseline="0" noProof="0" dirty="0">
                <a:ln>
                  <a:noFill/>
                </a:ln>
                <a:solidFill>
                  <a:sysClr val="windowText" lastClr="000000"/>
                </a:solidFill>
                <a:effectLst/>
                <a:uLnTx/>
                <a:uFillTx/>
                <a:latin typeface="+mn-lt"/>
              </a:rPr>
              <a:t>Cheaper</a:t>
            </a:r>
          </a:p>
          <a:p>
            <a:pPr marL="285750" marR="0" lvl="0" indent="-285750" defTabSz="914400" eaLnBrk="1" fontAlgn="auto" latinLnBrk="0" hangingPunct="1">
              <a:lnSpc>
                <a:spcPct val="100000"/>
              </a:lnSpc>
              <a:spcBef>
                <a:spcPts val="0"/>
              </a:spcBef>
              <a:spcAft>
                <a:spcPts val="0"/>
              </a:spcAft>
              <a:buClr>
                <a:schemeClr val="accent4"/>
              </a:buClr>
              <a:buSzTx/>
              <a:buFont typeface="Courier New" panose="02070309020205020404" pitchFamily="49" charset="0"/>
              <a:buChar char="o"/>
              <a:tabLst/>
              <a:defRPr/>
            </a:pPr>
            <a:r>
              <a:rPr kumimoji="0" lang="en-US" sz="1800" b="0" i="0" u="none" strike="noStrike" kern="0" cap="none" spc="0" normalizeH="0" baseline="0" noProof="0" dirty="0">
                <a:ln>
                  <a:noFill/>
                </a:ln>
                <a:solidFill>
                  <a:sysClr val="windowText" lastClr="000000"/>
                </a:solidFill>
                <a:effectLst/>
                <a:uLnTx/>
                <a:uFillTx/>
                <a:latin typeface="+mn-lt"/>
              </a:rPr>
              <a:t>Covers broader topics</a:t>
            </a:r>
          </a:p>
          <a:p>
            <a:pPr marL="285750" marR="0" lvl="0" indent="-285750" defTabSz="914400" eaLnBrk="1" fontAlgn="auto" latinLnBrk="0" hangingPunct="1">
              <a:lnSpc>
                <a:spcPct val="100000"/>
              </a:lnSpc>
              <a:spcBef>
                <a:spcPts val="0"/>
              </a:spcBef>
              <a:spcAft>
                <a:spcPts val="0"/>
              </a:spcAft>
              <a:buClr>
                <a:schemeClr val="accent6"/>
              </a:buClr>
              <a:buSzTx/>
              <a:buFont typeface="Calibri" panose="020F0502020204030204" pitchFamily="34" charset="0"/>
              <a:buChar char="x"/>
              <a:tabLst/>
              <a:defRPr/>
            </a:pPr>
            <a:r>
              <a:rPr kumimoji="0" lang="en-US" sz="1800" b="0" i="0" u="none" strike="noStrike" kern="0" cap="none" spc="0" normalizeH="0" baseline="0" noProof="0" dirty="0">
                <a:ln>
                  <a:noFill/>
                </a:ln>
                <a:solidFill>
                  <a:sysClr val="windowText" lastClr="000000"/>
                </a:solidFill>
                <a:effectLst/>
                <a:uLnTx/>
                <a:uFillTx/>
                <a:latin typeface="+mn-lt"/>
              </a:rPr>
              <a:t>Data sometimes conflicts</a:t>
            </a:r>
          </a:p>
          <a:p>
            <a:pPr marL="285750" marR="0" lvl="0" indent="-285750" defTabSz="914400" eaLnBrk="1" fontAlgn="auto" latinLnBrk="0" hangingPunct="1">
              <a:lnSpc>
                <a:spcPct val="100000"/>
              </a:lnSpc>
              <a:spcBef>
                <a:spcPts val="0"/>
              </a:spcBef>
              <a:spcAft>
                <a:spcPts val="0"/>
              </a:spcAft>
              <a:buClr>
                <a:schemeClr val="accent6"/>
              </a:buClr>
              <a:buSzTx/>
              <a:buFont typeface="Calibri" panose="020F0502020204030204" pitchFamily="34" charset="0"/>
              <a:buChar char="x"/>
              <a:tabLst/>
              <a:defRPr/>
            </a:pPr>
            <a:r>
              <a:rPr kumimoji="0" lang="en-US" sz="1800" b="0" i="0" u="none" strike="noStrike" kern="0" cap="none" spc="0" normalizeH="0" baseline="0" noProof="0" dirty="0">
                <a:ln>
                  <a:noFill/>
                </a:ln>
                <a:solidFill>
                  <a:sysClr val="windowText" lastClr="000000"/>
                </a:solidFill>
                <a:effectLst/>
                <a:uLnTx/>
                <a:uFillTx/>
                <a:latin typeface="+mn-lt"/>
              </a:rPr>
              <a:t>Lots of data to sift through</a:t>
            </a:r>
          </a:p>
        </p:txBody>
      </p:sp>
      <p:pic>
        <p:nvPicPr>
          <p:cNvPr id="13" name="Picture 1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3875" y="1603457"/>
            <a:ext cx="3998401" cy="2633524"/>
          </a:xfrm>
          <a:prstGeom prst="rect">
            <a:avLst/>
          </a:prstGeom>
        </p:spPr>
      </p:pic>
      <p:pic>
        <p:nvPicPr>
          <p:cNvPr id="14" name="Picture 1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2955" y="2008042"/>
            <a:ext cx="3238500" cy="1824355"/>
          </a:xfrm>
          <a:prstGeom prst="rect">
            <a:avLst/>
          </a:prstGeom>
        </p:spPr>
      </p:pic>
      <p:cxnSp>
        <p:nvCxnSpPr>
          <p:cNvPr id="15" name="Straight Connector 14"/>
          <p:cNvCxnSpPr/>
          <p:nvPr/>
        </p:nvCxnSpPr>
        <p:spPr>
          <a:xfrm flipH="1">
            <a:off x="4530094" y="1676400"/>
            <a:ext cx="14362" cy="4861560"/>
          </a:xfrm>
          <a:prstGeom prst="line">
            <a:avLst/>
          </a:prstGeom>
          <a:ln w="444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68280" y="4382020"/>
            <a:ext cx="274172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2"/>
                </a:solidFill>
                <a:effectLst/>
                <a:uLnTx/>
                <a:uFillTx/>
                <a:latin typeface="+mj-lt"/>
              </a:rPr>
              <a:t>Primary research</a:t>
            </a:r>
          </a:p>
        </p:txBody>
      </p:sp>
      <p:sp>
        <p:nvSpPr>
          <p:cNvPr id="17" name="TextBox 16"/>
          <p:cNvSpPr txBox="1"/>
          <p:nvPr/>
        </p:nvSpPr>
        <p:spPr>
          <a:xfrm>
            <a:off x="5679516" y="4382020"/>
            <a:ext cx="279193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2"/>
                </a:solidFill>
                <a:effectLst/>
                <a:uLnTx/>
                <a:uFillTx/>
                <a:latin typeface="+mj-lt"/>
              </a:rPr>
              <a:t>Secondary research</a:t>
            </a:r>
          </a:p>
        </p:txBody>
      </p:sp>
      <p:sp>
        <p:nvSpPr>
          <p:cNvPr id="18" name="Slide Number Placeholder 17">
            <a:extLst>
              <a:ext uri="{FF2B5EF4-FFF2-40B4-BE49-F238E27FC236}">
                <a16:creationId xmlns:a16="http://schemas.microsoft.com/office/drawing/2014/main" id="{DD809627-4068-4AB8-9CB9-CB626261F11E}"/>
              </a:ext>
            </a:extLst>
          </p:cNvPr>
          <p:cNvSpPr>
            <a:spLocks noGrp="1"/>
          </p:cNvSpPr>
          <p:nvPr>
            <p:ph type="sldNum" sz="quarter" idx="10"/>
          </p:nvPr>
        </p:nvSpPr>
        <p:spPr/>
        <p:txBody>
          <a:bodyPr/>
          <a:lstStyle/>
          <a:p>
            <a:fld id="{13443910-3D88-430F-B3B4-1945443AA91F}" type="slidenum">
              <a:rPr lang="en-US" smtClean="0"/>
              <a:pPr/>
              <a:t>15</a:t>
            </a:fld>
            <a:endParaRPr lang="en-US"/>
          </a:p>
        </p:txBody>
      </p:sp>
    </p:spTree>
    <p:extLst>
      <p:ext uri="{BB962C8B-B14F-4D97-AF65-F5344CB8AC3E}">
        <p14:creationId xmlns:p14="http://schemas.microsoft.com/office/powerpoint/2010/main" val="3043208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 why hire an outside research agency?</a:t>
            </a:r>
          </a:p>
        </p:txBody>
      </p:sp>
      <p:sp>
        <p:nvSpPr>
          <p:cNvPr id="4" name="Freeform 10"/>
          <p:cNvSpPr>
            <a:spLocks noEditPoints="1"/>
          </p:cNvSpPr>
          <p:nvPr/>
        </p:nvSpPr>
        <p:spPr bwMode="auto">
          <a:xfrm>
            <a:off x="3901130" y="2265071"/>
            <a:ext cx="1112086" cy="1114447"/>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5" name="Freeform 10"/>
          <p:cNvSpPr>
            <a:spLocks noEditPoints="1"/>
          </p:cNvSpPr>
          <p:nvPr/>
        </p:nvSpPr>
        <p:spPr bwMode="auto">
          <a:xfrm>
            <a:off x="4149649" y="3331107"/>
            <a:ext cx="1112086" cy="1114447"/>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6" name="Freeform 10"/>
          <p:cNvSpPr>
            <a:spLocks noEditPoints="1"/>
          </p:cNvSpPr>
          <p:nvPr/>
        </p:nvSpPr>
        <p:spPr bwMode="auto">
          <a:xfrm>
            <a:off x="3204401" y="3109679"/>
            <a:ext cx="1017806" cy="1019968"/>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7" name="Freeform 10"/>
          <p:cNvSpPr>
            <a:spLocks noEditPoints="1"/>
          </p:cNvSpPr>
          <p:nvPr/>
        </p:nvSpPr>
        <p:spPr bwMode="auto">
          <a:xfrm>
            <a:off x="3751224" y="4306292"/>
            <a:ext cx="806797" cy="808508"/>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8" name="Freeform 7"/>
          <p:cNvSpPr>
            <a:spLocks noEditPoints="1"/>
          </p:cNvSpPr>
          <p:nvPr/>
        </p:nvSpPr>
        <p:spPr bwMode="auto">
          <a:xfrm>
            <a:off x="3497730" y="2669324"/>
            <a:ext cx="403399" cy="404256"/>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9" name="Freeform 8"/>
          <p:cNvSpPr>
            <a:spLocks noEditPoints="1"/>
          </p:cNvSpPr>
          <p:nvPr/>
        </p:nvSpPr>
        <p:spPr bwMode="auto">
          <a:xfrm>
            <a:off x="4938203" y="3006240"/>
            <a:ext cx="464427" cy="465413"/>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10" name="Freeform 9"/>
          <p:cNvSpPr>
            <a:spLocks noEditPoints="1"/>
          </p:cNvSpPr>
          <p:nvPr/>
        </p:nvSpPr>
        <p:spPr bwMode="auto">
          <a:xfrm>
            <a:off x="5214341" y="3471654"/>
            <a:ext cx="240805" cy="241317"/>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11" name="Freeform 10"/>
          <p:cNvSpPr>
            <a:spLocks noEditPoints="1"/>
          </p:cNvSpPr>
          <p:nvPr/>
        </p:nvSpPr>
        <p:spPr bwMode="auto">
          <a:xfrm>
            <a:off x="5044549" y="2725851"/>
            <a:ext cx="240805" cy="241317"/>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12" name="Freeform 11"/>
          <p:cNvSpPr>
            <a:spLocks noEditPoints="1"/>
          </p:cNvSpPr>
          <p:nvPr/>
        </p:nvSpPr>
        <p:spPr bwMode="auto">
          <a:xfrm>
            <a:off x="3256925" y="2937812"/>
            <a:ext cx="240805" cy="241317"/>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13" name="Freeform 12"/>
          <p:cNvSpPr>
            <a:spLocks noEditPoints="1"/>
          </p:cNvSpPr>
          <p:nvPr/>
        </p:nvSpPr>
        <p:spPr bwMode="auto">
          <a:xfrm>
            <a:off x="3713303" y="2435745"/>
            <a:ext cx="240805" cy="241317"/>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14" name="Freeform 13"/>
          <p:cNvSpPr>
            <a:spLocks noEditPoints="1"/>
          </p:cNvSpPr>
          <p:nvPr/>
        </p:nvSpPr>
        <p:spPr bwMode="auto">
          <a:xfrm>
            <a:off x="3936371" y="4064976"/>
            <a:ext cx="240805" cy="241317"/>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15" name="Freeform 14"/>
          <p:cNvSpPr>
            <a:spLocks noEditPoints="1"/>
          </p:cNvSpPr>
          <p:nvPr/>
        </p:nvSpPr>
        <p:spPr bwMode="auto">
          <a:xfrm>
            <a:off x="3674091" y="4185634"/>
            <a:ext cx="240805" cy="241317"/>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16" name="Freeform 15"/>
          <p:cNvSpPr>
            <a:spLocks noEditPoints="1"/>
          </p:cNvSpPr>
          <p:nvPr/>
        </p:nvSpPr>
        <p:spPr bwMode="auto">
          <a:xfrm>
            <a:off x="4558021" y="4481983"/>
            <a:ext cx="380183" cy="380990"/>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17" name="Freeform 16"/>
          <p:cNvSpPr>
            <a:spLocks noEditPoints="1"/>
          </p:cNvSpPr>
          <p:nvPr/>
        </p:nvSpPr>
        <p:spPr bwMode="auto">
          <a:xfrm>
            <a:off x="4507306" y="4862973"/>
            <a:ext cx="240805" cy="241317"/>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18" name="Freeform 11"/>
          <p:cNvSpPr>
            <a:spLocks/>
          </p:cNvSpPr>
          <p:nvPr/>
        </p:nvSpPr>
        <p:spPr bwMode="auto">
          <a:xfrm>
            <a:off x="3596558" y="2546387"/>
            <a:ext cx="109454" cy="110641"/>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19" name="Freeform 11"/>
          <p:cNvSpPr>
            <a:spLocks/>
          </p:cNvSpPr>
          <p:nvPr/>
        </p:nvSpPr>
        <p:spPr bwMode="auto">
          <a:xfrm>
            <a:off x="3908501" y="2380425"/>
            <a:ext cx="109454" cy="110641"/>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20" name="Freeform 11"/>
          <p:cNvSpPr>
            <a:spLocks/>
          </p:cNvSpPr>
          <p:nvPr/>
        </p:nvSpPr>
        <p:spPr bwMode="auto">
          <a:xfrm>
            <a:off x="5013216" y="2621741"/>
            <a:ext cx="109454" cy="110641"/>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21" name="Freeform 11"/>
          <p:cNvSpPr>
            <a:spLocks/>
          </p:cNvSpPr>
          <p:nvPr/>
        </p:nvSpPr>
        <p:spPr bwMode="auto">
          <a:xfrm>
            <a:off x="4222207" y="3361012"/>
            <a:ext cx="109454" cy="110641"/>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22" name="Freeform 11"/>
          <p:cNvSpPr>
            <a:spLocks/>
          </p:cNvSpPr>
          <p:nvPr/>
        </p:nvSpPr>
        <p:spPr bwMode="auto">
          <a:xfrm>
            <a:off x="3837874" y="3018259"/>
            <a:ext cx="109454" cy="110641"/>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23" name="Freeform 11"/>
          <p:cNvSpPr>
            <a:spLocks/>
          </p:cNvSpPr>
          <p:nvPr/>
        </p:nvSpPr>
        <p:spPr bwMode="auto">
          <a:xfrm>
            <a:off x="4812271" y="3225102"/>
            <a:ext cx="109454" cy="110641"/>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24" name="Freeform 11"/>
          <p:cNvSpPr>
            <a:spLocks/>
          </p:cNvSpPr>
          <p:nvPr/>
        </p:nvSpPr>
        <p:spPr bwMode="auto">
          <a:xfrm>
            <a:off x="4989822" y="2911847"/>
            <a:ext cx="109454" cy="110641"/>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25" name="Freeform 11"/>
          <p:cNvSpPr>
            <a:spLocks/>
          </p:cNvSpPr>
          <p:nvPr/>
        </p:nvSpPr>
        <p:spPr bwMode="auto">
          <a:xfrm>
            <a:off x="3377327" y="2816131"/>
            <a:ext cx="109454" cy="110641"/>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26" name="Freeform 11"/>
          <p:cNvSpPr>
            <a:spLocks/>
          </p:cNvSpPr>
          <p:nvPr/>
        </p:nvSpPr>
        <p:spPr bwMode="auto">
          <a:xfrm>
            <a:off x="3236368" y="3168768"/>
            <a:ext cx="109454" cy="110641"/>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27" name="Freeform 11"/>
          <p:cNvSpPr>
            <a:spLocks/>
          </p:cNvSpPr>
          <p:nvPr/>
        </p:nvSpPr>
        <p:spPr bwMode="auto">
          <a:xfrm>
            <a:off x="3486781" y="3018259"/>
            <a:ext cx="109454" cy="110641"/>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28" name="Freeform 11"/>
          <p:cNvSpPr>
            <a:spLocks/>
          </p:cNvSpPr>
          <p:nvPr/>
        </p:nvSpPr>
        <p:spPr bwMode="auto">
          <a:xfrm>
            <a:off x="5261561" y="2911847"/>
            <a:ext cx="109454" cy="110641"/>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29" name="Freeform 11"/>
          <p:cNvSpPr>
            <a:spLocks/>
          </p:cNvSpPr>
          <p:nvPr/>
        </p:nvSpPr>
        <p:spPr bwMode="auto">
          <a:xfrm>
            <a:off x="5263932" y="3718629"/>
            <a:ext cx="109454" cy="110641"/>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30" name="Freeform 11"/>
          <p:cNvSpPr>
            <a:spLocks/>
          </p:cNvSpPr>
          <p:nvPr/>
        </p:nvSpPr>
        <p:spPr bwMode="auto">
          <a:xfrm>
            <a:off x="5347903" y="3379518"/>
            <a:ext cx="109454" cy="110641"/>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31" name="Freeform 11"/>
          <p:cNvSpPr>
            <a:spLocks/>
          </p:cNvSpPr>
          <p:nvPr/>
        </p:nvSpPr>
        <p:spPr bwMode="auto">
          <a:xfrm>
            <a:off x="3596061" y="4130313"/>
            <a:ext cx="109454" cy="110641"/>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32" name="Freeform 11"/>
          <p:cNvSpPr>
            <a:spLocks/>
          </p:cNvSpPr>
          <p:nvPr/>
        </p:nvSpPr>
        <p:spPr bwMode="auto">
          <a:xfrm>
            <a:off x="3699429" y="4426662"/>
            <a:ext cx="109454" cy="110641"/>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33" name="Freeform 11"/>
          <p:cNvSpPr>
            <a:spLocks/>
          </p:cNvSpPr>
          <p:nvPr/>
        </p:nvSpPr>
        <p:spPr bwMode="auto">
          <a:xfrm>
            <a:off x="4402446" y="4993648"/>
            <a:ext cx="109454" cy="110641"/>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34" name="Freeform 11"/>
          <p:cNvSpPr>
            <a:spLocks/>
          </p:cNvSpPr>
          <p:nvPr/>
        </p:nvSpPr>
        <p:spPr bwMode="auto">
          <a:xfrm>
            <a:off x="4513553" y="4439148"/>
            <a:ext cx="109454" cy="110641"/>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35" name="Freeform 11"/>
          <p:cNvSpPr>
            <a:spLocks/>
          </p:cNvSpPr>
          <p:nvPr/>
        </p:nvSpPr>
        <p:spPr bwMode="auto">
          <a:xfrm>
            <a:off x="4880368" y="4445554"/>
            <a:ext cx="109454" cy="110641"/>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36" name="Freeform 11"/>
          <p:cNvSpPr>
            <a:spLocks/>
          </p:cNvSpPr>
          <p:nvPr/>
        </p:nvSpPr>
        <p:spPr bwMode="auto">
          <a:xfrm>
            <a:off x="4750779" y="4853243"/>
            <a:ext cx="109454" cy="110641"/>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37" name="Freeform 11"/>
          <p:cNvSpPr>
            <a:spLocks/>
          </p:cNvSpPr>
          <p:nvPr/>
        </p:nvSpPr>
        <p:spPr bwMode="auto">
          <a:xfrm>
            <a:off x="4978399" y="4368906"/>
            <a:ext cx="109454" cy="110641"/>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38" name="Freeform 11"/>
          <p:cNvSpPr>
            <a:spLocks/>
          </p:cNvSpPr>
          <p:nvPr/>
        </p:nvSpPr>
        <p:spPr bwMode="auto">
          <a:xfrm>
            <a:off x="4946159" y="4561836"/>
            <a:ext cx="109454" cy="110641"/>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grpSp>
        <p:nvGrpSpPr>
          <p:cNvPr id="39" name="Group 38"/>
          <p:cNvGrpSpPr/>
          <p:nvPr/>
        </p:nvGrpSpPr>
        <p:grpSpPr>
          <a:xfrm>
            <a:off x="3921480" y="5160869"/>
            <a:ext cx="890791" cy="977606"/>
            <a:chOff x="3721102" y="3890965"/>
            <a:chExt cx="749300" cy="822325"/>
          </a:xfrm>
          <a:solidFill>
            <a:schemeClr val="tx2"/>
          </a:solidFill>
        </p:grpSpPr>
        <p:sp>
          <p:nvSpPr>
            <p:cNvPr id="40" name="Freeform 39"/>
            <p:cNvSpPr>
              <a:spLocks/>
            </p:cNvSpPr>
            <p:nvPr/>
          </p:nvSpPr>
          <p:spPr bwMode="auto">
            <a:xfrm>
              <a:off x="3746502" y="4470403"/>
              <a:ext cx="698500" cy="66675"/>
            </a:xfrm>
            <a:custGeom>
              <a:avLst/>
              <a:gdLst>
                <a:gd name="T0" fmla="*/ 11 w 226"/>
                <a:gd name="T1" fmla="*/ 22 h 22"/>
                <a:gd name="T2" fmla="*/ 215 w 226"/>
                <a:gd name="T3" fmla="*/ 22 h 22"/>
                <a:gd name="T4" fmla="*/ 226 w 226"/>
                <a:gd name="T5" fmla="*/ 0 h 22"/>
                <a:gd name="T6" fmla="*/ 0 w 226"/>
                <a:gd name="T7" fmla="*/ 0 h 22"/>
                <a:gd name="T8" fmla="*/ 11 w 226"/>
                <a:gd name="T9" fmla="*/ 22 h 22"/>
              </a:gdLst>
              <a:ahLst/>
              <a:cxnLst>
                <a:cxn ang="0">
                  <a:pos x="T0" y="T1"/>
                </a:cxn>
                <a:cxn ang="0">
                  <a:pos x="T2" y="T3"/>
                </a:cxn>
                <a:cxn ang="0">
                  <a:pos x="T4" y="T5"/>
                </a:cxn>
                <a:cxn ang="0">
                  <a:pos x="T6" y="T7"/>
                </a:cxn>
                <a:cxn ang="0">
                  <a:pos x="T8" y="T9"/>
                </a:cxn>
              </a:cxnLst>
              <a:rect l="0" t="0" r="r" b="b"/>
              <a:pathLst>
                <a:path w="226" h="22">
                  <a:moveTo>
                    <a:pt x="11" y="22"/>
                  </a:moveTo>
                  <a:cubicBezTo>
                    <a:pt x="215" y="22"/>
                    <a:pt x="215" y="22"/>
                    <a:pt x="215" y="22"/>
                  </a:cubicBezTo>
                  <a:cubicBezTo>
                    <a:pt x="220" y="15"/>
                    <a:pt x="223" y="8"/>
                    <a:pt x="226" y="0"/>
                  </a:cubicBezTo>
                  <a:cubicBezTo>
                    <a:pt x="0" y="0"/>
                    <a:pt x="0" y="0"/>
                    <a:pt x="0" y="0"/>
                  </a:cubicBezTo>
                  <a:cubicBezTo>
                    <a:pt x="3" y="8"/>
                    <a:pt x="7" y="15"/>
                    <a:pt x="1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41" name="Freeform 40"/>
            <p:cNvSpPr>
              <a:spLocks/>
            </p:cNvSpPr>
            <p:nvPr/>
          </p:nvSpPr>
          <p:spPr bwMode="auto">
            <a:xfrm>
              <a:off x="3835402" y="4608515"/>
              <a:ext cx="519112" cy="104775"/>
            </a:xfrm>
            <a:custGeom>
              <a:avLst/>
              <a:gdLst>
                <a:gd name="T0" fmla="*/ 84 w 168"/>
                <a:gd name="T1" fmla="*/ 34 h 34"/>
                <a:gd name="T2" fmla="*/ 168 w 168"/>
                <a:gd name="T3" fmla="*/ 0 h 34"/>
                <a:gd name="T4" fmla="*/ 0 w 168"/>
                <a:gd name="T5" fmla="*/ 0 h 34"/>
                <a:gd name="T6" fmla="*/ 84 w 168"/>
                <a:gd name="T7" fmla="*/ 34 h 34"/>
              </a:gdLst>
              <a:ahLst/>
              <a:cxnLst>
                <a:cxn ang="0">
                  <a:pos x="T0" y="T1"/>
                </a:cxn>
                <a:cxn ang="0">
                  <a:pos x="T2" y="T3"/>
                </a:cxn>
                <a:cxn ang="0">
                  <a:pos x="T4" y="T5"/>
                </a:cxn>
                <a:cxn ang="0">
                  <a:pos x="T6" y="T7"/>
                </a:cxn>
              </a:cxnLst>
              <a:rect l="0" t="0" r="r" b="b"/>
              <a:pathLst>
                <a:path w="168" h="34">
                  <a:moveTo>
                    <a:pt x="84" y="34"/>
                  </a:moveTo>
                  <a:cubicBezTo>
                    <a:pt x="117" y="34"/>
                    <a:pt x="146" y="21"/>
                    <a:pt x="168" y="0"/>
                  </a:cubicBezTo>
                  <a:cubicBezTo>
                    <a:pt x="0" y="0"/>
                    <a:pt x="0" y="0"/>
                    <a:pt x="0" y="0"/>
                  </a:cubicBezTo>
                  <a:cubicBezTo>
                    <a:pt x="22" y="21"/>
                    <a:pt x="51" y="34"/>
                    <a:pt x="84"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42" name="Freeform 41"/>
            <p:cNvSpPr>
              <a:spLocks/>
            </p:cNvSpPr>
            <p:nvPr/>
          </p:nvSpPr>
          <p:spPr bwMode="auto">
            <a:xfrm>
              <a:off x="3721102" y="3890965"/>
              <a:ext cx="749300" cy="508000"/>
            </a:xfrm>
            <a:custGeom>
              <a:avLst/>
              <a:gdLst>
                <a:gd name="T0" fmla="*/ 242 w 242"/>
                <a:gd name="T1" fmla="*/ 0 h 165"/>
                <a:gd name="T2" fmla="*/ 0 w 242"/>
                <a:gd name="T3" fmla="*/ 0 h 165"/>
                <a:gd name="T4" fmla="*/ 0 w 242"/>
                <a:gd name="T5" fmla="*/ 146 h 165"/>
                <a:gd name="T6" fmla="*/ 2 w 242"/>
                <a:gd name="T7" fmla="*/ 165 h 165"/>
                <a:gd name="T8" fmla="*/ 240 w 242"/>
                <a:gd name="T9" fmla="*/ 165 h 165"/>
                <a:gd name="T10" fmla="*/ 242 w 242"/>
                <a:gd name="T11" fmla="*/ 146 h 165"/>
                <a:gd name="T12" fmla="*/ 242 w 242"/>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242" h="165">
                  <a:moveTo>
                    <a:pt x="242" y="0"/>
                  </a:moveTo>
                  <a:cubicBezTo>
                    <a:pt x="0" y="0"/>
                    <a:pt x="0" y="0"/>
                    <a:pt x="0" y="0"/>
                  </a:cubicBezTo>
                  <a:cubicBezTo>
                    <a:pt x="0" y="146"/>
                    <a:pt x="0" y="146"/>
                    <a:pt x="0" y="146"/>
                  </a:cubicBezTo>
                  <a:cubicBezTo>
                    <a:pt x="0" y="153"/>
                    <a:pt x="1" y="159"/>
                    <a:pt x="2" y="165"/>
                  </a:cubicBezTo>
                  <a:cubicBezTo>
                    <a:pt x="240" y="165"/>
                    <a:pt x="240" y="165"/>
                    <a:pt x="240" y="165"/>
                  </a:cubicBezTo>
                  <a:cubicBezTo>
                    <a:pt x="241" y="159"/>
                    <a:pt x="242" y="153"/>
                    <a:pt x="242" y="146"/>
                  </a:cubicBezTo>
                  <a:lnTo>
                    <a:pt x="2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grpSp>
      <p:grpSp>
        <p:nvGrpSpPr>
          <p:cNvPr id="43" name="Group 42"/>
          <p:cNvGrpSpPr/>
          <p:nvPr/>
        </p:nvGrpSpPr>
        <p:grpSpPr>
          <a:xfrm flipH="1">
            <a:off x="3579540" y="2748952"/>
            <a:ext cx="239778" cy="195114"/>
            <a:chOff x="1550139" y="1314466"/>
            <a:chExt cx="509139" cy="414300"/>
          </a:xfrm>
          <a:solidFill>
            <a:schemeClr val="tx2"/>
          </a:solidFill>
        </p:grpSpPr>
        <p:sp>
          <p:nvSpPr>
            <p:cNvPr id="44"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45" name="Freeform 6"/>
            <p:cNvSpPr>
              <a:spLocks/>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46"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grpSp>
      <p:grpSp>
        <p:nvGrpSpPr>
          <p:cNvPr id="47" name="Group 46"/>
          <p:cNvGrpSpPr/>
          <p:nvPr/>
        </p:nvGrpSpPr>
        <p:grpSpPr>
          <a:xfrm flipH="1">
            <a:off x="5070116" y="3130404"/>
            <a:ext cx="206690" cy="233127"/>
            <a:chOff x="5513440" y="1766202"/>
            <a:chExt cx="429274" cy="484183"/>
          </a:xfrm>
          <a:solidFill>
            <a:schemeClr val="tx2"/>
          </a:solidFill>
        </p:grpSpPr>
        <p:sp>
          <p:nvSpPr>
            <p:cNvPr id="48" name="Freeform 147"/>
            <p:cNvSpPr>
              <a:spLocks/>
            </p:cNvSpPr>
            <p:nvPr/>
          </p:nvSpPr>
          <p:spPr bwMode="auto">
            <a:xfrm>
              <a:off x="5513440" y="1766202"/>
              <a:ext cx="429274" cy="87353"/>
            </a:xfrm>
            <a:custGeom>
              <a:avLst/>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49" name="Freeform 148"/>
            <p:cNvSpPr>
              <a:spLocks noEditPoints="1"/>
            </p:cNvSpPr>
            <p:nvPr/>
          </p:nvSpPr>
          <p:spPr bwMode="auto">
            <a:xfrm>
              <a:off x="5550876" y="1873521"/>
              <a:ext cx="356897" cy="376864"/>
            </a:xfrm>
            <a:custGeom>
              <a:avLst/>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50" name="Freeform 149"/>
            <p:cNvSpPr>
              <a:spLocks/>
            </p:cNvSpPr>
            <p:nvPr/>
          </p:nvSpPr>
          <p:spPr bwMode="auto">
            <a:xfrm>
              <a:off x="5578330" y="1945898"/>
              <a:ext cx="174705" cy="102328"/>
            </a:xfrm>
            <a:custGeom>
              <a:avLst/>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grpSp>
      <p:grpSp>
        <p:nvGrpSpPr>
          <p:cNvPr id="51" name="Group 50"/>
          <p:cNvGrpSpPr/>
          <p:nvPr/>
        </p:nvGrpSpPr>
        <p:grpSpPr>
          <a:xfrm>
            <a:off x="4687689" y="4581117"/>
            <a:ext cx="145729" cy="182722"/>
            <a:chOff x="5106627" y="2260366"/>
            <a:chExt cx="324452" cy="406813"/>
          </a:xfrm>
          <a:solidFill>
            <a:schemeClr val="tx2"/>
          </a:solidFill>
        </p:grpSpPr>
        <p:sp>
          <p:nvSpPr>
            <p:cNvPr id="52" name="Freeform 80"/>
            <p:cNvSpPr>
              <a:spLocks/>
            </p:cNvSpPr>
            <p:nvPr/>
          </p:nvSpPr>
          <p:spPr bwMode="auto">
            <a:xfrm>
              <a:off x="5106627" y="2430079"/>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53" name="Freeform 81"/>
            <p:cNvSpPr>
              <a:spLocks/>
            </p:cNvSpPr>
            <p:nvPr/>
          </p:nvSpPr>
          <p:spPr bwMode="auto">
            <a:xfrm>
              <a:off x="5106627" y="2534902"/>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54" name="Freeform 82"/>
            <p:cNvSpPr>
              <a:spLocks/>
            </p:cNvSpPr>
            <p:nvPr/>
          </p:nvSpPr>
          <p:spPr bwMode="auto">
            <a:xfrm>
              <a:off x="5106627" y="2330248"/>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55" name="Oval 83"/>
            <p:cNvSpPr>
              <a:spLocks noChangeArrowheads="1"/>
            </p:cNvSpPr>
            <p:nvPr/>
          </p:nvSpPr>
          <p:spPr bwMode="auto">
            <a:xfrm>
              <a:off x="5111618" y="2260366"/>
              <a:ext cx="316965" cy="1073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grpSp>
      <p:grpSp>
        <p:nvGrpSpPr>
          <p:cNvPr id="56" name="Group 55"/>
          <p:cNvGrpSpPr/>
          <p:nvPr/>
        </p:nvGrpSpPr>
        <p:grpSpPr>
          <a:xfrm flipH="1">
            <a:off x="3734549" y="4257514"/>
            <a:ext cx="119889" cy="97557"/>
            <a:chOff x="1550139" y="1314466"/>
            <a:chExt cx="509139" cy="414300"/>
          </a:xfrm>
          <a:solidFill>
            <a:schemeClr val="tx2"/>
          </a:solidFill>
        </p:grpSpPr>
        <p:sp>
          <p:nvSpPr>
            <p:cNvPr id="57"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58" name="Freeform 6"/>
            <p:cNvSpPr>
              <a:spLocks/>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59"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grpSp>
      <p:sp>
        <p:nvSpPr>
          <p:cNvPr id="60" name="Freeform 10"/>
          <p:cNvSpPr>
            <a:spLocks noEditPoints="1"/>
          </p:cNvSpPr>
          <p:nvPr/>
        </p:nvSpPr>
        <p:spPr bwMode="auto">
          <a:xfrm>
            <a:off x="5266046" y="3520964"/>
            <a:ext cx="137395" cy="120755"/>
          </a:xfrm>
          <a:custGeom>
            <a:avLst/>
            <a:gdLst>
              <a:gd name="T0" fmla="*/ 121 w 122"/>
              <a:gd name="T1" fmla="*/ 103 h 107"/>
              <a:gd name="T2" fmla="*/ 63 w 122"/>
              <a:gd name="T3" fmla="*/ 1 h 107"/>
              <a:gd name="T4" fmla="*/ 61 w 122"/>
              <a:gd name="T5" fmla="*/ 0 h 107"/>
              <a:gd name="T6" fmla="*/ 59 w 122"/>
              <a:gd name="T7" fmla="*/ 1 h 107"/>
              <a:gd name="T8" fmla="*/ 1 w 122"/>
              <a:gd name="T9" fmla="*/ 103 h 107"/>
              <a:gd name="T10" fmla="*/ 0 w 122"/>
              <a:gd name="T11" fmla="*/ 105 h 107"/>
              <a:gd name="T12" fmla="*/ 0 w 122"/>
              <a:gd name="T13" fmla="*/ 106 h 107"/>
              <a:gd name="T14" fmla="*/ 3 w 122"/>
              <a:gd name="T15" fmla="*/ 107 h 107"/>
              <a:gd name="T16" fmla="*/ 119 w 122"/>
              <a:gd name="T17" fmla="*/ 107 h 107"/>
              <a:gd name="T18" fmla="*/ 121 w 122"/>
              <a:gd name="T19" fmla="*/ 106 h 107"/>
              <a:gd name="T20" fmla="*/ 121 w 122"/>
              <a:gd name="T21" fmla="*/ 103 h 107"/>
              <a:gd name="T22" fmla="*/ 55 w 122"/>
              <a:gd name="T23" fmla="*/ 38 h 107"/>
              <a:gd name="T24" fmla="*/ 67 w 122"/>
              <a:gd name="T25" fmla="*/ 38 h 107"/>
              <a:gd name="T26" fmla="*/ 67 w 122"/>
              <a:gd name="T27" fmla="*/ 76 h 107"/>
              <a:gd name="T28" fmla="*/ 55 w 122"/>
              <a:gd name="T29" fmla="*/ 76 h 107"/>
              <a:gd name="T30" fmla="*/ 55 w 122"/>
              <a:gd name="T31" fmla="*/ 38 h 107"/>
              <a:gd name="T32" fmla="*/ 61 w 122"/>
              <a:gd name="T33" fmla="*/ 97 h 107"/>
              <a:gd name="T34" fmla="*/ 55 w 122"/>
              <a:gd name="T35" fmla="*/ 91 h 107"/>
              <a:gd name="T36" fmla="*/ 61 w 122"/>
              <a:gd name="T37" fmla="*/ 86 h 107"/>
              <a:gd name="T38" fmla="*/ 67 w 122"/>
              <a:gd name="T39" fmla="*/ 91 h 107"/>
              <a:gd name="T40" fmla="*/ 61 w 122"/>
              <a:gd name="T4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2" h="107">
                <a:moveTo>
                  <a:pt x="121" y="103"/>
                </a:moveTo>
                <a:cubicBezTo>
                  <a:pt x="63" y="1"/>
                  <a:pt x="63" y="1"/>
                  <a:pt x="63" y="1"/>
                </a:cubicBezTo>
                <a:cubicBezTo>
                  <a:pt x="63" y="1"/>
                  <a:pt x="62" y="0"/>
                  <a:pt x="61" y="0"/>
                </a:cubicBezTo>
                <a:cubicBezTo>
                  <a:pt x="60" y="0"/>
                  <a:pt x="59" y="1"/>
                  <a:pt x="59" y="1"/>
                </a:cubicBezTo>
                <a:cubicBezTo>
                  <a:pt x="1" y="103"/>
                  <a:pt x="1" y="103"/>
                  <a:pt x="1" y="103"/>
                </a:cubicBezTo>
                <a:cubicBezTo>
                  <a:pt x="0" y="104"/>
                  <a:pt x="0" y="104"/>
                  <a:pt x="0" y="105"/>
                </a:cubicBezTo>
                <a:cubicBezTo>
                  <a:pt x="0" y="106"/>
                  <a:pt x="0" y="106"/>
                  <a:pt x="0" y="106"/>
                </a:cubicBezTo>
                <a:cubicBezTo>
                  <a:pt x="1" y="107"/>
                  <a:pt x="2" y="107"/>
                  <a:pt x="3" y="107"/>
                </a:cubicBezTo>
                <a:cubicBezTo>
                  <a:pt x="119" y="107"/>
                  <a:pt x="119" y="107"/>
                  <a:pt x="119" y="107"/>
                </a:cubicBezTo>
                <a:cubicBezTo>
                  <a:pt x="120" y="107"/>
                  <a:pt x="121" y="107"/>
                  <a:pt x="121" y="106"/>
                </a:cubicBezTo>
                <a:cubicBezTo>
                  <a:pt x="122" y="105"/>
                  <a:pt x="122" y="104"/>
                  <a:pt x="121" y="103"/>
                </a:cubicBezTo>
                <a:close/>
                <a:moveTo>
                  <a:pt x="55" y="38"/>
                </a:moveTo>
                <a:cubicBezTo>
                  <a:pt x="67" y="38"/>
                  <a:pt x="67" y="38"/>
                  <a:pt x="67" y="38"/>
                </a:cubicBezTo>
                <a:cubicBezTo>
                  <a:pt x="67" y="76"/>
                  <a:pt x="67" y="76"/>
                  <a:pt x="67" y="76"/>
                </a:cubicBezTo>
                <a:cubicBezTo>
                  <a:pt x="55" y="76"/>
                  <a:pt x="55" y="76"/>
                  <a:pt x="55" y="76"/>
                </a:cubicBezTo>
                <a:lnTo>
                  <a:pt x="55" y="38"/>
                </a:lnTo>
                <a:close/>
                <a:moveTo>
                  <a:pt x="61" y="97"/>
                </a:moveTo>
                <a:cubicBezTo>
                  <a:pt x="57" y="97"/>
                  <a:pt x="55" y="95"/>
                  <a:pt x="55" y="91"/>
                </a:cubicBezTo>
                <a:cubicBezTo>
                  <a:pt x="55" y="88"/>
                  <a:pt x="57" y="86"/>
                  <a:pt x="61" y="86"/>
                </a:cubicBezTo>
                <a:cubicBezTo>
                  <a:pt x="65" y="86"/>
                  <a:pt x="67" y="88"/>
                  <a:pt x="67" y="91"/>
                </a:cubicBezTo>
                <a:cubicBezTo>
                  <a:pt x="67" y="95"/>
                  <a:pt x="65" y="97"/>
                  <a:pt x="61" y="9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61" name="Freeform 13"/>
          <p:cNvSpPr>
            <a:spLocks noEditPoints="1"/>
          </p:cNvSpPr>
          <p:nvPr/>
        </p:nvSpPr>
        <p:spPr bwMode="auto">
          <a:xfrm>
            <a:off x="4560336" y="4934499"/>
            <a:ext cx="129595" cy="114469"/>
          </a:xfrm>
          <a:custGeom>
            <a:avLst/>
            <a:gdLst>
              <a:gd name="T0" fmla="*/ 132 w 134"/>
              <a:gd name="T1" fmla="*/ 16 h 118"/>
              <a:gd name="T2" fmla="*/ 120 w 134"/>
              <a:gd name="T3" fmla="*/ 4 h 118"/>
              <a:gd name="T4" fmla="*/ 115 w 134"/>
              <a:gd name="T5" fmla="*/ 4 h 118"/>
              <a:gd name="T6" fmla="*/ 113 w 134"/>
              <a:gd name="T7" fmla="*/ 8 h 118"/>
              <a:gd name="T8" fmla="*/ 111 w 134"/>
              <a:gd name="T9" fmla="*/ 8 h 118"/>
              <a:gd name="T10" fmla="*/ 111 w 134"/>
              <a:gd name="T11" fmla="*/ 8 h 118"/>
              <a:gd name="T12" fmla="*/ 80 w 134"/>
              <a:gd name="T13" fmla="*/ 39 h 118"/>
              <a:gd name="T14" fmla="*/ 78 w 134"/>
              <a:gd name="T15" fmla="*/ 47 h 118"/>
              <a:gd name="T16" fmla="*/ 82 w 134"/>
              <a:gd name="T17" fmla="*/ 50 h 118"/>
              <a:gd name="T18" fmla="*/ 82 w 134"/>
              <a:gd name="T19" fmla="*/ 50 h 118"/>
              <a:gd name="T20" fmla="*/ 82 w 134"/>
              <a:gd name="T21" fmla="*/ 50 h 118"/>
              <a:gd name="T22" fmla="*/ 75 w 134"/>
              <a:gd name="T23" fmla="*/ 57 h 118"/>
              <a:gd name="T24" fmla="*/ 53 w 134"/>
              <a:gd name="T25" fmla="*/ 35 h 118"/>
              <a:gd name="T26" fmla="*/ 46 w 134"/>
              <a:gd name="T27" fmla="*/ 9 h 118"/>
              <a:gd name="T28" fmla="*/ 21 w 134"/>
              <a:gd name="T29" fmla="*/ 2 h 118"/>
              <a:gd name="T30" fmla="*/ 36 w 134"/>
              <a:gd name="T31" fmla="*/ 17 h 118"/>
              <a:gd name="T32" fmla="*/ 32 w 134"/>
              <a:gd name="T33" fmla="*/ 32 h 118"/>
              <a:gd name="T34" fmla="*/ 17 w 134"/>
              <a:gd name="T35" fmla="*/ 36 h 118"/>
              <a:gd name="T36" fmla="*/ 2 w 134"/>
              <a:gd name="T37" fmla="*/ 21 h 118"/>
              <a:gd name="T38" fmla="*/ 9 w 134"/>
              <a:gd name="T39" fmla="*/ 46 h 118"/>
              <a:gd name="T40" fmla="*/ 36 w 134"/>
              <a:gd name="T41" fmla="*/ 53 h 118"/>
              <a:gd name="T42" fmla="*/ 36 w 134"/>
              <a:gd name="T43" fmla="*/ 53 h 118"/>
              <a:gd name="T44" fmla="*/ 58 w 134"/>
              <a:gd name="T45" fmla="*/ 74 h 118"/>
              <a:gd name="T46" fmla="*/ 37 w 134"/>
              <a:gd name="T47" fmla="*/ 95 h 118"/>
              <a:gd name="T48" fmla="*/ 36 w 134"/>
              <a:gd name="T49" fmla="*/ 94 h 118"/>
              <a:gd name="T50" fmla="*/ 30 w 134"/>
              <a:gd name="T51" fmla="*/ 99 h 118"/>
              <a:gd name="T52" fmla="*/ 20 w 134"/>
              <a:gd name="T53" fmla="*/ 114 h 118"/>
              <a:gd name="T54" fmla="*/ 23 w 134"/>
              <a:gd name="T55" fmla="*/ 116 h 118"/>
              <a:gd name="T56" fmla="*/ 38 w 134"/>
              <a:gd name="T57" fmla="*/ 107 h 118"/>
              <a:gd name="T58" fmla="*/ 43 w 134"/>
              <a:gd name="T59" fmla="*/ 101 h 118"/>
              <a:gd name="T60" fmla="*/ 42 w 134"/>
              <a:gd name="T61" fmla="*/ 100 h 118"/>
              <a:gd name="T62" fmla="*/ 62 w 134"/>
              <a:gd name="T63" fmla="*/ 79 h 118"/>
              <a:gd name="T64" fmla="*/ 98 w 134"/>
              <a:gd name="T65" fmla="*/ 114 h 118"/>
              <a:gd name="T66" fmla="*/ 106 w 134"/>
              <a:gd name="T67" fmla="*/ 118 h 118"/>
              <a:gd name="T68" fmla="*/ 115 w 134"/>
              <a:gd name="T69" fmla="*/ 114 h 118"/>
              <a:gd name="T70" fmla="*/ 115 w 134"/>
              <a:gd name="T71" fmla="*/ 97 h 118"/>
              <a:gd name="T72" fmla="*/ 80 w 134"/>
              <a:gd name="T73" fmla="*/ 62 h 118"/>
              <a:gd name="T74" fmla="*/ 87 w 134"/>
              <a:gd name="T75" fmla="*/ 55 h 118"/>
              <a:gd name="T76" fmla="*/ 90 w 134"/>
              <a:gd name="T77" fmla="*/ 58 h 118"/>
              <a:gd name="T78" fmla="*/ 97 w 134"/>
              <a:gd name="T79" fmla="*/ 56 h 118"/>
              <a:gd name="T80" fmla="*/ 127 w 134"/>
              <a:gd name="T81" fmla="*/ 26 h 118"/>
              <a:gd name="T82" fmla="*/ 128 w 134"/>
              <a:gd name="T83" fmla="*/ 25 h 118"/>
              <a:gd name="T84" fmla="*/ 128 w 134"/>
              <a:gd name="T85" fmla="*/ 25 h 118"/>
              <a:gd name="T86" fmla="*/ 129 w 134"/>
              <a:gd name="T87" fmla="*/ 23 h 118"/>
              <a:gd name="T88" fmla="*/ 132 w 134"/>
              <a:gd name="T89" fmla="*/ 22 h 118"/>
              <a:gd name="T90" fmla="*/ 132 w 134"/>
              <a:gd name="T91" fmla="*/ 16 h 118"/>
              <a:gd name="T92" fmla="*/ 108 w 134"/>
              <a:gd name="T93" fmla="*/ 103 h 118"/>
              <a:gd name="T94" fmla="*/ 112 w 134"/>
              <a:gd name="T95" fmla="*/ 108 h 118"/>
              <a:gd name="T96" fmla="*/ 108 w 134"/>
              <a:gd name="T97" fmla="*/ 112 h 118"/>
              <a:gd name="T98" fmla="*/ 103 w 134"/>
              <a:gd name="T99" fmla="*/ 108 h 118"/>
              <a:gd name="T100" fmla="*/ 108 w 134"/>
              <a:gd name="T101" fmla="*/ 103 h 118"/>
              <a:gd name="T102" fmla="*/ 90 w 134"/>
              <a:gd name="T103" fmla="*/ 41 h 118"/>
              <a:gd name="T104" fmla="*/ 88 w 134"/>
              <a:gd name="T105" fmla="*/ 39 h 118"/>
              <a:gd name="T106" fmla="*/ 111 w 134"/>
              <a:gd name="T107" fmla="*/ 16 h 118"/>
              <a:gd name="T108" fmla="*/ 113 w 134"/>
              <a:gd name="T109" fmla="*/ 18 h 118"/>
              <a:gd name="T110" fmla="*/ 90 w 134"/>
              <a:gd name="T111" fmla="*/ 41 h 118"/>
              <a:gd name="T112" fmla="*/ 98 w 134"/>
              <a:gd name="T113" fmla="*/ 48 h 118"/>
              <a:gd name="T114" fmla="*/ 96 w 134"/>
              <a:gd name="T115" fmla="*/ 46 h 118"/>
              <a:gd name="T116" fmla="*/ 118 w 134"/>
              <a:gd name="T117" fmla="*/ 23 h 118"/>
              <a:gd name="T118" fmla="*/ 120 w 134"/>
              <a:gd name="T119" fmla="*/ 25 h 118"/>
              <a:gd name="T120" fmla="*/ 98 w 134"/>
              <a:gd name="T121"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18">
                <a:moveTo>
                  <a:pt x="132" y="16"/>
                </a:moveTo>
                <a:cubicBezTo>
                  <a:pt x="120" y="4"/>
                  <a:pt x="120" y="4"/>
                  <a:pt x="120" y="4"/>
                </a:cubicBezTo>
                <a:cubicBezTo>
                  <a:pt x="119" y="2"/>
                  <a:pt x="116" y="2"/>
                  <a:pt x="115" y="4"/>
                </a:cubicBezTo>
                <a:cubicBezTo>
                  <a:pt x="114" y="5"/>
                  <a:pt x="113" y="6"/>
                  <a:pt x="113" y="8"/>
                </a:cubicBezTo>
                <a:cubicBezTo>
                  <a:pt x="113" y="8"/>
                  <a:pt x="112" y="8"/>
                  <a:pt x="111" y="8"/>
                </a:cubicBezTo>
                <a:cubicBezTo>
                  <a:pt x="111" y="8"/>
                  <a:pt x="111" y="8"/>
                  <a:pt x="111" y="8"/>
                </a:cubicBezTo>
                <a:cubicBezTo>
                  <a:pt x="80" y="39"/>
                  <a:pt x="80" y="39"/>
                  <a:pt x="80" y="39"/>
                </a:cubicBezTo>
                <a:cubicBezTo>
                  <a:pt x="81" y="42"/>
                  <a:pt x="80" y="44"/>
                  <a:pt x="78" y="47"/>
                </a:cubicBezTo>
                <a:cubicBezTo>
                  <a:pt x="82" y="50"/>
                  <a:pt x="82" y="50"/>
                  <a:pt x="82" y="50"/>
                </a:cubicBezTo>
                <a:cubicBezTo>
                  <a:pt x="82" y="50"/>
                  <a:pt x="82" y="50"/>
                  <a:pt x="82" y="50"/>
                </a:cubicBezTo>
                <a:cubicBezTo>
                  <a:pt x="82" y="50"/>
                  <a:pt x="82" y="50"/>
                  <a:pt x="82" y="50"/>
                </a:cubicBezTo>
                <a:cubicBezTo>
                  <a:pt x="75" y="57"/>
                  <a:pt x="75" y="57"/>
                  <a:pt x="75" y="57"/>
                </a:cubicBezTo>
                <a:cubicBezTo>
                  <a:pt x="53" y="35"/>
                  <a:pt x="53" y="35"/>
                  <a:pt x="53" y="35"/>
                </a:cubicBezTo>
                <a:cubicBezTo>
                  <a:pt x="56" y="26"/>
                  <a:pt x="53" y="16"/>
                  <a:pt x="46" y="9"/>
                </a:cubicBezTo>
                <a:cubicBezTo>
                  <a:pt x="39"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39"/>
                  <a:pt x="9" y="46"/>
                </a:cubicBezTo>
                <a:cubicBezTo>
                  <a:pt x="16" y="54"/>
                  <a:pt x="27" y="56"/>
                  <a:pt x="36" y="53"/>
                </a:cubicBezTo>
                <a:cubicBezTo>
                  <a:pt x="36" y="53"/>
                  <a:pt x="36" y="53"/>
                  <a:pt x="36" y="53"/>
                </a:cubicBezTo>
                <a:cubicBezTo>
                  <a:pt x="58" y="74"/>
                  <a:pt x="58" y="74"/>
                  <a:pt x="58" y="74"/>
                </a:cubicBezTo>
                <a:cubicBezTo>
                  <a:pt x="37" y="95"/>
                  <a:pt x="37" y="95"/>
                  <a:pt x="37" y="95"/>
                </a:cubicBezTo>
                <a:cubicBezTo>
                  <a:pt x="36" y="94"/>
                  <a:pt x="36" y="94"/>
                  <a:pt x="36" y="94"/>
                </a:cubicBezTo>
                <a:cubicBezTo>
                  <a:pt x="30" y="99"/>
                  <a:pt x="30" y="99"/>
                  <a:pt x="30" y="99"/>
                </a:cubicBezTo>
                <a:cubicBezTo>
                  <a:pt x="20" y="114"/>
                  <a:pt x="20" y="114"/>
                  <a:pt x="20" y="114"/>
                </a:cubicBezTo>
                <a:cubicBezTo>
                  <a:pt x="23" y="116"/>
                  <a:pt x="23" y="116"/>
                  <a:pt x="23" y="116"/>
                </a:cubicBezTo>
                <a:cubicBezTo>
                  <a:pt x="38" y="107"/>
                  <a:pt x="38" y="107"/>
                  <a:pt x="38" y="107"/>
                </a:cubicBezTo>
                <a:cubicBezTo>
                  <a:pt x="43" y="101"/>
                  <a:pt x="43" y="101"/>
                  <a:pt x="43" y="101"/>
                </a:cubicBezTo>
                <a:cubicBezTo>
                  <a:pt x="42" y="100"/>
                  <a:pt x="42" y="100"/>
                  <a:pt x="42" y="100"/>
                </a:cubicBezTo>
                <a:cubicBezTo>
                  <a:pt x="62" y="79"/>
                  <a:pt x="62" y="79"/>
                  <a:pt x="62" y="79"/>
                </a:cubicBezTo>
                <a:cubicBezTo>
                  <a:pt x="98" y="114"/>
                  <a:pt x="98" y="114"/>
                  <a:pt x="98" y="114"/>
                </a:cubicBezTo>
                <a:cubicBezTo>
                  <a:pt x="100" y="117"/>
                  <a:pt x="103" y="118"/>
                  <a:pt x="106" y="118"/>
                </a:cubicBezTo>
                <a:cubicBezTo>
                  <a:pt x="110" y="118"/>
                  <a:pt x="113" y="117"/>
                  <a:pt x="115" y="114"/>
                </a:cubicBezTo>
                <a:cubicBezTo>
                  <a:pt x="120" y="110"/>
                  <a:pt x="120" y="102"/>
                  <a:pt x="115" y="97"/>
                </a:cubicBezTo>
                <a:cubicBezTo>
                  <a:pt x="80" y="62"/>
                  <a:pt x="80" y="62"/>
                  <a:pt x="80" y="62"/>
                </a:cubicBezTo>
                <a:cubicBezTo>
                  <a:pt x="87" y="55"/>
                  <a:pt x="87" y="55"/>
                  <a:pt x="87" y="55"/>
                </a:cubicBezTo>
                <a:cubicBezTo>
                  <a:pt x="90" y="58"/>
                  <a:pt x="90" y="58"/>
                  <a:pt x="90" y="58"/>
                </a:cubicBezTo>
                <a:cubicBezTo>
                  <a:pt x="92" y="56"/>
                  <a:pt x="95" y="56"/>
                  <a:pt x="97" y="56"/>
                </a:cubicBezTo>
                <a:cubicBezTo>
                  <a:pt x="127" y="26"/>
                  <a:pt x="127" y="26"/>
                  <a:pt x="127" y="26"/>
                </a:cubicBezTo>
                <a:cubicBezTo>
                  <a:pt x="128" y="25"/>
                  <a:pt x="128" y="25"/>
                  <a:pt x="128" y="25"/>
                </a:cubicBezTo>
                <a:cubicBezTo>
                  <a:pt x="128" y="25"/>
                  <a:pt x="128" y="25"/>
                  <a:pt x="128" y="25"/>
                </a:cubicBezTo>
                <a:cubicBezTo>
                  <a:pt x="128" y="25"/>
                  <a:pt x="129" y="24"/>
                  <a:pt x="129" y="23"/>
                </a:cubicBezTo>
                <a:cubicBezTo>
                  <a:pt x="130" y="23"/>
                  <a:pt x="131" y="23"/>
                  <a:pt x="132" y="22"/>
                </a:cubicBezTo>
                <a:cubicBezTo>
                  <a:pt x="134" y="20"/>
                  <a:pt x="134" y="17"/>
                  <a:pt x="132" y="16"/>
                </a:cubicBezTo>
                <a:close/>
                <a:moveTo>
                  <a:pt x="108" y="103"/>
                </a:moveTo>
                <a:cubicBezTo>
                  <a:pt x="110" y="103"/>
                  <a:pt x="112" y="105"/>
                  <a:pt x="112" y="108"/>
                </a:cubicBezTo>
                <a:cubicBezTo>
                  <a:pt x="112" y="110"/>
                  <a:pt x="110" y="112"/>
                  <a:pt x="108" y="112"/>
                </a:cubicBezTo>
                <a:cubicBezTo>
                  <a:pt x="105" y="112"/>
                  <a:pt x="103" y="110"/>
                  <a:pt x="103" y="108"/>
                </a:cubicBezTo>
                <a:cubicBezTo>
                  <a:pt x="103" y="105"/>
                  <a:pt x="105" y="103"/>
                  <a:pt x="108" y="103"/>
                </a:cubicBezTo>
                <a:close/>
                <a:moveTo>
                  <a:pt x="90" y="41"/>
                </a:moveTo>
                <a:cubicBezTo>
                  <a:pt x="88" y="39"/>
                  <a:pt x="88" y="39"/>
                  <a:pt x="88" y="39"/>
                </a:cubicBezTo>
                <a:cubicBezTo>
                  <a:pt x="111" y="16"/>
                  <a:pt x="111" y="16"/>
                  <a:pt x="111" y="16"/>
                </a:cubicBezTo>
                <a:cubicBezTo>
                  <a:pt x="113" y="18"/>
                  <a:pt x="113" y="18"/>
                  <a:pt x="113" y="18"/>
                </a:cubicBezTo>
                <a:lnTo>
                  <a:pt x="90" y="41"/>
                </a:lnTo>
                <a:close/>
                <a:moveTo>
                  <a:pt x="98" y="48"/>
                </a:moveTo>
                <a:cubicBezTo>
                  <a:pt x="96" y="46"/>
                  <a:pt x="96" y="46"/>
                  <a:pt x="96" y="46"/>
                </a:cubicBezTo>
                <a:cubicBezTo>
                  <a:pt x="118" y="23"/>
                  <a:pt x="118" y="23"/>
                  <a:pt x="118" y="23"/>
                </a:cubicBezTo>
                <a:cubicBezTo>
                  <a:pt x="120" y="25"/>
                  <a:pt x="120" y="25"/>
                  <a:pt x="120" y="25"/>
                </a:cubicBezTo>
                <a:lnTo>
                  <a:pt x="98" y="4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grpSp>
        <p:nvGrpSpPr>
          <p:cNvPr id="62" name="Group 61"/>
          <p:cNvGrpSpPr/>
          <p:nvPr/>
        </p:nvGrpSpPr>
        <p:grpSpPr>
          <a:xfrm flipH="1">
            <a:off x="4003386" y="4164634"/>
            <a:ext cx="106774" cy="76320"/>
            <a:chOff x="1585913" y="1584325"/>
            <a:chExt cx="461963" cy="330201"/>
          </a:xfrm>
          <a:solidFill>
            <a:schemeClr val="tx2"/>
          </a:solidFill>
        </p:grpSpPr>
        <p:sp>
          <p:nvSpPr>
            <p:cNvPr id="63" name="Freeform 13"/>
            <p:cNvSpPr>
              <a:spLocks/>
            </p:cNvSpPr>
            <p:nvPr/>
          </p:nvSpPr>
          <p:spPr bwMode="auto">
            <a:xfrm>
              <a:off x="1585913" y="1646238"/>
              <a:ext cx="461963" cy="268288"/>
            </a:xfrm>
            <a:custGeom>
              <a:avLst/>
              <a:gdLst>
                <a:gd name="T0" fmla="*/ 0 w 291"/>
                <a:gd name="T1" fmla="*/ 0 h 169"/>
                <a:gd name="T2" fmla="*/ 0 w 291"/>
                <a:gd name="T3" fmla="*/ 169 h 169"/>
                <a:gd name="T4" fmla="*/ 291 w 291"/>
                <a:gd name="T5" fmla="*/ 169 h 169"/>
                <a:gd name="T6" fmla="*/ 291 w 291"/>
                <a:gd name="T7" fmla="*/ 0 h 169"/>
                <a:gd name="T8" fmla="*/ 146 w 291"/>
                <a:gd name="T9" fmla="*/ 105 h 169"/>
                <a:gd name="T10" fmla="*/ 0 w 291"/>
                <a:gd name="T11" fmla="*/ 0 h 169"/>
              </a:gdLst>
              <a:ahLst/>
              <a:cxnLst>
                <a:cxn ang="0">
                  <a:pos x="T0" y="T1"/>
                </a:cxn>
                <a:cxn ang="0">
                  <a:pos x="T2" y="T3"/>
                </a:cxn>
                <a:cxn ang="0">
                  <a:pos x="T4" y="T5"/>
                </a:cxn>
                <a:cxn ang="0">
                  <a:pos x="T6" y="T7"/>
                </a:cxn>
                <a:cxn ang="0">
                  <a:pos x="T8" y="T9"/>
                </a:cxn>
                <a:cxn ang="0">
                  <a:pos x="T10" y="T11"/>
                </a:cxn>
              </a:cxnLst>
              <a:rect l="0" t="0" r="r" b="b"/>
              <a:pathLst>
                <a:path w="291" h="169">
                  <a:moveTo>
                    <a:pt x="0" y="0"/>
                  </a:moveTo>
                  <a:lnTo>
                    <a:pt x="0" y="169"/>
                  </a:lnTo>
                  <a:lnTo>
                    <a:pt x="291" y="169"/>
                  </a:lnTo>
                  <a:lnTo>
                    <a:pt x="291" y="0"/>
                  </a:lnTo>
                  <a:lnTo>
                    <a:pt x="146"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64" name="Freeform 14"/>
            <p:cNvSpPr>
              <a:spLocks/>
            </p:cNvSpPr>
            <p:nvPr/>
          </p:nvSpPr>
          <p:spPr bwMode="auto">
            <a:xfrm>
              <a:off x="1585913" y="1584325"/>
              <a:ext cx="461963" cy="192088"/>
            </a:xfrm>
            <a:custGeom>
              <a:avLst/>
              <a:gdLst>
                <a:gd name="T0" fmla="*/ 291 w 291"/>
                <a:gd name="T1" fmla="*/ 17 h 121"/>
                <a:gd name="T2" fmla="*/ 291 w 291"/>
                <a:gd name="T3" fmla="*/ 0 h 121"/>
                <a:gd name="T4" fmla="*/ 0 w 291"/>
                <a:gd name="T5" fmla="*/ 0 h 121"/>
                <a:gd name="T6" fmla="*/ 0 w 291"/>
                <a:gd name="T7" fmla="*/ 17 h 121"/>
                <a:gd name="T8" fmla="*/ 146 w 291"/>
                <a:gd name="T9" fmla="*/ 121 h 121"/>
                <a:gd name="T10" fmla="*/ 291 w 291"/>
                <a:gd name="T11" fmla="*/ 17 h 121"/>
              </a:gdLst>
              <a:ahLst/>
              <a:cxnLst>
                <a:cxn ang="0">
                  <a:pos x="T0" y="T1"/>
                </a:cxn>
                <a:cxn ang="0">
                  <a:pos x="T2" y="T3"/>
                </a:cxn>
                <a:cxn ang="0">
                  <a:pos x="T4" y="T5"/>
                </a:cxn>
                <a:cxn ang="0">
                  <a:pos x="T6" y="T7"/>
                </a:cxn>
                <a:cxn ang="0">
                  <a:pos x="T8" y="T9"/>
                </a:cxn>
                <a:cxn ang="0">
                  <a:pos x="T10" y="T11"/>
                </a:cxn>
              </a:cxnLst>
              <a:rect l="0" t="0" r="r" b="b"/>
              <a:pathLst>
                <a:path w="291" h="121">
                  <a:moveTo>
                    <a:pt x="291" y="17"/>
                  </a:moveTo>
                  <a:lnTo>
                    <a:pt x="291" y="0"/>
                  </a:lnTo>
                  <a:lnTo>
                    <a:pt x="0" y="0"/>
                  </a:lnTo>
                  <a:lnTo>
                    <a:pt x="0" y="17"/>
                  </a:lnTo>
                  <a:lnTo>
                    <a:pt x="146" y="121"/>
                  </a:lnTo>
                  <a:lnTo>
                    <a:pt x="291"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grpSp>
      <p:grpSp>
        <p:nvGrpSpPr>
          <p:cNvPr id="65" name="Group 64"/>
          <p:cNvGrpSpPr/>
          <p:nvPr/>
        </p:nvGrpSpPr>
        <p:grpSpPr>
          <a:xfrm>
            <a:off x="5097494" y="2801086"/>
            <a:ext cx="145843" cy="90845"/>
            <a:chOff x="5172076" y="1938338"/>
            <a:chExt cx="471488" cy="293688"/>
          </a:xfrm>
          <a:solidFill>
            <a:schemeClr val="tx2"/>
          </a:solidFill>
        </p:grpSpPr>
        <p:sp>
          <p:nvSpPr>
            <p:cNvPr id="66" name="Freeform 8"/>
            <p:cNvSpPr>
              <a:spLocks noEditPoints="1"/>
            </p:cNvSpPr>
            <p:nvPr/>
          </p:nvSpPr>
          <p:spPr bwMode="auto">
            <a:xfrm>
              <a:off x="5172076" y="1938338"/>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67" name="Rectangle 9"/>
            <p:cNvSpPr>
              <a:spLocks noChangeArrowheads="1"/>
            </p:cNvSpPr>
            <p:nvPr/>
          </p:nvSpPr>
          <p:spPr bwMode="auto">
            <a:xfrm>
              <a:off x="5235576" y="2001838"/>
              <a:ext cx="90488"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68" name="Rectangle 10"/>
            <p:cNvSpPr>
              <a:spLocks noChangeArrowheads="1"/>
            </p:cNvSpPr>
            <p:nvPr/>
          </p:nvSpPr>
          <p:spPr bwMode="auto">
            <a:xfrm>
              <a:off x="5341938" y="2001838"/>
              <a:ext cx="85725"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grpSp>
      <p:sp>
        <p:nvSpPr>
          <p:cNvPr id="69" name="Freeform 10"/>
          <p:cNvSpPr>
            <a:spLocks noEditPoints="1"/>
          </p:cNvSpPr>
          <p:nvPr/>
        </p:nvSpPr>
        <p:spPr bwMode="auto">
          <a:xfrm>
            <a:off x="3763491" y="2480952"/>
            <a:ext cx="137395" cy="120755"/>
          </a:xfrm>
          <a:custGeom>
            <a:avLst/>
            <a:gdLst>
              <a:gd name="T0" fmla="*/ 121 w 122"/>
              <a:gd name="T1" fmla="*/ 103 h 107"/>
              <a:gd name="T2" fmla="*/ 63 w 122"/>
              <a:gd name="T3" fmla="*/ 1 h 107"/>
              <a:gd name="T4" fmla="*/ 61 w 122"/>
              <a:gd name="T5" fmla="*/ 0 h 107"/>
              <a:gd name="T6" fmla="*/ 59 w 122"/>
              <a:gd name="T7" fmla="*/ 1 h 107"/>
              <a:gd name="T8" fmla="*/ 1 w 122"/>
              <a:gd name="T9" fmla="*/ 103 h 107"/>
              <a:gd name="T10" fmla="*/ 0 w 122"/>
              <a:gd name="T11" fmla="*/ 105 h 107"/>
              <a:gd name="T12" fmla="*/ 0 w 122"/>
              <a:gd name="T13" fmla="*/ 106 h 107"/>
              <a:gd name="T14" fmla="*/ 3 w 122"/>
              <a:gd name="T15" fmla="*/ 107 h 107"/>
              <a:gd name="T16" fmla="*/ 119 w 122"/>
              <a:gd name="T17" fmla="*/ 107 h 107"/>
              <a:gd name="T18" fmla="*/ 121 w 122"/>
              <a:gd name="T19" fmla="*/ 106 h 107"/>
              <a:gd name="T20" fmla="*/ 121 w 122"/>
              <a:gd name="T21" fmla="*/ 103 h 107"/>
              <a:gd name="T22" fmla="*/ 55 w 122"/>
              <a:gd name="T23" fmla="*/ 38 h 107"/>
              <a:gd name="T24" fmla="*/ 67 w 122"/>
              <a:gd name="T25" fmla="*/ 38 h 107"/>
              <a:gd name="T26" fmla="*/ 67 w 122"/>
              <a:gd name="T27" fmla="*/ 76 h 107"/>
              <a:gd name="T28" fmla="*/ 55 w 122"/>
              <a:gd name="T29" fmla="*/ 76 h 107"/>
              <a:gd name="T30" fmla="*/ 55 w 122"/>
              <a:gd name="T31" fmla="*/ 38 h 107"/>
              <a:gd name="T32" fmla="*/ 61 w 122"/>
              <a:gd name="T33" fmla="*/ 97 h 107"/>
              <a:gd name="T34" fmla="*/ 55 w 122"/>
              <a:gd name="T35" fmla="*/ 91 h 107"/>
              <a:gd name="T36" fmla="*/ 61 w 122"/>
              <a:gd name="T37" fmla="*/ 86 h 107"/>
              <a:gd name="T38" fmla="*/ 67 w 122"/>
              <a:gd name="T39" fmla="*/ 91 h 107"/>
              <a:gd name="T40" fmla="*/ 61 w 122"/>
              <a:gd name="T4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2" h="107">
                <a:moveTo>
                  <a:pt x="121" y="103"/>
                </a:moveTo>
                <a:cubicBezTo>
                  <a:pt x="63" y="1"/>
                  <a:pt x="63" y="1"/>
                  <a:pt x="63" y="1"/>
                </a:cubicBezTo>
                <a:cubicBezTo>
                  <a:pt x="63" y="1"/>
                  <a:pt x="62" y="0"/>
                  <a:pt x="61" y="0"/>
                </a:cubicBezTo>
                <a:cubicBezTo>
                  <a:pt x="60" y="0"/>
                  <a:pt x="59" y="1"/>
                  <a:pt x="59" y="1"/>
                </a:cubicBezTo>
                <a:cubicBezTo>
                  <a:pt x="1" y="103"/>
                  <a:pt x="1" y="103"/>
                  <a:pt x="1" y="103"/>
                </a:cubicBezTo>
                <a:cubicBezTo>
                  <a:pt x="0" y="104"/>
                  <a:pt x="0" y="104"/>
                  <a:pt x="0" y="105"/>
                </a:cubicBezTo>
                <a:cubicBezTo>
                  <a:pt x="0" y="106"/>
                  <a:pt x="0" y="106"/>
                  <a:pt x="0" y="106"/>
                </a:cubicBezTo>
                <a:cubicBezTo>
                  <a:pt x="1" y="107"/>
                  <a:pt x="2" y="107"/>
                  <a:pt x="3" y="107"/>
                </a:cubicBezTo>
                <a:cubicBezTo>
                  <a:pt x="119" y="107"/>
                  <a:pt x="119" y="107"/>
                  <a:pt x="119" y="107"/>
                </a:cubicBezTo>
                <a:cubicBezTo>
                  <a:pt x="120" y="107"/>
                  <a:pt x="121" y="107"/>
                  <a:pt x="121" y="106"/>
                </a:cubicBezTo>
                <a:cubicBezTo>
                  <a:pt x="122" y="105"/>
                  <a:pt x="122" y="104"/>
                  <a:pt x="121" y="103"/>
                </a:cubicBezTo>
                <a:close/>
                <a:moveTo>
                  <a:pt x="55" y="38"/>
                </a:moveTo>
                <a:cubicBezTo>
                  <a:pt x="67" y="38"/>
                  <a:pt x="67" y="38"/>
                  <a:pt x="67" y="38"/>
                </a:cubicBezTo>
                <a:cubicBezTo>
                  <a:pt x="67" y="76"/>
                  <a:pt x="67" y="76"/>
                  <a:pt x="67" y="76"/>
                </a:cubicBezTo>
                <a:cubicBezTo>
                  <a:pt x="55" y="76"/>
                  <a:pt x="55" y="76"/>
                  <a:pt x="55" y="76"/>
                </a:cubicBezTo>
                <a:lnTo>
                  <a:pt x="55" y="38"/>
                </a:lnTo>
                <a:close/>
                <a:moveTo>
                  <a:pt x="61" y="97"/>
                </a:moveTo>
                <a:cubicBezTo>
                  <a:pt x="57" y="97"/>
                  <a:pt x="55" y="95"/>
                  <a:pt x="55" y="91"/>
                </a:cubicBezTo>
                <a:cubicBezTo>
                  <a:pt x="55" y="88"/>
                  <a:pt x="57" y="86"/>
                  <a:pt x="61" y="86"/>
                </a:cubicBezTo>
                <a:cubicBezTo>
                  <a:pt x="65" y="86"/>
                  <a:pt x="67" y="88"/>
                  <a:pt x="67" y="91"/>
                </a:cubicBezTo>
                <a:cubicBezTo>
                  <a:pt x="67" y="95"/>
                  <a:pt x="65" y="97"/>
                  <a:pt x="61" y="9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70" name="Freeform 13"/>
          <p:cNvSpPr>
            <a:spLocks noEditPoints="1"/>
          </p:cNvSpPr>
          <p:nvPr/>
        </p:nvSpPr>
        <p:spPr bwMode="auto">
          <a:xfrm>
            <a:off x="3312529" y="3001235"/>
            <a:ext cx="129595" cy="114469"/>
          </a:xfrm>
          <a:custGeom>
            <a:avLst/>
            <a:gdLst>
              <a:gd name="T0" fmla="*/ 132 w 134"/>
              <a:gd name="T1" fmla="*/ 16 h 118"/>
              <a:gd name="T2" fmla="*/ 120 w 134"/>
              <a:gd name="T3" fmla="*/ 4 h 118"/>
              <a:gd name="T4" fmla="*/ 115 w 134"/>
              <a:gd name="T5" fmla="*/ 4 h 118"/>
              <a:gd name="T6" fmla="*/ 113 w 134"/>
              <a:gd name="T7" fmla="*/ 8 h 118"/>
              <a:gd name="T8" fmla="*/ 111 w 134"/>
              <a:gd name="T9" fmla="*/ 8 h 118"/>
              <a:gd name="T10" fmla="*/ 111 w 134"/>
              <a:gd name="T11" fmla="*/ 8 h 118"/>
              <a:gd name="T12" fmla="*/ 80 w 134"/>
              <a:gd name="T13" fmla="*/ 39 h 118"/>
              <a:gd name="T14" fmla="*/ 78 w 134"/>
              <a:gd name="T15" fmla="*/ 47 h 118"/>
              <a:gd name="T16" fmla="*/ 82 w 134"/>
              <a:gd name="T17" fmla="*/ 50 h 118"/>
              <a:gd name="T18" fmla="*/ 82 w 134"/>
              <a:gd name="T19" fmla="*/ 50 h 118"/>
              <a:gd name="T20" fmla="*/ 82 w 134"/>
              <a:gd name="T21" fmla="*/ 50 h 118"/>
              <a:gd name="T22" fmla="*/ 75 w 134"/>
              <a:gd name="T23" fmla="*/ 57 h 118"/>
              <a:gd name="T24" fmla="*/ 53 w 134"/>
              <a:gd name="T25" fmla="*/ 35 h 118"/>
              <a:gd name="T26" fmla="*/ 46 w 134"/>
              <a:gd name="T27" fmla="*/ 9 h 118"/>
              <a:gd name="T28" fmla="*/ 21 w 134"/>
              <a:gd name="T29" fmla="*/ 2 h 118"/>
              <a:gd name="T30" fmla="*/ 36 w 134"/>
              <a:gd name="T31" fmla="*/ 17 h 118"/>
              <a:gd name="T32" fmla="*/ 32 w 134"/>
              <a:gd name="T33" fmla="*/ 32 h 118"/>
              <a:gd name="T34" fmla="*/ 17 w 134"/>
              <a:gd name="T35" fmla="*/ 36 h 118"/>
              <a:gd name="T36" fmla="*/ 2 w 134"/>
              <a:gd name="T37" fmla="*/ 21 h 118"/>
              <a:gd name="T38" fmla="*/ 9 w 134"/>
              <a:gd name="T39" fmla="*/ 46 h 118"/>
              <a:gd name="T40" fmla="*/ 36 w 134"/>
              <a:gd name="T41" fmla="*/ 53 h 118"/>
              <a:gd name="T42" fmla="*/ 36 w 134"/>
              <a:gd name="T43" fmla="*/ 53 h 118"/>
              <a:gd name="T44" fmla="*/ 58 w 134"/>
              <a:gd name="T45" fmla="*/ 74 h 118"/>
              <a:gd name="T46" fmla="*/ 37 w 134"/>
              <a:gd name="T47" fmla="*/ 95 h 118"/>
              <a:gd name="T48" fmla="*/ 36 w 134"/>
              <a:gd name="T49" fmla="*/ 94 h 118"/>
              <a:gd name="T50" fmla="*/ 30 w 134"/>
              <a:gd name="T51" fmla="*/ 99 h 118"/>
              <a:gd name="T52" fmla="*/ 20 w 134"/>
              <a:gd name="T53" fmla="*/ 114 h 118"/>
              <a:gd name="T54" fmla="*/ 23 w 134"/>
              <a:gd name="T55" fmla="*/ 116 h 118"/>
              <a:gd name="T56" fmla="*/ 38 w 134"/>
              <a:gd name="T57" fmla="*/ 107 h 118"/>
              <a:gd name="T58" fmla="*/ 43 w 134"/>
              <a:gd name="T59" fmla="*/ 101 h 118"/>
              <a:gd name="T60" fmla="*/ 42 w 134"/>
              <a:gd name="T61" fmla="*/ 100 h 118"/>
              <a:gd name="T62" fmla="*/ 62 w 134"/>
              <a:gd name="T63" fmla="*/ 79 h 118"/>
              <a:gd name="T64" fmla="*/ 98 w 134"/>
              <a:gd name="T65" fmla="*/ 114 h 118"/>
              <a:gd name="T66" fmla="*/ 106 w 134"/>
              <a:gd name="T67" fmla="*/ 118 h 118"/>
              <a:gd name="T68" fmla="*/ 115 w 134"/>
              <a:gd name="T69" fmla="*/ 114 h 118"/>
              <a:gd name="T70" fmla="*/ 115 w 134"/>
              <a:gd name="T71" fmla="*/ 97 h 118"/>
              <a:gd name="T72" fmla="*/ 80 w 134"/>
              <a:gd name="T73" fmla="*/ 62 h 118"/>
              <a:gd name="T74" fmla="*/ 87 w 134"/>
              <a:gd name="T75" fmla="*/ 55 h 118"/>
              <a:gd name="T76" fmla="*/ 90 w 134"/>
              <a:gd name="T77" fmla="*/ 58 h 118"/>
              <a:gd name="T78" fmla="*/ 97 w 134"/>
              <a:gd name="T79" fmla="*/ 56 h 118"/>
              <a:gd name="T80" fmla="*/ 127 w 134"/>
              <a:gd name="T81" fmla="*/ 26 h 118"/>
              <a:gd name="T82" fmla="*/ 128 w 134"/>
              <a:gd name="T83" fmla="*/ 25 h 118"/>
              <a:gd name="T84" fmla="*/ 128 w 134"/>
              <a:gd name="T85" fmla="*/ 25 h 118"/>
              <a:gd name="T86" fmla="*/ 129 w 134"/>
              <a:gd name="T87" fmla="*/ 23 h 118"/>
              <a:gd name="T88" fmla="*/ 132 w 134"/>
              <a:gd name="T89" fmla="*/ 22 h 118"/>
              <a:gd name="T90" fmla="*/ 132 w 134"/>
              <a:gd name="T91" fmla="*/ 16 h 118"/>
              <a:gd name="T92" fmla="*/ 108 w 134"/>
              <a:gd name="T93" fmla="*/ 103 h 118"/>
              <a:gd name="T94" fmla="*/ 112 w 134"/>
              <a:gd name="T95" fmla="*/ 108 h 118"/>
              <a:gd name="T96" fmla="*/ 108 w 134"/>
              <a:gd name="T97" fmla="*/ 112 h 118"/>
              <a:gd name="T98" fmla="*/ 103 w 134"/>
              <a:gd name="T99" fmla="*/ 108 h 118"/>
              <a:gd name="T100" fmla="*/ 108 w 134"/>
              <a:gd name="T101" fmla="*/ 103 h 118"/>
              <a:gd name="T102" fmla="*/ 90 w 134"/>
              <a:gd name="T103" fmla="*/ 41 h 118"/>
              <a:gd name="T104" fmla="*/ 88 w 134"/>
              <a:gd name="T105" fmla="*/ 39 h 118"/>
              <a:gd name="T106" fmla="*/ 111 w 134"/>
              <a:gd name="T107" fmla="*/ 16 h 118"/>
              <a:gd name="T108" fmla="*/ 113 w 134"/>
              <a:gd name="T109" fmla="*/ 18 h 118"/>
              <a:gd name="T110" fmla="*/ 90 w 134"/>
              <a:gd name="T111" fmla="*/ 41 h 118"/>
              <a:gd name="T112" fmla="*/ 98 w 134"/>
              <a:gd name="T113" fmla="*/ 48 h 118"/>
              <a:gd name="T114" fmla="*/ 96 w 134"/>
              <a:gd name="T115" fmla="*/ 46 h 118"/>
              <a:gd name="T116" fmla="*/ 118 w 134"/>
              <a:gd name="T117" fmla="*/ 23 h 118"/>
              <a:gd name="T118" fmla="*/ 120 w 134"/>
              <a:gd name="T119" fmla="*/ 25 h 118"/>
              <a:gd name="T120" fmla="*/ 98 w 134"/>
              <a:gd name="T121"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18">
                <a:moveTo>
                  <a:pt x="132" y="16"/>
                </a:moveTo>
                <a:cubicBezTo>
                  <a:pt x="120" y="4"/>
                  <a:pt x="120" y="4"/>
                  <a:pt x="120" y="4"/>
                </a:cubicBezTo>
                <a:cubicBezTo>
                  <a:pt x="119" y="2"/>
                  <a:pt x="116" y="2"/>
                  <a:pt x="115" y="4"/>
                </a:cubicBezTo>
                <a:cubicBezTo>
                  <a:pt x="114" y="5"/>
                  <a:pt x="113" y="6"/>
                  <a:pt x="113" y="8"/>
                </a:cubicBezTo>
                <a:cubicBezTo>
                  <a:pt x="113" y="8"/>
                  <a:pt x="112" y="8"/>
                  <a:pt x="111" y="8"/>
                </a:cubicBezTo>
                <a:cubicBezTo>
                  <a:pt x="111" y="8"/>
                  <a:pt x="111" y="8"/>
                  <a:pt x="111" y="8"/>
                </a:cubicBezTo>
                <a:cubicBezTo>
                  <a:pt x="80" y="39"/>
                  <a:pt x="80" y="39"/>
                  <a:pt x="80" y="39"/>
                </a:cubicBezTo>
                <a:cubicBezTo>
                  <a:pt x="81" y="42"/>
                  <a:pt x="80" y="44"/>
                  <a:pt x="78" y="47"/>
                </a:cubicBezTo>
                <a:cubicBezTo>
                  <a:pt x="82" y="50"/>
                  <a:pt x="82" y="50"/>
                  <a:pt x="82" y="50"/>
                </a:cubicBezTo>
                <a:cubicBezTo>
                  <a:pt x="82" y="50"/>
                  <a:pt x="82" y="50"/>
                  <a:pt x="82" y="50"/>
                </a:cubicBezTo>
                <a:cubicBezTo>
                  <a:pt x="82" y="50"/>
                  <a:pt x="82" y="50"/>
                  <a:pt x="82" y="50"/>
                </a:cubicBezTo>
                <a:cubicBezTo>
                  <a:pt x="75" y="57"/>
                  <a:pt x="75" y="57"/>
                  <a:pt x="75" y="57"/>
                </a:cubicBezTo>
                <a:cubicBezTo>
                  <a:pt x="53" y="35"/>
                  <a:pt x="53" y="35"/>
                  <a:pt x="53" y="35"/>
                </a:cubicBezTo>
                <a:cubicBezTo>
                  <a:pt x="56" y="26"/>
                  <a:pt x="53" y="16"/>
                  <a:pt x="46" y="9"/>
                </a:cubicBezTo>
                <a:cubicBezTo>
                  <a:pt x="39"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39"/>
                  <a:pt x="9" y="46"/>
                </a:cubicBezTo>
                <a:cubicBezTo>
                  <a:pt x="16" y="54"/>
                  <a:pt x="27" y="56"/>
                  <a:pt x="36" y="53"/>
                </a:cubicBezTo>
                <a:cubicBezTo>
                  <a:pt x="36" y="53"/>
                  <a:pt x="36" y="53"/>
                  <a:pt x="36" y="53"/>
                </a:cubicBezTo>
                <a:cubicBezTo>
                  <a:pt x="58" y="74"/>
                  <a:pt x="58" y="74"/>
                  <a:pt x="58" y="74"/>
                </a:cubicBezTo>
                <a:cubicBezTo>
                  <a:pt x="37" y="95"/>
                  <a:pt x="37" y="95"/>
                  <a:pt x="37" y="95"/>
                </a:cubicBezTo>
                <a:cubicBezTo>
                  <a:pt x="36" y="94"/>
                  <a:pt x="36" y="94"/>
                  <a:pt x="36" y="94"/>
                </a:cubicBezTo>
                <a:cubicBezTo>
                  <a:pt x="30" y="99"/>
                  <a:pt x="30" y="99"/>
                  <a:pt x="30" y="99"/>
                </a:cubicBezTo>
                <a:cubicBezTo>
                  <a:pt x="20" y="114"/>
                  <a:pt x="20" y="114"/>
                  <a:pt x="20" y="114"/>
                </a:cubicBezTo>
                <a:cubicBezTo>
                  <a:pt x="23" y="116"/>
                  <a:pt x="23" y="116"/>
                  <a:pt x="23" y="116"/>
                </a:cubicBezTo>
                <a:cubicBezTo>
                  <a:pt x="38" y="107"/>
                  <a:pt x="38" y="107"/>
                  <a:pt x="38" y="107"/>
                </a:cubicBezTo>
                <a:cubicBezTo>
                  <a:pt x="43" y="101"/>
                  <a:pt x="43" y="101"/>
                  <a:pt x="43" y="101"/>
                </a:cubicBezTo>
                <a:cubicBezTo>
                  <a:pt x="42" y="100"/>
                  <a:pt x="42" y="100"/>
                  <a:pt x="42" y="100"/>
                </a:cubicBezTo>
                <a:cubicBezTo>
                  <a:pt x="62" y="79"/>
                  <a:pt x="62" y="79"/>
                  <a:pt x="62" y="79"/>
                </a:cubicBezTo>
                <a:cubicBezTo>
                  <a:pt x="98" y="114"/>
                  <a:pt x="98" y="114"/>
                  <a:pt x="98" y="114"/>
                </a:cubicBezTo>
                <a:cubicBezTo>
                  <a:pt x="100" y="117"/>
                  <a:pt x="103" y="118"/>
                  <a:pt x="106" y="118"/>
                </a:cubicBezTo>
                <a:cubicBezTo>
                  <a:pt x="110" y="118"/>
                  <a:pt x="113" y="117"/>
                  <a:pt x="115" y="114"/>
                </a:cubicBezTo>
                <a:cubicBezTo>
                  <a:pt x="120" y="110"/>
                  <a:pt x="120" y="102"/>
                  <a:pt x="115" y="97"/>
                </a:cubicBezTo>
                <a:cubicBezTo>
                  <a:pt x="80" y="62"/>
                  <a:pt x="80" y="62"/>
                  <a:pt x="80" y="62"/>
                </a:cubicBezTo>
                <a:cubicBezTo>
                  <a:pt x="87" y="55"/>
                  <a:pt x="87" y="55"/>
                  <a:pt x="87" y="55"/>
                </a:cubicBezTo>
                <a:cubicBezTo>
                  <a:pt x="90" y="58"/>
                  <a:pt x="90" y="58"/>
                  <a:pt x="90" y="58"/>
                </a:cubicBezTo>
                <a:cubicBezTo>
                  <a:pt x="92" y="56"/>
                  <a:pt x="95" y="56"/>
                  <a:pt x="97" y="56"/>
                </a:cubicBezTo>
                <a:cubicBezTo>
                  <a:pt x="127" y="26"/>
                  <a:pt x="127" y="26"/>
                  <a:pt x="127" y="26"/>
                </a:cubicBezTo>
                <a:cubicBezTo>
                  <a:pt x="128" y="25"/>
                  <a:pt x="128" y="25"/>
                  <a:pt x="128" y="25"/>
                </a:cubicBezTo>
                <a:cubicBezTo>
                  <a:pt x="128" y="25"/>
                  <a:pt x="128" y="25"/>
                  <a:pt x="128" y="25"/>
                </a:cubicBezTo>
                <a:cubicBezTo>
                  <a:pt x="128" y="25"/>
                  <a:pt x="129" y="24"/>
                  <a:pt x="129" y="23"/>
                </a:cubicBezTo>
                <a:cubicBezTo>
                  <a:pt x="130" y="23"/>
                  <a:pt x="131" y="23"/>
                  <a:pt x="132" y="22"/>
                </a:cubicBezTo>
                <a:cubicBezTo>
                  <a:pt x="134" y="20"/>
                  <a:pt x="134" y="17"/>
                  <a:pt x="132" y="16"/>
                </a:cubicBezTo>
                <a:close/>
                <a:moveTo>
                  <a:pt x="108" y="103"/>
                </a:moveTo>
                <a:cubicBezTo>
                  <a:pt x="110" y="103"/>
                  <a:pt x="112" y="105"/>
                  <a:pt x="112" y="108"/>
                </a:cubicBezTo>
                <a:cubicBezTo>
                  <a:pt x="112" y="110"/>
                  <a:pt x="110" y="112"/>
                  <a:pt x="108" y="112"/>
                </a:cubicBezTo>
                <a:cubicBezTo>
                  <a:pt x="105" y="112"/>
                  <a:pt x="103" y="110"/>
                  <a:pt x="103" y="108"/>
                </a:cubicBezTo>
                <a:cubicBezTo>
                  <a:pt x="103" y="105"/>
                  <a:pt x="105" y="103"/>
                  <a:pt x="108" y="103"/>
                </a:cubicBezTo>
                <a:close/>
                <a:moveTo>
                  <a:pt x="90" y="41"/>
                </a:moveTo>
                <a:cubicBezTo>
                  <a:pt x="88" y="39"/>
                  <a:pt x="88" y="39"/>
                  <a:pt x="88" y="39"/>
                </a:cubicBezTo>
                <a:cubicBezTo>
                  <a:pt x="111" y="16"/>
                  <a:pt x="111" y="16"/>
                  <a:pt x="111" y="16"/>
                </a:cubicBezTo>
                <a:cubicBezTo>
                  <a:pt x="113" y="18"/>
                  <a:pt x="113" y="18"/>
                  <a:pt x="113" y="18"/>
                </a:cubicBezTo>
                <a:lnTo>
                  <a:pt x="90" y="41"/>
                </a:lnTo>
                <a:close/>
                <a:moveTo>
                  <a:pt x="98" y="48"/>
                </a:moveTo>
                <a:cubicBezTo>
                  <a:pt x="96" y="46"/>
                  <a:pt x="96" y="46"/>
                  <a:pt x="96" y="46"/>
                </a:cubicBezTo>
                <a:cubicBezTo>
                  <a:pt x="118" y="23"/>
                  <a:pt x="118" y="23"/>
                  <a:pt x="118" y="23"/>
                </a:cubicBezTo>
                <a:cubicBezTo>
                  <a:pt x="120" y="25"/>
                  <a:pt x="120" y="25"/>
                  <a:pt x="120" y="25"/>
                </a:cubicBezTo>
                <a:lnTo>
                  <a:pt x="98" y="4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grpSp>
        <p:nvGrpSpPr>
          <p:cNvPr id="71" name="Group 70"/>
          <p:cNvGrpSpPr/>
          <p:nvPr/>
        </p:nvGrpSpPr>
        <p:grpSpPr>
          <a:xfrm>
            <a:off x="5514466" y="3539178"/>
            <a:ext cx="2539988" cy="1090142"/>
            <a:chOff x="5514466" y="3539178"/>
            <a:chExt cx="2539988" cy="1090142"/>
          </a:xfrm>
        </p:grpSpPr>
        <p:sp>
          <p:nvSpPr>
            <p:cNvPr id="72" name="Freeform 6"/>
            <p:cNvSpPr>
              <a:spLocks/>
            </p:cNvSpPr>
            <p:nvPr/>
          </p:nvSpPr>
          <p:spPr bwMode="auto">
            <a:xfrm flipH="1">
              <a:off x="5514466" y="3539178"/>
              <a:ext cx="2539988" cy="1090142"/>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w="28575">
              <a:solidFill>
                <a:schemeClr val="tx2"/>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73" name="Text Box 10"/>
            <p:cNvSpPr txBox="1">
              <a:spLocks noChangeArrowheads="1"/>
            </p:cNvSpPr>
            <p:nvPr/>
          </p:nvSpPr>
          <p:spPr bwMode="auto">
            <a:xfrm>
              <a:off x="5705793" y="3778860"/>
              <a:ext cx="2306091" cy="661720"/>
            </a:xfrm>
            <a:prstGeom prst="rect">
              <a:avLst/>
            </a:prstGeom>
            <a:noFill/>
            <a:ln w="9525">
              <a:noFill/>
              <a:miter lim="800000"/>
              <a:headEnd/>
              <a:tailEnd/>
            </a:ln>
          </p:spPr>
          <p:txBody>
            <a:bodyPr wrap="square" lIns="45720" tIns="22860" rIns="45720" bIns="22860">
              <a:spAutoFit/>
            </a:bodyPr>
            <a:lstStyle/>
            <a:p>
              <a:pPr marL="0" marR="0" lvl="0" indent="0" algn="ctr" defTabSz="1088232"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Open Sans" pitchFamily="34" charset="0"/>
                  <a:cs typeface="Open Sans" pitchFamily="34" charset="0"/>
                </a:rPr>
                <a:t>Professional Expertise and Skills</a:t>
              </a:r>
            </a:p>
          </p:txBody>
        </p:sp>
      </p:grpSp>
      <p:grpSp>
        <p:nvGrpSpPr>
          <p:cNvPr id="74" name="Group 73"/>
          <p:cNvGrpSpPr/>
          <p:nvPr/>
        </p:nvGrpSpPr>
        <p:grpSpPr>
          <a:xfrm>
            <a:off x="986806" y="2514600"/>
            <a:ext cx="2105713" cy="986498"/>
            <a:chOff x="986806" y="2911847"/>
            <a:chExt cx="2105713" cy="986498"/>
          </a:xfrm>
        </p:grpSpPr>
        <p:sp>
          <p:nvSpPr>
            <p:cNvPr id="75" name="Freeform 6"/>
            <p:cNvSpPr>
              <a:spLocks/>
            </p:cNvSpPr>
            <p:nvPr/>
          </p:nvSpPr>
          <p:spPr bwMode="auto">
            <a:xfrm>
              <a:off x="986806" y="2911847"/>
              <a:ext cx="2105713" cy="986498"/>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w="28575">
              <a:solidFill>
                <a:schemeClr val="tx2"/>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j-lt"/>
                <a:cs typeface="+mn-cs"/>
              </a:endParaRPr>
            </a:p>
          </p:txBody>
        </p:sp>
        <p:sp>
          <p:nvSpPr>
            <p:cNvPr id="76" name="Text Box 10"/>
            <p:cNvSpPr txBox="1">
              <a:spLocks noChangeArrowheads="1"/>
            </p:cNvSpPr>
            <p:nvPr/>
          </p:nvSpPr>
          <p:spPr bwMode="auto">
            <a:xfrm>
              <a:off x="1059242" y="3039774"/>
              <a:ext cx="1800913" cy="661720"/>
            </a:xfrm>
            <a:prstGeom prst="rect">
              <a:avLst/>
            </a:prstGeom>
            <a:noFill/>
            <a:ln w="9525">
              <a:noFill/>
              <a:miter lim="800000"/>
              <a:headEnd/>
              <a:tailEnd/>
            </a:ln>
          </p:spPr>
          <p:txBody>
            <a:bodyPr wrap="square" lIns="45720" tIns="22860" rIns="45720" bIns="22860">
              <a:spAutoFit/>
            </a:bodyPr>
            <a:lstStyle/>
            <a:p>
              <a:pPr marL="0" marR="0" lvl="0" indent="0" algn="ctr" defTabSz="1088232"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Open Sans" pitchFamily="34" charset="0"/>
                  <a:cs typeface="Open Sans" pitchFamily="34" charset="0"/>
                </a:rPr>
                <a:t>Good research takes time</a:t>
              </a:r>
            </a:p>
          </p:txBody>
        </p:sp>
      </p:grpSp>
      <p:grpSp>
        <p:nvGrpSpPr>
          <p:cNvPr id="77" name="Group 76"/>
          <p:cNvGrpSpPr/>
          <p:nvPr/>
        </p:nvGrpSpPr>
        <p:grpSpPr>
          <a:xfrm>
            <a:off x="1676400" y="4267200"/>
            <a:ext cx="1798678" cy="1041473"/>
            <a:chOff x="1712419" y="4425466"/>
            <a:chExt cx="1798678" cy="1041473"/>
          </a:xfrm>
        </p:grpSpPr>
        <p:sp>
          <p:nvSpPr>
            <p:cNvPr id="78" name="Text Box 10"/>
            <p:cNvSpPr txBox="1">
              <a:spLocks noChangeArrowheads="1"/>
            </p:cNvSpPr>
            <p:nvPr/>
          </p:nvSpPr>
          <p:spPr bwMode="auto">
            <a:xfrm>
              <a:off x="1840377" y="4679572"/>
              <a:ext cx="1395991" cy="661720"/>
            </a:xfrm>
            <a:prstGeom prst="rect">
              <a:avLst/>
            </a:prstGeom>
            <a:noFill/>
            <a:ln w="9525">
              <a:noFill/>
              <a:miter lim="800000"/>
              <a:headEnd/>
              <a:tailEnd/>
            </a:ln>
          </p:spPr>
          <p:txBody>
            <a:bodyPr wrap="square" lIns="45720" tIns="22860" rIns="45720" bIns="22860">
              <a:spAutoFit/>
            </a:bodyPr>
            <a:lstStyle/>
            <a:p>
              <a:pPr marL="0" marR="0" lvl="0" indent="0" algn="ctr" defTabSz="1088232"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Open Sans" pitchFamily="34" charset="0"/>
                  <a:cs typeface="Open Sans" pitchFamily="34" charset="0"/>
                </a:rPr>
                <a:t>Getting the full story</a:t>
              </a:r>
            </a:p>
          </p:txBody>
        </p:sp>
        <p:sp>
          <p:nvSpPr>
            <p:cNvPr id="79" name="Freeform 6"/>
            <p:cNvSpPr>
              <a:spLocks/>
            </p:cNvSpPr>
            <p:nvPr/>
          </p:nvSpPr>
          <p:spPr bwMode="auto">
            <a:xfrm>
              <a:off x="1712419" y="4425466"/>
              <a:ext cx="1798678" cy="1041473"/>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w="28575">
              <a:solidFill>
                <a:schemeClr val="tx2"/>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j-lt"/>
                <a:cs typeface="+mn-cs"/>
              </a:endParaRPr>
            </a:p>
          </p:txBody>
        </p:sp>
      </p:grpSp>
      <p:grpSp>
        <p:nvGrpSpPr>
          <p:cNvPr id="80" name="Group 79"/>
          <p:cNvGrpSpPr/>
          <p:nvPr/>
        </p:nvGrpSpPr>
        <p:grpSpPr>
          <a:xfrm>
            <a:off x="5363299" y="1879432"/>
            <a:ext cx="2423802" cy="1077918"/>
            <a:chOff x="5363299" y="1879432"/>
            <a:chExt cx="2423802" cy="1077918"/>
          </a:xfrm>
        </p:grpSpPr>
        <p:sp>
          <p:nvSpPr>
            <p:cNvPr id="81" name="Freeform 6"/>
            <p:cNvSpPr>
              <a:spLocks/>
            </p:cNvSpPr>
            <p:nvPr/>
          </p:nvSpPr>
          <p:spPr bwMode="auto">
            <a:xfrm flipH="1">
              <a:off x="5363299" y="1879432"/>
              <a:ext cx="2423802" cy="1077918"/>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w="28575">
              <a:solidFill>
                <a:schemeClr val="tx2"/>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cs typeface="+mn-cs"/>
              </a:endParaRPr>
            </a:p>
          </p:txBody>
        </p:sp>
        <p:sp>
          <p:nvSpPr>
            <p:cNvPr id="82" name="Text Box 10"/>
            <p:cNvSpPr txBox="1">
              <a:spLocks noChangeArrowheads="1"/>
            </p:cNvSpPr>
            <p:nvPr/>
          </p:nvSpPr>
          <p:spPr bwMode="auto">
            <a:xfrm>
              <a:off x="5635437" y="2117183"/>
              <a:ext cx="2042648" cy="661720"/>
            </a:xfrm>
            <a:prstGeom prst="rect">
              <a:avLst/>
            </a:prstGeom>
            <a:noFill/>
            <a:ln w="9525">
              <a:noFill/>
              <a:miter lim="800000"/>
              <a:headEnd/>
              <a:tailEnd/>
            </a:ln>
          </p:spPr>
          <p:txBody>
            <a:bodyPr wrap="square" lIns="45720" tIns="22860" rIns="45720" bIns="22860">
              <a:spAutoFit/>
            </a:bodyPr>
            <a:lstStyle/>
            <a:p>
              <a:pPr marL="0" marR="0" lvl="0" indent="0" algn="ctr" defTabSz="1088232"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Open Sans" pitchFamily="34" charset="0"/>
                  <a:cs typeface="Open Sans" pitchFamily="34" charset="0"/>
                </a:rPr>
                <a:t>Objectivity and Open-Mindedness</a:t>
              </a:r>
              <a:endParaRPr kumimoji="0" lang="en-US" sz="1600" b="0" i="0" u="none" strike="noStrike" kern="0" cap="none" spc="0" normalizeH="0" baseline="0" noProof="0" dirty="0">
                <a:ln>
                  <a:noFill/>
                </a:ln>
                <a:solidFill>
                  <a:sysClr val="windowText" lastClr="000000"/>
                </a:solidFill>
                <a:effectLst/>
                <a:uLnTx/>
                <a:uFillTx/>
                <a:latin typeface="+mj-lt"/>
                <a:ea typeface="Open Sans" pitchFamily="34" charset="0"/>
                <a:cs typeface="Open Sans" pitchFamily="34" charset="0"/>
              </a:endParaRPr>
            </a:p>
          </p:txBody>
        </p:sp>
      </p:grpSp>
      <p:pic>
        <p:nvPicPr>
          <p:cNvPr id="83" name="Picture 82"/>
          <p:cNvPicPr>
            <a:picLocks noChangeAspect="1"/>
          </p:cNvPicPr>
          <p:nvPr/>
        </p:nvPicPr>
        <p:blipFill rotWithShape="1">
          <a:blip r:embed="rId3">
            <a:clrChange>
              <a:clrFrom>
                <a:srgbClr val="FFFFFD"/>
              </a:clrFrom>
              <a:clrTo>
                <a:srgbClr val="FFFFFD">
                  <a:alpha val="0"/>
                </a:srgbClr>
              </a:clrTo>
            </a:clrChange>
            <a:extLst>
              <a:ext uri="{28A0092B-C50C-407E-A947-70E740481C1C}">
                <a14:useLocalDpi xmlns:a14="http://schemas.microsoft.com/office/drawing/2010/main" val="0"/>
              </a:ext>
            </a:extLst>
          </a:blip>
          <a:srcRect l="30303" t="35311" r="57071" b="36441"/>
          <a:stretch/>
        </p:blipFill>
        <p:spPr>
          <a:xfrm>
            <a:off x="3519963" y="3212491"/>
            <a:ext cx="490990" cy="785584"/>
          </a:xfrm>
          <a:prstGeom prst="rect">
            <a:avLst/>
          </a:prstGeom>
        </p:spPr>
      </p:pic>
      <p:sp>
        <p:nvSpPr>
          <p:cNvPr id="84" name="Freeform 146"/>
          <p:cNvSpPr>
            <a:spLocks noEditPoints="1"/>
          </p:cNvSpPr>
          <p:nvPr/>
        </p:nvSpPr>
        <p:spPr bwMode="auto">
          <a:xfrm>
            <a:off x="4545755" y="3571095"/>
            <a:ext cx="314389" cy="653928"/>
          </a:xfrm>
          <a:custGeom>
            <a:avLst/>
            <a:gdLst>
              <a:gd name="T0" fmla="*/ 41 w 56"/>
              <a:gd name="T1" fmla="*/ 65 h 117"/>
              <a:gd name="T2" fmla="*/ 46 w 56"/>
              <a:gd name="T3" fmla="*/ 53 h 117"/>
              <a:gd name="T4" fmla="*/ 46 w 56"/>
              <a:gd name="T5" fmla="*/ 11 h 117"/>
              <a:gd name="T6" fmla="*/ 46 w 56"/>
              <a:gd name="T7" fmla="*/ 0 h 117"/>
              <a:gd name="T8" fmla="*/ 34 w 56"/>
              <a:gd name="T9" fmla="*/ 0 h 117"/>
              <a:gd name="T10" fmla="*/ 22 w 56"/>
              <a:gd name="T11" fmla="*/ 0 h 117"/>
              <a:gd name="T12" fmla="*/ 11 w 56"/>
              <a:gd name="T13" fmla="*/ 0 h 117"/>
              <a:gd name="T14" fmla="*/ 11 w 56"/>
              <a:gd name="T15" fmla="*/ 11 h 117"/>
              <a:gd name="T16" fmla="*/ 11 w 56"/>
              <a:gd name="T17" fmla="*/ 53 h 117"/>
              <a:gd name="T18" fmla="*/ 15 w 56"/>
              <a:gd name="T19" fmla="*/ 65 h 117"/>
              <a:gd name="T20" fmla="*/ 0 w 56"/>
              <a:gd name="T21" fmla="*/ 89 h 117"/>
              <a:gd name="T22" fmla="*/ 28 w 56"/>
              <a:gd name="T23" fmla="*/ 117 h 117"/>
              <a:gd name="T24" fmla="*/ 56 w 56"/>
              <a:gd name="T25" fmla="*/ 89 h 117"/>
              <a:gd name="T26" fmla="*/ 41 w 56"/>
              <a:gd name="T27" fmla="*/ 65 h 117"/>
              <a:gd name="T28" fmla="*/ 22 w 56"/>
              <a:gd name="T29" fmla="*/ 11 h 117"/>
              <a:gd name="T30" fmla="*/ 34 w 56"/>
              <a:gd name="T31" fmla="*/ 11 h 117"/>
              <a:gd name="T32" fmla="*/ 34 w 56"/>
              <a:gd name="T33" fmla="*/ 53 h 117"/>
              <a:gd name="T34" fmla="*/ 22 w 56"/>
              <a:gd name="T35" fmla="*/ 53 h 117"/>
              <a:gd name="T36" fmla="*/ 22 w 56"/>
              <a:gd name="T37" fmla="*/ 11 h 117"/>
              <a:gd name="T38" fmla="*/ 41 w 56"/>
              <a:gd name="T39" fmla="*/ 109 h 117"/>
              <a:gd name="T40" fmla="*/ 28 w 56"/>
              <a:gd name="T41" fmla="*/ 102 h 117"/>
              <a:gd name="T42" fmla="*/ 15 w 56"/>
              <a:gd name="T43" fmla="*/ 109 h 117"/>
              <a:gd name="T44" fmla="*/ 18 w 56"/>
              <a:gd name="T45" fmla="*/ 95 h 117"/>
              <a:gd name="T46" fmla="*/ 7 w 56"/>
              <a:gd name="T47" fmla="*/ 85 h 117"/>
              <a:gd name="T48" fmla="*/ 22 w 56"/>
              <a:gd name="T49" fmla="*/ 82 h 117"/>
              <a:gd name="T50" fmla="*/ 28 w 56"/>
              <a:gd name="T51" fmla="*/ 69 h 117"/>
              <a:gd name="T52" fmla="*/ 35 w 56"/>
              <a:gd name="T53" fmla="*/ 82 h 117"/>
              <a:gd name="T54" fmla="*/ 49 w 56"/>
              <a:gd name="T55" fmla="*/ 85 h 117"/>
              <a:gd name="T56" fmla="*/ 39 w 56"/>
              <a:gd name="T57" fmla="*/ 95 h 117"/>
              <a:gd name="T58" fmla="*/ 41 w 56"/>
              <a:gd name="T59" fmla="*/ 10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117">
                <a:moveTo>
                  <a:pt x="41" y="65"/>
                </a:moveTo>
                <a:cubicBezTo>
                  <a:pt x="46" y="53"/>
                  <a:pt x="46" y="53"/>
                  <a:pt x="46" y="53"/>
                </a:cubicBezTo>
                <a:cubicBezTo>
                  <a:pt x="46" y="11"/>
                  <a:pt x="46" y="11"/>
                  <a:pt x="46" y="11"/>
                </a:cubicBezTo>
                <a:cubicBezTo>
                  <a:pt x="46" y="0"/>
                  <a:pt x="46" y="0"/>
                  <a:pt x="46" y="0"/>
                </a:cubicBezTo>
                <a:cubicBezTo>
                  <a:pt x="34" y="0"/>
                  <a:pt x="34" y="0"/>
                  <a:pt x="34" y="0"/>
                </a:cubicBezTo>
                <a:cubicBezTo>
                  <a:pt x="22" y="0"/>
                  <a:pt x="22" y="0"/>
                  <a:pt x="22" y="0"/>
                </a:cubicBezTo>
                <a:cubicBezTo>
                  <a:pt x="11" y="0"/>
                  <a:pt x="11" y="0"/>
                  <a:pt x="11" y="0"/>
                </a:cubicBezTo>
                <a:cubicBezTo>
                  <a:pt x="11" y="11"/>
                  <a:pt x="11" y="11"/>
                  <a:pt x="11" y="11"/>
                </a:cubicBezTo>
                <a:cubicBezTo>
                  <a:pt x="11" y="53"/>
                  <a:pt x="11" y="53"/>
                  <a:pt x="11" y="53"/>
                </a:cubicBezTo>
                <a:cubicBezTo>
                  <a:pt x="15" y="65"/>
                  <a:pt x="15" y="65"/>
                  <a:pt x="15" y="65"/>
                </a:cubicBezTo>
                <a:cubicBezTo>
                  <a:pt x="6" y="69"/>
                  <a:pt x="0" y="79"/>
                  <a:pt x="0" y="89"/>
                </a:cubicBezTo>
                <a:cubicBezTo>
                  <a:pt x="0" y="105"/>
                  <a:pt x="13" y="117"/>
                  <a:pt x="28" y="117"/>
                </a:cubicBezTo>
                <a:cubicBezTo>
                  <a:pt x="44" y="117"/>
                  <a:pt x="56" y="105"/>
                  <a:pt x="56" y="89"/>
                </a:cubicBezTo>
                <a:cubicBezTo>
                  <a:pt x="56" y="79"/>
                  <a:pt x="50" y="69"/>
                  <a:pt x="41" y="65"/>
                </a:cubicBezTo>
                <a:close/>
                <a:moveTo>
                  <a:pt x="22" y="11"/>
                </a:moveTo>
                <a:cubicBezTo>
                  <a:pt x="34" y="11"/>
                  <a:pt x="34" y="11"/>
                  <a:pt x="34" y="11"/>
                </a:cubicBezTo>
                <a:cubicBezTo>
                  <a:pt x="34" y="53"/>
                  <a:pt x="34" y="53"/>
                  <a:pt x="34" y="53"/>
                </a:cubicBezTo>
                <a:cubicBezTo>
                  <a:pt x="22" y="53"/>
                  <a:pt x="22" y="53"/>
                  <a:pt x="22" y="53"/>
                </a:cubicBezTo>
                <a:lnTo>
                  <a:pt x="22" y="11"/>
                </a:lnTo>
                <a:close/>
                <a:moveTo>
                  <a:pt x="41" y="109"/>
                </a:moveTo>
                <a:cubicBezTo>
                  <a:pt x="28" y="102"/>
                  <a:pt x="28" y="102"/>
                  <a:pt x="28" y="102"/>
                </a:cubicBezTo>
                <a:cubicBezTo>
                  <a:pt x="15" y="109"/>
                  <a:pt x="15" y="109"/>
                  <a:pt x="15" y="109"/>
                </a:cubicBezTo>
                <a:cubicBezTo>
                  <a:pt x="18" y="95"/>
                  <a:pt x="18" y="95"/>
                  <a:pt x="18" y="95"/>
                </a:cubicBezTo>
                <a:cubicBezTo>
                  <a:pt x="7" y="85"/>
                  <a:pt x="7" y="85"/>
                  <a:pt x="7" y="85"/>
                </a:cubicBezTo>
                <a:cubicBezTo>
                  <a:pt x="22" y="82"/>
                  <a:pt x="22" y="82"/>
                  <a:pt x="22" y="82"/>
                </a:cubicBezTo>
                <a:cubicBezTo>
                  <a:pt x="28" y="69"/>
                  <a:pt x="28" y="69"/>
                  <a:pt x="28" y="69"/>
                </a:cubicBezTo>
                <a:cubicBezTo>
                  <a:pt x="35" y="82"/>
                  <a:pt x="35" y="82"/>
                  <a:pt x="35" y="82"/>
                </a:cubicBezTo>
                <a:cubicBezTo>
                  <a:pt x="49" y="85"/>
                  <a:pt x="49" y="85"/>
                  <a:pt x="49" y="85"/>
                </a:cubicBezTo>
                <a:cubicBezTo>
                  <a:pt x="39" y="95"/>
                  <a:pt x="39" y="95"/>
                  <a:pt x="39" y="95"/>
                </a:cubicBezTo>
                <a:lnTo>
                  <a:pt x="41" y="10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85" name="Picture 84"/>
          <p:cNvPicPr>
            <a:picLocks noChangeAspect="1"/>
          </p:cNvPicPr>
          <p:nvPr/>
        </p:nvPicPr>
        <p:blipFill rotWithShape="1">
          <a:blip r:embed="rId4">
            <a:clrChange>
              <a:clrFrom>
                <a:srgbClr val="FEFFFF"/>
              </a:clrFrom>
              <a:clrTo>
                <a:srgbClr val="FEFFFF">
                  <a:alpha val="0"/>
                </a:srgbClr>
              </a:clrTo>
            </a:clrChange>
            <a:extLst>
              <a:ext uri="{28A0092B-C50C-407E-A947-70E740481C1C}">
                <a14:useLocalDpi xmlns:a14="http://schemas.microsoft.com/office/drawing/2010/main" val="0"/>
              </a:ext>
            </a:extLst>
          </a:blip>
          <a:srcRect l="74656" t="51294" r="7684" b="27826"/>
          <a:stretch/>
        </p:blipFill>
        <p:spPr>
          <a:xfrm>
            <a:off x="3860014" y="4385677"/>
            <a:ext cx="539154" cy="646985"/>
          </a:xfrm>
          <a:prstGeom prst="rect">
            <a:avLst/>
          </a:prstGeom>
        </p:spPr>
      </p:pic>
      <p:pic>
        <p:nvPicPr>
          <p:cNvPr id="86" name="Picture 85"/>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5999" t="25294" r="54500" b="52629"/>
          <a:stretch/>
        </p:blipFill>
        <p:spPr>
          <a:xfrm>
            <a:off x="4048025" y="2458172"/>
            <a:ext cx="848667" cy="707221"/>
          </a:xfrm>
          <a:prstGeom prst="rect">
            <a:avLst/>
          </a:prstGeom>
        </p:spPr>
      </p:pic>
      <p:sp>
        <p:nvSpPr>
          <p:cNvPr id="87" name="Slide Number Placeholder 86">
            <a:extLst>
              <a:ext uri="{FF2B5EF4-FFF2-40B4-BE49-F238E27FC236}">
                <a16:creationId xmlns:a16="http://schemas.microsoft.com/office/drawing/2014/main" id="{412E12DB-C0B9-462E-88C1-EBE3FB5975F8}"/>
              </a:ext>
            </a:extLst>
          </p:cNvPr>
          <p:cNvSpPr>
            <a:spLocks noGrp="1"/>
          </p:cNvSpPr>
          <p:nvPr>
            <p:ph type="sldNum" sz="quarter" idx="10"/>
          </p:nvPr>
        </p:nvSpPr>
        <p:spPr/>
        <p:txBody>
          <a:bodyPr/>
          <a:lstStyle/>
          <a:p>
            <a:fld id="{13443910-3D88-430F-B3B4-1945443AA91F}" type="slidenum">
              <a:rPr lang="en-US" smtClean="0"/>
              <a:pPr/>
              <a:t>16</a:t>
            </a:fld>
            <a:endParaRPr lang="en-US"/>
          </a:p>
        </p:txBody>
      </p:sp>
    </p:spTree>
    <p:extLst>
      <p:ext uri="{BB962C8B-B14F-4D97-AF65-F5344CB8AC3E}">
        <p14:creationId xmlns:p14="http://schemas.microsoft.com/office/powerpoint/2010/main" val="236451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1000"/>
                                        <p:tgtEl>
                                          <p:spTgt spid="71"/>
                                        </p:tgtEl>
                                      </p:cBhvr>
                                    </p:animEffect>
                                    <p:anim calcmode="lin" valueType="num">
                                      <p:cBhvr>
                                        <p:cTn id="18" dur="1000" fill="hold"/>
                                        <p:tgtEl>
                                          <p:spTgt spid="71"/>
                                        </p:tgtEl>
                                        <p:attrNameLst>
                                          <p:attrName>ppt_x</p:attrName>
                                        </p:attrNameLst>
                                      </p:cBhvr>
                                      <p:tavLst>
                                        <p:tav tm="0">
                                          <p:val>
                                            <p:strVal val="#ppt_x"/>
                                          </p:val>
                                        </p:tav>
                                        <p:tav tm="100000">
                                          <p:val>
                                            <p:strVal val="#ppt_x"/>
                                          </p:val>
                                        </p:tav>
                                      </p:tavLst>
                                    </p:anim>
                                    <p:anim calcmode="lin" valueType="num">
                                      <p:cBhvr>
                                        <p:cTn id="19" dur="1000" fill="hold"/>
                                        <p:tgtEl>
                                          <p:spTgt spid="7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Qualitative vs. quantitative research</a:t>
            </a:r>
          </a:p>
        </p:txBody>
      </p:sp>
      <p:pic>
        <p:nvPicPr>
          <p:cNvPr id="4" name="Picture 3" descr="graph 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79650" y="1385416"/>
            <a:ext cx="1590030" cy="1363948"/>
          </a:xfrm>
          <a:prstGeom prst="rect">
            <a:avLst/>
          </a:prstGeom>
          <a:effectLst>
            <a:softEdge rad="31750"/>
          </a:effectLst>
        </p:spPr>
      </p:pic>
      <p:pic>
        <p:nvPicPr>
          <p:cNvPr id="5" name="Picture 4" descr="group thoughts.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5679" y="1345919"/>
            <a:ext cx="1641281" cy="1314017"/>
          </a:xfrm>
          <a:prstGeom prst="rect">
            <a:avLst/>
          </a:prstGeom>
        </p:spPr>
      </p:pic>
      <p:cxnSp>
        <p:nvCxnSpPr>
          <p:cNvPr id="6" name="Straight Connector 5"/>
          <p:cNvCxnSpPr/>
          <p:nvPr/>
        </p:nvCxnSpPr>
        <p:spPr>
          <a:xfrm>
            <a:off x="4572000" y="1756277"/>
            <a:ext cx="0" cy="441960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872200" y="1741317"/>
            <a:ext cx="30480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accent2"/>
                </a:solidFill>
                <a:effectLst/>
                <a:uLnTx/>
                <a:uFillTx/>
                <a:latin typeface="Segoe Script" panose="020B0504020000000003" pitchFamily="34" charset="0"/>
              </a:rPr>
              <a:t>qualitative</a:t>
            </a:r>
          </a:p>
        </p:txBody>
      </p:sp>
      <p:sp>
        <p:nvSpPr>
          <p:cNvPr id="8" name="TextBox 7"/>
          <p:cNvSpPr txBox="1"/>
          <p:nvPr/>
        </p:nvSpPr>
        <p:spPr>
          <a:xfrm>
            <a:off x="4599731" y="1741317"/>
            <a:ext cx="2730281" cy="492443"/>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chemeClr val="accent3"/>
                </a:solidFill>
                <a:effectLst/>
                <a:uLnTx/>
                <a:uFillTx/>
                <a:latin typeface="Arial Black" panose="020B0A04020102020204" pitchFamily="34" charset="0"/>
                <a:ea typeface="Arial Unicode MS" panose="020B0604020202020204" pitchFamily="34" charset="-128"/>
                <a:cs typeface="Arial Unicode MS" panose="020B0604020202020204" pitchFamily="34" charset="-128"/>
              </a:rPr>
              <a:t>quantitative</a:t>
            </a:r>
          </a:p>
        </p:txBody>
      </p:sp>
      <p:sp>
        <p:nvSpPr>
          <p:cNvPr id="10" name="TextBox 9"/>
          <p:cNvSpPr txBox="1"/>
          <p:nvPr/>
        </p:nvSpPr>
        <p:spPr>
          <a:xfrm>
            <a:off x="4920200" y="2494616"/>
            <a:ext cx="2514600" cy="150810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n-lt"/>
              </a:rPr>
              <a:t>numbers, statistics</a:t>
            </a:r>
          </a:p>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n-lt"/>
              </a:rPr>
              <a:t>precise, specific</a:t>
            </a:r>
          </a:p>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n-lt"/>
              </a:rPr>
              <a:t>“how many?”</a:t>
            </a:r>
          </a:p>
        </p:txBody>
      </p:sp>
      <p:sp>
        <p:nvSpPr>
          <p:cNvPr id="11" name="TextBox 10"/>
          <p:cNvSpPr txBox="1"/>
          <p:nvPr/>
        </p:nvSpPr>
        <p:spPr>
          <a:xfrm>
            <a:off x="1701810" y="2494616"/>
            <a:ext cx="2514600" cy="150810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n-lt"/>
              </a:rPr>
              <a:t> not statistical</a:t>
            </a:r>
          </a:p>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n-lt"/>
              </a:rPr>
              <a:t>broad, deep</a:t>
            </a:r>
          </a:p>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n-lt"/>
              </a:rPr>
              <a:t>“how? why?”</a:t>
            </a:r>
          </a:p>
        </p:txBody>
      </p:sp>
      <p:sp>
        <p:nvSpPr>
          <p:cNvPr id="12" name="TextBox 11"/>
          <p:cNvSpPr txBox="1"/>
          <p:nvPr/>
        </p:nvSpPr>
        <p:spPr>
          <a:xfrm>
            <a:off x="274319" y="3008169"/>
            <a:ext cx="152400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accent2"/>
                </a:solidFill>
                <a:effectLst/>
                <a:uLnTx/>
                <a:uFillTx/>
                <a:latin typeface="+mn-lt"/>
              </a:rPr>
              <a:t>focus groups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accent2"/>
                </a:solidFill>
                <a:effectLst/>
                <a:uLnTx/>
                <a:uFillTx/>
                <a:latin typeface="+mn-lt"/>
              </a:rPr>
              <a:t>1:1 interview</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accent2"/>
                </a:solidFill>
                <a:effectLst/>
                <a:uLnTx/>
                <a:uFillTx/>
                <a:latin typeface="+mn-lt"/>
              </a:rPr>
              <a:t>ethnography</a:t>
            </a:r>
          </a:p>
        </p:txBody>
      </p:sp>
      <p:sp>
        <p:nvSpPr>
          <p:cNvPr id="13" name="TextBox 12"/>
          <p:cNvSpPr txBox="1"/>
          <p:nvPr/>
        </p:nvSpPr>
        <p:spPr>
          <a:xfrm>
            <a:off x="7448880" y="3146668"/>
            <a:ext cx="142080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accent3"/>
                </a:solidFill>
                <a:effectLst/>
                <a:uLnTx/>
                <a:uFillTx/>
                <a:latin typeface="+mn-lt"/>
              </a:rPr>
              <a:t>surveys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accent3"/>
                </a:solidFill>
                <a:effectLst/>
                <a:uLnTx/>
                <a:uFillTx/>
                <a:latin typeface="+mn-lt"/>
              </a:rPr>
              <a:t>observations</a:t>
            </a:r>
          </a:p>
        </p:txBody>
      </p:sp>
      <p:sp>
        <p:nvSpPr>
          <p:cNvPr id="14" name="Down Arrow 13"/>
          <p:cNvSpPr/>
          <p:nvPr/>
        </p:nvSpPr>
        <p:spPr>
          <a:xfrm>
            <a:off x="1872200" y="4327562"/>
            <a:ext cx="609600" cy="609600"/>
          </a:xfrm>
          <a:prstGeom prst="down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Down Arrow 14"/>
          <p:cNvSpPr/>
          <p:nvPr/>
        </p:nvSpPr>
        <p:spPr>
          <a:xfrm>
            <a:off x="6515910" y="4327562"/>
            <a:ext cx="609600" cy="609600"/>
          </a:xfrm>
          <a:prstGeom prst="downArrow">
            <a:avLst/>
          </a:prstGeom>
          <a:solidFill>
            <a:schemeClr val="bg2">
              <a:lumMod val="9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TextBox 15"/>
          <p:cNvSpPr txBox="1"/>
          <p:nvPr/>
        </p:nvSpPr>
        <p:spPr>
          <a:xfrm>
            <a:off x="479656" y="5262004"/>
            <a:ext cx="3736750"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i="1" kern="0" dirty="0">
                <a:solidFill>
                  <a:sysClr val="windowText" lastClr="000000"/>
                </a:solidFill>
                <a:latin typeface="+mn-lt"/>
              </a:rPr>
              <a:t>“M&amp;Ms are my favorite candy </a:t>
            </a:r>
            <a:r>
              <a:rPr lang="en-US" i="1" u="sng" kern="0" dirty="0">
                <a:solidFill>
                  <a:sysClr val="windowText" lastClr="000000"/>
                </a:solidFill>
                <a:latin typeface="+mn-lt"/>
              </a:rPr>
              <a:t>because</a:t>
            </a:r>
            <a:r>
              <a:rPr lang="en-US" i="1" kern="0" dirty="0">
                <a:solidFill>
                  <a:sysClr val="windowText" lastClr="000000"/>
                </a:solidFill>
                <a:latin typeface="+mn-lt"/>
              </a:rPr>
              <a:t> they are sweet without being TOO sweet, and </a:t>
            </a:r>
            <a:r>
              <a:rPr lang="en-US" i="1" u="sng" kern="0" dirty="0">
                <a:solidFill>
                  <a:sysClr val="windowText" lastClr="000000"/>
                </a:solidFill>
                <a:latin typeface="+mn-lt"/>
              </a:rPr>
              <a:t>because</a:t>
            </a:r>
            <a:r>
              <a:rPr lang="en-US" i="1" kern="0" dirty="0">
                <a:solidFill>
                  <a:sysClr val="windowText" lastClr="000000"/>
                </a:solidFill>
                <a:latin typeface="+mn-lt"/>
              </a:rPr>
              <a:t> they remind me of happy childhood memories.” </a:t>
            </a:r>
            <a:endParaRPr kumimoji="0" lang="en-US" sz="1800" b="0" i="1" u="none" strike="noStrike" kern="0" cap="none" spc="0" normalizeH="0" baseline="0" noProof="0" dirty="0">
              <a:ln>
                <a:noFill/>
              </a:ln>
              <a:solidFill>
                <a:sysClr val="windowText" lastClr="000000"/>
              </a:solidFill>
              <a:effectLst/>
              <a:uLnTx/>
              <a:uFillTx/>
              <a:latin typeface="+mn-lt"/>
            </a:endParaRPr>
          </a:p>
        </p:txBody>
      </p:sp>
      <p:sp>
        <p:nvSpPr>
          <p:cNvPr id="17" name="TextBox 16"/>
          <p:cNvSpPr txBox="1"/>
          <p:nvPr/>
        </p:nvSpPr>
        <p:spPr>
          <a:xfrm>
            <a:off x="5029200" y="5252547"/>
            <a:ext cx="3819125"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i="1" kern="0" dirty="0">
                <a:solidFill>
                  <a:sysClr val="windowText" lastClr="000000"/>
                </a:solidFill>
                <a:latin typeface="+mn-lt"/>
              </a:rPr>
              <a:t>21</a:t>
            </a:r>
            <a:r>
              <a:rPr kumimoji="0" lang="en-US" sz="1800" b="0" i="1" u="none" strike="noStrike" kern="0" cap="none" spc="0" normalizeH="0" baseline="0" noProof="0" dirty="0">
                <a:ln>
                  <a:noFill/>
                </a:ln>
                <a:solidFill>
                  <a:sysClr val="windowText" lastClr="000000"/>
                </a:solidFill>
                <a:effectLst/>
                <a:uLnTx/>
                <a:uFillTx/>
                <a:latin typeface="+mn-lt"/>
              </a:rPr>
              <a:t>% of candy consumers ages </a:t>
            </a:r>
            <a:r>
              <a:rPr lang="en-US" i="1" kern="0" dirty="0">
                <a:solidFill>
                  <a:sysClr val="windowText" lastClr="000000"/>
                </a:solidFill>
                <a:latin typeface="+mn-lt"/>
              </a:rPr>
              <a:t>18 to 39 choose M&amp;Ms (any variety) as their favorite candy.</a:t>
            </a:r>
            <a:endParaRPr kumimoji="0" lang="en-US" sz="1800" b="0" i="1" u="none" strike="noStrike" kern="0" cap="none" spc="0" normalizeH="0" baseline="0" noProof="0" dirty="0">
              <a:ln>
                <a:noFill/>
              </a:ln>
              <a:solidFill>
                <a:sysClr val="windowText" lastClr="000000"/>
              </a:solidFill>
              <a:effectLst/>
              <a:uLnTx/>
              <a:uFillTx/>
              <a:latin typeface="+mn-lt"/>
            </a:endParaRPr>
          </a:p>
        </p:txBody>
      </p:sp>
      <p:sp>
        <p:nvSpPr>
          <p:cNvPr id="9" name="Slide Number Placeholder 8">
            <a:extLst>
              <a:ext uri="{FF2B5EF4-FFF2-40B4-BE49-F238E27FC236}">
                <a16:creationId xmlns:a16="http://schemas.microsoft.com/office/drawing/2014/main" id="{7097F2B0-4AA3-4E8F-A0A2-578AF6F95AC7}"/>
              </a:ext>
            </a:extLst>
          </p:cNvPr>
          <p:cNvSpPr>
            <a:spLocks noGrp="1"/>
          </p:cNvSpPr>
          <p:nvPr>
            <p:ph type="sldNum" sz="quarter" idx="10"/>
          </p:nvPr>
        </p:nvSpPr>
        <p:spPr/>
        <p:txBody>
          <a:bodyPr/>
          <a:lstStyle/>
          <a:p>
            <a:fld id="{13443910-3D88-430F-B3B4-1945443AA91F}" type="slidenum">
              <a:rPr lang="en-US" smtClean="0"/>
              <a:pPr/>
              <a:t>17</a:t>
            </a:fld>
            <a:endParaRPr lang="en-US"/>
          </a:p>
        </p:txBody>
      </p:sp>
    </p:spTree>
    <p:extLst>
      <p:ext uri="{BB962C8B-B14F-4D97-AF65-F5344CB8AC3E}">
        <p14:creationId xmlns:p14="http://schemas.microsoft.com/office/powerpoint/2010/main" val="243223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marL="0" indent="0">
              <a:buNone/>
            </a:pPr>
            <a:r>
              <a:rPr lang="en-US" dirty="0"/>
              <a:t>A company wants to understand consumer perceptions of their brand relative to the competition. Here, we’ll </a:t>
            </a:r>
            <a:r>
              <a:rPr lang="en-US" i="1" dirty="0"/>
              <a:t>show</a:t>
            </a:r>
            <a:r>
              <a:rPr lang="en-US" dirty="0"/>
              <a:t> you instead of </a:t>
            </a:r>
            <a:r>
              <a:rPr lang="en-US" i="1" dirty="0"/>
              <a:t>tell</a:t>
            </a:r>
            <a:r>
              <a:rPr lang="en-US" dirty="0"/>
              <a:t>.</a:t>
            </a:r>
          </a:p>
        </p:txBody>
      </p:sp>
      <p:sp>
        <p:nvSpPr>
          <p:cNvPr id="4" name="Title 3"/>
          <p:cNvSpPr>
            <a:spLocks noGrp="1"/>
          </p:cNvSpPr>
          <p:nvPr>
            <p:ph type="title"/>
          </p:nvPr>
        </p:nvSpPr>
        <p:spPr>
          <a:xfrm>
            <a:off x="457200" y="255202"/>
            <a:ext cx="8382000" cy="887798"/>
          </a:xfrm>
        </p:spPr>
        <p:txBody>
          <a:bodyPr/>
          <a:lstStyle/>
          <a:p>
            <a:r>
              <a:rPr lang="en-US" dirty="0"/>
              <a:t>Let’s dive a bit deeper into qualitative research</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178931" y="3055010"/>
            <a:ext cx="2724364" cy="2235650"/>
          </a:xfrm>
          <a:prstGeom prst="roundRect">
            <a:avLst/>
          </a:prstGeom>
        </p:spPr>
      </p:pic>
      <p:sp>
        <p:nvSpPr>
          <p:cNvPr id="6" name="Rectangle 5"/>
          <p:cNvSpPr/>
          <p:nvPr/>
        </p:nvSpPr>
        <p:spPr>
          <a:xfrm>
            <a:off x="439121" y="2335380"/>
            <a:ext cx="3743332"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Calibri Light" panose="020F0302020204030204" pitchFamily="34" charset="0"/>
              </a:rPr>
              <a:t>Pick a </a:t>
            </a:r>
            <a:r>
              <a:rPr kumimoji="0" lang="en-US" sz="3200" b="1" i="0" u="none" strike="noStrike" kern="0" cap="none" spc="0" normalizeH="0" baseline="0" noProof="0" dirty="0">
                <a:ln>
                  <a:noFill/>
                </a:ln>
                <a:solidFill>
                  <a:schemeClr val="tx2"/>
                </a:solidFill>
                <a:effectLst/>
                <a:uLnTx/>
                <a:uFillTx/>
                <a:latin typeface="Segoe Script" panose="020B0504020000000003" pitchFamily="34" charset="0"/>
              </a:rPr>
              <a:t>brand</a:t>
            </a:r>
            <a:r>
              <a:rPr kumimoji="0" lang="en-US" sz="2400" b="1" i="0" u="none" strike="noStrike" kern="0" cap="none" spc="0" normalizeH="0" baseline="0" noProof="0" dirty="0">
                <a:ln>
                  <a:noFill/>
                </a:ln>
                <a:solidFill>
                  <a:sysClr val="windowText" lastClr="000000"/>
                </a:solidFill>
                <a:effectLst/>
                <a:uLnTx/>
                <a:uFillTx/>
                <a:latin typeface="Calibri Light" panose="020F0302020204030204" pitchFamily="34" charset="0"/>
              </a:rPr>
              <a:t>, any brand.</a:t>
            </a:r>
          </a:p>
        </p:txBody>
      </p:sp>
      <p:sp>
        <p:nvSpPr>
          <p:cNvPr id="7" name="Rectangle 6"/>
          <p:cNvSpPr/>
          <p:nvPr/>
        </p:nvSpPr>
        <p:spPr>
          <a:xfrm>
            <a:off x="740998" y="3913960"/>
            <a:ext cx="3922869" cy="584775"/>
          </a:xfrm>
          <a:prstGeom prst="rect">
            <a:avLst/>
          </a:prstGeom>
        </p:spPr>
        <p:txBody>
          <a:bodyPr wrap="none">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ysClr val="windowText" lastClr="000000"/>
                </a:solidFill>
                <a:effectLst/>
                <a:uLnTx/>
                <a:uFillTx/>
                <a:latin typeface="Calibri Light" panose="020F0302020204030204" pitchFamily="34" charset="0"/>
              </a:rPr>
              <a:t>What are they </a:t>
            </a:r>
            <a:r>
              <a:rPr kumimoji="0" lang="en-US" sz="3200" b="1" i="0" u="none" strike="noStrike" kern="0" cap="none" spc="0" normalizeH="0" baseline="0" noProof="0" dirty="0">
                <a:ln>
                  <a:noFill/>
                </a:ln>
                <a:solidFill>
                  <a:schemeClr val="tx2"/>
                </a:solidFill>
                <a:effectLst/>
                <a:uLnTx/>
                <a:uFillTx/>
                <a:latin typeface="Segoe Script" panose="020B0504020000000003" pitchFamily="34" charset="0"/>
              </a:rPr>
              <a:t>wearing</a:t>
            </a:r>
            <a:r>
              <a:rPr kumimoji="0" lang="en-US" sz="2000" b="1" i="0" u="none" strike="noStrike" kern="0" cap="none" spc="0" normalizeH="0" baseline="0" noProof="0" dirty="0">
                <a:ln>
                  <a:noFill/>
                </a:ln>
                <a:solidFill>
                  <a:sysClr val="windowText" lastClr="000000"/>
                </a:solidFill>
                <a:effectLst/>
                <a:uLnTx/>
                <a:uFillTx/>
                <a:latin typeface="Calibri Light" panose="020F0302020204030204" pitchFamily="34" charset="0"/>
              </a:rPr>
              <a:t>?</a:t>
            </a:r>
            <a:endParaRPr kumimoji="0" lang="en-US" sz="2000" b="0" i="0" u="none" strike="noStrike" kern="0" cap="none" spc="0" normalizeH="0" baseline="0" noProof="0" dirty="0">
              <a:ln>
                <a:noFill/>
              </a:ln>
              <a:solidFill>
                <a:sysClr val="windowText" lastClr="000000"/>
              </a:solidFill>
              <a:effectLst/>
              <a:uLnTx/>
              <a:uFillTx/>
              <a:latin typeface="Calibri Light" panose="020F0302020204030204" pitchFamily="34" charset="0"/>
            </a:endParaRPr>
          </a:p>
        </p:txBody>
      </p:sp>
      <p:sp>
        <p:nvSpPr>
          <p:cNvPr id="8" name="Rectangle 7"/>
          <p:cNvSpPr/>
          <p:nvPr/>
        </p:nvSpPr>
        <p:spPr>
          <a:xfrm>
            <a:off x="740998" y="4367440"/>
            <a:ext cx="4145687" cy="584775"/>
          </a:xfrm>
          <a:prstGeom prst="rect">
            <a:avLst/>
          </a:prstGeom>
        </p:spPr>
        <p:txBody>
          <a:bodyPr wrap="none">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ysClr val="windowText" lastClr="000000"/>
                </a:solidFill>
                <a:effectLst/>
                <a:uLnTx/>
                <a:uFillTx/>
                <a:latin typeface="Calibri Light" panose="020F0302020204030204" pitchFamily="34" charset="0"/>
              </a:rPr>
              <a:t>What are they </a:t>
            </a:r>
            <a:r>
              <a:rPr kumimoji="0" lang="en-US" sz="3200" b="1" i="0" u="none" strike="noStrike" kern="0" cap="none" spc="0" normalizeH="0" baseline="0" noProof="0" dirty="0">
                <a:ln>
                  <a:noFill/>
                </a:ln>
                <a:solidFill>
                  <a:schemeClr val="tx2"/>
                </a:solidFill>
                <a:effectLst/>
                <a:uLnTx/>
                <a:uFillTx/>
                <a:latin typeface="Segoe Script" panose="020B0504020000000003" pitchFamily="34" charset="0"/>
              </a:rPr>
              <a:t>drinking</a:t>
            </a:r>
            <a:r>
              <a:rPr kumimoji="0" lang="en-US" sz="2000" b="1" i="0" u="none" strike="noStrike" kern="0" cap="none" spc="0" normalizeH="0" baseline="0" noProof="0" dirty="0">
                <a:ln>
                  <a:noFill/>
                </a:ln>
                <a:solidFill>
                  <a:sysClr val="windowText" lastClr="000000"/>
                </a:solidFill>
                <a:effectLst/>
                <a:uLnTx/>
                <a:uFillTx/>
                <a:latin typeface="Calibri Light" panose="020F0302020204030204" pitchFamily="34" charset="0"/>
              </a:rPr>
              <a:t>?</a:t>
            </a:r>
            <a:endParaRPr kumimoji="0" lang="en-US" sz="2000" b="0" i="0" u="none" strike="noStrike" kern="0" cap="none" spc="0" normalizeH="0" baseline="0" noProof="0" dirty="0">
              <a:ln>
                <a:noFill/>
              </a:ln>
              <a:solidFill>
                <a:sysClr val="windowText" lastClr="000000"/>
              </a:solidFill>
              <a:effectLst/>
              <a:uLnTx/>
              <a:uFillTx/>
              <a:latin typeface="Calibri Light" panose="020F0302020204030204" pitchFamily="34" charset="0"/>
            </a:endParaRPr>
          </a:p>
        </p:txBody>
      </p:sp>
      <p:sp>
        <p:nvSpPr>
          <p:cNvPr id="9" name="Rectangle 8"/>
          <p:cNvSpPr/>
          <p:nvPr/>
        </p:nvSpPr>
        <p:spPr>
          <a:xfrm>
            <a:off x="5583323" y="2419195"/>
            <a:ext cx="3514957" cy="357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Rectangle 9"/>
          <p:cNvSpPr/>
          <p:nvPr/>
        </p:nvSpPr>
        <p:spPr>
          <a:xfrm>
            <a:off x="740998" y="3460480"/>
            <a:ext cx="6017994" cy="584775"/>
          </a:xfrm>
          <a:prstGeom prst="rect">
            <a:avLst/>
          </a:prstGeom>
        </p:spPr>
        <p:txBody>
          <a:bodyPr wrap="none">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ysClr val="windowText" lastClr="000000"/>
                </a:solidFill>
                <a:effectLst/>
                <a:uLnTx/>
                <a:uFillTx/>
                <a:latin typeface="Calibri Light" panose="020F0302020204030204" pitchFamily="34" charset="0"/>
              </a:rPr>
              <a:t>What do they </a:t>
            </a:r>
            <a:r>
              <a:rPr kumimoji="0" lang="en-US" sz="3200" b="1" i="0" u="none" strike="noStrike" kern="0" cap="none" spc="0" normalizeH="0" baseline="0" noProof="0" dirty="0">
                <a:ln>
                  <a:noFill/>
                </a:ln>
                <a:solidFill>
                  <a:schemeClr val="tx2"/>
                </a:solidFill>
                <a:effectLst/>
                <a:uLnTx/>
                <a:uFillTx/>
                <a:latin typeface="Segoe Script" panose="020B0504020000000003" pitchFamily="34" charset="0"/>
              </a:rPr>
              <a:t>look like</a:t>
            </a:r>
            <a:r>
              <a:rPr kumimoji="0" lang="en-US" sz="2000" b="1" i="0" u="none" strike="noStrike" kern="0" cap="none" spc="0" normalizeH="0" baseline="0" noProof="0" dirty="0">
                <a:ln>
                  <a:noFill/>
                </a:ln>
                <a:solidFill>
                  <a:schemeClr val="tx2"/>
                </a:solidFill>
                <a:effectLst/>
                <a:uLnTx/>
                <a:uFillTx/>
                <a:latin typeface="Segoe Script" panose="020B0504020000000003" pitchFamily="34" charset="0"/>
              </a:rPr>
              <a:t> </a:t>
            </a:r>
            <a:r>
              <a:rPr kumimoji="0" lang="en-US" sz="2000" b="1" i="0" u="none" strike="noStrike" kern="0" cap="none" spc="0" normalizeH="0" baseline="0" noProof="0" dirty="0">
                <a:ln>
                  <a:noFill/>
                </a:ln>
                <a:solidFill>
                  <a:sysClr val="windowText" lastClr="000000"/>
                </a:solidFill>
                <a:effectLst/>
                <a:uLnTx/>
                <a:uFillTx/>
                <a:latin typeface="Calibri Light" panose="020F0302020204030204" pitchFamily="34" charset="0"/>
              </a:rPr>
              <a:t>(age, gender, etc.)?</a:t>
            </a:r>
            <a:endParaRPr kumimoji="0" lang="en-US" sz="2000" b="0" i="0" u="none" strike="noStrike" kern="0" cap="none" spc="0" normalizeH="0" baseline="0" noProof="0" dirty="0">
              <a:ln>
                <a:noFill/>
              </a:ln>
              <a:solidFill>
                <a:sysClr val="windowText" lastClr="000000"/>
              </a:solidFill>
              <a:effectLst/>
              <a:uLnTx/>
              <a:uFillTx/>
              <a:latin typeface="Calibri Light" panose="020F0302020204030204" pitchFamily="34" charset="0"/>
            </a:endParaRPr>
          </a:p>
        </p:txBody>
      </p:sp>
      <p:sp>
        <p:nvSpPr>
          <p:cNvPr id="11" name="Rounded Rectangle 10"/>
          <p:cNvSpPr/>
          <p:nvPr/>
        </p:nvSpPr>
        <p:spPr>
          <a:xfrm>
            <a:off x="800100" y="5876252"/>
            <a:ext cx="7543800" cy="595604"/>
          </a:xfrm>
          <a:prstGeom prst="roundRect">
            <a:avLst/>
          </a:prstGeom>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noProof="0" dirty="0">
                <a:solidFill>
                  <a:schemeClr val="tx1"/>
                </a:solidFill>
              </a:rPr>
              <a:t>This is called a </a:t>
            </a:r>
            <a:r>
              <a:rPr lang="en-US" sz="2000" b="1" u="sng" kern="0" noProof="0" dirty="0">
                <a:solidFill>
                  <a:schemeClr val="tx1"/>
                </a:solidFill>
                <a:latin typeface="Segoe Script" panose="020B0504020000000003" pitchFamily="34" charset="0"/>
              </a:rPr>
              <a:t>projective technique</a:t>
            </a:r>
            <a:r>
              <a:rPr kumimoji="0" lang="en-US" sz="2000" b="1" i="0" u="none" strike="noStrike" kern="0" cap="none" spc="0" normalizeH="0" baseline="0" noProof="0" dirty="0">
                <a:ln>
                  <a:noFill/>
                </a:ln>
                <a:solidFill>
                  <a:schemeClr val="tx1"/>
                </a:solidFill>
                <a:effectLst/>
                <a:uLnTx/>
                <a:uFillTx/>
                <a:latin typeface="Segoe Script" panose="020B0504020000000003" pitchFamily="34" charset="0"/>
              </a:rPr>
              <a:t> </a:t>
            </a:r>
            <a:r>
              <a:rPr kumimoji="0" lang="en-US" sz="2000" b="1" i="0" u="none" strike="noStrike" kern="0" cap="none" spc="0" normalizeH="0" baseline="0" noProof="0" dirty="0">
                <a:ln>
                  <a:noFill/>
                </a:ln>
                <a:solidFill>
                  <a:schemeClr val="tx1"/>
                </a:solidFill>
                <a:effectLst/>
                <a:uLnTx/>
                <a:uFillTx/>
              </a:rPr>
              <a:t>– we use this in research!</a:t>
            </a:r>
          </a:p>
        </p:txBody>
      </p:sp>
      <p:sp>
        <p:nvSpPr>
          <p:cNvPr id="12" name="Rectangle 11"/>
          <p:cNvSpPr/>
          <p:nvPr/>
        </p:nvSpPr>
        <p:spPr>
          <a:xfrm>
            <a:off x="740997" y="4820920"/>
            <a:ext cx="5983309" cy="584775"/>
          </a:xfrm>
          <a:prstGeom prst="rect">
            <a:avLst/>
          </a:prstGeom>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ysClr val="windowText" lastClr="000000"/>
                </a:solidFill>
                <a:effectLst/>
                <a:uLnTx/>
                <a:uFillTx/>
                <a:latin typeface="Calibri Light" panose="020F0302020204030204" pitchFamily="34" charset="0"/>
              </a:rPr>
              <a:t>Do people want to </a:t>
            </a:r>
            <a:r>
              <a:rPr kumimoji="0" lang="en-US" sz="3200" b="1" i="0" u="none" strike="noStrike" kern="0" cap="none" spc="0" normalizeH="0" baseline="0" noProof="0" dirty="0">
                <a:ln>
                  <a:noFill/>
                </a:ln>
                <a:solidFill>
                  <a:schemeClr val="tx2"/>
                </a:solidFill>
                <a:effectLst/>
                <a:uLnTx/>
                <a:uFillTx/>
                <a:latin typeface="Segoe Script" panose="020B0504020000000003" pitchFamily="34" charset="0"/>
              </a:rPr>
              <a:t>hang out</a:t>
            </a:r>
            <a:r>
              <a:rPr kumimoji="0" lang="en-US" sz="2000" b="1" i="0" u="none" strike="noStrike" kern="0" cap="none" spc="0" normalizeH="0" baseline="0" noProof="0" dirty="0">
                <a:ln>
                  <a:noFill/>
                </a:ln>
                <a:solidFill>
                  <a:schemeClr val="tx2"/>
                </a:solidFill>
                <a:effectLst/>
                <a:uLnTx/>
                <a:uFillTx/>
                <a:latin typeface="Segoe Script" panose="020B0504020000000003" pitchFamily="34" charset="0"/>
              </a:rPr>
              <a:t> </a:t>
            </a:r>
            <a:r>
              <a:rPr kumimoji="0" lang="en-US" sz="2000" b="1" i="0" u="none" strike="noStrike" kern="0" cap="none" spc="0" normalizeH="0" baseline="0" noProof="0" dirty="0">
                <a:ln>
                  <a:noFill/>
                </a:ln>
                <a:solidFill>
                  <a:sysClr val="windowText" lastClr="000000"/>
                </a:solidFill>
                <a:effectLst/>
                <a:uLnTx/>
                <a:uFillTx/>
                <a:latin typeface="Calibri Light" panose="020F0302020204030204" pitchFamily="34" charset="0"/>
              </a:rPr>
              <a:t>with them?</a:t>
            </a:r>
            <a:endParaRPr kumimoji="0" lang="en-US" sz="2000" b="0" i="0" u="none" strike="noStrike" kern="0" cap="none" spc="0" normalizeH="0" baseline="0" noProof="0" dirty="0">
              <a:ln>
                <a:noFill/>
              </a:ln>
              <a:solidFill>
                <a:sysClr val="windowText" lastClr="000000"/>
              </a:solidFill>
              <a:effectLst/>
              <a:uLnTx/>
              <a:uFillTx/>
              <a:latin typeface="Calibri Light" panose="020F0302020204030204" pitchFamily="34" charset="0"/>
            </a:endParaRPr>
          </a:p>
        </p:txBody>
      </p:sp>
      <p:sp>
        <p:nvSpPr>
          <p:cNvPr id="13" name="Rectangle 12"/>
          <p:cNvSpPr/>
          <p:nvPr/>
        </p:nvSpPr>
        <p:spPr>
          <a:xfrm>
            <a:off x="439121" y="2858628"/>
            <a:ext cx="6019597"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Calibri Light" panose="020F0302020204030204" pitchFamily="34" charset="0"/>
              </a:rPr>
              <a:t>Now, imagine that brand walks into a </a:t>
            </a:r>
            <a:r>
              <a:rPr kumimoji="0" lang="en-US" sz="3200" b="1" i="0" u="none" strike="noStrike" kern="0" cap="none" spc="0" normalizeH="0" baseline="0" noProof="0" dirty="0">
                <a:ln>
                  <a:noFill/>
                </a:ln>
                <a:solidFill>
                  <a:schemeClr val="tx2"/>
                </a:solidFill>
                <a:effectLst/>
                <a:uLnTx/>
                <a:uFillTx/>
                <a:latin typeface="Segoe Script" panose="020B0504020000000003" pitchFamily="34" charset="0"/>
              </a:rPr>
              <a:t>party</a:t>
            </a:r>
            <a:r>
              <a:rPr kumimoji="0" lang="en-US" sz="2400" b="0" i="0" u="none" strike="noStrike" kern="0" cap="none" spc="0" normalizeH="0" baseline="0" noProof="0" dirty="0">
                <a:ln>
                  <a:noFill/>
                </a:ln>
                <a:solidFill>
                  <a:sysClr val="windowText" lastClr="000000"/>
                </a:solidFill>
                <a:effectLst/>
                <a:uLnTx/>
                <a:uFillTx/>
                <a:latin typeface="Calibri Light" panose="020F0302020204030204" pitchFamily="34" charset="0"/>
              </a:rPr>
              <a:t>.</a:t>
            </a:r>
          </a:p>
        </p:txBody>
      </p:sp>
      <p:sp>
        <p:nvSpPr>
          <p:cNvPr id="14" name="Slide Number Placeholder 13">
            <a:extLst>
              <a:ext uri="{FF2B5EF4-FFF2-40B4-BE49-F238E27FC236}">
                <a16:creationId xmlns:a16="http://schemas.microsoft.com/office/drawing/2014/main" id="{8B8CD1F2-3ECC-4DAE-9B83-10A387EC55AE}"/>
              </a:ext>
            </a:extLst>
          </p:cNvPr>
          <p:cNvSpPr>
            <a:spLocks noGrp="1"/>
          </p:cNvSpPr>
          <p:nvPr>
            <p:ph type="sldNum" sz="quarter" idx="10"/>
          </p:nvPr>
        </p:nvSpPr>
        <p:spPr/>
        <p:txBody>
          <a:bodyPr/>
          <a:lstStyle/>
          <a:p>
            <a:fld id="{13443910-3D88-430F-B3B4-1945443AA91F}" type="slidenum">
              <a:rPr lang="en-US" smtClean="0"/>
              <a:pPr/>
              <a:t>18</a:t>
            </a:fld>
            <a:endParaRPr lang="en-US"/>
          </a:p>
        </p:txBody>
      </p:sp>
    </p:spTree>
    <p:extLst>
      <p:ext uri="{BB962C8B-B14F-4D97-AF65-F5344CB8AC3E}">
        <p14:creationId xmlns:p14="http://schemas.microsoft.com/office/powerpoint/2010/main" val="192629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ppt_x"/>
                                          </p:val>
                                        </p:tav>
                                        <p:tav tm="100000">
                                          <p:val>
                                            <p:strVal val="#ppt_x"/>
                                          </p:val>
                                        </p:tav>
                                      </p:tavLst>
                                    </p:anim>
                                    <p:anim calcmode="lin" valueType="num">
                                      <p:cBhvr additive="base">
                                        <p:cTn id="5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p:bldP spid="11" grpId="0" animBg="1"/>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3443910-3D88-430F-B3B4-1945443AA91F}" type="slidenum">
              <a:rPr lang="en-US" smtClean="0"/>
              <a:pPr/>
              <a:t>19</a:t>
            </a:fld>
            <a:endParaRPr lang="en-US"/>
          </a:p>
        </p:txBody>
      </p:sp>
      <p:sp>
        <p:nvSpPr>
          <p:cNvPr id="3" name="Text Placeholder 2"/>
          <p:cNvSpPr>
            <a:spLocks noGrp="1"/>
          </p:cNvSpPr>
          <p:nvPr>
            <p:ph type="body" sz="quarter" idx="11"/>
          </p:nvPr>
        </p:nvSpPr>
        <p:spPr/>
        <p:txBody>
          <a:bodyPr/>
          <a:lstStyle/>
          <a:p>
            <a:r>
              <a:rPr lang="en-US" dirty="0"/>
              <a:t>They might hire us to conduct a research project, and we might interview students like you about this. Here, we’ll </a:t>
            </a:r>
            <a:r>
              <a:rPr lang="en-US" i="1" dirty="0"/>
              <a:t>show</a:t>
            </a:r>
            <a:r>
              <a:rPr lang="en-US" dirty="0"/>
              <a:t> you instead of </a:t>
            </a:r>
            <a:r>
              <a:rPr lang="en-US" i="1" dirty="0"/>
              <a:t>tell</a:t>
            </a:r>
            <a:r>
              <a:rPr lang="en-US" dirty="0"/>
              <a:t>.</a:t>
            </a:r>
          </a:p>
          <a:p>
            <a:endParaRPr lang="en-US" dirty="0"/>
          </a:p>
        </p:txBody>
      </p:sp>
      <p:sp>
        <p:nvSpPr>
          <p:cNvPr id="4" name="Title 3"/>
          <p:cNvSpPr>
            <a:spLocks noGrp="1"/>
          </p:cNvSpPr>
          <p:nvPr>
            <p:ph type="title"/>
          </p:nvPr>
        </p:nvSpPr>
        <p:spPr/>
        <p:txBody>
          <a:bodyPr/>
          <a:lstStyle/>
          <a:p>
            <a:r>
              <a:rPr lang="en-US" dirty="0"/>
              <a:t>So, let’s say UNC wants to better understand the undergraduate student experience.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95" y="1295400"/>
            <a:ext cx="9200190" cy="5562600"/>
          </a:xfrm>
          <a:prstGeom prst="rect">
            <a:avLst/>
          </a:prstGeom>
          <a:ln>
            <a:noFill/>
          </a:ln>
          <a:effectLst/>
        </p:spPr>
      </p:pic>
    </p:spTree>
    <p:extLst>
      <p:ext uri="{BB962C8B-B14F-4D97-AF65-F5344CB8AC3E}">
        <p14:creationId xmlns:p14="http://schemas.microsoft.com/office/powerpoint/2010/main" val="317702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 Same Side Corner Rectangle 14"/>
          <p:cNvSpPr/>
          <p:nvPr/>
        </p:nvSpPr>
        <p:spPr>
          <a:xfrm rot="10800000">
            <a:off x="824926" y="3395662"/>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Round Same Side Corner Rectangle 15"/>
          <p:cNvSpPr/>
          <p:nvPr/>
        </p:nvSpPr>
        <p:spPr>
          <a:xfrm rot="10800000">
            <a:off x="3563365" y="3395662"/>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7" name="Text Placeholder 15"/>
          <p:cNvSpPr txBox="1">
            <a:spLocks/>
          </p:cNvSpPr>
          <p:nvPr/>
        </p:nvSpPr>
        <p:spPr>
          <a:xfrm>
            <a:off x="809686" y="3395663"/>
            <a:ext cx="1981200" cy="685800"/>
          </a:xfrm>
          <a:prstGeom prst="rect">
            <a:avLst/>
          </a:prstGeom>
        </p:spPr>
        <p:txBody>
          <a:bodyPr vert="horz" lIns="91440" tIns="45720" rIns="91440" bIns="45720" rtlCol="0"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fontAlgn="auto">
              <a:spcBef>
                <a:spcPts val="0"/>
              </a:spcBef>
              <a:spcAft>
                <a:spcPts val="0"/>
              </a:spcAft>
              <a:defRPr/>
            </a:pPr>
            <a:r>
              <a:rPr lang="en-US" dirty="0">
                <a:solidFill>
                  <a:srgbClr val="FFFFFF"/>
                </a:solidFill>
                <a:latin typeface="Calibri"/>
                <a:cs typeface="+mn-cs"/>
              </a:rPr>
              <a:t>Who is TLG?</a:t>
            </a:r>
          </a:p>
        </p:txBody>
      </p:sp>
      <p:sp>
        <p:nvSpPr>
          <p:cNvPr id="18" name="Text Placeholder 15"/>
          <p:cNvSpPr txBox="1">
            <a:spLocks/>
          </p:cNvSpPr>
          <p:nvPr/>
        </p:nvSpPr>
        <p:spPr>
          <a:xfrm>
            <a:off x="3548124" y="3395663"/>
            <a:ext cx="1981200" cy="685800"/>
          </a:xfrm>
          <a:prstGeom prst="rect">
            <a:avLst/>
          </a:prstGeo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marL="114300" indent="-114300" fontAlgn="auto">
              <a:spcBef>
                <a:spcPct val="20000"/>
              </a:spcBef>
              <a:spcAft>
                <a:spcPts val="0"/>
              </a:spcAft>
              <a:buClr>
                <a:srgbClr val="FFFFFF"/>
              </a:buClr>
              <a:buFont typeface="Arial" pitchFamily="34" charset="0"/>
              <a:buNone/>
              <a:defRPr/>
            </a:pPr>
            <a:r>
              <a:rPr lang="en-US" dirty="0">
                <a:solidFill>
                  <a:srgbClr val="FFFFFF"/>
                </a:solidFill>
                <a:latin typeface="Calibri"/>
                <a:cs typeface="+mn-cs"/>
              </a:rPr>
              <a:t>What is market research?</a:t>
            </a:r>
          </a:p>
        </p:txBody>
      </p:sp>
      <p:sp>
        <p:nvSpPr>
          <p:cNvPr id="19" name="Round Same Side Corner Rectangle 18"/>
          <p:cNvSpPr/>
          <p:nvPr/>
        </p:nvSpPr>
        <p:spPr>
          <a:xfrm rot="10800000">
            <a:off x="6317043" y="3395661"/>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0" name="Text Placeholder 15"/>
          <p:cNvSpPr txBox="1">
            <a:spLocks/>
          </p:cNvSpPr>
          <p:nvPr/>
        </p:nvSpPr>
        <p:spPr>
          <a:xfrm>
            <a:off x="6301803" y="3395662"/>
            <a:ext cx="1981200" cy="685800"/>
          </a:xfrm>
          <a:prstGeom prst="rect">
            <a:avLst/>
          </a:prstGeom>
        </p:spPr>
        <p:txBody>
          <a:bodyPr vert="horz" lIns="91440" tIns="45720" rIns="91440" bIns="45720" rtlCol="0"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fontAlgn="auto">
              <a:spcBef>
                <a:spcPts val="0"/>
              </a:spcBef>
              <a:spcAft>
                <a:spcPts val="0"/>
              </a:spcAft>
              <a:defRPr/>
            </a:pPr>
            <a:r>
              <a:rPr lang="en-US" dirty="0">
                <a:solidFill>
                  <a:srgbClr val="FFFFFF"/>
                </a:solidFill>
                <a:latin typeface="Calibri"/>
              </a:rPr>
              <a:t>Examples of </a:t>
            </a:r>
            <a:br>
              <a:rPr lang="en-US" dirty="0">
                <a:solidFill>
                  <a:srgbClr val="FFFFFF"/>
                </a:solidFill>
                <a:latin typeface="Calibri"/>
              </a:rPr>
            </a:br>
            <a:r>
              <a:rPr lang="en-US" dirty="0">
                <a:solidFill>
                  <a:srgbClr val="FFFFFF"/>
                </a:solidFill>
                <a:latin typeface="Calibri"/>
              </a:rPr>
              <a:t>what we do</a:t>
            </a:r>
          </a:p>
        </p:txBody>
      </p:sp>
      <p:sp>
        <p:nvSpPr>
          <p:cNvPr id="22" name="Title 2"/>
          <p:cNvSpPr txBox="1">
            <a:spLocks/>
          </p:cNvSpPr>
          <p:nvPr/>
        </p:nvSpPr>
        <p:spPr>
          <a:xfrm>
            <a:off x="457200" y="0"/>
            <a:ext cx="8229600" cy="1066800"/>
          </a:xfrm>
          <a:prstGeom prst="rect">
            <a:avLst/>
          </a:prstGeom>
        </p:spPr>
        <p:txBody>
          <a:bodyPr anchor="ctr"/>
          <a:lstStyle>
            <a:lvl1pPr algn="l" defTabSz="914400" rtl="0" eaLnBrk="1" latinLnBrk="0" hangingPunct="1">
              <a:spcBef>
                <a:spcPct val="0"/>
              </a:spcBef>
              <a:buNone/>
              <a:defRPr sz="2800" b="1" kern="1200">
                <a:solidFill>
                  <a:schemeClr val="accent1"/>
                </a:solidFill>
                <a:latin typeface="+mj-lt"/>
                <a:ea typeface="+mj-ea"/>
                <a:cs typeface="+mj-cs"/>
              </a:defRPr>
            </a:lvl1pPr>
          </a:lstStyle>
          <a:p>
            <a:pPr fontAlgn="auto">
              <a:spcAft>
                <a:spcPts val="0"/>
              </a:spcAft>
            </a:pPr>
            <a:r>
              <a:rPr lang="en-US" dirty="0">
                <a:solidFill>
                  <a:srgbClr val="17375E"/>
                </a:solidFill>
              </a:rPr>
              <a:t>Today’s Agenda</a:t>
            </a:r>
          </a:p>
        </p:txBody>
      </p:sp>
      <p:pic>
        <p:nvPicPr>
          <p:cNvPr id="23" name="Picture 22" descr="howwestandout_s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3298" y="1831021"/>
            <a:ext cx="2037588" cy="1564640"/>
          </a:xfrm>
          <a:prstGeom prst="rect">
            <a:avLst/>
          </a:prstGeom>
        </p:spPr>
      </p:pic>
      <p:pic>
        <p:nvPicPr>
          <p:cNvPr id="24" name="Picture 23" descr="analysis_s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95387" y="1829951"/>
            <a:ext cx="1315271" cy="1496090"/>
          </a:xfrm>
          <a:prstGeom prst="rect">
            <a:avLst/>
          </a:prstGeom>
        </p:spPr>
      </p:pic>
      <p:sp>
        <p:nvSpPr>
          <p:cNvPr id="26" name="Right Arrow 25"/>
          <p:cNvSpPr/>
          <p:nvPr/>
        </p:nvSpPr>
        <p:spPr>
          <a:xfrm>
            <a:off x="2968165" y="3584012"/>
            <a:ext cx="463640" cy="309093"/>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7" name="Right Arrow 26"/>
          <p:cNvSpPr/>
          <p:nvPr/>
        </p:nvSpPr>
        <p:spPr>
          <a:xfrm>
            <a:off x="5725689" y="3584012"/>
            <a:ext cx="463640" cy="309093"/>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14" name="Picture 13" descr="background_sm.png"/>
          <p:cNvPicPr>
            <a:picLocks noChangeAspect="1"/>
          </p:cNvPicPr>
          <p:nvPr/>
        </p:nvPicPr>
        <p:blipFill>
          <a:blip r:embed="rId5" cstate="print"/>
          <a:stretch>
            <a:fillRect/>
          </a:stretch>
        </p:blipFill>
        <p:spPr>
          <a:xfrm>
            <a:off x="6705522" y="1600316"/>
            <a:ext cx="1600200" cy="1795346"/>
          </a:xfrm>
          <a:prstGeom prst="rect">
            <a:avLst/>
          </a:prstGeom>
        </p:spPr>
      </p:pic>
    </p:spTree>
    <p:extLst>
      <p:ext uri="{BB962C8B-B14F-4D97-AF65-F5344CB8AC3E}">
        <p14:creationId xmlns:p14="http://schemas.microsoft.com/office/powerpoint/2010/main" val="2761658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Quantitative research has rules and sophisticated techniques</a:t>
            </a:r>
          </a:p>
        </p:txBody>
      </p:sp>
      <p:cxnSp>
        <p:nvCxnSpPr>
          <p:cNvPr id="6" name="Straight Connector 5"/>
          <p:cNvCxnSpPr/>
          <p:nvPr/>
        </p:nvCxnSpPr>
        <p:spPr>
          <a:xfrm>
            <a:off x="4495801" y="1417305"/>
            <a:ext cx="0" cy="441960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1001" y="2785228"/>
            <a:ext cx="3736750"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i="1" kern="0" dirty="0">
                <a:solidFill>
                  <a:sysClr val="windowText" lastClr="000000"/>
                </a:solidFill>
                <a:latin typeface="+mn-lt"/>
              </a:rPr>
              <a:t>“What is your favorite type of candy?”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dirty="0">
                <a:ln>
                  <a:noFill/>
                </a:ln>
                <a:solidFill>
                  <a:sysClr val="windowText" lastClr="000000"/>
                </a:solidFill>
                <a:effectLst/>
                <a:uLnTx/>
                <a:uFillTx/>
                <a:latin typeface="+mn-lt"/>
              </a:rPr>
              <a:t>[OPEN END RESPONSE]</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b="1" kern="0" dirty="0">
              <a:solidFill>
                <a:sysClr val="windowText" lastClr="000000"/>
              </a:solidFill>
              <a:latin typeface="+mn-lt"/>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1" u="none" strike="noStrike" kern="0" cap="none" spc="0" normalizeH="0" baseline="0" noProof="0" dirty="0">
                <a:ln>
                  <a:noFill/>
                </a:ln>
                <a:solidFill>
                  <a:schemeClr val="tx2"/>
                </a:solidFill>
                <a:effectLst/>
                <a:uLnTx/>
                <a:uFillTx/>
                <a:latin typeface="+mn-lt"/>
              </a:rPr>
              <a:t>VS.</a:t>
            </a:r>
          </a:p>
        </p:txBody>
      </p:sp>
      <p:sp>
        <p:nvSpPr>
          <p:cNvPr id="18" name="Text Placeholder 2">
            <a:extLst>
              <a:ext uri="{FF2B5EF4-FFF2-40B4-BE49-F238E27FC236}">
                <a16:creationId xmlns:a16="http://schemas.microsoft.com/office/drawing/2014/main" id="{F60AC5B0-ED4E-4818-8679-E4D1169BBB3C}"/>
              </a:ext>
            </a:extLst>
          </p:cNvPr>
          <p:cNvSpPr txBox="1">
            <a:spLocks/>
          </p:cNvSpPr>
          <p:nvPr/>
        </p:nvSpPr>
        <p:spPr>
          <a:xfrm>
            <a:off x="381319" y="1371600"/>
            <a:ext cx="3657284" cy="575428"/>
          </a:xfrm>
          <a:prstGeom prst="rect">
            <a:avLst/>
          </a:prstGeom>
        </p:spPr>
        <p:txBody>
          <a:bodyPr/>
          <a:lstStyle>
            <a:lvl1pPr marL="114300" indent="-114300" algn="l" defTabSz="914400" rtl="0" eaLnBrk="1" latinLnBrk="0" hangingPunct="1">
              <a:spcBef>
                <a:spcPct val="20000"/>
              </a:spcBef>
              <a:buClr>
                <a:schemeClr val="bg1"/>
              </a:buClr>
              <a:buFont typeface="Arial" pitchFamily="34" charset="0"/>
              <a:buChar char="•"/>
              <a:defRPr sz="1800" b="1" kern="1200">
                <a:solidFill>
                  <a:schemeClr val="tx2"/>
                </a:solidFill>
                <a:latin typeface="+mn-lt"/>
                <a:ea typeface="+mn-ea"/>
                <a:cs typeface="+mn-cs"/>
              </a:defRPr>
            </a:lvl1pPr>
            <a:lvl2pPr marL="3429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2pPr>
            <a:lvl3pPr marL="6858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3pPr>
            <a:lvl4pPr marL="10287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4pPr>
            <a:lvl5pPr marL="1371600" indent="-228600" algn="l" defTabSz="914400" rtl="0" eaLnBrk="1" latinLnBrk="0" hangingPunct="1">
              <a:spcBef>
                <a:spcPct val="20000"/>
              </a:spcBef>
              <a:buClr>
                <a:schemeClr val="tx2"/>
              </a:buClr>
              <a:buFont typeface="Wingdings" pitchFamily="2" charset="2"/>
              <a:buChar char="v"/>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sz="2400" dirty="0">
                <a:latin typeface="+mj-lt"/>
              </a:rPr>
              <a:t>To be confident in our data, we must “follow the rules.” </a:t>
            </a:r>
          </a:p>
        </p:txBody>
      </p:sp>
      <p:pic>
        <p:nvPicPr>
          <p:cNvPr id="19" name="Picture 18">
            <a:extLst>
              <a:ext uri="{FF2B5EF4-FFF2-40B4-BE49-F238E27FC236}">
                <a16:creationId xmlns:a16="http://schemas.microsoft.com/office/drawing/2014/main" id="{FCD821F8-66F7-4C3F-99CA-412747397A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95401" y="4772020"/>
            <a:ext cx="2057400" cy="1426968"/>
          </a:xfrm>
          <a:prstGeom prst="rect">
            <a:avLst/>
          </a:prstGeom>
        </p:spPr>
      </p:pic>
      <p:sp>
        <p:nvSpPr>
          <p:cNvPr id="20" name="TextBox 19">
            <a:extLst>
              <a:ext uri="{FF2B5EF4-FFF2-40B4-BE49-F238E27FC236}">
                <a16:creationId xmlns:a16="http://schemas.microsoft.com/office/drawing/2014/main" id="{B70AB1E1-5B27-4048-A315-567930FA245D}"/>
              </a:ext>
            </a:extLst>
          </p:cNvPr>
          <p:cNvSpPr txBox="1"/>
          <p:nvPr/>
        </p:nvSpPr>
        <p:spPr>
          <a:xfrm>
            <a:off x="381001" y="4043897"/>
            <a:ext cx="373675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i="1" kern="0" dirty="0">
                <a:solidFill>
                  <a:sysClr val="windowText" lastClr="000000"/>
                </a:solidFill>
                <a:latin typeface="+mn-lt"/>
              </a:rPr>
              <a:t>“What is your favorite type of candy?”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dirty="0">
                <a:ln>
                  <a:noFill/>
                </a:ln>
                <a:solidFill>
                  <a:sysClr val="windowText" lastClr="000000"/>
                </a:solidFill>
                <a:effectLst/>
                <a:uLnTx/>
                <a:uFillTx/>
                <a:latin typeface="+mn-lt"/>
              </a:rPr>
              <a:t>[CHOOSE ONE]</a:t>
            </a:r>
          </a:p>
        </p:txBody>
      </p:sp>
      <p:sp>
        <p:nvSpPr>
          <p:cNvPr id="21" name="Text Placeholder 2">
            <a:extLst>
              <a:ext uri="{FF2B5EF4-FFF2-40B4-BE49-F238E27FC236}">
                <a16:creationId xmlns:a16="http://schemas.microsoft.com/office/drawing/2014/main" id="{7204483C-A84C-446F-B701-45DA5903E05E}"/>
              </a:ext>
            </a:extLst>
          </p:cNvPr>
          <p:cNvSpPr txBox="1">
            <a:spLocks/>
          </p:cNvSpPr>
          <p:nvPr/>
        </p:nvSpPr>
        <p:spPr>
          <a:xfrm>
            <a:off x="4784203" y="1413628"/>
            <a:ext cx="4131197" cy="575428"/>
          </a:xfrm>
          <a:prstGeom prst="rect">
            <a:avLst/>
          </a:prstGeom>
        </p:spPr>
        <p:txBody>
          <a:bodyPr/>
          <a:lstStyle>
            <a:lvl1pPr marL="114300" indent="-114300" algn="l" defTabSz="914400" rtl="0" eaLnBrk="1" latinLnBrk="0" hangingPunct="1">
              <a:spcBef>
                <a:spcPct val="20000"/>
              </a:spcBef>
              <a:buClr>
                <a:schemeClr val="bg1"/>
              </a:buClr>
              <a:buFont typeface="Arial" pitchFamily="34" charset="0"/>
              <a:buChar char="•"/>
              <a:defRPr sz="1800" b="1" kern="1200">
                <a:solidFill>
                  <a:schemeClr val="tx2"/>
                </a:solidFill>
                <a:latin typeface="+mn-lt"/>
                <a:ea typeface="+mn-ea"/>
                <a:cs typeface="+mn-cs"/>
              </a:defRPr>
            </a:lvl1pPr>
            <a:lvl2pPr marL="3429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2pPr>
            <a:lvl3pPr marL="6858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3pPr>
            <a:lvl4pPr marL="10287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4pPr>
            <a:lvl5pPr marL="1371600" indent="-228600" algn="l" defTabSz="914400" rtl="0" eaLnBrk="1" latinLnBrk="0" hangingPunct="1">
              <a:spcBef>
                <a:spcPct val="20000"/>
              </a:spcBef>
              <a:buClr>
                <a:schemeClr val="tx2"/>
              </a:buClr>
              <a:buFont typeface="Wingdings" pitchFamily="2" charset="2"/>
              <a:buChar char="v"/>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sz="2400" dirty="0">
                <a:latin typeface="+mj-lt"/>
              </a:rPr>
              <a:t>There are validated techniques to get beyond stated attitudes and behaviors.</a:t>
            </a:r>
          </a:p>
        </p:txBody>
      </p:sp>
      <p:graphicFrame>
        <p:nvGraphicFramePr>
          <p:cNvPr id="23" name="Table 22">
            <a:extLst>
              <a:ext uri="{FF2B5EF4-FFF2-40B4-BE49-F238E27FC236}">
                <a16:creationId xmlns:a16="http://schemas.microsoft.com/office/drawing/2014/main" id="{E763FC5B-00CB-4E10-9A94-3D29E99058C7}"/>
              </a:ext>
            </a:extLst>
          </p:cNvPr>
          <p:cNvGraphicFramePr>
            <a:graphicFrameLocks noGrp="1"/>
          </p:cNvGraphicFramePr>
          <p:nvPr/>
        </p:nvGraphicFramePr>
        <p:xfrm>
          <a:off x="4784202" y="4675889"/>
          <a:ext cx="4131176" cy="1483360"/>
        </p:xfrm>
        <a:graphic>
          <a:graphicData uri="http://schemas.openxmlformats.org/drawingml/2006/table">
            <a:tbl>
              <a:tblPr firstRow="1" bandRow="1">
                <a:tableStyleId>{5C22544A-7EE6-4342-B048-85BDC9FD1C3A}</a:tableStyleId>
              </a:tblPr>
              <a:tblGrid>
                <a:gridCol w="1032794">
                  <a:extLst>
                    <a:ext uri="{9D8B030D-6E8A-4147-A177-3AD203B41FA5}">
                      <a16:colId xmlns:a16="http://schemas.microsoft.com/office/drawing/2014/main" val="4202702015"/>
                    </a:ext>
                  </a:extLst>
                </a:gridCol>
                <a:gridCol w="1032794">
                  <a:extLst>
                    <a:ext uri="{9D8B030D-6E8A-4147-A177-3AD203B41FA5}">
                      <a16:colId xmlns:a16="http://schemas.microsoft.com/office/drawing/2014/main" val="3503357278"/>
                    </a:ext>
                  </a:extLst>
                </a:gridCol>
                <a:gridCol w="1032794">
                  <a:extLst>
                    <a:ext uri="{9D8B030D-6E8A-4147-A177-3AD203B41FA5}">
                      <a16:colId xmlns:a16="http://schemas.microsoft.com/office/drawing/2014/main" val="1982625616"/>
                    </a:ext>
                  </a:extLst>
                </a:gridCol>
                <a:gridCol w="1032794">
                  <a:extLst>
                    <a:ext uri="{9D8B030D-6E8A-4147-A177-3AD203B41FA5}">
                      <a16:colId xmlns:a16="http://schemas.microsoft.com/office/drawing/2014/main" val="3739071251"/>
                    </a:ext>
                  </a:extLst>
                </a:gridCol>
              </a:tblGrid>
              <a:tr h="370840">
                <a:tc>
                  <a:txBody>
                    <a:bodyPr/>
                    <a:lstStyle/>
                    <a:p>
                      <a:pPr algn="ctr"/>
                      <a:r>
                        <a:rPr lang="en-US" sz="1400" dirty="0"/>
                        <a:t>Option 1</a:t>
                      </a:r>
                    </a:p>
                  </a:txBody>
                  <a:tcPr/>
                </a:tc>
                <a:tc>
                  <a:txBody>
                    <a:bodyPr/>
                    <a:lstStyle/>
                    <a:p>
                      <a:pPr algn="ctr"/>
                      <a:r>
                        <a:rPr lang="en-US" sz="1400" dirty="0"/>
                        <a:t>Option 2</a:t>
                      </a:r>
                    </a:p>
                  </a:txBody>
                  <a:tcPr/>
                </a:tc>
                <a:tc>
                  <a:txBody>
                    <a:bodyPr/>
                    <a:lstStyle/>
                    <a:p>
                      <a:pPr algn="ctr"/>
                      <a:r>
                        <a:rPr lang="en-US" sz="1400" dirty="0"/>
                        <a:t>Option 3</a:t>
                      </a:r>
                    </a:p>
                  </a:txBody>
                  <a:tcPr/>
                </a:tc>
                <a:tc rowSpan="4">
                  <a:txBody>
                    <a:bodyPr/>
                    <a:lstStyle/>
                    <a:p>
                      <a:pPr algn="ctr"/>
                      <a:endParaRPr lang="en-US" sz="1400" dirty="0"/>
                    </a:p>
                    <a:p>
                      <a:pPr algn="ctr"/>
                      <a:endParaRPr lang="en-US" sz="1400" dirty="0"/>
                    </a:p>
                    <a:p>
                      <a:pPr algn="ctr"/>
                      <a:r>
                        <a:rPr lang="en-US" sz="1400" dirty="0"/>
                        <a:t>None of these</a:t>
                      </a:r>
                    </a:p>
                  </a:txBody>
                  <a:tcPr/>
                </a:tc>
                <a:extLst>
                  <a:ext uri="{0D108BD9-81ED-4DB2-BD59-A6C34878D82A}">
                    <a16:rowId xmlns:a16="http://schemas.microsoft.com/office/drawing/2014/main" val="3815279180"/>
                  </a:ext>
                </a:extLst>
              </a:tr>
              <a:tr h="370840">
                <a:tc>
                  <a:txBody>
                    <a:bodyPr/>
                    <a:lstStyle/>
                    <a:p>
                      <a:pPr algn="ctr"/>
                      <a:r>
                        <a:rPr lang="en-US" sz="1400" dirty="0"/>
                        <a:t>Blue</a:t>
                      </a:r>
                    </a:p>
                  </a:txBody>
                  <a:tcPr/>
                </a:tc>
                <a:tc>
                  <a:txBody>
                    <a:bodyPr/>
                    <a:lstStyle/>
                    <a:p>
                      <a:pPr algn="ctr"/>
                      <a:r>
                        <a:rPr lang="en-US" sz="1400" dirty="0"/>
                        <a:t>Black</a:t>
                      </a:r>
                    </a:p>
                  </a:txBody>
                  <a:tcPr/>
                </a:tc>
                <a:tc>
                  <a:txBody>
                    <a:bodyPr/>
                    <a:lstStyle/>
                    <a:p>
                      <a:pPr algn="ctr"/>
                      <a:r>
                        <a:rPr lang="en-US" sz="1400" dirty="0"/>
                        <a:t>White</a:t>
                      </a:r>
                    </a:p>
                  </a:txBody>
                  <a:tcPr/>
                </a:tc>
                <a:tc vMerge="1">
                  <a:txBody>
                    <a:bodyPr/>
                    <a:lstStyle/>
                    <a:p>
                      <a:pPr algn="ctr"/>
                      <a:endParaRPr lang="en-US" sz="1400" dirty="0"/>
                    </a:p>
                  </a:txBody>
                  <a:tcPr/>
                </a:tc>
                <a:extLst>
                  <a:ext uri="{0D108BD9-81ED-4DB2-BD59-A6C34878D82A}">
                    <a16:rowId xmlns:a16="http://schemas.microsoft.com/office/drawing/2014/main" val="4288230455"/>
                  </a:ext>
                </a:extLst>
              </a:tr>
              <a:tr h="370840">
                <a:tc>
                  <a:txBody>
                    <a:bodyPr/>
                    <a:lstStyle/>
                    <a:p>
                      <a:pPr algn="ctr"/>
                      <a:r>
                        <a:rPr lang="en-US" sz="1400" dirty="0"/>
                        <a:t>Sunroof</a:t>
                      </a:r>
                    </a:p>
                  </a:txBody>
                  <a:tcPr/>
                </a:tc>
                <a:tc>
                  <a:txBody>
                    <a:bodyPr/>
                    <a:lstStyle/>
                    <a:p>
                      <a:pPr algn="ctr"/>
                      <a:r>
                        <a:rPr lang="en-US" sz="1400" dirty="0"/>
                        <a:t>No Sunroof</a:t>
                      </a:r>
                    </a:p>
                  </a:txBody>
                  <a:tcPr/>
                </a:tc>
                <a:tc>
                  <a:txBody>
                    <a:bodyPr/>
                    <a:lstStyle/>
                    <a:p>
                      <a:pPr algn="ctr"/>
                      <a:r>
                        <a:rPr lang="en-US" sz="1400" dirty="0"/>
                        <a:t>Sunroof</a:t>
                      </a:r>
                    </a:p>
                  </a:txBody>
                  <a:tcPr/>
                </a:tc>
                <a:tc vMerge="1">
                  <a:txBody>
                    <a:bodyPr/>
                    <a:lstStyle/>
                    <a:p>
                      <a:pPr algn="ctr"/>
                      <a:endParaRPr lang="en-US" sz="1400" dirty="0"/>
                    </a:p>
                  </a:txBody>
                  <a:tcPr/>
                </a:tc>
                <a:extLst>
                  <a:ext uri="{0D108BD9-81ED-4DB2-BD59-A6C34878D82A}">
                    <a16:rowId xmlns:a16="http://schemas.microsoft.com/office/drawing/2014/main" val="3751839575"/>
                  </a:ext>
                </a:extLst>
              </a:tr>
              <a:tr h="370840">
                <a:tc>
                  <a:txBody>
                    <a:bodyPr/>
                    <a:lstStyle/>
                    <a:p>
                      <a:pPr algn="ctr"/>
                      <a:r>
                        <a:rPr lang="en-US" sz="1400" dirty="0"/>
                        <a:t>2WD</a:t>
                      </a:r>
                    </a:p>
                  </a:txBody>
                  <a:tcPr/>
                </a:tc>
                <a:tc>
                  <a:txBody>
                    <a:bodyPr/>
                    <a:lstStyle/>
                    <a:p>
                      <a:pPr algn="ctr"/>
                      <a:r>
                        <a:rPr lang="en-US" sz="1400" dirty="0"/>
                        <a:t>4WD</a:t>
                      </a:r>
                    </a:p>
                  </a:txBody>
                  <a:tcPr/>
                </a:tc>
                <a:tc>
                  <a:txBody>
                    <a:bodyPr/>
                    <a:lstStyle/>
                    <a:p>
                      <a:pPr algn="ctr"/>
                      <a:r>
                        <a:rPr lang="en-US" sz="1400" dirty="0"/>
                        <a:t>4WD</a:t>
                      </a:r>
                    </a:p>
                  </a:txBody>
                  <a:tcPr/>
                </a:tc>
                <a:tc vMerge="1">
                  <a:txBody>
                    <a:bodyPr/>
                    <a:lstStyle/>
                    <a:p>
                      <a:pPr algn="ctr"/>
                      <a:endParaRPr lang="en-US" sz="1400" dirty="0"/>
                    </a:p>
                  </a:txBody>
                  <a:tcPr/>
                </a:tc>
                <a:extLst>
                  <a:ext uri="{0D108BD9-81ED-4DB2-BD59-A6C34878D82A}">
                    <a16:rowId xmlns:a16="http://schemas.microsoft.com/office/drawing/2014/main" val="1656158013"/>
                  </a:ext>
                </a:extLst>
              </a:tr>
            </a:tbl>
          </a:graphicData>
        </a:graphic>
      </p:graphicFrame>
      <p:sp>
        <p:nvSpPr>
          <p:cNvPr id="24" name="TextBox 23">
            <a:extLst>
              <a:ext uri="{FF2B5EF4-FFF2-40B4-BE49-F238E27FC236}">
                <a16:creationId xmlns:a16="http://schemas.microsoft.com/office/drawing/2014/main" id="{9C175579-F62B-4931-B096-43CDE7F6AEA7}"/>
              </a:ext>
            </a:extLst>
          </p:cNvPr>
          <p:cNvSpPr txBox="1"/>
          <p:nvPr/>
        </p:nvSpPr>
        <p:spPr>
          <a:xfrm>
            <a:off x="4950050" y="2912550"/>
            <a:ext cx="3965317" cy="147732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i="1" kern="0" dirty="0">
                <a:solidFill>
                  <a:sysClr val="windowText" lastClr="000000"/>
                </a:solidFill>
                <a:latin typeface="+mn-lt"/>
              </a:rPr>
              <a:t>“When shopping for a car, how important is… Color?  A Sunroof?  4WD? </a:t>
            </a:r>
            <a:endParaRPr lang="en-US" b="1" kern="0" dirty="0">
              <a:solidFill>
                <a:sysClr val="windowText" lastClr="000000"/>
              </a:solidFill>
              <a:latin typeface="+mn-lt"/>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dirty="0">
                <a:ln>
                  <a:noFill/>
                </a:ln>
                <a:solidFill>
                  <a:schemeClr val="tx1">
                    <a:lumMod val="50000"/>
                  </a:schemeClr>
                </a:solidFill>
                <a:effectLst/>
                <a:uLnTx/>
                <a:uFillTx/>
                <a:latin typeface="+mn-lt"/>
              </a:rPr>
              <a:t>[STATED IMPORTANCE, 5-POINT SCALE] </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i="1" kern="0" dirty="0">
              <a:solidFill>
                <a:schemeClr val="tx2"/>
              </a:solidFill>
              <a:latin typeface="+mn-lt"/>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1" u="none" strike="noStrike" kern="0" cap="none" spc="0" normalizeH="0" baseline="0" noProof="0" dirty="0">
                <a:ln>
                  <a:noFill/>
                </a:ln>
                <a:solidFill>
                  <a:schemeClr val="tx2"/>
                </a:solidFill>
                <a:effectLst/>
                <a:uLnTx/>
                <a:uFillTx/>
                <a:latin typeface="+mn-lt"/>
              </a:rPr>
              <a:t>VS.</a:t>
            </a:r>
          </a:p>
        </p:txBody>
      </p:sp>
      <p:sp>
        <p:nvSpPr>
          <p:cNvPr id="25" name="Slide Number Placeholder 1">
            <a:extLst>
              <a:ext uri="{FF2B5EF4-FFF2-40B4-BE49-F238E27FC236}">
                <a16:creationId xmlns:a16="http://schemas.microsoft.com/office/drawing/2014/main" id="{4EE7CD7E-411C-4FDC-960F-3695BA72CF38}"/>
              </a:ext>
            </a:extLst>
          </p:cNvPr>
          <p:cNvSpPr>
            <a:spLocks noGrp="1"/>
          </p:cNvSpPr>
          <p:nvPr>
            <p:ph type="sldNum" sz="quarter" idx="10"/>
          </p:nvPr>
        </p:nvSpPr>
        <p:spPr>
          <a:xfrm>
            <a:off x="8641080" y="6537960"/>
            <a:ext cx="457200" cy="301752"/>
          </a:xfrm>
        </p:spPr>
        <p:txBody>
          <a:bodyPr/>
          <a:lstStyle/>
          <a:p>
            <a:fld id="{13443910-3D88-430F-B3B4-1945443AA91F}" type="slidenum">
              <a:rPr lang="en-US" smtClean="0"/>
              <a:pPr/>
              <a:t>20</a:t>
            </a:fld>
            <a:endParaRPr lang="en-US" dirty="0"/>
          </a:p>
        </p:txBody>
      </p:sp>
    </p:spTree>
    <p:extLst>
      <p:ext uri="{BB962C8B-B14F-4D97-AF65-F5344CB8AC3E}">
        <p14:creationId xmlns:p14="http://schemas.microsoft.com/office/powerpoint/2010/main" val="218265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3443910-3D88-430F-B3B4-1945443AA91F}" type="slidenum">
              <a:rPr lang="en-US" smtClean="0"/>
              <a:pPr/>
              <a:t>21</a:t>
            </a:fld>
            <a:endParaRPr lang="en-US"/>
          </a:p>
        </p:txBody>
      </p:sp>
      <p:sp>
        <p:nvSpPr>
          <p:cNvPr id="4" name="Title 3"/>
          <p:cNvSpPr>
            <a:spLocks noGrp="1"/>
          </p:cNvSpPr>
          <p:nvPr>
            <p:ph type="title"/>
          </p:nvPr>
        </p:nvSpPr>
        <p:spPr/>
        <p:txBody>
          <a:bodyPr/>
          <a:lstStyle/>
          <a:p>
            <a:r>
              <a:rPr lang="en-US" dirty="0"/>
              <a:t>Ethnographic Research</a:t>
            </a:r>
          </a:p>
        </p:txBody>
      </p:sp>
      <p:pic>
        <p:nvPicPr>
          <p:cNvPr id="10" name="Picture 9"/>
          <p:cNvPicPr>
            <a:picLocks noChangeAspect="1"/>
          </p:cNvPicPr>
          <p:nvPr/>
        </p:nvPicPr>
        <p:blipFill>
          <a:blip r:embed="rId3">
            <a:duotone>
              <a:schemeClr val="accent3">
                <a:shade val="45000"/>
                <a:satMod val="135000"/>
              </a:schemeClr>
              <a:prstClr val="white"/>
            </a:duotone>
          </a:blip>
          <a:stretch>
            <a:fillRect/>
          </a:stretch>
        </p:blipFill>
        <p:spPr>
          <a:xfrm>
            <a:off x="3886200" y="2268014"/>
            <a:ext cx="1073468" cy="766763"/>
          </a:xfrm>
          <a:prstGeom prst="rect">
            <a:avLst/>
          </a:prstGeom>
        </p:spPr>
      </p:pic>
      <p:sp>
        <p:nvSpPr>
          <p:cNvPr id="11" name="Text Placeholder 2"/>
          <p:cNvSpPr>
            <a:spLocks noGrp="1"/>
          </p:cNvSpPr>
          <p:nvPr>
            <p:ph type="body" sz="quarter" idx="11"/>
          </p:nvPr>
        </p:nvSpPr>
        <p:spPr>
          <a:xfrm>
            <a:off x="457517" y="1295400"/>
            <a:ext cx="8183563" cy="5029200"/>
          </a:xfrm>
        </p:spPr>
        <p:txBody>
          <a:bodyPr/>
          <a:lstStyle/>
          <a:p>
            <a:pPr marL="0" indent="0">
              <a:buNone/>
            </a:pPr>
            <a:r>
              <a:rPr lang="en-US" sz="2000" dirty="0">
                <a:latin typeface="+mj-lt"/>
              </a:rPr>
              <a:t>Seeing respondents in their “natural habitat.”</a:t>
            </a:r>
          </a:p>
        </p:txBody>
      </p:sp>
      <p:sp>
        <p:nvSpPr>
          <p:cNvPr id="9" name="TextBox 8"/>
          <p:cNvSpPr txBox="1"/>
          <p:nvPr/>
        </p:nvSpPr>
        <p:spPr>
          <a:xfrm>
            <a:off x="5029200" y="2362200"/>
            <a:ext cx="2590800" cy="830997"/>
          </a:xfrm>
          <a:prstGeom prst="rect">
            <a:avLst/>
          </a:prstGeom>
          <a:noFill/>
        </p:spPr>
        <p:txBody>
          <a:bodyPr wrap="square" rtlCol="0">
            <a:spAutoFit/>
          </a:bodyPr>
          <a:lstStyle/>
          <a:p>
            <a:r>
              <a:rPr lang="en-US" sz="2400" b="1" dirty="0">
                <a:solidFill>
                  <a:schemeClr val="accent3"/>
                </a:solidFill>
                <a:latin typeface="Segoe Script" panose="020B0504020000000003" pitchFamily="34" charset="0"/>
              </a:rPr>
              <a:t>reel life documentaries</a:t>
            </a:r>
          </a:p>
        </p:txBody>
      </p:sp>
      <p:pic>
        <p:nvPicPr>
          <p:cNvPr id="13" name="Picture 12"/>
          <p:cNvPicPr>
            <a:picLocks noChangeAspect="1"/>
          </p:cNvPicPr>
          <p:nvPr/>
        </p:nvPicPr>
        <p:blipFill>
          <a:blip r:embed="rId4">
            <a:duotone>
              <a:schemeClr val="accent1">
                <a:shade val="45000"/>
                <a:satMod val="135000"/>
              </a:schemeClr>
              <a:prstClr val="white"/>
            </a:duotone>
          </a:blip>
          <a:stretch>
            <a:fillRect/>
          </a:stretch>
        </p:blipFill>
        <p:spPr>
          <a:xfrm>
            <a:off x="3886200" y="3624268"/>
            <a:ext cx="923925" cy="835329"/>
          </a:xfrm>
          <a:prstGeom prst="rect">
            <a:avLst/>
          </a:prstGeom>
        </p:spPr>
      </p:pic>
      <p:sp>
        <p:nvSpPr>
          <p:cNvPr id="17" name="TextBox 16"/>
          <p:cNvSpPr txBox="1"/>
          <p:nvPr/>
        </p:nvSpPr>
        <p:spPr>
          <a:xfrm>
            <a:off x="5063836" y="3711583"/>
            <a:ext cx="2590800" cy="830997"/>
          </a:xfrm>
          <a:prstGeom prst="rect">
            <a:avLst/>
          </a:prstGeom>
          <a:noFill/>
        </p:spPr>
        <p:txBody>
          <a:bodyPr wrap="square" rtlCol="0">
            <a:spAutoFit/>
          </a:bodyPr>
          <a:lstStyle/>
          <a:p>
            <a:r>
              <a:rPr lang="en-US" sz="2400" b="1" dirty="0">
                <a:solidFill>
                  <a:schemeClr val="accent1"/>
                </a:solidFill>
                <a:latin typeface="Segoe Script" panose="020B0504020000000003" pitchFamily="34" charset="0"/>
              </a:rPr>
              <a:t>in-home interviews</a:t>
            </a:r>
          </a:p>
        </p:txBody>
      </p:sp>
      <p:pic>
        <p:nvPicPr>
          <p:cNvPr id="18" name="Picture 17"/>
          <p:cNvPicPr>
            <a:picLocks noChangeAspect="1"/>
          </p:cNvPicPr>
          <p:nvPr/>
        </p:nvPicPr>
        <p:blipFill>
          <a:blip r:embed="rId5"/>
          <a:stretch>
            <a:fillRect/>
          </a:stretch>
        </p:blipFill>
        <p:spPr>
          <a:xfrm>
            <a:off x="3984784" y="4871816"/>
            <a:ext cx="974884" cy="932498"/>
          </a:xfrm>
          <a:prstGeom prst="rect">
            <a:avLst/>
          </a:prstGeom>
        </p:spPr>
      </p:pic>
      <p:sp>
        <p:nvSpPr>
          <p:cNvPr id="19" name="TextBox 18"/>
          <p:cNvSpPr txBox="1"/>
          <p:nvPr/>
        </p:nvSpPr>
        <p:spPr>
          <a:xfrm>
            <a:off x="5029200" y="4987172"/>
            <a:ext cx="3505200" cy="830997"/>
          </a:xfrm>
          <a:prstGeom prst="rect">
            <a:avLst/>
          </a:prstGeom>
          <a:noFill/>
        </p:spPr>
        <p:txBody>
          <a:bodyPr wrap="square" rtlCol="0">
            <a:spAutoFit/>
          </a:bodyPr>
          <a:lstStyle/>
          <a:p>
            <a:r>
              <a:rPr lang="en-US" sz="2400" b="1" dirty="0">
                <a:solidFill>
                  <a:schemeClr val="accent2"/>
                </a:solidFill>
                <a:latin typeface="Segoe Script" panose="020B0504020000000003" pitchFamily="34" charset="0"/>
              </a:rPr>
              <a:t>in-store intercepts &amp; observations </a:t>
            </a:r>
          </a:p>
        </p:txBody>
      </p:sp>
      <p:pic>
        <p:nvPicPr>
          <p:cNvPr id="1026" name="Picture 2" descr="Image result for crocodile hunte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227" y="2850740"/>
            <a:ext cx="3111773" cy="401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54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3443910-3D88-430F-B3B4-1945443AA91F}" type="slidenum">
              <a:rPr lang="en-US" smtClean="0"/>
              <a:pPr/>
              <a:t>22</a:t>
            </a:fld>
            <a:endParaRPr lang="en-US"/>
          </a:p>
        </p:txBody>
      </p:sp>
      <p:sp>
        <p:nvSpPr>
          <p:cNvPr id="3" name="Title 2"/>
          <p:cNvSpPr>
            <a:spLocks noGrp="1"/>
          </p:cNvSpPr>
          <p:nvPr>
            <p:ph type="title"/>
          </p:nvPr>
        </p:nvSpPr>
        <p:spPr/>
        <p:txBody>
          <a:bodyPr/>
          <a:lstStyle/>
          <a:p>
            <a:r>
              <a:rPr lang="en-US" dirty="0"/>
              <a:t>There are three key players in market research.</a:t>
            </a:r>
          </a:p>
        </p:txBody>
      </p:sp>
      <p:grpSp>
        <p:nvGrpSpPr>
          <p:cNvPr id="4" name="Group 3"/>
          <p:cNvGrpSpPr/>
          <p:nvPr/>
        </p:nvGrpSpPr>
        <p:grpSpPr>
          <a:xfrm>
            <a:off x="1447800" y="1581463"/>
            <a:ext cx="2971800" cy="2914337"/>
            <a:chOff x="1447800" y="1581463"/>
            <a:chExt cx="2971800" cy="2914337"/>
          </a:xfrm>
        </p:grpSpPr>
        <p:pic>
          <p:nvPicPr>
            <p:cNvPr id="5" name="Picture 4" descr="peopl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752600" y="1581463"/>
              <a:ext cx="2339165" cy="2914337"/>
            </a:xfrm>
            <a:prstGeom prst="rect">
              <a:avLst/>
            </a:prstGeom>
          </p:spPr>
        </p:pic>
        <p:sp>
          <p:nvSpPr>
            <p:cNvPr id="6" name="TextBox 5"/>
            <p:cNvSpPr txBox="1"/>
            <p:nvPr/>
          </p:nvSpPr>
          <p:spPr>
            <a:xfrm>
              <a:off x="1447800" y="2438400"/>
              <a:ext cx="2971800" cy="461665"/>
            </a:xfrm>
            <a:prstGeom prst="rect">
              <a:avLst/>
            </a:prstGeom>
            <a:solidFill>
              <a:schemeClr val="bg1"/>
            </a:solidFill>
          </p:spPr>
          <p:txBody>
            <a:bodyPr wrap="square" rtlCol="0">
              <a:spAutoFit/>
            </a:bodyPr>
            <a:lstStyle/>
            <a:p>
              <a:pPr algn="ctr"/>
              <a:r>
                <a:rPr lang="en-US" sz="2400" b="1" dirty="0">
                  <a:solidFill>
                    <a:schemeClr val="tx2"/>
                  </a:solidFill>
                  <a:latin typeface="+mn-lt"/>
                </a:rPr>
                <a:t>Clients</a:t>
              </a:r>
              <a:endParaRPr lang="en-US" sz="2000" b="1" dirty="0">
                <a:solidFill>
                  <a:schemeClr val="tx2"/>
                </a:solidFill>
                <a:latin typeface="+mn-lt"/>
              </a:endParaRPr>
            </a:p>
          </p:txBody>
        </p:sp>
      </p:grpSp>
      <p:grpSp>
        <p:nvGrpSpPr>
          <p:cNvPr id="7" name="Group 6"/>
          <p:cNvGrpSpPr/>
          <p:nvPr/>
        </p:nvGrpSpPr>
        <p:grpSpPr>
          <a:xfrm>
            <a:off x="5105400" y="1676400"/>
            <a:ext cx="2971800" cy="2743200"/>
            <a:chOff x="5105400" y="1676400"/>
            <a:chExt cx="2971800" cy="2743200"/>
          </a:xfrm>
        </p:grpSpPr>
        <p:pic>
          <p:nvPicPr>
            <p:cNvPr id="8" name="Picture 7" descr="peopl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334000" y="1676400"/>
              <a:ext cx="2401302" cy="2743200"/>
            </a:xfrm>
            <a:prstGeom prst="rect">
              <a:avLst/>
            </a:prstGeom>
          </p:spPr>
        </p:pic>
        <p:sp>
          <p:nvSpPr>
            <p:cNvPr id="9" name="TextBox 8"/>
            <p:cNvSpPr txBox="1"/>
            <p:nvPr/>
          </p:nvSpPr>
          <p:spPr>
            <a:xfrm>
              <a:off x="5105400" y="2438400"/>
              <a:ext cx="2971800" cy="461665"/>
            </a:xfrm>
            <a:prstGeom prst="rect">
              <a:avLst/>
            </a:prstGeom>
            <a:solidFill>
              <a:schemeClr val="bg1"/>
            </a:solidFill>
          </p:spPr>
          <p:txBody>
            <a:bodyPr wrap="square" rtlCol="0">
              <a:spAutoFit/>
            </a:bodyPr>
            <a:lstStyle/>
            <a:p>
              <a:pPr algn="ctr"/>
              <a:r>
                <a:rPr lang="en-US" sz="2400" b="1" dirty="0">
                  <a:solidFill>
                    <a:schemeClr val="tx2"/>
                  </a:solidFill>
                  <a:latin typeface="+mn-lt"/>
                </a:rPr>
                <a:t>Suppliers</a:t>
              </a:r>
              <a:endParaRPr lang="en-US" sz="2000" b="1" dirty="0">
                <a:solidFill>
                  <a:schemeClr val="tx2"/>
                </a:solidFill>
                <a:latin typeface="+mn-lt"/>
              </a:endParaRPr>
            </a:p>
          </p:txBody>
        </p:sp>
      </p:grpSp>
      <p:grpSp>
        <p:nvGrpSpPr>
          <p:cNvPr id="10" name="Group 9"/>
          <p:cNvGrpSpPr/>
          <p:nvPr/>
        </p:nvGrpSpPr>
        <p:grpSpPr>
          <a:xfrm>
            <a:off x="1905000" y="4345597"/>
            <a:ext cx="5638800" cy="2360003"/>
            <a:chOff x="1905000" y="4345597"/>
            <a:chExt cx="5638800" cy="2360003"/>
          </a:xfrm>
        </p:grpSpPr>
        <p:pic>
          <p:nvPicPr>
            <p:cNvPr id="11" name="Picture 10" descr="respondent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4345597"/>
              <a:ext cx="5486400" cy="2360003"/>
            </a:xfrm>
            <a:prstGeom prst="rect">
              <a:avLst/>
            </a:prstGeom>
          </p:spPr>
        </p:pic>
        <p:sp>
          <p:nvSpPr>
            <p:cNvPr id="12" name="TextBox 11"/>
            <p:cNvSpPr txBox="1"/>
            <p:nvPr/>
          </p:nvSpPr>
          <p:spPr>
            <a:xfrm>
              <a:off x="1981200" y="5105400"/>
              <a:ext cx="5562600" cy="461665"/>
            </a:xfrm>
            <a:prstGeom prst="rect">
              <a:avLst/>
            </a:prstGeom>
            <a:solidFill>
              <a:schemeClr val="bg1"/>
            </a:solidFill>
          </p:spPr>
          <p:txBody>
            <a:bodyPr wrap="square" rtlCol="0">
              <a:spAutoFit/>
            </a:bodyPr>
            <a:lstStyle/>
            <a:p>
              <a:pPr algn="ctr"/>
              <a:r>
                <a:rPr lang="en-US" sz="2400" b="1" dirty="0">
                  <a:solidFill>
                    <a:schemeClr val="tx2"/>
                  </a:solidFill>
                  <a:latin typeface="+mn-lt"/>
                </a:rPr>
                <a:t>Respondents</a:t>
              </a:r>
              <a:endParaRPr lang="en-US" sz="2000" b="1" dirty="0">
                <a:solidFill>
                  <a:schemeClr val="tx2"/>
                </a:solidFill>
                <a:latin typeface="+mn-lt"/>
              </a:endParaRPr>
            </a:p>
          </p:txBody>
        </p:sp>
      </p:grpSp>
    </p:spTree>
    <p:extLst>
      <p:ext uri="{BB962C8B-B14F-4D97-AF65-F5344CB8AC3E}">
        <p14:creationId xmlns:p14="http://schemas.microsoft.com/office/powerpoint/2010/main" val="3186004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3443910-3D88-430F-B3B4-1945443AA91F}" type="slidenum">
              <a:rPr lang="en-US" smtClean="0"/>
              <a:pPr/>
              <a:t>23</a:t>
            </a:fld>
            <a:endParaRPr lang="en-US"/>
          </a:p>
        </p:txBody>
      </p:sp>
      <p:sp>
        <p:nvSpPr>
          <p:cNvPr id="3" name="Title 2"/>
          <p:cNvSpPr>
            <a:spLocks noGrp="1"/>
          </p:cNvSpPr>
          <p:nvPr>
            <p:ph type="title"/>
          </p:nvPr>
        </p:nvSpPr>
        <p:spPr/>
        <p:txBody>
          <a:bodyPr/>
          <a:lstStyle/>
          <a:p>
            <a:r>
              <a:rPr lang="en-US" dirty="0"/>
              <a:t>Here’s how a typical project goes down.</a:t>
            </a:r>
          </a:p>
        </p:txBody>
      </p:sp>
      <p:pic>
        <p:nvPicPr>
          <p:cNvPr id="4" name="Picture 3" descr="peopl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04800" y="1447800"/>
            <a:ext cx="1895997" cy="2362200"/>
          </a:xfrm>
          <a:prstGeom prst="rect">
            <a:avLst/>
          </a:prstGeom>
        </p:spPr>
      </p:pic>
      <p:sp>
        <p:nvSpPr>
          <p:cNvPr id="5" name="TextBox 4"/>
          <p:cNvSpPr txBox="1"/>
          <p:nvPr/>
        </p:nvSpPr>
        <p:spPr>
          <a:xfrm>
            <a:off x="76200" y="2133599"/>
            <a:ext cx="2286000" cy="461665"/>
          </a:xfrm>
          <a:prstGeom prst="rect">
            <a:avLst/>
          </a:prstGeom>
          <a:solidFill>
            <a:schemeClr val="bg1"/>
          </a:solidFill>
        </p:spPr>
        <p:txBody>
          <a:bodyPr wrap="square" rtlCol="0">
            <a:spAutoFit/>
          </a:bodyPr>
          <a:lstStyle/>
          <a:p>
            <a:pPr algn="ctr"/>
            <a:r>
              <a:rPr lang="en-US" sz="2400" b="1" dirty="0">
                <a:solidFill>
                  <a:schemeClr val="accent1"/>
                </a:solidFill>
                <a:latin typeface="+mn-lt"/>
              </a:rPr>
              <a:t>Clients</a:t>
            </a:r>
          </a:p>
        </p:txBody>
      </p:sp>
      <p:graphicFrame>
        <p:nvGraphicFramePr>
          <p:cNvPr id="6" name="Diagram 5"/>
          <p:cNvGraphicFramePr/>
          <p:nvPr>
            <p:extLst>
              <p:ext uri="{D42A27DB-BD31-4B8C-83A1-F6EECF244321}">
                <p14:modId xmlns:p14="http://schemas.microsoft.com/office/powerpoint/2010/main" val="2350543129"/>
              </p:ext>
            </p:extLst>
          </p:nvPr>
        </p:nvGraphicFramePr>
        <p:xfrm>
          <a:off x="2057400" y="1295400"/>
          <a:ext cx="6858000" cy="2438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8" name="Group 7"/>
          <p:cNvGrpSpPr/>
          <p:nvPr/>
        </p:nvGrpSpPr>
        <p:grpSpPr>
          <a:xfrm>
            <a:off x="152400" y="3733800"/>
            <a:ext cx="8763000" cy="2590800"/>
            <a:chOff x="152400" y="3733800"/>
            <a:chExt cx="8763000" cy="2590800"/>
          </a:xfrm>
        </p:grpSpPr>
        <p:pic>
          <p:nvPicPr>
            <p:cNvPr id="10" name="Picture 9" descr="people.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304800" y="3962400"/>
              <a:ext cx="2067788" cy="2362200"/>
            </a:xfrm>
            <a:prstGeom prst="rect">
              <a:avLst/>
            </a:prstGeom>
          </p:spPr>
        </p:pic>
        <p:sp>
          <p:nvSpPr>
            <p:cNvPr id="11" name="TextBox 10"/>
            <p:cNvSpPr txBox="1"/>
            <p:nvPr/>
          </p:nvSpPr>
          <p:spPr>
            <a:xfrm>
              <a:off x="152400" y="4629089"/>
              <a:ext cx="2209800" cy="461665"/>
            </a:xfrm>
            <a:prstGeom prst="rect">
              <a:avLst/>
            </a:prstGeom>
            <a:solidFill>
              <a:schemeClr val="bg1"/>
            </a:solidFill>
          </p:spPr>
          <p:txBody>
            <a:bodyPr wrap="square" rtlCol="0">
              <a:spAutoFit/>
            </a:bodyPr>
            <a:lstStyle/>
            <a:p>
              <a:pPr algn="ctr"/>
              <a:r>
                <a:rPr lang="en-US" sz="2400" b="1" dirty="0">
                  <a:solidFill>
                    <a:schemeClr val="tx2"/>
                  </a:solidFill>
                  <a:latin typeface="+mn-lt"/>
                </a:rPr>
                <a:t>Suppliers</a:t>
              </a:r>
            </a:p>
          </p:txBody>
        </p:sp>
        <p:graphicFrame>
          <p:nvGraphicFramePr>
            <p:cNvPr id="12" name="Diagram 11"/>
            <p:cNvGraphicFramePr/>
            <p:nvPr>
              <p:extLst>
                <p:ext uri="{D42A27DB-BD31-4B8C-83A1-F6EECF244321}">
                  <p14:modId xmlns:p14="http://schemas.microsoft.com/office/powerpoint/2010/main" val="742237311"/>
                </p:ext>
              </p:extLst>
            </p:nvPr>
          </p:nvGraphicFramePr>
          <p:xfrm>
            <a:off x="2438400" y="3733800"/>
            <a:ext cx="6477000" cy="24384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spTree>
    <p:extLst>
      <p:ext uri="{BB962C8B-B14F-4D97-AF65-F5344CB8AC3E}">
        <p14:creationId xmlns:p14="http://schemas.microsoft.com/office/powerpoint/2010/main" val="245634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3443910-3D88-430F-B3B4-1945443AA91F}" type="slidenum">
              <a:rPr lang="en-US" smtClean="0"/>
              <a:pPr/>
              <a:t>24</a:t>
            </a:fld>
            <a:endParaRPr lang="en-US"/>
          </a:p>
        </p:txBody>
      </p:sp>
      <p:sp>
        <p:nvSpPr>
          <p:cNvPr id="3" name="Title 2"/>
          <p:cNvSpPr>
            <a:spLocks noGrp="1"/>
          </p:cNvSpPr>
          <p:nvPr>
            <p:ph type="title"/>
          </p:nvPr>
        </p:nvSpPr>
        <p:spPr/>
        <p:txBody>
          <a:bodyPr/>
          <a:lstStyle/>
          <a:p>
            <a:r>
              <a:rPr lang="en-US" dirty="0"/>
              <a:t>Let’s give this a try.</a:t>
            </a:r>
          </a:p>
        </p:txBody>
      </p:sp>
      <p:sp>
        <p:nvSpPr>
          <p:cNvPr id="13" name="Text Placeholder 2">
            <a:extLst>
              <a:ext uri="{FF2B5EF4-FFF2-40B4-BE49-F238E27FC236}">
                <a16:creationId xmlns:a16="http://schemas.microsoft.com/office/drawing/2014/main" id="{80090984-1E18-4776-9DD9-EC97466BF896}"/>
              </a:ext>
            </a:extLst>
          </p:cNvPr>
          <p:cNvSpPr txBox="1">
            <a:spLocks/>
          </p:cNvSpPr>
          <p:nvPr/>
        </p:nvSpPr>
        <p:spPr>
          <a:xfrm>
            <a:off x="457199" y="1533994"/>
            <a:ext cx="8183563" cy="4790605"/>
          </a:xfrm>
          <a:prstGeom prst="rect">
            <a:avLst/>
          </a:prstGeom>
        </p:spPr>
        <p:txBody>
          <a:bodyPr/>
          <a:lstStyle>
            <a:lvl1pPr marL="114300" indent="-114300" algn="l" defTabSz="914400" rtl="0" eaLnBrk="1" latinLnBrk="0" hangingPunct="1">
              <a:spcBef>
                <a:spcPct val="20000"/>
              </a:spcBef>
              <a:buClr>
                <a:schemeClr val="bg1"/>
              </a:buClr>
              <a:buFont typeface="Arial" pitchFamily="34" charset="0"/>
              <a:buChar char="•"/>
              <a:defRPr sz="1800" b="1" kern="1200">
                <a:solidFill>
                  <a:schemeClr val="tx2"/>
                </a:solidFill>
                <a:latin typeface="+mn-lt"/>
                <a:ea typeface="+mn-ea"/>
                <a:cs typeface="+mn-cs"/>
              </a:defRPr>
            </a:lvl1pPr>
            <a:lvl2pPr marL="3429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2pPr>
            <a:lvl3pPr marL="6858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3pPr>
            <a:lvl4pPr marL="10287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4pPr>
            <a:lvl5pPr marL="1371600" indent="-228600" algn="l" defTabSz="914400" rtl="0" eaLnBrk="1" latinLnBrk="0" hangingPunct="1">
              <a:spcBef>
                <a:spcPct val="20000"/>
              </a:spcBef>
              <a:buClr>
                <a:schemeClr val="tx2"/>
              </a:buClr>
              <a:buFont typeface="Wingdings" pitchFamily="2" charset="2"/>
              <a:buChar char="v"/>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b="0" dirty="0">
                <a:solidFill>
                  <a:schemeClr val="tx1"/>
                </a:solidFill>
              </a:rPr>
              <a:t>Client is a major retail pharmacy.  In their large scale customer satisfaction survey, they saw that </a:t>
            </a:r>
            <a:r>
              <a:rPr lang="en-US" dirty="0">
                <a:solidFill>
                  <a:schemeClr val="tx1"/>
                </a:solidFill>
              </a:rPr>
              <a:t>satisfaction with the drive-thru pharmacy </a:t>
            </a:r>
            <a:r>
              <a:rPr lang="en-US" b="0" dirty="0">
                <a:solidFill>
                  <a:schemeClr val="tx1"/>
                </a:solidFill>
              </a:rPr>
              <a:t>was </a:t>
            </a:r>
            <a:r>
              <a:rPr lang="en-US" dirty="0">
                <a:solidFill>
                  <a:schemeClr val="tx1"/>
                </a:solidFill>
              </a:rPr>
              <a:t>significantly lower </a:t>
            </a:r>
            <a:r>
              <a:rPr lang="en-US" b="0" dirty="0">
                <a:solidFill>
                  <a:schemeClr val="tx1"/>
                </a:solidFill>
              </a:rPr>
              <a:t>than satisfaction with the in-store pharmacy.   </a:t>
            </a:r>
          </a:p>
          <a:p>
            <a:pPr marL="0" indent="0" fontAlgn="auto">
              <a:spcAft>
                <a:spcPts val="0"/>
              </a:spcAft>
              <a:buNone/>
            </a:pPr>
            <a:endParaRPr lang="en-US" sz="3200" b="0" dirty="0">
              <a:solidFill>
                <a:schemeClr val="tx1"/>
              </a:solidFill>
            </a:endParaRPr>
          </a:p>
          <a:p>
            <a:pPr marL="0" indent="0" fontAlgn="auto">
              <a:spcAft>
                <a:spcPts val="0"/>
              </a:spcAft>
              <a:buNone/>
            </a:pPr>
            <a:endParaRPr lang="en-US" b="0" dirty="0">
              <a:solidFill>
                <a:schemeClr val="tx1"/>
              </a:solidFill>
            </a:endParaRPr>
          </a:p>
          <a:p>
            <a:pPr lvl="1" fontAlgn="auto">
              <a:spcAft>
                <a:spcPts val="0"/>
              </a:spcAft>
            </a:pPr>
            <a:r>
              <a:rPr lang="en-US" sz="1800" b="0" dirty="0">
                <a:solidFill>
                  <a:schemeClr val="tx1"/>
                </a:solidFill>
              </a:rPr>
              <a:t>Understand the reasons for lower satisfaction with the drive-thru pharmacy </a:t>
            </a:r>
          </a:p>
          <a:p>
            <a:pPr lvl="1" fontAlgn="auto">
              <a:spcAft>
                <a:spcPts val="0"/>
              </a:spcAft>
            </a:pPr>
            <a:r>
              <a:rPr lang="en-US" sz="1800" b="0" dirty="0">
                <a:solidFill>
                  <a:schemeClr val="tx1"/>
                </a:solidFill>
              </a:rPr>
              <a:t>Identify opportunities to increase drive-thru satisfaction</a:t>
            </a:r>
          </a:p>
        </p:txBody>
      </p:sp>
      <p:sp>
        <p:nvSpPr>
          <p:cNvPr id="14" name="TextBox 13">
            <a:extLst>
              <a:ext uri="{FF2B5EF4-FFF2-40B4-BE49-F238E27FC236}">
                <a16:creationId xmlns:a16="http://schemas.microsoft.com/office/drawing/2014/main" id="{8211191E-17C5-4C1A-8AF0-BBA98C7DCE19}"/>
              </a:ext>
            </a:extLst>
          </p:cNvPr>
          <p:cNvSpPr txBox="1"/>
          <p:nvPr/>
        </p:nvSpPr>
        <p:spPr>
          <a:xfrm>
            <a:off x="457200" y="1072329"/>
            <a:ext cx="66294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a:solidFill>
                  <a:schemeClr val="tx2"/>
                </a:solidFill>
                <a:latin typeface="Segoe Script" panose="020B0504020000000003" pitchFamily="34" charset="0"/>
              </a:rPr>
              <a:t>b</a:t>
            </a:r>
            <a:r>
              <a:rPr kumimoji="0" lang="en-US" sz="2400" b="1" i="0" u="none" strike="noStrike" kern="0" cap="none" spc="0" normalizeH="0" baseline="0" noProof="0" dirty="0" err="1">
                <a:ln>
                  <a:noFill/>
                </a:ln>
                <a:solidFill>
                  <a:schemeClr val="tx2"/>
                </a:solidFill>
                <a:effectLst/>
                <a:uLnTx/>
                <a:uFillTx/>
                <a:latin typeface="Segoe Script" panose="020B0504020000000003" pitchFamily="34" charset="0"/>
              </a:rPr>
              <a:t>ackground</a:t>
            </a:r>
            <a:r>
              <a:rPr kumimoji="0" lang="en-US" sz="2400" b="1" i="0" u="none" strike="noStrike" kern="0" cap="none" spc="0" normalizeH="0" baseline="0" noProof="0" dirty="0">
                <a:ln>
                  <a:noFill/>
                </a:ln>
                <a:solidFill>
                  <a:schemeClr val="tx2"/>
                </a:solidFill>
                <a:effectLst/>
                <a:uLnTx/>
                <a:uFillTx/>
                <a:latin typeface="Segoe Script" panose="020B0504020000000003" pitchFamily="34" charset="0"/>
              </a:rPr>
              <a:t> </a:t>
            </a:r>
          </a:p>
        </p:txBody>
      </p:sp>
      <p:sp>
        <p:nvSpPr>
          <p:cNvPr id="15" name="TextBox 14">
            <a:extLst>
              <a:ext uri="{FF2B5EF4-FFF2-40B4-BE49-F238E27FC236}">
                <a16:creationId xmlns:a16="http://schemas.microsoft.com/office/drawing/2014/main" id="{658443D5-AFCD-4D30-9509-2723E8C6C656}"/>
              </a:ext>
            </a:extLst>
          </p:cNvPr>
          <p:cNvSpPr txBox="1"/>
          <p:nvPr/>
        </p:nvSpPr>
        <p:spPr>
          <a:xfrm>
            <a:off x="457200" y="2858482"/>
            <a:ext cx="66294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a:solidFill>
                  <a:schemeClr val="tx2"/>
                </a:solidFill>
                <a:latin typeface="Segoe Script" panose="020B0504020000000003" pitchFamily="34" charset="0"/>
              </a:rPr>
              <a:t>objectives</a:t>
            </a:r>
            <a:r>
              <a:rPr kumimoji="0" lang="en-US" sz="2400" b="1" i="0" u="none" strike="noStrike" kern="0" cap="none" spc="0" normalizeH="0" baseline="0" noProof="0" dirty="0">
                <a:ln>
                  <a:noFill/>
                </a:ln>
                <a:solidFill>
                  <a:schemeClr val="tx2"/>
                </a:solidFill>
                <a:effectLst/>
                <a:uLnTx/>
                <a:uFillTx/>
                <a:latin typeface="Segoe Script" panose="020B0504020000000003" pitchFamily="34" charset="0"/>
              </a:rPr>
              <a:t> </a:t>
            </a:r>
          </a:p>
        </p:txBody>
      </p:sp>
      <p:sp>
        <p:nvSpPr>
          <p:cNvPr id="16" name="TextBox 15">
            <a:extLst>
              <a:ext uri="{FF2B5EF4-FFF2-40B4-BE49-F238E27FC236}">
                <a16:creationId xmlns:a16="http://schemas.microsoft.com/office/drawing/2014/main" id="{A308A4A9-FDB7-4C9A-9566-9A575EC3D40D}"/>
              </a:ext>
            </a:extLst>
          </p:cNvPr>
          <p:cNvSpPr txBox="1"/>
          <p:nvPr/>
        </p:nvSpPr>
        <p:spPr>
          <a:xfrm>
            <a:off x="457200" y="4567536"/>
            <a:ext cx="66294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a:solidFill>
                  <a:schemeClr val="tx2"/>
                </a:solidFill>
                <a:latin typeface="Segoe Script" panose="020B0504020000000003" pitchFamily="34" charset="0"/>
              </a:rPr>
              <a:t>research design?</a:t>
            </a:r>
            <a:endParaRPr kumimoji="0" lang="en-US" sz="2400" b="1" i="0" u="none" strike="noStrike" kern="0" cap="none" spc="0" normalizeH="0" baseline="0" noProof="0" dirty="0">
              <a:ln>
                <a:noFill/>
              </a:ln>
              <a:solidFill>
                <a:schemeClr val="tx2"/>
              </a:solidFill>
              <a:effectLst/>
              <a:uLnTx/>
              <a:uFillTx/>
              <a:latin typeface="Segoe Script" panose="020B0504020000000003" pitchFamily="34" charset="0"/>
            </a:endParaRPr>
          </a:p>
        </p:txBody>
      </p:sp>
      <p:grpSp>
        <p:nvGrpSpPr>
          <p:cNvPr id="20" name="Group 19">
            <a:extLst>
              <a:ext uri="{FF2B5EF4-FFF2-40B4-BE49-F238E27FC236}">
                <a16:creationId xmlns:a16="http://schemas.microsoft.com/office/drawing/2014/main" id="{C457D338-2D54-42CD-9CFF-9072DDA14C48}"/>
              </a:ext>
            </a:extLst>
          </p:cNvPr>
          <p:cNvGrpSpPr/>
          <p:nvPr/>
        </p:nvGrpSpPr>
        <p:grpSpPr>
          <a:xfrm>
            <a:off x="805547" y="5222964"/>
            <a:ext cx="7696200" cy="1249680"/>
            <a:chOff x="609600" y="5288280"/>
            <a:chExt cx="7696200" cy="1249680"/>
          </a:xfrm>
        </p:grpSpPr>
        <p:sp>
          <p:nvSpPr>
            <p:cNvPr id="19" name="직사각형 101">
              <a:extLst>
                <a:ext uri="{FF2B5EF4-FFF2-40B4-BE49-F238E27FC236}">
                  <a16:creationId xmlns:a16="http://schemas.microsoft.com/office/drawing/2014/main" id="{4BFB69AD-4092-453C-BAA2-4BE6D8122A4F}"/>
                </a:ext>
              </a:extLst>
            </p:cNvPr>
            <p:cNvSpPr/>
            <p:nvPr/>
          </p:nvSpPr>
          <p:spPr>
            <a:xfrm rot="10800000">
              <a:off x="1493520" y="5796557"/>
              <a:ext cx="5212080" cy="277670"/>
            </a:xfrm>
            <a:prstGeom prst="rect">
              <a:avLst/>
            </a:prstGeom>
            <a:solidFill>
              <a:schemeClr val="bg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352" b="0" i="0" u="none" strike="noStrike" kern="0" cap="none" spc="0" normalizeH="0" baseline="0" noProof="0" dirty="0">
                  <a:ln>
                    <a:noFill/>
                  </a:ln>
                  <a:solidFill>
                    <a:srgbClr val="FFFFFF"/>
                  </a:solidFill>
                  <a:effectLst/>
                  <a:uLnTx/>
                  <a:uFillTx/>
                  <a:latin typeface="Calibri"/>
                  <a:ea typeface="맑은 고딕" panose="020B0503020000020004" pitchFamily="34" charset="-127"/>
                  <a:cs typeface="+mn-cs"/>
                </a:rPr>
                <a:t> </a:t>
              </a:r>
              <a:endParaRPr kumimoji="0" lang="ko-KR" altLang="en-US" sz="3352" b="0" i="0" u="none" strike="noStrike" kern="0" cap="none" spc="0" normalizeH="0" baseline="0" noProof="0" dirty="0">
                <a:ln>
                  <a:noFill/>
                </a:ln>
                <a:solidFill>
                  <a:srgbClr val="FFFFFF"/>
                </a:solidFill>
                <a:effectLst/>
                <a:uLnTx/>
                <a:uFillTx/>
                <a:latin typeface="Calibri"/>
                <a:ea typeface="맑은 고딕" panose="020B0503020000020004" pitchFamily="34" charset="-127"/>
                <a:cs typeface="+mn-cs"/>
              </a:endParaRPr>
            </a:p>
          </p:txBody>
        </p:sp>
        <p:sp>
          <p:nvSpPr>
            <p:cNvPr id="9" name="Rectangle: Rounded Corners 8">
              <a:extLst>
                <a:ext uri="{FF2B5EF4-FFF2-40B4-BE49-F238E27FC236}">
                  <a16:creationId xmlns:a16="http://schemas.microsoft.com/office/drawing/2014/main" id="{540ED504-2DB9-4EBB-B778-1F314FF43543}"/>
                </a:ext>
              </a:extLst>
            </p:cNvPr>
            <p:cNvSpPr/>
            <p:nvPr/>
          </p:nvSpPr>
          <p:spPr>
            <a:xfrm>
              <a:off x="609600" y="5288280"/>
              <a:ext cx="2286000" cy="124968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Qualitative research among customers </a:t>
              </a:r>
            </a:p>
            <a:p>
              <a:pPr algn="ctr"/>
              <a:r>
                <a:rPr lang="en-US" dirty="0"/>
                <a:t>(mini-groups)</a:t>
              </a:r>
            </a:p>
          </p:txBody>
        </p:sp>
        <p:sp>
          <p:nvSpPr>
            <p:cNvPr id="17" name="Rectangle: Rounded Corners 16">
              <a:extLst>
                <a:ext uri="{FF2B5EF4-FFF2-40B4-BE49-F238E27FC236}">
                  <a16:creationId xmlns:a16="http://schemas.microsoft.com/office/drawing/2014/main" id="{AFF59D9B-F900-4640-961D-DCF45ECAAD91}"/>
                </a:ext>
              </a:extLst>
            </p:cNvPr>
            <p:cNvSpPr/>
            <p:nvPr/>
          </p:nvSpPr>
          <p:spPr>
            <a:xfrm>
              <a:off x="3314700" y="5288280"/>
              <a:ext cx="2286000" cy="124968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[INTERNAL] </a:t>
              </a:r>
            </a:p>
            <a:p>
              <a:pPr algn="ctr"/>
              <a:r>
                <a:rPr lang="en-US" b="1" dirty="0"/>
                <a:t>Concept development</a:t>
              </a:r>
            </a:p>
          </p:txBody>
        </p:sp>
        <p:sp>
          <p:nvSpPr>
            <p:cNvPr id="18" name="Rectangle: Rounded Corners 17">
              <a:extLst>
                <a:ext uri="{FF2B5EF4-FFF2-40B4-BE49-F238E27FC236}">
                  <a16:creationId xmlns:a16="http://schemas.microsoft.com/office/drawing/2014/main" id="{FAA8278F-2D4D-4F1A-B85E-AC8B897B2CEB}"/>
                </a:ext>
              </a:extLst>
            </p:cNvPr>
            <p:cNvSpPr/>
            <p:nvPr/>
          </p:nvSpPr>
          <p:spPr>
            <a:xfrm>
              <a:off x="6019800" y="5288280"/>
              <a:ext cx="2286000" cy="124968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Quantitative concept testing among customers </a:t>
              </a:r>
            </a:p>
            <a:p>
              <a:pPr algn="ctr"/>
              <a:r>
                <a:rPr lang="en-US" dirty="0"/>
                <a:t>(online survey)</a:t>
              </a:r>
            </a:p>
          </p:txBody>
        </p:sp>
      </p:grpSp>
    </p:spTree>
    <p:extLst>
      <p:ext uri="{BB962C8B-B14F-4D97-AF65-F5344CB8AC3E}">
        <p14:creationId xmlns:p14="http://schemas.microsoft.com/office/powerpoint/2010/main" val="347058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3443910-3D88-430F-B3B4-1945443AA91F}" type="slidenum">
              <a:rPr kumimoji="0" lang="en-US" sz="1200" b="1" i="0" u="none" strike="noStrike" kern="1200" cap="none" spc="0" normalizeH="0" baseline="0" noProof="0" smtClean="0">
                <a:ln>
                  <a:noFill/>
                </a:ln>
                <a:solidFill>
                  <a:srgbClr val="FFFFFF"/>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 name="Title 2"/>
          <p:cNvSpPr>
            <a:spLocks noGrp="1"/>
          </p:cNvSpPr>
          <p:nvPr>
            <p:ph type="title"/>
          </p:nvPr>
        </p:nvSpPr>
        <p:spPr/>
        <p:txBody>
          <a:bodyPr/>
          <a:lstStyle/>
          <a:p>
            <a:r>
              <a:rPr lang="en-US" dirty="0"/>
              <a:t>At the end of the project, we deliver a research report in PowerPoint to our clients as the end deliverable.</a:t>
            </a:r>
          </a:p>
        </p:txBody>
      </p:sp>
      <p:pic>
        <p:nvPicPr>
          <p:cNvPr id="8" name="Picture 7">
            <a:extLst>
              <a:ext uri="{FF2B5EF4-FFF2-40B4-BE49-F238E27FC236}">
                <a16:creationId xmlns:a16="http://schemas.microsoft.com/office/drawing/2014/main" id="{226F2CCF-870F-42F4-BE80-8A8F4B14632A}"/>
              </a:ext>
            </a:extLst>
          </p:cNvPr>
          <p:cNvPicPr>
            <a:picLocks noChangeAspect="1"/>
          </p:cNvPicPr>
          <p:nvPr/>
        </p:nvPicPr>
        <p:blipFill>
          <a:blip r:embed="rId2"/>
          <a:stretch>
            <a:fillRect/>
          </a:stretch>
        </p:blipFill>
        <p:spPr>
          <a:xfrm>
            <a:off x="457200" y="1752600"/>
            <a:ext cx="3824300" cy="2743200"/>
          </a:xfrm>
          <a:prstGeom prst="rect">
            <a:avLst/>
          </a:prstGeom>
          <a:ln>
            <a:solidFill>
              <a:schemeClr val="tx1"/>
            </a:solidFill>
          </a:ln>
        </p:spPr>
      </p:pic>
      <p:pic>
        <p:nvPicPr>
          <p:cNvPr id="9" name="Picture 8">
            <a:extLst>
              <a:ext uri="{FF2B5EF4-FFF2-40B4-BE49-F238E27FC236}">
                <a16:creationId xmlns:a16="http://schemas.microsoft.com/office/drawing/2014/main" id="{8E118C0C-4D94-4FF5-8D8A-D9EF8A08D6AC}"/>
              </a:ext>
            </a:extLst>
          </p:cNvPr>
          <p:cNvPicPr>
            <a:picLocks noChangeAspect="1"/>
          </p:cNvPicPr>
          <p:nvPr/>
        </p:nvPicPr>
        <p:blipFill>
          <a:blip r:embed="rId3"/>
          <a:stretch>
            <a:fillRect/>
          </a:stretch>
        </p:blipFill>
        <p:spPr>
          <a:xfrm>
            <a:off x="3873168" y="3657600"/>
            <a:ext cx="5007596" cy="2895600"/>
          </a:xfrm>
          <a:prstGeom prst="rect">
            <a:avLst/>
          </a:prstGeom>
          <a:ln>
            <a:solidFill>
              <a:schemeClr val="tx1"/>
            </a:solidFill>
          </a:ln>
        </p:spPr>
      </p:pic>
      <p:sp>
        <p:nvSpPr>
          <p:cNvPr id="10" name="TextBox 9">
            <a:extLst>
              <a:ext uri="{FF2B5EF4-FFF2-40B4-BE49-F238E27FC236}">
                <a16:creationId xmlns:a16="http://schemas.microsoft.com/office/drawing/2014/main" id="{4CC8C1F2-8AB2-451A-930A-7E658FCD2925}"/>
              </a:ext>
            </a:extLst>
          </p:cNvPr>
          <p:cNvSpPr txBox="1"/>
          <p:nvPr/>
        </p:nvSpPr>
        <p:spPr>
          <a:xfrm>
            <a:off x="1226350" y="1454521"/>
            <a:ext cx="2286000"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595959"/>
                </a:solidFill>
                <a:effectLst/>
                <a:uLnTx/>
                <a:uFillTx/>
                <a:latin typeface="Calibri"/>
                <a:ea typeface="+mn-ea"/>
                <a:cs typeface="Arial" charset="0"/>
              </a:rPr>
              <a:t>Qualitative Report</a:t>
            </a:r>
          </a:p>
        </p:txBody>
      </p:sp>
      <p:sp>
        <p:nvSpPr>
          <p:cNvPr id="11" name="TextBox 10">
            <a:extLst>
              <a:ext uri="{FF2B5EF4-FFF2-40B4-BE49-F238E27FC236}">
                <a16:creationId xmlns:a16="http://schemas.microsoft.com/office/drawing/2014/main" id="{AE71CD1E-041F-457E-A8B1-31833AA9A726}"/>
              </a:ext>
            </a:extLst>
          </p:cNvPr>
          <p:cNvSpPr txBox="1"/>
          <p:nvPr/>
        </p:nvSpPr>
        <p:spPr>
          <a:xfrm>
            <a:off x="5233966" y="3351798"/>
            <a:ext cx="2286000"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595959"/>
                </a:solidFill>
                <a:effectLst/>
                <a:uLnTx/>
                <a:uFillTx/>
                <a:latin typeface="Calibri"/>
                <a:ea typeface="+mn-ea"/>
                <a:cs typeface="Arial" charset="0"/>
              </a:rPr>
              <a:t>Quantitative Report</a:t>
            </a:r>
          </a:p>
        </p:txBody>
      </p:sp>
    </p:spTree>
    <p:extLst>
      <p:ext uri="{BB962C8B-B14F-4D97-AF65-F5344CB8AC3E}">
        <p14:creationId xmlns:p14="http://schemas.microsoft.com/office/powerpoint/2010/main" val="2596411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C27102-4005-4776-85D8-8A97662074EB}"/>
              </a:ext>
            </a:extLst>
          </p:cNvPr>
          <p:cNvSpPr>
            <a:spLocks noGrp="1"/>
          </p:cNvSpPr>
          <p:nvPr>
            <p:ph type="body" sz="quarter" idx="10"/>
          </p:nvPr>
        </p:nvSpPr>
        <p:spPr/>
        <p:txBody>
          <a:bodyPr/>
          <a:lstStyle/>
          <a:p>
            <a:r>
              <a:rPr lang="en-US" dirty="0"/>
              <a:t>Some Examples</a:t>
            </a:r>
          </a:p>
        </p:txBody>
      </p:sp>
      <p:sp>
        <p:nvSpPr>
          <p:cNvPr id="3" name="Text Placeholder 2">
            <a:extLst>
              <a:ext uri="{FF2B5EF4-FFF2-40B4-BE49-F238E27FC236}">
                <a16:creationId xmlns:a16="http://schemas.microsoft.com/office/drawing/2014/main" id="{389E893C-B3C7-4D5B-B0CD-238D9BA27675}"/>
              </a:ext>
            </a:extLst>
          </p:cNvPr>
          <p:cNvSpPr>
            <a:spLocks noGrp="1"/>
          </p:cNvSpPr>
          <p:nvPr>
            <p:ph type="body" sz="quarter" idx="11"/>
          </p:nvPr>
        </p:nvSpPr>
        <p:spPr/>
        <p:txBody>
          <a:bodyPr/>
          <a:lstStyle/>
          <a:p>
            <a:r>
              <a:rPr lang="en-US" dirty="0"/>
              <a:t>Case Studies</a:t>
            </a:r>
          </a:p>
        </p:txBody>
      </p:sp>
    </p:spTree>
    <p:extLst>
      <p:ext uri="{BB962C8B-B14F-4D97-AF65-F5344CB8AC3E}">
        <p14:creationId xmlns:p14="http://schemas.microsoft.com/office/powerpoint/2010/main" val="4237118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246EE6-46C5-44AA-9466-3474C0EB9B31}"/>
              </a:ext>
            </a:extLst>
          </p:cNvPr>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13443910-3D88-430F-B3B4-1945443AA91F}" type="slidenum">
              <a:rPr kumimoji="0" lang="en-US" sz="1200" b="1"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none" spc="0" normalizeH="0" baseline="0" noProof="0">
              <a:ln>
                <a:noFill/>
              </a:ln>
              <a:solidFill>
                <a:srgbClr val="FFFFFF"/>
              </a:solidFill>
              <a:effectLst/>
              <a:uLnTx/>
              <a:uFillTx/>
              <a:latin typeface="Calibri"/>
              <a:ea typeface="+mn-ea"/>
              <a:cs typeface="+mn-cs"/>
            </a:endParaRPr>
          </a:p>
        </p:txBody>
      </p:sp>
      <p:sp>
        <p:nvSpPr>
          <p:cNvPr id="3" name="Title 2">
            <a:extLst>
              <a:ext uri="{FF2B5EF4-FFF2-40B4-BE49-F238E27FC236}">
                <a16:creationId xmlns:a16="http://schemas.microsoft.com/office/drawing/2014/main" id="{9808007E-2BA7-4DCD-9323-3ACC83D29E4E}"/>
              </a:ext>
            </a:extLst>
          </p:cNvPr>
          <p:cNvSpPr>
            <a:spLocks noGrp="1"/>
          </p:cNvSpPr>
          <p:nvPr>
            <p:ph type="title"/>
          </p:nvPr>
        </p:nvSpPr>
        <p:spPr>
          <a:xfrm>
            <a:off x="457200" y="255202"/>
            <a:ext cx="8641080" cy="887798"/>
          </a:xfrm>
        </p:spPr>
        <p:txBody>
          <a:bodyPr/>
          <a:lstStyle/>
          <a:p>
            <a:r>
              <a:rPr lang="en-US" dirty="0"/>
              <a:t>Case study:  </a:t>
            </a:r>
            <a:r>
              <a:rPr lang="en-US" b="0" dirty="0"/>
              <a:t>Healthcare advertisement concept testing</a:t>
            </a:r>
          </a:p>
        </p:txBody>
      </p:sp>
      <p:grpSp>
        <p:nvGrpSpPr>
          <p:cNvPr id="4" name="Group 3">
            <a:extLst>
              <a:ext uri="{FF2B5EF4-FFF2-40B4-BE49-F238E27FC236}">
                <a16:creationId xmlns:a16="http://schemas.microsoft.com/office/drawing/2014/main" id="{48E7A205-7EE2-4084-994D-F26A61CB4322}"/>
              </a:ext>
            </a:extLst>
          </p:cNvPr>
          <p:cNvGrpSpPr/>
          <p:nvPr/>
        </p:nvGrpSpPr>
        <p:grpSpPr>
          <a:xfrm>
            <a:off x="495463" y="1314994"/>
            <a:ext cx="4668983" cy="1039443"/>
            <a:chOff x="495463" y="1314994"/>
            <a:chExt cx="4668983" cy="1039443"/>
          </a:xfrm>
        </p:grpSpPr>
        <p:sp>
          <p:nvSpPr>
            <p:cNvPr id="71" name="Rectangle 70">
              <a:extLst>
                <a:ext uri="{FF2B5EF4-FFF2-40B4-BE49-F238E27FC236}">
                  <a16:creationId xmlns:a16="http://schemas.microsoft.com/office/drawing/2014/main" id="{FBCE7FCF-9AFE-4216-89EB-0F3B534162A3}"/>
                </a:ext>
              </a:extLst>
            </p:cNvPr>
            <p:cNvSpPr/>
            <p:nvPr/>
          </p:nvSpPr>
          <p:spPr>
            <a:xfrm>
              <a:off x="496649" y="1975683"/>
              <a:ext cx="4667795" cy="3787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37" name="Group 36">
              <a:extLst>
                <a:ext uri="{FF2B5EF4-FFF2-40B4-BE49-F238E27FC236}">
                  <a16:creationId xmlns:a16="http://schemas.microsoft.com/office/drawing/2014/main" id="{ACAFF461-535A-4758-8855-9B1CEB27669B}"/>
                </a:ext>
              </a:extLst>
            </p:cNvPr>
            <p:cNvGrpSpPr/>
            <p:nvPr/>
          </p:nvGrpSpPr>
          <p:grpSpPr>
            <a:xfrm>
              <a:off x="495463" y="1314994"/>
              <a:ext cx="4668983" cy="887909"/>
              <a:chOff x="338446" y="1314994"/>
              <a:chExt cx="4668983" cy="887909"/>
            </a:xfrm>
          </p:grpSpPr>
          <p:sp>
            <p:nvSpPr>
              <p:cNvPr id="32" name="Rectangle: Single Corner Snipped 31">
                <a:extLst>
                  <a:ext uri="{FF2B5EF4-FFF2-40B4-BE49-F238E27FC236}">
                    <a16:creationId xmlns:a16="http://schemas.microsoft.com/office/drawing/2014/main" id="{5FD57221-A168-4525-B494-8C294EE0A0D7}"/>
                  </a:ext>
                </a:extLst>
              </p:cNvPr>
              <p:cNvSpPr/>
              <p:nvPr/>
            </p:nvSpPr>
            <p:spPr>
              <a:xfrm>
                <a:off x="339634" y="1314994"/>
                <a:ext cx="4667795" cy="883558"/>
              </a:xfrm>
              <a:prstGeom prst="snip1Rect">
                <a:avLst>
                  <a:gd name="adj" fmla="val 2750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3" name="Isosceles Triangle 32">
                <a:extLst>
                  <a:ext uri="{FF2B5EF4-FFF2-40B4-BE49-F238E27FC236}">
                    <a16:creationId xmlns:a16="http://schemas.microsoft.com/office/drawing/2014/main" id="{AF5AB51B-0DE4-4EEF-A2B5-7DB0AD4A71E9}"/>
                  </a:ext>
                </a:extLst>
              </p:cNvPr>
              <p:cNvSpPr/>
              <p:nvPr/>
            </p:nvSpPr>
            <p:spPr>
              <a:xfrm rot="13566141">
                <a:off x="4662147" y="1405057"/>
                <a:ext cx="328886" cy="185461"/>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E105397C-886C-4D58-A4C1-B7F4BFFAF427}"/>
                  </a:ext>
                </a:extLst>
              </p:cNvPr>
              <p:cNvSpPr/>
              <p:nvPr/>
            </p:nvSpPr>
            <p:spPr>
              <a:xfrm>
                <a:off x="338447" y="1325653"/>
                <a:ext cx="1260281"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87D5"/>
                    </a:solidFill>
                    <a:effectLst/>
                    <a:uLnTx/>
                    <a:uFillTx/>
                    <a:latin typeface="Segoe Print" panose="02000600000000000000" pitchFamily="2" charset="0"/>
                    <a:ea typeface="+mn-ea"/>
                    <a:cs typeface="+mn-cs"/>
                  </a:rPr>
                  <a:t>Objective: </a:t>
                </a:r>
                <a:endParaRPr kumimoji="0" lang="en-US" sz="1800" b="1" i="0" u="none" strike="noStrike" kern="1200" cap="none" spc="0" normalizeH="0" baseline="0" noProof="0" dirty="0">
                  <a:ln>
                    <a:noFill/>
                  </a:ln>
                  <a:solidFill>
                    <a:srgbClr val="0087D5"/>
                  </a:solidFill>
                  <a:effectLst/>
                  <a:uLnTx/>
                  <a:uFillTx/>
                  <a:latin typeface="Segoe Print" panose="02000600000000000000" pitchFamily="2" charset="0"/>
                  <a:ea typeface="+mn-ea"/>
                  <a:cs typeface="+mn-cs"/>
                </a:endParaRPr>
              </a:p>
            </p:txBody>
          </p:sp>
          <p:sp>
            <p:nvSpPr>
              <p:cNvPr id="31" name="Rectangle 30">
                <a:extLst>
                  <a:ext uri="{FF2B5EF4-FFF2-40B4-BE49-F238E27FC236}">
                    <a16:creationId xmlns:a16="http://schemas.microsoft.com/office/drawing/2014/main" id="{83B52B3D-DF06-4EFB-8F8A-70F836F73F98}"/>
                  </a:ext>
                </a:extLst>
              </p:cNvPr>
              <p:cNvSpPr/>
              <p:nvPr/>
            </p:nvSpPr>
            <p:spPr>
              <a:xfrm>
                <a:off x="338446" y="1618128"/>
                <a:ext cx="4668981"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959"/>
                    </a:solidFill>
                    <a:effectLst/>
                    <a:uLnTx/>
                    <a:uFillTx/>
                    <a:latin typeface="Calibri"/>
                    <a:ea typeface="+mn-ea"/>
                    <a:cs typeface="+mn-cs"/>
                  </a:rPr>
                  <a:t>Explore patient reactions to various creative concepts for a healthcare brand’s television commercials. </a:t>
                </a:r>
              </a:p>
            </p:txBody>
          </p:sp>
        </p:grpSp>
      </p:grpSp>
      <p:grpSp>
        <p:nvGrpSpPr>
          <p:cNvPr id="43" name="Group 42">
            <a:extLst>
              <a:ext uri="{FF2B5EF4-FFF2-40B4-BE49-F238E27FC236}">
                <a16:creationId xmlns:a16="http://schemas.microsoft.com/office/drawing/2014/main" id="{98561CB1-3913-4238-9AC7-FA1ED47A86EB}"/>
              </a:ext>
            </a:extLst>
          </p:cNvPr>
          <p:cNvGrpSpPr/>
          <p:nvPr/>
        </p:nvGrpSpPr>
        <p:grpSpPr>
          <a:xfrm>
            <a:off x="489468" y="2612570"/>
            <a:ext cx="4674977" cy="2382264"/>
            <a:chOff x="332451" y="2338063"/>
            <a:chExt cx="4674977" cy="2382264"/>
          </a:xfrm>
        </p:grpSpPr>
        <p:sp>
          <p:nvSpPr>
            <p:cNvPr id="34" name="Rectangle 33">
              <a:extLst>
                <a:ext uri="{FF2B5EF4-FFF2-40B4-BE49-F238E27FC236}">
                  <a16:creationId xmlns:a16="http://schemas.microsoft.com/office/drawing/2014/main" id="{92901157-3128-4253-8545-0E5D8E719119}"/>
                </a:ext>
              </a:extLst>
            </p:cNvPr>
            <p:cNvSpPr/>
            <p:nvPr/>
          </p:nvSpPr>
          <p:spPr>
            <a:xfrm>
              <a:off x="332451" y="3107433"/>
              <a:ext cx="4667795" cy="16055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38" name="Group 37">
              <a:extLst>
                <a:ext uri="{FF2B5EF4-FFF2-40B4-BE49-F238E27FC236}">
                  <a16:creationId xmlns:a16="http://schemas.microsoft.com/office/drawing/2014/main" id="{00D26816-8B67-4428-BFA2-EA6C90F7732D}"/>
                </a:ext>
              </a:extLst>
            </p:cNvPr>
            <p:cNvGrpSpPr/>
            <p:nvPr/>
          </p:nvGrpSpPr>
          <p:grpSpPr>
            <a:xfrm>
              <a:off x="338446" y="2338063"/>
              <a:ext cx="4668982" cy="2382264"/>
              <a:chOff x="338447" y="1314994"/>
              <a:chExt cx="4668982" cy="2382264"/>
            </a:xfrm>
          </p:grpSpPr>
          <p:sp>
            <p:nvSpPr>
              <p:cNvPr id="39" name="Rectangle: Single Corner Snipped 38">
                <a:extLst>
                  <a:ext uri="{FF2B5EF4-FFF2-40B4-BE49-F238E27FC236}">
                    <a16:creationId xmlns:a16="http://schemas.microsoft.com/office/drawing/2014/main" id="{D7A9B7A0-66E4-44C6-8A0C-80EEE6A42B06}"/>
                  </a:ext>
                </a:extLst>
              </p:cNvPr>
              <p:cNvSpPr/>
              <p:nvPr/>
            </p:nvSpPr>
            <p:spPr>
              <a:xfrm>
                <a:off x="339634" y="1314994"/>
                <a:ext cx="4667795" cy="883558"/>
              </a:xfrm>
              <a:prstGeom prst="snip1Rect">
                <a:avLst>
                  <a:gd name="adj" fmla="val 2750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0" name="Isosceles Triangle 39">
                <a:extLst>
                  <a:ext uri="{FF2B5EF4-FFF2-40B4-BE49-F238E27FC236}">
                    <a16:creationId xmlns:a16="http://schemas.microsoft.com/office/drawing/2014/main" id="{5EC517AC-1E69-430E-B81A-60BC380036B2}"/>
                  </a:ext>
                </a:extLst>
              </p:cNvPr>
              <p:cNvSpPr/>
              <p:nvPr/>
            </p:nvSpPr>
            <p:spPr>
              <a:xfrm rot="13566141">
                <a:off x="4662147" y="1405057"/>
                <a:ext cx="328886" cy="185461"/>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9DAE8A07-4321-4687-B3A3-CF5B336C4EE1}"/>
                  </a:ext>
                </a:extLst>
              </p:cNvPr>
              <p:cNvSpPr/>
              <p:nvPr/>
            </p:nvSpPr>
            <p:spPr>
              <a:xfrm>
                <a:off x="338447" y="1325653"/>
                <a:ext cx="1627369"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87D5"/>
                    </a:solidFill>
                    <a:effectLst/>
                    <a:uLnTx/>
                    <a:uFillTx/>
                    <a:latin typeface="Segoe Print" panose="02000600000000000000" pitchFamily="2" charset="0"/>
                    <a:ea typeface="+mn-ea"/>
                    <a:cs typeface="+mn-cs"/>
                  </a:rPr>
                  <a:t>Methodology: </a:t>
                </a:r>
                <a:endParaRPr kumimoji="0" lang="en-US" sz="1800" b="1" i="0" u="none" strike="noStrike" kern="1200" cap="none" spc="0" normalizeH="0" baseline="0" noProof="0" dirty="0">
                  <a:ln>
                    <a:noFill/>
                  </a:ln>
                  <a:solidFill>
                    <a:srgbClr val="0087D5"/>
                  </a:solidFill>
                  <a:effectLst/>
                  <a:uLnTx/>
                  <a:uFillTx/>
                  <a:latin typeface="Segoe Print" panose="02000600000000000000" pitchFamily="2" charset="0"/>
                  <a:ea typeface="+mn-ea"/>
                  <a:cs typeface="+mn-cs"/>
                </a:endParaRPr>
              </a:p>
            </p:txBody>
          </p:sp>
          <p:sp>
            <p:nvSpPr>
              <p:cNvPr id="42" name="Rectangle 41">
                <a:extLst>
                  <a:ext uri="{FF2B5EF4-FFF2-40B4-BE49-F238E27FC236}">
                    <a16:creationId xmlns:a16="http://schemas.microsoft.com/office/drawing/2014/main" id="{7F38B422-2E50-44A5-8916-8070DA967B91}"/>
                  </a:ext>
                </a:extLst>
              </p:cNvPr>
              <p:cNvSpPr/>
              <p:nvPr/>
            </p:nvSpPr>
            <p:spPr>
              <a:xfrm>
                <a:off x="338447" y="1635155"/>
                <a:ext cx="4668981" cy="2062103"/>
              </a:xfrm>
              <a:prstGeom prst="rect">
                <a:avLst/>
              </a:prstGeom>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solidFill>
                      <a:srgbClr val="595959"/>
                    </a:solidFill>
                    <a:effectLst/>
                    <a:uLnTx/>
                    <a:uFillTx/>
                    <a:latin typeface="Calibri"/>
                    <a:ea typeface="+mn-ea"/>
                    <a:cs typeface="+mn-cs"/>
                  </a:rPr>
                  <a:t>Qual IDIs:  </a:t>
                </a:r>
                <a:r>
                  <a:rPr kumimoji="0" lang="en-US" sz="1600" b="0" i="0" u="none" strike="noStrike" kern="1200" cap="none" spc="0" normalizeH="0" baseline="0" noProof="0" dirty="0">
                    <a:ln>
                      <a:noFill/>
                    </a:ln>
                    <a:solidFill>
                      <a:srgbClr val="595959"/>
                    </a:solidFill>
                    <a:effectLst/>
                    <a:uLnTx/>
                    <a:uFillTx/>
                    <a:latin typeface="Calibri"/>
                    <a:ea typeface="+mn-ea"/>
                    <a:cs typeface="+mn-cs"/>
                  </a:rPr>
                  <a:t>In-person in-depth interviews at two focus group facilities (Phoenix, Atlanta)</a:t>
                </a:r>
              </a:p>
              <a:p>
                <a:pPr marR="0" lvl="0" algn="l" defTabSz="4572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dirty="0">
                  <a:ln>
                    <a:noFill/>
                  </a:ln>
                  <a:solidFill>
                    <a:srgbClr val="595959"/>
                  </a:solidFill>
                  <a:effectLst/>
                  <a:uLnTx/>
                  <a:uFillTx/>
                  <a:latin typeface="Calibri"/>
                  <a:ea typeface="+mn-ea"/>
                  <a:cs typeface="+mn-cs"/>
                </a:endParaRPr>
              </a:p>
              <a:p>
                <a:pPr marR="0" lvl="0" algn="l" defTabSz="457200" rtl="0" eaLnBrk="1" fontAlgn="auto" latinLnBrk="0" hangingPunct="1">
                  <a:lnSpc>
                    <a:spcPct val="100000"/>
                  </a:lnSpc>
                  <a:spcBef>
                    <a:spcPts val="0"/>
                  </a:spcBef>
                  <a:spcAft>
                    <a:spcPts val="0"/>
                  </a:spcAft>
                  <a:buClrTx/>
                  <a:buSzTx/>
                  <a:tabLst/>
                  <a:defRPr/>
                </a:pPr>
                <a:r>
                  <a:rPr lang="en-US" sz="1600" b="1" dirty="0">
                    <a:solidFill>
                      <a:srgbClr val="595959"/>
                    </a:solidFill>
                    <a:latin typeface="Calibri"/>
                    <a:cs typeface="+mn-cs"/>
                  </a:rPr>
                  <a:t>Talking to:  </a:t>
                </a:r>
                <a:r>
                  <a:rPr lang="en-US" sz="1600" dirty="0">
                    <a:solidFill>
                      <a:srgbClr val="595959"/>
                    </a:solidFill>
                    <a:latin typeface="Calibri"/>
                    <a:cs typeface="+mn-cs"/>
                  </a:rPr>
                  <a:t>Patients with Type 2 Diabetes and various co-morbidities (High Cholesterol, Hypertension, etc.)</a:t>
                </a:r>
              </a:p>
              <a:p>
                <a:pPr marR="0" lvl="0" algn="l" defTabSz="457200" rtl="0" eaLnBrk="1" fontAlgn="auto" latinLnBrk="0" hangingPunct="1">
                  <a:lnSpc>
                    <a:spcPct val="100000"/>
                  </a:lnSpc>
                  <a:spcBef>
                    <a:spcPts val="0"/>
                  </a:spcBef>
                  <a:spcAft>
                    <a:spcPts val="0"/>
                  </a:spcAft>
                  <a:buClrTx/>
                  <a:buSzTx/>
                  <a:tabLst/>
                  <a:defRPr/>
                </a:pPr>
                <a:endParaRPr lang="en-US" sz="800" dirty="0">
                  <a:solidFill>
                    <a:srgbClr val="595959"/>
                  </a:solidFill>
                  <a:latin typeface="Calibri"/>
                  <a:cs typeface="+mn-cs"/>
                </a:endParaRPr>
              </a:p>
              <a:p>
                <a:pPr marR="0" lvl="0" algn="l" defTabSz="457200" rtl="0" eaLnBrk="1" fontAlgn="auto" latinLnBrk="0" hangingPunct="1">
                  <a:lnSpc>
                    <a:spcPct val="100000"/>
                  </a:lnSpc>
                  <a:spcBef>
                    <a:spcPts val="0"/>
                  </a:spcBef>
                  <a:spcAft>
                    <a:spcPts val="0"/>
                  </a:spcAft>
                  <a:buClrTx/>
                  <a:buSzTx/>
                  <a:tabLst/>
                  <a:defRPr/>
                </a:pPr>
                <a:r>
                  <a:rPr lang="en-US" sz="1600" b="1" dirty="0">
                    <a:solidFill>
                      <a:srgbClr val="595959"/>
                    </a:solidFill>
                    <a:latin typeface="Calibri"/>
                    <a:cs typeface="+mn-cs"/>
                  </a:rPr>
                  <a:t>In the interview</a:t>
                </a:r>
                <a:r>
                  <a:rPr lang="en-US" sz="1600" dirty="0">
                    <a:solidFill>
                      <a:srgbClr val="595959"/>
                    </a:solidFill>
                    <a:latin typeface="Calibri"/>
                    <a:cs typeface="+mn-cs"/>
                  </a:rPr>
                  <a:t>:  Showed “storyboards;” captured initial reactions and deep dives on each; compared options to determine overall preference.</a:t>
                </a:r>
                <a:endParaRPr kumimoji="0" lang="en-US" sz="1600" b="0" i="0" u="none" strike="noStrike" kern="1200" cap="none" spc="0" normalizeH="0" baseline="0" noProof="0" dirty="0">
                  <a:ln>
                    <a:noFill/>
                  </a:ln>
                  <a:solidFill>
                    <a:srgbClr val="595959"/>
                  </a:solidFill>
                  <a:effectLst/>
                  <a:uLnTx/>
                  <a:uFillTx/>
                  <a:latin typeface="Calibri"/>
                  <a:ea typeface="+mn-ea"/>
                  <a:cs typeface="+mn-cs"/>
                </a:endParaRPr>
              </a:p>
            </p:txBody>
          </p:sp>
        </p:grpSp>
      </p:grpSp>
      <p:grpSp>
        <p:nvGrpSpPr>
          <p:cNvPr id="57" name="Group 56">
            <a:extLst>
              <a:ext uri="{FF2B5EF4-FFF2-40B4-BE49-F238E27FC236}">
                <a16:creationId xmlns:a16="http://schemas.microsoft.com/office/drawing/2014/main" id="{47D6321D-A673-4F7D-9133-209A216D8AF6}"/>
              </a:ext>
            </a:extLst>
          </p:cNvPr>
          <p:cNvGrpSpPr/>
          <p:nvPr/>
        </p:nvGrpSpPr>
        <p:grpSpPr>
          <a:xfrm>
            <a:off x="496648" y="5252351"/>
            <a:ext cx="4668984" cy="1137563"/>
            <a:chOff x="339631" y="4919047"/>
            <a:chExt cx="4668984" cy="1137563"/>
          </a:xfrm>
        </p:grpSpPr>
        <p:sp>
          <p:nvSpPr>
            <p:cNvPr id="58" name="Rectangle 57">
              <a:extLst>
                <a:ext uri="{FF2B5EF4-FFF2-40B4-BE49-F238E27FC236}">
                  <a16:creationId xmlns:a16="http://schemas.microsoft.com/office/drawing/2014/main" id="{CFA0801E-91A7-4FE6-AC49-A4A6D54276B3}"/>
                </a:ext>
              </a:extLst>
            </p:cNvPr>
            <p:cNvSpPr/>
            <p:nvPr/>
          </p:nvSpPr>
          <p:spPr>
            <a:xfrm>
              <a:off x="339632" y="5427410"/>
              <a:ext cx="4667795" cy="629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9" name="Group 58">
              <a:extLst>
                <a:ext uri="{FF2B5EF4-FFF2-40B4-BE49-F238E27FC236}">
                  <a16:creationId xmlns:a16="http://schemas.microsoft.com/office/drawing/2014/main" id="{D618CAF5-ADE5-47DE-A21A-B75238A6CABE}"/>
                </a:ext>
              </a:extLst>
            </p:cNvPr>
            <p:cNvGrpSpPr/>
            <p:nvPr/>
          </p:nvGrpSpPr>
          <p:grpSpPr>
            <a:xfrm>
              <a:off x="339631" y="4919047"/>
              <a:ext cx="4668984" cy="1122397"/>
              <a:chOff x="338445" y="1314994"/>
              <a:chExt cx="4668984" cy="1122397"/>
            </a:xfrm>
          </p:grpSpPr>
          <p:sp>
            <p:nvSpPr>
              <p:cNvPr id="60" name="Rectangle: Single Corner Snipped 59">
                <a:extLst>
                  <a:ext uri="{FF2B5EF4-FFF2-40B4-BE49-F238E27FC236}">
                    <a16:creationId xmlns:a16="http://schemas.microsoft.com/office/drawing/2014/main" id="{371481D7-FEED-4449-8867-B65D8676FB51}"/>
                  </a:ext>
                </a:extLst>
              </p:cNvPr>
              <p:cNvSpPr/>
              <p:nvPr/>
            </p:nvSpPr>
            <p:spPr>
              <a:xfrm>
                <a:off x="339634" y="1314994"/>
                <a:ext cx="4667795" cy="883558"/>
              </a:xfrm>
              <a:prstGeom prst="snip1Rect">
                <a:avLst>
                  <a:gd name="adj" fmla="val 2750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1" name="Isosceles Triangle 60">
                <a:extLst>
                  <a:ext uri="{FF2B5EF4-FFF2-40B4-BE49-F238E27FC236}">
                    <a16:creationId xmlns:a16="http://schemas.microsoft.com/office/drawing/2014/main" id="{A8F75596-1BD0-45B2-89DF-7AB5AFC1DD0E}"/>
                  </a:ext>
                </a:extLst>
              </p:cNvPr>
              <p:cNvSpPr/>
              <p:nvPr/>
            </p:nvSpPr>
            <p:spPr>
              <a:xfrm rot="13566141">
                <a:off x="4662147" y="1405057"/>
                <a:ext cx="328886" cy="185461"/>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2" name="Rectangle 61">
                <a:extLst>
                  <a:ext uri="{FF2B5EF4-FFF2-40B4-BE49-F238E27FC236}">
                    <a16:creationId xmlns:a16="http://schemas.microsoft.com/office/drawing/2014/main" id="{4B63CB95-2D8F-443E-B918-14FEB6A6E276}"/>
                  </a:ext>
                </a:extLst>
              </p:cNvPr>
              <p:cNvSpPr/>
              <p:nvPr/>
            </p:nvSpPr>
            <p:spPr>
              <a:xfrm>
                <a:off x="338447" y="1325653"/>
                <a:ext cx="1067921"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87D5"/>
                    </a:solidFill>
                    <a:effectLst/>
                    <a:uLnTx/>
                    <a:uFillTx/>
                    <a:latin typeface="Segoe Print" panose="02000600000000000000" pitchFamily="2" charset="0"/>
                    <a:ea typeface="+mn-ea"/>
                    <a:cs typeface="+mn-cs"/>
                  </a:rPr>
                  <a:t>Output: </a:t>
                </a:r>
                <a:endParaRPr kumimoji="0" lang="en-US" sz="1800" b="1" i="0" u="none" strike="noStrike" kern="1200" cap="none" spc="0" normalizeH="0" baseline="0" noProof="0" dirty="0">
                  <a:ln>
                    <a:noFill/>
                  </a:ln>
                  <a:solidFill>
                    <a:srgbClr val="0087D5"/>
                  </a:solidFill>
                  <a:effectLst/>
                  <a:uLnTx/>
                  <a:uFillTx/>
                  <a:latin typeface="Segoe Print" panose="02000600000000000000" pitchFamily="2" charset="0"/>
                  <a:ea typeface="+mn-ea"/>
                  <a:cs typeface="+mn-cs"/>
                </a:endParaRPr>
              </a:p>
            </p:txBody>
          </p:sp>
          <p:sp>
            <p:nvSpPr>
              <p:cNvPr id="63" name="Rectangle 62">
                <a:extLst>
                  <a:ext uri="{FF2B5EF4-FFF2-40B4-BE49-F238E27FC236}">
                    <a16:creationId xmlns:a16="http://schemas.microsoft.com/office/drawing/2014/main" id="{C844C159-E051-4F0A-8D70-5728C8535790}"/>
                  </a:ext>
                </a:extLst>
              </p:cNvPr>
              <p:cNvSpPr/>
              <p:nvPr/>
            </p:nvSpPr>
            <p:spPr>
              <a:xfrm>
                <a:off x="338445" y="1606394"/>
                <a:ext cx="4668981" cy="830997"/>
              </a:xfrm>
              <a:prstGeom prst="rect">
                <a:avLst/>
              </a:prstGeom>
            </p:spPr>
            <p:txBody>
              <a:bodyPr wrap="square">
                <a:spAutoFit/>
              </a:bodyPr>
              <a:lstStyle/>
              <a:p>
                <a:pPr defTabSz="457200" fontAlgn="auto">
                  <a:spcBef>
                    <a:spcPts val="0"/>
                  </a:spcBef>
                  <a:spcAft>
                    <a:spcPts val="0"/>
                  </a:spcAft>
                </a:pPr>
                <a:r>
                  <a:rPr kumimoji="0" lang="en-US" sz="1600" b="0" i="0" u="none" strike="noStrike" kern="1200" cap="none" spc="0" normalizeH="0" baseline="0" noProof="0" dirty="0">
                    <a:ln>
                      <a:noFill/>
                    </a:ln>
                    <a:solidFill>
                      <a:srgbClr val="595959"/>
                    </a:solidFill>
                    <a:effectLst/>
                    <a:uLnTx/>
                    <a:uFillTx/>
                    <a:latin typeface="Calibri"/>
                    <a:ea typeface="+mn-ea"/>
                    <a:cs typeface="+mn-cs"/>
                  </a:rPr>
                  <a:t>A clear understanding of </a:t>
                </a:r>
                <a:r>
                  <a:rPr lang="en-US" sz="1600" dirty="0">
                    <a:solidFill>
                      <a:srgbClr val="595959"/>
                    </a:solidFill>
                    <a:latin typeface="Calibri"/>
                  </a:rPr>
                  <a:t>which concept(s) elicit the most perceptual and/or behavioral change in favor of the brand.</a:t>
                </a:r>
                <a:endParaRPr kumimoji="0" lang="en-US" sz="1600" b="0" i="0" u="none" strike="noStrike" kern="1200" cap="none" spc="0" normalizeH="0" baseline="0" noProof="0" dirty="0">
                  <a:ln>
                    <a:noFill/>
                  </a:ln>
                  <a:solidFill>
                    <a:srgbClr val="595959"/>
                  </a:solidFill>
                  <a:effectLst/>
                  <a:uLnTx/>
                  <a:uFillTx/>
                  <a:latin typeface="Calibri"/>
                  <a:ea typeface="+mn-ea"/>
                  <a:cs typeface="+mn-cs"/>
                </a:endParaRPr>
              </a:p>
            </p:txBody>
          </p:sp>
        </p:grpSp>
      </p:grpSp>
      <p:pic>
        <p:nvPicPr>
          <p:cNvPr id="5" name="Picture 4">
            <a:extLst>
              <a:ext uri="{FF2B5EF4-FFF2-40B4-BE49-F238E27FC236}">
                <a16:creationId xmlns:a16="http://schemas.microsoft.com/office/drawing/2014/main" id="{E61ED25B-E5B0-4B59-8D9F-73B37D766559}"/>
              </a:ext>
            </a:extLst>
          </p:cNvPr>
          <p:cNvPicPr>
            <a:picLocks noChangeAspect="1"/>
          </p:cNvPicPr>
          <p:nvPr/>
        </p:nvPicPr>
        <p:blipFill>
          <a:blip r:embed="rId3"/>
          <a:stretch>
            <a:fillRect/>
          </a:stretch>
        </p:blipFill>
        <p:spPr>
          <a:xfrm>
            <a:off x="5616388" y="3758421"/>
            <a:ext cx="3299012" cy="1873469"/>
          </a:xfrm>
          <a:prstGeom prst="rect">
            <a:avLst/>
          </a:prstGeom>
          <a:ln>
            <a:solidFill>
              <a:schemeClr val="bg2">
                <a:lumMod val="90000"/>
              </a:schemeClr>
            </a:solidFill>
          </a:ln>
        </p:spPr>
      </p:pic>
      <p:pic>
        <p:nvPicPr>
          <p:cNvPr id="6" name="Picture 5">
            <a:extLst>
              <a:ext uri="{FF2B5EF4-FFF2-40B4-BE49-F238E27FC236}">
                <a16:creationId xmlns:a16="http://schemas.microsoft.com/office/drawing/2014/main" id="{D94692BC-4AEA-4B4E-84B8-05E5B08DB735}"/>
              </a:ext>
            </a:extLst>
          </p:cNvPr>
          <p:cNvPicPr>
            <a:picLocks noChangeAspect="1"/>
          </p:cNvPicPr>
          <p:nvPr/>
        </p:nvPicPr>
        <p:blipFill>
          <a:blip r:embed="rId4"/>
          <a:stretch>
            <a:fillRect/>
          </a:stretch>
        </p:blipFill>
        <p:spPr>
          <a:xfrm>
            <a:off x="5616388" y="1664207"/>
            <a:ext cx="3299012" cy="1894703"/>
          </a:xfrm>
          <a:prstGeom prst="rect">
            <a:avLst/>
          </a:prstGeom>
          <a:ln>
            <a:solidFill>
              <a:schemeClr val="bg2">
                <a:lumMod val="90000"/>
              </a:schemeClr>
            </a:solidFill>
          </a:ln>
        </p:spPr>
      </p:pic>
    </p:spTree>
    <p:extLst>
      <p:ext uri="{BB962C8B-B14F-4D97-AF65-F5344CB8AC3E}">
        <p14:creationId xmlns:p14="http://schemas.microsoft.com/office/powerpoint/2010/main" val="368960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246EE6-46C5-44AA-9466-3474C0EB9B31}"/>
              </a:ext>
            </a:extLst>
          </p:cNvPr>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13443910-3D88-430F-B3B4-1945443AA91F}" type="slidenum">
              <a:rPr kumimoji="0" lang="en-US" sz="1200" b="1"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0" normalizeH="0" baseline="0" noProof="0">
              <a:ln>
                <a:noFill/>
              </a:ln>
              <a:solidFill>
                <a:srgbClr val="FFFFFF"/>
              </a:solidFill>
              <a:effectLst/>
              <a:uLnTx/>
              <a:uFillTx/>
              <a:latin typeface="Calibri"/>
              <a:ea typeface="+mn-ea"/>
              <a:cs typeface="+mn-cs"/>
            </a:endParaRPr>
          </a:p>
        </p:txBody>
      </p:sp>
      <p:sp>
        <p:nvSpPr>
          <p:cNvPr id="3" name="Title 2">
            <a:extLst>
              <a:ext uri="{FF2B5EF4-FFF2-40B4-BE49-F238E27FC236}">
                <a16:creationId xmlns:a16="http://schemas.microsoft.com/office/drawing/2014/main" id="{9808007E-2BA7-4DCD-9323-3ACC83D29E4E}"/>
              </a:ext>
            </a:extLst>
          </p:cNvPr>
          <p:cNvSpPr>
            <a:spLocks noGrp="1"/>
          </p:cNvSpPr>
          <p:nvPr>
            <p:ph type="title"/>
          </p:nvPr>
        </p:nvSpPr>
        <p:spPr>
          <a:xfrm>
            <a:off x="457200" y="255202"/>
            <a:ext cx="8641080" cy="887798"/>
          </a:xfrm>
        </p:spPr>
        <p:txBody>
          <a:bodyPr/>
          <a:lstStyle/>
          <a:p>
            <a:r>
              <a:rPr lang="en-US" dirty="0"/>
              <a:t>Case study:  </a:t>
            </a:r>
            <a:r>
              <a:rPr lang="en-US" b="0" dirty="0"/>
              <a:t>Clothing brand gift card design evaluation</a:t>
            </a:r>
          </a:p>
        </p:txBody>
      </p:sp>
      <p:grpSp>
        <p:nvGrpSpPr>
          <p:cNvPr id="4" name="Group 3">
            <a:extLst>
              <a:ext uri="{FF2B5EF4-FFF2-40B4-BE49-F238E27FC236}">
                <a16:creationId xmlns:a16="http://schemas.microsoft.com/office/drawing/2014/main" id="{48E7A205-7EE2-4084-994D-F26A61CB4322}"/>
              </a:ext>
            </a:extLst>
          </p:cNvPr>
          <p:cNvGrpSpPr/>
          <p:nvPr/>
        </p:nvGrpSpPr>
        <p:grpSpPr>
          <a:xfrm>
            <a:off x="495464" y="1314994"/>
            <a:ext cx="4668982" cy="1076188"/>
            <a:chOff x="495464" y="1314994"/>
            <a:chExt cx="4668982" cy="1076188"/>
          </a:xfrm>
        </p:grpSpPr>
        <p:sp>
          <p:nvSpPr>
            <p:cNvPr id="71" name="Rectangle 70">
              <a:extLst>
                <a:ext uri="{FF2B5EF4-FFF2-40B4-BE49-F238E27FC236}">
                  <a16:creationId xmlns:a16="http://schemas.microsoft.com/office/drawing/2014/main" id="{FBCE7FCF-9AFE-4216-89EB-0F3B534162A3}"/>
                </a:ext>
              </a:extLst>
            </p:cNvPr>
            <p:cNvSpPr/>
            <p:nvPr/>
          </p:nvSpPr>
          <p:spPr>
            <a:xfrm>
              <a:off x="496649" y="1975683"/>
              <a:ext cx="4667795" cy="3787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37" name="Group 36">
              <a:extLst>
                <a:ext uri="{FF2B5EF4-FFF2-40B4-BE49-F238E27FC236}">
                  <a16:creationId xmlns:a16="http://schemas.microsoft.com/office/drawing/2014/main" id="{ACAFF461-535A-4758-8855-9B1CEB27669B}"/>
                </a:ext>
              </a:extLst>
            </p:cNvPr>
            <p:cNvGrpSpPr/>
            <p:nvPr/>
          </p:nvGrpSpPr>
          <p:grpSpPr>
            <a:xfrm>
              <a:off x="495464" y="1314994"/>
              <a:ext cx="4668982" cy="1076188"/>
              <a:chOff x="338447" y="1314994"/>
              <a:chExt cx="4668982" cy="1076188"/>
            </a:xfrm>
          </p:grpSpPr>
          <p:sp>
            <p:nvSpPr>
              <p:cNvPr id="32" name="Rectangle: Single Corner Snipped 31">
                <a:extLst>
                  <a:ext uri="{FF2B5EF4-FFF2-40B4-BE49-F238E27FC236}">
                    <a16:creationId xmlns:a16="http://schemas.microsoft.com/office/drawing/2014/main" id="{5FD57221-A168-4525-B494-8C294EE0A0D7}"/>
                  </a:ext>
                </a:extLst>
              </p:cNvPr>
              <p:cNvSpPr/>
              <p:nvPr/>
            </p:nvSpPr>
            <p:spPr>
              <a:xfrm>
                <a:off x="339634" y="1314994"/>
                <a:ext cx="4667795" cy="883558"/>
              </a:xfrm>
              <a:prstGeom prst="snip1Rect">
                <a:avLst>
                  <a:gd name="adj" fmla="val 2750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3" name="Isosceles Triangle 32">
                <a:extLst>
                  <a:ext uri="{FF2B5EF4-FFF2-40B4-BE49-F238E27FC236}">
                    <a16:creationId xmlns:a16="http://schemas.microsoft.com/office/drawing/2014/main" id="{AF5AB51B-0DE4-4EEF-A2B5-7DB0AD4A71E9}"/>
                  </a:ext>
                </a:extLst>
              </p:cNvPr>
              <p:cNvSpPr/>
              <p:nvPr/>
            </p:nvSpPr>
            <p:spPr>
              <a:xfrm rot="13566141">
                <a:off x="4662147" y="1405057"/>
                <a:ext cx="328886" cy="185461"/>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E105397C-886C-4D58-A4C1-B7F4BFFAF427}"/>
                  </a:ext>
                </a:extLst>
              </p:cNvPr>
              <p:cNvSpPr/>
              <p:nvPr/>
            </p:nvSpPr>
            <p:spPr>
              <a:xfrm>
                <a:off x="338447" y="1325653"/>
                <a:ext cx="1260281"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87D5"/>
                    </a:solidFill>
                    <a:effectLst/>
                    <a:uLnTx/>
                    <a:uFillTx/>
                    <a:latin typeface="Segoe Print" panose="02000600000000000000" pitchFamily="2" charset="0"/>
                    <a:ea typeface="+mn-ea"/>
                    <a:cs typeface="+mn-cs"/>
                  </a:rPr>
                  <a:t>Objective: </a:t>
                </a:r>
                <a:endParaRPr kumimoji="0" lang="en-US" sz="1800" b="1" i="0" u="none" strike="noStrike" kern="1200" cap="none" spc="0" normalizeH="0" baseline="0" noProof="0" dirty="0">
                  <a:ln>
                    <a:noFill/>
                  </a:ln>
                  <a:solidFill>
                    <a:srgbClr val="0087D5"/>
                  </a:solidFill>
                  <a:effectLst/>
                  <a:uLnTx/>
                  <a:uFillTx/>
                  <a:latin typeface="Segoe Print" panose="02000600000000000000" pitchFamily="2" charset="0"/>
                  <a:ea typeface="+mn-ea"/>
                  <a:cs typeface="+mn-cs"/>
                </a:endParaRPr>
              </a:p>
            </p:txBody>
          </p:sp>
          <p:sp>
            <p:nvSpPr>
              <p:cNvPr id="31" name="Rectangle 30">
                <a:extLst>
                  <a:ext uri="{FF2B5EF4-FFF2-40B4-BE49-F238E27FC236}">
                    <a16:creationId xmlns:a16="http://schemas.microsoft.com/office/drawing/2014/main" id="{83B52B3D-DF06-4EFB-8F8A-70F836F73F98}"/>
                  </a:ext>
                </a:extLst>
              </p:cNvPr>
              <p:cNvSpPr/>
              <p:nvPr/>
            </p:nvSpPr>
            <p:spPr>
              <a:xfrm>
                <a:off x="338447" y="1560185"/>
                <a:ext cx="4668981"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959"/>
                    </a:solidFill>
                    <a:effectLst/>
                    <a:uLnTx/>
                    <a:uFillTx/>
                    <a:latin typeface="Calibri"/>
                    <a:ea typeface="+mn-ea"/>
                    <a:cs typeface="+mn-cs"/>
                  </a:rPr>
                  <a:t>Identify how well potential gift card designs perform on key metrics, including eye-catching, fit with the brand, and customer preference.</a:t>
                </a:r>
              </a:p>
            </p:txBody>
          </p:sp>
        </p:grpSp>
      </p:grpSp>
      <p:grpSp>
        <p:nvGrpSpPr>
          <p:cNvPr id="43" name="Group 42">
            <a:extLst>
              <a:ext uri="{FF2B5EF4-FFF2-40B4-BE49-F238E27FC236}">
                <a16:creationId xmlns:a16="http://schemas.microsoft.com/office/drawing/2014/main" id="{98561CB1-3913-4238-9AC7-FA1ED47A86EB}"/>
              </a:ext>
            </a:extLst>
          </p:cNvPr>
          <p:cNvGrpSpPr/>
          <p:nvPr/>
        </p:nvGrpSpPr>
        <p:grpSpPr>
          <a:xfrm>
            <a:off x="489468" y="2570084"/>
            <a:ext cx="4674977" cy="2639144"/>
            <a:chOff x="332451" y="2338063"/>
            <a:chExt cx="4674977" cy="2639144"/>
          </a:xfrm>
        </p:grpSpPr>
        <p:sp>
          <p:nvSpPr>
            <p:cNvPr id="34" name="Rectangle 33">
              <a:extLst>
                <a:ext uri="{FF2B5EF4-FFF2-40B4-BE49-F238E27FC236}">
                  <a16:creationId xmlns:a16="http://schemas.microsoft.com/office/drawing/2014/main" id="{92901157-3128-4253-8545-0E5D8E719119}"/>
                </a:ext>
              </a:extLst>
            </p:cNvPr>
            <p:cNvSpPr/>
            <p:nvPr/>
          </p:nvSpPr>
          <p:spPr>
            <a:xfrm>
              <a:off x="332451" y="3107433"/>
              <a:ext cx="4667795" cy="18697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38" name="Group 37">
              <a:extLst>
                <a:ext uri="{FF2B5EF4-FFF2-40B4-BE49-F238E27FC236}">
                  <a16:creationId xmlns:a16="http://schemas.microsoft.com/office/drawing/2014/main" id="{00D26816-8B67-4428-BFA2-EA6C90F7732D}"/>
                </a:ext>
              </a:extLst>
            </p:cNvPr>
            <p:cNvGrpSpPr/>
            <p:nvPr/>
          </p:nvGrpSpPr>
          <p:grpSpPr>
            <a:xfrm>
              <a:off x="338446" y="2338063"/>
              <a:ext cx="4668982" cy="2628485"/>
              <a:chOff x="338447" y="1314994"/>
              <a:chExt cx="4668982" cy="2628485"/>
            </a:xfrm>
          </p:grpSpPr>
          <p:sp>
            <p:nvSpPr>
              <p:cNvPr id="39" name="Rectangle: Single Corner Snipped 38">
                <a:extLst>
                  <a:ext uri="{FF2B5EF4-FFF2-40B4-BE49-F238E27FC236}">
                    <a16:creationId xmlns:a16="http://schemas.microsoft.com/office/drawing/2014/main" id="{D7A9B7A0-66E4-44C6-8A0C-80EEE6A42B06}"/>
                  </a:ext>
                </a:extLst>
              </p:cNvPr>
              <p:cNvSpPr/>
              <p:nvPr/>
            </p:nvSpPr>
            <p:spPr>
              <a:xfrm>
                <a:off x="339634" y="1314994"/>
                <a:ext cx="4667795" cy="883558"/>
              </a:xfrm>
              <a:prstGeom prst="snip1Rect">
                <a:avLst>
                  <a:gd name="adj" fmla="val 2750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0" name="Isosceles Triangle 39">
                <a:extLst>
                  <a:ext uri="{FF2B5EF4-FFF2-40B4-BE49-F238E27FC236}">
                    <a16:creationId xmlns:a16="http://schemas.microsoft.com/office/drawing/2014/main" id="{5EC517AC-1E69-430E-B81A-60BC380036B2}"/>
                  </a:ext>
                </a:extLst>
              </p:cNvPr>
              <p:cNvSpPr/>
              <p:nvPr/>
            </p:nvSpPr>
            <p:spPr>
              <a:xfrm rot="13566141">
                <a:off x="4662147" y="1405057"/>
                <a:ext cx="328886" cy="185461"/>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9DAE8A07-4321-4687-B3A3-CF5B336C4EE1}"/>
                  </a:ext>
                </a:extLst>
              </p:cNvPr>
              <p:cNvSpPr/>
              <p:nvPr/>
            </p:nvSpPr>
            <p:spPr>
              <a:xfrm>
                <a:off x="338447" y="1325653"/>
                <a:ext cx="1627369"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87D5"/>
                    </a:solidFill>
                    <a:effectLst/>
                    <a:uLnTx/>
                    <a:uFillTx/>
                    <a:latin typeface="Segoe Print" panose="02000600000000000000" pitchFamily="2" charset="0"/>
                    <a:ea typeface="+mn-ea"/>
                    <a:cs typeface="+mn-cs"/>
                  </a:rPr>
                  <a:t>Methodology: </a:t>
                </a:r>
                <a:endParaRPr kumimoji="0" lang="en-US" sz="1800" b="1" i="0" u="none" strike="noStrike" kern="1200" cap="none" spc="0" normalizeH="0" baseline="0" noProof="0" dirty="0">
                  <a:ln>
                    <a:noFill/>
                  </a:ln>
                  <a:solidFill>
                    <a:srgbClr val="0087D5"/>
                  </a:solidFill>
                  <a:effectLst/>
                  <a:uLnTx/>
                  <a:uFillTx/>
                  <a:latin typeface="Segoe Print" panose="02000600000000000000" pitchFamily="2" charset="0"/>
                  <a:ea typeface="+mn-ea"/>
                  <a:cs typeface="+mn-cs"/>
                </a:endParaRPr>
              </a:p>
            </p:txBody>
          </p:sp>
          <p:sp>
            <p:nvSpPr>
              <p:cNvPr id="42" name="Rectangle 41">
                <a:extLst>
                  <a:ext uri="{FF2B5EF4-FFF2-40B4-BE49-F238E27FC236}">
                    <a16:creationId xmlns:a16="http://schemas.microsoft.com/office/drawing/2014/main" id="{7F38B422-2E50-44A5-8916-8070DA967B91}"/>
                  </a:ext>
                </a:extLst>
              </p:cNvPr>
              <p:cNvSpPr/>
              <p:nvPr/>
            </p:nvSpPr>
            <p:spPr>
              <a:xfrm>
                <a:off x="338447" y="1635155"/>
                <a:ext cx="4668981" cy="2308324"/>
              </a:xfrm>
              <a:prstGeom prst="rect">
                <a:avLst/>
              </a:prstGeom>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solidFill>
                      <a:srgbClr val="595959"/>
                    </a:solidFill>
                    <a:effectLst/>
                    <a:uLnTx/>
                    <a:uFillTx/>
                    <a:latin typeface="Calibri"/>
                    <a:ea typeface="+mn-ea"/>
                    <a:cs typeface="+mn-cs"/>
                  </a:rPr>
                  <a:t>Quant survey:  </a:t>
                </a:r>
                <a:r>
                  <a:rPr kumimoji="0" lang="en-US" sz="1600" b="0" i="0" u="none" strike="noStrike" kern="1200" cap="none" spc="0" normalizeH="0" baseline="0" noProof="0" dirty="0">
                    <a:ln>
                      <a:noFill/>
                    </a:ln>
                    <a:solidFill>
                      <a:srgbClr val="595959"/>
                    </a:solidFill>
                    <a:effectLst/>
                    <a:uLnTx/>
                    <a:uFillTx/>
                    <a:latin typeface="Calibri"/>
                    <a:ea typeface="+mn-ea"/>
                    <a:cs typeface="+mn-cs"/>
                  </a:rPr>
                  <a:t>Nationwide online survey</a:t>
                </a:r>
              </a:p>
              <a:p>
                <a:pPr marR="0" lvl="0" algn="l" defTabSz="4572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dirty="0">
                  <a:ln>
                    <a:noFill/>
                  </a:ln>
                  <a:solidFill>
                    <a:srgbClr val="595959"/>
                  </a:solidFill>
                  <a:effectLst/>
                  <a:uLnTx/>
                  <a:uFillTx/>
                  <a:latin typeface="Calibri"/>
                  <a:ea typeface="+mn-ea"/>
                  <a:cs typeface="+mn-cs"/>
                </a:endParaRPr>
              </a:p>
              <a:p>
                <a:pPr marR="0" lvl="0" algn="l" defTabSz="457200" rtl="0" eaLnBrk="1" fontAlgn="auto" latinLnBrk="0" hangingPunct="1">
                  <a:lnSpc>
                    <a:spcPct val="100000"/>
                  </a:lnSpc>
                  <a:spcBef>
                    <a:spcPts val="0"/>
                  </a:spcBef>
                  <a:spcAft>
                    <a:spcPts val="0"/>
                  </a:spcAft>
                  <a:buClrTx/>
                  <a:buSzTx/>
                  <a:tabLst/>
                  <a:defRPr/>
                </a:pPr>
                <a:r>
                  <a:rPr lang="en-US" sz="1600" b="1" dirty="0">
                    <a:solidFill>
                      <a:srgbClr val="595959"/>
                    </a:solidFill>
                    <a:latin typeface="Calibri"/>
                    <a:cs typeface="+mn-cs"/>
                  </a:rPr>
                  <a:t>Target: </a:t>
                </a:r>
                <a:r>
                  <a:rPr lang="en-US" sz="1600" dirty="0">
                    <a:solidFill>
                      <a:srgbClr val="595959"/>
                    </a:solidFill>
                    <a:latin typeface="Calibri"/>
                    <a:cs typeface="+mn-cs"/>
                  </a:rPr>
                  <a:t>n=600 gift card purchasers (must have purchased a specialty clothing retailer or department store gift card in past 12 months) who have at least heard of the target brand.</a:t>
                </a:r>
              </a:p>
              <a:p>
                <a:pPr marR="0" lvl="0" algn="l" defTabSz="457200" rtl="0" eaLnBrk="1" fontAlgn="auto" latinLnBrk="0" hangingPunct="1">
                  <a:lnSpc>
                    <a:spcPct val="100000"/>
                  </a:lnSpc>
                  <a:spcBef>
                    <a:spcPts val="0"/>
                  </a:spcBef>
                  <a:spcAft>
                    <a:spcPts val="0"/>
                  </a:spcAft>
                  <a:buClrTx/>
                  <a:buSzTx/>
                  <a:tabLst/>
                  <a:defRPr/>
                </a:pPr>
                <a:endParaRPr lang="en-US" sz="800" dirty="0">
                  <a:solidFill>
                    <a:srgbClr val="595959"/>
                  </a:solidFill>
                  <a:latin typeface="Calibri"/>
                  <a:cs typeface="+mn-cs"/>
                </a:endParaRPr>
              </a:p>
              <a:p>
                <a:pPr marR="0" lvl="0" algn="l" defTabSz="457200" rtl="0" eaLnBrk="1" fontAlgn="auto" latinLnBrk="0" hangingPunct="1">
                  <a:lnSpc>
                    <a:spcPct val="100000"/>
                  </a:lnSpc>
                  <a:spcBef>
                    <a:spcPts val="0"/>
                  </a:spcBef>
                  <a:spcAft>
                    <a:spcPts val="0"/>
                  </a:spcAft>
                  <a:buClrTx/>
                  <a:buSzTx/>
                  <a:tabLst/>
                  <a:defRPr/>
                </a:pPr>
                <a:r>
                  <a:rPr lang="en-US" sz="1600" b="1" dirty="0">
                    <a:solidFill>
                      <a:srgbClr val="595959"/>
                    </a:solidFill>
                    <a:latin typeface="Calibri"/>
                    <a:cs typeface="+mn-cs"/>
                  </a:rPr>
                  <a:t>In the survey</a:t>
                </a:r>
                <a:r>
                  <a:rPr lang="en-US" sz="1600" dirty="0">
                    <a:solidFill>
                      <a:srgbClr val="595959"/>
                    </a:solidFill>
                    <a:latin typeface="Calibri"/>
                    <a:cs typeface="+mn-cs"/>
                  </a:rPr>
                  <a:t>:  Showed a mock “gift card wall” and head-to-head comparisons of the gift cards within each brand; captured reactions and preference.</a:t>
                </a:r>
                <a:endParaRPr kumimoji="0" lang="en-US" sz="1600" b="0" i="0" u="none" strike="noStrike" kern="1200" cap="none" spc="0" normalizeH="0" baseline="0" noProof="0" dirty="0">
                  <a:ln>
                    <a:noFill/>
                  </a:ln>
                  <a:solidFill>
                    <a:srgbClr val="595959"/>
                  </a:solidFill>
                  <a:effectLst/>
                  <a:uLnTx/>
                  <a:uFillTx/>
                  <a:latin typeface="Calibri"/>
                  <a:ea typeface="+mn-ea"/>
                  <a:cs typeface="+mn-cs"/>
                </a:endParaRPr>
              </a:p>
            </p:txBody>
          </p:sp>
        </p:grpSp>
      </p:grpSp>
      <p:grpSp>
        <p:nvGrpSpPr>
          <p:cNvPr id="57" name="Group 56">
            <a:extLst>
              <a:ext uri="{FF2B5EF4-FFF2-40B4-BE49-F238E27FC236}">
                <a16:creationId xmlns:a16="http://schemas.microsoft.com/office/drawing/2014/main" id="{47D6321D-A673-4F7D-9133-209A216D8AF6}"/>
              </a:ext>
            </a:extLst>
          </p:cNvPr>
          <p:cNvGrpSpPr/>
          <p:nvPr/>
        </p:nvGrpSpPr>
        <p:grpSpPr>
          <a:xfrm>
            <a:off x="496649" y="5415637"/>
            <a:ext cx="4668983" cy="1137563"/>
            <a:chOff x="339632" y="4919047"/>
            <a:chExt cx="4668983" cy="1137563"/>
          </a:xfrm>
        </p:grpSpPr>
        <p:sp>
          <p:nvSpPr>
            <p:cNvPr id="58" name="Rectangle 57">
              <a:extLst>
                <a:ext uri="{FF2B5EF4-FFF2-40B4-BE49-F238E27FC236}">
                  <a16:creationId xmlns:a16="http://schemas.microsoft.com/office/drawing/2014/main" id="{CFA0801E-91A7-4FE6-AC49-A4A6D54276B3}"/>
                </a:ext>
              </a:extLst>
            </p:cNvPr>
            <p:cNvSpPr/>
            <p:nvPr/>
          </p:nvSpPr>
          <p:spPr>
            <a:xfrm>
              <a:off x="339632" y="5427410"/>
              <a:ext cx="4667795" cy="629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9" name="Group 58">
              <a:extLst>
                <a:ext uri="{FF2B5EF4-FFF2-40B4-BE49-F238E27FC236}">
                  <a16:creationId xmlns:a16="http://schemas.microsoft.com/office/drawing/2014/main" id="{D618CAF5-ADE5-47DE-A21A-B75238A6CABE}"/>
                </a:ext>
              </a:extLst>
            </p:cNvPr>
            <p:cNvGrpSpPr/>
            <p:nvPr/>
          </p:nvGrpSpPr>
          <p:grpSpPr>
            <a:xfrm>
              <a:off x="339633" y="4919047"/>
              <a:ext cx="4668982" cy="1076188"/>
              <a:chOff x="338447" y="1314994"/>
              <a:chExt cx="4668982" cy="1076188"/>
            </a:xfrm>
          </p:grpSpPr>
          <p:sp>
            <p:nvSpPr>
              <p:cNvPr id="60" name="Rectangle: Single Corner Snipped 59">
                <a:extLst>
                  <a:ext uri="{FF2B5EF4-FFF2-40B4-BE49-F238E27FC236}">
                    <a16:creationId xmlns:a16="http://schemas.microsoft.com/office/drawing/2014/main" id="{371481D7-FEED-4449-8867-B65D8676FB51}"/>
                  </a:ext>
                </a:extLst>
              </p:cNvPr>
              <p:cNvSpPr/>
              <p:nvPr/>
            </p:nvSpPr>
            <p:spPr>
              <a:xfrm>
                <a:off x="339634" y="1314994"/>
                <a:ext cx="4667795" cy="883558"/>
              </a:xfrm>
              <a:prstGeom prst="snip1Rect">
                <a:avLst>
                  <a:gd name="adj" fmla="val 2750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1" name="Isosceles Triangle 60">
                <a:extLst>
                  <a:ext uri="{FF2B5EF4-FFF2-40B4-BE49-F238E27FC236}">
                    <a16:creationId xmlns:a16="http://schemas.microsoft.com/office/drawing/2014/main" id="{A8F75596-1BD0-45B2-89DF-7AB5AFC1DD0E}"/>
                  </a:ext>
                </a:extLst>
              </p:cNvPr>
              <p:cNvSpPr/>
              <p:nvPr/>
            </p:nvSpPr>
            <p:spPr>
              <a:xfrm rot="13566141">
                <a:off x="4662147" y="1405057"/>
                <a:ext cx="328886" cy="185461"/>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2" name="Rectangle 61">
                <a:extLst>
                  <a:ext uri="{FF2B5EF4-FFF2-40B4-BE49-F238E27FC236}">
                    <a16:creationId xmlns:a16="http://schemas.microsoft.com/office/drawing/2014/main" id="{4B63CB95-2D8F-443E-B918-14FEB6A6E276}"/>
                  </a:ext>
                </a:extLst>
              </p:cNvPr>
              <p:cNvSpPr/>
              <p:nvPr/>
            </p:nvSpPr>
            <p:spPr>
              <a:xfrm>
                <a:off x="338447" y="1325653"/>
                <a:ext cx="1067921"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87D5"/>
                    </a:solidFill>
                    <a:effectLst/>
                    <a:uLnTx/>
                    <a:uFillTx/>
                    <a:latin typeface="Segoe Print" panose="02000600000000000000" pitchFamily="2" charset="0"/>
                    <a:ea typeface="+mn-ea"/>
                    <a:cs typeface="+mn-cs"/>
                  </a:rPr>
                  <a:t>Output: </a:t>
                </a:r>
                <a:endParaRPr kumimoji="0" lang="en-US" sz="1800" b="1" i="0" u="none" strike="noStrike" kern="1200" cap="none" spc="0" normalizeH="0" baseline="0" noProof="0" dirty="0">
                  <a:ln>
                    <a:noFill/>
                  </a:ln>
                  <a:solidFill>
                    <a:srgbClr val="0087D5"/>
                  </a:solidFill>
                  <a:effectLst/>
                  <a:uLnTx/>
                  <a:uFillTx/>
                  <a:latin typeface="Segoe Print" panose="02000600000000000000" pitchFamily="2" charset="0"/>
                  <a:ea typeface="+mn-ea"/>
                  <a:cs typeface="+mn-cs"/>
                </a:endParaRPr>
              </a:p>
            </p:txBody>
          </p:sp>
          <p:sp>
            <p:nvSpPr>
              <p:cNvPr id="63" name="Rectangle 62">
                <a:extLst>
                  <a:ext uri="{FF2B5EF4-FFF2-40B4-BE49-F238E27FC236}">
                    <a16:creationId xmlns:a16="http://schemas.microsoft.com/office/drawing/2014/main" id="{C844C159-E051-4F0A-8D70-5728C8535790}"/>
                  </a:ext>
                </a:extLst>
              </p:cNvPr>
              <p:cNvSpPr/>
              <p:nvPr/>
            </p:nvSpPr>
            <p:spPr>
              <a:xfrm>
                <a:off x="338447" y="1560185"/>
                <a:ext cx="4668981" cy="830997"/>
              </a:xfrm>
              <a:prstGeom prst="rect">
                <a:avLst/>
              </a:prstGeom>
            </p:spPr>
            <p:txBody>
              <a:bodyPr wrap="square">
                <a:spAutoFit/>
              </a:bodyPr>
              <a:lstStyle/>
              <a:p>
                <a:pPr defTabSz="457200" fontAlgn="auto">
                  <a:spcBef>
                    <a:spcPts val="0"/>
                  </a:spcBef>
                  <a:spcAft>
                    <a:spcPts val="0"/>
                  </a:spcAft>
                </a:pPr>
                <a:r>
                  <a:rPr kumimoji="0" lang="en-US" sz="1600" b="0" i="0" u="none" strike="noStrike" kern="1200" cap="none" spc="0" normalizeH="0" baseline="0" noProof="0" dirty="0">
                    <a:ln>
                      <a:noFill/>
                    </a:ln>
                    <a:solidFill>
                      <a:srgbClr val="595959"/>
                    </a:solidFill>
                    <a:effectLst/>
                    <a:uLnTx/>
                    <a:uFillTx/>
                    <a:latin typeface="Calibri"/>
                    <a:ea typeface="+mn-ea"/>
                    <a:cs typeface="+mn-cs"/>
                  </a:rPr>
                  <a:t>A clear understanding of </a:t>
                </a:r>
                <a:r>
                  <a:rPr lang="en-US" sz="1600" dirty="0">
                    <a:solidFill>
                      <a:srgbClr val="595959"/>
                    </a:solidFill>
                    <a:latin typeface="Calibri"/>
                  </a:rPr>
                  <a:t>which gift card(s) are most attention-grabbing in order to inform future design decisions.</a:t>
                </a:r>
                <a:endParaRPr kumimoji="0" lang="en-US" sz="1600" b="0" i="0" u="none" strike="noStrike" kern="1200" cap="none" spc="0" normalizeH="0" baseline="0" noProof="0" dirty="0">
                  <a:ln>
                    <a:noFill/>
                  </a:ln>
                  <a:solidFill>
                    <a:srgbClr val="595959"/>
                  </a:solidFill>
                  <a:effectLst/>
                  <a:uLnTx/>
                  <a:uFillTx/>
                  <a:latin typeface="Calibri"/>
                  <a:ea typeface="+mn-ea"/>
                  <a:cs typeface="+mn-cs"/>
                </a:endParaRPr>
              </a:p>
            </p:txBody>
          </p:sp>
        </p:grpSp>
      </p:grpSp>
      <p:pic>
        <p:nvPicPr>
          <p:cNvPr id="7" name="Picture 6">
            <a:extLst>
              <a:ext uri="{FF2B5EF4-FFF2-40B4-BE49-F238E27FC236}">
                <a16:creationId xmlns:a16="http://schemas.microsoft.com/office/drawing/2014/main" id="{FCBAE443-1E25-42C7-89DA-D617C9DB2ECD}"/>
              </a:ext>
            </a:extLst>
          </p:cNvPr>
          <p:cNvPicPr>
            <a:picLocks noChangeAspect="1"/>
          </p:cNvPicPr>
          <p:nvPr/>
        </p:nvPicPr>
        <p:blipFill>
          <a:blip r:embed="rId3"/>
          <a:stretch>
            <a:fillRect/>
          </a:stretch>
        </p:blipFill>
        <p:spPr>
          <a:xfrm>
            <a:off x="5760110" y="1287178"/>
            <a:ext cx="3155290" cy="3031958"/>
          </a:xfrm>
          <a:prstGeom prst="rect">
            <a:avLst/>
          </a:prstGeom>
        </p:spPr>
      </p:pic>
      <p:pic>
        <p:nvPicPr>
          <p:cNvPr id="8" name="Picture 7">
            <a:extLst>
              <a:ext uri="{FF2B5EF4-FFF2-40B4-BE49-F238E27FC236}">
                <a16:creationId xmlns:a16="http://schemas.microsoft.com/office/drawing/2014/main" id="{F0B627CB-F722-471A-917F-E748239F9BCC}"/>
              </a:ext>
            </a:extLst>
          </p:cNvPr>
          <p:cNvPicPr>
            <a:picLocks noChangeAspect="1"/>
          </p:cNvPicPr>
          <p:nvPr/>
        </p:nvPicPr>
        <p:blipFill>
          <a:blip r:embed="rId4"/>
          <a:stretch>
            <a:fillRect/>
          </a:stretch>
        </p:blipFill>
        <p:spPr>
          <a:xfrm>
            <a:off x="5779652" y="4490335"/>
            <a:ext cx="3135748" cy="1893386"/>
          </a:xfrm>
          <a:prstGeom prst="rect">
            <a:avLst/>
          </a:prstGeom>
          <a:ln>
            <a:solidFill>
              <a:schemeClr val="bg2">
                <a:lumMod val="90000"/>
              </a:schemeClr>
            </a:solidFill>
          </a:ln>
        </p:spPr>
      </p:pic>
    </p:spTree>
    <p:extLst>
      <p:ext uri="{BB962C8B-B14F-4D97-AF65-F5344CB8AC3E}">
        <p14:creationId xmlns:p14="http://schemas.microsoft.com/office/powerpoint/2010/main" val="3250667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246EE6-46C5-44AA-9466-3474C0EB9B31}"/>
              </a:ext>
            </a:extLst>
          </p:cNvPr>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13443910-3D88-430F-B3B4-1945443AA91F}" type="slidenum">
              <a:rPr kumimoji="0" lang="en-US" sz="1200" b="1"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29</a:t>
            </a:fld>
            <a:endParaRPr kumimoji="0" lang="en-US" sz="1200" b="1" i="0" u="none" strike="noStrike" kern="1200" cap="none" spc="0" normalizeH="0" baseline="0" noProof="0">
              <a:ln>
                <a:noFill/>
              </a:ln>
              <a:solidFill>
                <a:srgbClr val="FFFFFF"/>
              </a:solidFill>
              <a:effectLst/>
              <a:uLnTx/>
              <a:uFillTx/>
              <a:latin typeface="Calibri"/>
              <a:ea typeface="+mn-ea"/>
              <a:cs typeface="+mn-cs"/>
            </a:endParaRPr>
          </a:p>
        </p:txBody>
      </p:sp>
      <p:sp>
        <p:nvSpPr>
          <p:cNvPr id="3" name="Title 2">
            <a:extLst>
              <a:ext uri="{FF2B5EF4-FFF2-40B4-BE49-F238E27FC236}">
                <a16:creationId xmlns:a16="http://schemas.microsoft.com/office/drawing/2014/main" id="{9808007E-2BA7-4DCD-9323-3ACC83D29E4E}"/>
              </a:ext>
            </a:extLst>
          </p:cNvPr>
          <p:cNvSpPr>
            <a:spLocks noGrp="1"/>
          </p:cNvSpPr>
          <p:nvPr>
            <p:ph type="title"/>
          </p:nvPr>
        </p:nvSpPr>
        <p:spPr>
          <a:xfrm>
            <a:off x="457200" y="255202"/>
            <a:ext cx="8641080" cy="887798"/>
          </a:xfrm>
        </p:spPr>
        <p:txBody>
          <a:bodyPr/>
          <a:lstStyle/>
          <a:p>
            <a:r>
              <a:rPr lang="en-US" dirty="0"/>
              <a:t>Case study:  </a:t>
            </a:r>
            <a:r>
              <a:rPr lang="en-US" b="0" dirty="0"/>
              <a:t>Nutritional beverage flavor evaluation</a:t>
            </a:r>
          </a:p>
        </p:txBody>
      </p:sp>
      <p:grpSp>
        <p:nvGrpSpPr>
          <p:cNvPr id="4" name="Group 3">
            <a:extLst>
              <a:ext uri="{FF2B5EF4-FFF2-40B4-BE49-F238E27FC236}">
                <a16:creationId xmlns:a16="http://schemas.microsoft.com/office/drawing/2014/main" id="{48E7A205-7EE2-4084-994D-F26A61CB4322}"/>
              </a:ext>
            </a:extLst>
          </p:cNvPr>
          <p:cNvGrpSpPr/>
          <p:nvPr/>
        </p:nvGrpSpPr>
        <p:grpSpPr>
          <a:xfrm>
            <a:off x="495464" y="1314994"/>
            <a:ext cx="4668982" cy="1076188"/>
            <a:chOff x="495464" y="1314994"/>
            <a:chExt cx="4668982" cy="1076188"/>
          </a:xfrm>
        </p:grpSpPr>
        <p:sp>
          <p:nvSpPr>
            <p:cNvPr id="71" name="Rectangle 70">
              <a:extLst>
                <a:ext uri="{FF2B5EF4-FFF2-40B4-BE49-F238E27FC236}">
                  <a16:creationId xmlns:a16="http://schemas.microsoft.com/office/drawing/2014/main" id="{FBCE7FCF-9AFE-4216-89EB-0F3B534162A3}"/>
                </a:ext>
              </a:extLst>
            </p:cNvPr>
            <p:cNvSpPr/>
            <p:nvPr/>
          </p:nvSpPr>
          <p:spPr>
            <a:xfrm>
              <a:off x="496649" y="1975683"/>
              <a:ext cx="4667795" cy="3787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37" name="Group 36">
              <a:extLst>
                <a:ext uri="{FF2B5EF4-FFF2-40B4-BE49-F238E27FC236}">
                  <a16:creationId xmlns:a16="http://schemas.microsoft.com/office/drawing/2014/main" id="{ACAFF461-535A-4758-8855-9B1CEB27669B}"/>
                </a:ext>
              </a:extLst>
            </p:cNvPr>
            <p:cNvGrpSpPr/>
            <p:nvPr/>
          </p:nvGrpSpPr>
          <p:grpSpPr>
            <a:xfrm>
              <a:off x="495464" y="1314994"/>
              <a:ext cx="4668982" cy="1076188"/>
              <a:chOff x="338447" y="1314994"/>
              <a:chExt cx="4668982" cy="1076188"/>
            </a:xfrm>
          </p:grpSpPr>
          <p:sp>
            <p:nvSpPr>
              <p:cNvPr id="32" name="Rectangle: Single Corner Snipped 31">
                <a:extLst>
                  <a:ext uri="{FF2B5EF4-FFF2-40B4-BE49-F238E27FC236}">
                    <a16:creationId xmlns:a16="http://schemas.microsoft.com/office/drawing/2014/main" id="{5FD57221-A168-4525-B494-8C294EE0A0D7}"/>
                  </a:ext>
                </a:extLst>
              </p:cNvPr>
              <p:cNvSpPr/>
              <p:nvPr/>
            </p:nvSpPr>
            <p:spPr>
              <a:xfrm>
                <a:off x="339634" y="1314994"/>
                <a:ext cx="4667795" cy="883558"/>
              </a:xfrm>
              <a:prstGeom prst="snip1Rect">
                <a:avLst>
                  <a:gd name="adj" fmla="val 2750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3" name="Isosceles Triangle 32">
                <a:extLst>
                  <a:ext uri="{FF2B5EF4-FFF2-40B4-BE49-F238E27FC236}">
                    <a16:creationId xmlns:a16="http://schemas.microsoft.com/office/drawing/2014/main" id="{AF5AB51B-0DE4-4EEF-A2B5-7DB0AD4A71E9}"/>
                  </a:ext>
                </a:extLst>
              </p:cNvPr>
              <p:cNvSpPr/>
              <p:nvPr/>
            </p:nvSpPr>
            <p:spPr>
              <a:xfrm rot="13566141">
                <a:off x="4662147" y="1405057"/>
                <a:ext cx="328886" cy="185461"/>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E105397C-886C-4D58-A4C1-B7F4BFFAF427}"/>
                  </a:ext>
                </a:extLst>
              </p:cNvPr>
              <p:cNvSpPr/>
              <p:nvPr/>
            </p:nvSpPr>
            <p:spPr>
              <a:xfrm>
                <a:off x="338447" y="1325653"/>
                <a:ext cx="1260281"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87D5"/>
                    </a:solidFill>
                    <a:effectLst/>
                    <a:uLnTx/>
                    <a:uFillTx/>
                    <a:latin typeface="Segoe Print" panose="02000600000000000000" pitchFamily="2" charset="0"/>
                    <a:ea typeface="+mn-ea"/>
                    <a:cs typeface="+mn-cs"/>
                  </a:rPr>
                  <a:t>Objective: </a:t>
                </a:r>
                <a:endParaRPr kumimoji="0" lang="en-US" sz="1800" b="1" i="0" u="none" strike="noStrike" kern="1200" cap="none" spc="0" normalizeH="0" baseline="0" noProof="0" dirty="0">
                  <a:ln>
                    <a:noFill/>
                  </a:ln>
                  <a:solidFill>
                    <a:srgbClr val="0087D5"/>
                  </a:solidFill>
                  <a:effectLst/>
                  <a:uLnTx/>
                  <a:uFillTx/>
                  <a:latin typeface="Segoe Print" panose="02000600000000000000" pitchFamily="2" charset="0"/>
                  <a:ea typeface="+mn-ea"/>
                  <a:cs typeface="+mn-cs"/>
                </a:endParaRPr>
              </a:p>
            </p:txBody>
          </p:sp>
          <p:sp>
            <p:nvSpPr>
              <p:cNvPr id="31" name="Rectangle 30">
                <a:extLst>
                  <a:ext uri="{FF2B5EF4-FFF2-40B4-BE49-F238E27FC236}">
                    <a16:creationId xmlns:a16="http://schemas.microsoft.com/office/drawing/2014/main" id="{83B52B3D-DF06-4EFB-8F8A-70F836F73F98}"/>
                  </a:ext>
                </a:extLst>
              </p:cNvPr>
              <p:cNvSpPr/>
              <p:nvPr/>
            </p:nvSpPr>
            <p:spPr>
              <a:xfrm>
                <a:off x="338447" y="1560185"/>
                <a:ext cx="4668981"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595959"/>
                    </a:solidFill>
                    <a:latin typeface="Calibri"/>
                    <a:cs typeface="+mn-cs"/>
                  </a:rPr>
                  <a:t>Identify the most desirable flavors and flavor combinations that will maximize volume across key target consumers of nutritional beverage brand</a:t>
                </a:r>
                <a:endParaRPr kumimoji="0" lang="en-US" sz="1600" b="0" i="0" u="none" strike="noStrike" kern="1200" cap="none" spc="0" normalizeH="0" baseline="0" noProof="0" dirty="0">
                  <a:ln>
                    <a:noFill/>
                  </a:ln>
                  <a:solidFill>
                    <a:srgbClr val="595959"/>
                  </a:solidFill>
                  <a:effectLst/>
                  <a:uLnTx/>
                  <a:uFillTx/>
                  <a:latin typeface="Calibri"/>
                  <a:ea typeface="+mn-ea"/>
                  <a:cs typeface="+mn-cs"/>
                </a:endParaRPr>
              </a:p>
            </p:txBody>
          </p:sp>
        </p:grpSp>
      </p:grpSp>
      <p:grpSp>
        <p:nvGrpSpPr>
          <p:cNvPr id="43" name="Group 42">
            <a:extLst>
              <a:ext uri="{FF2B5EF4-FFF2-40B4-BE49-F238E27FC236}">
                <a16:creationId xmlns:a16="http://schemas.microsoft.com/office/drawing/2014/main" id="{98561CB1-3913-4238-9AC7-FA1ED47A86EB}"/>
              </a:ext>
            </a:extLst>
          </p:cNvPr>
          <p:cNvGrpSpPr/>
          <p:nvPr/>
        </p:nvGrpSpPr>
        <p:grpSpPr>
          <a:xfrm>
            <a:off x="489468" y="2559197"/>
            <a:ext cx="4674977" cy="2146702"/>
            <a:chOff x="332451" y="2338063"/>
            <a:chExt cx="4674977" cy="2146702"/>
          </a:xfrm>
        </p:grpSpPr>
        <p:sp>
          <p:nvSpPr>
            <p:cNvPr id="34" name="Rectangle 33">
              <a:extLst>
                <a:ext uri="{FF2B5EF4-FFF2-40B4-BE49-F238E27FC236}">
                  <a16:creationId xmlns:a16="http://schemas.microsoft.com/office/drawing/2014/main" id="{92901157-3128-4253-8545-0E5D8E719119}"/>
                </a:ext>
              </a:extLst>
            </p:cNvPr>
            <p:cNvSpPr/>
            <p:nvPr/>
          </p:nvSpPr>
          <p:spPr>
            <a:xfrm>
              <a:off x="332451" y="3107433"/>
              <a:ext cx="4667795" cy="13773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38" name="Group 37">
              <a:extLst>
                <a:ext uri="{FF2B5EF4-FFF2-40B4-BE49-F238E27FC236}">
                  <a16:creationId xmlns:a16="http://schemas.microsoft.com/office/drawing/2014/main" id="{00D26816-8B67-4428-BFA2-EA6C90F7732D}"/>
                </a:ext>
              </a:extLst>
            </p:cNvPr>
            <p:cNvGrpSpPr/>
            <p:nvPr/>
          </p:nvGrpSpPr>
          <p:grpSpPr>
            <a:xfrm>
              <a:off x="338446" y="2338063"/>
              <a:ext cx="4668982" cy="2136043"/>
              <a:chOff x="338447" y="1314994"/>
              <a:chExt cx="4668982" cy="2136043"/>
            </a:xfrm>
          </p:grpSpPr>
          <p:sp>
            <p:nvSpPr>
              <p:cNvPr id="39" name="Rectangle: Single Corner Snipped 38">
                <a:extLst>
                  <a:ext uri="{FF2B5EF4-FFF2-40B4-BE49-F238E27FC236}">
                    <a16:creationId xmlns:a16="http://schemas.microsoft.com/office/drawing/2014/main" id="{D7A9B7A0-66E4-44C6-8A0C-80EEE6A42B06}"/>
                  </a:ext>
                </a:extLst>
              </p:cNvPr>
              <p:cNvSpPr/>
              <p:nvPr/>
            </p:nvSpPr>
            <p:spPr>
              <a:xfrm>
                <a:off x="339634" y="1314994"/>
                <a:ext cx="4667795" cy="883558"/>
              </a:xfrm>
              <a:prstGeom prst="snip1Rect">
                <a:avLst>
                  <a:gd name="adj" fmla="val 2750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0" name="Isosceles Triangle 39">
                <a:extLst>
                  <a:ext uri="{FF2B5EF4-FFF2-40B4-BE49-F238E27FC236}">
                    <a16:creationId xmlns:a16="http://schemas.microsoft.com/office/drawing/2014/main" id="{5EC517AC-1E69-430E-B81A-60BC380036B2}"/>
                  </a:ext>
                </a:extLst>
              </p:cNvPr>
              <p:cNvSpPr/>
              <p:nvPr/>
            </p:nvSpPr>
            <p:spPr>
              <a:xfrm rot="13566141">
                <a:off x="4662147" y="1405057"/>
                <a:ext cx="328886" cy="185461"/>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9DAE8A07-4321-4687-B3A3-CF5B336C4EE1}"/>
                  </a:ext>
                </a:extLst>
              </p:cNvPr>
              <p:cNvSpPr/>
              <p:nvPr/>
            </p:nvSpPr>
            <p:spPr>
              <a:xfrm>
                <a:off x="338447" y="1325653"/>
                <a:ext cx="1627369"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87D5"/>
                    </a:solidFill>
                    <a:effectLst/>
                    <a:uLnTx/>
                    <a:uFillTx/>
                    <a:latin typeface="Segoe Print" panose="02000600000000000000" pitchFamily="2" charset="0"/>
                    <a:ea typeface="+mn-ea"/>
                    <a:cs typeface="+mn-cs"/>
                  </a:rPr>
                  <a:t>Methodology: </a:t>
                </a:r>
                <a:endParaRPr kumimoji="0" lang="en-US" sz="1800" b="1" i="0" u="none" strike="noStrike" kern="1200" cap="none" spc="0" normalizeH="0" baseline="0" noProof="0" dirty="0">
                  <a:ln>
                    <a:noFill/>
                  </a:ln>
                  <a:solidFill>
                    <a:srgbClr val="0087D5"/>
                  </a:solidFill>
                  <a:effectLst/>
                  <a:uLnTx/>
                  <a:uFillTx/>
                  <a:latin typeface="Segoe Print" panose="02000600000000000000" pitchFamily="2" charset="0"/>
                  <a:ea typeface="+mn-ea"/>
                  <a:cs typeface="+mn-cs"/>
                </a:endParaRPr>
              </a:p>
            </p:txBody>
          </p:sp>
          <p:sp>
            <p:nvSpPr>
              <p:cNvPr id="42" name="Rectangle 41">
                <a:extLst>
                  <a:ext uri="{FF2B5EF4-FFF2-40B4-BE49-F238E27FC236}">
                    <a16:creationId xmlns:a16="http://schemas.microsoft.com/office/drawing/2014/main" id="{7F38B422-2E50-44A5-8916-8070DA967B91}"/>
                  </a:ext>
                </a:extLst>
              </p:cNvPr>
              <p:cNvSpPr/>
              <p:nvPr/>
            </p:nvSpPr>
            <p:spPr>
              <a:xfrm>
                <a:off x="338447" y="1635155"/>
                <a:ext cx="4668981" cy="1815882"/>
              </a:xfrm>
              <a:prstGeom prst="rect">
                <a:avLst/>
              </a:prstGeom>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solidFill>
                      <a:srgbClr val="595959"/>
                    </a:solidFill>
                    <a:effectLst/>
                    <a:uLnTx/>
                    <a:uFillTx/>
                    <a:latin typeface="Calibri"/>
                    <a:ea typeface="+mn-ea"/>
                    <a:cs typeface="+mn-cs"/>
                  </a:rPr>
                  <a:t>Quant survey:  </a:t>
                </a:r>
                <a:r>
                  <a:rPr kumimoji="0" lang="en-US" sz="1600" b="0" i="0" u="none" strike="noStrike" kern="1200" cap="none" spc="0" normalizeH="0" baseline="0" noProof="0" dirty="0">
                    <a:ln>
                      <a:noFill/>
                    </a:ln>
                    <a:solidFill>
                      <a:srgbClr val="595959"/>
                    </a:solidFill>
                    <a:effectLst/>
                    <a:uLnTx/>
                    <a:uFillTx/>
                    <a:latin typeface="Calibri"/>
                    <a:ea typeface="+mn-ea"/>
                    <a:cs typeface="+mn-cs"/>
                  </a:rPr>
                  <a:t>Nationwide online survey </a:t>
                </a:r>
              </a:p>
              <a:p>
                <a:pPr marR="0" lvl="0" algn="l" defTabSz="4572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dirty="0">
                  <a:ln>
                    <a:noFill/>
                  </a:ln>
                  <a:solidFill>
                    <a:srgbClr val="595959"/>
                  </a:solidFill>
                  <a:effectLst/>
                  <a:uLnTx/>
                  <a:uFillTx/>
                  <a:latin typeface="Calibri"/>
                  <a:ea typeface="+mn-ea"/>
                  <a:cs typeface="+mn-cs"/>
                </a:endParaRPr>
              </a:p>
              <a:p>
                <a:pPr marR="0" lvl="0" algn="l" defTabSz="457200" rtl="0" eaLnBrk="1" fontAlgn="auto" latinLnBrk="0" hangingPunct="1">
                  <a:lnSpc>
                    <a:spcPct val="100000"/>
                  </a:lnSpc>
                  <a:spcBef>
                    <a:spcPts val="0"/>
                  </a:spcBef>
                  <a:spcAft>
                    <a:spcPts val="0"/>
                  </a:spcAft>
                  <a:buClrTx/>
                  <a:buSzTx/>
                  <a:tabLst/>
                  <a:defRPr/>
                </a:pPr>
                <a:r>
                  <a:rPr lang="en-US" sz="1600" b="1" dirty="0">
                    <a:solidFill>
                      <a:srgbClr val="595959"/>
                    </a:solidFill>
                    <a:latin typeface="Calibri"/>
                    <a:cs typeface="+mn-cs"/>
                  </a:rPr>
                  <a:t>Target: </a:t>
                </a:r>
                <a:r>
                  <a:rPr lang="en-US" sz="1600" dirty="0">
                    <a:solidFill>
                      <a:srgbClr val="595959"/>
                    </a:solidFill>
                    <a:latin typeface="Calibri"/>
                    <a:cs typeface="+mn-cs"/>
                  </a:rPr>
                  <a:t>n=700 nutritional drink consumers</a:t>
                </a:r>
              </a:p>
              <a:p>
                <a:pPr marR="0" lvl="0" algn="l" defTabSz="457200" rtl="0" eaLnBrk="1" fontAlgn="auto" latinLnBrk="0" hangingPunct="1">
                  <a:lnSpc>
                    <a:spcPct val="100000"/>
                  </a:lnSpc>
                  <a:spcBef>
                    <a:spcPts val="0"/>
                  </a:spcBef>
                  <a:spcAft>
                    <a:spcPts val="0"/>
                  </a:spcAft>
                  <a:buClrTx/>
                  <a:buSzTx/>
                  <a:tabLst/>
                  <a:defRPr/>
                </a:pPr>
                <a:endParaRPr lang="en-US" sz="800" dirty="0">
                  <a:solidFill>
                    <a:srgbClr val="595959"/>
                  </a:solidFill>
                  <a:latin typeface="Calibri"/>
                  <a:cs typeface="+mn-cs"/>
                </a:endParaRPr>
              </a:p>
              <a:p>
                <a:pPr marR="0" lvl="0" algn="l" defTabSz="457200" rtl="0" eaLnBrk="1" fontAlgn="auto" latinLnBrk="0" hangingPunct="1">
                  <a:lnSpc>
                    <a:spcPct val="100000"/>
                  </a:lnSpc>
                  <a:spcBef>
                    <a:spcPts val="0"/>
                  </a:spcBef>
                  <a:spcAft>
                    <a:spcPts val="0"/>
                  </a:spcAft>
                  <a:buClrTx/>
                  <a:buSzTx/>
                  <a:tabLst/>
                  <a:defRPr/>
                </a:pPr>
                <a:r>
                  <a:rPr lang="en-US" sz="1600" b="1" dirty="0">
                    <a:solidFill>
                      <a:srgbClr val="595959"/>
                    </a:solidFill>
                    <a:latin typeface="Calibri"/>
                    <a:cs typeface="+mn-cs"/>
                  </a:rPr>
                  <a:t>In the survey</a:t>
                </a:r>
                <a:r>
                  <a:rPr lang="en-US" sz="1600" dirty="0">
                    <a:solidFill>
                      <a:srgbClr val="595959"/>
                    </a:solidFill>
                    <a:latin typeface="Calibri"/>
                    <a:cs typeface="+mn-cs"/>
                  </a:rPr>
                  <a:t>:  Included a “choice-based” series of questions (called Max-Diff methodology), showing them sub-sets of 40 potential flavors, asking their most/least desired flavor in each sub-set</a:t>
                </a:r>
                <a:endParaRPr kumimoji="0" lang="en-US" sz="1600" b="0" i="0" u="none" strike="noStrike" kern="1200" cap="none" spc="0" normalizeH="0" baseline="0" noProof="0" dirty="0">
                  <a:ln>
                    <a:noFill/>
                  </a:ln>
                  <a:solidFill>
                    <a:srgbClr val="595959"/>
                  </a:solidFill>
                  <a:effectLst/>
                  <a:uLnTx/>
                  <a:uFillTx/>
                  <a:latin typeface="Calibri"/>
                  <a:ea typeface="+mn-ea"/>
                  <a:cs typeface="+mn-cs"/>
                </a:endParaRPr>
              </a:p>
            </p:txBody>
          </p:sp>
        </p:grpSp>
      </p:grpSp>
      <p:grpSp>
        <p:nvGrpSpPr>
          <p:cNvPr id="57" name="Group 56">
            <a:extLst>
              <a:ext uri="{FF2B5EF4-FFF2-40B4-BE49-F238E27FC236}">
                <a16:creationId xmlns:a16="http://schemas.microsoft.com/office/drawing/2014/main" id="{47D6321D-A673-4F7D-9133-209A216D8AF6}"/>
              </a:ext>
            </a:extLst>
          </p:cNvPr>
          <p:cNvGrpSpPr/>
          <p:nvPr/>
        </p:nvGrpSpPr>
        <p:grpSpPr>
          <a:xfrm>
            <a:off x="496649" y="4919047"/>
            <a:ext cx="4668983" cy="1137563"/>
            <a:chOff x="339632" y="4919047"/>
            <a:chExt cx="4668983" cy="1137563"/>
          </a:xfrm>
        </p:grpSpPr>
        <p:sp>
          <p:nvSpPr>
            <p:cNvPr id="58" name="Rectangle 57">
              <a:extLst>
                <a:ext uri="{FF2B5EF4-FFF2-40B4-BE49-F238E27FC236}">
                  <a16:creationId xmlns:a16="http://schemas.microsoft.com/office/drawing/2014/main" id="{CFA0801E-91A7-4FE6-AC49-A4A6D54276B3}"/>
                </a:ext>
              </a:extLst>
            </p:cNvPr>
            <p:cNvSpPr/>
            <p:nvPr/>
          </p:nvSpPr>
          <p:spPr>
            <a:xfrm>
              <a:off x="339632" y="5427410"/>
              <a:ext cx="4667795" cy="629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9" name="Group 58">
              <a:extLst>
                <a:ext uri="{FF2B5EF4-FFF2-40B4-BE49-F238E27FC236}">
                  <a16:creationId xmlns:a16="http://schemas.microsoft.com/office/drawing/2014/main" id="{D618CAF5-ADE5-47DE-A21A-B75238A6CABE}"/>
                </a:ext>
              </a:extLst>
            </p:cNvPr>
            <p:cNvGrpSpPr/>
            <p:nvPr/>
          </p:nvGrpSpPr>
          <p:grpSpPr>
            <a:xfrm>
              <a:off x="339633" y="4919047"/>
              <a:ext cx="4668982" cy="1076188"/>
              <a:chOff x="338447" y="1314994"/>
              <a:chExt cx="4668982" cy="1076188"/>
            </a:xfrm>
          </p:grpSpPr>
          <p:sp>
            <p:nvSpPr>
              <p:cNvPr id="60" name="Rectangle: Single Corner Snipped 59">
                <a:extLst>
                  <a:ext uri="{FF2B5EF4-FFF2-40B4-BE49-F238E27FC236}">
                    <a16:creationId xmlns:a16="http://schemas.microsoft.com/office/drawing/2014/main" id="{371481D7-FEED-4449-8867-B65D8676FB51}"/>
                  </a:ext>
                </a:extLst>
              </p:cNvPr>
              <p:cNvSpPr/>
              <p:nvPr/>
            </p:nvSpPr>
            <p:spPr>
              <a:xfrm>
                <a:off x="339634" y="1314994"/>
                <a:ext cx="4667795" cy="883558"/>
              </a:xfrm>
              <a:prstGeom prst="snip1Rect">
                <a:avLst>
                  <a:gd name="adj" fmla="val 2750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1" name="Isosceles Triangle 60">
                <a:extLst>
                  <a:ext uri="{FF2B5EF4-FFF2-40B4-BE49-F238E27FC236}">
                    <a16:creationId xmlns:a16="http://schemas.microsoft.com/office/drawing/2014/main" id="{A8F75596-1BD0-45B2-89DF-7AB5AFC1DD0E}"/>
                  </a:ext>
                </a:extLst>
              </p:cNvPr>
              <p:cNvSpPr/>
              <p:nvPr/>
            </p:nvSpPr>
            <p:spPr>
              <a:xfrm rot="13566141">
                <a:off x="4662147" y="1405057"/>
                <a:ext cx="328886" cy="185461"/>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2" name="Rectangle 61">
                <a:extLst>
                  <a:ext uri="{FF2B5EF4-FFF2-40B4-BE49-F238E27FC236}">
                    <a16:creationId xmlns:a16="http://schemas.microsoft.com/office/drawing/2014/main" id="{4B63CB95-2D8F-443E-B918-14FEB6A6E276}"/>
                  </a:ext>
                </a:extLst>
              </p:cNvPr>
              <p:cNvSpPr/>
              <p:nvPr/>
            </p:nvSpPr>
            <p:spPr>
              <a:xfrm>
                <a:off x="338447" y="1325653"/>
                <a:ext cx="1067921"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87D5"/>
                    </a:solidFill>
                    <a:effectLst/>
                    <a:uLnTx/>
                    <a:uFillTx/>
                    <a:latin typeface="Segoe Print" panose="02000600000000000000" pitchFamily="2" charset="0"/>
                    <a:ea typeface="+mn-ea"/>
                    <a:cs typeface="+mn-cs"/>
                  </a:rPr>
                  <a:t>Output: </a:t>
                </a:r>
                <a:endParaRPr kumimoji="0" lang="en-US" sz="1800" b="1" i="0" u="none" strike="noStrike" kern="1200" cap="none" spc="0" normalizeH="0" baseline="0" noProof="0" dirty="0">
                  <a:ln>
                    <a:noFill/>
                  </a:ln>
                  <a:solidFill>
                    <a:srgbClr val="0087D5"/>
                  </a:solidFill>
                  <a:effectLst/>
                  <a:uLnTx/>
                  <a:uFillTx/>
                  <a:latin typeface="Segoe Print" panose="02000600000000000000" pitchFamily="2" charset="0"/>
                  <a:ea typeface="+mn-ea"/>
                  <a:cs typeface="+mn-cs"/>
                </a:endParaRPr>
              </a:p>
            </p:txBody>
          </p:sp>
          <p:sp>
            <p:nvSpPr>
              <p:cNvPr id="63" name="Rectangle 62">
                <a:extLst>
                  <a:ext uri="{FF2B5EF4-FFF2-40B4-BE49-F238E27FC236}">
                    <a16:creationId xmlns:a16="http://schemas.microsoft.com/office/drawing/2014/main" id="{C844C159-E051-4F0A-8D70-5728C8535790}"/>
                  </a:ext>
                </a:extLst>
              </p:cNvPr>
              <p:cNvSpPr/>
              <p:nvPr/>
            </p:nvSpPr>
            <p:spPr>
              <a:xfrm>
                <a:off x="338447" y="1560185"/>
                <a:ext cx="4668981" cy="830997"/>
              </a:xfrm>
              <a:prstGeom prst="rect">
                <a:avLst/>
              </a:prstGeom>
            </p:spPr>
            <p:txBody>
              <a:bodyPr wrap="square">
                <a:spAutoFit/>
              </a:bodyPr>
              <a:lstStyle/>
              <a:p>
                <a:pPr defTabSz="457200" fontAlgn="auto">
                  <a:spcBef>
                    <a:spcPts val="0"/>
                  </a:spcBef>
                  <a:spcAft>
                    <a:spcPts val="0"/>
                  </a:spcAft>
                </a:pPr>
                <a:r>
                  <a:rPr kumimoji="0" lang="en-US" sz="1600" b="0" i="0" u="none" strike="noStrike" kern="1200" cap="none" spc="0" normalizeH="0" baseline="0" noProof="0" dirty="0">
                    <a:ln>
                      <a:noFill/>
                    </a:ln>
                    <a:solidFill>
                      <a:srgbClr val="595959"/>
                    </a:solidFill>
                    <a:effectLst/>
                    <a:uLnTx/>
                    <a:uFillTx/>
                    <a:latin typeface="Calibri"/>
                    <a:ea typeface="+mn-ea"/>
                    <a:cs typeface="+mn-cs"/>
                  </a:rPr>
                  <a:t>A clear understanding of </a:t>
                </a:r>
                <a:r>
                  <a:rPr lang="en-US" sz="1600" dirty="0">
                    <a:solidFill>
                      <a:srgbClr val="595959"/>
                    </a:solidFill>
                    <a:latin typeface="Calibri"/>
                  </a:rPr>
                  <a:t>the most desired flavors, that the bundle of flavors that optimizes total reach.  This data was put into a Simulator for the client.</a:t>
                </a:r>
                <a:endParaRPr kumimoji="0" lang="en-US" sz="1600" b="0" i="0" u="none" strike="noStrike" kern="1200" cap="none" spc="0" normalizeH="0" baseline="0" noProof="0" dirty="0">
                  <a:ln>
                    <a:noFill/>
                  </a:ln>
                  <a:solidFill>
                    <a:srgbClr val="595959"/>
                  </a:solidFill>
                  <a:effectLst/>
                  <a:uLnTx/>
                  <a:uFillTx/>
                  <a:latin typeface="Calibri"/>
                  <a:ea typeface="+mn-ea"/>
                  <a:cs typeface="+mn-cs"/>
                </a:endParaRPr>
              </a:p>
            </p:txBody>
          </p:sp>
        </p:grpSp>
      </p:grpSp>
      <p:pic>
        <p:nvPicPr>
          <p:cNvPr id="5" name="Picture 4">
            <a:extLst>
              <a:ext uri="{FF2B5EF4-FFF2-40B4-BE49-F238E27FC236}">
                <a16:creationId xmlns:a16="http://schemas.microsoft.com/office/drawing/2014/main" id="{DC51B9E4-908E-403A-9746-D6AC7E3F72EB}"/>
              </a:ext>
            </a:extLst>
          </p:cNvPr>
          <p:cNvPicPr>
            <a:picLocks noChangeAspect="1"/>
          </p:cNvPicPr>
          <p:nvPr/>
        </p:nvPicPr>
        <p:blipFill rotWithShape="1">
          <a:blip r:embed="rId3"/>
          <a:srcRect l="5564" r="3578"/>
          <a:stretch/>
        </p:blipFill>
        <p:spPr>
          <a:xfrm>
            <a:off x="5333999" y="1644153"/>
            <a:ext cx="3733801" cy="1621563"/>
          </a:xfrm>
          <a:prstGeom prst="rect">
            <a:avLst/>
          </a:prstGeom>
        </p:spPr>
      </p:pic>
      <p:sp>
        <p:nvSpPr>
          <p:cNvPr id="6" name="TextBox 5">
            <a:extLst>
              <a:ext uri="{FF2B5EF4-FFF2-40B4-BE49-F238E27FC236}">
                <a16:creationId xmlns:a16="http://schemas.microsoft.com/office/drawing/2014/main" id="{02C0494A-5425-470A-8B9A-AEED3B313113}"/>
              </a:ext>
            </a:extLst>
          </p:cNvPr>
          <p:cNvSpPr txBox="1"/>
          <p:nvPr/>
        </p:nvSpPr>
        <p:spPr>
          <a:xfrm>
            <a:off x="6019800" y="1371248"/>
            <a:ext cx="2514600" cy="276999"/>
          </a:xfrm>
          <a:prstGeom prst="rect">
            <a:avLst/>
          </a:prstGeom>
          <a:noFill/>
        </p:spPr>
        <p:txBody>
          <a:bodyPr wrap="square" rtlCol="0">
            <a:spAutoFit/>
          </a:bodyPr>
          <a:lstStyle/>
          <a:p>
            <a:pPr algn="ctr"/>
            <a:r>
              <a:rPr lang="en-US" sz="1200" b="1" dirty="0">
                <a:solidFill>
                  <a:schemeClr val="tx2"/>
                </a:solidFill>
              </a:rPr>
              <a:t>Choice-Based Survey Example: </a:t>
            </a:r>
          </a:p>
        </p:txBody>
      </p:sp>
      <p:pic>
        <p:nvPicPr>
          <p:cNvPr id="9" name="Picture 8">
            <a:extLst>
              <a:ext uri="{FF2B5EF4-FFF2-40B4-BE49-F238E27FC236}">
                <a16:creationId xmlns:a16="http://schemas.microsoft.com/office/drawing/2014/main" id="{20E82F56-E4B6-484A-BC46-E74FD6AB30C1}"/>
              </a:ext>
            </a:extLst>
          </p:cNvPr>
          <p:cNvPicPr>
            <a:picLocks noChangeAspect="1"/>
          </p:cNvPicPr>
          <p:nvPr/>
        </p:nvPicPr>
        <p:blipFill>
          <a:blip r:embed="rId4"/>
          <a:stretch>
            <a:fillRect/>
          </a:stretch>
        </p:blipFill>
        <p:spPr>
          <a:xfrm>
            <a:off x="5388426" y="3516085"/>
            <a:ext cx="3594110" cy="2473915"/>
          </a:xfrm>
          <a:prstGeom prst="rect">
            <a:avLst/>
          </a:prstGeom>
          <a:ln>
            <a:solidFill>
              <a:schemeClr val="accent1"/>
            </a:solidFill>
          </a:ln>
        </p:spPr>
      </p:pic>
    </p:spTree>
    <p:extLst>
      <p:ext uri="{BB962C8B-B14F-4D97-AF65-F5344CB8AC3E}">
        <p14:creationId xmlns:p14="http://schemas.microsoft.com/office/powerpoint/2010/main" val="2388274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357436" y="3124200"/>
            <a:ext cx="6786563" cy="685800"/>
          </a:xfrm>
        </p:spPr>
        <p:txBody>
          <a:bodyPr/>
          <a:lstStyle/>
          <a:p>
            <a:r>
              <a:rPr lang="en-US" dirty="0"/>
              <a:t>Who is TLG?</a:t>
            </a:r>
          </a:p>
        </p:txBody>
      </p:sp>
      <p:sp>
        <p:nvSpPr>
          <p:cNvPr id="3" name="Text Placeholder 2"/>
          <p:cNvSpPr>
            <a:spLocks noGrp="1"/>
          </p:cNvSpPr>
          <p:nvPr>
            <p:ph type="body" sz="quarter" idx="11"/>
          </p:nvPr>
        </p:nvSpPr>
        <p:spPr>
          <a:xfrm>
            <a:off x="2362200" y="3733800"/>
            <a:ext cx="6858000" cy="685800"/>
          </a:xfrm>
        </p:spPr>
        <p:txBody>
          <a:bodyPr/>
          <a:lstStyle/>
          <a:p>
            <a:r>
              <a:rPr lang="en-US" dirty="0"/>
              <a:t>Smarter research, better service.</a:t>
            </a:r>
          </a:p>
        </p:txBody>
      </p:sp>
      <p:pic>
        <p:nvPicPr>
          <p:cNvPr id="6" name="Picture 5" descr="howwestandout_s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3027680"/>
            <a:ext cx="2037588" cy="1564640"/>
          </a:xfrm>
          <a:prstGeom prst="rect">
            <a:avLst/>
          </a:prstGeom>
        </p:spPr>
      </p:pic>
    </p:spTree>
    <p:extLst>
      <p:ext uri="{BB962C8B-B14F-4D97-AF65-F5344CB8AC3E}">
        <p14:creationId xmlns:p14="http://schemas.microsoft.com/office/powerpoint/2010/main" val="1845099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Questions?</a:t>
            </a:r>
          </a:p>
        </p:txBody>
      </p:sp>
      <p:pic>
        <p:nvPicPr>
          <p:cNvPr id="5" name="Picture 4" descr="questionmark_sm.png"/>
          <p:cNvPicPr>
            <a:picLocks noChangeAspect="1"/>
          </p:cNvPicPr>
          <p:nvPr/>
        </p:nvPicPr>
        <p:blipFill>
          <a:blip r:embed="rId2" cstate="print"/>
          <a:stretch>
            <a:fillRect/>
          </a:stretch>
        </p:blipFill>
        <p:spPr>
          <a:xfrm>
            <a:off x="2286000" y="1524000"/>
            <a:ext cx="4120782" cy="4297680"/>
          </a:xfrm>
          <a:prstGeom prst="rect">
            <a:avLst/>
          </a:prstGeom>
        </p:spPr>
      </p:pic>
      <p:sp>
        <p:nvSpPr>
          <p:cNvPr id="7" name="Slide Number Placeholder 6"/>
          <p:cNvSpPr>
            <a:spLocks noGrp="1"/>
          </p:cNvSpPr>
          <p:nvPr>
            <p:ph type="sldNum" sz="quarter" idx="10"/>
          </p:nvPr>
        </p:nvSpPr>
        <p:spPr/>
        <p:txBody>
          <a:bodyPr/>
          <a:lstStyle/>
          <a:p>
            <a:fld id="{13443910-3D88-430F-B3B4-1945443AA91F}" type="slidenum">
              <a:rPr lang="en-US" smtClean="0"/>
              <a:pPr/>
              <a:t>30</a:t>
            </a:fld>
            <a:endParaRPr lang="en-US"/>
          </a:p>
        </p:txBody>
      </p:sp>
    </p:spTree>
    <p:extLst>
      <p:ext uri="{BB962C8B-B14F-4D97-AF65-F5344CB8AC3E}">
        <p14:creationId xmlns:p14="http://schemas.microsoft.com/office/powerpoint/2010/main" val="1067488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2286000"/>
            <a:ext cx="2057400" cy="4343400"/>
          </a:xfrm>
        </p:spPr>
        <p:txBody>
          <a:bodyPr/>
          <a:lstStyle/>
          <a:p>
            <a:r>
              <a:rPr lang="en-US" b="1" dirty="0"/>
              <a:t>Andrew Borum</a:t>
            </a:r>
          </a:p>
          <a:p>
            <a:r>
              <a:rPr lang="en-US" dirty="0"/>
              <a:t>Vice President</a:t>
            </a:r>
          </a:p>
          <a:p>
            <a:r>
              <a:rPr lang="en-US" dirty="0"/>
              <a:t>aborum@tlg.com</a:t>
            </a:r>
          </a:p>
        </p:txBody>
      </p:sp>
      <p:sp>
        <p:nvSpPr>
          <p:cNvPr id="3" name="Text Placeholder 1">
            <a:extLst>
              <a:ext uri="{FF2B5EF4-FFF2-40B4-BE49-F238E27FC236}">
                <a16:creationId xmlns:a16="http://schemas.microsoft.com/office/drawing/2014/main" id="{ACD31118-A684-4F0B-8A93-E5362F5E8339}"/>
              </a:ext>
            </a:extLst>
          </p:cNvPr>
          <p:cNvSpPr txBox="1">
            <a:spLocks/>
          </p:cNvSpPr>
          <p:nvPr/>
        </p:nvSpPr>
        <p:spPr bwMode="auto">
          <a:xfrm>
            <a:off x="2939140" y="2286000"/>
            <a:ext cx="277586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chemeClr val="bg1"/>
              </a:buClr>
              <a:buFont typeface="Arial" charset="0"/>
              <a:buNone/>
              <a:defRPr sz="1700" b="0" kern="1200" baseline="0">
                <a:solidFill>
                  <a:schemeClr val="accent1"/>
                </a:solidFill>
                <a:latin typeface="+mj-lt"/>
                <a:ea typeface="+mn-ea"/>
                <a:cs typeface="+mn-cs"/>
              </a:defRPr>
            </a:lvl1pPr>
            <a:lvl2pPr marL="342900" indent="-228600" algn="l" rtl="0" fontAlgn="base">
              <a:spcBef>
                <a:spcPct val="20000"/>
              </a:spcBef>
              <a:spcAft>
                <a:spcPct val="0"/>
              </a:spcAft>
              <a:buClr>
                <a:schemeClr val="tx2"/>
              </a:buClr>
              <a:buFont typeface="Arial" charset="0"/>
              <a:buNone/>
              <a:defRPr sz="1800" kern="1200">
                <a:solidFill>
                  <a:schemeClr val="accent1"/>
                </a:solidFill>
                <a:latin typeface="Georgia" pitchFamily="18" charset="0"/>
                <a:ea typeface="+mn-ea"/>
                <a:cs typeface="+mn-cs"/>
              </a:defRPr>
            </a:lvl2pPr>
            <a:lvl3pPr marL="685800" indent="-228600" algn="l" rtl="0" fontAlgn="base">
              <a:spcBef>
                <a:spcPct val="20000"/>
              </a:spcBef>
              <a:spcAft>
                <a:spcPct val="0"/>
              </a:spcAft>
              <a:buClr>
                <a:schemeClr val="tx2"/>
              </a:buClr>
              <a:buFont typeface="Calibri" pitchFamily="34" charset="0"/>
              <a:buNone/>
              <a:defRPr sz="1800" kern="1200">
                <a:solidFill>
                  <a:schemeClr val="accent1"/>
                </a:solidFill>
                <a:latin typeface="Georgia" pitchFamily="18" charset="0"/>
                <a:ea typeface="+mn-ea"/>
                <a:cs typeface="+mn-cs"/>
              </a:defRPr>
            </a:lvl3pPr>
            <a:lvl4pPr marL="1028700" indent="-228600" algn="l" rtl="0" fontAlgn="base">
              <a:spcBef>
                <a:spcPct val="20000"/>
              </a:spcBef>
              <a:spcAft>
                <a:spcPct val="0"/>
              </a:spcAft>
              <a:buClr>
                <a:schemeClr val="tx2"/>
              </a:buClr>
              <a:buFont typeface="Calibri" pitchFamily="34" charset="0"/>
              <a:buNone/>
              <a:defRPr sz="1800" kern="1200">
                <a:solidFill>
                  <a:schemeClr val="accent1"/>
                </a:solidFill>
                <a:latin typeface="Georgia" pitchFamily="18" charset="0"/>
                <a:ea typeface="+mn-ea"/>
                <a:cs typeface="+mn-cs"/>
              </a:defRPr>
            </a:lvl4pPr>
            <a:lvl5pPr marL="1371600" indent="-228600" algn="l" rtl="0" fontAlgn="base">
              <a:spcBef>
                <a:spcPct val="20000"/>
              </a:spcBef>
              <a:spcAft>
                <a:spcPct val="0"/>
              </a:spcAft>
              <a:buClr>
                <a:schemeClr val="tx2"/>
              </a:buClr>
              <a:buFont typeface="Wingdings" pitchFamily="2" charset="2"/>
              <a:buNone/>
              <a:defRPr sz="1800" kern="1200">
                <a:solidFill>
                  <a:schemeClr val="accent1"/>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t>Elizabeth Berry</a:t>
            </a:r>
          </a:p>
          <a:p>
            <a:r>
              <a:rPr lang="en-US" dirty="0"/>
              <a:t>Associate Project Manager</a:t>
            </a:r>
          </a:p>
          <a:p>
            <a:r>
              <a:rPr lang="en-US" dirty="0"/>
              <a:t>elizabeth@tlg.com</a:t>
            </a:r>
          </a:p>
        </p:txBody>
      </p:sp>
    </p:spTree>
    <p:extLst>
      <p:ext uri="{BB962C8B-B14F-4D97-AF65-F5344CB8AC3E}">
        <p14:creationId xmlns:p14="http://schemas.microsoft.com/office/powerpoint/2010/main" val="3675817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3443910-3D88-430F-B3B4-1945443AA91F}"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
        <p:nvSpPr>
          <p:cNvPr id="12" name="Slide Number Placeholder 6"/>
          <p:cNvSpPr txBox="1">
            <a:spLocks/>
          </p:cNvSpPr>
          <p:nvPr/>
        </p:nvSpPr>
        <p:spPr>
          <a:xfrm>
            <a:off x="8641080" y="6537960"/>
            <a:ext cx="457200" cy="301752"/>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3443910-3D88-430F-B3B4-1945443AA91F}" type="slidenum">
              <a:rPr kumimoji="0" lang="en-US" sz="1200" b="1"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a:ln>
                <a:noFill/>
              </a:ln>
              <a:solidFill>
                <a:srgbClr val="FFFFFF"/>
              </a:solidFill>
              <a:effectLst/>
              <a:uLnTx/>
              <a:uFillTx/>
              <a:latin typeface="Calibri"/>
              <a:ea typeface="+mn-ea"/>
              <a:cs typeface="+mn-cs"/>
            </a:endParaRPr>
          </a:p>
        </p:txBody>
      </p:sp>
      <p:sp>
        <p:nvSpPr>
          <p:cNvPr id="13" name="직사각형 101"/>
          <p:cNvSpPr/>
          <p:nvPr/>
        </p:nvSpPr>
        <p:spPr>
          <a:xfrm rot="5400000">
            <a:off x="-1931559" y="4210258"/>
            <a:ext cx="5212080" cy="106774"/>
          </a:xfrm>
          <a:prstGeom prst="rect">
            <a:avLst/>
          </a:prstGeom>
          <a:solidFill>
            <a:schemeClr val="bg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352" b="0" i="0" u="none" strike="noStrike" kern="0" cap="none" spc="0" normalizeH="0" baseline="0" noProof="0" dirty="0">
                <a:ln>
                  <a:noFill/>
                </a:ln>
                <a:solidFill>
                  <a:srgbClr val="FFFFFF"/>
                </a:solidFill>
                <a:effectLst/>
                <a:uLnTx/>
                <a:uFillTx/>
                <a:latin typeface="Calibri"/>
                <a:ea typeface="맑은 고딕" panose="020B0503020000020004" pitchFamily="34" charset="-127"/>
                <a:cs typeface="+mn-cs"/>
              </a:rPr>
              <a:t> </a:t>
            </a:r>
            <a:endParaRPr kumimoji="0" lang="ko-KR" altLang="en-US" sz="3352" b="0" i="0" u="none" strike="noStrike" kern="0" cap="none" spc="0" normalizeH="0" baseline="0" noProof="0" dirty="0">
              <a:ln>
                <a:noFill/>
              </a:ln>
              <a:solidFill>
                <a:srgbClr val="FFFFFF"/>
              </a:solidFill>
              <a:effectLst/>
              <a:uLnTx/>
              <a:uFillTx/>
              <a:latin typeface="Calibri"/>
              <a:ea typeface="맑은 고딕" panose="020B0503020000020004" pitchFamily="34" charset="-127"/>
              <a:cs typeface="+mn-cs"/>
            </a:endParaRPr>
          </a:p>
        </p:txBody>
      </p:sp>
      <p:sp>
        <p:nvSpPr>
          <p:cNvPr id="14" name="타원 116"/>
          <p:cNvSpPr/>
          <p:nvPr/>
        </p:nvSpPr>
        <p:spPr>
          <a:xfrm>
            <a:off x="296623" y="1251081"/>
            <a:ext cx="771427" cy="771427"/>
          </a:xfrm>
          <a:prstGeom prst="ellipse">
            <a:avLst/>
          </a:prstGeom>
          <a:solidFill>
            <a:schemeClr val="accent1"/>
          </a:solidFill>
          <a:ln w="76200">
            <a:noFill/>
          </a:ln>
          <a:effectLst>
            <a:outerShdw dist="127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lang="ko-KR" altLang="en-US" sz="4667" b="0" i="0" u="none" strike="noStrike" kern="0" cap="none" spc="0" normalizeH="0" baseline="0" noProof="0" dirty="0">
              <a:ln>
                <a:noFill/>
              </a:ln>
              <a:gradFill>
                <a:gsLst>
                  <a:gs pos="0">
                    <a:srgbClr val="C5CCCF"/>
                  </a:gs>
                  <a:gs pos="100000">
                    <a:srgbClr val="C5CCCF"/>
                  </a:gs>
                </a:gsLst>
                <a:lin ang="0" scaled="1"/>
              </a:gradFill>
              <a:effectLst/>
              <a:uLnTx/>
              <a:uFillTx/>
              <a:latin typeface="Calibri"/>
              <a:ea typeface="Roboto Light" pitchFamily="2" charset="0"/>
              <a:cs typeface="Roboto Condensed Regular"/>
            </a:endParaRPr>
          </a:p>
        </p:txBody>
      </p:sp>
      <p:sp>
        <p:nvSpPr>
          <p:cNvPr id="15" name="타원 116"/>
          <p:cNvSpPr/>
          <p:nvPr/>
        </p:nvSpPr>
        <p:spPr>
          <a:xfrm>
            <a:off x="296623" y="2257599"/>
            <a:ext cx="771427" cy="771427"/>
          </a:xfrm>
          <a:prstGeom prst="ellipse">
            <a:avLst/>
          </a:prstGeom>
          <a:solidFill>
            <a:schemeClr val="accent1"/>
          </a:solidFill>
          <a:ln w="76200">
            <a:noFill/>
          </a:ln>
          <a:effectLst>
            <a:outerShdw dist="127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lang="ko-KR" altLang="en-US" sz="4667" b="0" i="0" u="none" strike="noStrike" kern="0" cap="none" spc="0" normalizeH="0" baseline="0" noProof="0" dirty="0">
              <a:ln>
                <a:noFill/>
              </a:ln>
              <a:gradFill>
                <a:gsLst>
                  <a:gs pos="0">
                    <a:srgbClr val="C5CCCF"/>
                  </a:gs>
                  <a:gs pos="100000">
                    <a:srgbClr val="C5CCCF"/>
                  </a:gs>
                </a:gsLst>
                <a:lin ang="0" scaled="1"/>
              </a:gradFill>
              <a:effectLst/>
              <a:uLnTx/>
              <a:uFillTx/>
              <a:latin typeface="Calibri"/>
              <a:ea typeface="Roboto Light" pitchFamily="2" charset="0"/>
              <a:cs typeface="Roboto Condensed Regular"/>
            </a:endParaRPr>
          </a:p>
        </p:txBody>
      </p:sp>
      <p:sp>
        <p:nvSpPr>
          <p:cNvPr id="24" name="타원 116"/>
          <p:cNvSpPr/>
          <p:nvPr/>
        </p:nvSpPr>
        <p:spPr>
          <a:xfrm>
            <a:off x="296623" y="3264117"/>
            <a:ext cx="771427" cy="771427"/>
          </a:xfrm>
          <a:prstGeom prst="ellipse">
            <a:avLst/>
          </a:prstGeom>
          <a:solidFill>
            <a:schemeClr val="accent1"/>
          </a:solidFill>
          <a:ln w="76200">
            <a:noFill/>
          </a:ln>
          <a:effectLst>
            <a:outerShdw dist="127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lang="ko-KR" altLang="en-US" sz="4667" b="0" i="0" u="none" strike="noStrike" kern="0" cap="none" spc="0" normalizeH="0" baseline="0" noProof="0" dirty="0">
              <a:ln>
                <a:noFill/>
              </a:ln>
              <a:gradFill>
                <a:gsLst>
                  <a:gs pos="0">
                    <a:srgbClr val="C5CCCF"/>
                  </a:gs>
                  <a:gs pos="100000">
                    <a:srgbClr val="C5CCCF"/>
                  </a:gs>
                </a:gsLst>
                <a:lin ang="0" scaled="1"/>
              </a:gradFill>
              <a:effectLst/>
              <a:uLnTx/>
              <a:uFillTx/>
              <a:latin typeface="Calibri"/>
              <a:ea typeface="Roboto Light" pitchFamily="2" charset="0"/>
              <a:cs typeface="Roboto Condensed Regular"/>
            </a:endParaRPr>
          </a:p>
        </p:txBody>
      </p:sp>
      <p:sp>
        <p:nvSpPr>
          <p:cNvPr id="25" name="타원 116"/>
          <p:cNvSpPr/>
          <p:nvPr/>
        </p:nvSpPr>
        <p:spPr>
          <a:xfrm>
            <a:off x="296623" y="4270635"/>
            <a:ext cx="771427" cy="771427"/>
          </a:xfrm>
          <a:prstGeom prst="ellipse">
            <a:avLst/>
          </a:prstGeom>
          <a:solidFill>
            <a:schemeClr val="accent1"/>
          </a:solidFill>
          <a:ln w="76200">
            <a:noFill/>
          </a:ln>
          <a:effectLst>
            <a:outerShdw dist="127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lang="ko-KR" altLang="en-US" sz="4667" b="0" i="0" u="none" strike="noStrike" kern="0" cap="none" spc="0" normalizeH="0" baseline="0" noProof="0" dirty="0">
              <a:ln>
                <a:noFill/>
              </a:ln>
              <a:gradFill>
                <a:gsLst>
                  <a:gs pos="0">
                    <a:srgbClr val="C5CCCF"/>
                  </a:gs>
                  <a:gs pos="100000">
                    <a:srgbClr val="C5CCCF"/>
                  </a:gs>
                </a:gsLst>
                <a:lin ang="0" scaled="1"/>
              </a:gradFill>
              <a:effectLst/>
              <a:uLnTx/>
              <a:uFillTx/>
              <a:latin typeface="Calibri"/>
              <a:ea typeface="Roboto Light" pitchFamily="2" charset="0"/>
              <a:cs typeface="Roboto Condensed Regular"/>
            </a:endParaRPr>
          </a:p>
        </p:txBody>
      </p:sp>
      <p:sp>
        <p:nvSpPr>
          <p:cNvPr id="26" name="타원 116"/>
          <p:cNvSpPr/>
          <p:nvPr/>
        </p:nvSpPr>
        <p:spPr>
          <a:xfrm>
            <a:off x="296623" y="5277152"/>
            <a:ext cx="771427" cy="771427"/>
          </a:xfrm>
          <a:prstGeom prst="ellipse">
            <a:avLst/>
          </a:prstGeom>
          <a:solidFill>
            <a:schemeClr val="accent1"/>
          </a:solidFill>
          <a:ln w="76200">
            <a:noFill/>
          </a:ln>
          <a:effectLst>
            <a:outerShdw dist="127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lang="ko-KR" altLang="en-US" sz="4667" b="0" i="0" u="none" strike="noStrike" kern="0" cap="none" spc="0" normalizeH="0" baseline="0" noProof="0" dirty="0">
              <a:ln>
                <a:noFill/>
              </a:ln>
              <a:gradFill>
                <a:gsLst>
                  <a:gs pos="0">
                    <a:srgbClr val="C5CCCF"/>
                  </a:gs>
                  <a:gs pos="100000">
                    <a:srgbClr val="C5CCCF"/>
                  </a:gs>
                </a:gsLst>
                <a:lin ang="0" scaled="1"/>
              </a:gradFill>
              <a:effectLst/>
              <a:uLnTx/>
              <a:uFillTx/>
              <a:latin typeface="Calibri"/>
              <a:ea typeface="Roboto Light" pitchFamily="2" charset="0"/>
              <a:cs typeface="Roboto Condensed Regular"/>
            </a:endParaRPr>
          </a:p>
        </p:txBody>
      </p:sp>
      <p:grpSp>
        <p:nvGrpSpPr>
          <p:cNvPr id="27" name="Group 26"/>
          <p:cNvGrpSpPr>
            <a:grpSpLocks noChangeAspect="1"/>
          </p:cNvGrpSpPr>
          <p:nvPr/>
        </p:nvGrpSpPr>
        <p:grpSpPr>
          <a:xfrm>
            <a:off x="459508" y="3430576"/>
            <a:ext cx="449488" cy="365760"/>
            <a:chOff x="1550139" y="1314466"/>
            <a:chExt cx="509139" cy="414300"/>
          </a:xfrm>
          <a:solidFill>
            <a:schemeClr val="bg1"/>
          </a:solidFill>
        </p:grpSpPr>
        <p:sp>
          <p:nvSpPr>
            <p:cNvPr id="28"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29" name="Freeform 6"/>
            <p:cNvSpPr>
              <a:spLocks/>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30"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charset="0"/>
                <a:ea typeface="+mn-ea"/>
                <a:cs typeface="Arial" charset="0"/>
              </a:endParaRPr>
            </a:p>
          </p:txBody>
        </p:sp>
      </p:grpSp>
      <p:sp>
        <p:nvSpPr>
          <p:cNvPr id="31" name="Rectangle 30"/>
          <p:cNvSpPr/>
          <p:nvPr/>
        </p:nvSpPr>
        <p:spPr>
          <a:xfrm>
            <a:off x="1144192" y="1430862"/>
            <a:ext cx="81534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87D5"/>
                </a:solidFill>
                <a:effectLst/>
                <a:uLnTx/>
                <a:uFillTx/>
                <a:latin typeface="Calibri"/>
                <a:ea typeface="+mn-ea"/>
                <a:cs typeface="Arial" charset="0"/>
              </a:rPr>
              <a:t>Founded in 1994 </a:t>
            </a:r>
            <a:r>
              <a:rPr kumimoji="0" lang="en-US" sz="1800" b="0" i="0" u="none" strike="noStrike" kern="0" cap="none" spc="0" normalizeH="0" baseline="0" noProof="0" dirty="0">
                <a:ln>
                  <a:noFill/>
                </a:ln>
                <a:solidFill>
                  <a:sysClr val="windowText" lastClr="000000"/>
                </a:solidFill>
                <a:effectLst/>
                <a:uLnTx/>
                <a:uFillTx/>
                <a:latin typeface="Calibri"/>
                <a:ea typeface="+mn-ea"/>
                <a:cs typeface="Arial" charset="0"/>
              </a:rPr>
              <a:t>by Tom Pfeil and Brad Camrud (both came from Procter &amp; Gamble)</a:t>
            </a:r>
          </a:p>
        </p:txBody>
      </p:sp>
      <p:sp>
        <p:nvSpPr>
          <p:cNvPr id="32" name="Rectangle 31"/>
          <p:cNvSpPr/>
          <p:nvPr/>
        </p:nvSpPr>
        <p:spPr>
          <a:xfrm>
            <a:off x="1144192" y="2326320"/>
            <a:ext cx="769500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87D5"/>
                </a:solidFill>
                <a:effectLst/>
                <a:uLnTx/>
                <a:uFillTx/>
                <a:latin typeface="Calibri"/>
                <a:ea typeface="+mn-ea"/>
                <a:cs typeface="Arial" charset="0"/>
              </a:rPr>
              <a:t>Strategic partner of large companies</a:t>
            </a:r>
            <a:r>
              <a:rPr kumimoji="0" lang="en-US" sz="1800" b="0" i="0" u="none" strike="noStrike" kern="0" cap="none" spc="0" normalizeH="0" baseline="0" noProof="0" dirty="0">
                <a:ln>
                  <a:noFill/>
                </a:ln>
                <a:solidFill>
                  <a:srgbClr val="0087D5"/>
                </a:solidFill>
                <a:effectLst/>
                <a:uLnTx/>
                <a:uFillTx/>
                <a:latin typeface="Calibri"/>
                <a:ea typeface="+mn-ea"/>
                <a:cs typeface="Arial" charset="0"/>
              </a:rPr>
              <a:t> </a:t>
            </a:r>
            <a:r>
              <a:rPr kumimoji="0" lang="en-US" sz="1800" b="0" i="0" u="none" strike="noStrike" kern="0" cap="none" spc="0" normalizeH="0" baseline="0" noProof="0" dirty="0">
                <a:ln>
                  <a:noFill/>
                </a:ln>
                <a:solidFill>
                  <a:sysClr val="windowText" lastClr="000000"/>
                </a:solidFill>
                <a:effectLst/>
                <a:uLnTx/>
                <a:uFillTx/>
                <a:latin typeface="Calibri"/>
                <a:ea typeface="+mn-ea"/>
                <a:cs typeface="Arial" charset="0"/>
              </a:rPr>
              <a:t>with research needs (our clients are primarily Fortune 500)</a:t>
            </a:r>
            <a:endParaRPr kumimoji="0" lang="en-US" sz="1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33" name="Rectangle 32"/>
          <p:cNvSpPr/>
          <p:nvPr/>
        </p:nvSpPr>
        <p:spPr>
          <a:xfrm>
            <a:off x="1144192" y="3465164"/>
            <a:ext cx="81534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87D5"/>
                </a:solidFill>
                <a:effectLst/>
                <a:uLnTx/>
                <a:uFillTx/>
                <a:latin typeface="Calibri"/>
                <a:ea typeface="+mn-ea"/>
                <a:cs typeface="Arial" charset="0"/>
              </a:rPr>
              <a:t>85 employees</a:t>
            </a:r>
            <a:r>
              <a:rPr kumimoji="0" lang="en-US" sz="1800" b="0" i="0" u="none" strike="noStrike" kern="0" cap="none" spc="0" normalizeH="0" baseline="0" noProof="0" dirty="0">
                <a:ln>
                  <a:noFill/>
                </a:ln>
                <a:solidFill>
                  <a:sysClr val="windowText" lastClr="000000"/>
                </a:solidFill>
                <a:effectLst/>
                <a:uLnTx/>
                <a:uFillTx/>
                <a:latin typeface="Calibri"/>
                <a:ea typeface="+mn-ea"/>
                <a:cs typeface="Arial" charset="0"/>
              </a:rPr>
              <a:t>; 2/3 in Durham, 1/3 in Atlanta</a:t>
            </a:r>
            <a:endParaRPr kumimoji="0" lang="en-US" sz="1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34" name="Rectangle 33"/>
          <p:cNvSpPr/>
          <p:nvPr/>
        </p:nvSpPr>
        <p:spPr>
          <a:xfrm>
            <a:off x="1144192" y="4327009"/>
            <a:ext cx="749688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87D5"/>
                </a:solidFill>
                <a:effectLst/>
                <a:uLnTx/>
                <a:uFillTx/>
                <a:latin typeface="Calibri"/>
                <a:ea typeface="+mn-ea"/>
                <a:cs typeface="Arial" charset="0"/>
              </a:rPr>
              <a:t>$32.5MM revenue last fiscal year</a:t>
            </a:r>
            <a:r>
              <a:rPr kumimoji="0" lang="en-US" sz="1800" b="0" i="0" u="none" strike="noStrike" kern="0" cap="none" spc="0" normalizeH="0" baseline="0" noProof="0" dirty="0">
                <a:ln>
                  <a:noFill/>
                </a:ln>
                <a:solidFill>
                  <a:sysClr val="windowText" lastClr="000000"/>
                </a:solidFill>
                <a:effectLst/>
                <a:uLnTx/>
                <a:uFillTx/>
                <a:latin typeface="Calibri"/>
                <a:ea typeface="+mn-ea"/>
                <a:cs typeface="Arial" charset="0"/>
              </a:rPr>
              <a:t>; 400-500 custom research projects completed annually</a:t>
            </a:r>
            <a:endParaRPr kumimoji="0" lang="en-US" sz="1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35" name="Rectangle 34"/>
          <p:cNvSpPr/>
          <p:nvPr/>
        </p:nvSpPr>
        <p:spPr>
          <a:xfrm>
            <a:off x="1144192" y="5326040"/>
            <a:ext cx="749688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87D5"/>
                </a:solidFill>
                <a:effectLst/>
                <a:uLnTx/>
                <a:uFillTx/>
                <a:latin typeface="Calibri"/>
                <a:ea typeface="+mn-ea"/>
                <a:cs typeface="Arial" charset="0"/>
              </a:rPr>
              <a:t>Steady organic growth</a:t>
            </a:r>
            <a:r>
              <a:rPr kumimoji="0" lang="en-US" sz="1800" b="0" i="0" u="none" strike="noStrike" kern="0" cap="none" spc="0" normalizeH="0" baseline="0" noProof="0" dirty="0">
                <a:ln>
                  <a:noFill/>
                </a:ln>
                <a:solidFill>
                  <a:srgbClr val="0087D5"/>
                </a:solidFill>
                <a:effectLst/>
                <a:uLnTx/>
                <a:uFillTx/>
                <a:latin typeface="Calibri"/>
                <a:ea typeface="+mn-ea"/>
                <a:cs typeface="Arial" charset="0"/>
              </a:rPr>
              <a:t> </a:t>
            </a:r>
            <a:r>
              <a:rPr kumimoji="0" lang="en-US" sz="1800" b="0" i="0" u="none" strike="noStrike" kern="0" cap="none" spc="0" normalizeH="0" baseline="0" noProof="0" dirty="0">
                <a:ln>
                  <a:noFill/>
                </a:ln>
                <a:solidFill>
                  <a:sysClr val="windowText" lastClr="000000"/>
                </a:solidFill>
                <a:effectLst/>
                <a:uLnTx/>
                <a:uFillTx/>
                <a:latin typeface="Calibri"/>
                <a:ea typeface="+mn-ea"/>
                <a:cs typeface="Arial" charset="0"/>
              </a:rPr>
              <a:t>is our motto; 99.1% of revenue is repeat business,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Arial" charset="0"/>
              </a:rPr>
              <a:t>super low annual employee turnover (2.8%)</a:t>
            </a:r>
            <a:endParaRPr kumimoji="0" lang="en-US" sz="1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Title 6"/>
          <p:cNvSpPr>
            <a:spLocks noGrp="1"/>
          </p:cNvSpPr>
          <p:nvPr>
            <p:ph type="title"/>
          </p:nvPr>
        </p:nvSpPr>
        <p:spPr>
          <a:xfrm>
            <a:off x="759768" y="255202"/>
            <a:ext cx="7881312" cy="887798"/>
          </a:xfrm>
        </p:spPr>
        <p:txBody>
          <a:bodyPr/>
          <a:lstStyle/>
          <a:p>
            <a:r>
              <a:rPr lang="en-US" dirty="0"/>
              <a:t>Who are we?</a:t>
            </a:r>
          </a:p>
        </p:txBody>
      </p:sp>
      <p:pic>
        <p:nvPicPr>
          <p:cNvPr id="3" name="Picture 2"/>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459508" y="1319779"/>
            <a:ext cx="443710" cy="599946"/>
          </a:xfrm>
          <a:prstGeom prst="rect">
            <a:avLst/>
          </a:prstGeom>
        </p:spPr>
      </p:pic>
      <p:pic>
        <p:nvPicPr>
          <p:cNvPr id="4" name="Picture 3"/>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408879" y="2310808"/>
            <a:ext cx="511479" cy="610475"/>
          </a:xfrm>
          <a:prstGeom prst="rect">
            <a:avLst/>
          </a:prstGeom>
        </p:spPr>
      </p:pic>
      <p:pic>
        <p:nvPicPr>
          <p:cNvPr id="5" name="Picture 4"/>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362006" y="4348338"/>
            <a:ext cx="596018" cy="590550"/>
          </a:xfrm>
          <a:prstGeom prst="rect">
            <a:avLst/>
          </a:prstGeom>
        </p:spPr>
      </p:pic>
      <p:pic>
        <p:nvPicPr>
          <p:cNvPr id="6" name="Picture 5"/>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15738" y="5326041"/>
            <a:ext cx="517486" cy="626430"/>
          </a:xfrm>
          <a:prstGeom prst="rect">
            <a:avLst/>
          </a:prstGeom>
        </p:spPr>
      </p:pic>
      <p:pic>
        <p:nvPicPr>
          <p:cNvPr id="9" name="Picture 8">
            <a:extLst>
              <a:ext uri="{FF2B5EF4-FFF2-40B4-BE49-F238E27FC236}">
                <a16:creationId xmlns:a16="http://schemas.microsoft.com/office/drawing/2014/main" id="{F5825168-4815-4364-A651-BF2E0BD945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9205" y="228600"/>
            <a:ext cx="2496312" cy="796460"/>
          </a:xfrm>
          <a:prstGeom prst="rect">
            <a:avLst/>
          </a:prstGeom>
        </p:spPr>
      </p:pic>
      <p:pic>
        <p:nvPicPr>
          <p:cNvPr id="10" name="Picture 9">
            <a:extLst>
              <a:ext uri="{FF2B5EF4-FFF2-40B4-BE49-F238E27FC236}">
                <a16:creationId xmlns:a16="http://schemas.microsoft.com/office/drawing/2014/main" id="{DFDA695F-CCB0-4CC0-9D41-F235D1ECED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8800" y="250751"/>
            <a:ext cx="788355" cy="1000330"/>
          </a:xfrm>
          <a:prstGeom prst="rect">
            <a:avLst/>
          </a:prstGeom>
        </p:spPr>
      </p:pic>
    </p:spTree>
    <p:extLst>
      <p:ext uri="{BB962C8B-B14F-4D97-AF65-F5344CB8AC3E}">
        <p14:creationId xmlns:p14="http://schemas.microsoft.com/office/powerpoint/2010/main" val="220986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4" grpId="0" animBg="1"/>
      <p:bldP spid="25" grpId="0" animBg="1"/>
      <p:bldP spid="26" grpId="0" animBg="1"/>
      <p:bldP spid="31" grpId="0"/>
      <p:bldP spid="32" grpId="0"/>
      <p:bldP spid="33" grpId="0"/>
      <p:bldP spid="34"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Our culture is a key component of our success.</a:t>
            </a:r>
          </a:p>
        </p:txBody>
      </p:sp>
      <p:sp>
        <p:nvSpPr>
          <p:cNvPr id="6" name="Slide Number Placeholder 5">
            <a:extLst>
              <a:ext uri="{FF2B5EF4-FFF2-40B4-BE49-F238E27FC236}">
                <a16:creationId xmlns:a16="http://schemas.microsoft.com/office/drawing/2014/main" id="{82C5BDE4-E1F4-44F2-A9AA-7DA603B73E69}"/>
              </a:ext>
            </a:extLst>
          </p:cNvPr>
          <p:cNvSpPr>
            <a:spLocks noGrp="1"/>
          </p:cNvSpPr>
          <p:nvPr>
            <p:ph type="sldNum" sz="quarter" idx="10"/>
          </p:nvPr>
        </p:nvSpPr>
        <p:spPr/>
        <p:txBody>
          <a:bodyPr/>
          <a:lstStyle/>
          <a:p>
            <a:fld id="{13443910-3D88-430F-B3B4-1945443AA91F}" type="slidenum">
              <a:rPr lang="en-US" smtClean="0"/>
              <a:pPr/>
              <a:t>5</a:t>
            </a:fld>
            <a:endParaRPr lang="en-US"/>
          </a:p>
        </p:txBody>
      </p:sp>
      <p:pic>
        <p:nvPicPr>
          <p:cNvPr id="15" name="Picture 14">
            <a:extLst>
              <a:ext uri="{FF2B5EF4-FFF2-40B4-BE49-F238E27FC236}">
                <a16:creationId xmlns:a16="http://schemas.microsoft.com/office/drawing/2014/main" id="{F43FA97F-356E-4024-AD6B-F8528F60D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37" t="4849" r="2590" b="7960"/>
          <a:stretch/>
        </p:blipFill>
        <p:spPr>
          <a:xfrm>
            <a:off x="3003637" y="1079864"/>
            <a:ext cx="2674420" cy="2468880"/>
          </a:xfrm>
          <a:prstGeom prst="rect">
            <a:avLst/>
          </a:prstGeom>
        </p:spPr>
      </p:pic>
      <p:pic>
        <p:nvPicPr>
          <p:cNvPr id="18" name="Picture 17">
            <a:extLst>
              <a:ext uri="{FF2B5EF4-FFF2-40B4-BE49-F238E27FC236}">
                <a16:creationId xmlns:a16="http://schemas.microsoft.com/office/drawing/2014/main" id="{CD84E7FF-26ED-4CD1-A791-FB167760D6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400" r="18452"/>
          <a:stretch/>
        </p:blipFill>
        <p:spPr>
          <a:xfrm>
            <a:off x="73243" y="1079864"/>
            <a:ext cx="2859402" cy="2468880"/>
          </a:xfrm>
          <a:prstGeom prst="rect">
            <a:avLst/>
          </a:prstGeom>
        </p:spPr>
      </p:pic>
      <p:pic>
        <p:nvPicPr>
          <p:cNvPr id="2" name="Picture 1">
            <a:extLst>
              <a:ext uri="{FF2B5EF4-FFF2-40B4-BE49-F238E27FC236}">
                <a16:creationId xmlns:a16="http://schemas.microsoft.com/office/drawing/2014/main" id="{842ECD2C-12DC-4D4C-9E81-365CAA0DD0B5}"/>
              </a:ext>
            </a:extLst>
          </p:cNvPr>
          <p:cNvPicPr>
            <a:picLocks noChangeAspect="1"/>
          </p:cNvPicPr>
          <p:nvPr/>
        </p:nvPicPr>
        <p:blipFill rotWithShape="1">
          <a:blip r:embed="rId5"/>
          <a:srcRect l="5994" t="1766" r="19000"/>
          <a:stretch/>
        </p:blipFill>
        <p:spPr>
          <a:xfrm>
            <a:off x="6342380" y="3625834"/>
            <a:ext cx="2725420" cy="2651760"/>
          </a:xfrm>
          <a:prstGeom prst="rect">
            <a:avLst/>
          </a:prstGeom>
        </p:spPr>
      </p:pic>
      <p:pic>
        <p:nvPicPr>
          <p:cNvPr id="3" name="Picture 2">
            <a:extLst>
              <a:ext uri="{FF2B5EF4-FFF2-40B4-BE49-F238E27FC236}">
                <a16:creationId xmlns:a16="http://schemas.microsoft.com/office/drawing/2014/main" id="{3B67845B-F22B-4089-8CBA-F4C34F5DF500}"/>
              </a:ext>
            </a:extLst>
          </p:cNvPr>
          <p:cNvPicPr>
            <a:picLocks noChangeAspect="1"/>
          </p:cNvPicPr>
          <p:nvPr/>
        </p:nvPicPr>
        <p:blipFill rotWithShape="1">
          <a:blip r:embed="rId6"/>
          <a:srcRect l="10022" t="3787" r="2529"/>
          <a:stretch/>
        </p:blipFill>
        <p:spPr>
          <a:xfrm>
            <a:off x="5745929" y="1079864"/>
            <a:ext cx="3363237" cy="2468880"/>
          </a:xfrm>
          <a:prstGeom prst="rect">
            <a:avLst/>
          </a:prstGeom>
        </p:spPr>
      </p:pic>
      <p:pic>
        <p:nvPicPr>
          <p:cNvPr id="5" name="Picture 4">
            <a:extLst>
              <a:ext uri="{FF2B5EF4-FFF2-40B4-BE49-F238E27FC236}">
                <a16:creationId xmlns:a16="http://schemas.microsoft.com/office/drawing/2014/main" id="{6B95470C-4C9E-4DA2-8407-D8964D209AEA}"/>
              </a:ext>
            </a:extLst>
          </p:cNvPr>
          <p:cNvPicPr>
            <a:picLocks noChangeAspect="1"/>
          </p:cNvPicPr>
          <p:nvPr/>
        </p:nvPicPr>
        <p:blipFill rotWithShape="1">
          <a:blip r:embed="rId7"/>
          <a:srcRect l="21944" t="3722" r="1721" b="11111"/>
          <a:stretch/>
        </p:blipFill>
        <p:spPr>
          <a:xfrm>
            <a:off x="76200" y="3625834"/>
            <a:ext cx="3063146" cy="2651760"/>
          </a:xfrm>
          <a:prstGeom prst="rect">
            <a:avLst/>
          </a:prstGeom>
        </p:spPr>
      </p:pic>
      <p:pic>
        <p:nvPicPr>
          <p:cNvPr id="7" name="Picture 6">
            <a:extLst>
              <a:ext uri="{FF2B5EF4-FFF2-40B4-BE49-F238E27FC236}">
                <a16:creationId xmlns:a16="http://schemas.microsoft.com/office/drawing/2014/main" id="{04DE6FCC-E3F5-47AB-8879-9376E6686406}"/>
              </a:ext>
            </a:extLst>
          </p:cNvPr>
          <p:cNvPicPr>
            <a:picLocks noChangeAspect="1"/>
          </p:cNvPicPr>
          <p:nvPr/>
        </p:nvPicPr>
        <p:blipFill rotWithShape="1">
          <a:blip r:embed="rId8"/>
          <a:srcRect l="7916" t="5216"/>
          <a:stretch/>
        </p:blipFill>
        <p:spPr>
          <a:xfrm>
            <a:off x="3194408" y="3625834"/>
            <a:ext cx="3075764" cy="2651760"/>
          </a:xfrm>
          <a:prstGeom prst="rect">
            <a:avLst/>
          </a:prstGeom>
        </p:spPr>
      </p:pic>
    </p:spTree>
    <p:extLst>
      <p:ext uri="{BB962C8B-B14F-4D97-AF65-F5344CB8AC3E}">
        <p14:creationId xmlns:p14="http://schemas.microsoft.com/office/powerpoint/2010/main" val="1187756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3443910-3D88-430F-B3B4-1945443AA91F}" type="slidenum">
              <a:rPr lang="en-US" smtClean="0"/>
              <a:pPr/>
              <a:t>6</a:t>
            </a:fld>
            <a:endParaRPr lang="en-US"/>
          </a:p>
        </p:txBody>
      </p:sp>
      <p:sp>
        <p:nvSpPr>
          <p:cNvPr id="3" name="Title 2"/>
          <p:cNvSpPr>
            <a:spLocks noGrp="1"/>
          </p:cNvSpPr>
          <p:nvPr>
            <p:ph type="title"/>
          </p:nvPr>
        </p:nvSpPr>
        <p:spPr/>
        <p:txBody>
          <a:bodyPr/>
          <a:lstStyle/>
          <a:p>
            <a:r>
              <a:rPr lang="en-US" dirty="0"/>
              <a:t>The new Durham office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662" y="4185314"/>
            <a:ext cx="2895600" cy="21717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668" b="15555"/>
          <a:stretch/>
        </p:blipFill>
        <p:spPr>
          <a:xfrm>
            <a:off x="755548" y="1054140"/>
            <a:ext cx="2945290" cy="2994378"/>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10000" b="10000"/>
          <a:stretch/>
        </p:blipFill>
        <p:spPr>
          <a:xfrm>
            <a:off x="3836628" y="1045030"/>
            <a:ext cx="2502906" cy="3003488"/>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r="14348"/>
          <a:stretch/>
        </p:blipFill>
        <p:spPr>
          <a:xfrm>
            <a:off x="5638800" y="4191000"/>
            <a:ext cx="2839076" cy="22098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5324" y="1045030"/>
            <a:ext cx="2002552" cy="3003487"/>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t="21090" r="11116"/>
          <a:stretch/>
        </p:blipFill>
        <p:spPr>
          <a:xfrm>
            <a:off x="3807613" y="4185314"/>
            <a:ext cx="1663836" cy="2215486"/>
          </a:xfrm>
          <a:prstGeom prst="rect">
            <a:avLst/>
          </a:prstGeom>
        </p:spPr>
      </p:pic>
    </p:spTree>
    <p:extLst>
      <p:ext uri="{BB962C8B-B14F-4D97-AF65-F5344CB8AC3E}">
        <p14:creationId xmlns:p14="http://schemas.microsoft.com/office/powerpoint/2010/main" val="769087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3443910-3D88-430F-B3B4-1945443AA91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endParaRPr>
          </a:p>
        </p:txBody>
      </p:sp>
      <p:sp>
        <p:nvSpPr>
          <p:cNvPr id="3" name="Text Placeholder 2"/>
          <p:cNvSpPr>
            <a:spLocks noGrp="1"/>
          </p:cNvSpPr>
          <p:nvPr>
            <p:ph type="body" sz="quarter" idx="11"/>
          </p:nvPr>
        </p:nvSpPr>
        <p:spPr>
          <a:xfrm>
            <a:off x="457199" y="1533994"/>
            <a:ext cx="8183563" cy="4790605"/>
          </a:xfrm>
        </p:spPr>
        <p:txBody>
          <a:bodyPr/>
          <a:lstStyle/>
          <a:p>
            <a:r>
              <a:rPr lang="en-US" b="0" dirty="0">
                <a:solidFill>
                  <a:schemeClr val="tx1"/>
                </a:solidFill>
              </a:rPr>
              <a:t>Our clients have questions about how they should best market to their customers, and they come to us for help.</a:t>
            </a:r>
          </a:p>
          <a:p>
            <a:pPr marL="0" indent="0">
              <a:buNone/>
            </a:pPr>
            <a:endParaRPr lang="en-US" dirty="0"/>
          </a:p>
        </p:txBody>
      </p:sp>
      <p:sp>
        <p:nvSpPr>
          <p:cNvPr id="4" name="Title 3"/>
          <p:cNvSpPr>
            <a:spLocks noGrp="1"/>
          </p:cNvSpPr>
          <p:nvPr>
            <p:ph type="title"/>
          </p:nvPr>
        </p:nvSpPr>
        <p:spPr/>
        <p:txBody>
          <a:bodyPr/>
          <a:lstStyle/>
          <a:p>
            <a:r>
              <a:rPr lang="en-US" dirty="0"/>
              <a:t>What do we do?</a:t>
            </a:r>
          </a:p>
        </p:txBody>
      </p:sp>
      <p:sp>
        <p:nvSpPr>
          <p:cNvPr id="5" name="Rounded Rectangular Callout 4"/>
          <p:cNvSpPr/>
          <p:nvPr/>
        </p:nvSpPr>
        <p:spPr>
          <a:xfrm>
            <a:off x="284018" y="4641272"/>
            <a:ext cx="2743200" cy="1676400"/>
          </a:xfrm>
          <a:prstGeom prst="wedgeRoundRectCallout">
            <a:avLst>
              <a:gd name="adj1" fmla="val 60890"/>
              <a:gd name="adj2" fmla="val -19574"/>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914400" eaLnBrk="1" fontAlgn="auto" latinLnBrk="0" hangingPunct="1">
              <a:lnSpc>
                <a:spcPct val="100000"/>
              </a:lnSpc>
              <a:spcBef>
                <a:spcPts val="600"/>
              </a:spcBef>
              <a:spcAft>
                <a:spcPts val="0"/>
              </a:spcAft>
              <a:buClrTx/>
              <a:buSzTx/>
              <a:buFontTx/>
              <a:buNone/>
              <a:tabLst/>
              <a:defRPr/>
            </a:pPr>
            <a:r>
              <a:rPr kumimoji="0" lang="en-US" sz="1800" b="0" i="1" u="none" strike="noStrike" kern="0" cap="none" spc="0" normalizeH="0" baseline="0" noProof="0" dirty="0">
                <a:ln>
                  <a:noFill/>
                </a:ln>
                <a:solidFill>
                  <a:schemeClr val="bg1"/>
                </a:solidFill>
                <a:effectLst/>
                <a:uLnTx/>
                <a:uFillTx/>
                <a:latin typeface="Calibri Light" panose="020F0302020204030204" pitchFamily="34" charset="0"/>
              </a:rPr>
              <a:t>“We have </a:t>
            </a:r>
            <a:r>
              <a:rPr kumimoji="0" lang="en-US" sz="1800" b="1" i="1" u="none" strike="noStrike" kern="0" cap="none" spc="0" normalizeH="0" baseline="0" noProof="0" dirty="0">
                <a:ln>
                  <a:noFill/>
                </a:ln>
                <a:solidFill>
                  <a:schemeClr val="bg1"/>
                </a:solidFill>
                <a:effectLst/>
                <a:uLnTx/>
                <a:uFillTx/>
                <a:latin typeface="Calibri Light" panose="020F0302020204030204" pitchFamily="34" charset="0"/>
              </a:rPr>
              <a:t>3 prototypes </a:t>
            </a:r>
            <a:r>
              <a:rPr kumimoji="0" lang="en-US" sz="1800" b="0" i="1" u="none" strike="noStrike" kern="0" cap="none" spc="0" normalizeH="0" baseline="0" noProof="0" dirty="0">
                <a:ln>
                  <a:noFill/>
                </a:ln>
                <a:solidFill>
                  <a:schemeClr val="bg1"/>
                </a:solidFill>
                <a:effectLst/>
                <a:uLnTx/>
                <a:uFillTx/>
                <a:latin typeface="Calibri Light" panose="020F0302020204030204" pitchFamily="34" charset="0"/>
              </a:rPr>
              <a:t>for a new product. Which one is going to be the </a:t>
            </a:r>
            <a:br>
              <a:rPr kumimoji="0" lang="en-US" sz="1800" b="0" i="1" u="none" strike="noStrike" kern="0" cap="none" spc="0" normalizeH="0" baseline="0" noProof="0" dirty="0">
                <a:ln>
                  <a:noFill/>
                </a:ln>
                <a:solidFill>
                  <a:schemeClr val="bg1"/>
                </a:solidFill>
                <a:effectLst/>
                <a:uLnTx/>
                <a:uFillTx/>
                <a:latin typeface="Calibri Light" panose="020F0302020204030204" pitchFamily="34" charset="0"/>
              </a:rPr>
            </a:br>
            <a:r>
              <a:rPr kumimoji="0" lang="en-US" sz="1800" b="1" i="1" u="none" strike="noStrike" kern="0" cap="none" spc="0" normalizeH="0" baseline="0" noProof="0" dirty="0">
                <a:ln>
                  <a:noFill/>
                </a:ln>
                <a:solidFill>
                  <a:schemeClr val="bg1"/>
                </a:solidFill>
                <a:effectLst/>
                <a:uLnTx/>
                <a:uFillTx/>
                <a:latin typeface="Calibri Light" panose="020F0302020204030204" pitchFamily="34" charset="0"/>
              </a:rPr>
              <a:t>most appealing </a:t>
            </a:r>
            <a:r>
              <a:rPr kumimoji="0" lang="en-US" sz="1800" b="0" i="1" u="none" strike="noStrike" kern="0" cap="none" spc="0" normalizeH="0" baseline="0" noProof="0" dirty="0">
                <a:ln>
                  <a:noFill/>
                </a:ln>
                <a:solidFill>
                  <a:schemeClr val="bg1"/>
                </a:solidFill>
                <a:effectLst/>
                <a:uLnTx/>
                <a:uFillTx/>
                <a:latin typeface="Calibri Light" panose="020F0302020204030204" pitchFamily="34" charset="0"/>
              </a:rPr>
              <a:t>for consumers?”</a:t>
            </a:r>
          </a:p>
        </p:txBody>
      </p:sp>
      <p:pic>
        <p:nvPicPr>
          <p:cNvPr id="7" name="Picture 6" descr="people.jpg"/>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3353763" y="3916680"/>
            <a:ext cx="2339165" cy="2914337"/>
          </a:xfrm>
          <a:prstGeom prst="rect">
            <a:avLst/>
          </a:prstGeom>
        </p:spPr>
      </p:pic>
      <p:sp>
        <p:nvSpPr>
          <p:cNvPr id="8" name="Rounded Rectangular Callout 7"/>
          <p:cNvSpPr/>
          <p:nvPr/>
        </p:nvSpPr>
        <p:spPr>
          <a:xfrm>
            <a:off x="5421641" y="2743200"/>
            <a:ext cx="3341359" cy="1143000"/>
          </a:xfrm>
          <a:prstGeom prst="wedgeRoundRectCallout">
            <a:avLst>
              <a:gd name="adj1" fmla="val -38098"/>
              <a:gd name="adj2" fmla="val 70176"/>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 marR="0" lvl="1" indent="0" algn="ctr" defTabSz="914400" eaLnBrk="1" fontAlgn="auto" latinLnBrk="0" hangingPunct="1">
              <a:lnSpc>
                <a:spcPct val="100000"/>
              </a:lnSpc>
              <a:spcBef>
                <a:spcPts val="600"/>
              </a:spcBef>
              <a:spcAft>
                <a:spcPts val="0"/>
              </a:spcAft>
              <a:buClrTx/>
              <a:buSzTx/>
              <a:buFontTx/>
              <a:buNone/>
              <a:tabLst/>
              <a:defRPr/>
            </a:pPr>
            <a:r>
              <a:rPr kumimoji="0" lang="en-US" sz="1800" b="0" i="1" u="none" strike="noStrike" kern="0" cap="none" spc="0" normalizeH="0" baseline="0" noProof="0" dirty="0">
                <a:ln>
                  <a:noFill/>
                </a:ln>
                <a:solidFill>
                  <a:schemeClr val="bg1"/>
                </a:solidFill>
                <a:effectLst/>
                <a:uLnTx/>
                <a:uFillTx/>
                <a:latin typeface="Calibri Light" panose="020F0302020204030204" pitchFamily="34" charset="0"/>
              </a:rPr>
              <a:t>“What are the </a:t>
            </a:r>
            <a:r>
              <a:rPr kumimoji="0" lang="en-US" sz="1800" b="1" i="1" u="none" strike="noStrike" kern="0" cap="none" spc="0" normalizeH="0" baseline="0" noProof="0" dirty="0">
                <a:ln>
                  <a:noFill/>
                </a:ln>
                <a:solidFill>
                  <a:schemeClr val="bg1"/>
                </a:solidFill>
                <a:effectLst/>
                <a:uLnTx/>
                <a:uFillTx/>
                <a:latin typeface="Calibri Light" panose="020F0302020204030204" pitchFamily="34" charset="0"/>
              </a:rPr>
              <a:t>attitudes and behaviors </a:t>
            </a:r>
            <a:r>
              <a:rPr kumimoji="0" lang="en-US" sz="1800" b="0" i="1" u="none" strike="noStrike" kern="0" cap="none" spc="0" normalizeH="0" baseline="0" noProof="0" dirty="0">
                <a:ln>
                  <a:noFill/>
                </a:ln>
                <a:solidFill>
                  <a:schemeClr val="bg1"/>
                </a:solidFill>
                <a:effectLst/>
                <a:uLnTx/>
                <a:uFillTx/>
                <a:latin typeface="Calibri Light" panose="020F0302020204030204" pitchFamily="34" charset="0"/>
              </a:rPr>
              <a:t>of parents who shop for their kid’s shoes?”</a:t>
            </a:r>
          </a:p>
        </p:txBody>
      </p:sp>
      <p:sp>
        <p:nvSpPr>
          <p:cNvPr id="9" name="Rounded Rectangular Callout 8"/>
          <p:cNvSpPr/>
          <p:nvPr/>
        </p:nvSpPr>
        <p:spPr>
          <a:xfrm>
            <a:off x="6119034" y="4495800"/>
            <a:ext cx="2415366" cy="1295400"/>
          </a:xfrm>
          <a:prstGeom prst="wedgeRoundRectCallout">
            <a:avLst>
              <a:gd name="adj1" fmla="val -59883"/>
              <a:gd name="adj2" fmla="val 10948"/>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 marR="0" lvl="1" indent="0" algn="ctr" defTabSz="914400" eaLnBrk="1" fontAlgn="auto" latinLnBrk="0" hangingPunct="1">
              <a:lnSpc>
                <a:spcPct val="100000"/>
              </a:lnSpc>
              <a:spcBef>
                <a:spcPts val="600"/>
              </a:spcBef>
              <a:spcAft>
                <a:spcPts val="0"/>
              </a:spcAft>
              <a:buClrTx/>
              <a:buSzTx/>
              <a:buFontTx/>
              <a:buNone/>
              <a:tabLst/>
              <a:defRPr/>
            </a:pPr>
            <a:r>
              <a:rPr kumimoji="0" lang="en-US" sz="1800" b="0" i="1" u="none" strike="noStrike" kern="0" cap="none" spc="0" normalizeH="0" baseline="0" noProof="0" dirty="0">
                <a:ln>
                  <a:noFill/>
                </a:ln>
                <a:solidFill>
                  <a:schemeClr val="bg1"/>
                </a:solidFill>
                <a:effectLst/>
                <a:uLnTx/>
                <a:uFillTx/>
                <a:latin typeface="Calibri Light" panose="020F0302020204030204" pitchFamily="34" charset="0"/>
              </a:rPr>
              <a:t>“What is the </a:t>
            </a:r>
            <a:br>
              <a:rPr kumimoji="0" lang="en-US" sz="1800" b="0" i="1" u="none" strike="noStrike" kern="0" cap="none" spc="0" normalizeH="0" baseline="0" noProof="0" dirty="0">
                <a:ln>
                  <a:noFill/>
                </a:ln>
                <a:solidFill>
                  <a:schemeClr val="bg1"/>
                </a:solidFill>
                <a:effectLst/>
                <a:uLnTx/>
                <a:uFillTx/>
                <a:latin typeface="Calibri Light" panose="020F0302020204030204" pitchFamily="34" charset="0"/>
              </a:rPr>
            </a:br>
            <a:r>
              <a:rPr kumimoji="0" lang="en-US" sz="1800" b="1" i="1" u="none" strike="noStrike" kern="0" cap="none" spc="0" normalizeH="0" baseline="0" noProof="0" dirty="0">
                <a:ln>
                  <a:noFill/>
                </a:ln>
                <a:solidFill>
                  <a:schemeClr val="bg1"/>
                </a:solidFill>
                <a:effectLst/>
                <a:uLnTx/>
                <a:uFillTx/>
                <a:latin typeface="Calibri Light" panose="020F0302020204030204" pitchFamily="34" charset="0"/>
              </a:rPr>
              <a:t>patient experience</a:t>
            </a:r>
            <a:r>
              <a:rPr kumimoji="0" lang="en-US" sz="1800" b="0" i="1" u="none" strike="noStrike" kern="0" cap="none" spc="0" normalizeH="0" baseline="0" noProof="0" dirty="0">
                <a:ln>
                  <a:noFill/>
                </a:ln>
                <a:solidFill>
                  <a:schemeClr val="bg1"/>
                </a:solidFill>
                <a:effectLst/>
                <a:uLnTx/>
                <a:uFillTx/>
                <a:latin typeface="Calibri Light" panose="020F0302020204030204" pitchFamily="34" charset="0"/>
              </a:rPr>
              <a:t> on </a:t>
            </a:r>
            <a:br>
              <a:rPr kumimoji="0" lang="en-US" sz="1800" b="0" i="1" u="none" strike="noStrike" kern="0" cap="none" spc="0" normalizeH="0" baseline="0" noProof="0" dirty="0">
                <a:ln>
                  <a:noFill/>
                </a:ln>
                <a:solidFill>
                  <a:schemeClr val="bg1"/>
                </a:solidFill>
                <a:effectLst/>
                <a:uLnTx/>
                <a:uFillTx/>
                <a:latin typeface="Calibri Light" panose="020F0302020204030204" pitchFamily="34" charset="0"/>
              </a:rPr>
            </a:br>
            <a:r>
              <a:rPr kumimoji="0" lang="en-US" sz="1800" b="0" i="1" u="none" strike="noStrike" kern="0" cap="none" spc="0" normalizeH="0" baseline="0" noProof="0" dirty="0">
                <a:ln>
                  <a:noFill/>
                </a:ln>
                <a:solidFill>
                  <a:schemeClr val="bg1"/>
                </a:solidFill>
                <a:effectLst/>
                <a:uLnTx/>
                <a:uFillTx/>
                <a:latin typeface="Calibri Light" panose="020F0302020204030204" pitchFamily="34" charset="0"/>
              </a:rPr>
              <a:t>Product X, a diabetes medication?”</a:t>
            </a:r>
          </a:p>
        </p:txBody>
      </p:sp>
      <p:sp>
        <p:nvSpPr>
          <p:cNvPr id="10" name="TextBox 9"/>
          <p:cNvSpPr txBox="1"/>
          <p:nvPr/>
        </p:nvSpPr>
        <p:spPr>
          <a:xfrm>
            <a:off x="641043" y="1072329"/>
            <a:ext cx="66294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2"/>
                </a:solidFill>
                <a:effectLst/>
                <a:uLnTx/>
                <a:uFillTx/>
                <a:latin typeface="Segoe Script" panose="020B0504020000000003" pitchFamily="34" charset="0"/>
              </a:rPr>
              <a:t>“market research consulting”</a:t>
            </a:r>
          </a:p>
        </p:txBody>
      </p:sp>
      <p:sp>
        <p:nvSpPr>
          <p:cNvPr id="6" name="Rounded Rectangular Callout 5"/>
          <p:cNvSpPr/>
          <p:nvPr/>
        </p:nvSpPr>
        <p:spPr>
          <a:xfrm>
            <a:off x="228600" y="2819399"/>
            <a:ext cx="3024965" cy="1371601"/>
          </a:xfrm>
          <a:prstGeom prst="wedgeRoundRectCallout">
            <a:avLst>
              <a:gd name="adj1" fmla="val 57651"/>
              <a:gd name="adj2" fmla="val 30075"/>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8" marR="0" lvl="1" indent="0" algn="ctr" defTabSz="914400" eaLnBrk="1" fontAlgn="auto" latinLnBrk="0" hangingPunct="1">
              <a:lnSpc>
                <a:spcPct val="100000"/>
              </a:lnSpc>
              <a:spcBef>
                <a:spcPts val="600"/>
              </a:spcBef>
              <a:spcAft>
                <a:spcPts val="0"/>
              </a:spcAft>
              <a:buClrTx/>
              <a:buSzTx/>
              <a:buFontTx/>
              <a:buNone/>
              <a:tabLst/>
              <a:defRPr/>
            </a:pPr>
            <a:r>
              <a:rPr kumimoji="0" lang="en-US" sz="1800" b="0" i="1" u="none" strike="noStrike" kern="0" cap="none" spc="0" normalizeH="0" baseline="0" noProof="0" dirty="0">
                <a:ln>
                  <a:noFill/>
                </a:ln>
                <a:solidFill>
                  <a:schemeClr val="bg1"/>
                </a:solidFill>
                <a:effectLst/>
                <a:uLnTx/>
                <a:uFillTx/>
                <a:latin typeface="Calibri Light" panose="020F0302020204030204" pitchFamily="34" charset="0"/>
              </a:rPr>
              <a:t> “Where in the marketplace are there </a:t>
            </a:r>
            <a:r>
              <a:rPr kumimoji="0" lang="en-US" sz="1800" b="1" i="1" u="none" strike="noStrike" kern="0" cap="none" spc="0" normalizeH="0" baseline="0" noProof="0" dirty="0">
                <a:ln>
                  <a:noFill/>
                </a:ln>
                <a:solidFill>
                  <a:schemeClr val="bg1"/>
                </a:solidFill>
                <a:effectLst/>
                <a:uLnTx/>
                <a:uFillTx/>
                <a:latin typeface="Calibri Light" panose="020F0302020204030204" pitchFamily="34" charset="0"/>
              </a:rPr>
              <a:t>unmet needs and opportunities </a:t>
            </a:r>
            <a:r>
              <a:rPr kumimoji="0" lang="en-US" sz="1800" b="0" i="1" u="none" strike="noStrike" kern="0" cap="none" spc="0" normalizeH="0" baseline="0" noProof="0" dirty="0">
                <a:ln>
                  <a:noFill/>
                </a:ln>
                <a:solidFill>
                  <a:schemeClr val="bg1"/>
                </a:solidFill>
                <a:effectLst/>
                <a:uLnTx/>
                <a:uFillTx/>
                <a:latin typeface="Calibri Light" panose="020F0302020204030204" pitchFamily="34" charset="0"/>
              </a:rPr>
              <a:t>for a new product?”</a:t>
            </a:r>
          </a:p>
        </p:txBody>
      </p:sp>
    </p:spTree>
    <p:extLst>
      <p:ext uri="{BB962C8B-B14F-4D97-AF65-F5344CB8AC3E}">
        <p14:creationId xmlns:p14="http://schemas.microsoft.com/office/powerpoint/2010/main" val="380253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6A31CE-4864-4597-AB16-5C3DC1B17069}"/>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3443910-3D88-430F-B3B4-1945443AA91F}" type="slidenum">
              <a:rPr kumimoji="0" lang="en-US" sz="1200" b="1"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Title 2">
            <a:extLst>
              <a:ext uri="{FF2B5EF4-FFF2-40B4-BE49-F238E27FC236}">
                <a16:creationId xmlns:a16="http://schemas.microsoft.com/office/drawing/2014/main" id="{E85DAE5C-2D75-41F5-821F-84B6924F3058}"/>
              </a:ext>
            </a:extLst>
          </p:cNvPr>
          <p:cNvSpPr>
            <a:spLocks noGrp="1"/>
          </p:cNvSpPr>
          <p:nvPr>
            <p:ph type="title"/>
          </p:nvPr>
        </p:nvSpPr>
        <p:spPr/>
        <p:txBody>
          <a:bodyPr/>
          <a:lstStyle/>
          <a:p>
            <a:r>
              <a:rPr lang="en-US" dirty="0"/>
              <a:t>Some of our clients…</a:t>
            </a:r>
          </a:p>
        </p:txBody>
      </p:sp>
      <p:graphicFrame>
        <p:nvGraphicFramePr>
          <p:cNvPr id="4" name="Table 3">
            <a:extLst>
              <a:ext uri="{FF2B5EF4-FFF2-40B4-BE49-F238E27FC236}">
                <a16:creationId xmlns:a16="http://schemas.microsoft.com/office/drawing/2014/main" id="{476FF0E3-0D32-489A-94EC-E3175B17633F}"/>
              </a:ext>
            </a:extLst>
          </p:cNvPr>
          <p:cNvGraphicFramePr>
            <a:graphicFrameLocks noGrp="1"/>
          </p:cNvGraphicFramePr>
          <p:nvPr>
            <p:extLst>
              <p:ext uri="{D42A27DB-BD31-4B8C-83A1-F6EECF244321}">
                <p14:modId xmlns:p14="http://schemas.microsoft.com/office/powerpoint/2010/main" val="2418204349"/>
              </p:ext>
            </p:extLst>
          </p:nvPr>
        </p:nvGraphicFramePr>
        <p:xfrm>
          <a:off x="799087" y="856841"/>
          <a:ext cx="7537191" cy="5867035"/>
        </p:xfrm>
        <a:graphic>
          <a:graphicData uri="http://schemas.openxmlformats.org/drawingml/2006/table">
            <a:tbl>
              <a:tblPr firstRow="1" bandRow="1">
                <a:tableStyleId>{5940675A-B579-460E-94D1-54222C63F5DA}</a:tableStyleId>
              </a:tblPr>
              <a:tblGrid>
                <a:gridCol w="3014877">
                  <a:extLst>
                    <a:ext uri="{9D8B030D-6E8A-4147-A177-3AD203B41FA5}">
                      <a16:colId xmlns:a16="http://schemas.microsoft.com/office/drawing/2014/main" val="2929794174"/>
                    </a:ext>
                  </a:extLst>
                </a:gridCol>
                <a:gridCol w="1507438">
                  <a:extLst>
                    <a:ext uri="{9D8B030D-6E8A-4147-A177-3AD203B41FA5}">
                      <a16:colId xmlns:a16="http://schemas.microsoft.com/office/drawing/2014/main" val="1999898547"/>
                    </a:ext>
                  </a:extLst>
                </a:gridCol>
                <a:gridCol w="1507438">
                  <a:extLst>
                    <a:ext uri="{9D8B030D-6E8A-4147-A177-3AD203B41FA5}">
                      <a16:colId xmlns:a16="http://schemas.microsoft.com/office/drawing/2014/main" val="1783438493"/>
                    </a:ext>
                  </a:extLst>
                </a:gridCol>
                <a:gridCol w="1507438">
                  <a:extLst>
                    <a:ext uri="{9D8B030D-6E8A-4147-A177-3AD203B41FA5}">
                      <a16:colId xmlns:a16="http://schemas.microsoft.com/office/drawing/2014/main" val="2464198572"/>
                    </a:ext>
                  </a:extLst>
                </a:gridCol>
              </a:tblGrid>
              <a:tr h="487615">
                <a:tc>
                  <a:txBody>
                    <a:bodyPr/>
                    <a:lstStyle/>
                    <a:p>
                      <a:pPr algn="ctr"/>
                      <a:r>
                        <a:rPr lang="en-US" b="1" dirty="0">
                          <a:solidFill>
                            <a:schemeClr val="tx2"/>
                          </a:solidFill>
                          <a:latin typeface="Segoe Script" panose="020B0504020000000003" pitchFamily="34" charset="0"/>
                        </a:rPr>
                        <a:t>Healthcare </a:t>
                      </a:r>
                    </a:p>
                  </a:txBody>
                  <a:tcPr anchor="ctr">
                    <a:lnL w="28575" cap="flat" cmpd="sng" algn="ctr">
                      <a:noFill/>
                      <a:prstDash val="sysDash"/>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noFill/>
                      <a:prstDash val="sysDash"/>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solidFill>
                            <a:schemeClr val="tx2"/>
                          </a:solidFill>
                          <a:latin typeface="Segoe Script" panose="020B0504020000000003" pitchFamily="34" charset="0"/>
                        </a:rPr>
                        <a:t>Retail</a:t>
                      </a: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12700" cmpd="sng">
                      <a:noFill/>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solidFill>
                            <a:schemeClr val="tx2"/>
                          </a:solidFill>
                          <a:latin typeface="Segoe Script" panose="020B0504020000000003" pitchFamily="34" charset="0"/>
                        </a:rPr>
                        <a:t>CPG</a:t>
                      </a: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12700" cmpd="sng">
                      <a:noFill/>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solidFill>
                            <a:schemeClr val="tx2"/>
                          </a:solidFill>
                          <a:latin typeface="Segoe Script" panose="020B0504020000000003" pitchFamily="34" charset="0"/>
                        </a:rPr>
                        <a:t>Other </a:t>
                      </a:r>
                    </a:p>
                  </a:txBody>
                  <a:tcPr anchor="ctr">
                    <a:lnL w="28575" cap="flat" cmpd="sng" algn="ctr">
                      <a:solidFill>
                        <a:schemeClr val="bg1">
                          <a:lumMod val="75000"/>
                        </a:schemeClr>
                      </a:solidFill>
                      <a:prstDash val="solid"/>
                      <a:round/>
                      <a:headEnd type="none" w="med" len="med"/>
                      <a:tailEnd type="none" w="med" len="med"/>
                    </a:lnL>
                    <a:lnR w="28575" cap="flat" cmpd="sng" algn="ctr">
                      <a:noFill/>
                      <a:prstDash val="sysDash"/>
                      <a:round/>
                      <a:headEnd type="none" w="med" len="med"/>
                      <a:tailEnd type="none" w="med" len="med"/>
                    </a:lnR>
                    <a:lnT w="12700" cmpd="sng">
                      <a:noFill/>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0682441"/>
                  </a:ext>
                </a:extLst>
              </a:tr>
              <a:tr h="5379420">
                <a:tc>
                  <a:txBody>
                    <a:bodyPr/>
                    <a:lstStyle/>
                    <a:p>
                      <a:endParaRPr lang="en-US" dirty="0"/>
                    </a:p>
                  </a:txBody>
                  <a:tcPr>
                    <a:lnL w="28575" cap="flat" cmpd="sng" algn="ctr">
                      <a:noFill/>
                      <a:prstDash val="sysDash"/>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dirty="0"/>
                    </a:p>
                  </a:txBody>
                  <a:tcP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dirty="0"/>
                    </a:p>
                  </a:txBody>
                  <a:tcPr>
                    <a:lnL w="28575" cap="flat" cmpd="sng" algn="ctr">
                      <a:solidFill>
                        <a:schemeClr val="bg1">
                          <a:lumMod val="75000"/>
                        </a:schemeClr>
                      </a:solidFill>
                      <a:prstDash val="solid"/>
                      <a:round/>
                      <a:headEnd type="none" w="med" len="med"/>
                      <a:tailEnd type="none" w="med" len="med"/>
                    </a:lnL>
                    <a:lnR w="28575" cap="flat" cmpd="sng" algn="ctr">
                      <a:noFill/>
                      <a:prstDash val="sysDash"/>
                      <a:round/>
                      <a:headEnd type="none" w="med" len="med"/>
                      <a:tailEnd type="none" w="med" len="med"/>
                    </a:lnR>
                    <a:lnT w="285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57173478"/>
                  </a:ext>
                </a:extLst>
              </a:tr>
            </a:tbl>
          </a:graphicData>
        </a:graphic>
      </p:graphicFrame>
      <p:grpSp>
        <p:nvGrpSpPr>
          <p:cNvPr id="27" name="Group 26">
            <a:extLst>
              <a:ext uri="{FF2B5EF4-FFF2-40B4-BE49-F238E27FC236}">
                <a16:creationId xmlns:a16="http://schemas.microsoft.com/office/drawing/2014/main" id="{52CCF339-0062-43EA-A7D5-9E96A89674DB}"/>
              </a:ext>
            </a:extLst>
          </p:cNvPr>
          <p:cNvGrpSpPr/>
          <p:nvPr/>
        </p:nvGrpSpPr>
        <p:grpSpPr>
          <a:xfrm>
            <a:off x="3923286" y="1470107"/>
            <a:ext cx="1321930" cy="3538646"/>
            <a:chOff x="3231240" y="1459789"/>
            <a:chExt cx="1321930" cy="3538646"/>
          </a:xfrm>
        </p:grpSpPr>
        <p:pic>
          <p:nvPicPr>
            <p:cNvPr id="14" name="Picture 13" descr="Logos.gif">
              <a:extLst>
                <a:ext uri="{FF2B5EF4-FFF2-40B4-BE49-F238E27FC236}">
                  <a16:creationId xmlns:a16="http://schemas.microsoft.com/office/drawing/2014/main" id="{050EC497-7978-4239-841C-5325F5AF5AC1}"/>
                </a:ext>
              </a:extLst>
            </p:cNvPr>
            <p:cNvPicPr>
              <a:picLocks noChangeAspect="1"/>
            </p:cNvPicPr>
            <p:nvPr/>
          </p:nvPicPr>
          <p:blipFill>
            <a:blip r:embed="rId3" cstate="email"/>
            <a:srcRect l="87954" t="78475"/>
            <a:stretch>
              <a:fillRect/>
            </a:stretch>
          </p:blipFill>
          <p:spPr>
            <a:xfrm>
              <a:off x="3636777" y="3269673"/>
              <a:ext cx="527980" cy="624034"/>
            </a:xfrm>
            <a:prstGeom prst="rect">
              <a:avLst/>
            </a:prstGeom>
          </p:spPr>
        </p:pic>
        <p:pic>
          <p:nvPicPr>
            <p:cNvPr id="15" name="Picture 2" descr="http://dickssportinggoodscouponss.files.wordpress.com/2011/09/dickssportinggoodslogo.jpg">
              <a:extLst>
                <a:ext uri="{FF2B5EF4-FFF2-40B4-BE49-F238E27FC236}">
                  <a16:creationId xmlns:a16="http://schemas.microsoft.com/office/drawing/2014/main" id="{0D086A6E-388F-4C7B-AFF0-D2413CCEAF09}"/>
                </a:ext>
              </a:extLst>
            </p:cNvPr>
            <p:cNvPicPr>
              <a:picLocks noChangeAspect="1" noChangeArrowheads="1"/>
            </p:cNvPicPr>
            <p:nvPr/>
          </p:nvPicPr>
          <p:blipFill>
            <a:blip r:embed="rId4" cstate="screen"/>
            <a:srcRect/>
            <a:stretch>
              <a:fillRect/>
            </a:stretch>
          </p:blipFill>
          <p:spPr bwMode="auto">
            <a:xfrm>
              <a:off x="3392495" y="1459789"/>
              <a:ext cx="1016544" cy="535584"/>
            </a:xfrm>
            <a:prstGeom prst="rect">
              <a:avLst/>
            </a:prstGeom>
            <a:noFill/>
          </p:spPr>
        </p:pic>
        <p:pic>
          <p:nvPicPr>
            <p:cNvPr id="17" name="Picture 6" descr="https://encrypted-tbn0.gstatic.com/images?q=tbn:ANd9GcTirvvHPtowzI-NA2j_OeXlE-sGuzz2fbHcxtip6UNDAAcZVaqHNAGxXsM">
              <a:extLst>
                <a:ext uri="{FF2B5EF4-FFF2-40B4-BE49-F238E27FC236}">
                  <a16:creationId xmlns:a16="http://schemas.microsoft.com/office/drawing/2014/main" id="{BEE75A76-BCF0-4EDD-AFB6-8F7646FFFB79}"/>
                </a:ext>
              </a:extLst>
            </p:cNvPr>
            <p:cNvPicPr>
              <a:picLocks noChangeAspect="1" noChangeArrowheads="1"/>
            </p:cNvPicPr>
            <p:nvPr/>
          </p:nvPicPr>
          <p:blipFill>
            <a:blip r:embed="rId5" cstate="print"/>
            <a:srcRect/>
            <a:stretch>
              <a:fillRect/>
            </a:stretch>
          </p:blipFill>
          <p:spPr bwMode="auto">
            <a:xfrm>
              <a:off x="3231240" y="2193460"/>
              <a:ext cx="1321930" cy="374547"/>
            </a:xfrm>
            <a:prstGeom prst="rect">
              <a:avLst/>
            </a:prstGeom>
            <a:noFill/>
          </p:spPr>
        </p:pic>
        <p:pic>
          <p:nvPicPr>
            <p:cNvPr id="18" name="Picture 4" descr="http://i40.photobucket.com/albums/e213/falling_up_7/journeyslogo.jpg">
              <a:extLst>
                <a:ext uri="{FF2B5EF4-FFF2-40B4-BE49-F238E27FC236}">
                  <a16:creationId xmlns:a16="http://schemas.microsoft.com/office/drawing/2014/main" id="{2FC23352-F9D1-4521-95DA-24A9D86346F1}"/>
                </a:ext>
              </a:extLst>
            </p:cNvPr>
            <p:cNvPicPr>
              <a:picLocks noChangeAspect="1" noChangeArrowheads="1"/>
            </p:cNvPicPr>
            <p:nvPr/>
          </p:nvPicPr>
          <p:blipFill>
            <a:blip r:embed="rId6" cstate="print"/>
            <a:srcRect/>
            <a:stretch>
              <a:fillRect/>
            </a:stretch>
          </p:blipFill>
          <p:spPr bwMode="auto">
            <a:xfrm>
              <a:off x="3626872" y="2704962"/>
              <a:ext cx="547790" cy="512676"/>
            </a:xfrm>
            <a:prstGeom prst="rect">
              <a:avLst/>
            </a:prstGeom>
            <a:noFill/>
          </p:spPr>
        </p:pic>
        <p:pic>
          <p:nvPicPr>
            <p:cNvPr id="1026" name="Picture 2" descr="Image result for tj maxx marshalls logo">
              <a:extLst>
                <a:ext uri="{FF2B5EF4-FFF2-40B4-BE49-F238E27FC236}">
                  <a16:creationId xmlns:a16="http://schemas.microsoft.com/office/drawing/2014/main" id="{4E7E5910-CF85-4CC1-BBA4-59AC83CA08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7479" y="4628971"/>
              <a:ext cx="1226576" cy="3694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AB6AE72-DAA1-47A5-9B53-18088557DEB1}"/>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3349992" y="3963982"/>
              <a:ext cx="1101551" cy="497419"/>
            </a:xfrm>
            <a:prstGeom prst="rect">
              <a:avLst/>
            </a:prstGeom>
          </p:spPr>
        </p:pic>
      </p:grpSp>
      <p:grpSp>
        <p:nvGrpSpPr>
          <p:cNvPr id="51" name="Group 50">
            <a:extLst>
              <a:ext uri="{FF2B5EF4-FFF2-40B4-BE49-F238E27FC236}">
                <a16:creationId xmlns:a16="http://schemas.microsoft.com/office/drawing/2014/main" id="{4598EF92-5167-479D-A0F0-A9126A03FB9F}"/>
              </a:ext>
            </a:extLst>
          </p:cNvPr>
          <p:cNvGrpSpPr/>
          <p:nvPr/>
        </p:nvGrpSpPr>
        <p:grpSpPr>
          <a:xfrm>
            <a:off x="5523486" y="1402229"/>
            <a:ext cx="1177941" cy="3378691"/>
            <a:chOff x="4716443" y="1419297"/>
            <a:chExt cx="1177941" cy="3378691"/>
          </a:xfrm>
        </p:grpSpPr>
        <p:pic>
          <p:nvPicPr>
            <p:cNvPr id="39" name="Picture 38" descr="Logos.gif">
              <a:extLst>
                <a:ext uri="{FF2B5EF4-FFF2-40B4-BE49-F238E27FC236}">
                  <a16:creationId xmlns:a16="http://schemas.microsoft.com/office/drawing/2014/main" id="{4650D468-EE32-48F3-984C-01B8CEAFF947}"/>
                </a:ext>
              </a:extLst>
            </p:cNvPr>
            <p:cNvPicPr>
              <a:picLocks noChangeAspect="1"/>
            </p:cNvPicPr>
            <p:nvPr/>
          </p:nvPicPr>
          <p:blipFill>
            <a:blip r:embed="rId3" cstate="email"/>
            <a:srcRect l="90734" t="60577" b="22902"/>
            <a:stretch>
              <a:fillRect/>
            </a:stretch>
          </p:blipFill>
          <p:spPr>
            <a:xfrm>
              <a:off x="4968774" y="1419297"/>
              <a:ext cx="673278" cy="793994"/>
            </a:xfrm>
            <a:prstGeom prst="rect">
              <a:avLst/>
            </a:prstGeom>
          </p:spPr>
        </p:pic>
        <p:pic>
          <p:nvPicPr>
            <p:cNvPr id="42" name="Picture 12" descr="https://encrypted-tbn0.gstatic.com/images?q=tbn:ANd9GcSXRxTxrqmsuiardG2a115112wtjqPkY6hNzmDuo1sUNsHUcgozPDu4jm7-">
              <a:extLst>
                <a:ext uri="{FF2B5EF4-FFF2-40B4-BE49-F238E27FC236}">
                  <a16:creationId xmlns:a16="http://schemas.microsoft.com/office/drawing/2014/main" id="{C16F4197-8CA6-4421-BEE2-A063A35358A5}"/>
                </a:ext>
              </a:extLst>
            </p:cNvPr>
            <p:cNvPicPr>
              <a:picLocks noChangeAspect="1" noChangeArrowheads="1"/>
            </p:cNvPicPr>
            <p:nvPr/>
          </p:nvPicPr>
          <p:blipFill>
            <a:blip r:embed="rId9" cstate="print"/>
            <a:srcRect/>
            <a:stretch>
              <a:fillRect/>
            </a:stretch>
          </p:blipFill>
          <p:spPr bwMode="auto">
            <a:xfrm>
              <a:off x="4726507" y="2355741"/>
              <a:ext cx="1157813" cy="212266"/>
            </a:xfrm>
            <a:prstGeom prst="rect">
              <a:avLst/>
            </a:prstGeom>
            <a:noFill/>
          </p:spPr>
        </p:pic>
        <p:pic>
          <p:nvPicPr>
            <p:cNvPr id="52" name="Picture 2" descr="http://www.butterball.com/cache/5ff23f3144e0818a/logo_264_113.png">
              <a:extLst>
                <a:ext uri="{FF2B5EF4-FFF2-40B4-BE49-F238E27FC236}">
                  <a16:creationId xmlns:a16="http://schemas.microsoft.com/office/drawing/2014/main" id="{EA0A835B-BAA1-4179-A8F4-76D6F8FCD85C}"/>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716443" y="3444808"/>
              <a:ext cx="1177941" cy="504195"/>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Image result for PPG logo">
              <a:extLst>
                <a:ext uri="{FF2B5EF4-FFF2-40B4-BE49-F238E27FC236}">
                  <a16:creationId xmlns:a16="http://schemas.microsoft.com/office/drawing/2014/main" id="{3DE90907-69B3-4F86-8E32-3851D11C433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29412" y="4091453"/>
              <a:ext cx="752002" cy="706535"/>
            </a:xfrm>
            <a:prstGeom prst="rect">
              <a:avLst/>
            </a:prstGeom>
            <a:noFill/>
            <a:extLst>
              <a:ext uri="{909E8E84-426E-40DD-AFC4-6F175D3DCCD1}">
                <a14:hiddenFill xmlns:a14="http://schemas.microsoft.com/office/drawing/2010/main">
                  <a:solidFill>
                    <a:srgbClr val="FFFFFF"/>
                  </a:solidFill>
                </a14:hiddenFill>
              </a:ext>
            </a:extLst>
          </p:spPr>
        </p:pic>
      </p:grpSp>
      <p:pic>
        <p:nvPicPr>
          <p:cNvPr id="1078" name="Picture 54" descr="Image result for h&amp;r block logo">
            <a:extLst>
              <a:ext uri="{FF2B5EF4-FFF2-40B4-BE49-F238E27FC236}">
                <a16:creationId xmlns:a16="http://schemas.microsoft.com/office/drawing/2014/main" id="{5C0779C6-C27D-4DAF-B7D6-B8287C9DDC7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42498" y="5038081"/>
            <a:ext cx="828079" cy="82807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8" descr="https://encrypted-tbn0.google.com/images?q=tbn:ANd9GcT9G-3p-ROg3zzGecfMfyhfK9-7HxmR_NRvU9i2Cm-kPd8_-Vuw">
            <a:extLst>
              <a:ext uri="{FF2B5EF4-FFF2-40B4-BE49-F238E27FC236}">
                <a16:creationId xmlns:a16="http://schemas.microsoft.com/office/drawing/2014/main" id="{E5A36ADE-55BD-4101-8A4E-CCC2362EBA04}"/>
              </a:ext>
            </a:extLst>
          </p:cNvPr>
          <p:cNvPicPr>
            <a:picLocks noChangeAspect="1" noChangeArrowheads="1"/>
          </p:cNvPicPr>
          <p:nvPr/>
        </p:nvPicPr>
        <p:blipFill>
          <a:blip r:embed="rId13" cstate="email"/>
          <a:srcRect/>
          <a:stretch>
            <a:fillRect/>
          </a:stretch>
        </p:blipFill>
        <p:spPr bwMode="auto">
          <a:xfrm>
            <a:off x="7070509" y="1996586"/>
            <a:ext cx="1215190" cy="367716"/>
          </a:xfrm>
          <a:prstGeom prst="rect">
            <a:avLst/>
          </a:prstGeom>
          <a:noFill/>
        </p:spPr>
      </p:pic>
      <p:pic>
        <p:nvPicPr>
          <p:cNvPr id="46" name="Picture 19" descr="Charter Communications">
            <a:extLst>
              <a:ext uri="{FF2B5EF4-FFF2-40B4-BE49-F238E27FC236}">
                <a16:creationId xmlns:a16="http://schemas.microsoft.com/office/drawing/2014/main" id="{F9239F3E-ED34-4192-9FE1-99A289144F94}"/>
              </a:ext>
            </a:extLst>
          </p:cNvPr>
          <p:cNvPicPr>
            <a:picLocks noChangeAspect="1" noChangeArrowheads="1"/>
          </p:cNvPicPr>
          <p:nvPr/>
        </p:nvPicPr>
        <p:blipFill>
          <a:blip r:embed="rId14" cstate="email"/>
          <a:srcRect/>
          <a:stretch>
            <a:fillRect/>
          </a:stretch>
        </p:blipFill>
        <p:spPr bwMode="auto">
          <a:xfrm>
            <a:off x="6965317" y="2412221"/>
            <a:ext cx="1425575" cy="555625"/>
          </a:xfrm>
          <a:prstGeom prst="rect">
            <a:avLst/>
          </a:prstGeom>
          <a:noFill/>
        </p:spPr>
      </p:pic>
      <p:pic>
        <p:nvPicPr>
          <p:cNvPr id="1084" name="Picture 60" descr="Image result for mail chimp logo">
            <a:extLst>
              <a:ext uri="{FF2B5EF4-FFF2-40B4-BE49-F238E27FC236}">
                <a16:creationId xmlns:a16="http://schemas.microsoft.com/office/drawing/2014/main" id="{690CAC23-081F-474C-AAFB-2C07505B2B2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00133" y="3933814"/>
            <a:ext cx="1355942" cy="408346"/>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Image result for sendgrid logo">
            <a:extLst>
              <a:ext uri="{FF2B5EF4-FFF2-40B4-BE49-F238E27FC236}">
                <a16:creationId xmlns:a16="http://schemas.microsoft.com/office/drawing/2014/main" id="{5ACDAAD4-D8DF-4914-A608-1D6BE0F5B78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43730" y="3486451"/>
            <a:ext cx="1468749" cy="322309"/>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Image result for mediacom logo">
            <a:extLst>
              <a:ext uri="{FF2B5EF4-FFF2-40B4-BE49-F238E27FC236}">
                <a16:creationId xmlns:a16="http://schemas.microsoft.com/office/drawing/2014/main" id="{545D337D-12AF-462D-BC8E-07EA34BA4D67}"/>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37122" y="2823784"/>
            <a:ext cx="1481964" cy="832576"/>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Image result for duke logo">
            <a:extLst>
              <a:ext uri="{FF2B5EF4-FFF2-40B4-BE49-F238E27FC236}">
                <a16:creationId xmlns:a16="http://schemas.microsoft.com/office/drawing/2014/main" id="{EA0E9845-D577-4369-AA8E-52F2786D2D1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12977" y="4439790"/>
            <a:ext cx="1330254" cy="5881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https://encrypted-tbn0.gstatic.com/images?q=tbn:ANd9GcRtI8UocRyeiGbCnDsCdC5cJjgZOSbMJJ_M9iLO0pVmgaW9OT89HF-erGQ">
            <a:extLst>
              <a:ext uri="{FF2B5EF4-FFF2-40B4-BE49-F238E27FC236}">
                <a16:creationId xmlns:a16="http://schemas.microsoft.com/office/drawing/2014/main" id="{DD84B3FD-7F6A-45DD-B6B2-C5732B201FE4}"/>
              </a:ext>
            </a:extLst>
          </p:cNvPr>
          <p:cNvPicPr>
            <a:picLocks noChangeAspect="1" noChangeArrowheads="1"/>
          </p:cNvPicPr>
          <p:nvPr/>
        </p:nvPicPr>
        <p:blipFill>
          <a:blip r:embed="rId19" cstate="print"/>
          <a:srcRect/>
          <a:stretch>
            <a:fillRect/>
          </a:stretch>
        </p:blipFill>
        <p:spPr bwMode="auto">
          <a:xfrm>
            <a:off x="2489243" y="2331264"/>
            <a:ext cx="1165243" cy="279273"/>
          </a:xfrm>
          <a:prstGeom prst="rect">
            <a:avLst/>
          </a:prstGeom>
          <a:noFill/>
        </p:spPr>
      </p:pic>
      <p:pic>
        <p:nvPicPr>
          <p:cNvPr id="6" name="Picture 11" descr="logo">
            <a:hlinkClick r:id="rId20"/>
            <a:extLst>
              <a:ext uri="{FF2B5EF4-FFF2-40B4-BE49-F238E27FC236}">
                <a16:creationId xmlns:a16="http://schemas.microsoft.com/office/drawing/2014/main" id="{ED9156F6-D104-48FB-9361-085A5424B41F}"/>
              </a:ext>
            </a:extLst>
          </p:cNvPr>
          <p:cNvPicPr>
            <a:picLocks noChangeAspect="1" noChangeArrowheads="1"/>
          </p:cNvPicPr>
          <p:nvPr/>
        </p:nvPicPr>
        <p:blipFill>
          <a:blip r:embed="rId21" cstate="email">
            <a:clrChange>
              <a:clrFrom>
                <a:srgbClr val="FFFFFF"/>
              </a:clrFrom>
              <a:clrTo>
                <a:srgbClr val="FFFFFF">
                  <a:alpha val="0"/>
                </a:srgbClr>
              </a:clrTo>
            </a:clrChange>
          </a:blip>
          <a:srcRect/>
          <a:stretch>
            <a:fillRect/>
          </a:stretch>
        </p:blipFill>
        <p:spPr bwMode="auto">
          <a:xfrm>
            <a:off x="932599" y="1386432"/>
            <a:ext cx="884730" cy="501264"/>
          </a:xfrm>
          <a:prstGeom prst="rect">
            <a:avLst/>
          </a:prstGeom>
          <a:noFill/>
        </p:spPr>
      </p:pic>
      <p:pic>
        <p:nvPicPr>
          <p:cNvPr id="7" name="Picture 3">
            <a:extLst>
              <a:ext uri="{FF2B5EF4-FFF2-40B4-BE49-F238E27FC236}">
                <a16:creationId xmlns:a16="http://schemas.microsoft.com/office/drawing/2014/main" id="{2823519B-A2CA-492F-8289-7CF5E31095D3}"/>
              </a:ext>
            </a:extLst>
          </p:cNvPr>
          <p:cNvPicPr>
            <a:picLocks noChangeAspect="1" noChangeArrowheads="1"/>
          </p:cNvPicPr>
          <p:nvPr/>
        </p:nvPicPr>
        <p:blipFill>
          <a:blip r:embed="rId22" cstate="screen"/>
          <a:srcRect/>
          <a:stretch>
            <a:fillRect/>
          </a:stretch>
        </p:blipFill>
        <p:spPr bwMode="auto">
          <a:xfrm>
            <a:off x="2537207" y="1906259"/>
            <a:ext cx="1003839" cy="323818"/>
          </a:xfrm>
          <a:prstGeom prst="rect">
            <a:avLst/>
          </a:prstGeom>
          <a:noFill/>
          <a:ln w="9525">
            <a:noFill/>
            <a:miter lim="800000"/>
            <a:headEnd/>
            <a:tailEnd/>
          </a:ln>
        </p:spPr>
      </p:pic>
      <p:pic>
        <p:nvPicPr>
          <p:cNvPr id="8" name="Picture 16">
            <a:extLst>
              <a:ext uri="{FF2B5EF4-FFF2-40B4-BE49-F238E27FC236}">
                <a16:creationId xmlns:a16="http://schemas.microsoft.com/office/drawing/2014/main" id="{5289ADFF-35D1-4B37-96E3-E2CB92D46389}"/>
              </a:ext>
            </a:extLst>
          </p:cNvPr>
          <p:cNvPicPr>
            <a:picLocks noChangeAspect="1" noChangeArrowheads="1"/>
          </p:cNvPicPr>
          <p:nvPr/>
        </p:nvPicPr>
        <p:blipFill>
          <a:blip r:embed="rId23" cstate="screen">
            <a:clrChange>
              <a:clrFrom>
                <a:srgbClr val="FFFFFF"/>
              </a:clrFrom>
              <a:clrTo>
                <a:srgbClr val="FFFFFF">
                  <a:alpha val="0"/>
                </a:srgbClr>
              </a:clrTo>
            </a:clrChange>
          </a:blip>
          <a:srcRect/>
          <a:stretch>
            <a:fillRect/>
          </a:stretch>
        </p:blipFill>
        <p:spPr bwMode="auto">
          <a:xfrm>
            <a:off x="819628" y="1813971"/>
            <a:ext cx="1110672" cy="485460"/>
          </a:xfrm>
          <a:prstGeom prst="rect">
            <a:avLst/>
          </a:prstGeom>
          <a:noFill/>
          <a:ln w="9525">
            <a:noFill/>
            <a:miter lim="800000"/>
            <a:headEnd/>
            <a:tailEnd/>
          </a:ln>
        </p:spPr>
      </p:pic>
      <p:pic>
        <p:nvPicPr>
          <p:cNvPr id="9" name="Picture 6" descr="http://www.uibk.ac.at/mycologi/partners/gilead_logo.jpg">
            <a:extLst>
              <a:ext uri="{FF2B5EF4-FFF2-40B4-BE49-F238E27FC236}">
                <a16:creationId xmlns:a16="http://schemas.microsoft.com/office/drawing/2014/main" id="{D7B1422F-5E87-448A-BA2C-DC9AD194D2B0}"/>
              </a:ext>
            </a:extLst>
          </p:cNvPr>
          <p:cNvPicPr>
            <a:picLocks noChangeAspect="1" noChangeArrowheads="1"/>
          </p:cNvPicPr>
          <p:nvPr/>
        </p:nvPicPr>
        <p:blipFill>
          <a:blip r:embed="rId24" cstate="screen">
            <a:clrChange>
              <a:clrFrom>
                <a:srgbClr val="F8FFFF"/>
              </a:clrFrom>
              <a:clrTo>
                <a:srgbClr val="F8FFFF">
                  <a:alpha val="0"/>
                </a:srgbClr>
              </a:clrTo>
            </a:clrChange>
          </a:blip>
          <a:srcRect/>
          <a:stretch>
            <a:fillRect/>
          </a:stretch>
        </p:blipFill>
        <p:spPr bwMode="auto">
          <a:xfrm>
            <a:off x="2462137" y="2756152"/>
            <a:ext cx="1168583" cy="318906"/>
          </a:xfrm>
          <a:prstGeom prst="rect">
            <a:avLst/>
          </a:prstGeom>
          <a:noFill/>
        </p:spPr>
      </p:pic>
      <p:pic>
        <p:nvPicPr>
          <p:cNvPr id="10" name="Picture 32" descr="Picture">
            <a:extLst>
              <a:ext uri="{FF2B5EF4-FFF2-40B4-BE49-F238E27FC236}">
                <a16:creationId xmlns:a16="http://schemas.microsoft.com/office/drawing/2014/main" id="{0C81FBD0-9106-4324-8119-5F95292FAF7D}"/>
              </a:ext>
            </a:extLst>
          </p:cNvPr>
          <p:cNvPicPr>
            <a:picLocks noChangeAspect="1" noChangeArrowheads="1"/>
          </p:cNvPicPr>
          <p:nvPr/>
        </p:nvPicPr>
        <p:blipFill>
          <a:blip r:embed="rId25" cstate="email">
            <a:clrChange>
              <a:clrFrom>
                <a:srgbClr val="FBFCF7"/>
              </a:clrFrom>
              <a:clrTo>
                <a:srgbClr val="FBFCF7">
                  <a:alpha val="0"/>
                </a:srgbClr>
              </a:clrTo>
            </a:clrChange>
          </a:blip>
          <a:srcRect/>
          <a:stretch>
            <a:fillRect/>
          </a:stretch>
        </p:blipFill>
        <p:spPr bwMode="auto">
          <a:xfrm>
            <a:off x="1004596" y="2697731"/>
            <a:ext cx="740735" cy="435749"/>
          </a:xfrm>
          <a:prstGeom prst="rect">
            <a:avLst/>
          </a:prstGeom>
          <a:noFill/>
        </p:spPr>
      </p:pic>
      <p:pic>
        <p:nvPicPr>
          <p:cNvPr id="11" name="Picture 10" descr="takeda.png">
            <a:extLst>
              <a:ext uri="{FF2B5EF4-FFF2-40B4-BE49-F238E27FC236}">
                <a16:creationId xmlns:a16="http://schemas.microsoft.com/office/drawing/2014/main" id="{1EB0EA19-B90C-45A3-8BA8-FD0D39E8CA13}"/>
              </a:ext>
            </a:extLst>
          </p:cNvPr>
          <p:cNvPicPr>
            <a:picLocks noChangeAspect="1"/>
          </p:cNvPicPr>
          <p:nvPr/>
        </p:nvPicPr>
        <p:blipFill>
          <a:blip r:embed="rId26" cstate="email"/>
          <a:stretch>
            <a:fillRect/>
          </a:stretch>
        </p:blipFill>
        <p:spPr>
          <a:xfrm>
            <a:off x="2525380" y="1455109"/>
            <a:ext cx="1016871" cy="396828"/>
          </a:xfrm>
          <a:prstGeom prst="rect">
            <a:avLst/>
          </a:prstGeom>
        </p:spPr>
      </p:pic>
      <p:pic>
        <p:nvPicPr>
          <p:cNvPr id="12" name="Picture 11">
            <a:extLst>
              <a:ext uri="{FF2B5EF4-FFF2-40B4-BE49-F238E27FC236}">
                <a16:creationId xmlns:a16="http://schemas.microsoft.com/office/drawing/2014/main" id="{2EBC2335-A430-43F0-BD46-009C23D5A309}"/>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41103" y="2338673"/>
            <a:ext cx="861432" cy="253852"/>
          </a:xfrm>
          <a:prstGeom prst="rect">
            <a:avLst/>
          </a:prstGeom>
        </p:spPr>
      </p:pic>
      <p:pic>
        <p:nvPicPr>
          <p:cNvPr id="31" name="Picture 30">
            <a:extLst>
              <a:ext uri="{FF2B5EF4-FFF2-40B4-BE49-F238E27FC236}">
                <a16:creationId xmlns:a16="http://schemas.microsoft.com/office/drawing/2014/main" id="{705DA43D-3F78-436D-B2F5-CF5DEC38AD8C}"/>
              </a:ext>
            </a:extLst>
          </p:cNvPr>
          <p:cNvPicPr>
            <a:picLocks noChangeAspect="1"/>
          </p:cNvPicPr>
          <p:nvPr/>
        </p:nvPicPr>
        <p:blipFill>
          <a:blip r:embed="rId28">
            <a:clrChange>
              <a:clrFrom>
                <a:srgbClr val="000000"/>
              </a:clrFrom>
              <a:clrTo>
                <a:srgbClr val="000000">
                  <a:alpha val="0"/>
                </a:srgbClr>
              </a:clrTo>
            </a:clrChange>
          </a:blip>
          <a:stretch>
            <a:fillRect/>
          </a:stretch>
        </p:blipFill>
        <p:spPr>
          <a:xfrm>
            <a:off x="2489378" y="3151205"/>
            <a:ext cx="1083194" cy="278923"/>
          </a:xfrm>
          <a:prstGeom prst="rect">
            <a:avLst/>
          </a:prstGeom>
        </p:spPr>
      </p:pic>
      <p:pic>
        <p:nvPicPr>
          <p:cNvPr id="53" name="Picture 10" descr="http://ticker.tv/news/wp-content/uploads/2016/04/CLVS-Logo.jpg">
            <a:extLst>
              <a:ext uri="{FF2B5EF4-FFF2-40B4-BE49-F238E27FC236}">
                <a16:creationId xmlns:a16="http://schemas.microsoft.com/office/drawing/2014/main" id="{E7CCE0AF-7AB2-48D6-9DD6-96DB88DFBA5C}"/>
              </a:ext>
            </a:extLst>
          </p:cNvPr>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18884" y="3363579"/>
            <a:ext cx="1548218" cy="68362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bayer animal health">
            <a:extLst>
              <a:ext uri="{FF2B5EF4-FFF2-40B4-BE49-F238E27FC236}">
                <a16:creationId xmlns:a16="http://schemas.microsoft.com/office/drawing/2014/main" id="{C6286E25-E46E-45BD-A667-F74910900844}"/>
              </a:ext>
            </a:extLst>
          </p:cNvPr>
          <p:cNvPicPr>
            <a:picLocks noChangeAspect="1" noChangeArrowheads="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9086" y="3962674"/>
            <a:ext cx="1717112" cy="51244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celgene logo">
            <a:extLst>
              <a:ext uri="{FF2B5EF4-FFF2-40B4-BE49-F238E27FC236}">
                <a16:creationId xmlns:a16="http://schemas.microsoft.com/office/drawing/2014/main" id="{04D9ABD0-263F-4852-A16F-EB06AC190AA3}"/>
              </a:ext>
            </a:extLst>
          </p:cNvPr>
          <p:cNvPicPr>
            <a:picLocks noChangeAspect="1" noChangeArrowheads="1"/>
          </p:cNvPicPr>
          <p:nvPr/>
        </p:nvPicPr>
        <p:blipFill>
          <a:blip r:embed="rId31"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865886" y="6170960"/>
            <a:ext cx="800289" cy="67001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dova pharmaceuticals logo">
            <a:extLst>
              <a:ext uri="{FF2B5EF4-FFF2-40B4-BE49-F238E27FC236}">
                <a16:creationId xmlns:a16="http://schemas.microsoft.com/office/drawing/2014/main" id="{592ECC1A-4450-42B9-BE81-313E95861233}"/>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2503764" y="4466597"/>
            <a:ext cx="1060674" cy="33234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eisai logo">
            <a:extLst>
              <a:ext uri="{FF2B5EF4-FFF2-40B4-BE49-F238E27FC236}">
                <a16:creationId xmlns:a16="http://schemas.microsoft.com/office/drawing/2014/main" id="{DC6CDD51-CFFE-4831-A62E-34CF550FF334}"/>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642776" y="3930621"/>
            <a:ext cx="782132" cy="46927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ferring logo">
            <a:extLst>
              <a:ext uri="{FF2B5EF4-FFF2-40B4-BE49-F238E27FC236}">
                <a16:creationId xmlns:a16="http://schemas.microsoft.com/office/drawing/2014/main" id="{A32B395F-F465-42E7-A4D3-D910C593E5C2}"/>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2622881" y="4870132"/>
            <a:ext cx="855764" cy="39579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Merck KGaA, Darmstadt, Germany">
            <a:extLst>
              <a:ext uri="{FF2B5EF4-FFF2-40B4-BE49-F238E27FC236}">
                <a16:creationId xmlns:a16="http://schemas.microsoft.com/office/drawing/2014/main" id="{01E5870C-1D1E-4996-AD63-6F8256E0A6C9}"/>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15214" y="4496583"/>
            <a:ext cx="913209" cy="29941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galderma logo">
            <a:extLst>
              <a:ext uri="{FF2B5EF4-FFF2-40B4-BE49-F238E27FC236}">
                <a16:creationId xmlns:a16="http://schemas.microsoft.com/office/drawing/2014/main" id="{4AD04AAE-D2C1-4EF3-BDC0-45A6C9FAFD4C}"/>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753336" y="4790414"/>
            <a:ext cx="1147650" cy="44727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heron therapeutics">
            <a:extLst>
              <a:ext uri="{FF2B5EF4-FFF2-40B4-BE49-F238E27FC236}">
                <a16:creationId xmlns:a16="http://schemas.microsoft.com/office/drawing/2014/main" id="{BBC3797E-DBE7-4F69-8281-21B99B3344D3}"/>
              </a:ext>
            </a:extLst>
          </p:cNvPr>
          <p:cNvPicPr>
            <a:picLocks noChangeAspect="1" noChangeArrowheads="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5196" y="5059149"/>
            <a:ext cx="959537" cy="95953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illumina logo">
            <a:extLst>
              <a:ext uri="{FF2B5EF4-FFF2-40B4-BE49-F238E27FC236}">
                <a16:creationId xmlns:a16="http://schemas.microsoft.com/office/drawing/2014/main" id="{4129B0D2-3C58-45E8-A4B1-6C3DD91E53DA}"/>
              </a:ext>
            </a:extLst>
          </p:cNvPr>
          <p:cNvPicPr>
            <a:picLocks noChangeAspect="1" noChangeArrowheads="1"/>
          </p:cNvPicPr>
          <p:nvPr/>
        </p:nvPicPr>
        <p:blipFill>
          <a:blip r:embed="rId38" cstate="print">
            <a:clrChange>
              <a:clrFrom>
                <a:srgbClr val="FFFEFD"/>
              </a:clrFrom>
              <a:clrTo>
                <a:srgbClr val="FFFEFD">
                  <a:alpha val="0"/>
                </a:srgbClr>
              </a:clrTo>
            </a:clrChange>
            <a:extLst>
              <a:ext uri="{28A0092B-C50C-407E-A947-70E740481C1C}">
                <a14:useLocalDpi xmlns:a14="http://schemas.microsoft.com/office/drawing/2010/main" val="0"/>
              </a:ext>
            </a:extLst>
          </a:blip>
          <a:srcRect/>
          <a:stretch>
            <a:fillRect/>
          </a:stretch>
        </p:blipFill>
        <p:spPr bwMode="auto">
          <a:xfrm>
            <a:off x="2510462" y="5324554"/>
            <a:ext cx="1046709" cy="26167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incyte logo">
            <a:extLst>
              <a:ext uri="{FF2B5EF4-FFF2-40B4-BE49-F238E27FC236}">
                <a16:creationId xmlns:a16="http://schemas.microsoft.com/office/drawing/2014/main" id="{3A1B244C-812D-47DC-AF76-874AB47252F8}"/>
              </a:ext>
            </a:extLst>
          </p:cNvPr>
          <p:cNvPicPr>
            <a:picLocks noChangeAspect="1" noChangeArrowheads="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3564" y="5958289"/>
            <a:ext cx="641614" cy="641614"/>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mage result for neurocrine logo">
            <a:extLst>
              <a:ext uri="{FF2B5EF4-FFF2-40B4-BE49-F238E27FC236}">
                <a16:creationId xmlns:a16="http://schemas.microsoft.com/office/drawing/2014/main" id="{786AA001-E78B-4BC3-ADCA-589E12AABA04}"/>
              </a:ext>
            </a:extLst>
          </p:cNvPr>
          <p:cNvPicPr>
            <a:picLocks noChangeAspect="1" noChangeArrowheads="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4761" y="5489003"/>
            <a:ext cx="1566124" cy="770011"/>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Image result for sanofi genzyme">
            <a:extLst>
              <a:ext uri="{FF2B5EF4-FFF2-40B4-BE49-F238E27FC236}">
                <a16:creationId xmlns:a16="http://schemas.microsoft.com/office/drawing/2014/main" id="{6C39A62F-3E07-4631-914E-5A60C361E848}"/>
              </a:ext>
            </a:extLst>
          </p:cNvPr>
          <p:cNvPicPr>
            <a:picLocks noChangeAspect="1" noChangeArrowheads="1"/>
          </p:cNvPicPr>
          <p:nvPr/>
        </p:nvPicPr>
        <p:blipFill>
          <a:blip r:embed="rId4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0585" y="5478562"/>
            <a:ext cx="1506463" cy="790892"/>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Image result for sunovion logo">
            <a:extLst>
              <a:ext uri="{FF2B5EF4-FFF2-40B4-BE49-F238E27FC236}">
                <a16:creationId xmlns:a16="http://schemas.microsoft.com/office/drawing/2014/main" id="{91D30548-39C9-4447-9DD7-697CC0CCE0F4}"/>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915157" y="2999133"/>
            <a:ext cx="1485333" cy="552616"/>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Image result for zoetis animal health">
            <a:extLst>
              <a:ext uri="{FF2B5EF4-FFF2-40B4-BE49-F238E27FC236}">
                <a16:creationId xmlns:a16="http://schemas.microsoft.com/office/drawing/2014/main" id="{F7F7FB00-4251-4249-B8D2-DCE7A5D0497F}"/>
              </a:ext>
            </a:extLst>
          </p:cNvPr>
          <p:cNvPicPr>
            <a:picLocks noChangeAspect="1" noChangeArrowheads="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886" y="5782254"/>
            <a:ext cx="1208550" cy="93366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DB219B0A-9925-4DF7-B2B4-A7BD820841A9}"/>
              </a:ext>
            </a:extLst>
          </p:cNvPr>
          <p:cNvPicPr>
            <a:picLocks noChangeAspect="1"/>
          </p:cNvPicPr>
          <p:nvPr/>
        </p:nvPicPr>
        <p:blipFill>
          <a:blip r:embed="rId44">
            <a:clrChange>
              <a:clrFrom>
                <a:srgbClr val="FFFFFF"/>
              </a:clrFrom>
              <a:clrTo>
                <a:srgbClr val="FFFFFF">
                  <a:alpha val="0"/>
                </a:srgbClr>
              </a:clrTo>
            </a:clrChange>
          </a:blip>
          <a:stretch>
            <a:fillRect/>
          </a:stretch>
        </p:blipFill>
        <p:spPr>
          <a:xfrm>
            <a:off x="828842" y="3423653"/>
            <a:ext cx="1092244" cy="624140"/>
          </a:xfrm>
          <a:prstGeom prst="rect">
            <a:avLst/>
          </a:prstGeom>
        </p:spPr>
      </p:pic>
      <p:pic>
        <p:nvPicPr>
          <p:cNvPr id="61" name="Picture 60">
            <a:extLst>
              <a:ext uri="{FF2B5EF4-FFF2-40B4-BE49-F238E27FC236}">
                <a16:creationId xmlns:a16="http://schemas.microsoft.com/office/drawing/2014/main" id="{9A10D81C-593D-475C-9768-7C18B3E1B7AE}"/>
              </a:ext>
            </a:extLst>
          </p:cNvPr>
          <p:cNvPicPr>
            <a:picLocks noChangeAspect="1"/>
          </p:cNvPicPr>
          <p:nvPr/>
        </p:nvPicPr>
        <p:blipFill>
          <a:blip r:embed="rId45"/>
          <a:stretch>
            <a:fillRect/>
          </a:stretch>
        </p:blipFill>
        <p:spPr>
          <a:xfrm>
            <a:off x="5488362" y="2756152"/>
            <a:ext cx="1254324" cy="480792"/>
          </a:xfrm>
          <a:prstGeom prst="rect">
            <a:avLst/>
          </a:prstGeom>
        </p:spPr>
      </p:pic>
      <p:pic>
        <p:nvPicPr>
          <p:cNvPr id="62" name="Picture 18" descr="http://www.elp.com/content/dam/elp/online-articles/2015/September/NRG%20energy%20elp.jpg">
            <a:extLst>
              <a:ext uri="{FF2B5EF4-FFF2-40B4-BE49-F238E27FC236}">
                <a16:creationId xmlns:a16="http://schemas.microsoft.com/office/drawing/2014/main" id="{B67B8BF5-318B-4E32-8CAA-E1589C05646E}"/>
              </a:ext>
            </a:extLst>
          </p:cNvPr>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7272504" y="1419573"/>
            <a:ext cx="754761" cy="507885"/>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90972514-8C29-4F11-8E98-3C94C904D7ED}"/>
              </a:ext>
            </a:extLst>
          </p:cNvPr>
          <p:cNvSpPr/>
          <p:nvPr/>
        </p:nvSpPr>
        <p:spPr>
          <a:xfrm>
            <a:off x="685800" y="1340760"/>
            <a:ext cx="3108162" cy="5517240"/>
          </a:xfrm>
          <a:prstGeom prst="rect">
            <a:avLst/>
          </a:prstGeom>
          <a:solidFill>
            <a:schemeClr val="bg1">
              <a:lumMod val="95000"/>
              <a:alpha val="80000"/>
            </a:schemeClr>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a:solidFill>
                  <a:srgbClr val="0087D5"/>
                </a:solidFill>
                <a:latin typeface="Segoe Print" panose="02000600000000000000" pitchFamily="2" charset="0"/>
              </a:rPr>
              <a:t>8</a:t>
            </a:r>
            <a:r>
              <a:rPr kumimoji="0" lang="en-US" sz="8800" b="1" i="0" u="none" strike="noStrike" kern="1200" cap="none" spc="0" normalizeH="0" baseline="0" noProof="0" dirty="0">
                <a:ln>
                  <a:noFill/>
                </a:ln>
                <a:solidFill>
                  <a:srgbClr val="0087D5"/>
                </a:solidFill>
                <a:effectLst/>
                <a:uLnTx/>
                <a:uFillTx/>
                <a:latin typeface="Segoe Print" panose="02000600000000000000" pitchFamily="2" charset="0"/>
                <a:ea typeface="+mn-ea"/>
                <a:cs typeface="+mn-cs"/>
              </a:rPr>
              <a:t>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7D5"/>
                </a:solidFill>
                <a:effectLst/>
                <a:uLnTx/>
                <a:uFillTx/>
                <a:latin typeface="Calibri"/>
                <a:ea typeface="+mn-ea"/>
                <a:cs typeface="+mn-cs"/>
              </a:rPr>
              <a:t>of our business is healthcare</a:t>
            </a:r>
          </a:p>
        </p:txBody>
      </p:sp>
    </p:spTree>
    <p:extLst>
      <p:ext uri="{BB962C8B-B14F-4D97-AF65-F5344CB8AC3E}">
        <p14:creationId xmlns:p14="http://schemas.microsoft.com/office/powerpoint/2010/main" val="46785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p:cNvGrpSpPr/>
          <p:nvPr/>
        </p:nvGrpSpPr>
        <p:grpSpPr>
          <a:xfrm>
            <a:off x="2679896" y="1515921"/>
            <a:ext cx="6189784" cy="3873767"/>
            <a:chOff x="815256" y="742950"/>
            <a:chExt cx="6726508" cy="3688771"/>
          </a:xfrm>
          <a:solidFill>
            <a:schemeClr val="tx1">
              <a:lumMod val="20000"/>
              <a:lumOff val="80000"/>
              <a:alpha val="60000"/>
            </a:schemeClr>
          </a:solidFill>
        </p:grpSpPr>
        <p:sp>
          <p:nvSpPr>
            <p:cNvPr id="110" name="Freeform 5"/>
            <p:cNvSpPr>
              <a:spLocks noEditPoints="1"/>
            </p:cNvSpPr>
            <p:nvPr/>
          </p:nvSpPr>
          <p:spPr bwMode="auto">
            <a:xfrm>
              <a:off x="1287450" y="2365392"/>
              <a:ext cx="99071" cy="75912"/>
            </a:xfrm>
            <a:custGeom>
              <a:avLst/>
              <a:gdLst>
                <a:gd name="T0" fmla="*/ 0 w 77"/>
                <a:gd name="T1" fmla="*/ 7 h 59"/>
                <a:gd name="T2" fmla="*/ 3 w 77"/>
                <a:gd name="T3" fmla="*/ 3 h 59"/>
                <a:gd name="T4" fmla="*/ 0 w 77"/>
                <a:gd name="T5" fmla="*/ 3 h 59"/>
                <a:gd name="T6" fmla="*/ 0 w 77"/>
                <a:gd name="T7" fmla="*/ 7 h 59"/>
                <a:gd name="T8" fmla="*/ 0 w 77"/>
                <a:gd name="T9" fmla="*/ 7 h 59"/>
                <a:gd name="T10" fmla="*/ 0 w 77"/>
                <a:gd name="T11" fmla="*/ 7 h 59"/>
                <a:gd name="T12" fmla="*/ 14 w 77"/>
                <a:gd name="T13" fmla="*/ 3 h 59"/>
                <a:gd name="T14" fmla="*/ 14 w 77"/>
                <a:gd name="T15" fmla="*/ 0 h 59"/>
                <a:gd name="T16" fmla="*/ 14 w 77"/>
                <a:gd name="T17" fmla="*/ 0 h 59"/>
                <a:gd name="T18" fmla="*/ 11 w 77"/>
                <a:gd name="T19" fmla="*/ 0 h 59"/>
                <a:gd name="T20" fmla="*/ 11 w 77"/>
                <a:gd name="T21" fmla="*/ 3 h 59"/>
                <a:gd name="T22" fmla="*/ 11 w 77"/>
                <a:gd name="T23" fmla="*/ 3 h 59"/>
                <a:gd name="T24" fmla="*/ 14 w 77"/>
                <a:gd name="T25" fmla="*/ 3 h 59"/>
                <a:gd name="T26" fmla="*/ 14 w 77"/>
                <a:gd name="T27" fmla="*/ 3 h 59"/>
                <a:gd name="T28" fmla="*/ 37 w 77"/>
                <a:gd name="T29" fmla="*/ 15 h 59"/>
                <a:gd name="T30" fmla="*/ 37 w 77"/>
                <a:gd name="T31" fmla="*/ 15 h 59"/>
                <a:gd name="T32" fmla="*/ 33 w 77"/>
                <a:gd name="T33" fmla="*/ 11 h 59"/>
                <a:gd name="T34" fmla="*/ 33 w 77"/>
                <a:gd name="T35" fmla="*/ 11 h 59"/>
                <a:gd name="T36" fmla="*/ 29 w 77"/>
                <a:gd name="T37" fmla="*/ 11 h 59"/>
                <a:gd name="T38" fmla="*/ 33 w 77"/>
                <a:gd name="T39" fmla="*/ 15 h 59"/>
                <a:gd name="T40" fmla="*/ 37 w 77"/>
                <a:gd name="T41" fmla="*/ 15 h 59"/>
                <a:gd name="T42" fmla="*/ 37 w 77"/>
                <a:gd name="T43" fmla="*/ 15 h 59"/>
                <a:gd name="T44" fmla="*/ 37 w 77"/>
                <a:gd name="T45" fmla="*/ 15 h 59"/>
                <a:gd name="T46" fmla="*/ 51 w 77"/>
                <a:gd name="T47" fmla="*/ 18 h 59"/>
                <a:gd name="T48" fmla="*/ 48 w 77"/>
                <a:gd name="T49" fmla="*/ 18 h 59"/>
                <a:gd name="T50" fmla="*/ 48 w 77"/>
                <a:gd name="T51" fmla="*/ 18 h 59"/>
                <a:gd name="T52" fmla="*/ 44 w 77"/>
                <a:gd name="T53" fmla="*/ 18 h 59"/>
                <a:gd name="T54" fmla="*/ 48 w 77"/>
                <a:gd name="T55" fmla="*/ 18 h 59"/>
                <a:gd name="T56" fmla="*/ 51 w 77"/>
                <a:gd name="T57" fmla="*/ 18 h 59"/>
                <a:gd name="T58" fmla="*/ 51 w 77"/>
                <a:gd name="T59" fmla="*/ 18 h 59"/>
                <a:gd name="T60" fmla="*/ 51 w 77"/>
                <a:gd name="T61" fmla="*/ 18 h 59"/>
                <a:gd name="T62" fmla="*/ 55 w 77"/>
                <a:gd name="T63" fmla="*/ 26 h 59"/>
                <a:gd name="T64" fmla="*/ 55 w 77"/>
                <a:gd name="T65" fmla="*/ 26 h 59"/>
                <a:gd name="T66" fmla="*/ 51 w 77"/>
                <a:gd name="T67" fmla="*/ 22 h 59"/>
                <a:gd name="T68" fmla="*/ 51 w 77"/>
                <a:gd name="T69" fmla="*/ 22 h 59"/>
                <a:gd name="T70" fmla="*/ 51 w 77"/>
                <a:gd name="T71" fmla="*/ 22 h 59"/>
                <a:gd name="T72" fmla="*/ 55 w 77"/>
                <a:gd name="T73" fmla="*/ 22 h 59"/>
                <a:gd name="T74" fmla="*/ 59 w 77"/>
                <a:gd name="T75" fmla="*/ 22 h 59"/>
                <a:gd name="T76" fmla="*/ 63 w 77"/>
                <a:gd name="T77" fmla="*/ 26 h 59"/>
                <a:gd name="T78" fmla="*/ 59 w 77"/>
                <a:gd name="T79" fmla="*/ 26 h 59"/>
                <a:gd name="T80" fmla="*/ 55 w 77"/>
                <a:gd name="T81" fmla="*/ 26 h 59"/>
                <a:gd name="T82" fmla="*/ 55 w 77"/>
                <a:gd name="T83" fmla="*/ 26 h 59"/>
                <a:gd name="T84" fmla="*/ 59 w 77"/>
                <a:gd name="T85" fmla="*/ 44 h 59"/>
                <a:gd name="T86" fmla="*/ 63 w 77"/>
                <a:gd name="T87" fmla="*/ 48 h 59"/>
                <a:gd name="T88" fmla="*/ 63 w 77"/>
                <a:gd name="T89" fmla="*/ 55 h 59"/>
                <a:gd name="T90" fmla="*/ 66 w 77"/>
                <a:gd name="T91" fmla="*/ 59 h 59"/>
                <a:gd name="T92" fmla="*/ 70 w 77"/>
                <a:gd name="T93" fmla="*/ 52 h 59"/>
                <a:gd name="T94" fmla="*/ 77 w 77"/>
                <a:gd name="T95" fmla="*/ 48 h 59"/>
                <a:gd name="T96" fmla="*/ 77 w 77"/>
                <a:gd name="T97" fmla="*/ 48 h 59"/>
                <a:gd name="T98" fmla="*/ 74 w 77"/>
                <a:gd name="T99" fmla="*/ 44 h 59"/>
                <a:gd name="T100" fmla="*/ 74 w 77"/>
                <a:gd name="T101" fmla="*/ 44 h 59"/>
                <a:gd name="T102" fmla="*/ 74 w 77"/>
                <a:gd name="T103" fmla="*/ 41 h 59"/>
                <a:gd name="T104" fmla="*/ 74 w 77"/>
                <a:gd name="T105" fmla="*/ 41 h 59"/>
                <a:gd name="T106" fmla="*/ 70 w 77"/>
                <a:gd name="T107" fmla="*/ 41 h 59"/>
                <a:gd name="T108" fmla="*/ 66 w 77"/>
                <a:gd name="T109" fmla="*/ 37 h 59"/>
                <a:gd name="T110" fmla="*/ 63 w 77"/>
                <a:gd name="T111" fmla="*/ 33 h 59"/>
                <a:gd name="T112" fmla="*/ 63 w 77"/>
                <a:gd name="T113" fmla="*/ 37 h 59"/>
                <a:gd name="T114" fmla="*/ 63 w 77"/>
                <a:gd name="T115" fmla="*/ 37 h 59"/>
                <a:gd name="T116" fmla="*/ 63 w 77"/>
                <a:gd name="T117" fmla="*/ 41 h 59"/>
                <a:gd name="T118" fmla="*/ 59 w 77"/>
                <a:gd name="T119" fmla="*/ 44 h 59"/>
                <a:gd name="T120" fmla="*/ 59 w 77"/>
                <a:gd name="T121" fmla="*/ 4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7" h="59">
                  <a:moveTo>
                    <a:pt x="0" y="7"/>
                  </a:moveTo>
                  <a:lnTo>
                    <a:pt x="3" y="3"/>
                  </a:lnTo>
                  <a:lnTo>
                    <a:pt x="0" y="3"/>
                  </a:lnTo>
                  <a:lnTo>
                    <a:pt x="0" y="7"/>
                  </a:lnTo>
                  <a:lnTo>
                    <a:pt x="0" y="7"/>
                  </a:lnTo>
                  <a:lnTo>
                    <a:pt x="0" y="7"/>
                  </a:lnTo>
                  <a:close/>
                  <a:moveTo>
                    <a:pt x="14" y="3"/>
                  </a:moveTo>
                  <a:lnTo>
                    <a:pt x="14" y="0"/>
                  </a:lnTo>
                  <a:lnTo>
                    <a:pt x="14" y="0"/>
                  </a:lnTo>
                  <a:lnTo>
                    <a:pt x="11" y="0"/>
                  </a:lnTo>
                  <a:lnTo>
                    <a:pt x="11" y="3"/>
                  </a:lnTo>
                  <a:lnTo>
                    <a:pt x="11" y="3"/>
                  </a:lnTo>
                  <a:lnTo>
                    <a:pt x="14" y="3"/>
                  </a:lnTo>
                  <a:lnTo>
                    <a:pt x="14" y="3"/>
                  </a:lnTo>
                  <a:close/>
                  <a:moveTo>
                    <a:pt x="37" y="15"/>
                  </a:moveTo>
                  <a:lnTo>
                    <a:pt x="37" y="15"/>
                  </a:lnTo>
                  <a:lnTo>
                    <a:pt x="33" y="11"/>
                  </a:lnTo>
                  <a:lnTo>
                    <a:pt x="33" y="11"/>
                  </a:lnTo>
                  <a:lnTo>
                    <a:pt x="29" y="11"/>
                  </a:lnTo>
                  <a:lnTo>
                    <a:pt x="33" y="15"/>
                  </a:lnTo>
                  <a:lnTo>
                    <a:pt x="37" y="15"/>
                  </a:lnTo>
                  <a:lnTo>
                    <a:pt x="37" y="15"/>
                  </a:lnTo>
                  <a:lnTo>
                    <a:pt x="37" y="15"/>
                  </a:lnTo>
                  <a:close/>
                  <a:moveTo>
                    <a:pt x="51" y="18"/>
                  </a:moveTo>
                  <a:lnTo>
                    <a:pt x="48" y="18"/>
                  </a:lnTo>
                  <a:lnTo>
                    <a:pt x="48" y="18"/>
                  </a:lnTo>
                  <a:lnTo>
                    <a:pt x="44" y="18"/>
                  </a:lnTo>
                  <a:lnTo>
                    <a:pt x="48" y="18"/>
                  </a:lnTo>
                  <a:lnTo>
                    <a:pt x="51" y="18"/>
                  </a:lnTo>
                  <a:lnTo>
                    <a:pt x="51" y="18"/>
                  </a:lnTo>
                  <a:lnTo>
                    <a:pt x="51" y="18"/>
                  </a:lnTo>
                  <a:close/>
                  <a:moveTo>
                    <a:pt x="55" y="26"/>
                  </a:moveTo>
                  <a:lnTo>
                    <a:pt x="55" y="26"/>
                  </a:lnTo>
                  <a:lnTo>
                    <a:pt x="51" y="22"/>
                  </a:lnTo>
                  <a:lnTo>
                    <a:pt x="51" y="22"/>
                  </a:lnTo>
                  <a:lnTo>
                    <a:pt x="51" y="22"/>
                  </a:lnTo>
                  <a:lnTo>
                    <a:pt x="55" y="22"/>
                  </a:lnTo>
                  <a:lnTo>
                    <a:pt x="59" y="22"/>
                  </a:lnTo>
                  <a:lnTo>
                    <a:pt x="63" y="26"/>
                  </a:lnTo>
                  <a:lnTo>
                    <a:pt x="59" y="26"/>
                  </a:lnTo>
                  <a:lnTo>
                    <a:pt x="55" y="26"/>
                  </a:lnTo>
                  <a:lnTo>
                    <a:pt x="55" y="26"/>
                  </a:lnTo>
                  <a:close/>
                  <a:moveTo>
                    <a:pt x="59" y="44"/>
                  </a:moveTo>
                  <a:lnTo>
                    <a:pt x="63" y="48"/>
                  </a:lnTo>
                  <a:lnTo>
                    <a:pt x="63" y="55"/>
                  </a:lnTo>
                  <a:lnTo>
                    <a:pt x="66" y="59"/>
                  </a:lnTo>
                  <a:lnTo>
                    <a:pt x="70" y="52"/>
                  </a:lnTo>
                  <a:lnTo>
                    <a:pt x="77" y="48"/>
                  </a:lnTo>
                  <a:lnTo>
                    <a:pt x="77" y="48"/>
                  </a:lnTo>
                  <a:lnTo>
                    <a:pt x="74" y="44"/>
                  </a:lnTo>
                  <a:lnTo>
                    <a:pt x="74" y="44"/>
                  </a:lnTo>
                  <a:lnTo>
                    <a:pt x="74" y="41"/>
                  </a:lnTo>
                  <a:lnTo>
                    <a:pt x="74" y="41"/>
                  </a:lnTo>
                  <a:lnTo>
                    <a:pt x="70" y="41"/>
                  </a:lnTo>
                  <a:lnTo>
                    <a:pt x="66" y="37"/>
                  </a:lnTo>
                  <a:lnTo>
                    <a:pt x="63" y="33"/>
                  </a:lnTo>
                  <a:lnTo>
                    <a:pt x="63" y="37"/>
                  </a:lnTo>
                  <a:lnTo>
                    <a:pt x="63" y="37"/>
                  </a:lnTo>
                  <a:lnTo>
                    <a:pt x="63" y="41"/>
                  </a:lnTo>
                  <a:lnTo>
                    <a:pt x="59" y="44"/>
                  </a:lnTo>
                  <a:lnTo>
                    <a:pt x="59" y="4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11" name="Freeform 6"/>
            <p:cNvSpPr>
              <a:spLocks/>
            </p:cNvSpPr>
            <p:nvPr/>
          </p:nvSpPr>
          <p:spPr bwMode="auto">
            <a:xfrm>
              <a:off x="5241266" y="3424288"/>
              <a:ext cx="5147" cy="10293"/>
            </a:xfrm>
            <a:custGeom>
              <a:avLst/>
              <a:gdLst>
                <a:gd name="T0" fmla="*/ 0 w 4"/>
                <a:gd name="T1" fmla="*/ 4 h 8"/>
                <a:gd name="T2" fmla="*/ 0 w 4"/>
                <a:gd name="T3" fmla="*/ 0 h 8"/>
                <a:gd name="T4" fmla="*/ 0 w 4"/>
                <a:gd name="T5" fmla="*/ 0 h 8"/>
                <a:gd name="T6" fmla="*/ 4 w 4"/>
                <a:gd name="T7" fmla="*/ 0 h 8"/>
                <a:gd name="T8" fmla="*/ 4 w 4"/>
                <a:gd name="T9" fmla="*/ 0 h 8"/>
                <a:gd name="T10" fmla="*/ 4 w 4"/>
                <a:gd name="T11" fmla="*/ 8 h 8"/>
                <a:gd name="T12" fmla="*/ 0 w 4"/>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4"/>
                  </a:moveTo>
                  <a:lnTo>
                    <a:pt x="0" y="0"/>
                  </a:lnTo>
                  <a:lnTo>
                    <a:pt x="0" y="0"/>
                  </a:lnTo>
                  <a:lnTo>
                    <a:pt x="4" y="0"/>
                  </a:lnTo>
                  <a:lnTo>
                    <a:pt x="4" y="0"/>
                  </a:lnTo>
                  <a:lnTo>
                    <a:pt x="4" y="8"/>
                  </a:lnTo>
                  <a:lnTo>
                    <a:pt x="0"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12" name="Freeform 7"/>
            <p:cNvSpPr>
              <a:spLocks noEditPoints="1"/>
            </p:cNvSpPr>
            <p:nvPr/>
          </p:nvSpPr>
          <p:spPr bwMode="auto">
            <a:xfrm>
              <a:off x="5202669" y="3395983"/>
              <a:ext cx="28306" cy="24446"/>
            </a:xfrm>
            <a:custGeom>
              <a:avLst/>
              <a:gdLst>
                <a:gd name="T0" fmla="*/ 4 w 22"/>
                <a:gd name="T1" fmla="*/ 11 h 19"/>
                <a:gd name="T2" fmla="*/ 4 w 22"/>
                <a:gd name="T3" fmla="*/ 7 h 19"/>
                <a:gd name="T4" fmla="*/ 4 w 22"/>
                <a:gd name="T5" fmla="*/ 4 h 19"/>
                <a:gd name="T6" fmla="*/ 4 w 22"/>
                <a:gd name="T7" fmla="*/ 4 h 19"/>
                <a:gd name="T8" fmla="*/ 4 w 22"/>
                <a:gd name="T9" fmla="*/ 0 h 19"/>
                <a:gd name="T10" fmla="*/ 0 w 22"/>
                <a:gd name="T11" fmla="*/ 0 h 19"/>
                <a:gd name="T12" fmla="*/ 0 w 22"/>
                <a:gd name="T13" fmla="*/ 4 h 19"/>
                <a:gd name="T14" fmla="*/ 0 w 22"/>
                <a:gd name="T15" fmla="*/ 7 h 19"/>
                <a:gd name="T16" fmla="*/ 0 w 22"/>
                <a:gd name="T17" fmla="*/ 7 h 19"/>
                <a:gd name="T18" fmla="*/ 0 w 22"/>
                <a:gd name="T19" fmla="*/ 11 h 19"/>
                <a:gd name="T20" fmla="*/ 4 w 22"/>
                <a:gd name="T21" fmla="*/ 11 h 19"/>
                <a:gd name="T22" fmla="*/ 4 w 22"/>
                <a:gd name="T23" fmla="*/ 11 h 19"/>
                <a:gd name="T24" fmla="*/ 4 w 22"/>
                <a:gd name="T25" fmla="*/ 15 h 19"/>
                <a:gd name="T26" fmla="*/ 8 w 22"/>
                <a:gd name="T27" fmla="*/ 15 h 19"/>
                <a:gd name="T28" fmla="*/ 8 w 22"/>
                <a:gd name="T29" fmla="*/ 19 h 19"/>
                <a:gd name="T30" fmla="*/ 4 w 22"/>
                <a:gd name="T31" fmla="*/ 19 h 19"/>
                <a:gd name="T32" fmla="*/ 4 w 22"/>
                <a:gd name="T33" fmla="*/ 15 h 19"/>
                <a:gd name="T34" fmla="*/ 4 w 22"/>
                <a:gd name="T35" fmla="*/ 15 h 19"/>
                <a:gd name="T36" fmla="*/ 4 w 22"/>
                <a:gd name="T37" fmla="*/ 15 h 19"/>
                <a:gd name="T38" fmla="*/ 22 w 22"/>
                <a:gd name="T39" fmla="*/ 19 h 19"/>
                <a:gd name="T40" fmla="*/ 22 w 22"/>
                <a:gd name="T41" fmla="*/ 15 h 19"/>
                <a:gd name="T42" fmla="*/ 22 w 22"/>
                <a:gd name="T43" fmla="*/ 11 h 19"/>
                <a:gd name="T44" fmla="*/ 22 w 22"/>
                <a:gd name="T45" fmla="*/ 15 h 19"/>
                <a:gd name="T46" fmla="*/ 19 w 22"/>
                <a:gd name="T47" fmla="*/ 15 h 19"/>
                <a:gd name="T48" fmla="*/ 19 w 22"/>
                <a:gd name="T49" fmla="*/ 15 h 19"/>
                <a:gd name="T50" fmla="*/ 22 w 22"/>
                <a:gd name="T5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19">
                  <a:moveTo>
                    <a:pt x="4" y="11"/>
                  </a:moveTo>
                  <a:lnTo>
                    <a:pt x="4" y="7"/>
                  </a:lnTo>
                  <a:lnTo>
                    <a:pt x="4" y="4"/>
                  </a:lnTo>
                  <a:lnTo>
                    <a:pt x="4" y="4"/>
                  </a:lnTo>
                  <a:lnTo>
                    <a:pt x="4" y="0"/>
                  </a:lnTo>
                  <a:lnTo>
                    <a:pt x="0" y="0"/>
                  </a:lnTo>
                  <a:lnTo>
                    <a:pt x="0" y="4"/>
                  </a:lnTo>
                  <a:lnTo>
                    <a:pt x="0" y="7"/>
                  </a:lnTo>
                  <a:lnTo>
                    <a:pt x="0" y="7"/>
                  </a:lnTo>
                  <a:lnTo>
                    <a:pt x="0" y="11"/>
                  </a:lnTo>
                  <a:lnTo>
                    <a:pt x="4" y="11"/>
                  </a:lnTo>
                  <a:lnTo>
                    <a:pt x="4" y="11"/>
                  </a:lnTo>
                  <a:close/>
                  <a:moveTo>
                    <a:pt x="4" y="15"/>
                  </a:moveTo>
                  <a:lnTo>
                    <a:pt x="8" y="15"/>
                  </a:lnTo>
                  <a:lnTo>
                    <a:pt x="8" y="19"/>
                  </a:lnTo>
                  <a:lnTo>
                    <a:pt x="4" y="19"/>
                  </a:lnTo>
                  <a:lnTo>
                    <a:pt x="4" y="15"/>
                  </a:lnTo>
                  <a:lnTo>
                    <a:pt x="4" y="15"/>
                  </a:lnTo>
                  <a:lnTo>
                    <a:pt x="4" y="15"/>
                  </a:lnTo>
                  <a:close/>
                  <a:moveTo>
                    <a:pt x="22" y="19"/>
                  </a:moveTo>
                  <a:lnTo>
                    <a:pt x="22" y="15"/>
                  </a:lnTo>
                  <a:lnTo>
                    <a:pt x="22" y="11"/>
                  </a:lnTo>
                  <a:lnTo>
                    <a:pt x="22" y="15"/>
                  </a:lnTo>
                  <a:lnTo>
                    <a:pt x="19" y="15"/>
                  </a:lnTo>
                  <a:lnTo>
                    <a:pt x="19" y="15"/>
                  </a:lnTo>
                  <a:lnTo>
                    <a:pt x="22" y="1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13" name="Freeform 8"/>
            <p:cNvSpPr>
              <a:spLocks noEditPoints="1"/>
            </p:cNvSpPr>
            <p:nvPr/>
          </p:nvSpPr>
          <p:spPr bwMode="auto">
            <a:xfrm>
              <a:off x="5269572" y="3267319"/>
              <a:ext cx="200714" cy="100357"/>
            </a:xfrm>
            <a:custGeom>
              <a:avLst/>
              <a:gdLst>
                <a:gd name="T0" fmla="*/ 152 w 156"/>
                <a:gd name="T1" fmla="*/ 4 h 78"/>
                <a:gd name="T2" fmla="*/ 156 w 156"/>
                <a:gd name="T3" fmla="*/ 4 h 78"/>
                <a:gd name="T4" fmla="*/ 156 w 156"/>
                <a:gd name="T5" fmla="*/ 4 h 78"/>
                <a:gd name="T6" fmla="*/ 152 w 156"/>
                <a:gd name="T7" fmla="*/ 0 h 78"/>
                <a:gd name="T8" fmla="*/ 152 w 156"/>
                <a:gd name="T9" fmla="*/ 4 h 78"/>
                <a:gd name="T10" fmla="*/ 152 w 156"/>
                <a:gd name="T11" fmla="*/ 4 h 78"/>
                <a:gd name="T12" fmla="*/ 152 w 156"/>
                <a:gd name="T13" fmla="*/ 4 h 78"/>
                <a:gd name="T14" fmla="*/ 4 w 156"/>
                <a:gd name="T15" fmla="*/ 78 h 78"/>
                <a:gd name="T16" fmla="*/ 7 w 156"/>
                <a:gd name="T17" fmla="*/ 78 h 78"/>
                <a:gd name="T18" fmla="*/ 4 w 156"/>
                <a:gd name="T19" fmla="*/ 78 h 78"/>
                <a:gd name="T20" fmla="*/ 4 w 156"/>
                <a:gd name="T21" fmla="*/ 78 h 78"/>
                <a:gd name="T22" fmla="*/ 4 w 156"/>
                <a:gd name="T23" fmla="*/ 78 h 78"/>
                <a:gd name="T24" fmla="*/ 0 w 156"/>
                <a:gd name="T25" fmla="*/ 70 h 78"/>
                <a:gd name="T26" fmla="*/ 4 w 156"/>
                <a:gd name="T27" fmla="*/ 70 h 78"/>
                <a:gd name="T28" fmla="*/ 4 w 156"/>
                <a:gd name="T29" fmla="*/ 70 h 78"/>
                <a:gd name="T30" fmla="*/ 7 w 156"/>
                <a:gd name="T31" fmla="*/ 70 h 78"/>
                <a:gd name="T32" fmla="*/ 4 w 156"/>
                <a:gd name="T33" fmla="*/ 70 h 78"/>
                <a:gd name="T34" fmla="*/ 4 w 156"/>
                <a:gd name="T35" fmla="*/ 74 h 78"/>
                <a:gd name="T36" fmla="*/ 0 w 156"/>
                <a:gd name="T37"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78">
                  <a:moveTo>
                    <a:pt x="152" y="4"/>
                  </a:moveTo>
                  <a:lnTo>
                    <a:pt x="156" y="4"/>
                  </a:lnTo>
                  <a:lnTo>
                    <a:pt x="156" y="4"/>
                  </a:lnTo>
                  <a:lnTo>
                    <a:pt x="152" y="0"/>
                  </a:lnTo>
                  <a:lnTo>
                    <a:pt x="152" y="4"/>
                  </a:lnTo>
                  <a:lnTo>
                    <a:pt x="152" y="4"/>
                  </a:lnTo>
                  <a:lnTo>
                    <a:pt x="152" y="4"/>
                  </a:lnTo>
                  <a:close/>
                  <a:moveTo>
                    <a:pt x="4" y="78"/>
                  </a:moveTo>
                  <a:lnTo>
                    <a:pt x="7" y="78"/>
                  </a:lnTo>
                  <a:lnTo>
                    <a:pt x="4" y="78"/>
                  </a:lnTo>
                  <a:lnTo>
                    <a:pt x="4" y="78"/>
                  </a:lnTo>
                  <a:lnTo>
                    <a:pt x="4" y="78"/>
                  </a:lnTo>
                  <a:close/>
                  <a:moveTo>
                    <a:pt x="0" y="70"/>
                  </a:moveTo>
                  <a:lnTo>
                    <a:pt x="4" y="70"/>
                  </a:lnTo>
                  <a:lnTo>
                    <a:pt x="4" y="70"/>
                  </a:lnTo>
                  <a:lnTo>
                    <a:pt x="7" y="70"/>
                  </a:lnTo>
                  <a:lnTo>
                    <a:pt x="4" y="70"/>
                  </a:lnTo>
                  <a:lnTo>
                    <a:pt x="4" y="74"/>
                  </a:lnTo>
                  <a:lnTo>
                    <a:pt x="0" y="7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14" name="Freeform 9"/>
            <p:cNvSpPr>
              <a:spLocks noEditPoints="1"/>
            </p:cNvSpPr>
            <p:nvPr/>
          </p:nvSpPr>
          <p:spPr bwMode="auto">
            <a:xfrm>
              <a:off x="6240979" y="2909636"/>
              <a:ext cx="47606" cy="137670"/>
            </a:xfrm>
            <a:custGeom>
              <a:avLst/>
              <a:gdLst>
                <a:gd name="T0" fmla="*/ 4 w 10"/>
                <a:gd name="T1" fmla="*/ 5 h 29"/>
                <a:gd name="T2" fmla="*/ 4 w 10"/>
                <a:gd name="T3" fmla="*/ 3 h 29"/>
                <a:gd name="T4" fmla="*/ 4 w 10"/>
                <a:gd name="T5" fmla="*/ 1 h 29"/>
                <a:gd name="T6" fmla="*/ 4 w 10"/>
                <a:gd name="T7" fmla="*/ 0 h 29"/>
                <a:gd name="T8" fmla="*/ 3 w 10"/>
                <a:gd name="T9" fmla="*/ 1 h 29"/>
                <a:gd name="T10" fmla="*/ 3 w 10"/>
                <a:gd name="T11" fmla="*/ 3 h 29"/>
                <a:gd name="T12" fmla="*/ 3 w 10"/>
                <a:gd name="T13" fmla="*/ 5 h 29"/>
                <a:gd name="T14" fmla="*/ 3 w 10"/>
                <a:gd name="T15" fmla="*/ 10 h 29"/>
                <a:gd name="T16" fmla="*/ 3 w 10"/>
                <a:gd name="T17" fmla="*/ 8 h 29"/>
                <a:gd name="T18" fmla="*/ 3 w 10"/>
                <a:gd name="T19" fmla="*/ 7 h 29"/>
                <a:gd name="T20" fmla="*/ 4 w 10"/>
                <a:gd name="T21" fmla="*/ 6 h 29"/>
                <a:gd name="T22" fmla="*/ 3 w 10"/>
                <a:gd name="T23" fmla="*/ 7 h 29"/>
                <a:gd name="T24" fmla="*/ 3 w 10"/>
                <a:gd name="T25" fmla="*/ 9 h 29"/>
                <a:gd name="T26" fmla="*/ 3 w 10"/>
                <a:gd name="T27" fmla="*/ 10 h 29"/>
                <a:gd name="T28" fmla="*/ 1 w 10"/>
                <a:gd name="T29" fmla="*/ 9 h 29"/>
                <a:gd name="T30" fmla="*/ 0 w 10"/>
                <a:gd name="T31" fmla="*/ 9 h 29"/>
                <a:gd name="T32" fmla="*/ 3 w 10"/>
                <a:gd name="T33" fmla="*/ 14 h 29"/>
                <a:gd name="T34" fmla="*/ 3 w 10"/>
                <a:gd name="T35" fmla="*/ 12 h 29"/>
                <a:gd name="T36" fmla="*/ 2 w 10"/>
                <a:gd name="T37" fmla="*/ 13 h 29"/>
                <a:gd name="T38" fmla="*/ 5 w 10"/>
                <a:gd name="T39" fmla="*/ 19 h 29"/>
                <a:gd name="T40" fmla="*/ 4 w 10"/>
                <a:gd name="T41" fmla="*/ 19 h 29"/>
                <a:gd name="T42" fmla="*/ 6 w 10"/>
                <a:gd name="T43" fmla="*/ 22 h 29"/>
                <a:gd name="T44" fmla="*/ 7 w 10"/>
                <a:gd name="T45" fmla="*/ 23 h 29"/>
                <a:gd name="T46" fmla="*/ 6 w 10"/>
                <a:gd name="T47" fmla="*/ 22 h 29"/>
                <a:gd name="T48" fmla="*/ 8 w 10"/>
                <a:gd name="T49" fmla="*/ 23 h 29"/>
                <a:gd name="T50" fmla="*/ 8 w 10"/>
                <a:gd name="T51" fmla="*/ 23 h 29"/>
                <a:gd name="T52" fmla="*/ 8 w 10"/>
                <a:gd name="T53" fmla="*/ 22 h 29"/>
                <a:gd name="T54" fmla="*/ 7 w 10"/>
                <a:gd name="T55" fmla="*/ 25 h 29"/>
                <a:gd name="T56" fmla="*/ 7 w 10"/>
                <a:gd name="T57" fmla="*/ 24 h 29"/>
                <a:gd name="T58" fmla="*/ 7 w 10"/>
                <a:gd name="T59" fmla="*/ 24 h 29"/>
                <a:gd name="T60" fmla="*/ 9 w 10"/>
                <a:gd name="T61" fmla="*/ 26 h 29"/>
                <a:gd name="T62" fmla="*/ 8 w 10"/>
                <a:gd name="T63" fmla="*/ 26 h 29"/>
                <a:gd name="T64" fmla="*/ 9 w 10"/>
                <a:gd name="T65" fmla="*/ 27 h 29"/>
                <a:gd name="T66" fmla="*/ 9 w 10"/>
                <a:gd name="T67" fmla="*/ 28 h 29"/>
                <a:gd name="T68" fmla="*/ 9 w 10"/>
                <a:gd name="T69" fmla="*/ 29 h 29"/>
                <a:gd name="T70" fmla="*/ 10 w 10"/>
                <a:gd name="T71" fmla="*/ 28 h 29"/>
                <a:gd name="T72" fmla="*/ 9 w 10"/>
                <a:gd name="T73"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 h="29">
                  <a:moveTo>
                    <a:pt x="3" y="5"/>
                  </a:moveTo>
                  <a:cubicBezTo>
                    <a:pt x="4" y="5"/>
                    <a:pt x="4" y="5"/>
                    <a:pt x="4" y="5"/>
                  </a:cubicBezTo>
                  <a:cubicBezTo>
                    <a:pt x="4" y="4"/>
                    <a:pt x="4" y="4"/>
                    <a:pt x="4" y="4"/>
                  </a:cubicBezTo>
                  <a:cubicBezTo>
                    <a:pt x="4" y="3"/>
                    <a:pt x="4" y="3"/>
                    <a:pt x="4" y="3"/>
                  </a:cubicBezTo>
                  <a:cubicBezTo>
                    <a:pt x="4" y="2"/>
                    <a:pt x="4" y="2"/>
                    <a:pt x="4" y="2"/>
                  </a:cubicBezTo>
                  <a:cubicBezTo>
                    <a:pt x="4" y="1"/>
                    <a:pt x="4" y="1"/>
                    <a:pt x="4" y="1"/>
                  </a:cubicBezTo>
                  <a:cubicBezTo>
                    <a:pt x="4" y="1"/>
                    <a:pt x="4" y="1"/>
                    <a:pt x="4" y="1"/>
                  </a:cubicBezTo>
                  <a:cubicBezTo>
                    <a:pt x="4" y="0"/>
                    <a:pt x="4" y="0"/>
                    <a:pt x="4" y="0"/>
                  </a:cubicBezTo>
                  <a:cubicBezTo>
                    <a:pt x="4" y="0"/>
                    <a:pt x="4" y="0"/>
                    <a:pt x="4" y="0"/>
                  </a:cubicBezTo>
                  <a:cubicBezTo>
                    <a:pt x="3" y="1"/>
                    <a:pt x="3" y="1"/>
                    <a:pt x="3" y="1"/>
                  </a:cubicBezTo>
                  <a:cubicBezTo>
                    <a:pt x="3" y="2"/>
                    <a:pt x="3" y="2"/>
                    <a:pt x="3" y="2"/>
                  </a:cubicBezTo>
                  <a:cubicBezTo>
                    <a:pt x="3" y="3"/>
                    <a:pt x="3" y="3"/>
                    <a:pt x="3" y="3"/>
                  </a:cubicBezTo>
                  <a:cubicBezTo>
                    <a:pt x="3" y="3"/>
                    <a:pt x="3" y="3"/>
                    <a:pt x="3" y="3"/>
                  </a:cubicBezTo>
                  <a:cubicBezTo>
                    <a:pt x="3" y="5"/>
                    <a:pt x="3" y="5"/>
                    <a:pt x="3" y="5"/>
                  </a:cubicBezTo>
                  <a:cubicBezTo>
                    <a:pt x="3" y="5"/>
                    <a:pt x="3" y="5"/>
                    <a:pt x="3" y="5"/>
                  </a:cubicBezTo>
                  <a:close/>
                  <a:moveTo>
                    <a:pt x="3" y="10"/>
                  </a:moveTo>
                  <a:cubicBezTo>
                    <a:pt x="3" y="9"/>
                    <a:pt x="3" y="9"/>
                    <a:pt x="3" y="9"/>
                  </a:cubicBezTo>
                  <a:cubicBezTo>
                    <a:pt x="3" y="8"/>
                    <a:pt x="3" y="8"/>
                    <a:pt x="3" y="8"/>
                  </a:cubicBezTo>
                  <a:cubicBezTo>
                    <a:pt x="3" y="7"/>
                    <a:pt x="3" y="7"/>
                    <a:pt x="3" y="7"/>
                  </a:cubicBezTo>
                  <a:cubicBezTo>
                    <a:pt x="3" y="7"/>
                    <a:pt x="3" y="7"/>
                    <a:pt x="3" y="7"/>
                  </a:cubicBezTo>
                  <a:cubicBezTo>
                    <a:pt x="4" y="6"/>
                    <a:pt x="4" y="6"/>
                    <a:pt x="4" y="6"/>
                  </a:cubicBezTo>
                  <a:cubicBezTo>
                    <a:pt x="4" y="6"/>
                    <a:pt x="4" y="6"/>
                    <a:pt x="4" y="6"/>
                  </a:cubicBezTo>
                  <a:cubicBezTo>
                    <a:pt x="3" y="6"/>
                    <a:pt x="3" y="6"/>
                    <a:pt x="3" y="6"/>
                  </a:cubicBezTo>
                  <a:cubicBezTo>
                    <a:pt x="3" y="7"/>
                    <a:pt x="3" y="7"/>
                    <a:pt x="3" y="7"/>
                  </a:cubicBezTo>
                  <a:cubicBezTo>
                    <a:pt x="2" y="8"/>
                    <a:pt x="2" y="8"/>
                    <a:pt x="2" y="8"/>
                  </a:cubicBezTo>
                  <a:cubicBezTo>
                    <a:pt x="3" y="9"/>
                    <a:pt x="3" y="9"/>
                    <a:pt x="3" y="9"/>
                  </a:cubicBezTo>
                  <a:cubicBezTo>
                    <a:pt x="3" y="9"/>
                    <a:pt x="3" y="9"/>
                    <a:pt x="3" y="9"/>
                  </a:cubicBezTo>
                  <a:cubicBezTo>
                    <a:pt x="3" y="10"/>
                    <a:pt x="3" y="10"/>
                    <a:pt x="3" y="10"/>
                  </a:cubicBezTo>
                  <a:close/>
                  <a:moveTo>
                    <a:pt x="0" y="9"/>
                  </a:moveTo>
                  <a:cubicBezTo>
                    <a:pt x="1" y="9"/>
                    <a:pt x="1" y="9"/>
                    <a:pt x="1" y="9"/>
                  </a:cubicBezTo>
                  <a:cubicBezTo>
                    <a:pt x="1" y="9"/>
                    <a:pt x="1" y="9"/>
                    <a:pt x="1" y="9"/>
                  </a:cubicBezTo>
                  <a:cubicBezTo>
                    <a:pt x="0" y="9"/>
                    <a:pt x="0" y="9"/>
                    <a:pt x="0" y="9"/>
                  </a:cubicBezTo>
                  <a:close/>
                  <a:moveTo>
                    <a:pt x="2" y="14"/>
                  </a:moveTo>
                  <a:cubicBezTo>
                    <a:pt x="3" y="14"/>
                    <a:pt x="3" y="14"/>
                    <a:pt x="3" y="14"/>
                  </a:cubicBezTo>
                  <a:cubicBezTo>
                    <a:pt x="3" y="13"/>
                    <a:pt x="3" y="13"/>
                    <a:pt x="3" y="13"/>
                  </a:cubicBezTo>
                  <a:cubicBezTo>
                    <a:pt x="3" y="12"/>
                    <a:pt x="3" y="12"/>
                    <a:pt x="3" y="12"/>
                  </a:cubicBezTo>
                  <a:cubicBezTo>
                    <a:pt x="2" y="12"/>
                    <a:pt x="2" y="12"/>
                    <a:pt x="2" y="12"/>
                  </a:cubicBezTo>
                  <a:cubicBezTo>
                    <a:pt x="2" y="13"/>
                    <a:pt x="2" y="13"/>
                    <a:pt x="2" y="13"/>
                  </a:cubicBezTo>
                  <a:cubicBezTo>
                    <a:pt x="2" y="13"/>
                    <a:pt x="2" y="14"/>
                    <a:pt x="2" y="14"/>
                  </a:cubicBezTo>
                  <a:close/>
                  <a:moveTo>
                    <a:pt x="5" y="19"/>
                  </a:moveTo>
                  <a:cubicBezTo>
                    <a:pt x="4" y="19"/>
                    <a:pt x="4" y="19"/>
                    <a:pt x="4" y="19"/>
                  </a:cubicBezTo>
                  <a:cubicBezTo>
                    <a:pt x="4" y="19"/>
                    <a:pt x="4" y="19"/>
                    <a:pt x="4" y="19"/>
                  </a:cubicBezTo>
                  <a:cubicBezTo>
                    <a:pt x="5" y="19"/>
                    <a:pt x="5" y="19"/>
                    <a:pt x="5" y="19"/>
                  </a:cubicBezTo>
                  <a:close/>
                  <a:moveTo>
                    <a:pt x="6" y="22"/>
                  </a:moveTo>
                  <a:cubicBezTo>
                    <a:pt x="6" y="22"/>
                    <a:pt x="6" y="22"/>
                    <a:pt x="6" y="22"/>
                  </a:cubicBezTo>
                  <a:cubicBezTo>
                    <a:pt x="7" y="23"/>
                    <a:pt x="7" y="23"/>
                    <a:pt x="7" y="23"/>
                  </a:cubicBezTo>
                  <a:cubicBezTo>
                    <a:pt x="6" y="22"/>
                    <a:pt x="6" y="22"/>
                    <a:pt x="6" y="22"/>
                  </a:cubicBezTo>
                  <a:cubicBezTo>
                    <a:pt x="6" y="22"/>
                    <a:pt x="6" y="22"/>
                    <a:pt x="6" y="22"/>
                  </a:cubicBezTo>
                  <a:close/>
                  <a:moveTo>
                    <a:pt x="8" y="22"/>
                  </a:moveTo>
                  <a:cubicBezTo>
                    <a:pt x="8" y="23"/>
                    <a:pt x="8" y="23"/>
                    <a:pt x="8" y="23"/>
                  </a:cubicBezTo>
                  <a:cubicBezTo>
                    <a:pt x="8" y="24"/>
                    <a:pt x="8" y="24"/>
                    <a:pt x="8" y="24"/>
                  </a:cubicBezTo>
                  <a:cubicBezTo>
                    <a:pt x="8" y="23"/>
                    <a:pt x="8" y="23"/>
                    <a:pt x="8" y="23"/>
                  </a:cubicBezTo>
                  <a:cubicBezTo>
                    <a:pt x="8" y="23"/>
                    <a:pt x="8" y="23"/>
                    <a:pt x="8" y="23"/>
                  </a:cubicBezTo>
                  <a:cubicBezTo>
                    <a:pt x="8" y="22"/>
                    <a:pt x="8" y="22"/>
                    <a:pt x="8" y="22"/>
                  </a:cubicBezTo>
                  <a:close/>
                  <a:moveTo>
                    <a:pt x="7" y="24"/>
                  </a:moveTo>
                  <a:cubicBezTo>
                    <a:pt x="7" y="25"/>
                    <a:pt x="7" y="25"/>
                    <a:pt x="7" y="25"/>
                  </a:cubicBezTo>
                  <a:cubicBezTo>
                    <a:pt x="8" y="24"/>
                    <a:pt x="8" y="24"/>
                    <a:pt x="8" y="24"/>
                  </a:cubicBezTo>
                  <a:cubicBezTo>
                    <a:pt x="7" y="24"/>
                    <a:pt x="7" y="24"/>
                    <a:pt x="7" y="24"/>
                  </a:cubicBezTo>
                  <a:cubicBezTo>
                    <a:pt x="7" y="24"/>
                    <a:pt x="7" y="24"/>
                    <a:pt x="7" y="24"/>
                  </a:cubicBezTo>
                  <a:cubicBezTo>
                    <a:pt x="7" y="24"/>
                    <a:pt x="7" y="24"/>
                    <a:pt x="7" y="24"/>
                  </a:cubicBezTo>
                  <a:close/>
                  <a:moveTo>
                    <a:pt x="8" y="26"/>
                  </a:moveTo>
                  <a:cubicBezTo>
                    <a:pt x="9" y="26"/>
                    <a:pt x="9" y="26"/>
                    <a:pt x="9" y="26"/>
                  </a:cubicBezTo>
                  <a:cubicBezTo>
                    <a:pt x="9" y="26"/>
                    <a:pt x="9" y="26"/>
                    <a:pt x="9" y="26"/>
                  </a:cubicBezTo>
                  <a:cubicBezTo>
                    <a:pt x="8" y="26"/>
                    <a:pt x="8" y="26"/>
                    <a:pt x="8" y="26"/>
                  </a:cubicBezTo>
                  <a:cubicBezTo>
                    <a:pt x="8" y="26"/>
                    <a:pt x="8" y="26"/>
                    <a:pt x="8" y="26"/>
                  </a:cubicBezTo>
                  <a:close/>
                  <a:moveTo>
                    <a:pt x="9" y="27"/>
                  </a:moveTo>
                  <a:cubicBezTo>
                    <a:pt x="8" y="27"/>
                    <a:pt x="8" y="27"/>
                    <a:pt x="8" y="27"/>
                  </a:cubicBezTo>
                  <a:cubicBezTo>
                    <a:pt x="9" y="28"/>
                    <a:pt x="9" y="28"/>
                    <a:pt x="9" y="28"/>
                  </a:cubicBezTo>
                  <a:cubicBezTo>
                    <a:pt x="9" y="28"/>
                    <a:pt x="9" y="28"/>
                    <a:pt x="9" y="28"/>
                  </a:cubicBezTo>
                  <a:cubicBezTo>
                    <a:pt x="9" y="28"/>
                    <a:pt x="9" y="29"/>
                    <a:pt x="9" y="29"/>
                  </a:cubicBezTo>
                  <a:cubicBezTo>
                    <a:pt x="10" y="29"/>
                    <a:pt x="10" y="29"/>
                    <a:pt x="10" y="29"/>
                  </a:cubicBezTo>
                  <a:cubicBezTo>
                    <a:pt x="10" y="28"/>
                    <a:pt x="10" y="28"/>
                    <a:pt x="10" y="28"/>
                  </a:cubicBezTo>
                  <a:cubicBezTo>
                    <a:pt x="10" y="27"/>
                    <a:pt x="10" y="27"/>
                    <a:pt x="10" y="27"/>
                  </a:cubicBezTo>
                  <a:lnTo>
                    <a:pt x="9" y="2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15" name="Freeform 10"/>
            <p:cNvSpPr>
              <a:spLocks noEditPoints="1"/>
            </p:cNvSpPr>
            <p:nvPr/>
          </p:nvSpPr>
          <p:spPr bwMode="auto">
            <a:xfrm>
              <a:off x="4760068" y="808568"/>
              <a:ext cx="2781696" cy="1523371"/>
            </a:xfrm>
            <a:custGeom>
              <a:avLst/>
              <a:gdLst>
                <a:gd name="T0" fmla="*/ 447 w 584"/>
                <a:gd name="T1" fmla="*/ 261 h 319"/>
                <a:gd name="T2" fmla="*/ 408 w 584"/>
                <a:gd name="T3" fmla="*/ 228 h 319"/>
                <a:gd name="T4" fmla="*/ 364 w 584"/>
                <a:gd name="T5" fmla="*/ 257 h 319"/>
                <a:gd name="T6" fmla="*/ 283 w 584"/>
                <a:gd name="T7" fmla="*/ 258 h 319"/>
                <a:gd name="T8" fmla="*/ 199 w 584"/>
                <a:gd name="T9" fmla="*/ 245 h 319"/>
                <a:gd name="T10" fmla="*/ 147 w 584"/>
                <a:gd name="T11" fmla="*/ 252 h 319"/>
                <a:gd name="T12" fmla="*/ 99 w 584"/>
                <a:gd name="T13" fmla="*/ 272 h 319"/>
                <a:gd name="T14" fmla="*/ 84 w 584"/>
                <a:gd name="T15" fmla="*/ 318 h 319"/>
                <a:gd name="T16" fmla="*/ 49 w 584"/>
                <a:gd name="T17" fmla="*/ 272 h 319"/>
                <a:gd name="T18" fmla="*/ 8 w 584"/>
                <a:gd name="T19" fmla="*/ 214 h 319"/>
                <a:gd name="T20" fmla="*/ 16 w 584"/>
                <a:gd name="T21" fmla="*/ 152 h 319"/>
                <a:gd name="T22" fmla="*/ 21 w 584"/>
                <a:gd name="T23" fmla="*/ 173 h 319"/>
                <a:gd name="T24" fmla="*/ 59 w 584"/>
                <a:gd name="T25" fmla="*/ 168 h 319"/>
                <a:gd name="T26" fmla="*/ 91 w 584"/>
                <a:gd name="T27" fmla="*/ 153 h 319"/>
                <a:gd name="T28" fmla="*/ 144 w 584"/>
                <a:gd name="T29" fmla="*/ 144 h 319"/>
                <a:gd name="T30" fmla="*/ 160 w 584"/>
                <a:gd name="T31" fmla="*/ 145 h 319"/>
                <a:gd name="T32" fmla="*/ 174 w 584"/>
                <a:gd name="T33" fmla="*/ 141 h 319"/>
                <a:gd name="T34" fmla="*/ 168 w 584"/>
                <a:gd name="T35" fmla="*/ 110 h 319"/>
                <a:gd name="T36" fmla="*/ 175 w 584"/>
                <a:gd name="T37" fmla="*/ 92 h 319"/>
                <a:gd name="T38" fmla="*/ 193 w 584"/>
                <a:gd name="T39" fmla="*/ 62 h 319"/>
                <a:gd name="T40" fmla="*/ 220 w 584"/>
                <a:gd name="T41" fmla="*/ 42 h 319"/>
                <a:gd name="T42" fmla="*/ 257 w 584"/>
                <a:gd name="T43" fmla="*/ 61 h 319"/>
                <a:gd name="T44" fmla="*/ 272 w 584"/>
                <a:gd name="T45" fmla="*/ 73 h 319"/>
                <a:gd name="T46" fmla="*/ 329 w 584"/>
                <a:gd name="T47" fmla="*/ 70 h 319"/>
                <a:gd name="T48" fmla="*/ 371 w 584"/>
                <a:gd name="T49" fmla="*/ 66 h 319"/>
                <a:gd name="T50" fmla="*/ 410 w 584"/>
                <a:gd name="T51" fmla="*/ 59 h 319"/>
                <a:gd name="T52" fmla="*/ 497 w 584"/>
                <a:gd name="T53" fmla="*/ 60 h 319"/>
                <a:gd name="T54" fmla="*/ 553 w 584"/>
                <a:gd name="T55" fmla="*/ 50 h 319"/>
                <a:gd name="T56" fmla="*/ 578 w 584"/>
                <a:gd name="T57" fmla="*/ 63 h 319"/>
                <a:gd name="T58" fmla="*/ 562 w 584"/>
                <a:gd name="T59" fmla="*/ 84 h 319"/>
                <a:gd name="T60" fmla="*/ 565 w 584"/>
                <a:gd name="T61" fmla="*/ 120 h 319"/>
                <a:gd name="T62" fmla="*/ 535 w 584"/>
                <a:gd name="T63" fmla="*/ 159 h 319"/>
                <a:gd name="T64" fmla="*/ 545 w 584"/>
                <a:gd name="T65" fmla="*/ 217 h 319"/>
                <a:gd name="T66" fmla="*/ 523 w 584"/>
                <a:gd name="T67" fmla="*/ 132 h 319"/>
                <a:gd name="T68" fmla="*/ 498 w 584"/>
                <a:gd name="T69" fmla="*/ 147 h 319"/>
                <a:gd name="T70" fmla="*/ 467 w 584"/>
                <a:gd name="T71" fmla="*/ 169 h 319"/>
                <a:gd name="T72" fmla="*/ 460 w 584"/>
                <a:gd name="T73" fmla="*/ 213 h 319"/>
                <a:gd name="T74" fmla="*/ 463 w 584"/>
                <a:gd name="T75" fmla="*/ 290 h 319"/>
                <a:gd name="T76" fmla="*/ 39 w 584"/>
                <a:gd name="T77" fmla="*/ 33 h 319"/>
                <a:gd name="T78" fmla="*/ 54 w 584"/>
                <a:gd name="T79" fmla="*/ 20 h 319"/>
                <a:gd name="T80" fmla="*/ 50 w 584"/>
                <a:gd name="T81" fmla="*/ 33 h 319"/>
                <a:gd name="T82" fmla="*/ 52 w 584"/>
                <a:gd name="T83" fmla="*/ 34 h 319"/>
                <a:gd name="T84" fmla="*/ 65 w 584"/>
                <a:gd name="T85" fmla="*/ 29 h 319"/>
                <a:gd name="T86" fmla="*/ 84 w 584"/>
                <a:gd name="T87" fmla="*/ 110 h 319"/>
                <a:gd name="T88" fmla="*/ 102 w 584"/>
                <a:gd name="T89" fmla="*/ 72 h 319"/>
                <a:gd name="T90" fmla="*/ 80 w 584"/>
                <a:gd name="T91" fmla="*/ 102 h 319"/>
                <a:gd name="T92" fmla="*/ 76 w 584"/>
                <a:gd name="T93" fmla="*/ 115 h 319"/>
                <a:gd name="T94" fmla="*/ 96 w 584"/>
                <a:gd name="T95" fmla="*/ 135 h 319"/>
                <a:gd name="T96" fmla="*/ 187 w 584"/>
                <a:gd name="T97" fmla="*/ 122 h 319"/>
                <a:gd name="T98" fmla="*/ 146 w 584"/>
                <a:gd name="T99" fmla="*/ 106 h 319"/>
                <a:gd name="T100" fmla="*/ 158 w 584"/>
                <a:gd name="T101" fmla="*/ 70 h 319"/>
                <a:gd name="T102" fmla="*/ 190 w 584"/>
                <a:gd name="T103" fmla="*/ 51 h 319"/>
                <a:gd name="T104" fmla="*/ 145 w 584"/>
                <a:gd name="T105" fmla="*/ 6 h 319"/>
                <a:gd name="T106" fmla="*/ 166 w 584"/>
                <a:gd name="T107" fmla="*/ 25 h 319"/>
                <a:gd name="T108" fmla="*/ 360 w 584"/>
                <a:gd name="T109" fmla="*/ 17 h 319"/>
                <a:gd name="T110" fmla="*/ 326 w 584"/>
                <a:gd name="T111" fmla="*/ 25 h 319"/>
                <a:gd name="T112" fmla="*/ 195 w 584"/>
                <a:gd name="T113" fmla="*/ 19 h 319"/>
                <a:gd name="T114" fmla="*/ 265 w 584"/>
                <a:gd name="T115" fmla="*/ 66 h 319"/>
                <a:gd name="T116" fmla="*/ 461 w 584"/>
                <a:gd name="T117" fmla="*/ 63 h 319"/>
                <a:gd name="T118" fmla="*/ 494 w 584"/>
                <a:gd name="T119" fmla="*/ 243 h 319"/>
                <a:gd name="T120" fmla="*/ 490 w 584"/>
                <a:gd name="T121" fmla="*/ 257 h 319"/>
                <a:gd name="T122" fmla="*/ 540 w 584"/>
                <a:gd name="T123" fmla="*/ 162 h 319"/>
                <a:gd name="T124" fmla="*/ 537 w 584"/>
                <a:gd name="T125" fmla="*/ 243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4" h="319">
                  <a:moveTo>
                    <a:pt x="453" y="293"/>
                  </a:moveTo>
                  <a:cubicBezTo>
                    <a:pt x="453" y="293"/>
                    <a:pt x="453" y="293"/>
                    <a:pt x="453" y="293"/>
                  </a:cubicBezTo>
                  <a:cubicBezTo>
                    <a:pt x="452" y="292"/>
                    <a:pt x="452" y="292"/>
                    <a:pt x="452" y="292"/>
                  </a:cubicBezTo>
                  <a:cubicBezTo>
                    <a:pt x="452" y="292"/>
                    <a:pt x="452" y="292"/>
                    <a:pt x="452" y="292"/>
                  </a:cubicBezTo>
                  <a:cubicBezTo>
                    <a:pt x="452" y="292"/>
                    <a:pt x="452" y="292"/>
                    <a:pt x="452" y="292"/>
                  </a:cubicBezTo>
                  <a:cubicBezTo>
                    <a:pt x="452" y="291"/>
                    <a:pt x="452" y="291"/>
                    <a:pt x="452" y="291"/>
                  </a:cubicBezTo>
                  <a:cubicBezTo>
                    <a:pt x="452" y="291"/>
                    <a:pt x="452" y="291"/>
                    <a:pt x="452" y="291"/>
                  </a:cubicBezTo>
                  <a:cubicBezTo>
                    <a:pt x="452" y="290"/>
                    <a:pt x="452" y="290"/>
                    <a:pt x="452" y="290"/>
                  </a:cubicBezTo>
                  <a:cubicBezTo>
                    <a:pt x="452" y="290"/>
                    <a:pt x="452" y="290"/>
                    <a:pt x="452" y="290"/>
                  </a:cubicBezTo>
                  <a:cubicBezTo>
                    <a:pt x="452" y="290"/>
                    <a:pt x="452" y="290"/>
                    <a:pt x="452" y="290"/>
                  </a:cubicBezTo>
                  <a:cubicBezTo>
                    <a:pt x="453" y="290"/>
                    <a:pt x="453" y="290"/>
                    <a:pt x="453" y="290"/>
                  </a:cubicBezTo>
                  <a:cubicBezTo>
                    <a:pt x="454" y="290"/>
                    <a:pt x="454" y="290"/>
                    <a:pt x="454" y="290"/>
                  </a:cubicBezTo>
                  <a:cubicBezTo>
                    <a:pt x="454" y="289"/>
                    <a:pt x="454" y="289"/>
                    <a:pt x="454" y="289"/>
                  </a:cubicBezTo>
                  <a:cubicBezTo>
                    <a:pt x="454" y="289"/>
                    <a:pt x="454" y="289"/>
                    <a:pt x="454" y="289"/>
                  </a:cubicBezTo>
                  <a:cubicBezTo>
                    <a:pt x="454" y="288"/>
                    <a:pt x="454" y="288"/>
                    <a:pt x="454" y="288"/>
                  </a:cubicBezTo>
                  <a:cubicBezTo>
                    <a:pt x="454" y="288"/>
                    <a:pt x="454" y="288"/>
                    <a:pt x="454" y="288"/>
                  </a:cubicBezTo>
                  <a:cubicBezTo>
                    <a:pt x="454" y="287"/>
                    <a:pt x="454" y="287"/>
                    <a:pt x="454" y="287"/>
                  </a:cubicBezTo>
                  <a:cubicBezTo>
                    <a:pt x="454" y="286"/>
                    <a:pt x="454" y="286"/>
                    <a:pt x="454" y="286"/>
                  </a:cubicBezTo>
                  <a:cubicBezTo>
                    <a:pt x="453" y="286"/>
                    <a:pt x="453" y="286"/>
                    <a:pt x="453" y="286"/>
                  </a:cubicBezTo>
                  <a:cubicBezTo>
                    <a:pt x="453" y="285"/>
                    <a:pt x="453" y="285"/>
                    <a:pt x="453" y="285"/>
                  </a:cubicBezTo>
                  <a:cubicBezTo>
                    <a:pt x="453" y="284"/>
                    <a:pt x="453" y="284"/>
                    <a:pt x="453" y="284"/>
                  </a:cubicBezTo>
                  <a:cubicBezTo>
                    <a:pt x="453" y="283"/>
                    <a:pt x="453" y="283"/>
                    <a:pt x="453" y="283"/>
                  </a:cubicBezTo>
                  <a:cubicBezTo>
                    <a:pt x="453" y="282"/>
                    <a:pt x="453" y="282"/>
                    <a:pt x="453" y="282"/>
                  </a:cubicBezTo>
                  <a:cubicBezTo>
                    <a:pt x="452" y="282"/>
                    <a:pt x="452" y="282"/>
                    <a:pt x="452" y="282"/>
                  </a:cubicBezTo>
                  <a:cubicBezTo>
                    <a:pt x="452" y="281"/>
                    <a:pt x="452" y="281"/>
                    <a:pt x="452" y="281"/>
                  </a:cubicBezTo>
                  <a:cubicBezTo>
                    <a:pt x="452" y="280"/>
                    <a:pt x="452" y="280"/>
                    <a:pt x="452" y="280"/>
                  </a:cubicBezTo>
                  <a:cubicBezTo>
                    <a:pt x="451" y="279"/>
                    <a:pt x="451" y="279"/>
                    <a:pt x="451" y="279"/>
                  </a:cubicBezTo>
                  <a:cubicBezTo>
                    <a:pt x="451" y="278"/>
                    <a:pt x="451" y="278"/>
                    <a:pt x="451" y="278"/>
                  </a:cubicBezTo>
                  <a:cubicBezTo>
                    <a:pt x="451" y="278"/>
                    <a:pt x="451" y="278"/>
                    <a:pt x="451" y="278"/>
                  </a:cubicBezTo>
                  <a:cubicBezTo>
                    <a:pt x="451" y="278"/>
                    <a:pt x="451" y="278"/>
                    <a:pt x="451" y="278"/>
                  </a:cubicBezTo>
                  <a:cubicBezTo>
                    <a:pt x="452" y="278"/>
                    <a:pt x="452" y="278"/>
                    <a:pt x="452" y="278"/>
                  </a:cubicBezTo>
                  <a:cubicBezTo>
                    <a:pt x="452" y="277"/>
                    <a:pt x="452" y="277"/>
                    <a:pt x="452" y="277"/>
                  </a:cubicBezTo>
                  <a:cubicBezTo>
                    <a:pt x="452" y="277"/>
                    <a:pt x="452" y="277"/>
                    <a:pt x="452" y="277"/>
                  </a:cubicBezTo>
                  <a:cubicBezTo>
                    <a:pt x="453" y="275"/>
                    <a:pt x="453" y="275"/>
                    <a:pt x="453" y="275"/>
                  </a:cubicBezTo>
                  <a:cubicBezTo>
                    <a:pt x="454" y="275"/>
                    <a:pt x="454" y="275"/>
                    <a:pt x="454" y="275"/>
                  </a:cubicBezTo>
                  <a:cubicBezTo>
                    <a:pt x="454" y="275"/>
                    <a:pt x="454" y="275"/>
                    <a:pt x="454" y="275"/>
                  </a:cubicBezTo>
                  <a:cubicBezTo>
                    <a:pt x="455" y="276"/>
                    <a:pt x="455" y="276"/>
                    <a:pt x="455" y="276"/>
                  </a:cubicBezTo>
                  <a:cubicBezTo>
                    <a:pt x="458" y="276"/>
                    <a:pt x="458" y="276"/>
                    <a:pt x="458" y="276"/>
                  </a:cubicBezTo>
                  <a:cubicBezTo>
                    <a:pt x="458" y="276"/>
                    <a:pt x="458" y="276"/>
                    <a:pt x="458" y="276"/>
                  </a:cubicBezTo>
                  <a:cubicBezTo>
                    <a:pt x="459" y="276"/>
                    <a:pt x="459" y="276"/>
                    <a:pt x="459" y="276"/>
                  </a:cubicBezTo>
                  <a:cubicBezTo>
                    <a:pt x="459" y="276"/>
                    <a:pt x="459" y="276"/>
                    <a:pt x="459" y="276"/>
                  </a:cubicBezTo>
                  <a:cubicBezTo>
                    <a:pt x="459" y="275"/>
                    <a:pt x="459" y="275"/>
                    <a:pt x="459" y="275"/>
                  </a:cubicBezTo>
                  <a:cubicBezTo>
                    <a:pt x="459" y="275"/>
                    <a:pt x="459" y="275"/>
                    <a:pt x="459" y="275"/>
                  </a:cubicBezTo>
                  <a:cubicBezTo>
                    <a:pt x="459" y="274"/>
                    <a:pt x="459" y="274"/>
                    <a:pt x="459" y="274"/>
                  </a:cubicBezTo>
                  <a:cubicBezTo>
                    <a:pt x="459" y="274"/>
                    <a:pt x="459" y="274"/>
                    <a:pt x="459" y="274"/>
                  </a:cubicBezTo>
                  <a:cubicBezTo>
                    <a:pt x="459" y="274"/>
                    <a:pt x="459" y="274"/>
                    <a:pt x="459" y="274"/>
                  </a:cubicBezTo>
                  <a:cubicBezTo>
                    <a:pt x="458" y="273"/>
                    <a:pt x="458" y="273"/>
                    <a:pt x="458" y="273"/>
                  </a:cubicBezTo>
                  <a:cubicBezTo>
                    <a:pt x="459" y="272"/>
                    <a:pt x="459" y="272"/>
                    <a:pt x="459" y="272"/>
                  </a:cubicBezTo>
                  <a:cubicBezTo>
                    <a:pt x="459" y="272"/>
                    <a:pt x="459" y="272"/>
                    <a:pt x="459" y="272"/>
                  </a:cubicBezTo>
                  <a:cubicBezTo>
                    <a:pt x="459" y="272"/>
                    <a:pt x="459" y="272"/>
                    <a:pt x="459" y="272"/>
                  </a:cubicBezTo>
                  <a:cubicBezTo>
                    <a:pt x="459" y="271"/>
                    <a:pt x="459" y="271"/>
                    <a:pt x="459" y="271"/>
                  </a:cubicBezTo>
                  <a:cubicBezTo>
                    <a:pt x="459" y="271"/>
                    <a:pt x="459" y="271"/>
                    <a:pt x="459" y="271"/>
                  </a:cubicBezTo>
                  <a:cubicBezTo>
                    <a:pt x="459" y="271"/>
                    <a:pt x="459" y="271"/>
                    <a:pt x="459" y="271"/>
                  </a:cubicBezTo>
                  <a:cubicBezTo>
                    <a:pt x="459" y="270"/>
                    <a:pt x="459" y="270"/>
                    <a:pt x="459" y="270"/>
                  </a:cubicBezTo>
                  <a:cubicBezTo>
                    <a:pt x="459" y="270"/>
                    <a:pt x="459" y="270"/>
                    <a:pt x="459" y="270"/>
                  </a:cubicBezTo>
                  <a:cubicBezTo>
                    <a:pt x="459" y="269"/>
                    <a:pt x="459" y="269"/>
                    <a:pt x="459" y="269"/>
                  </a:cubicBezTo>
                  <a:cubicBezTo>
                    <a:pt x="459" y="269"/>
                    <a:pt x="459" y="269"/>
                    <a:pt x="459" y="269"/>
                  </a:cubicBezTo>
                  <a:cubicBezTo>
                    <a:pt x="459" y="269"/>
                    <a:pt x="459" y="269"/>
                    <a:pt x="459" y="269"/>
                  </a:cubicBezTo>
                  <a:cubicBezTo>
                    <a:pt x="459" y="268"/>
                    <a:pt x="459" y="268"/>
                    <a:pt x="459" y="268"/>
                  </a:cubicBezTo>
                  <a:cubicBezTo>
                    <a:pt x="459" y="268"/>
                    <a:pt x="459" y="268"/>
                    <a:pt x="459" y="268"/>
                  </a:cubicBezTo>
                  <a:cubicBezTo>
                    <a:pt x="459" y="267"/>
                    <a:pt x="459" y="267"/>
                    <a:pt x="459" y="267"/>
                  </a:cubicBezTo>
                  <a:cubicBezTo>
                    <a:pt x="459" y="266"/>
                    <a:pt x="459" y="266"/>
                    <a:pt x="459" y="266"/>
                  </a:cubicBezTo>
                  <a:cubicBezTo>
                    <a:pt x="459" y="266"/>
                    <a:pt x="459" y="266"/>
                    <a:pt x="459" y="266"/>
                  </a:cubicBezTo>
                  <a:cubicBezTo>
                    <a:pt x="459" y="266"/>
                    <a:pt x="459" y="266"/>
                    <a:pt x="459" y="266"/>
                  </a:cubicBezTo>
                  <a:cubicBezTo>
                    <a:pt x="459" y="265"/>
                    <a:pt x="459" y="265"/>
                    <a:pt x="459" y="265"/>
                  </a:cubicBezTo>
                  <a:cubicBezTo>
                    <a:pt x="459" y="265"/>
                    <a:pt x="459" y="265"/>
                    <a:pt x="459" y="265"/>
                  </a:cubicBezTo>
                  <a:cubicBezTo>
                    <a:pt x="459" y="265"/>
                    <a:pt x="459" y="265"/>
                    <a:pt x="459" y="265"/>
                  </a:cubicBezTo>
                  <a:cubicBezTo>
                    <a:pt x="459" y="264"/>
                    <a:pt x="459" y="264"/>
                    <a:pt x="459" y="264"/>
                  </a:cubicBezTo>
                  <a:cubicBezTo>
                    <a:pt x="458" y="264"/>
                    <a:pt x="458" y="264"/>
                    <a:pt x="458" y="264"/>
                  </a:cubicBezTo>
                  <a:cubicBezTo>
                    <a:pt x="459" y="264"/>
                    <a:pt x="459" y="264"/>
                    <a:pt x="459" y="264"/>
                  </a:cubicBezTo>
                  <a:cubicBezTo>
                    <a:pt x="459" y="263"/>
                    <a:pt x="459" y="263"/>
                    <a:pt x="459" y="263"/>
                  </a:cubicBezTo>
                  <a:cubicBezTo>
                    <a:pt x="459" y="263"/>
                    <a:pt x="459" y="263"/>
                    <a:pt x="459" y="263"/>
                  </a:cubicBezTo>
                  <a:cubicBezTo>
                    <a:pt x="458" y="262"/>
                    <a:pt x="458" y="262"/>
                    <a:pt x="458" y="262"/>
                  </a:cubicBezTo>
                  <a:cubicBezTo>
                    <a:pt x="458" y="262"/>
                    <a:pt x="458" y="262"/>
                    <a:pt x="458" y="262"/>
                  </a:cubicBezTo>
                  <a:cubicBezTo>
                    <a:pt x="459" y="261"/>
                    <a:pt x="459" y="261"/>
                    <a:pt x="459" y="261"/>
                  </a:cubicBezTo>
                  <a:cubicBezTo>
                    <a:pt x="459" y="261"/>
                    <a:pt x="459" y="261"/>
                    <a:pt x="459" y="261"/>
                  </a:cubicBezTo>
                  <a:cubicBezTo>
                    <a:pt x="460" y="261"/>
                    <a:pt x="460" y="261"/>
                    <a:pt x="460" y="261"/>
                  </a:cubicBezTo>
                  <a:cubicBezTo>
                    <a:pt x="460" y="260"/>
                    <a:pt x="460" y="260"/>
                    <a:pt x="460" y="260"/>
                  </a:cubicBezTo>
                  <a:cubicBezTo>
                    <a:pt x="460" y="259"/>
                    <a:pt x="460" y="259"/>
                    <a:pt x="460" y="259"/>
                  </a:cubicBezTo>
                  <a:cubicBezTo>
                    <a:pt x="459" y="259"/>
                    <a:pt x="459" y="259"/>
                    <a:pt x="459" y="259"/>
                  </a:cubicBezTo>
                  <a:cubicBezTo>
                    <a:pt x="459" y="258"/>
                    <a:pt x="459" y="258"/>
                    <a:pt x="459" y="258"/>
                  </a:cubicBezTo>
                  <a:cubicBezTo>
                    <a:pt x="459" y="258"/>
                    <a:pt x="459" y="258"/>
                    <a:pt x="459" y="258"/>
                  </a:cubicBezTo>
                  <a:cubicBezTo>
                    <a:pt x="458" y="257"/>
                    <a:pt x="458" y="257"/>
                    <a:pt x="458" y="257"/>
                  </a:cubicBezTo>
                  <a:cubicBezTo>
                    <a:pt x="458" y="257"/>
                    <a:pt x="458" y="257"/>
                    <a:pt x="458" y="257"/>
                  </a:cubicBezTo>
                  <a:cubicBezTo>
                    <a:pt x="458" y="256"/>
                    <a:pt x="458" y="256"/>
                    <a:pt x="458" y="256"/>
                  </a:cubicBezTo>
                  <a:cubicBezTo>
                    <a:pt x="458" y="256"/>
                    <a:pt x="458" y="256"/>
                    <a:pt x="458" y="256"/>
                  </a:cubicBezTo>
                  <a:cubicBezTo>
                    <a:pt x="458" y="255"/>
                    <a:pt x="458" y="255"/>
                    <a:pt x="458" y="255"/>
                  </a:cubicBezTo>
                  <a:cubicBezTo>
                    <a:pt x="457" y="255"/>
                    <a:pt x="457" y="255"/>
                    <a:pt x="457" y="255"/>
                  </a:cubicBezTo>
                  <a:cubicBezTo>
                    <a:pt x="456" y="255"/>
                    <a:pt x="456" y="255"/>
                    <a:pt x="456" y="255"/>
                  </a:cubicBezTo>
                  <a:cubicBezTo>
                    <a:pt x="456" y="255"/>
                    <a:pt x="456" y="255"/>
                    <a:pt x="456" y="255"/>
                  </a:cubicBezTo>
                  <a:cubicBezTo>
                    <a:pt x="455" y="255"/>
                    <a:pt x="455" y="255"/>
                    <a:pt x="455" y="255"/>
                  </a:cubicBezTo>
                  <a:cubicBezTo>
                    <a:pt x="454" y="255"/>
                    <a:pt x="454" y="255"/>
                    <a:pt x="454" y="255"/>
                  </a:cubicBezTo>
                  <a:cubicBezTo>
                    <a:pt x="454" y="255"/>
                    <a:pt x="454" y="255"/>
                    <a:pt x="454" y="255"/>
                  </a:cubicBezTo>
                  <a:cubicBezTo>
                    <a:pt x="454" y="256"/>
                    <a:pt x="454" y="256"/>
                    <a:pt x="454" y="256"/>
                  </a:cubicBezTo>
                  <a:cubicBezTo>
                    <a:pt x="453" y="256"/>
                    <a:pt x="453" y="256"/>
                    <a:pt x="453" y="256"/>
                  </a:cubicBezTo>
                  <a:cubicBezTo>
                    <a:pt x="453" y="256"/>
                    <a:pt x="453" y="256"/>
                    <a:pt x="453" y="256"/>
                  </a:cubicBezTo>
                  <a:cubicBezTo>
                    <a:pt x="453" y="257"/>
                    <a:pt x="453" y="257"/>
                    <a:pt x="453" y="257"/>
                  </a:cubicBezTo>
                  <a:cubicBezTo>
                    <a:pt x="452" y="257"/>
                    <a:pt x="452" y="257"/>
                    <a:pt x="452" y="257"/>
                  </a:cubicBezTo>
                  <a:cubicBezTo>
                    <a:pt x="451" y="257"/>
                    <a:pt x="451" y="257"/>
                    <a:pt x="451" y="257"/>
                  </a:cubicBezTo>
                  <a:cubicBezTo>
                    <a:pt x="451" y="258"/>
                    <a:pt x="451" y="258"/>
                    <a:pt x="451" y="258"/>
                  </a:cubicBezTo>
                  <a:cubicBezTo>
                    <a:pt x="451" y="258"/>
                    <a:pt x="451" y="258"/>
                    <a:pt x="451" y="258"/>
                  </a:cubicBezTo>
                  <a:cubicBezTo>
                    <a:pt x="450" y="259"/>
                    <a:pt x="450" y="259"/>
                    <a:pt x="450" y="259"/>
                  </a:cubicBezTo>
                  <a:cubicBezTo>
                    <a:pt x="450" y="259"/>
                    <a:pt x="450" y="259"/>
                    <a:pt x="450" y="259"/>
                  </a:cubicBezTo>
                  <a:cubicBezTo>
                    <a:pt x="450" y="260"/>
                    <a:pt x="450" y="260"/>
                    <a:pt x="450" y="260"/>
                  </a:cubicBezTo>
                  <a:cubicBezTo>
                    <a:pt x="450" y="260"/>
                    <a:pt x="450" y="260"/>
                    <a:pt x="450" y="260"/>
                  </a:cubicBezTo>
                  <a:cubicBezTo>
                    <a:pt x="449" y="260"/>
                    <a:pt x="449" y="260"/>
                    <a:pt x="449" y="260"/>
                  </a:cubicBezTo>
                  <a:cubicBezTo>
                    <a:pt x="448" y="261"/>
                    <a:pt x="448" y="261"/>
                    <a:pt x="448" y="261"/>
                  </a:cubicBezTo>
                  <a:cubicBezTo>
                    <a:pt x="448" y="261"/>
                    <a:pt x="448" y="261"/>
                    <a:pt x="448" y="261"/>
                  </a:cubicBezTo>
                  <a:cubicBezTo>
                    <a:pt x="447" y="261"/>
                    <a:pt x="447" y="261"/>
                    <a:pt x="447" y="261"/>
                  </a:cubicBezTo>
                  <a:cubicBezTo>
                    <a:pt x="447" y="261"/>
                    <a:pt x="447" y="261"/>
                    <a:pt x="447" y="261"/>
                  </a:cubicBezTo>
                  <a:cubicBezTo>
                    <a:pt x="446" y="261"/>
                    <a:pt x="446" y="261"/>
                    <a:pt x="446" y="261"/>
                  </a:cubicBezTo>
                  <a:cubicBezTo>
                    <a:pt x="446" y="261"/>
                    <a:pt x="446" y="261"/>
                    <a:pt x="446" y="261"/>
                  </a:cubicBezTo>
                  <a:cubicBezTo>
                    <a:pt x="445" y="260"/>
                    <a:pt x="445" y="260"/>
                    <a:pt x="445" y="260"/>
                  </a:cubicBezTo>
                  <a:cubicBezTo>
                    <a:pt x="445" y="260"/>
                    <a:pt x="445" y="260"/>
                    <a:pt x="445" y="260"/>
                  </a:cubicBezTo>
                  <a:cubicBezTo>
                    <a:pt x="444" y="261"/>
                    <a:pt x="444" y="261"/>
                    <a:pt x="444" y="261"/>
                  </a:cubicBezTo>
                  <a:cubicBezTo>
                    <a:pt x="443" y="261"/>
                    <a:pt x="443" y="261"/>
                    <a:pt x="443" y="261"/>
                  </a:cubicBezTo>
                  <a:cubicBezTo>
                    <a:pt x="443" y="260"/>
                    <a:pt x="443" y="260"/>
                    <a:pt x="443" y="260"/>
                  </a:cubicBezTo>
                  <a:cubicBezTo>
                    <a:pt x="443" y="260"/>
                    <a:pt x="443" y="260"/>
                    <a:pt x="443" y="260"/>
                  </a:cubicBezTo>
                  <a:cubicBezTo>
                    <a:pt x="442" y="259"/>
                    <a:pt x="442" y="259"/>
                    <a:pt x="442" y="259"/>
                  </a:cubicBezTo>
                  <a:cubicBezTo>
                    <a:pt x="441" y="258"/>
                    <a:pt x="441" y="258"/>
                    <a:pt x="441" y="258"/>
                  </a:cubicBezTo>
                  <a:cubicBezTo>
                    <a:pt x="441" y="258"/>
                    <a:pt x="441" y="258"/>
                    <a:pt x="441" y="258"/>
                  </a:cubicBezTo>
                  <a:cubicBezTo>
                    <a:pt x="442" y="258"/>
                    <a:pt x="442" y="258"/>
                    <a:pt x="442" y="258"/>
                  </a:cubicBezTo>
                  <a:cubicBezTo>
                    <a:pt x="442" y="257"/>
                    <a:pt x="442" y="257"/>
                    <a:pt x="442" y="257"/>
                  </a:cubicBezTo>
                  <a:cubicBezTo>
                    <a:pt x="441" y="256"/>
                    <a:pt x="441" y="256"/>
                    <a:pt x="441" y="256"/>
                  </a:cubicBezTo>
                  <a:cubicBezTo>
                    <a:pt x="441" y="255"/>
                    <a:pt x="441" y="255"/>
                    <a:pt x="441" y="255"/>
                  </a:cubicBezTo>
                  <a:cubicBezTo>
                    <a:pt x="441" y="255"/>
                    <a:pt x="441" y="255"/>
                    <a:pt x="441" y="255"/>
                  </a:cubicBezTo>
                  <a:cubicBezTo>
                    <a:pt x="440" y="255"/>
                    <a:pt x="440" y="255"/>
                    <a:pt x="440" y="255"/>
                  </a:cubicBezTo>
                  <a:cubicBezTo>
                    <a:pt x="440" y="254"/>
                    <a:pt x="440" y="254"/>
                    <a:pt x="440" y="254"/>
                  </a:cubicBezTo>
                  <a:cubicBezTo>
                    <a:pt x="441" y="254"/>
                    <a:pt x="441" y="254"/>
                    <a:pt x="441" y="254"/>
                  </a:cubicBezTo>
                  <a:cubicBezTo>
                    <a:pt x="441" y="253"/>
                    <a:pt x="441" y="253"/>
                    <a:pt x="441" y="253"/>
                  </a:cubicBezTo>
                  <a:cubicBezTo>
                    <a:pt x="441" y="253"/>
                    <a:pt x="441" y="253"/>
                    <a:pt x="441" y="253"/>
                  </a:cubicBezTo>
                  <a:cubicBezTo>
                    <a:pt x="440" y="253"/>
                    <a:pt x="440" y="253"/>
                    <a:pt x="440" y="253"/>
                  </a:cubicBezTo>
                  <a:cubicBezTo>
                    <a:pt x="440" y="254"/>
                    <a:pt x="440" y="254"/>
                    <a:pt x="440" y="254"/>
                  </a:cubicBezTo>
                  <a:cubicBezTo>
                    <a:pt x="439" y="254"/>
                    <a:pt x="439" y="254"/>
                    <a:pt x="439" y="254"/>
                  </a:cubicBezTo>
                  <a:cubicBezTo>
                    <a:pt x="439" y="254"/>
                    <a:pt x="439" y="254"/>
                    <a:pt x="439" y="254"/>
                  </a:cubicBezTo>
                  <a:cubicBezTo>
                    <a:pt x="438" y="254"/>
                    <a:pt x="438" y="254"/>
                    <a:pt x="438" y="254"/>
                  </a:cubicBezTo>
                  <a:cubicBezTo>
                    <a:pt x="438" y="253"/>
                    <a:pt x="438" y="253"/>
                    <a:pt x="438" y="253"/>
                  </a:cubicBezTo>
                  <a:cubicBezTo>
                    <a:pt x="437" y="253"/>
                    <a:pt x="437" y="253"/>
                    <a:pt x="437" y="253"/>
                  </a:cubicBezTo>
                  <a:cubicBezTo>
                    <a:pt x="437" y="253"/>
                    <a:pt x="437" y="253"/>
                    <a:pt x="437" y="253"/>
                  </a:cubicBezTo>
                  <a:cubicBezTo>
                    <a:pt x="436" y="253"/>
                    <a:pt x="436" y="253"/>
                    <a:pt x="436" y="253"/>
                  </a:cubicBezTo>
                  <a:cubicBezTo>
                    <a:pt x="436" y="252"/>
                    <a:pt x="436" y="252"/>
                    <a:pt x="436" y="252"/>
                  </a:cubicBezTo>
                  <a:cubicBezTo>
                    <a:pt x="436" y="252"/>
                    <a:pt x="436" y="252"/>
                    <a:pt x="436" y="252"/>
                  </a:cubicBezTo>
                  <a:cubicBezTo>
                    <a:pt x="435" y="252"/>
                    <a:pt x="435" y="252"/>
                    <a:pt x="435" y="252"/>
                  </a:cubicBezTo>
                  <a:cubicBezTo>
                    <a:pt x="435" y="252"/>
                    <a:pt x="435" y="252"/>
                    <a:pt x="435" y="252"/>
                  </a:cubicBezTo>
                  <a:cubicBezTo>
                    <a:pt x="435" y="251"/>
                    <a:pt x="435" y="251"/>
                    <a:pt x="435" y="251"/>
                  </a:cubicBezTo>
                  <a:cubicBezTo>
                    <a:pt x="434" y="251"/>
                    <a:pt x="434" y="251"/>
                    <a:pt x="434" y="251"/>
                  </a:cubicBezTo>
                  <a:cubicBezTo>
                    <a:pt x="434" y="251"/>
                    <a:pt x="434" y="251"/>
                    <a:pt x="434" y="251"/>
                  </a:cubicBezTo>
                  <a:cubicBezTo>
                    <a:pt x="434" y="250"/>
                    <a:pt x="434" y="250"/>
                    <a:pt x="434" y="250"/>
                  </a:cubicBezTo>
                  <a:cubicBezTo>
                    <a:pt x="433" y="250"/>
                    <a:pt x="433" y="250"/>
                    <a:pt x="433" y="250"/>
                  </a:cubicBezTo>
                  <a:cubicBezTo>
                    <a:pt x="433" y="250"/>
                    <a:pt x="433" y="250"/>
                    <a:pt x="433" y="250"/>
                  </a:cubicBezTo>
                  <a:cubicBezTo>
                    <a:pt x="433" y="251"/>
                    <a:pt x="433" y="251"/>
                    <a:pt x="433" y="251"/>
                  </a:cubicBezTo>
                  <a:cubicBezTo>
                    <a:pt x="432" y="250"/>
                    <a:pt x="432" y="250"/>
                    <a:pt x="432" y="250"/>
                  </a:cubicBezTo>
                  <a:cubicBezTo>
                    <a:pt x="432" y="251"/>
                    <a:pt x="432" y="251"/>
                    <a:pt x="432" y="251"/>
                  </a:cubicBezTo>
                  <a:cubicBezTo>
                    <a:pt x="432" y="251"/>
                    <a:pt x="432" y="251"/>
                    <a:pt x="432" y="251"/>
                  </a:cubicBezTo>
                  <a:cubicBezTo>
                    <a:pt x="431" y="251"/>
                    <a:pt x="431" y="251"/>
                    <a:pt x="431" y="251"/>
                  </a:cubicBezTo>
                  <a:cubicBezTo>
                    <a:pt x="431" y="250"/>
                    <a:pt x="431" y="250"/>
                    <a:pt x="431" y="250"/>
                  </a:cubicBezTo>
                  <a:cubicBezTo>
                    <a:pt x="430" y="250"/>
                    <a:pt x="430" y="250"/>
                    <a:pt x="430" y="250"/>
                  </a:cubicBezTo>
                  <a:cubicBezTo>
                    <a:pt x="429" y="250"/>
                    <a:pt x="429" y="250"/>
                    <a:pt x="429" y="250"/>
                  </a:cubicBezTo>
                  <a:cubicBezTo>
                    <a:pt x="429" y="250"/>
                    <a:pt x="429" y="250"/>
                    <a:pt x="429" y="250"/>
                  </a:cubicBezTo>
                  <a:cubicBezTo>
                    <a:pt x="429" y="249"/>
                    <a:pt x="429" y="249"/>
                    <a:pt x="429" y="249"/>
                  </a:cubicBezTo>
                  <a:cubicBezTo>
                    <a:pt x="429" y="249"/>
                    <a:pt x="429" y="249"/>
                    <a:pt x="429" y="249"/>
                  </a:cubicBezTo>
                  <a:cubicBezTo>
                    <a:pt x="429" y="249"/>
                    <a:pt x="429" y="249"/>
                    <a:pt x="429" y="249"/>
                  </a:cubicBezTo>
                  <a:cubicBezTo>
                    <a:pt x="428" y="250"/>
                    <a:pt x="428" y="250"/>
                    <a:pt x="428" y="250"/>
                  </a:cubicBezTo>
                  <a:cubicBezTo>
                    <a:pt x="427" y="249"/>
                    <a:pt x="427" y="249"/>
                    <a:pt x="427" y="249"/>
                  </a:cubicBezTo>
                  <a:cubicBezTo>
                    <a:pt x="427" y="250"/>
                    <a:pt x="427" y="250"/>
                    <a:pt x="427" y="250"/>
                  </a:cubicBezTo>
                  <a:cubicBezTo>
                    <a:pt x="427" y="249"/>
                    <a:pt x="427" y="249"/>
                    <a:pt x="427" y="249"/>
                  </a:cubicBezTo>
                  <a:cubicBezTo>
                    <a:pt x="426" y="250"/>
                    <a:pt x="426" y="250"/>
                    <a:pt x="426" y="250"/>
                  </a:cubicBezTo>
                  <a:cubicBezTo>
                    <a:pt x="426" y="249"/>
                    <a:pt x="426" y="249"/>
                    <a:pt x="426" y="249"/>
                  </a:cubicBezTo>
                  <a:cubicBezTo>
                    <a:pt x="425" y="249"/>
                    <a:pt x="425" y="249"/>
                    <a:pt x="425" y="249"/>
                  </a:cubicBezTo>
                  <a:cubicBezTo>
                    <a:pt x="425" y="249"/>
                    <a:pt x="425" y="249"/>
                    <a:pt x="425" y="249"/>
                  </a:cubicBezTo>
                  <a:cubicBezTo>
                    <a:pt x="424" y="248"/>
                    <a:pt x="424" y="248"/>
                    <a:pt x="424" y="248"/>
                  </a:cubicBezTo>
                  <a:cubicBezTo>
                    <a:pt x="423" y="247"/>
                    <a:pt x="423" y="247"/>
                    <a:pt x="423" y="247"/>
                  </a:cubicBezTo>
                  <a:cubicBezTo>
                    <a:pt x="423" y="246"/>
                    <a:pt x="423" y="246"/>
                    <a:pt x="423" y="246"/>
                  </a:cubicBezTo>
                  <a:cubicBezTo>
                    <a:pt x="423" y="246"/>
                    <a:pt x="423" y="246"/>
                    <a:pt x="423" y="246"/>
                  </a:cubicBezTo>
                  <a:cubicBezTo>
                    <a:pt x="422" y="246"/>
                    <a:pt x="422" y="246"/>
                    <a:pt x="422" y="246"/>
                  </a:cubicBezTo>
                  <a:cubicBezTo>
                    <a:pt x="422" y="245"/>
                    <a:pt x="422" y="245"/>
                    <a:pt x="422" y="245"/>
                  </a:cubicBezTo>
                  <a:cubicBezTo>
                    <a:pt x="422" y="245"/>
                    <a:pt x="422" y="245"/>
                    <a:pt x="422" y="245"/>
                  </a:cubicBezTo>
                  <a:cubicBezTo>
                    <a:pt x="422" y="244"/>
                    <a:pt x="422" y="244"/>
                    <a:pt x="422" y="244"/>
                  </a:cubicBezTo>
                  <a:cubicBezTo>
                    <a:pt x="421" y="244"/>
                    <a:pt x="421" y="244"/>
                    <a:pt x="421" y="244"/>
                  </a:cubicBezTo>
                  <a:cubicBezTo>
                    <a:pt x="421" y="243"/>
                    <a:pt x="421" y="243"/>
                    <a:pt x="421" y="243"/>
                  </a:cubicBezTo>
                  <a:cubicBezTo>
                    <a:pt x="420" y="242"/>
                    <a:pt x="420" y="242"/>
                    <a:pt x="420" y="242"/>
                  </a:cubicBezTo>
                  <a:cubicBezTo>
                    <a:pt x="419" y="241"/>
                    <a:pt x="419" y="241"/>
                    <a:pt x="419" y="241"/>
                  </a:cubicBezTo>
                  <a:cubicBezTo>
                    <a:pt x="419" y="240"/>
                    <a:pt x="419" y="240"/>
                    <a:pt x="419" y="240"/>
                  </a:cubicBezTo>
                  <a:cubicBezTo>
                    <a:pt x="418" y="240"/>
                    <a:pt x="418" y="240"/>
                    <a:pt x="418" y="240"/>
                  </a:cubicBezTo>
                  <a:cubicBezTo>
                    <a:pt x="418" y="240"/>
                    <a:pt x="418" y="240"/>
                    <a:pt x="418" y="240"/>
                  </a:cubicBezTo>
                  <a:cubicBezTo>
                    <a:pt x="417" y="240"/>
                    <a:pt x="417" y="240"/>
                    <a:pt x="417" y="240"/>
                  </a:cubicBezTo>
                  <a:cubicBezTo>
                    <a:pt x="418" y="239"/>
                    <a:pt x="418" y="239"/>
                    <a:pt x="418" y="239"/>
                  </a:cubicBezTo>
                  <a:cubicBezTo>
                    <a:pt x="418" y="239"/>
                    <a:pt x="418" y="239"/>
                    <a:pt x="418" y="239"/>
                  </a:cubicBezTo>
                  <a:cubicBezTo>
                    <a:pt x="417" y="239"/>
                    <a:pt x="417" y="239"/>
                    <a:pt x="417" y="239"/>
                  </a:cubicBezTo>
                  <a:cubicBezTo>
                    <a:pt x="417" y="238"/>
                    <a:pt x="417" y="238"/>
                    <a:pt x="417" y="238"/>
                  </a:cubicBezTo>
                  <a:cubicBezTo>
                    <a:pt x="416" y="238"/>
                    <a:pt x="416" y="238"/>
                    <a:pt x="416" y="238"/>
                  </a:cubicBezTo>
                  <a:cubicBezTo>
                    <a:pt x="416" y="237"/>
                    <a:pt x="416" y="237"/>
                    <a:pt x="416" y="237"/>
                  </a:cubicBezTo>
                  <a:cubicBezTo>
                    <a:pt x="416" y="237"/>
                    <a:pt x="416" y="237"/>
                    <a:pt x="416" y="237"/>
                  </a:cubicBezTo>
                  <a:cubicBezTo>
                    <a:pt x="415" y="236"/>
                    <a:pt x="415" y="236"/>
                    <a:pt x="415" y="236"/>
                  </a:cubicBezTo>
                  <a:cubicBezTo>
                    <a:pt x="414" y="235"/>
                    <a:pt x="414" y="235"/>
                    <a:pt x="414" y="235"/>
                  </a:cubicBezTo>
                  <a:cubicBezTo>
                    <a:pt x="414" y="235"/>
                    <a:pt x="414" y="235"/>
                    <a:pt x="414" y="235"/>
                  </a:cubicBezTo>
                  <a:cubicBezTo>
                    <a:pt x="414" y="234"/>
                    <a:pt x="414" y="234"/>
                    <a:pt x="414" y="234"/>
                  </a:cubicBezTo>
                  <a:cubicBezTo>
                    <a:pt x="414" y="234"/>
                    <a:pt x="414" y="234"/>
                    <a:pt x="414" y="234"/>
                  </a:cubicBezTo>
                  <a:cubicBezTo>
                    <a:pt x="413" y="234"/>
                    <a:pt x="413" y="234"/>
                    <a:pt x="413" y="234"/>
                  </a:cubicBezTo>
                  <a:cubicBezTo>
                    <a:pt x="413" y="234"/>
                    <a:pt x="413" y="234"/>
                    <a:pt x="413" y="234"/>
                  </a:cubicBezTo>
                  <a:cubicBezTo>
                    <a:pt x="413" y="233"/>
                    <a:pt x="413" y="233"/>
                    <a:pt x="413" y="233"/>
                  </a:cubicBezTo>
                  <a:cubicBezTo>
                    <a:pt x="413" y="233"/>
                    <a:pt x="413" y="233"/>
                    <a:pt x="413" y="233"/>
                  </a:cubicBezTo>
                  <a:cubicBezTo>
                    <a:pt x="413" y="232"/>
                    <a:pt x="413" y="232"/>
                    <a:pt x="413" y="232"/>
                  </a:cubicBezTo>
                  <a:cubicBezTo>
                    <a:pt x="412" y="232"/>
                    <a:pt x="412" y="232"/>
                    <a:pt x="412" y="232"/>
                  </a:cubicBezTo>
                  <a:cubicBezTo>
                    <a:pt x="412" y="231"/>
                    <a:pt x="412" y="231"/>
                    <a:pt x="412" y="231"/>
                  </a:cubicBezTo>
                  <a:cubicBezTo>
                    <a:pt x="412" y="231"/>
                    <a:pt x="412" y="231"/>
                    <a:pt x="412" y="231"/>
                  </a:cubicBezTo>
                  <a:cubicBezTo>
                    <a:pt x="412" y="231"/>
                    <a:pt x="412" y="231"/>
                    <a:pt x="412" y="231"/>
                  </a:cubicBezTo>
                  <a:cubicBezTo>
                    <a:pt x="411" y="231"/>
                    <a:pt x="411" y="231"/>
                    <a:pt x="411" y="231"/>
                  </a:cubicBezTo>
                  <a:cubicBezTo>
                    <a:pt x="410" y="231"/>
                    <a:pt x="410" y="231"/>
                    <a:pt x="410" y="231"/>
                  </a:cubicBezTo>
                  <a:cubicBezTo>
                    <a:pt x="410" y="230"/>
                    <a:pt x="410" y="230"/>
                    <a:pt x="410" y="230"/>
                  </a:cubicBezTo>
                  <a:cubicBezTo>
                    <a:pt x="410" y="230"/>
                    <a:pt x="410" y="230"/>
                    <a:pt x="410" y="230"/>
                  </a:cubicBezTo>
                  <a:cubicBezTo>
                    <a:pt x="410" y="230"/>
                    <a:pt x="410" y="230"/>
                    <a:pt x="410" y="230"/>
                  </a:cubicBezTo>
                  <a:cubicBezTo>
                    <a:pt x="410" y="229"/>
                    <a:pt x="410" y="229"/>
                    <a:pt x="410" y="229"/>
                  </a:cubicBezTo>
                  <a:cubicBezTo>
                    <a:pt x="409" y="230"/>
                    <a:pt x="409" y="230"/>
                    <a:pt x="409" y="230"/>
                  </a:cubicBezTo>
                  <a:cubicBezTo>
                    <a:pt x="409" y="229"/>
                    <a:pt x="409" y="229"/>
                    <a:pt x="409" y="229"/>
                  </a:cubicBezTo>
                  <a:cubicBezTo>
                    <a:pt x="409" y="229"/>
                    <a:pt x="409" y="229"/>
                    <a:pt x="409" y="229"/>
                  </a:cubicBezTo>
                  <a:cubicBezTo>
                    <a:pt x="408" y="229"/>
                    <a:pt x="408" y="229"/>
                    <a:pt x="408" y="229"/>
                  </a:cubicBezTo>
                  <a:cubicBezTo>
                    <a:pt x="409" y="229"/>
                    <a:pt x="409" y="229"/>
                    <a:pt x="409" y="229"/>
                  </a:cubicBezTo>
                  <a:cubicBezTo>
                    <a:pt x="408" y="228"/>
                    <a:pt x="408" y="228"/>
                    <a:pt x="408" y="228"/>
                  </a:cubicBezTo>
                  <a:cubicBezTo>
                    <a:pt x="408" y="228"/>
                    <a:pt x="408" y="228"/>
                    <a:pt x="408" y="228"/>
                  </a:cubicBezTo>
                  <a:cubicBezTo>
                    <a:pt x="407" y="228"/>
                    <a:pt x="407" y="228"/>
                    <a:pt x="407" y="228"/>
                  </a:cubicBezTo>
                  <a:cubicBezTo>
                    <a:pt x="407" y="228"/>
                    <a:pt x="407" y="228"/>
                    <a:pt x="407" y="228"/>
                  </a:cubicBezTo>
                  <a:cubicBezTo>
                    <a:pt x="406" y="228"/>
                    <a:pt x="406" y="228"/>
                    <a:pt x="406" y="228"/>
                  </a:cubicBezTo>
                  <a:cubicBezTo>
                    <a:pt x="406" y="228"/>
                    <a:pt x="406" y="228"/>
                    <a:pt x="406" y="228"/>
                  </a:cubicBezTo>
                  <a:cubicBezTo>
                    <a:pt x="405" y="228"/>
                    <a:pt x="405" y="228"/>
                    <a:pt x="405" y="228"/>
                  </a:cubicBezTo>
                  <a:cubicBezTo>
                    <a:pt x="405" y="228"/>
                    <a:pt x="405" y="228"/>
                    <a:pt x="405" y="228"/>
                  </a:cubicBezTo>
                  <a:cubicBezTo>
                    <a:pt x="405" y="228"/>
                    <a:pt x="405" y="228"/>
                    <a:pt x="405" y="228"/>
                  </a:cubicBezTo>
                  <a:cubicBezTo>
                    <a:pt x="405" y="229"/>
                    <a:pt x="405" y="229"/>
                    <a:pt x="405" y="229"/>
                  </a:cubicBezTo>
                  <a:cubicBezTo>
                    <a:pt x="404" y="228"/>
                    <a:pt x="404" y="228"/>
                    <a:pt x="404" y="228"/>
                  </a:cubicBezTo>
                  <a:cubicBezTo>
                    <a:pt x="404" y="228"/>
                    <a:pt x="404" y="228"/>
                    <a:pt x="404" y="228"/>
                  </a:cubicBezTo>
                  <a:cubicBezTo>
                    <a:pt x="403" y="228"/>
                    <a:pt x="403" y="228"/>
                    <a:pt x="403" y="228"/>
                  </a:cubicBezTo>
                  <a:cubicBezTo>
                    <a:pt x="402" y="228"/>
                    <a:pt x="402" y="228"/>
                    <a:pt x="402" y="228"/>
                  </a:cubicBezTo>
                  <a:cubicBezTo>
                    <a:pt x="402" y="228"/>
                    <a:pt x="402" y="228"/>
                    <a:pt x="402" y="228"/>
                  </a:cubicBezTo>
                  <a:cubicBezTo>
                    <a:pt x="401" y="227"/>
                    <a:pt x="401" y="227"/>
                    <a:pt x="401" y="227"/>
                  </a:cubicBezTo>
                  <a:cubicBezTo>
                    <a:pt x="400" y="227"/>
                    <a:pt x="400" y="227"/>
                    <a:pt x="400" y="227"/>
                  </a:cubicBezTo>
                  <a:cubicBezTo>
                    <a:pt x="399" y="227"/>
                    <a:pt x="399" y="227"/>
                    <a:pt x="399" y="227"/>
                  </a:cubicBezTo>
                  <a:cubicBezTo>
                    <a:pt x="399" y="227"/>
                    <a:pt x="399" y="227"/>
                    <a:pt x="399" y="227"/>
                  </a:cubicBezTo>
                  <a:cubicBezTo>
                    <a:pt x="398" y="227"/>
                    <a:pt x="398" y="227"/>
                    <a:pt x="398" y="227"/>
                  </a:cubicBezTo>
                  <a:cubicBezTo>
                    <a:pt x="398" y="227"/>
                    <a:pt x="398" y="227"/>
                    <a:pt x="398" y="227"/>
                  </a:cubicBezTo>
                  <a:cubicBezTo>
                    <a:pt x="397" y="227"/>
                    <a:pt x="397" y="227"/>
                    <a:pt x="397" y="227"/>
                  </a:cubicBezTo>
                  <a:cubicBezTo>
                    <a:pt x="396" y="227"/>
                    <a:pt x="396" y="227"/>
                    <a:pt x="396" y="227"/>
                  </a:cubicBezTo>
                  <a:cubicBezTo>
                    <a:pt x="396" y="227"/>
                    <a:pt x="396" y="227"/>
                    <a:pt x="396" y="227"/>
                  </a:cubicBezTo>
                  <a:cubicBezTo>
                    <a:pt x="396" y="228"/>
                    <a:pt x="396" y="228"/>
                    <a:pt x="396" y="228"/>
                  </a:cubicBezTo>
                  <a:cubicBezTo>
                    <a:pt x="395" y="228"/>
                    <a:pt x="395" y="228"/>
                    <a:pt x="395" y="228"/>
                  </a:cubicBezTo>
                  <a:cubicBezTo>
                    <a:pt x="394" y="228"/>
                    <a:pt x="394" y="228"/>
                    <a:pt x="394" y="228"/>
                  </a:cubicBezTo>
                  <a:cubicBezTo>
                    <a:pt x="393" y="228"/>
                    <a:pt x="393" y="228"/>
                    <a:pt x="393" y="228"/>
                  </a:cubicBezTo>
                  <a:cubicBezTo>
                    <a:pt x="393" y="228"/>
                    <a:pt x="393" y="228"/>
                    <a:pt x="393" y="228"/>
                  </a:cubicBezTo>
                  <a:cubicBezTo>
                    <a:pt x="392" y="228"/>
                    <a:pt x="392" y="228"/>
                    <a:pt x="392" y="228"/>
                  </a:cubicBezTo>
                  <a:cubicBezTo>
                    <a:pt x="392" y="229"/>
                    <a:pt x="392" y="229"/>
                    <a:pt x="392" y="229"/>
                  </a:cubicBezTo>
                  <a:cubicBezTo>
                    <a:pt x="391" y="229"/>
                    <a:pt x="391" y="229"/>
                    <a:pt x="391" y="229"/>
                  </a:cubicBezTo>
                  <a:cubicBezTo>
                    <a:pt x="390" y="229"/>
                    <a:pt x="390" y="229"/>
                    <a:pt x="390" y="229"/>
                  </a:cubicBezTo>
                  <a:cubicBezTo>
                    <a:pt x="390" y="229"/>
                    <a:pt x="390" y="229"/>
                    <a:pt x="390" y="229"/>
                  </a:cubicBezTo>
                  <a:cubicBezTo>
                    <a:pt x="390" y="229"/>
                    <a:pt x="390" y="229"/>
                    <a:pt x="390" y="229"/>
                  </a:cubicBezTo>
                  <a:cubicBezTo>
                    <a:pt x="389" y="229"/>
                    <a:pt x="389" y="229"/>
                    <a:pt x="389" y="229"/>
                  </a:cubicBezTo>
                  <a:cubicBezTo>
                    <a:pt x="388" y="230"/>
                    <a:pt x="388" y="230"/>
                    <a:pt x="388" y="230"/>
                  </a:cubicBezTo>
                  <a:cubicBezTo>
                    <a:pt x="387" y="230"/>
                    <a:pt x="387" y="230"/>
                    <a:pt x="387" y="230"/>
                  </a:cubicBezTo>
                  <a:cubicBezTo>
                    <a:pt x="387" y="230"/>
                    <a:pt x="387" y="230"/>
                    <a:pt x="387" y="230"/>
                  </a:cubicBezTo>
                  <a:cubicBezTo>
                    <a:pt x="387" y="231"/>
                    <a:pt x="387" y="231"/>
                    <a:pt x="387" y="231"/>
                  </a:cubicBezTo>
                  <a:cubicBezTo>
                    <a:pt x="386" y="232"/>
                    <a:pt x="386" y="232"/>
                    <a:pt x="386" y="232"/>
                  </a:cubicBezTo>
                  <a:cubicBezTo>
                    <a:pt x="386" y="232"/>
                    <a:pt x="386" y="232"/>
                    <a:pt x="386" y="232"/>
                  </a:cubicBezTo>
                  <a:cubicBezTo>
                    <a:pt x="386" y="233"/>
                    <a:pt x="386" y="233"/>
                    <a:pt x="386" y="233"/>
                  </a:cubicBezTo>
                  <a:cubicBezTo>
                    <a:pt x="386" y="233"/>
                    <a:pt x="386" y="233"/>
                    <a:pt x="386" y="233"/>
                  </a:cubicBezTo>
                  <a:cubicBezTo>
                    <a:pt x="386" y="234"/>
                    <a:pt x="386" y="234"/>
                    <a:pt x="386" y="234"/>
                  </a:cubicBezTo>
                  <a:cubicBezTo>
                    <a:pt x="386" y="234"/>
                    <a:pt x="386" y="234"/>
                    <a:pt x="386" y="234"/>
                  </a:cubicBezTo>
                  <a:cubicBezTo>
                    <a:pt x="387" y="234"/>
                    <a:pt x="387" y="234"/>
                    <a:pt x="387" y="234"/>
                  </a:cubicBezTo>
                  <a:cubicBezTo>
                    <a:pt x="388" y="234"/>
                    <a:pt x="388" y="234"/>
                    <a:pt x="388" y="234"/>
                  </a:cubicBezTo>
                  <a:cubicBezTo>
                    <a:pt x="388" y="234"/>
                    <a:pt x="388" y="234"/>
                    <a:pt x="388" y="234"/>
                  </a:cubicBezTo>
                  <a:cubicBezTo>
                    <a:pt x="389" y="234"/>
                    <a:pt x="389" y="234"/>
                    <a:pt x="389" y="234"/>
                  </a:cubicBezTo>
                  <a:cubicBezTo>
                    <a:pt x="389" y="235"/>
                    <a:pt x="389" y="235"/>
                    <a:pt x="389" y="235"/>
                  </a:cubicBezTo>
                  <a:cubicBezTo>
                    <a:pt x="390" y="235"/>
                    <a:pt x="390" y="235"/>
                    <a:pt x="390" y="235"/>
                  </a:cubicBezTo>
                  <a:cubicBezTo>
                    <a:pt x="390" y="236"/>
                    <a:pt x="390" y="236"/>
                    <a:pt x="390" y="236"/>
                  </a:cubicBezTo>
                  <a:cubicBezTo>
                    <a:pt x="390" y="236"/>
                    <a:pt x="390" y="236"/>
                    <a:pt x="390" y="236"/>
                  </a:cubicBezTo>
                  <a:cubicBezTo>
                    <a:pt x="391" y="237"/>
                    <a:pt x="391" y="237"/>
                    <a:pt x="391" y="237"/>
                  </a:cubicBezTo>
                  <a:cubicBezTo>
                    <a:pt x="390" y="238"/>
                    <a:pt x="390" y="238"/>
                    <a:pt x="390" y="238"/>
                  </a:cubicBezTo>
                  <a:cubicBezTo>
                    <a:pt x="390" y="238"/>
                    <a:pt x="390" y="238"/>
                    <a:pt x="390" y="238"/>
                  </a:cubicBezTo>
                  <a:cubicBezTo>
                    <a:pt x="389" y="239"/>
                    <a:pt x="389" y="239"/>
                    <a:pt x="389" y="239"/>
                  </a:cubicBezTo>
                  <a:cubicBezTo>
                    <a:pt x="389" y="240"/>
                    <a:pt x="389" y="240"/>
                    <a:pt x="389" y="240"/>
                  </a:cubicBezTo>
                  <a:cubicBezTo>
                    <a:pt x="389" y="240"/>
                    <a:pt x="389" y="240"/>
                    <a:pt x="389" y="240"/>
                  </a:cubicBezTo>
                  <a:cubicBezTo>
                    <a:pt x="388" y="241"/>
                    <a:pt x="388" y="241"/>
                    <a:pt x="388" y="241"/>
                  </a:cubicBezTo>
                  <a:cubicBezTo>
                    <a:pt x="388" y="242"/>
                    <a:pt x="388" y="242"/>
                    <a:pt x="388" y="242"/>
                  </a:cubicBezTo>
                  <a:cubicBezTo>
                    <a:pt x="388" y="242"/>
                    <a:pt x="388" y="242"/>
                    <a:pt x="388" y="242"/>
                  </a:cubicBezTo>
                  <a:cubicBezTo>
                    <a:pt x="388" y="243"/>
                    <a:pt x="388" y="243"/>
                    <a:pt x="388" y="243"/>
                  </a:cubicBezTo>
                  <a:cubicBezTo>
                    <a:pt x="388" y="244"/>
                    <a:pt x="388" y="244"/>
                    <a:pt x="388" y="244"/>
                  </a:cubicBezTo>
                  <a:cubicBezTo>
                    <a:pt x="389" y="244"/>
                    <a:pt x="389" y="244"/>
                    <a:pt x="389" y="244"/>
                  </a:cubicBezTo>
                  <a:cubicBezTo>
                    <a:pt x="389" y="245"/>
                    <a:pt x="389" y="245"/>
                    <a:pt x="389" y="245"/>
                  </a:cubicBezTo>
                  <a:cubicBezTo>
                    <a:pt x="388" y="245"/>
                    <a:pt x="388" y="245"/>
                    <a:pt x="388" y="245"/>
                  </a:cubicBezTo>
                  <a:cubicBezTo>
                    <a:pt x="388" y="246"/>
                    <a:pt x="388" y="246"/>
                    <a:pt x="388" y="246"/>
                  </a:cubicBezTo>
                  <a:cubicBezTo>
                    <a:pt x="389" y="246"/>
                    <a:pt x="389" y="246"/>
                    <a:pt x="389" y="246"/>
                  </a:cubicBezTo>
                  <a:cubicBezTo>
                    <a:pt x="389" y="248"/>
                    <a:pt x="389" y="248"/>
                    <a:pt x="389" y="248"/>
                  </a:cubicBezTo>
                  <a:cubicBezTo>
                    <a:pt x="388" y="248"/>
                    <a:pt x="388" y="248"/>
                    <a:pt x="388" y="248"/>
                  </a:cubicBezTo>
                  <a:cubicBezTo>
                    <a:pt x="388" y="249"/>
                    <a:pt x="388" y="249"/>
                    <a:pt x="388" y="249"/>
                  </a:cubicBezTo>
                  <a:cubicBezTo>
                    <a:pt x="389" y="249"/>
                    <a:pt x="389" y="249"/>
                    <a:pt x="389" y="249"/>
                  </a:cubicBezTo>
                  <a:cubicBezTo>
                    <a:pt x="389" y="249"/>
                    <a:pt x="389" y="249"/>
                    <a:pt x="389" y="249"/>
                  </a:cubicBezTo>
                  <a:cubicBezTo>
                    <a:pt x="389" y="249"/>
                    <a:pt x="389" y="249"/>
                    <a:pt x="389" y="249"/>
                  </a:cubicBezTo>
                  <a:cubicBezTo>
                    <a:pt x="390" y="249"/>
                    <a:pt x="390" y="249"/>
                    <a:pt x="390" y="249"/>
                  </a:cubicBezTo>
                  <a:cubicBezTo>
                    <a:pt x="390" y="250"/>
                    <a:pt x="390" y="250"/>
                    <a:pt x="390" y="250"/>
                  </a:cubicBezTo>
                  <a:cubicBezTo>
                    <a:pt x="390" y="251"/>
                    <a:pt x="390" y="251"/>
                    <a:pt x="390" y="251"/>
                  </a:cubicBezTo>
                  <a:cubicBezTo>
                    <a:pt x="389" y="252"/>
                    <a:pt x="389" y="252"/>
                    <a:pt x="389" y="252"/>
                  </a:cubicBezTo>
                  <a:cubicBezTo>
                    <a:pt x="387" y="252"/>
                    <a:pt x="387" y="252"/>
                    <a:pt x="387" y="252"/>
                  </a:cubicBezTo>
                  <a:cubicBezTo>
                    <a:pt x="386" y="252"/>
                    <a:pt x="386" y="252"/>
                    <a:pt x="386" y="252"/>
                  </a:cubicBezTo>
                  <a:cubicBezTo>
                    <a:pt x="384" y="254"/>
                    <a:pt x="384" y="254"/>
                    <a:pt x="384" y="254"/>
                  </a:cubicBezTo>
                  <a:cubicBezTo>
                    <a:pt x="384" y="254"/>
                    <a:pt x="384" y="254"/>
                    <a:pt x="384" y="254"/>
                  </a:cubicBezTo>
                  <a:cubicBezTo>
                    <a:pt x="383" y="254"/>
                    <a:pt x="383" y="254"/>
                    <a:pt x="383" y="254"/>
                  </a:cubicBezTo>
                  <a:cubicBezTo>
                    <a:pt x="382" y="254"/>
                    <a:pt x="382" y="254"/>
                    <a:pt x="382" y="254"/>
                  </a:cubicBezTo>
                  <a:cubicBezTo>
                    <a:pt x="381" y="254"/>
                    <a:pt x="381" y="254"/>
                    <a:pt x="381" y="254"/>
                  </a:cubicBezTo>
                  <a:cubicBezTo>
                    <a:pt x="381" y="254"/>
                    <a:pt x="381" y="254"/>
                    <a:pt x="381" y="254"/>
                  </a:cubicBezTo>
                  <a:cubicBezTo>
                    <a:pt x="380" y="253"/>
                    <a:pt x="380" y="253"/>
                    <a:pt x="380" y="253"/>
                  </a:cubicBezTo>
                  <a:cubicBezTo>
                    <a:pt x="380" y="254"/>
                    <a:pt x="380" y="254"/>
                    <a:pt x="380" y="254"/>
                  </a:cubicBezTo>
                  <a:cubicBezTo>
                    <a:pt x="379" y="253"/>
                    <a:pt x="379" y="253"/>
                    <a:pt x="379" y="253"/>
                  </a:cubicBezTo>
                  <a:cubicBezTo>
                    <a:pt x="378" y="253"/>
                    <a:pt x="378" y="253"/>
                    <a:pt x="378" y="253"/>
                  </a:cubicBezTo>
                  <a:cubicBezTo>
                    <a:pt x="376" y="253"/>
                    <a:pt x="376" y="253"/>
                    <a:pt x="376" y="253"/>
                  </a:cubicBezTo>
                  <a:cubicBezTo>
                    <a:pt x="376" y="253"/>
                    <a:pt x="376" y="253"/>
                    <a:pt x="376" y="253"/>
                  </a:cubicBezTo>
                  <a:cubicBezTo>
                    <a:pt x="375" y="254"/>
                    <a:pt x="375" y="254"/>
                    <a:pt x="375" y="254"/>
                  </a:cubicBezTo>
                  <a:cubicBezTo>
                    <a:pt x="374" y="254"/>
                    <a:pt x="374" y="254"/>
                    <a:pt x="374" y="254"/>
                  </a:cubicBezTo>
                  <a:cubicBezTo>
                    <a:pt x="374" y="254"/>
                    <a:pt x="374" y="254"/>
                    <a:pt x="374" y="254"/>
                  </a:cubicBezTo>
                  <a:cubicBezTo>
                    <a:pt x="373" y="254"/>
                    <a:pt x="373" y="254"/>
                    <a:pt x="373" y="254"/>
                  </a:cubicBezTo>
                  <a:cubicBezTo>
                    <a:pt x="373" y="254"/>
                    <a:pt x="373" y="254"/>
                    <a:pt x="373" y="254"/>
                  </a:cubicBezTo>
                  <a:cubicBezTo>
                    <a:pt x="372" y="253"/>
                    <a:pt x="372" y="253"/>
                    <a:pt x="372" y="253"/>
                  </a:cubicBezTo>
                  <a:cubicBezTo>
                    <a:pt x="371" y="252"/>
                    <a:pt x="371" y="252"/>
                    <a:pt x="371" y="252"/>
                  </a:cubicBezTo>
                  <a:cubicBezTo>
                    <a:pt x="370" y="252"/>
                    <a:pt x="370" y="252"/>
                    <a:pt x="370" y="252"/>
                  </a:cubicBezTo>
                  <a:cubicBezTo>
                    <a:pt x="369" y="253"/>
                    <a:pt x="369" y="253"/>
                    <a:pt x="369" y="253"/>
                  </a:cubicBezTo>
                  <a:cubicBezTo>
                    <a:pt x="369" y="252"/>
                    <a:pt x="369" y="252"/>
                    <a:pt x="369" y="252"/>
                  </a:cubicBezTo>
                  <a:cubicBezTo>
                    <a:pt x="368" y="252"/>
                    <a:pt x="368" y="252"/>
                    <a:pt x="368" y="252"/>
                  </a:cubicBezTo>
                  <a:cubicBezTo>
                    <a:pt x="367" y="253"/>
                    <a:pt x="367" y="253"/>
                    <a:pt x="367" y="253"/>
                  </a:cubicBezTo>
                  <a:cubicBezTo>
                    <a:pt x="367" y="254"/>
                    <a:pt x="367" y="254"/>
                    <a:pt x="367" y="254"/>
                  </a:cubicBezTo>
                  <a:cubicBezTo>
                    <a:pt x="366" y="254"/>
                    <a:pt x="366" y="254"/>
                    <a:pt x="366" y="254"/>
                  </a:cubicBezTo>
                  <a:cubicBezTo>
                    <a:pt x="365" y="255"/>
                    <a:pt x="365" y="255"/>
                    <a:pt x="365" y="255"/>
                  </a:cubicBezTo>
                  <a:cubicBezTo>
                    <a:pt x="365" y="256"/>
                    <a:pt x="365" y="256"/>
                    <a:pt x="365" y="256"/>
                  </a:cubicBezTo>
                  <a:cubicBezTo>
                    <a:pt x="365" y="256"/>
                    <a:pt x="365" y="256"/>
                    <a:pt x="365" y="256"/>
                  </a:cubicBezTo>
                  <a:cubicBezTo>
                    <a:pt x="364" y="257"/>
                    <a:pt x="364" y="257"/>
                    <a:pt x="364" y="257"/>
                  </a:cubicBezTo>
                  <a:cubicBezTo>
                    <a:pt x="363" y="257"/>
                    <a:pt x="363" y="257"/>
                    <a:pt x="363" y="257"/>
                  </a:cubicBezTo>
                  <a:cubicBezTo>
                    <a:pt x="361" y="257"/>
                    <a:pt x="361" y="257"/>
                    <a:pt x="361" y="257"/>
                  </a:cubicBezTo>
                  <a:cubicBezTo>
                    <a:pt x="361" y="258"/>
                    <a:pt x="361" y="258"/>
                    <a:pt x="361" y="258"/>
                  </a:cubicBezTo>
                  <a:cubicBezTo>
                    <a:pt x="360" y="258"/>
                    <a:pt x="360" y="258"/>
                    <a:pt x="360" y="258"/>
                  </a:cubicBezTo>
                  <a:cubicBezTo>
                    <a:pt x="359" y="258"/>
                    <a:pt x="359" y="258"/>
                    <a:pt x="359" y="258"/>
                  </a:cubicBezTo>
                  <a:cubicBezTo>
                    <a:pt x="357" y="259"/>
                    <a:pt x="357" y="259"/>
                    <a:pt x="357" y="259"/>
                  </a:cubicBezTo>
                  <a:cubicBezTo>
                    <a:pt x="357" y="260"/>
                    <a:pt x="357" y="260"/>
                    <a:pt x="357" y="260"/>
                  </a:cubicBezTo>
                  <a:cubicBezTo>
                    <a:pt x="356" y="260"/>
                    <a:pt x="356" y="260"/>
                    <a:pt x="356" y="260"/>
                  </a:cubicBezTo>
                  <a:cubicBezTo>
                    <a:pt x="355" y="260"/>
                    <a:pt x="355" y="260"/>
                    <a:pt x="355" y="260"/>
                  </a:cubicBezTo>
                  <a:cubicBezTo>
                    <a:pt x="354" y="260"/>
                    <a:pt x="354" y="260"/>
                    <a:pt x="354" y="260"/>
                  </a:cubicBezTo>
                  <a:cubicBezTo>
                    <a:pt x="354" y="260"/>
                    <a:pt x="354" y="260"/>
                    <a:pt x="354" y="260"/>
                  </a:cubicBezTo>
                  <a:cubicBezTo>
                    <a:pt x="353" y="260"/>
                    <a:pt x="353" y="260"/>
                    <a:pt x="353" y="260"/>
                  </a:cubicBezTo>
                  <a:cubicBezTo>
                    <a:pt x="350" y="260"/>
                    <a:pt x="350" y="260"/>
                    <a:pt x="350" y="260"/>
                  </a:cubicBezTo>
                  <a:cubicBezTo>
                    <a:pt x="348" y="260"/>
                    <a:pt x="348" y="260"/>
                    <a:pt x="348" y="260"/>
                  </a:cubicBezTo>
                  <a:cubicBezTo>
                    <a:pt x="346" y="260"/>
                    <a:pt x="346" y="260"/>
                    <a:pt x="346" y="260"/>
                  </a:cubicBezTo>
                  <a:cubicBezTo>
                    <a:pt x="346" y="260"/>
                    <a:pt x="346" y="260"/>
                    <a:pt x="346" y="260"/>
                  </a:cubicBezTo>
                  <a:cubicBezTo>
                    <a:pt x="345" y="259"/>
                    <a:pt x="345" y="259"/>
                    <a:pt x="345" y="259"/>
                  </a:cubicBezTo>
                  <a:cubicBezTo>
                    <a:pt x="344" y="259"/>
                    <a:pt x="344" y="259"/>
                    <a:pt x="344" y="259"/>
                  </a:cubicBezTo>
                  <a:cubicBezTo>
                    <a:pt x="344" y="259"/>
                    <a:pt x="344" y="259"/>
                    <a:pt x="344" y="259"/>
                  </a:cubicBezTo>
                  <a:cubicBezTo>
                    <a:pt x="343" y="258"/>
                    <a:pt x="343" y="258"/>
                    <a:pt x="343" y="258"/>
                  </a:cubicBezTo>
                  <a:cubicBezTo>
                    <a:pt x="342" y="257"/>
                    <a:pt x="342" y="257"/>
                    <a:pt x="342" y="257"/>
                  </a:cubicBezTo>
                  <a:cubicBezTo>
                    <a:pt x="342" y="257"/>
                    <a:pt x="342" y="257"/>
                    <a:pt x="342" y="257"/>
                  </a:cubicBezTo>
                  <a:cubicBezTo>
                    <a:pt x="341" y="257"/>
                    <a:pt x="341" y="257"/>
                    <a:pt x="341" y="257"/>
                  </a:cubicBezTo>
                  <a:cubicBezTo>
                    <a:pt x="340" y="257"/>
                    <a:pt x="340" y="257"/>
                    <a:pt x="340" y="257"/>
                  </a:cubicBezTo>
                  <a:cubicBezTo>
                    <a:pt x="338" y="256"/>
                    <a:pt x="338" y="256"/>
                    <a:pt x="338" y="256"/>
                  </a:cubicBezTo>
                  <a:cubicBezTo>
                    <a:pt x="337" y="255"/>
                    <a:pt x="337" y="255"/>
                    <a:pt x="337" y="255"/>
                  </a:cubicBezTo>
                  <a:cubicBezTo>
                    <a:pt x="336" y="255"/>
                    <a:pt x="336" y="255"/>
                    <a:pt x="336" y="255"/>
                  </a:cubicBezTo>
                  <a:cubicBezTo>
                    <a:pt x="334" y="255"/>
                    <a:pt x="334" y="255"/>
                    <a:pt x="334" y="255"/>
                  </a:cubicBezTo>
                  <a:cubicBezTo>
                    <a:pt x="333" y="255"/>
                    <a:pt x="333" y="255"/>
                    <a:pt x="333" y="255"/>
                  </a:cubicBezTo>
                  <a:cubicBezTo>
                    <a:pt x="332" y="255"/>
                    <a:pt x="332" y="255"/>
                    <a:pt x="332" y="255"/>
                  </a:cubicBezTo>
                  <a:cubicBezTo>
                    <a:pt x="331" y="255"/>
                    <a:pt x="331" y="255"/>
                    <a:pt x="331" y="255"/>
                  </a:cubicBezTo>
                  <a:cubicBezTo>
                    <a:pt x="330" y="255"/>
                    <a:pt x="330" y="255"/>
                    <a:pt x="330" y="255"/>
                  </a:cubicBezTo>
                  <a:cubicBezTo>
                    <a:pt x="328" y="255"/>
                    <a:pt x="328" y="255"/>
                    <a:pt x="328" y="255"/>
                  </a:cubicBezTo>
                  <a:cubicBezTo>
                    <a:pt x="327" y="256"/>
                    <a:pt x="327" y="256"/>
                    <a:pt x="327" y="256"/>
                  </a:cubicBezTo>
                  <a:cubicBezTo>
                    <a:pt x="326" y="257"/>
                    <a:pt x="326" y="257"/>
                    <a:pt x="326" y="257"/>
                  </a:cubicBezTo>
                  <a:cubicBezTo>
                    <a:pt x="326" y="257"/>
                    <a:pt x="326" y="257"/>
                    <a:pt x="326" y="257"/>
                  </a:cubicBezTo>
                  <a:cubicBezTo>
                    <a:pt x="325" y="257"/>
                    <a:pt x="325" y="257"/>
                    <a:pt x="325" y="257"/>
                  </a:cubicBezTo>
                  <a:cubicBezTo>
                    <a:pt x="324" y="257"/>
                    <a:pt x="324" y="257"/>
                    <a:pt x="324" y="257"/>
                  </a:cubicBezTo>
                  <a:cubicBezTo>
                    <a:pt x="324" y="257"/>
                    <a:pt x="324" y="257"/>
                    <a:pt x="324" y="257"/>
                  </a:cubicBezTo>
                  <a:cubicBezTo>
                    <a:pt x="323" y="257"/>
                    <a:pt x="323" y="257"/>
                    <a:pt x="323" y="257"/>
                  </a:cubicBezTo>
                  <a:cubicBezTo>
                    <a:pt x="322" y="257"/>
                    <a:pt x="322" y="257"/>
                    <a:pt x="322" y="257"/>
                  </a:cubicBezTo>
                  <a:cubicBezTo>
                    <a:pt x="322" y="257"/>
                    <a:pt x="322" y="257"/>
                    <a:pt x="322" y="257"/>
                  </a:cubicBezTo>
                  <a:cubicBezTo>
                    <a:pt x="320" y="256"/>
                    <a:pt x="320" y="256"/>
                    <a:pt x="320" y="256"/>
                  </a:cubicBezTo>
                  <a:cubicBezTo>
                    <a:pt x="319" y="256"/>
                    <a:pt x="319" y="256"/>
                    <a:pt x="319" y="256"/>
                  </a:cubicBezTo>
                  <a:cubicBezTo>
                    <a:pt x="319" y="256"/>
                    <a:pt x="319" y="256"/>
                    <a:pt x="319" y="256"/>
                  </a:cubicBezTo>
                  <a:cubicBezTo>
                    <a:pt x="318" y="255"/>
                    <a:pt x="318" y="255"/>
                    <a:pt x="318" y="255"/>
                  </a:cubicBezTo>
                  <a:cubicBezTo>
                    <a:pt x="317" y="255"/>
                    <a:pt x="317" y="255"/>
                    <a:pt x="317" y="255"/>
                  </a:cubicBezTo>
                  <a:cubicBezTo>
                    <a:pt x="317" y="255"/>
                    <a:pt x="317" y="255"/>
                    <a:pt x="317" y="255"/>
                  </a:cubicBezTo>
                  <a:cubicBezTo>
                    <a:pt x="317" y="254"/>
                    <a:pt x="317" y="254"/>
                    <a:pt x="317" y="254"/>
                  </a:cubicBezTo>
                  <a:cubicBezTo>
                    <a:pt x="316" y="253"/>
                    <a:pt x="316" y="253"/>
                    <a:pt x="316" y="253"/>
                  </a:cubicBezTo>
                  <a:cubicBezTo>
                    <a:pt x="316" y="253"/>
                    <a:pt x="316" y="253"/>
                    <a:pt x="316" y="253"/>
                  </a:cubicBezTo>
                  <a:cubicBezTo>
                    <a:pt x="316" y="252"/>
                    <a:pt x="316" y="252"/>
                    <a:pt x="316" y="252"/>
                  </a:cubicBezTo>
                  <a:cubicBezTo>
                    <a:pt x="315" y="251"/>
                    <a:pt x="315" y="251"/>
                    <a:pt x="315" y="251"/>
                  </a:cubicBezTo>
                  <a:cubicBezTo>
                    <a:pt x="315" y="251"/>
                    <a:pt x="315" y="251"/>
                    <a:pt x="315" y="251"/>
                  </a:cubicBezTo>
                  <a:cubicBezTo>
                    <a:pt x="315" y="250"/>
                    <a:pt x="315" y="250"/>
                    <a:pt x="315" y="250"/>
                  </a:cubicBezTo>
                  <a:cubicBezTo>
                    <a:pt x="314" y="250"/>
                    <a:pt x="314" y="250"/>
                    <a:pt x="314" y="250"/>
                  </a:cubicBezTo>
                  <a:cubicBezTo>
                    <a:pt x="313" y="250"/>
                    <a:pt x="313" y="250"/>
                    <a:pt x="313" y="250"/>
                  </a:cubicBezTo>
                  <a:cubicBezTo>
                    <a:pt x="312" y="250"/>
                    <a:pt x="312" y="250"/>
                    <a:pt x="312" y="250"/>
                  </a:cubicBezTo>
                  <a:cubicBezTo>
                    <a:pt x="311" y="250"/>
                    <a:pt x="311" y="250"/>
                    <a:pt x="311" y="250"/>
                  </a:cubicBezTo>
                  <a:cubicBezTo>
                    <a:pt x="310" y="250"/>
                    <a:pt x="310" y="250"/>
                    <a:pt x="310" y="250"/>
                  </a:cubicBezTo>
                  <a:cubicBezTo>
                    <a:pt x="310" y="249"/>
                    <a:pt x="310" y="249"/>
                    <a:pt x="310" y="249"/>
                  </a:cubicBezTo>
                  <a:cubicBezTo>
                    <a:pt x="309" y="249"/>
                    <a:pt x="309" y="249"/>
                    <a:pt x="309" y="249"/>
                  </a:cubicBezTo>
                  <a:cubicBezTo>
                    <a:pt x="307" y="249"/>
                    <a:pt x="307" y="249"/>
                    <a:pt x="307" y="249"/>
                  </a:cubicBezTo>
                  <a:cubicBezTo>
                    <a:pt x="306" y="249"/>
                    <a:pt x="306" y="249"/>
                    <a:pt x="306" y="249"/>
                  </a:cubicBezTo>
                  <a:cubicBezTo>
                    <a:pt x="305" y="248"/>
                    <a:pt x="305" y="248"/>
                    <a:pt x="305" y="248"/>
                  </a:cubicBezTo>
                  <a:cubicBezTo>
                    <a:pt x="305" y="248"/>
                    <a:pt x="305" y="248"/>
                    <a:pt x="305" y="248"/>
                  </a:cubicBezTo>
                  <a:cubicBezTo>
                    <a:pt x="304" y="248"/>
                    <a:pt x="304" y="248"/>
                    <a:pt x="304" y="248"/>
                  </a:cubicBezTo>
                  <a:cubicBezTo>
                    <a:pt x="303" y="247"/>
                    <a:pt x="303" y="247"/>
                    <a:pt x="303" y="247"/>
                  </a:cubicBezTo>
                  <a:cubicBezTo>
                    <a:pt x="302" y="247"/>
                    <a:pt x="302" y="247"/>
                    <a:pt x="302" y="247"/>
                  </a:cubicBezTo>
                  <a:cubicBezTo>
                    <a:pt x="301" y="247"/>
                    <a:pt x="301" y="247"/>
                    <a:pt x="301" y="247"/>
                  </a:cubicBezTo>
                  <a:cubicBezTo>
                    <a:pt x="301" y="247"/>
                    <a:pt x="301" y="247"/>
                    <a:pt x="301" y="247"/>
                  </a:cubicBezTo>
                  <a:cubicBezTo>
                    <a:pt x="301" y="248"/>
                    <a:pt x="301" y="248"/>
                    <a:pt x="301" y="248"/>
                  </a:cubicBezTo>
                  <a:cubicBezTo>
                    <a:pt x="301" y="249"/>
                    <a:pt x="301" y="249"/>
                    <a:pt x="301" y="249"/>
                  </a:cubicBezTo>
                  <a:cubicBezTo>
                    <a:pt x="301" y="249"/>
                    <a:pt x="301" y="249"/>
                    <a:pt x="301" y="249"/>
                  </a:cubicBezTo>
                  <a:cubicBezTo>
                    <a:pt x="300" y="249"/>
                    <a:pt x="300" y="249"/>
                    <a:pt x="300" y="249"/>
                  </a:cubicBezTo>
                  <a:cubicBezTo>
                    <a:pt x="299" y="249"/>
                    <a:pt x="299" y="249"/>
                    <a:pt x="299" y="249"/>
                  </a:cubicBezTo>
                  <a:cubicBezTo>
                    <a:pt x="299" y="250"/>
                    <a:pt x="299" y="250"/>
                    <a:pt x="299" y="250"/>
                  </a:cubicBezTo>
                  <a:cubicBezTo>
                    <a:pt x="299" y="251"/>
                    <a:pt x="299" y="251"/>
                    <a:pt x="299" y="251"/>
                  </a:cubicBezTo>
                  <a:cubicBezTo>
                    <a:pt x="298" y="252"/>
                    <a:pt x="298" y="252"/>
                    <a:pt x="298" y="252"/>
                  </a:cubicBezTo>
                  <a:cubicBezTo>
                    <a:pt x="298" y="254"/>
                    <a:pt x="298" y="254"/>
                    <a:pt x="298" y="254"/>
                  </a:cubicBezTo>
                  <a:cubicBezTo>
                    <a:pt x="298" y="255"/>
                    <a:pt x="298" y="255"/>
                    <a:pt x="298" y="255"/>
                  </a:cubicBezTo>
                  <a:cubicBezTo>
                    <a:pt x="300" y="255"/>
                    <a:pt x="300" y="255"/>
                    <a:pt x="300" y="255"/>
                  </a:cubicBezTo>
                  <a:cubicBezTo>
                    <a:pt x="300" y="255"/>
                    <a:pt x="300" y="255"/>
                    <a:pt x="300" y="255"/>
                  </a:cubicBezTo>
                  <a:cubicBezTo>
                    <a:pt x="301" y="256"/>
                    <a:pt x="301" y="256"/>
                    <a:pt x="301" y="256"/>
                  </a:cubicBezTo>
                  <a:cubicBezTo>
                    <a:pt x="301" y="256"/>
                    <a:pt x="301" y="256"/>
                    <a:pt x="301" y="256"/>
                  </a:cubicBezTo>
                  <a:cubicBezTo>
                    <a:pt x="301" y="258"/>
                    <a:pt x="301" y="258"/>
                    <a:pt x="301" y="258"/>
                  </a:cubicBezTo>
                  <a:cubicBezTo>
                    <a:pt x="301" y="259"/>
                    <a:pt x="301" y="259"/>
                    <a:pt x="301" y="259"/>
                  </a:cubicBezTo>
                  <a:cubicBezTo>
                    <a:pt x="302" y="259"/>
                    <a:pt x="302" y="259"/>
                    <a:pt x="302" y="259"/>
                  </a:cubicBezTo>
                  <a:cubicBezTo>
                    <a:pt x="302" y="260"/>
                    <a:pt x="302" y="260"/>
                    <a:pt x="302" y="260"/>
                  </a:cubicBezTo>
                  <a:cubicBezTo>
                    <a:pt x="301" y="261"/>
                    <a:pt x="301" y="261"/>
                    <a:pt x="301" y="261"/>
                  </a:cubicBezTo>
                  <a:cubicBezTo>
                    <a:pt x="300" y="261"/>
                    <a:pt x="300" y="261"/>
                    <a:pt x="300" y="261"/>
                  </a:cubicBezTo>
                  <a:cubicBezTo>
                    <a:pt x="299" y="261"/>
                    <a:pt x="299" y="261"/>
                    <a:pt x="299" y="261"/>
                  </a:cubicBezTo>
                  <a:cubicBezTo>
                    <a:pt x="299" y="261"/>
                    <a:pt x="299" y="261"/>
                    <a:pt x="299" y="261"/>
                  </a:cubicBezTo>
                  <a:cubicBezTo>
                    <a:pt x="298" y="261"/>
                    <a:pt x="298" y="261"/>
                    <a:pt x="298" y="261"/>
                  </a:cubicBezTo>
                  <a:cubicBezTo>
                    <a:pt x="297" y="261"/>
                    <a:pt x="297" y="261"/>
                    <a:pt x="297" y="261"/>
                  </a:cubicBezTo>
                  <a:cubicBezTo>
                    <a:pt x="295" y="261"/>
                    <a:pt x="295" y="261"/>
                    <a:pt x="295" y="261"/>
                  </a:cubicBezTo>
                  <a:cubicBezTo>
                    <a:pt x="295" y="261"/>
                    <a:pt x="295" y="261"/>
                    <a:pt x="295" y="261"/>
                  </a:cubicBezTo>
                  <a:cubicBezTo>
                    <a:pt x="294" y="261"/>
                    <a:pt x="294" y="261"/>
                    <a:pt x="294" y="261"/>
                  </a:cubicBezTo>
                  <a:cubicBezTo>
                    <a:pt x="293" y="261"/>
                    <a:pt x="293" y="261"/>
                    <a:pt x="293" y="261"/>
                  </a:cubicBezTo>
                  <a:cubicBezTo>
                    <a:pt x="292" y="261"/>
                    <a:pt x="292" y="261"/>
                    <a:pt x="292" y="261"/>
                  </a:cubicBezTo>
                  <a:cubicBezTo>
                    <a:pt x="291" y="261"/>
                    <a:pt x="291" y="261"/>
                    <a:pt x="291" y="261"/>
                  </a:cubicBezTo>
                  <a:cubicBezTo>
                    <a:pt x="290" y="262"/>
                    <a:pt x="290" y="262"/>
                    <a:pt x="290" y="262"/>
                  </a:cubicBezTo>
                  <a:cubicBezTo>
                    <a:pt x="290" y="262"/>
                    <a:pt x="290" y="262"/>
                    <a:pt x="290" y="262"/>
                  </a:cubicBezTo>
                  <a:cubicBezTo>
                    <a:pt x="288" y="261"/>
                    <a:pt x="288" y="261"/>
                    <a:pt x="288" y="261"/>
                  </a:cubicBezTo>
                  <a:cubicBezTo>
                    <a:pt x="287" y="261"/>
                    <a:pt x="287" y="261"/>
                    <a:pt x="287" y="261"/>
                  </a:cubicBezTo>
                  <a:cubicBezTo>
                    <a:pt x="285" y="259"/>
                    <a:pt x="285" y="259"/>
                    <a:pt x="285" y="259"/>
                  </a:cubicBezTo>
                  <a:cubicBezTo>
                    <a:pt x="285" y="259"/>
                    <a:pt x="285" y="259"/>
                    <a:pt x="285" y="259"/>
                  </a:cubicBezTo>
                  <a:cubicBezTo>
                    <a:pt x="285" y="258"/>
                    <a:pt x="285" y="258"/>
                    <a:pt x="285" y="258"/>
                  </a:cubicBezTo>
                  <a:cubicBezTo>
                    <a:pt x="285" y="258"/>
                    <a:pt x="285" y="258"/>
                    <a:pt x="285" y="258"/>
                  </a:cubicBezTo>
                  <a:cubicBezTo>
                    <a:pt x="283" y="258"/>
                    <a:pt x="283" y="258"/>
                    <a:pt x="283" y="258"/>
                  </a:cubicBezTo>
                  <a:cubicBezTo>
                    <a:pt x="283" y="258"/>
                    <a:pt x="283" y="258"/>
                    <a:pt x="283" y="258"/>
                  </a:cubicBezTo>
                  <a:cubicBezTo>
                    <a:pt x="282" y="258"/>
                    <a:pt x="282" y="258"/>
                    <a:pt x="282" y="258"/>
                  </a:cubicBezTo>
                  <a:cubicBezTo>
                    <a:pt x="281" y="258"/>
                    <a:pt x="281" y="258"/>
                    <a:pt x="281" y="258"/>
                  </a:cubicBezTo>
                  <a:cubicBezTo>
                    <a:pt x="280" y="258"/>
                    <a:pt x="280" y="258"/>
                    <a:pt x="280" y="258"/>
                  </a:cubicBezTo>
                  <a:cubicBezTo>
                    <a:pt x="280" y="258"/>
                    <a:pt x="280" y="258"/>
                    <a:pt x="280" y="258"/>
                  </a:cubicBezTo>
                  <a:cubicBezTo>
                    <a:pt x="280" y="257"/>
                    <a:pt x="280" y="257"/>
                    <a:pt x="280" y="257"/>
                  </a:cubicBezTo>
                  <a:cubicBezTo>
                    <a:pt x="279" y="257"/>
                    <a:pt x="279" y="257"/>
                    <a:pt x="279" y="257"/>
                  </a:cubicBezTo>
                  <a:cubicBezTo>
                    <a:pt x="279" y="257"/>
                    <a:pt x="279" y="257"/>
                    <a:pt x="279" y="257"/>
                  </a:cubicBezTo>
                  <a:cubicBezTo>
                    <a:pt x="278" y="257"/>
                    <a:pt x="278" y="257"/>
                    <a:pt x="278" y="257"/>
                  </a:cubicBezTo>
                  <a:cubicBezTo>
                    <a:pt x="277" y="257"/>
                    <a:pt x="277" y="257"/>
                    <a:pt x="277" y="257"/>
                  </a:cubicBezTo>
                  <a:cubicBezTo>
                    <a:pt x="277" y="257"/>
                    <a:pt x="277" y="257"/>
                    <a:pt x="277" y="257"/>
                  </a:cubicBezTo>
                  <a:cubicBezTo>
                    <a:pt x="276" y="257"/>
                    <a:pt x="276" y="257"/>
                    <a:pt x="276" y="257"/>
                  </a:cubicBezTo>
                  <a:cubicBezTo>
                    <a:pt x="274" y="257"/>
                    <a:pt x="274" y="257"/>
                    <a:pt x="274" y="257"/>
                  </a:cubicBezTo>
                  <a:cubicBezTo>
                    <a:pt x="273" y="258"/>
                    <a:pt x="273" y="258"/>
                    <a:pt x="273" y="258"/>
                  </a:cubicBezTo>
                  <a:cubicBezTo>
                    <a:pt x="273" y="259"/>
                    <a:pt x="273" y="259"/>
                    <a:pt x="273" y="259"/>
                  </a:cubicBezTo>
                  <a:cubicBezTo>
                    <a:pt x="272" y="259"/>
                    <a:pt x="272" y="259"/>
                    <a:pt x="272" y="259"/>
                  </a:cubicBezTo>
                  <a:cubicBezTo>
                    <a:pt x="271" y="259"/>
                    <a:pt x="271" y="259"/>
                    <a:pt x="271" y="259"/>
                  </a:cubicBezTo>
                  <a:cubicBezTo>
                    <a:pt x="271" y="259"/>
                    <a:pt x="271" y="259"/>
                    <a:pt x="271" y="259"/>
                  </a:cubicBezTo>
                  <a:cubicBezTo>
                    <a:pt x="271" y="259"/>
                    <a:pt x="271" y="259"/>
                    <a:pt x="271" y="259"/>
                  </a:cubicBezTo>
                  <a:cubicBezTo>
                    <a:pt x="271" y="260"/>
                    <a:pt x="271" y="260"/>
                    <a:pt x="271" y="260"/>
                  </a:cubicBezTo>
                  <a:cubicBezTo>
                    <a:pt x="271" y="260"/>
                    <a:pt x="271" y="260"/>
                    <a:pt x="271" y="260"/>
                  </a:cubicBezTo>
                  <a:cubicBezTo>
                    <a:pt x="270" y="261"/>
                    <a:pt x="270" y="261"/>
                    <a:pt x="270" y="261"/>
                  </a:cubicBezTo>
                  <a:cubicBezTo>
                    <a:pt x="269" y="261"/>
                    <a:pt x="269" y="261"/>
                    <a:pt x="269" y="261"/>
                  </a:cubicBezTo>
                  <a:cubicBezTo>
                    <a:pt x="269" y="262"/>
                    <a:pt x="269" y="262"/>
                    <a:pt x="269" y="262"/>
                  </a:cubicBezTo>
                  <a:cubicBezTo>
                    <a:pt x="269" y="262"/>
                    <a:pt x="269" y="262"/>
                    <a:pt x="269" y="262"/>
                  </a:cubicBezTo>
                  <a:cubicBezTo>
                    <a:pt x="267" y="263"/>
                    <a:pt x="267" y="263"/>
                    <a:pt x="267" y="263"/>
                  </a:cubicBezTo>
                  <a:cubicBezTo>
                    <a:pt x="267" y="264"/>
                    <a:pt x="267" y="264"/>
                    <a:pt x="267" y="264"/>
                  </a:cubicBezTo>
                  <a:cubicBezTo>
                    <a:pt x="267" y="264"/>
                    <a:pt x="267" y="264"/>
                    <a:pt x="267" y="264"/>
                  </a:cubicBezTo>
                  <a:cubicBezTo>
                    <a:pt x="266" y="265"/>
                    <a:pt x="266" y="265"/>
                    <a:pt x="266" y="265"/>
                  </a:cubicBezTo>
                  <a:cubicBezTo>
                    <a:pt x="265" y="266"/>
                    <a:pt x="265" y="266"/>
                    <a:pt x="265" y="266"/>
                  </a:cubicBezTo>
                  <a:cubicBezTo>
                    <a:pt x="265" y="266"/>
                    <a:pt x="265" y="266"/>
                    <a:pt x="265" y="266"/>
                  </a:cubicBezTo>
                  <a:cubicBezTo>
                    <a:pt x="263" y="266"/>
                    <a:pt x="263" y="266"/>
                    <a:pt x="263" y="266"/>
                  </a:cubicBezTo>
                  <a:cubicBezTo>
                    <a:pt x="262" y="266"/>
                    <a:pt x="262" y="266"/>
                    <a:pt x="262" y="266"/>
                  </a:cubicBezTo>
                  <a:cubicBezTo>
                    <a:pt x="261" y="268"/>
                    <a:pt x="261" y="268"/>
                    <a:pt x="261" y="268"/>
                  </a:cubicBezTo>
                  <a:cubicBezTo>
                    <a:pt x="261" y="268"/>
                    <a:pt x="261" y="268"/>
                    <a:pt x="261" y="268"/>
                  </a:cubicBezTo>
                  <a:cubicBezTo>
                    <a:pt x="261" y="268"/>
                    <a:pt x="261" y="268"/>
                    <a:pt x="261" y="268"/>
                  </a:cubicBezTo>
                  <a:cubicBezTo>
                    <a:pt x="260" y="268"/>
                    <a:pt x="260" y="268"/>
                    <a:pt x="260" y="268"/>
                  </a:cubicBezTo>
                  <a:cubicBezTo>
                    <a:pt x="259" y="268"/>
                    <a:pt x="259" y="268"/>
                    <a:pt x="259" y="268"/>
                  </a:cubicBezTo>
                  <a:cubicBezTo>
                    <a:pt x="259" y="267"/>
                    <a:pt x="259" y="267"/>
                    <a:pt x="259" y="267"/>
                  </a:cubicBezTo>
                  <a:cubicBezTo>
                    <a:pt x="258" y="267"/>
                    <a:pt x="258" y="267"/>
                    <a:pt x="258" y="267"/>
                  </a:cubicBezTo>
                  <a:cubicBezTo>
                    <a:pt x="257" y="266"/>
                    <a:pt x="257" y="266"/>
                    <a:pt x="257" y="266"/>
                  </a:cubicBezTo>
                  <a:cubicBezTo>
                    <a:pt x="256" y="266"/>
                    <a:pt x="256" y="266"/>
                    <a:pt x="256" y="266"/>
                  </a:cubicBezTo>
                  <a:cubicBezTo>
                    <a:pt x="256" y="265"/>
                    <a:pt x="256" y="265"/>
                    <a:pt x="256" y="265"/>
                  </a:cubicBezTo>
                  <a:cubicBezTo>
                    <a:pt x="256" y="264"/>
                    <a:pt x="256" y="264"/>
                    <a:pt x="256" y="264"/>
                  </a:cubicBezTo>
                  <a:cubicBezTo>
                    <a:pt x="256" y="264"/>
                    <a:pt x="256" y="264"/>
                    <a:pt x="256" y="264"/>
                  </a:cubicBezTo>
                  <a:cubicBezTo>
                    <a:pt x="255" y="265"/>
                    <a:pt x="255" y="265"/>
                    <a:pt x="255" y="265"/>
                  </a:cubicBezTo>
                  <a:cubicBezTo>
                    <a:pt x="254" y="265"/>
                    <a:pt x="254" y="265"/>
                    <a:pt x="254" y="265"/>
                  </a:cubicBezTo>
                  <a:cubicBezTo>
                    <a:pt x="253" y="265"/>
                    <a:pt x="253" y="265"/>
                    <a:pt x="253" y="265"/>
                  </a:cubicBezTo>
                  <a:cubicBezTo>
                    <a:pt x="251" y="266"/>
                    <a:pt x="251" y="266"/>
                    <a:pt x="251" y="266"/>
                  </a:cubicBezTo>
                  <a:cubicBezTo>
                    <a:pt x="251" y="266"/>
                    <a:pt x="251" y="266"/>
                    <a:pt x="251" y="266"/>
                  </a:cubicBezTo>
                  <a:cubicBezTo>
                    <a:pt x="250" y="266"/>
                    <a:pt x="250" y="266"/>
                    <a:pt x="250" y="266"/>
                  </a:cubicBezTo>
                  <a:cubicBezTo>
                    <a:pt x="250" y="266"/>
                    <a:pt x="250" y="266"/>
                    <a:pt x="250" y="266"/>
                  </a:cubicBezTo>
                  <a:cubicBezTo>
                    <a:pt x="249" y="266"/>
                    <a:pt x="249" y="266"/>
                    <a:pt x="249" y="266"/>
                  </a:cubicBezTo>
                  <a:cubicBezTo>
                    <a:pt x="248" y="266"/>
                    <a:pt x="248" y="266"/>
                    <a:pt x="248" y="266"/>
                  </a:cubicBezTo>
                  <a:cubicBezTo>
                    <a:pt x="248" y="266"/>
                    <a:pt x="248" y="266"/>
                    <a:pt x="248" y="266"/>
                  </a:cubicBezTo>
                  <a:cubicBezTo>
                    <a:pt x="248" y="265"/>
                    <a:pt x="248" y="265"/>
                    <a:pt x="248" y="265"/>
                  </a:cubicBezTo>
                  <a:cubicBezTo>
                    <a:pt x="248" y="265"/>
                    <a:pt x="248" y="265"/>
                    <a:pt x="248" y="265"/>
                  </a:cubicBezTo>
                  <a:cubicBezTo>
                    <a:pt x="248" y="264"/>
                    <a:pt x="248" y="264"/>
                    <a:pt x="248" y="264"/>
                  </a:cubicBezTo>
                  <a:cubicBezTo>
                    <a:pt x="248" y="264"/>
                    <a:pt x="248" y="264"/>
                    <a:pt x="248" y="264"/>
                  </a:cubicBezTo>
                  <a:cubicBezTo>
                    <a:pt x="248" y="263"/>
                    <a:pt x="248" y="263"/>
                    <a:pt x="248" y="263"/>
                  </a:cubicBezTo>
                  <a:cubicBezTo>
                    <a:pt x="247" y="263"/>
                    <a:pt x="247" y="263"/>
                    <a:pt x="247" y="263"/>
                  </a:cubicBezTo>
                  <a:cubicBezTo>
                    <a:pt x="247" y="263"/>
                    <a:pt x="247" y="263"/>
                    <a:pt x="247" y="263"/>
                  </a:cubicBezTo>
                  <a:cubicBezTo>
                    <a:pt x="246" y="262"/>
                    <a:pt x="246" y="262"/>
                    <a:pt x="246" y="262"/>
                  </a:cubicBezTo>
                  <a:cubicBezTo>
                    <a:pt x="245" y="262"/>
                    <a:pt x="245" y="262"/>
                    <a:pt x="245" y="262"/>
                  </a:cubicBezTo>
                  <a:cubicBezTo>
                    <a:pt x="244" y="262"/>
                    <a:pt x="244" y="262"/>
                    <a:pt x="244" y="262"/>
                  </a:cubicBezTo>
                  <a:cubicBezTo>
                    <a:pt x="244" y="261"/>
                    <a:pt x="244" y="261"/>
                    <a:pt x="244" y="261"/>
                  </a:cubicBezTo>
                  <a:cubicBezTo>
                    <a:pt x="243" y="260"/>
                    <a:pt x="243" y="260"/>
                    <a:pt x="243" y="260"/>
                  </a:cubicBezTo>
                  <a:cubicBezTo>
                    <a:pt x="242" y="259"/>
                    <a:pt x="242" y="259"/>
                    <a:pt x="242" y="259"/>
                  </a:cubicBezTo>
                  <a:cubicBezTo>
                    <a:pt x="240" y="259"/>
                    <a:pt x="240" y="259"/>
                    <a:pt x="240" y="259"/>
                  </a:cubicBezTo>
                  <a:cubicBezTo>
                    <a:pt x="239" y="259"/>
                    <a:pt x="239" y="259"/>
                    <a:pt x="239" y="259"/>
                  </a:cubicBezTo>
                  <a:cubicBezTo>
                    <a:pt x="237" y="259"/>
                    <a:pt x="237" y="259"/>
                    <a:pt x="237" y="259"/>
                  </a:cubicBezTo>
                  <a:cubicBezTo>
                    <a:pt x="237" y="259"/>
                    <a:pt x="237" y="259"/>
                    <a:pt x="237" y="259"/>
                  </a:cubicBezTo>
                  <a:cubicBezTo>
                    <a:pt x="238" y="260"/>
                    <a:pt x="238" y="260"/>
                    <a:pt x="238" y="260"/>
                  </a:cubicBezTo>
                  <a:cubicBezTo>
                    <a:pt x="237" y="260"/>
                    <a:pt x="237" y="260"/>
                    <a:pt x="237" y="260"/>
                  </a:cubicBezTo>
                  <a:cubicBezTo>
                    <a:pt x="236" y="260"/>
                    <a:pt x="236" y="260"/>
                    <a:pt x="236" y="260"/>
                  </a:cubicBezTo>
                  <a:cubicBezTo>
                    <a:pt x="236" y="260"/>
                    <a:pt x="236" y="260"/>
                    <a:pt x="236" y="260"/>
                  </a:cubicBezTo>
                  <a:cubicBezTo>
                    <a:pt x="235" y="261"/>
                    <a:pt x="235" y="261"/>
                    <a:pt x="235" y="261"/>
                  </a:cubicBezTo>
                  <a:cubicBezTo>
                    <a:pt x="234" y="260"/>
                    <a:pt x="234" y="260"/>
                    <a:pt x="234" y="260"/>
                  </a:cubicBezTo>
                  <a:cubicBezTo>
                    <a:pt x="233" y="260"/>
                    <a:pt x="233" y="260"/>
                    <a:pt x="233" y="260"/>
                  </a:cubicBezTo>
                  <a:cubicBezTo>
                    <a:pt x="232" y="261"/>
                    <a:pt x="232" y="261"/>
                    <a:pt x="232" y="261"/>
                  </a:cubicBezTo>
                  <a:cubicBezTo>
                    <a:pt x="232" y="261"/>
                    <a:pt x="232" y="261"/>
                    <a:pt x="232" y="261"/>
                  </a:cubicBezTo>
                  <a:cubicBezTo>
                    <a:pt x="231" y="260"/>
                    <a:pt x="231" y="260"/>
                    <a:pt x="231" y="260"/>
                  </a:cubicBezTo>
                  <a:cubicBezTo>
                    <a:pt x="230" y="260"/>
                    <a:pt x="230" y="260"/>
                    <a:pt x="230" y="260"/>
                  </a:cubicBezTo>
                  <a:cubicBezTo>
                    <a:pt x="230" y="259"/>
                    <a:pt x="230" y="259"/>
                    <a:pt x="230" y="259"/>
                  </a:cubicBezTo>
                  <a:cubicBezTo>
                    <a:pt x="230" y="259"/>
                    <a:pt x="230" y="259"/>
                    <a:pt x="230" y="259"/>
                  </a:cubicBezTo>
                  <a:cubicBezTo>
                    <a:pt x="229" y="258"/>
                    <a:pt x="229" y="258"/>
                    <a:pt x="229" y="258"/>
                  </a:cubicBezTo>
                  <a:cubicBezTo>
                    <a:pt x="228" y="258"/>
                    <a:pt x="228" y="258"/>
                    <a:pt x="228" y="258"/>
                  </a:cubicBezTo>
                  <a:cubicBezTo>
                    <a:pt x="228" y="259"/>
                    <a:pt x="228" y="259"/>
                    <a:pt x="228" y="259"/>
                  </a:cubicBezTo>
                  <a:cubicBezTo>
                    <a:pt x="228" y="259"/>
                    <a:pt x="228" y="259"/>
                    <a:pt x="228" y="259"/>
                  </a:cubicBezTo>
                  <a:cubicBezTo>
                    <a:pt x="228" y="260"/>
                    <a:pt x="228" y="260"/>
                    <a:pt x="228" y="260"/>
                  </a:cubicBezTo>
                  <a:cubicBezTo>
                    <a:pt x="227" y="260"/>
                    <a:pt x="227" y="260"/>
                    <a:pt x="227" y="260"/>
                  </a:cubicBezTo>
                  <a:cubicBezTo>
                    <a:pt x="226" y="260"/>
                    <a:pt x="226" y="260"/>
                    <a:pt x="226" y="260"/>
                  </a:cubicBezTo>
                  <a:cubicBezTo>
                    <a:pt x="215" y="248"/>
                    <a:pt x="215" y="248"/>
                    <a:pt x="215" y="248"/>
                  </a:cubicBezTo>
                  <a:cubicBezTo>
                    <a:pt x="207" y="243"/>
                    <a:pt x="207" y="243"/>
                    <a:pt x="207" y="243"/>
                  </a:cubicBezTo>
                  <a:cubicBezTo>
                    <a:pt x="207" y="242"/>
                    <a:pt x="207" y="242"/>
                    <a:pt x="207" y="242"/>
                  </a:cubicBezTo>
                  <a:cubicBezTo>
                    <a:pt x="208" y="242"/>
                    <a:pt x="208" y="242"/>
                    <a:pt x="208" y="242"/>
                  </a:cubicBezTo>
                  <a:cubicBezTo>
                    <a:pt x="208" y="241"/>
                    <a:pt x="208" y="241"/>
                    <a:pt x="208" y="241"/>
                  </a:cubicBezTo>
                  <a:cubicBezTo>
                    <a:pt x="208" y="241"/>
                    <a:pt x="208" y="241"/>
                    <a:pt x="208" y="241"/>
                  </a:cubicBezTo>
                  <a:cubicBezTo>
                    <a:pt x="208" y="240"/>
                    <a:pt x="208" y="240"/>
                    <a:pt x="208" y="240"/>
                  </a:cubicBezTo>
                  <a:cubicBezTo>
                    <a:pt x="207" y="241"/>
                    <a:pt x="207" y="241"/>
                    <a:pt x="207" y="241"/>
                  </a:cubicBezTo>
                  <a:cubicBezTo>
                    <a:pt x="206" y="241"/>
                    <a:pt x="206" y="241"/>
                    <a:pt x="206" y="241"/>
                  </a:cubicBezTo>
                  <a:cubicBezTo>
                    <a:pt x="205" y="241"/>
                    <a:pt x="205" y="241"/>
                    <a:pt x="205" y="241"/>
                  </a:cubicBezTo>
                  <a:cubicBezTo>
                    <a:pt x="205" y="242"/>
                    <a:pt x="205" y="242"/>
                    <a:pt x="205" y="242"/>
                  </a:cubicBezTo>
                  <a:cubicBezTo>
                    <a:pt x="204" y="243"/>
                    <a:pt x="204" y="243"/>
                    <a:pt x="204" y="243"/>
                  </a:cubicBezTo>
                  <a:cubicBezTo>
                    <a:pt x="203" y="243"/>
                    <a:pt x="203" y="243"/>
                    <a:pt x="203" y="243"/>
                  </a:cubicBezTo>
                  <a:cubicBezTo>
                    <a:pt x="203" y="244"/>
                    <a:pt x="203" y="244"/>
                    <a:pt x="203" y="244"/>
                  </a:cubicBezTo>
                  <a:cubicBezTo>
                    <a:pt x="202" y="244"/>
                    <a:pt x="202" y="244"/>
                    <a:pt x="202" y="244"/>
                  </a:cubicBezTo>
                  <a:cubicBezTo>
                    <a:pt x="202" y="245"/>
                    <a:pt x="202" y="245"/>
                    <a:pt x="202" y="245"/>
                  </a:cubicBezTo>
                  <a:cubicBezTo>
                    <a:pt x="200" y="245"/>
                    <a:pt x="200" y="245"/>
                    <a:pt x="200" y="245"/>
                  </a:cubicBezTo>
                  <a:cubicBezTo>
                    <a:pt x="199" y="245"/>
                    <a:pt x="199" y="245"/>
                    <a:pt x="199" y="245"/>
                  </a:cubicBezTo>
                  <a:cubicBezTo>
                    <a:pt x="200" y="246"/>
                    <a:pt x="200" y="246"/>
                    <a:pt x="200" y="246"/>
                  </a:cubicBezTo>
                  <a:cubicBezTo>
                    <a:pt x="199" y="247"/>
                    <a:pt x="199" y="247"/>
                    <a:pt x="199" y="247"/>
                  </a:cubicBezTo>
                  <a:cubicBezTo>
                    <a:pt x="199" y="246"/>
                    <a:pt x="199" y="246"/>
                    <a:pt x="199" y="246"/>
                  </a:cubicBezTo>
                  <a:cubicBezTo>
                    <a:pt x="197" y="246"/>
                    <a:pt x="197" y="246"/>
                    <a:pt x="197" y="246"/>
                  </a:cubicBezTo>
                  <a:cubicBezTo>
                    <a:pt x="196" y="246"/>
                    <a:pt x="196" y="246"/>
                    <a:pt x="196" y="246"/>
                  </a:cubicBezTo>
                  <a:cubicBezTo>
                    <a:pt x="195" y="247"/>
                    <a:pt x="195" y="247"/>
                    <a:pt x="195" y="247"/>
                  </a:cubicBezTo>
                  <a:cubicBezTo>
                    <a:pt x="195" y="247"/>
                    <a:pt x="195" y="247"/>
                    <a:pt x="195" y="247"/>
                  </a:cubicBezTo>
                  <a:cubicBezTo>
                    <a:pt x="194" y="246"/>
                    <a:pt x="194" y="246"/>
                    <a:pt x="194" y="246"/>
                  </a:cubicBezTo>
                  <a:cubicBezTo>
                    <a:pt x="194" y="245"/>
                    <a:pt x="194" y="245"/>
                    <a:pt x="194" y="245"/>
                  </a:cubicBezTo>
                  <a:cubicBezTo>
                    <a:pt x="195" y="245"/>
                    <a:pt x="195" y="245"/>
                    <a:pt x="195" y="245"/>
                  </a:cubicBezTo>
                  <a:cubicBezTo>
                    <a:pt x="195" y="244"/>
                    <a:pt x="195" y="244"/>
                    <a:pt x="195" y="244"/>
                  </a:cubicBezTo>
                  <a:cubicBezTo>
                    <a:pt x="195" y="244"/>
                    <a:pt x="195" y="244"/>
                    <a:pt x="195" y="244"/>
                  </a:cubicBezTo>
                  <a:cubicBezTo>
                    <a:pt x="194" y="244"/>
                    <a:pt x="194" y="244"/>
                    <a:pt x="194" y="244"/>
                  </a:cubicBezTo>
                  <a:cubicBezTo>
                    <a:pt x="193" y="244"/>
                    <a:pt x="193" y="244"/>
                    <a:pt x="193" y="244"/>
                  </a:cubicBezTo>
                  <a:cubicBezTo>
                    <a:pt x="192" y="243"/>
                    <a:pt x="192" y="243"/>
                    <a:pt x="192" y="243"/>
                  </a:cubicBezTo>
                  <a:cubicBezTo>
                    <a:pt x="191" y="243"/>
                    <a:pt x="191" y="243"/>
                    <a:pt x="191" y="243"/>
                  </a:cubicBezTo>
                  <a:cubicBezTo>
                    <a:pt x="191" y="244"/>
                    <a:pt x="191" y="244"/>
                    <a:pt x="191" y="244"/>
                  </a:cubicBezTo>
                  <a:cubicBezTo>
                    <a:pt x="191" y="244"/>
                    <a:pt x="191" y="244"/>
                    <a:pt x="191" y="244"/>
                  </a:cubicBezTo>
                  <a:cubicBezTo>
                    <a:pt x="191" y="245"/>
                    <a:pt x="191" y="245"/>
                    <a:pt x="191" y="245"/>
                  </a:cubicBezTo>
                  <a:cubicBezTo>
                    <a:pt x="190" y="245"/>
                    <a:pt x="190" y="245"/>
                    <a:pt x="190" y="245"/>
                  </a:cubicBezTo>
                  <a:cubicBezTo>
                    <a:pt x="190" y="244"/>
                    <a:pt x="190" y="244"/>
                    <a:pt x="190" y="244"/>
                  </a:cubicBezTo>
                  <a:cubicBezTo>
                    <a:pt x="190" y="243"/>
                    <a:pt x="190" y="243"/>
                    <a:pt x="190" y="243"/>
                  </a:cubicBezTo>
                  <a:cubicBezTo>
                    <a:pt x="188" y="242"/>
                    <a:pt x="188" y="242"/>
                    <a:pt x="188" y="242"/>
                  </a:cubicBezTo>
                  <a:cubicBezTo>
                    <a:pt x="188" y="242"/>
                    <a:pt x="188" y="242"/>
                    <a:pt x="188" y="242"/>
                  </a:cubicBezTo>
                  <a:cubicBezTo>
                    <a:pt x="188" y="243"/>
                    <a:pt x="188" y="243"/>
                    <a:pt x="188" y="243"/>
                  </a:cubicBezTo>
                  <a:cubicBezTo>
                    <a:pt x="188" y="243"/>
                    <a:pt x="188" y="243"/>
                    <a:pt x="188" y="243"/>
                  </a:cubicBezTo>
                  <a:cubicBezTo>
                    <a:pt x="187" y="243"/>
                    <a:pt x="187" y="243"/>
                    <a:pt x="187" y="243"/>
                  </a:cubicBezTo>
                  <a:cubicBezTo>
                    <a:pt x="187" y="242"/>
                    <a:pt x="187" y="242"/>
                    <a:pt x="187" y="242"/>
                  </a:cubicBezTo>
                  <a:cubicBezTo>
                    <a:pt x="187" y="243"/>
                    <a:pt x="187" y="243"/>
                    <a:pt x="187" y="243"/>
                  </a:cubicBezTo>
                  <a:cubicBezTo>
                    <a:pt x="186" y="243"/>
                    <a:pt x="186" y="243"/>
                    <a:pt x="186" y="243"/>
                  </a:cubicBezTo>
                  <a:cubicBezTo>
                    <a:pt x="186" y="243"/>
                    <a:pt x="186" y="243"/>
                    <a:pt x="186" y="243"/>
                  </a:cubicBezTo>
                  <a:cubicBezTo>
                    <a:pt x="185" y="243"/>
                    <a:pt x="185" y="243"/>
                    <a:pt x="185" y="243"/>
                  </a:cubicBezTo>
                  <a:cubicBezTo>
                    <a:pt x="184" y="243"/>
                    <a:pt x="184" y="243"/>
                    <a:pt x="184" y="243"/>
                  </a:cubicBezTo>
                  <a:cubicBezTo>
                    <a:pt x="184" y="243"/>
                    <a:pt x="184" y="243"/>
                    <a:pt x="184" y="243"/>
                  </a:cubicBezTo>
                  <a:cubicBezTo>
                    <a:pt x="183" y="242"/>
                    <a:pt x="183" y="242"/>
                    <a:pt x="183" y="242"/>
                  </a:cubicBezTo>
                  <a:cubicBezTo>
                    <a:pt x="184" y="242"/>
                    <a:pt x="184" y="242"/>
                    <a:pt x="184" y="242"/>
                  </a:cubicBezTo>
                  <a:cubicBezTo>
                    <a:pt x="184" y="242"/>
                    <a:pt x="184" y="242"/>
                    <a:pt x="184" y="242"/>
                  </a:cubicBezTo>
                  <a:cubicBezTo>
                    <a:pt x="184" y="241"/>
                    <a:pt x="184" y="241"/>
                    <a:pt x="184" y="241"/>
                  </a:cubicBezTo>
                  <a:cubicBezTo>
                    <a:pt x="184" y="240"/>
                    <a:pt x="184" y="240"/>
                    <a:pt x="184" y="240"/>
                  </a:cubicBezTo>
                  <a:cubicBezTo>
                    <a:pt x="184" y="240"/>
                    <a:pt x="184" y="240"/>
                    <a:pt x="184" y="240"/>
                  </a:cubicBezTo>
                  <a:cubicBezTo>
                    <a:pt x="183" y="240"/>
                    <a:pt x="183" y="240"/>
                    <a:pt x="183" y="240"/>
                  </a:cubicBezTo>
                  <a:cubicBezTo>
                    <a:pt x="183" y="239"/>
                    <a:pt x="183" y="239"/>
                    <a:pt x="183" y="239"/>
                  </a:cubicBezTo>
                  <a:cubicBezTo>
                    <a:pt x="182" y="238"/>
                    <a:pt x="182" y="238"/>
                    <a:pt x="182" y="238"/>
                  </a:cubicBezTo>
                  <a:cubicBezTo>
                    <a:pt x="182" y="238"/>
                    <a:pt x="182" y="238"/>
                    <a:pt x="182" y="238"/>
                  </a:cubicBezTo>
                  <a:cubicBezTo>
                    <a:pt x="182" y="237"/>
                    <a:pt x="182" y="237"/>
                    <a:pt x="182" y="237"/>
                  </a:cubicBezTo>
                  <a:cubicBezTo>
                    <a:pt x="181" y="237"/>
                    <a:pt x="181" y="237"/>
                    <a:pt x="181" y="237"/>
                  </a:cubicBezTo>
                  <a:cubicBezTo>
                    <a:pt x="180" y="237"/>
                    <a:pt x="180" y="237"/>
                    <a:pt x="180" y="237"/>
                  </a:cubicBezTo>
                  <a:cubicBezTo>
                    <a:pt x="179" y="237"/>
                    <a:pt x="179" y="237"/>
                    <a:pt x="179" y="237"/>
                  </a:cubicBezTo>
                  <a:cubicBezTo>
                    <a:pt x="178" y="237"/>
                    <a:pt x="178" y="237"/>
                    <a:pt x="178" y="237"/>
                  </a:cubicBezTo>
                  <a:cubicBezTo>
                    <a:pt x="177" y="237"/>
                    <a:pt x="177" y="237"/>
                    <a:pt x="177" y="237"/>
                  </a:cubicBezTo>
                  <a:cubicBezTo>
                    <a:pt x="175" y="236"/>
                    <a:pt x="175" y="236"/>
                    <a:pt x="175" y="236"/>
                  </a:cubicBezTo>
                  <a:cubicBezTo>
                    <a:pt x="175" y="237"/>
                    <a:pt x="175" y="237"/>
                    <a:pt x="175" y="237"/>
                  </a:cubicBezTo>
                  <a:cubicBezTo>
                    <a:pt x="174" y="236"/>
                    <a:pt x="174" y="236"/>
                    <a:pt x="174" y="236"/>
                  </a:cubicBezTo>
                  <a:cubicBezTo>
                    <a:pt x="173" y="237"/>
                    <a:pt x="173" y="237"/>
                    <a:pt x="173" y="237"/>
                  </a:cubicBezTo>
                  <a:cubicBezTo>
                    <a:pt x="173" y="238"/>
                    <a:pt x="173" y="238"/>
                    <a:pt x="173" y="238"/>
                  </a:cubicBezTo>
                  <a:cubicBezTo>
                    <a:pt x="172" y="238"/>
                    <a:pt x="172" y="238"/>
                    <a:pt x="172" y="238"/>
                  </a:cubicBezTo>
                  <a:cubicBezTo>
                    <a:pt x="172" y="238"/>
                    <a:pt x="172" y="238"/>
                    <a:pt x="172" y="238"/>
                  </a:cubicBezTo>
                  <a:cubicBezTo>
                    <a:pt x="172" y="239"/>
                    <a:pt x="172" y="239"/>
                    <a:pt x="172" y="239"/>
                  </a:cubicBezTo>
                  <a:cubicBezTo>
                    <a:pt x="172" y="239"/>
                    <a:pt x="172" y="239"/>
                    <a:pt x="172" y="239"/>
                  </a:cubicBezTo>
                  <a:cubicBezTo>
                    <a:pt x="171" y="239"/>
                    <a:pt x="171" y="239"/>
                    <a:pt x="171" y="239"/>
                  </a:cubicBezTo>
                  <a:cubicBezTo>
                    <a:pt x="170" y="239"/>
                    <a:pt x="170" y="239"/>
                    <a:pt x="170" y="239"/>
                  </a:cubicBezTo>
                  <a:cubicBezTo>
                    <a:pt x="170" y="240"/>
                    <a:pt x="170" y="240"/>
                    <a:pt x="170" y="240"/>
                  </a:cubicBezTo>
                  <a:cubicBezTo>
                    <a:pt x="169" y="240"/>
                    <a:pt x="169" y="240"/>
                    <a:pt x="169" y="240"/>
                  </a:cubicBezTo>
                  <a:cubicBezTo>
                    <a:pt x="168" y="240"/>
                    <a:pt x="168" y="240"/>
                    <a:pt x="168" y="240"/>
                  </a:cubicBezTo>
                  <a:cubicBezTo>
                    <a:pt x="168" y="240"/>
                    <a:pt x="168" y="240"/>
                    <a:pt x="168" y="240"/>
                  </a:cubicBezTo>
                  <a:cubicBezTo>
                    <a:pt x="166" y="242"/>
                    <a:pt x="166" y="242"/>
                    <a:pt x="166" y="242"/>
                  </a:cubicBezTo>
                  <a:cubicBezTo>
                    <a:pt x="165" y="242"/>
                    <a:pt x="165" y="242"/>
                    <a:pt x="165" y="242"/>
                  </a:cubicBezTo>
                  <a:cubicBezTo>
                    <a:pt x="164" y="242"/>
                    <a:pt x="164" y="242"/>
                    <a:pt x="164" y="242"/>
                  </a:cubicBezTo>
                  <a:cubicBezTo>
                    <a:pt x="163" y="242"/>
                    <a:pt x="163" y="242"/>
                    <a:pt x="163" y="242"/>
                  </a:cubicBezTo>
                  <a:cubicBezTo>
                    <a:pt x="163" y="242"/>
                    <a:pt x="163" y="242"/>
                    <a:pt x="163" y="242"/>
                  </a:cubicBezTo>
                  <a:cubicBezTo>
                    <a:pt x="162" y="242"/>
                    <a:pt x="162" y="242"/>
                    <a:pt x="162" y="242"/>
                  </a:cubicBezTo>
                  <a:cubicBezTo>
                    <a:pt x="162" y="243"/>
                    <a:pt x="162" y="243"/>
                    <a:pt x="162" y="243"/>
                  </a:cubicBezTo>
                  <a:cubicBezTo>
                    <a:pt x="161" y="243"/>
                    <a:pt x="161" y="243"/>
                    <a:pt x="161" y="243"/>
                  </a:cubicBezTo>
                  <a:cubicBezTo>
                    <a:pt x="161" y="243"/>
                    <a:pt x="161" y="243"/>
                    <a:pt x="161" y="243"/>
                  </a:cubicBezTo>
                  <a:cubicBezTo>
                    <a:pt x="161" y="244"/>
                    <a:pt x="161" y="244"/>
                    <a:pt x="161" y="244"/>
                  </a:cubicBezTo>
                  <a:cubicBezTo>
                    <a:pt x="160" y="244"/>
                    <a:pt x="160" y="244"/>
                    <a:pt x="160" y="244"/>
                  </a:cubicBezTo>
                  <a:cubicBezTo>
                    <a:pt x="160" y="244"/>
                    <a:pt x="160" y="244"/>
                    <a:pt x="160" y="244"/>
                  </a:cubicBezTo>
                  <a:cubicBezTo>
                    <a:pt x="159" y="244"/>
                    <a:pt x="159" y="244"/>
                    <a:pt x="159" y="244"/>
                  </a:cubicBezTo>
                  <a:cubicBezTo>
                    <a:pt x="158" y="244"/>
                    <a:pt x="158" y="244"/>
                    <a:pt x="158" y="244"/>
                  </a:cubicBezTo>
                  <a:cubicBezTo>
                    <a:pt x="157" y="245"/>
                    <a:pt x="157" y="245"/>
                    <a:pt x="157" y="245"/>
                  </a:cubicBezTo>
                  <a:cubicBezTo>
                    <a:pt x="156" y="245"/>
                    <a:pt x="156" y="245"/>
                    <a:pt x="156" y="245"/>
                  </a:cubicBezTo>
                  <a:cubicBezTo>
                    <a:pt x="156" y="246"/>
                    <a:pt x="156" y="246"/>
                    <a:pt x="156" y="246"/>
                  </a:cubicBezTo>
                  <a:cubicBezTo>
                    <a:pt x="155" y="246"/>
                    <a:pt x="155" y="246"/>
                    <a:pt x="155" y="246"/>
                  </a:cubicBezTo>
                  <a:cubicBezTo>
                    <a:pt x="154" y="246"/>
                    <a:pt x="154" y="246"/>
                    <a:pt x="154" y="246"/>
                  </a:cubicBezTo>
                  <a:cubicBezTo>
                    <a:pt x="153" y="246"/>
                    <a:pt x="153" y="246"/>
                    <a:pt x="153" y="246"/>
                  </a:cubicBezTo>
                  <a:cubicBezTo>
                    <a:pt x="151" y="247"/>
                    <a:pt x="151" y="247"/>
                    <a:pt x="151" y="247"/>
                  </a:cubicBezTo>
                  <a:cubicBezTo>
                    <a:pt x="151" y="247"/>
                    <a:pt x="151" y="247"/>
                    <a:pt x="151" y="247"/>
                  </a:cubicBezTo>
                  <a:cubicBezTo>
                    <a:pt x="151" y="248"/>
                    <a:pt x="151" y="248"/>
                    <a:pt x="151" y="248"/>
                  </a:cubicBezTo>
                  <a:cubicBezTo>
                    <a:pt x="150" y="247"/>
                    <a:pt x="150" y="247"/>
                    <a:pt x="150" y="247"/>
                  </a:cubicBezTo>
                  <a:cubicBezTo>
                    <a:pt x="149" y="247"/>
                    <a:pt x="149" y="247"/>
                    <a:pt x="149" y="247"/>
                  </a:cubicBezTo>
                  <a:cubicBezTo>
                    <a:pt x="149" y="247"/>
                    <a:pt x="149" y="247"/>
                    <a:pt x="149" y="247"/>
                  </a:cubicBezTo>
                  <a:cubicBezTo>
                    <a:pt x="149" y="248"/>
                    <a:pt x="149" y="248"/>
                    <a:pt x="149" y="248"/>
                  </a:cubicBezTo>
                  <a:cubicBezTo>
                    <a:pt x="148" y="248"/>
                    <a:pt x="148" y="248"/>
                    <a:pt x="148" y="248"/>
                  </a:cubicBezTo>
                  <a:cubicBezTo>
                    <a:pt x="147" y="248"/>
                    <a:pt x="147" y="248"/>
                    <a:pt x="147" y="248"/>
                  </a:cubicBezTo>
                  <a:cubicBezTo>
                    <a:pt x="146" y="248"/>
                    <a:pt x="146" y="248"/>
                    <a:pt x="146" y="248"/>
                  </a:cubicBezTo>
                  <a:cubicBezTo>
                    <a:pt x="146" y="247"/>
                    <a:pt x="146" y="247"/>
                    <a:pt x="146" y="247"/>
                  </a:cubicBezTo>
                  <a:cubicBezTo>
                    <a:pt x="145" y="247"/>
                    <a:pt x="145" y="247"/>
                    <a:pt x="145" y="247"/>
                  </a:cubicBezTo>
                  <a:cubicBezTo>
                    <a:pt x="145" y="248"/>
                    <a:pt x="145" y="248"/>
                    <a:pt x="145" y="248"/>
                  </a:cubicBezTo>
                  <a:cubicBezTo>
                    <a:pt x="144" y="248"/>
                    <a:pt x="144" y="248"/>
                    <a:pt x="144" y="248"/>
                  </a:cubicBezTo>
                  <a:cubicBezTo>
                    <a:pt x="144" y="248"/>
                    <a:pt x="144" y="248"/>
                    <a:pt x="144" y="248"/>
                  </a:cubicBezTo>
                  <a:cubicBezTo>
                    <a:pt x="144" y="249"/>
                    <a:pt x="144" y="249"/>
                    <a:pt x="144" y="249"/>
                  </a:cubicBezTo>
                  <a:cubicBezTo>
                    <a:pt x="144" y="250"/>
                    <a:pt x="144" y="250"/>
                    <a:pt x="144" y="250"/>
                  </a:cubicBezTo>
                  <a:cubicBezTo>
                    <a:pt x="145" y="250"/>
                    <a:pt x="145" y="250"/>
                    <a:pt x="145" y="250"/>
                  </a:cubicBezTo>
                  <a:cubicBezTo>
                    <a:pt x="146" y="250"/>
                    <a:pt x="146" y="250"/>
                    <a:pt x="146" y="250"/>
                  </a:cubicBezTo>
                  <a:cubicBezTo>
                    <a:pt x="146" y="251"/>
                    <a:pt x="146" y="251"/>
                    <a:pt x="146" y="251"/>
                  </a:cubicBezTo>
                  <a:cubicBezTo>
                    <a:pt x="145" y="251"/>
                    <a:pt x="145" y="251"/>
                    <a:pt x="145" y="251"/>
                  </a:cubicBezTo>
                  <a:cubicBezTo>
                    <a:pt x="144" y="251"/>
                    <a:pt x="144" y="251"/>
                    <a:pt x="144" y="251"/>
                  </a:cubicBezTo>
                  <a:cubicBezTo>
                    <a:pt x="145" y="251"/>
                    <a:pt x="145" y="251"/>
                    <a:pt x="145" y="251"/>
                  </a:cubicBezTo>
                  <a:cubicBezTo>
                    <a:pt x="146" y="251"/>
                    <a:pt x="146" y="251"/>
                    <a:pt x="146" y="251"/>
                  </a:cubicBezTo>
                  <a:cubicBezTo>
                    <a:pt x="147" y="252"/>
                    <a:pt x="147" y="252"/>
                    <a:pt x="147" y="252"/>
                  </a:cubicBezTo>
                  <a:cubicBezTo>
                    <a:pt x="147" y="251"/>
                    <a:pt x="147" y="251"/>
                    <a:pt x="147" y="251"/>
                  </a:cubicBezTo>
                  <a:cubicBezTo>
                    <a:pt x="148" y="251"/>
                    <a:pt x="148" y="251"/>
                    <a:pt x="148" y="251"/>
                  </a:cubicBezTo>
                  <a:cubicBezTo>
                    <a:pt x="149" y="252"/>
                    <a:pt x="149" y="252"/>
                    <a:pt x="149" y="252"/>
                  </a:cubicBezTo>
                  <a:cubicBezTo>
                    <a:pt x="149" y="252"/>
                    <a:pt x="149" y="252"/>
                    <a:pt x="149" y="252"/>
                  </a:cubicBezTo>
                  <a:cubicBezTo>
                    <a:pt x="149" y="253"/>
                    <a:pt x="149" y="253"/>
                    <a:pt x="149" y="253"/>
                  </a:cubicBezTo>
                  <a:cubicBezTo>
                    <a:pt x="149" y="253"/>
                    <a:pt x="149" y="253"/>
                    <a:pt x="149" y="253"/>
                  </a:cubicBezTo>
                  <a:cubicBezTo>
                    <a:pt x="148" y="253"/>
                    <a:pt x="148" y="253"/>
                    <a:pt x="148" y="253"/>
                  </a:cubicBezTo>
                  <a:cubicBezTo>
                    <a:pt x="146" y="253"/>
                    <a:pt x="146" y="253"/>
                    <a:pt x="146" y="253"/>
                  </a:cubicBezTo>
                  <a:cubicBezTo>
                    <a:pt x="145" y="254"/>
                    <a:pt x="145" y="254"/>
                    <a:pt x="145" y="254"/>
                  </a:cubicBezTo>
                  <a:cubicBezTo>
                    <a:pt x="144" y="255"/>
                    <a:pt x="144" y="255"/>
                    <a:pt x="144" y="255"/>
                  </a:cubicBezTo>
                  <a:cubicBezTo>
                    <a:pt x="144" y="256"/>
                    <a:pt x="144" y="256"/>
                    <a:pt x="144" y="256"/>
                  </a:cubicBezTo>
                  <a:cubicBezTo>
                    <a:pt x="145" y="256"/>
                    <a:pt x="145" y="256"/>
                    <a:pt x="145" y="256"/>
                  </a:cubicBezTo>
                  <a:cubicBezTo>
                    <a:pt x="145" y="257"/>
                    <a:pt x="145" y="257"/>
                    <a:pt x="145" y="257"/>
                  </a:cubicBezTo>
                  <a:cubicBezTo>
                    <a:pt x="145" y="258"/>
                    <a:pt x="145" y="258"/>
                    <a:pt x="145" y="258"/>
                  </a:cubicBezTo>
                  <a:cubicBezTo>
                    <a:pt x="144" y="259"/>
                    <a:pt x="144" y="259"/>
                    <a:pt x="144" y="259"/>
                  </a:cubicBezTo>
                  <a:cubicBezTo>
                    <a:pt x="144" y="259"/>
                    <a:pt x="144" y="259"/>
                    <a:pt x="144" y="259"/>
                  </a:cubicBezTo>
                  <a:cubicBezTo>
                    <a:pt x="143" y="259"/>
                    <a:pt x="143" y="259"/>
                    <a:pt x="143" y="259"/>
                  </a:cubicBezTo>
                  <a:cubicBezTo>
                    <a:pt x="144" y="260"/>
                    <a:pt x="144" y="260"/>
                    <a:pt x="144" y="260"/>
                  </a:cubicBezTo>
                  <a:cubicBezTo>
                    <a:pt x="144" y="260"/>
                    <a:pt x="144" y="260"/>
                    <a:pt x="144" y="260"/>
                  </a:cubicBezTo>
                  <a:cubicBezTo>
                    <a:pt x="145" y="260"/>
                    <a:pt x="145" y="260"/>
                    <a:pt x="145" y="260"/>
                  </a:cubicBezTo>
                  <a:cubicBezTo>
                    <a:pt x="145" y="261"/>
                    <a:pt x="145" y="261"/>
                    <a:pt x="145" y="261"/>
                  </a:cubicBezTo>
                  <a:cubicBezTo>
                    <a:pt x="146" y="261"/>
                    <a:pt x="146" y="261"/>
                    <a:pt x="146" y="261"/>
                  </a:cubicBezTo>
                  <a:cubicBezTo>
                    <a:pt x="147" y="262"/>
                    <a:pt x="147" y="262"/>
                    <a:pt x="147" y="262"/>
                  </a:cubicBezTo>
                  <a:cubicBezTo>
                    <a:pt x="147" y="262"/>
                    <a:pt x="147" y="262"/>
                    <a:pt x="147" y="262"/>
                  </a:cubicBezTo>
                  <a:cubicBezTo>
                    <a:pt x="149" y="262"/>
                    <a:pt x="149" y="262"/>
                    <a:pt x="149" y="262"/>
                  </a:cubicBezTo>
                  <a:cubicBezTo>
                    <a:pt x="149" y="262"/>
                    <a:pt x="149" y="262"/>
                    <a:pt x="149" y="262"/>
                  </a:cubicBezTo>
                  <a:cubicBezTo>
                    <a:pt x="149" y="266"/>
                    <a:pt x="149" y="266"/>
                    <a:pt x="149" y="266"/>
                  </a:cubicBezTo>
                  <a:cubicBezTo>
                    <a:pt x="149" y="266"/>
                    <a:pt x="149" y="266"/>
                    <a:pt x="149" y="266"/>
                  </a:cubicBezTo>
                  <a:cubicBezTo>
                    <a:pt x="147" y="267"/>
                    <a:pt x="147" y="267"/>
                    <a:pt x="147" y="267"/>
                  </a:cubicBezTo>
                  <a:cubicBezTo>
                    <a:pt x="146" y="267"/>
                    <a:pt x="146" y="267"/>
                    <a:pt x="146" y="267"/>
                  </a:cubicBezTo>
                  <a:cubicBezTo>
                    <a:pt x="145" y="266"/>
                    <a:pt x="145" y="266"/>
                    <a:pt x="145" y="266"/>
                  </a:cubicBezTo>
                  <a:cubicBezTo>
                    <a:pt x="144" y="266"/>
                    <a:pt x="144" y="266"/>
                    <a:pt x="144" y="266"/>
                  </a:cubicBezTo>
                  <a:cubicBezTo>
                    <a:pt x="144" y="267"/>
                    <a:pt x="144" y="267"/>
                    <a:pt x="144" y="267"/>
                  </a:cubicBezTo>
                  <a:cubicBezTo>
                    <a:pt x="144" y="268"/>
                    <a:pt x="144" y="268"/>
                    <a:pt x="144" y="268"/>
                  </a:cubicBezTo>
                  <a:cubicBezTo>
                    <a:pt x="143" y="268"/>
                    <a:pt x="143" y="268"/>
                    <a:pt x="143" y="268"/>
                  </a:cubicBezTo>
                  <a:cubicBezTo>
                    <a:pt x="141" y="267"/>
                    <a:pt x="141" y="267"/>
                    <a:pt x="141" y="267"/>
                  </a:cubicBezTo>
                  <a:cubicBezTo>
                    <a:pt x="140" y="267"/>
                    <a:pt x="140" y="267"/>
                    <a:pt x="140" y="267"/>
                  </a:cubicBezTo>
                  <a:cubicBezTo>
                    <a:pt x="139" y="267"/>
                    <a:pt x="139" y="267"/>
                    <a:pt x="139" y="267"/>
                  </a:cubicBezTo>
                  <a:cubicBezTo>
                    <a:pt x="139" y="267"/>
                    <a:pt x="139" y="267"/>
                    <a:pt x="139" y="267"/>
                  </a:cubicBezTo>
                  <a:cubicBezTo>
                    <a:pt x="138" y="267"/>
                    <a:pt x="138" y="267"/>
                    <a:pt x="138" y="267"/>
                  </a:cubicBezTo>
                  <a:cubicBezTo>
                    <a:pt x="137" y="266"/>
                    <a:pt x="137" y="266"/>
                    <a:pt x="137" y="266"/>
                  </a:cubicBezTo>
                  <a:cubicBezTo>
                    <a:pt x="138" y="266"/>
                    <a:pt x="138" y="266"/>
                    <a:pt x="138" y="266"/>
                  </a:cubicBezTo>
                  <a:cubicBezTo>
                    <a:pt x="138" y="265"/>
                    <a:pt x="138" y="265"/>
                    <a:pt x="138" y="265"/>
                  </a:cubicBezTo>
                  <a:cubicBezTo>
                    <a:pt x="138" y="265"/>
                    <a:pt x="138" y="265"/>
                    <a:pt x="138" y="265"/>
                  </a:cubicBezTo>
                  <a:cubicBezTo>
                    <a:pt x="137" y="264"/>
                    <a:pt x="137" y="264"/>
                    <a:pt x="137" y="264"/>
                  </a:cubicBezTo>
                  <a:cubicBezTo>
                    <a:pt x="136" y="265"/>
                    <a:pt x="136" y="265"/>
                    <a:pt x="136" y="265"/>
                  </a:cubicBezTo>
                  <a:cubicBezTo>
                    <a:pt x="135" y="265"/>
                    <a:pt x="135" y="265"/>
                    <a:pt x="135" y="265"/>
                  </a:cubicBezTo>
                  <a:cubicBezTo>
                    <a:pt x="134" y="265"/>
                    <a:pt x="134" y="265"/>
                    <a:pt x="134" y="265"/>
                  </a:cubicBezTo>
                  <a:cubicBezTo>
                    <a:pt x="135" y="266"/>
                    <a:pt x="135" y="266"/>
                    <a:pt x="135" y="266"/>
                  </a:cubicBezTo>
                  <a:cubicBezTo>
                    <a:pt x="133" y="266"/>
                    <a:pt x="133" y="266"/>
                    <a:pt x="133" y="266"/>
                  </a:cubicBezTo>
                  <a:cubicBezTo>
                    <a:pt x="133" y="266"/>
                    <a:pt x="133" y="266"/>
                    <a:pt x="133" y="266"/>
                  </a:cubicBezTo>
                  <a:cubicBezTo>
                    <a:pt x="132" y="265"/>
                    <a:pt x="132" y="265"/>
                    <a:pt x="132" y="265"/>
                  </a:cubicBezTo>
                  <a:cubicBezTo>
                    <a:pt x="131" y="265"/>
                    <a:pt x="131" y="265"/>
                    <a:pt x="131" y="265"/>
                  </a:cubicBezTo>
                  <a:cubicBezTo>
                    <a:pt x="130" y="265"/>
                    <a:pt x="130" y="265"/>
                    <a:pt x="130" y="265"/>
                  </a:cubicBezTo>
                  <a:cubicBezTo>
                    <a:pt x="130" y="265"/>
                    <a:pt x="130" y="265"/>
                    <a:pt x="130" y="265"/>
                  </a:cubicBezTo>
                  <a:cubicBezTo>
                    <a:pt x="129" y="265"/>
                    <a:pt x="129" y="265"/>
                    <a:pt x="129" y="265"/>
                  </a:cubicBezTo>
                  <a:cubicBezTo>
                    <a:pt x="129" y="266"/>
                    <a:pt x="129" y="266"/>
                    <a:pt x="129" y="266"/>
                  </a:cubicBezTo>
                  <a:cubicBezTo>
                    <a:pt x="128" y="266"/>
                    <a:pt x="128" y="266"/>
                    <a:pt x="128" y="266"/>
                  </a:cubicBezTo>
                  <a:cubicBezTo>
                    <a:pt x="128" y="267"/>
                    <a:pt x="128" y="267"/>
                    <a:pt x="128" y="267"/>
                  </a:cubicBezTo>
                  <a:cubicBezTo>
                    <a:pt x="127" y="268"/>
                    <a:pt x="127" y="268"/>
                    <a:pt x="127" y="268"/>
                  </a:cubicBezTo>
                  <a:cubicBezTo>
                    <a:pt x="126" y="268"/>
                    <a:pt x="126" y="268"/>
                    <a:pt x="126" y="268"/>
                  </a:cubicBezTo>
                  <a:cubicBezTo>
                    <a:pt x="126" y="267"/>
                    <a:pt x="126" y="267"/>
                    <a:pt x="126" y="267"/>
                  </a:cubicBezTo>
                  <a:cubicBezTo>
                    <a:pt x="124" y="267"/>
                    <a:pt x="124" y="267"/>
                    <a:pt x="124" y="267"/>
                  </a:cubicBezTo>
                  <a:cubicBezTo>
                    <a:pt x="124" y="266"/>
                    <a:pt x="124" y="266"/>
                    <a:pt x="124" y="266"/>
                  </a:cubicBezTo>
                  <a:cubicBezTo>
                    <a:pt x="123" y="267"/>
                    <a:pt x="123" y="267"/>
                    <a:pt x="123" y="267"/>
                  </a:cubicBezTo>
                  <a:cubicBezTo>
                    <a:pt x="123" y="268"/>
                    <a:pt x="123" y="268"/>
                    <a:pt x="123" y="268"/>
                  </a:cubicBezTo>
                  <a:cubicBezTo>
                    <a:pt x="122" y="268"/>
                    <a:pt x="122" y="268"/>
                    <a:pt x="122" y="268"/>
                  </a:cubicBezTo>
                  <a:cubicBezTo>
                    <a:pt x="122" y="268"/>
                    <a:pt x="122" y="268"/>
                    <a:pt x="122" y="268"/>
                  </a:cubicBezTo>
                  <a:cubicBezTo>
                    <a:pt x="122" y="267"/>
                    <a:pt x="122" y="267"/>
                    <a:pt x="122" y="267"/>
                  </a:cubicBezTo>
                  <a:cubicBezTo>
                    <a:pt x="121" y="267"/>
                    <a:pt x="121" y="267"/>
                    <a:pt x="121" y="267"/>
                  </a:cubicBezTo>
                  <a:cubicBezTo>
                    <a:pt x="121" y="267"/>
                    <a:pt x="121" y="267"/>
                    <a:pt x="121" y="267"/>
                  </a:cubicBezTo>
                  <a:cubicBezTo>
                    <a:pt x="119" y="266"/>
                    <a:pt x="119" y="266"/>
                    <a:pt x="119" y="266"/>
                  </a:cubicBezTo>
                  <a:cubicBezTo>
                    <a:pt x="119" y="265"/>
                    <a:pt x="119" y="265"/>
                    <a:pt x="119" y="265"/>
                  </a:cubicBezTo>
                  <a:cubicBezTo>
                    <a:pt x="118" y="265"/>
                    <a:pt x="118" y="265"/>
                    <a:pt x="118" y="265"/>
                  </a:cubicBezTo>
                  <a:cubicBezTo>
                    <a:pt x="117" y="264"/>
                    <a:pt x="117" y="264"/>
                    <a:pt x="117" y="264"/>
                  </a:cubicBezTo>
                  <a:cubicBezTo>
                    <a:pt x="116" y="264"/>
                    <a:pt x="116" y="264"/>
                    <a:pt x="116" y="264"/>
                  </a:cubicBezTo>
                  <a:cubicBezTo>
                    <a:pt x="116" y="263"/>
                    <a:pt x="116" y="263"/>
                    <a:pt x="116" y="263"/>
                  </a:cubicBezTo>
                  <a:cubicBezTo>
                    <a:pt x="115" y="263"/>
                    <a:pt x="115" y="263"/>
                    <a:pt x="115" y="263"/>
                  </a:cubicBezTo>
                  <a:cubicBezTo>
                    <a:pt x="113" y="264"/>
                    <a:pt x="113" y="264"/>
                    <a:pt x="113" y="264"/>
                  </a:cubicBezTo>
                  <a:cubicBezTo>
                    <a:pt x="112" y="263"/>
                    <a:pt x="112" y="263"/>
                    <a:pt x="112" y="263"/>
                  </a:cubicBezTo>
                  <a:cubicBezTo>
                    <a:pt x="112" y="262"/>
                    <a:pt x="112" y="262"/>
                    <a:pt x="112" y="262"/>
                  </a:cubicBezTo>
                  <a:cubicBezTo>
                    <a:pt x="111" y="262"/>
                    <a:pt x="111" y="262"/>
                    <a:pt x="111" y="262"/>
                  </a:cubicBezTo>
                  <a:cubicBezTo>
                    <a:pt x="110" y="263"/>
                    <a:pt x="110" y="263"/>
                    <a:pt x="110" y="263"/>
                  </a:cubicBezTo>
                  <a:cubicBezTo>
                    <a:pt x="109" y="263"/>
                    <a:pt x="109" y="263"/>
                    <a:pt x="109" y="263"/>
                  </a:cubicBezTo>
                  <a:cubicBezTo>
                    <a:pt x="109" y="263"/>
                    <a:pt x="109" y="263"/>
                    <a:pt x="109" y="263"/>
                  </a:cubicBezTo>
                  <a:cubicBezTo>
                    <a:pt x="109" y="264"/>
                    <a:pt x="109" y="264"/>
                    <a:pt x="109" y="264"/>
                  </a:cubicBezTo>
                  <a:cubicBezTo>
                    <a:pt x="109" y="263"/>
                    <a:pt x="109" y="263"/>
                    <a:pt x="109" y="263"/>
                  </a:cubicBezTo>
                  <a:cubicBezTo>
                    <a:pt x="108" y="263"/>
                    <a:pt x="108" y="263"/>
                    <a:pt x="108" y="263"/>
                  </a:cubicBezTo>
                  <a:cubicBezTo>
                    <a:pt x="108" y="264"/>
                    <a:pt x="108" y="264"/>
                    <a:pt x="108" y="264"/>
                  </a:cubicBezTo>
                  <a:cubicBezTo>
                    <a:pt x="107" y="265"/>
                    <a:pt x="107" y="265"/>
                    <a:pt x="107" y="265"/>
                  </a:cubicBezTo>
                  <a:cubicBezTo>
                    <a:pt x="107" y="264"/>
                    <a:pt x="107" y="264"/>
                    <a:pt x="107" y="264"/>
                  </a:cubicBezTo>
                  <a:cubicBezTo>
                    <a:pt x="107" y="263"/>
                    <a:pt x="107" y="263"/>
                    <a:pt x="107" y="263"/>
                  </a:cubicBezTo>
                  <a:cubicBezTo>
                    <a:pt x="107" y="263"/>
                    <a:pt x="107" y="263"/>
                    <a:pt x="107" y="263"/>
                  </a:cubicBezTo>
                  <a:cubicBezTo>
                    <a:pt x="106" y="263"/>
                    <a:pt x="106" y="263"/>
                    <a:pt x="106" y="263"/>
                  </a:cubicBezTo>
                  <a:cubicBezTo>
                    <a:pt x="105" y="262"/>
                    <a:pt x="105" y="262"/>
                    <a:pt x="105" y="262"/>
                  </a:cubicBezTo>
                  <a:cubicBezTo>
                    <a:pt x="105" y="262"/>
                    <a:pt x="105" y="262"/>
                    <a:pt x="105" y="262"/>
                  </a:cubicBezTo>
                  <a:cubicBezTo>
                    <a:pt x="105" y="263"/>
                    <a:pt x="105" y="263"/>
                    <a:pt x="105" y="263"/>
                  </a:cubicBezTo>
                  <a:cubicBezTo>
                    <a:pt x="105" y="264"/>
                    <a:pt x="105" y="264"/>
                    <a:pt x="105" y="264"/>
                  </a:cubicBezTo>
                  <a:cubicBezTo>
                    <a:pt x="104" y="264"/>
                    <a:pt x="104" y="264"/>
                    <a:pt x="104" y="264"/>
                  </a:cubicBezTo>
                  <a:cubicBezTo>
                    <a:pt x="103" y="264"/>
                    <a:pt x="103" y="264"/>
                    <a:pt x="103" y="264"/>
                  </a:cubicBezTo>
                  <a:cubicBezTo>
                    <a:pt x="103" y="265"/>
                    <a:pt x="103" y="265"/>
                    <a:pt x="103" y="265"/>
                  </a:cubicBezTo>
                  <a:cubicBezTo>
                    <a:pt x="102" y="265"/>
                    <a:pt x="102" y="265"/>
                    <a:pt x="102" y="265"/>
                  </a:cubicBezTo>
                  <a:cubicBezTo>
                    <a:pt x="101" y="266"/>
                    <a:pt x="101" y="266"/>
                    <a:pt x="101" y="266"/>
                  </a:cubicBezTo>
                  <a:cubicBezTo>
                    <a:pt x="101" y="267"/>
                    <a:pt x="101" y="267"/>
                    <a:pt x="101" y="267"/>
                  </a:cubicBezTo>
                  <a:cubicBezTo>
                    <a:pt x="101" y="268"/>
                    <a:pt x="101" y="268"/>
                    <a:pt x="101" y="268"/>
                  </a:cubicBezTo>
                  <a:cubicBezTo>
                    <a:pt x="101" y="268"/>
                    <a:pt x="101" y="268"/>
                    <a:pt x="101" y="268"/>
                  </a:cubicBezTo>
                  <a:cubicBezTo>
                    <a:pt x="100" y="268"/>
                    <a:pt x="100" y="268"/>
                    <a:pt x="100" y="268"/>
                  </a:cubicBezTo>
                  <a:cubicBezTo>
                    <a:pt x="98" y="269"/>
                    <a:pt x="98" y="269"/>
                    <a:pt x="98" y="269"/>
                  </a:cubicBezTo>
                  <a:cubicBezTo>
                    <a:pt x="99" y="272"/>
                    <a:pt x="99" y="272"/>
                    <a:pt x="99" y="272"/>
                  </a:cubicBezTo>
                  <a:cubicBezTo>
                    <a:pt x="99" y="272"/>
                    <a:pt x="99" y="272"/>
                    <a:pt x="99" y="272"/>
                  </a:cubicBezTo>
                  <a:cubicBezTo>
                    <a:pt x="99" y="273"/>
                    <a:pt x="99" y="273"/>
                    <a:pt x="99" y="273"/>
                  </a:cubicBezTo>
                  <a:cubicBezTo>
                    <a:pt x="98" y="274"/>
                    <a:pt x="98" y="274"/>
                    <a:pt x="98" y="274"/>
                  </a:cubicBezTo>
                  <a:cubicBezTo>
                    <a:pt x="96" y="273"/>
                    <a:pt x="96" y="273"/>
                    <a:pt x="96" y="273"/>
                  </a:cubicBezTo>
                  <a:cubicBezTo>
                    <a:pt x="96" y="272"/>
                    <a:pt x="96" y="272"/>
                    <a:pt x="96" y="272"/>
                  </a:cubicBezTo>
                  <a:cubicBezTo>
                    <a:pt x="94" y="270"/>
                    <a:pt x="94" y="270"/>
                    <a:pt x="94" y="270"/>
                  </a:cubicBezTo>
                  <a:cubicBezTo>
                    <a:pt x="93" y="271"/>
                    <a:pt x="93" y="271"/>
                    <a:pt x="93" y="271"/>
                  </a:cubicBezTo>
                  <a:cubicBezTo>
                    <a:pt x="93" y="272"/>
                    <a:pt x="93" y="272"/>
                    <a:pt x="93" y="272"/>
                  </a:cubicBezTo>
                  <a:cubicBezTo>
                    <a:pt x="92" y="273"/>
                    <a:pt x="92" y="273"/>
                    <a:pt x="92" y="273"/>
                  </a:cubicBezTo>
                  <a:cubicBezTo>
                    <a:pt x="91" y="274"/>
                    <a:pt x="91" y="274"/>
                    <a:pt x="91" y="274"/>
                  </a:cubicBezTo>
                  <a:cubicBezTo>
                    <a:pt x="91" y="276"/>
                    <a:pt x="91" y="276"/>
                    <a:pt x="91" y="276"/>
                  </a:cubicBezTo>
                  <a:cubicBezTo>
                    <a:pt x="92" y="276"/>
                    <a:pt x="92" y="276"/>
                    <a:pt x="92" y="276"/>
                  </a:cubicBezTo>
                  <a:cubicBezTo>
                    <a:pt x="91" y="279"/>
                    <a:pt x="91" y="279"/>
                    <a:pt x="91" y="279"/>
                  </a:cubicBezTo>
                  <a:cubicBezTo>
                    <a:pt x="91" y="280"/>
                    <a:pt x="91" y="280"/>
                    <a:pt x="91" y="280"/>
                  </a:cubicBezTo>
                  <a:cubicBezTo>
                    <a:pt x="93" y="281"/>
                    <a:pt x="93" y="281"/>
                    <a:pt x="93" y="281"/>
                  </a:cubicBezTo>
                  <a:cubicBezTo>
                    <a:pt x="93" y="282"/>
                    <a:pt x="93" y="282"/>
                    <a:pt x="93" y="282"/>
                  </a:cubicBezTo>
                  <a:cubicBezTo>
                    <a:pt x="93" y="282"/>
                    <a:pt x="93" y="282"/>
                    <a:pt x="93" y="282"/>
                  </a:cubicBezTo>
                  <a:cubicBezTo>
                    <a:pt x="95" y="284"/>
                    <a:pt x="95" y="284"/>
                    <a:pt x="95" y="284"/>
                  </a:cubicBezTo>
                  <a:cubicBezTo>
                    <a:pt x="95" y="283"/>
                    <a:pt x="95" y="283"/>
                    <a:pt x="95" y="283"/>
                  </a:cubicBezTo>
                  <a:cubicBezTo>
                    <a:pt x="98" y="284"/>
                    <a:pt x="98" y="284"/>
                    <a:pt x="98" y="284"/>
                  </a:cubicBezTo>
                  <a:cubicBezTo>
                    <a:pt x="100" y="285"/>
                    <a:pt x="100" y="285"/>
                    <a:pt x="100" y="285"/>
                  </a:cubicBezTo>
                  <a:cubicBezTo>
                    <a:pt x="102" y="288"/>
                    <a:pt x="102" y="288"/>
                    <a:pt x="102" y="288"/>
                  </a:cubicBezTo>
                  <a:cubicBezTo>
                    <a:pt x="100" y="288"/>
                    <a:pt x="100" y="288"/>
                    <a:pt x="100" y="288"/>
                  </a:cubicBezTo>
                  <a:cubicBezTo>
                    <a:pt x="100" y="289"/>
                    <a:pt x="100" y="289"/>
                    <a:pt x="100" y="289"/>
                  </a:cubicBezTo>
                  <a:cubicBezTo>
                    <a:pt x="101" y="290"/>
                    <a:pt x="101" y="290"/>
                    <a:pt x="101" y="290"/>
                  </a:cubicBezTo>
                  <a:cubicBezTo>
                    <a:pt x="103" y="289"/>
                    <a:pt x="103" y="289"/>
                    <a:pt x="103" y="289"/>
                  </a:cubicBezTo>
                  <a:cubicBezTo>
                    <a:pt x="104" y="290"/>
                    <a:pt x="104" y="290"/>
                    <a:pt x="104" y="290"/>
                  </a:cubicBezTo>
                  <a:cubicBezTo>
                    <a:pt x="104" y="290"/>
                    <a:pt x="104" y="290"/>
                    <a:pt x="104" y="290"/>
                  </a:cubicBezTo>
                  <a:cubicBezTo>
                    <a:pt x="104" y="290"/>
                    <a:pt x="104" y="290"/>
                    <a:pt x="104" y="290"/>
                  </a:cubicBezTo>
                  <a:cubicBezTo>
                    <a:pt x="104" y="290"/>
                    <a:pt x="104" y="290"/>
                    <a:pt x="104" y="290"/>
                  </a:cubicBezTo>
                  <a:cubicBezTo>
                    <a:pt x="104" y="291"/>
                    <a:pt x="104" y="291"/>
                    <a:pt x="104" y="291"/>
                  </a:cubicBezTo>
                  <a:cubicBezTo>
                    <a:pt x="103" y="291"/>
                    <a:pt x="103" y="291"/>
                    <a:pt x="103" y="291"/>
                  </a:cubicBezTo>
                  <a:cubicBezTo>
                    <a:pt x="103" y="291"/>
                    <a:pt x="103" y="291"/>
                    <a:pt x="103" y="291"/>
                  </a:cubicBezTo>
                  <a:cubicBezTo>
                    <a:pt x="103" y="292"/>
                    <a:pt x="103" y="292"/>
                    <a:pt x="103" y="292"/>
                  </a:cubicBezTo>
                  <a:cubicBezTo>
                    <a:pt x="103" y="292"/>
                    <a:pt x="103" y="292"/>
                    <a:pt x="103" y="292"/>
                  </a:cubicBezTo>
                  <a:cubicBezTo>
                    <a:pt x="103" y="292"/>
                    <a:pt x="103" y="292"/>
                    <a:pt x="103" y="292"/>
                  </a:cubicBezTo>
                  <a:cubicBezTo>
                    <a:pt x="103" y="292"/>
                    <a:pt x="103" y="292"/>
                    <a:pt x="103" y="292"/>
                  </a:cubicBezTo>
                  <a:cubicBezTo>
                    <a:pt x="103" y="292"/>
                    <a:pt x="103" y="292"/>
                    <a:pt x="103" y="292"/>
                  </a:cubicBezTo>
                  <a:cubicBezTo>
                    <a:pt x="102" y="292"/>
                    <a:pt x="102" y="292"/>
                    <a:pt x="102" y="292"/>
                  </a:cubicBezTo>
                  <a:cubicBezTo>
                    <a:pt x="101" y="292"/>
                    <a:pt x="101" y="292"/>
                    <a:pt x="101" y="292"/>
                  </a:cubicBezTo>
                  <a:cubicBezTo>
                    <a:pt x="101" y="292"/>
                    <a:pt x="101" y="292"/>
                    <a:pt x="101" y="292"/>
                  </a:cubicBezTo>
                  <a:cubicBezTo>
                    <a:pt x="102" y="293"/>
                    <a:pt x="102" y="293"/>
                    <a:pt x="102" y="293"/>
                  </a:cubicBezTo>
                  <a:cubicBezTo>
                    <a:pt x="102" y="293"/>
                    <a:pt x="102" y="293"/>
                    <a:pt x="102" y="293"/>
                  </a:cubicBezTo>
                  <a:cubicBezTo>
                    <a:pt x="102" y="294"/>
                    <a:pt x="102" y="294"/>
                    <a:pt x="102" y="294"/>
                  </a:cubicBezTo>
                  <a:cubicBezTo>
                    <a:pt x="102" y="293"/>
                    <a:pt x="102" y="293"/>
                    <a:pt x="102" y="293"/>
                  </a:cubicBezTo>
                  <a:cubicBezTo>
                    <a:pt x="102" y="293"/>
                    <a:pt x="101" y="293"/>
                    <a:pt x="101" y="293"/>
                  </a:cubicBezTo>
                  <a:cubicBezTo>
                    <a:pt x="101" y="293"/>
                    <a:pt x="100" y="293"/>
                    <a:pt x="100" y="293"/>
                  </a:cubicBezTo>
                  <a:cubicBezTo>
                    <a:pt x="100" y="293"/>
                    <a:pt x="100" y="293"/>
                    <a:pt x="100" y="293"/>
                  </a:cubicBezTo>
                  <a:cubicBezTo>
                    <a:pt x="101" y="293"/>
                    <a:pt x="101" y="293"/>
                    <a:pt x="101" y="293"/>
                  </a:cubicBezTo>
                  <a:cubicBezTo>
                    <a:pt x="101" y="294"/>
                    <a:pt x="101" y="294"/>
                    <a:pt x="101" y="294"/>
                  </a:cubicBezTo>
                  <a:cubicBezTo>
                    <a:pt x="100" y="294"/>
                    <a:pt x="100" y="294"/>
                    <a:pt x="100" y="294"/>
                  </a:cubicBezTo>
                  <a:cubicBezTo>
                    <a:pt x="100" y="294"/>
                    <a:pt x="100" y="294"/>
                    <a:pt x="100" y="294"/>
                  </a:cubicBezTo>
                  <a:cubicBezTo>
                    <a:pt x="99" y="295"/>
                    <a:pt x="99" y="295"/>
                    <a:pt x="99" y="295"/>
                  </a:cubicBezTo>
                  <a:cubicBezTo>
                    <a:pt x="99" y="294"/>
                    <a:pt x="99" y="294"/>
                    <a:pt x="99" y="294"/>
                  </a:cubicBezTo>
                  <a:cubicBezTo>
                    <a:pt x="99" y="295"/>
                    <a:pt x="99" y="295"/>
                    <a:pt x="99" y="295"/>
                  </a:cubicBezTo>
                  <a:cubicBezTo>
                    <a:pt x="98" y="295"/>
                    <a:pt x="98" y="295"/>
                    <a:pt x="98" y="295"/>
                  </a:cubicBezTo>
                  <a:cubicBezTo>
                    <a:pt x="98" y="295"/>
                    <a:pt x="98" y="295"/>
                    <a:pt x="98" y="295"/>
                  </a:cubicBezTo>
                  <a:cubicBezTo>
                    <a:pt x="97" y="294"/>
                    <a:pt x="97" y="294"/>
                    <a:pt x="97" y="294"/>
                  </a:cubicBezTo>
                  <a:cubicBezTo>
                    <a:pt x="97" y="295"/>
                    <a:pt x="97" y="295"/>
                    <a:pt x="97" y="295"/>
                  </a:cubicBezTo>
                  <a:cubicBezTo>
                    <a:pt x="97" y="296"/>
                    <a:pt x="97" y="296"/>
                    <a:pt x="97" y="296"/>
                  </a:cubicBezTo>
                  <a:cubicBezTo>
                    <a:pt x="97" y="296"/>
                    <a:pt x="97" y="296"/>
                    <a:pt x="97" y="296"/>
                  </a:cubicBezTo>
                  <a:cubicBezTo>
                    <a:pt x="96" y="297"/>
                    <a:pt x="96" y="297"/>
                    <a:pt x="96" y="297"/>
                  </a:cubicBezTo>
                  <a:cubicBezTo>
                    <a:pt x="96" y="298"/>
                    <a:pt x="96" y="298"/>
                    <a:pt x="96" y="298"/>
                  </a:cubicBezTo>
                  <a:cubicBezTo>
                    <a:pt x="96" y="298"/>
                    <a:pt x="96" y="298"/>
                    <a:pt x="96" y="298"/>
                  </a:cubicBezTo>
                  <a:cubicBezTo>
                    <a:pt x="96" y="300"/>
                    <a:pt x="96" y="300"/>
                    <a:pt x="96" y="300"/>
                  </a:cubicBezTo>
                  <a:cubicBezTo>
                    <a:pt x="95" y="300"/>
                    <a:pt x="95" y="300"/>
                    <a:pt x="95" y="300"/>
                  </a:cubicBezTo>
                  <a:cubicBezTo>
                    <a:pt x="95" y="301"/>
                    <a:pt x="95" y="301"/>
                    <a:pt x="95" y="301"/>
                  </a:cubicBezTo>
                  <a:cubicBezTo>
                    <a:pt x="95" y="302"/>
                    <a:pt x="95" y="302"/>
                    <a:pt x="95" y="302"/>
                  </a:cubicBezTo>
                  <a:cubicBezTo>
                    <a:pt x="96" y="302"/>
                    <a:pt x="96" y="302"/>
                    <a:pt x="96" y="302"/>
                  </a:cubicBezTo>
                  <a:cubicBezTo>
                    <a:pt x="97" y="302"/>
                    <a:pt x="97" y="302"/>
                    <a:pt x="97" y="302"/>
                  </a:cubicBezTo>
                  <a:cubicBezTo>
                    <a:pt x="97" y="303"/>
                    <a:pt x="97" y="303"/>
                    <a:pt x="97" y="303"/>
                  </a:cubicBezTo>
                  <a:cubicBezTo>
                    <a:pt x="98" y="303"/>
                    <a:pt x="98" y="303"/>
                    <a:pt x="98" y="303"/>
                  </a:cubicBezTo>
                  <a:cubicBezTo>
                    <a:pt x="98" y="304"/>
                    <a:pt x="98" y="304"/>
                    <a:pt x="98" y="304"/>
                  </a:cubicBezTo>
                  <a:cubicBezTo>
                    <a:pt x="99" y="305"/>
                    <a:pt x="99" y="305"/>
                    <a:pt x="99" y="305"/>
                  </a:cubicBezTo>
                  <a:cubicBezTo>
                    <a:pt x="99" y="304"/>
                    <a:pt x="99" y="304"/>
                    <a:pt x="99" y="304"/>
                  </a:cubicBezTo>
                  <a:cubicBezTo>
                    <a:pt x="100" y="304"/>
                    <a:pt x="100" y="304"/>
                    <a:pt x="100" y="304"/>
                  </a:cubicBezTo>
                  <a:cubicBezTo>
                    <a:pt x="100" y="305"/>
                    <a:pt x="100" y="305"/>
                    <a:pt x="100" y="305"/>
                  </a:cubicBezTo>
                  <a:cubicBezTo>
                    <a:pt x="99" y="306"/>
                    <a:pt x="99" y="306"/>
                    <a:pt x="99" y="306"/>
                  </a:cubicBezTo>
                  <a:cubicBezTo>
                    <a:pt x="99" y="306"/>
                    <a:pt x="99" y="306"/>
                    <a:pt x="99" y="306"/>
                  </a:cubicBezTo>
                  <a:cubicBezTo>
                    <a:pt x="99" y="306"/>
                    <a:pt x="99" y="306"/>
                    <a:pt x="99" y="306"/>
                  </a:cubicBezTo>
                  <a:cubicBezTo>
                    <a:pt x="99" y="306"/>
                    <a:pt x="99" y="306"/>
                    <a:pt x="99" y="306"/>
                  </a:cubicBezTo>
                  <a:cubicBezTo>
                    <a:pt x="100" y="307"/>
                    <a:pt x="100" y="307"/>
                    <a:pt x="100" y="307"/>
                  </a:cubicBezTo>
                  <a:cubicBezTo>
                    <a:pt x="100" y="307"/>
                    <a:pt x="100" y="307"/>
                    <a:pt x="100" y="307"/>
                  </a:cubicBezTo>
                  <a:cubicBezTo>
                    <a:pt x="100" y="308"/>
                    <a:pt x="100" y="308"/>
                    <a:pt x="100" y="308"/>
                  </a:cubicBezTo>
                  <a:cubicBezTo>
                    <a:pt x="101" y="309"/>
                    <a:pt x="101" y="309"/>
                    <a:pt x="101" y="309"/>
                  </a:cubicBezTo>
                  <a:cubicBezTo>
                    <a:pt x="101" y="310"/>
                    <a:pt x="101" y="310"/>
                    <a:pt x="101" y="310"/>
                  </a:cubicBezTo>
                  <a:cubicBezTo>
                    <a:pt x="103" y="312"/>
                    <a:pt x="103" y="312"/>
                    <a:pt x="103" y="312"/>
                  </a:cubicBezTo>
                  <a:cubicBezTo>
                    <a:pt x="105" y="314"/>
                    <a:pt x="105" y="314"/>
                    <a:pt x="105" y="314"/>
                  </a:cubicBezTo>
                  <a:cubicBezTo>
                    <a:pt x="105" y="314"/>
                    <a:pt x="105" y="314"/>
                    <a:pt x="105" y="314"/>
                  </a:cubicBezTo>
                  <a:cubicBezTo>
                    <a:pt x="105" y="314"/>
                    <a:pt x="105" y="314"/>
                    <a:pt x="105" y="314"/>
                  </a:cubicBezTo>
                  <a:cubicBezTo>
                    <a:pt x="104" y="316"/>
                    <a:pt x="104" y="316"/>
                    <a:pt x="104" y="316"/>
                  </a:cubicBezTo>
                  <a:cubicBezTo>
                    <a:pt x="102" y="316"/>
                    <a:pt x="102" y="316"/>
                    <a:pt x="102" y="316"/>
                  </a:cubicBezTo>
                  <a:cubicBezTo>
                    <a:pt x="102" y="317"/>
                    <a:pt x="102" y="317"/>
                    <a:pt x="102" y="317"/>
                  </a:cubicBezTo>
                  <a:cubicBezTo>
                    <a:pt x="100" y="317"/>
                    <a:pt x="100" y="317"/>
                    <a:pt x="100" y="317"/>
                  </a:cubicBezTo>
                  <a:cubicBezTo>
                    <a:pt x="99" y="316"/>
                    <a:pt x="99" y="316"/>
                    <a:pt x="99" y="316"/>
                  </a:cubicBezTo>
                  <a:cubicBezTo>
                    <a:pt x="97" y="315"/>
                    <a:pt x="97" y="315"/>
                    <a:pt x="97" y="315"/>
                  </a:cubicBezTo>
                  <a:cubicBezTo>
                    <a:pt x="96" y="314"/>
                    <a:pt x="96" y="314"/>
                    <a:pt x="96" y="314"/>
                  </a:cubicBezTo>
                  <a:cubicBezTo>
                    <a:pt x="96" y="316"/>
                    <a:pt x="96" y="316"/>
                    <a:pt x="96" y="316"/>
                  </a:cubicBezTo>
                  <a:cubicBezTo>
                    <a:pt x="97" y="316"/>
                    <a:pt x="97" y="316"/>
                    <a:pt x="97" y="316"/>
                  </a:cubicBezTo>
                  <a:cubicBezTo>
                    <a:pt x="97" y="317"/>
                    <a:pt x="97" y="317"/>
                    <a:pt x="97" y="317"/>
                  </a:cubicBezTo>
                  <a:cubicBezTo>
                    <a:pt x="97" y="319"/>
                    <a:pt x="97" y="319"/>
                    <a:pt x="97" y="319"/>
                  </a:cubicBezTo>
                  <a:cubicBezTo>
                    <a:pt x="96" y="318"/>
                    <a:pt x="96" y="318"/>
                    <a:pt x="96" y="318"/>
                  </a:cubicBezTo>
                  <a:cubicBezTo>
                    <a:pt x="94" y="318"/>
                    <a:pt x="94" y="318"/>
                    <a:pt x="94" y="318"/>
                  </a:cubicBezTo>
                  <a:cubicBezTo>
                    <a:pt x="91" y="317"/>
                    <a:pt x="91" y="317"/>
                    <a:pt x="91" y="317"/>
                  </a:cubicBezTo>
                  <a:cubicBezTo>
                    <a:pt x="90" y="317"/>
                    <a:pt x="90" y="317"/>
                    <a:pt x="90" y="317"/>
                  </a:cubicBezTo>
                  <a:cubicBezTo>
                    <a:pt x="90" y="318"/>
                    <a:pt x="90" y="318"/>
                    <a:pt x="90" y="318"/>
                  </a:cubicBezTo>
                  <a:cubicBezTo>
                    <a:pt x="91" y="319"/>
                    <a:pt x="91" y="319"/>
                    <a:pt x="91" y="319"/>
                  </a:cubicBezTo>
                  <a:cubicBezTo>
                    <a:pt x="90" y="318"/>
                    <a:pt x="90" y="318"/>
                    <a:pt x="90" y="318"/>
                  </a:cubicBezTo>
                  <a:cubicBezTo>
                    <a:pt x="87" y="318"/>
                    <a:pt x="87" y="318"/>
                    <a:pt x="87" y="318"/>
                  </a:cubicBezTo>
                  <a:cubicBezTo>
                    <a:pt x="86" y="318"/>
                    <a:pt x="86" y="318"/>
                    <a:pt x="86" y="318"/>
                  </a:cubicBezTo>
                  <a:cubicBezTo>
                    <a:pt x="84" y="318"/>
                    <a:pt x="84" y="318"/>
                    <a:pt x="84" y="318"/>
                  </a:cubicBezTo>
                  <a:cubicBezTo>
                    <a:pt x="83" y="318"/>
                    <a:pt x="83" y="318"/>
                    <a:pt x="83" y="318"/>
                  </a:cubicBezTo>
                  <a:cubicBezTo>
                    <a:pt x="83" y="318"/>
                    <a:pt x="83" y="318"/>
                    <a:pt x="83" y="318"/>
                  </a:cubicBezTo>
                  <a:cubicBezTo>
                    <a:pt x="82" y="318"/>
                    <a:pt x="82" y="318"/>
                    <a:pt x="82" y="318"/>
                  </a:cubicBezTo>
                  <a:cubicBezTo>
                    <a:pt x="80" y="317"/>
                    <a:pt x="80" y="317"/>
                    <a:pt x="80" y="317"/>
                  </a:cubicBezTo>
                  <a:cubicBezTo>
                    <a:pt x="80" y="317"/>
                    <a:pt x="80" y="317"/>
                    <a:pt x="80" y="317"/>
                  </a:cubicBezTo>
                  <a:cubicBezTo>
                    <a:pt x="79" y="317"/>
                    <a:pt x="79" y="317"/>
                    <a:pt x="79" y="317"/>
                  </a:cubicBezTo>
                  <a:cubicBezTo>
                    <a:pt x="78" y="317"/>
                    <a:pt x="78" y="317"/>
                    <a:pt x="78" y="317"/>
                  </a:cubicBezTo>
                  <a:cubicBezTo>
                    <a:pt x="77" y="317"/>
                    <a:pt x="77" y="317"/>
                    <a:pt x="77" y="317"/>
                  </a:cubicBezTo>
                  <a:cubicBezTo>
                    <a:pt x="77" y="317"/>
                    <a:pt x="77" y="317"/>
                    <a:pt x="77" y="317"/>
                  </a:cubicBezTo>
                  <a:cubicBezTo>
                    <a:pt x="76" y="317"/>
                    <a:pt x="76" y="317"/>
                    <a:pt x="76" y="317"/>
                  </a:cubicBezTo>
                  <a:cubicBezTo>
                    <a:pt x="76" y="316"/>
                    <a:pt x="76" y="316"/>
                    <a:pt x="76" y="316"/>
                  </a:cubicBezTo>
                  <a:cubicBezTo>
                    <a:pt x="76" y="316"/>
                    <a:pt x="76" y="316"/>
                    <a:pt x="76" y="316"/>
                  </a:cubicBezTo>
                  <a:cubicBezTo>
                    <a:pt x="76" y="316"/>
                    <a:pt x="76" y="316"/>
                    <a:pt x="76" y="316"/>
                  </a:cubicBezTo>
                  <a:cubicBezTo>
                    <a:pt x="76" y="316"/>
                    <a:pt x="76" y="316"/>
                    <a:pt x="76" y="316"/>
                  </a:cubicBezTo>
                  <a:cubicBezTo>
                    <a:pt x="76" y="316"/>
                    <a:pt x="76" y="316"/>
                    <a:pt x="76" y="316"/>
                  </a:cubicBezTo>
                  <a:cubicBezTo>
                    <a:pt x="76" y="315"/>
                    <a:pt x="76" y="315"/>
                    <a:pt x="76" y="315"/>
                  </a:cubicBezTo>
                  <a:cubicBezTo>
                    <a:pt x="75" y="314"/>
                    <a:pt x="75" y="314"/>
                    <a:pt x="75" y="314"/>
                  </a:cubicBezTo>
                  <a:cubicBezTo>
                    <a:pt x="75" y="312"/>
                    <a:pt x="75" y="312"/>
                    <a:pt x="75" y="312"/>
                  </a:cubicBezTo>
                  <a:cubicBezTo>
                    <a:pt x="74" y="312"/>
                    <a:pt x="74" y="312"/>
                    <a:pt x="74" y="312"/>
                  </a:cubicBezTo>
                  <a:cubicBezTo>
                    <a:pt x="73" y="310"/>
                    <a:pt x="73" y="310"/>
                    <a:pt x="73" y="310"/>
                  </a:cubicBezTo>
                  <a:cubicBezTo>
                    <a:pt x="72" y="310"/>
                    <a:pt x="72" y="310"/>
                    <a:pt x="72" y="310"/>
                  </a:cubicBezTo>
                  <a:cubicBezTo>
                    <a:pt x="72" y="310"/>
                    <a:pt x="72" y="310"/>
                    <a:pt x="72" y="310"/>
                  </a:cubicBezTo>
                  <a:cubicBezTo>
                    <a:pt x="71" y="309"/>
                    <a:pt x="71" y="309"/>
                    <a:pt x="71" y="309"/>
                  </a:cubicBezTo>
                  <a:cubicBezTo>
                    <a:pt x="71" y="309"/>
                    <a:pt x="71" y="309"/>
                    <a:pt x="71" y="309"/>
                  </a:cubicBezTo>
                  <a:cubicBezTo>
                    <a:pt x="70" y="309"/>
                    <a:pt x="70" y="309"/>
                    <a:pt x="70" y="309"/>
                  </a:cubicBezTo>
                  <a:cubicBezTo>
                    <a:pt x="69" y="309"/>
                    <a:pt x="69" y="309"/>
                    <a:pt x="69" y="309"/>
                  </a:cubicBezTo>
                  <a:cubicBezTo>
                    <a:pt x="69" y="308"/>
                    <a:pt x="69" y="308"/>
                    <a:pt x="69" y="308"/>
                  </a:cubicBezTo>
                  <a:cubicBezTo>
                    <a:pt x="68" y="308"/>
                    <a:pt x="68" y="308"/>
                    <a:pt x="68" y="308"/>
                  </a:cubicBezTo>
                  <a:cubicBezTo>
                    <a:pt x="67" y="307"/>
                    <a:pt x="67" y="307"/>
                    <a:pt x="67" y="307"/>
                  </a:cubicBezTo>
                  <a:cubicBezTo>
                    <a:pt x="67" y="307"/>
                    <a:pt x="67" y="307"/>
                    <a:pt x="67" y="307"/>
                  </a:cubicBezTo>
                  <a:cubicBezTo>
                    <a:pt x="66" y="307"/>
                    <a:pt x="66" y="307"/>
                    <a:pt x="66" y="307"/>
                  </a:cubicBezTo>
                  <a:cubicBezTo>
                    <a:pt x="66" y="306"/>
                    <a:pt x="66" y="306"/>
                    <a:pt x="66" y="306"/>
                  </a:cubicBezTo>
                  <a:cubicBezTo>
                    <a:pt x="65" y="306"/>
                    <a:pt x="65" y="306"/>
                    <a:pt x="65" y="306"/>
                  </a:cubicBezTo>
                  <a:cubicBezTo>
                    <a:pt x="65" y="306"/>
                    <a:pt x="65" y="306"/>
                    <a:pt x="65" y="306"/>
                  </a:cubicBezTo>
                  <a:cubicBezTo>
                    <a:pt x="64" y="305"/>
                    <a:pt x="64" y="305"/>
                    <a:pt x="64" y="305"/>
                  </a:cubicBezTo>
                  <a:cubicBezTo>
                    <a:pt x="61" y="303"/>
                    <a:pt x="61" y="303"/>
                    <a:pt x="61" y="303"/>
                  </a:cubicBezTo>
                  <a:cubicBezTo>
                    <a:pt x="60" y="302"/>
                    <a:pt x="60" y="302"/>
                    <a:pt x="60" y="302"/>
                  </a:cubicBezTo>
                  <a:cubicBezTo>
                    <a:pt x="58" y="301"/>
                    <a:pt x="58" y="301"/>
                    <a:pt x="58" y="301"/>
                  </a:cubicBezTo>
                  <a:cubicBezTo>
                    <a:pt x="57" y="302"/>
                    <a:pt x="57" y="302"/>
                    <a:pt x="57" y="302"/>
                  </a:cubicBezTo>
                  <a:cubicBezTo>
                    <a:pt x="56" y="301"/>
                    <a:pt x="56" y="301"/>
                    <a:pt x="56" y="301"/>
                  </a:cubicBezTo>
                  <a:cubicBezTo>
                    <a:pt x="56" y="300"/>
                    <a:pt x="56" y="300"/>
                    <a:pt x="56" y="300"/>
                  </a:cubicBezTo>
                  <a:cubicBezTo>
                    <a:pt x="54" y="299"/>
                    <a:pt x="54" y="299"/>
                    <a:pt x="54" y="299"/>
                  </a:cubicBezTo>
                  <a:cubicBezTo>
                    <a:pt x="54" y="299"/>
                    <a:pt x="54" y="299"/>
                    <a:pt x="54" y="299"/>
                  </a:cubicBezTo>
                  <a:cubicBezTo>
                    <a:pt x="53" y="299"/>
                    <a:pt x="53" y="299"/>
                    <a:pt x="53" y="299"/>
                  </a:cubicBezTo>
                  <a:cubicBezTo>
                    <a:pt x="53" y="299"/>
                    <a:pt x="53" y="299"/>
                    <a:pt x="53" y="299"/>
                  </a:cubicBezTo>
                  <a:cubicBezTo>
                    <a:pt x="54" y="298"/>
                    <a:pt x="54" y="298"/>
                    <a:pt x="54" y="298"/>
                  </a:cubicBezTo>
                  <a:cubicBezTo>
                    <a:pt x="54" y="298"/>
                    <a:pt x="54" y="298"/>
                    <a:pt x="54" y="298"/>
                  </a:cubicBezTo>
                  <a:cubicBezTo>
                    <a:pt x="54" y="297"/>
                    <a:pt x="54" y="297"/>
                    <a:pt x="54" y="297"/>
                  </a:cubicBezTo>
                  <a:cubicBezTo>
                    <a:pt x="55" y="298"/>
                    <a:pt x="55" y="298"/>
                    <a:pt x="55" y="298"/>
                  </a:cubicBezTo>
                  <a:cubicBezTo>
                    <a:pt x="55" y="298"/>
                    <a:pt x="55" y="298"/>
                    <a:pt x="55" y="298"/>
                  </a:cubicBezTo>
                  <a:cubicBezTo>
                    <a:pt x="56" y="298"/>
                    <a:pt x="56" y="298"/>
                    <a:pt x="56" y="298"/>
                  </a:cubicBezTo>
                  <a:cubicBezTo>
                    <a:pt x="57" y="298"/>
                    <a:pt x="57" y="298"/>
                    <a:pt x="57" y="298"/>
                  </a:cubicBezTo>
                  <a:cubicBezTo>
                    <a:pt x="57" y="297"/>
                    <a:pt x="57" y="297"/>
                    <a:pt x="57" y="297"/>
                  </a:cubicBezTo>
                  <a:cubicBezTo>
                    <a:pt x="56" y="297"/>
                    <a:pt x="56" y="297"/>
                    <a:pt x="56" y="297"/>
                  </a:cubicBezTo>
                  <a:cubicBezTo>
                    <a:pt x="56" y="296"/>
                    <a:pt x="56" y="296"/>
                    <a:pt x="56" y="296"/>
                  </a:cubicBezTo>
                  <a:cubicBezTo>
                    <a:pt x="57" y="295"/>
                    <a:pt x="57" y="295"/>
                    <a:pt x="57" y="295"/>
                  </a:cubicBezTo>
                  <a:cubicBezTo>
                    <a:pt x="57" y="295"/>
                    <a:pt x="57" y="295"/>
                    <a:pt x="57" y="295"/>
                  </a:cubicBezTo>
                  <a:cubicBezTo>
                    <a:pt x="58" y="294"/>
                    <a:pt x="58" y="294"/>
                    <a:pt x="58" y="294"/>
                  </a:cubicBezTo>
                  <a:cubicBezTo>
                    <a:pt x="58" y="294"/>
                    <a:pt x="58" y="294"/>
                    <a:pt x="58" y="294"/>
                  </a:cubicBezTo>
                  <a:cubicBezTo>
                    <a:pt x="59" y="294"/>
                    <a:pt x="59" y="294"/>
                    <a:pt x="59" y="294"/>
                  </a:cubicBezTo>
                  <a:cubicBezTo>
                    <a:pt x="59" y="294"/>
                    <a:pt x="59" y="294"/>
                    <a:pt x="59" y="294"/>
                  </a:cubicBezTo>
                  <a:cubicBezTo>
                    <a:pt x="59" y="294"/>
                    <a:pt x="59" y="294"/>
                    <a:pt x="59" y="294"/>
                  </a:cubicBezTo>
                  <a:cubicBezTo>
                    <a:pt x="58" y="293"/>
                    <a:pt x="58" y="293"/>
                    <a:pt x="58" y="293"/>
                  </a:cubicBezTo>
                  <a:cubicBezTo>
                    <a:pt x="58" y="293"/>
                    <a:pt x="58" y="293"/>
                    <a:pt x="58" y="293"/>
                  </a:cubicBezTo>
                  <a:cubicBezTo>
                    <a:pt x="58" y="293"/>
                    <a:pt x="58" y="293"/>
                    <a:pt x="58" y="293"/>
                  </a:cubicBezTo>
                  <a:cubicBezTo>
                    <a:pt x="57" y="293"/>
                    <a:pt x="57" y="293"/>
                    <a:pt x="57" y="293"/>
                  </a:cubicBezTo>
                  <a:cubicBezTo>
                    <a:pt x="56" y="291"/>
                    <a:pt x="56" y="291"/>
                    <a:pt x="56" y="291"/>
                  </a:cubicBezTo>
                  <a:cubicBezTo>
                    <a:pt x="58" y="291"/>
                    <a:pt x="58" y="291"/>
                    <a:pt x="58" y="291"/>
                  </a:cubicBezTo>
                  <a:cubicBezTo>
                    <a:pt x="59" y="291"/>
                    <a:pt x="59" y="291"/>
                    <a:pt x="59" y="291"/>
                  </a:cubicBezTo>
                  <a:cubicBezTo>
                    <a:pt x="59" y="291"/>
                    <a:pt x="59" y="291"/>
                    <a:pt x="59" y="291"/>
                  </a:cubicBezTo>
                  <a:cubicBezTo>
                    <a:pt x="59" y="291"/>
                    <a:pt x="59" y="291"/>
                    <a:pt x="59" y="291"/>
                  </a:cubicBezTo>
                  <a:cubicBezTo>
                    <a:pt x="58" y="291"/>
                    <a:pt x="58" y="291"/>
                    <a:pt x="58" y="291"/>
                  </a:cubicBezTo>
                  <a:cubicBezTo>
                    <a:pt x="59" y="290"/>
                    <a:pt x="59" y="290"/>
                    <a:pt x="59" y="290"/>
                  </a:cubicBezTo>
                  <a:cubicBezTo>
                    <a:pt x="62" y="289"/>
                    <a:pt x="62" y="289"/>
                    <a:pt x="62" y="289"/>
                  </a:cubicBezTo>
                  <a:cubicBezTo>
                    <a:pt x="62" y="288"/>
                    <a:pt x="62" y="288"/>
                    <a:pt x="62" y="288"/>
                  </a:cubicBezTo>
                  <a:cubicBezTo>
                    <a:pt x="62" y="288"/>
                    <a:pt x="62" y="288"/>
                    <a:pt x="62" y="288"/>
                  </a:cubicBezTo>
                  <a:cubicBezTo>
                    <a:pt x="61" y="288"/>
                    <a:pt x="61" y="288"/>
                    <a:pt x="61" y="288"/>
                  </a:cubicBezTo>
                  <a:cubicBezTo>
                    <a:pt x="60" y="288"/>
                    <a:pt x="60" y="288"/>
                    <a:pt x="60" y="288"/>
                  </a:cubicBezTo>
                  <a:cubicBezTo>
                    <a:pt x="59" y="288"/>
                    <a:pt x="59" y="288"/>
                    <a:pt x="59" y="288"/>
                  </a:cubicBezTo>
                  <a:cubicBezTo>
                    <a:pt x="58" y="288"/>
                    <a:pt x="58" y="288"/>
                    <a:pt x="58" y="288"/>
                  </a:cubicBezTo>
                  <a:cubicBezTo>
                    <a:pt x="58" y="288"/>
                    <a:pt x="58" y="288"/>
                    <a:pt x="58" y="288"/>
                  </a:cubicBezTo>
                  <a:cubicBezTo>
                    <a:pt x="59" y="287"/>
                    <a:pt x="59" y="287"/>
                    <a:pt x="59" y="287"/>
                  </a:cubicBezTo>
                  <a:cubicBezTo>
                    <a:pt x="59" y="286"/>
                    <a:pt x="59" y="286"/>
                    <a:pt x="59" y="286"/>
                  </a:cubicBezTo>
                  <a:cubicBezTo>
                    <a:pt x="60" y="285"/>
                    <a:pt x="60" y="285"/>
                    <a:pt x="60" y="285"/>
                  </a:cubicBezTo>
                  <a:cubicBezTo>
                    <a:pt x="62" y="285"/>
                    <a:pt x="62" y="285"/>
                    <a:pt x="62" y="285"/>
                  </a:cubicBezTo>
                  <a:cubicBezTo>
                    <a:pt x="63" y="284"/>
                    <a:pt x="63" y="284"/>
                    <a:pt x="63" y="284"/>
                  </a:cubicBezTo>
                  <a:cubicBezTo>
                    <a:pt x="63" y="283"/>
                    <a:pt x="63" y="283"/>
                    <a:pt x="63" y="283"/>
                  </a:cubicBezTo>
                  <a:cubicBezTo>
                    <a:pt x="64" y="282"/>
                    <a:pt x="64" y="282"/>
                    <a:pt x="64" y="282"/>
                  </a:cubicBezTo>
                  <a:cubicBezTo>
                    <a:pt x="63" y="281"/>
                    <a:pt x="63" y="281"/>
                    <a:pt x="63" y="281"/>
                  </a:cubicBezTo>
                  <a:cubicBezTo>
                    <a:pt x="62" y="280"/>
                    <a:pt x="62" y="280"/>
                    <a:pt x="62" y="280"/>
                  </a:cubicBezTo>
                  <a:cubicBezTo>
                    <a:pt x="62" y="278"/>
                    <a:pt x="62" y="278"/>
                    <a:pt x="62" y="278"/>
                  </a:cubicBezTo>
                  <a:cubicBezTo>
                    <a:pt x="63" y="278"/>
                    <a:pt x="63" y="278"/>
                    <a:pt x="63" y="278"/>
                  </a:cubicBezTo>
                  <a:cubicBezTo>
                    <a:pt x="64" y="277"/>
                    <a:pt x="64" y="277"/>
                    <a:pt x="64" y="277"/>
                  </a:cubicBezTo>
                  <a:cubicBezTo>
                    <a:pt x="64" y="276"/>
                    <a:pt x="64" y="276"/>
                    <a:pt x="64" y="276"/>
                  </a:cubicBezTo>
                  <a:cubicBezTo>
                    <a:pt x="63" y="276"/>
                    <a:pt x="63" y="276"/>
                    <a:pt x="63" y="276"/>
                  </a:cubicBezTo>
                  <a:cubicBezTo>
                    <a:pt x="63" y="275"/>
                    <a:pt x="63" y="275"/>
                    <a:pt x="63" y="275"/>
                  </a:cubicBezTo>
                  <a:cubicBezTo>
                    <a:pt x="62" y="275"/>
                    <a:pt x="62" y="275"/>
                    <a:pt x="62" y="275"/>
                  </a:cubicBezTo>
                  <a:cubicBezTo>
                    <a:pt x="61" y="275"/>
                    <a:pt x="61" y="275"/>
                    <a:pt x="61" y="275"/>
                  </a:cubicBezTo>
                  <a:cubicBezTo>
                    <a:pt x="60" y="274"/>
                    <a:pt x="60" y="274"/>
                    <a:pt x="60" y="274"/>
                  </a:cubicBezTo>
                  <a:cubicBezTo>
                    <a:pt x="59" y="275"/>
                    <a:pt x="59" y="275"/>
                    <a:pt x="59" y="275"/>
                  </a:cubicBezTo>
                  <a:cubicBezTo>
                    <a:pt x="58" y="274"/>
                    <a:pt x="58" y="274"/>
                    <a:pt x="58" y="274"/>
                  </a:cubicBezTo>
                  <a:cubicBezTo>
                    <a:pt x="57" y="274"/>
                    <a:pt x="57" y="274"/>
                    <a:pt x="57" y="274"/>
                  </a:cubicBezTo>
                  <a:cubicBezTo>
                    <a:pt x="55" y="274"/>
                    <a:pt x="55" y="274"/>
                    <a:pt x="55" y="274"/>
                  </a:cubicBezTo>
                  <a:cubicBezTo>
                    <a:pt x="55" y="274"/>
                    <a:pt x="55" y="274"/>
                    <a:pt x="55" y="274"/>
                  </a:cubicBezTo>
                  <a:cubicBezTo>
                    <a:pt x="54" y="274"/>
                    <a:pt x="54" y="274"/>
                    <a:pt x="54" y="274"/>
                  </a:cubicBezTo>
                  <a:cubicBezTo>
                    <a:pt x="53" y="273"/>
                    <a:pt x="53" y="273"/>
                    <a:pt x="53" y="273"/>
                  </a:cubicBezTo>
                  <a:cubicBezTo>
                    <a:pt x="52" y="271"/>
                    <a:pt x="52" y="271"/>
                    <a:pt x="52" y="271"/>
                  </a:cubicBezTo>
                  <a:cubicBezTo>
                    <a:pt x="51" y="271"/>
                    <a:pt x="51" y="271"/>
                    <a:pt x="51" y="271"/>
                  </a:cubicBezTo>
                  <a:cubicBezTo>
                    <a:pt x="50" y="272"/>
                    <a:pt x="50" y="272"/>
                    <a:pt x="50" y="272"/>
                  </a:cubicBezTo>
                  <a:cubicBezTo>
                    <a:pt x="49" y="272"/>
                    <a:pt x="49" y="272"/>
                    <a:pt x="49" y="272"/>
                  </a:cubicBezTo>
                  <a:cubicBezTo>
                    <a:pt x="48" y="272"/>
                    <a:pt x="48" y="272"/>
                    <a:pt x="48" y="272"/>
                  </a:cubicBezTo>
                  <a:cubicBezTo>
                    <a:pt x="46" y="271"/>
                    <a:pt x="46" y="271"/>
                    <a:pt x="46" y="271"/>
                  </a:cubicBezTo>
                  <a:cubicBezTo>
                    <a:pt x="46" y="272"/>
                    <a:pt x="46" y="272"/>
                    <a:pt x="46" y="272"/>
                  </a:cubicBezTo>
                  <a:cubicBezTo>
                    <a:pt x="44" y="270"/>
                    <a:pt x="44" y="270"/>
                    <a:pt x="44" y="270"/>
                  </a:cubicBezTo>
                  <a:cubicBezTo>
                    <a:pt x="43" y="269"/>
                    <a:pt x="43" y="269"/>
                    <a:pt x="43" y="269"/>
                  </a:cubicBezTo>
                  <a:cubicBezTo>
                    <a:pt x="43" y="268"/>
                    <a:pt x="43" y="268"/>
                    <a:pt x="43" y="268"/>
                  </a:cubicBezTo>
                  <a:cubicBezTo>
                    <a:pt x="42" y="268"/>
                    <a:pt x="42" y="268"/>
                    <a:pt x="42" y="268"/>
                  </a:cubicBezTo>
                  <a:cubicBezTo>
                    <a:pt x="42" y="267"/>
                    <a:pt x="42" y="267"/>
                    <a:pt x="42" y="267"/>
                  </a:cubicBezTo>
                  <a:cubicBezTo>
                    <a:pt x="41" y="266"/>
                    <a:pt x="41" y="266"/>
                    <a:pt x="41" y="266"/>
                  </a:cubicBezTo>
                  <a:cubicBezTo>
                    <a:pt x="39" y="267"/>
                    <a:pt x="39" y="267"/>
                    <a:pt x="39" y="267"/>
                  </a:cubicBezTo>
                  <a:cubicBezTo>
                    <a:pt x="38" y="265"/>
                    <a:pt x="38" y="265"/>
                    <a:pt x="38" y="265"/>
                  </a:cubicBezTo>
                  <a:cubicBezTo>
                    <a:pt x="38" y="264"/>
                    <a:pt x="38" y="264"/>
                    <a:pt x="38" y="264"/>
                  </a:cubicBezTo>
                  <a:cubicBezTo>
                    <a:pt x="37" y="264"/>
                    <a:pt x="37" y="264"/>
                    <a:pt x="37" y="264"/>
                  </a:cubicBezTo>
                  <a:cubicBezTo>
                    <a:pt x="37" y="262"/>
                    <a:pt x="37" y="262"/>
                    <a:pt x="37" y="262"/>
                  </a:cubicBezTo>
                  <a:cubicBezTo>
                    <a:pt x="36" y="262"/>
                    <a:pt x="36" y="262"/>
                    <a:pt x="36" y="262"/>
                  </a:cubicBezTo>
                  <a:cubicBezTo>
                    <a:pt x="34" y="262"/>
                    <a:pt x="34" y="262"/>
                    <a:pt x="34" y="262"/>
                  </a:cubicBezTo>
                  <a:cubicBezTo>
                    <a:pt x="32" y="262"/>
                    <a:pt x="32" y="262"/>
                    <a:pt x="32" y="262"/>
                  </a:cubicBezTo>
                  <a:cubicBezTo>
                    <a:pt x="30" y="262"/>
                    <a:pt x="30" y="262"/>
                    <a:pt x="30" y="262"/>
                  </a:cubicBezTo>
                  <a:cubicBezTo>
                    <a:pt x="29" y="262"/>
                    <a:pt x="29" y="262"/>
                    <a:pt x="29" y="262"/>
                  </a:cubicBezTo>
                  <a:cubicBezTo>
                    <a:pt x="29" y="263"/>
                    <a:pt x="29" y="263"/>
                    <a:pt x="29" y="263"/>
                  </a:cubicBezTo>
                  <a:cubicBezTo>
                    <a:pt x="28" y="263"/>
                    <a:pt x="28" y="263"/>
                    <a:pt x="28" y="263"/>
                  </a:cubicBezTo>
                  <a:cubicBezTo>
                    <a:pt x="28" y="263"/>
                    <a:pt x="28" y="263"/>
                    <a:pt x="28" y="263"/>
                  </a:cubicBezTo>
                  <a:cubicBezTo>
                    <a:pt x="28" y="262"/>
                    <a:pt x="28" y="262"/>
                    <a:pt x="28" y="262"/>
                  </a:cubicBezTo>
                  <a:cubicBezTo>
                    <a:pt x="27" y="261"/>
                    <a:pt x="27" y="261"/>
                    <a:pt x="27" y="261"/>
                  </a:cubicBezTo>
                  <a:cubicBezTo>
                    <a:pt x="27" y="260"/>
                    <a:pt x="27" y="260"/>
                    <a:pt x="27" y="260"/>
                  </a:cubicBezTo>
                  <a:cubicBezTo>
                    <a:pt x="26" y="259"/>
                    <a:pt x="26" y="259"/>
                    <a:pt x="26" y="259"/>
                  </a:cubicBezTo>
                  <a:cubicBezTo>
                    <a:pt x="26" y="258"/>
                    <a:pt x="26" y="258"/>
                    <a:pt x="26" y="258"/>
                  </a:cubicBezTo>
                  <a:cubicBezTo>
                    <a:pt x="26" y="257"/>
                    <a:pt x="26" y="257"/>
                    <a:pt x="26" y="257"/>
                  </a:cubicBezTo>
                  <a:cubicBezTo>
                    <a:pt x="27" y="258"/>
                    <a:pt x="27" y="258"/>
                    <a:pt x="27" y="258"/>
                  </a:cubicBezTo>
                  <a:cubicBezTo>
                    <a:pt x="29" y="258"/>
                    <a:pt x="29" y="258"/>
                    <a:pt x="29" y="258"/>
                  </a:cubicBezTo>
                  <a:cubicBezTo>
                    <a:pt x="30" y="256"/>
                    <a:pt x="30" y="256"/>
                    <a:pt x="30" y="256"/>
                  </a:cubicBezTo>
                  <a:cubicBezTo>
                    <a:pt x="31" y="256"/>
                    <a:pt x="31" y="256"/>
                    <a:pt x="31" y="256"/>
                  </a:cubicBezTo>
                  <a:cubicBezTo>
                    <a:pt x="30" y="255"/>
                    <a:pt x="30" y="255"/>
                    <a:pt x="30" y="255"/>
                  </a:cubicBezTo>
                  <a:cubicBezTo>
                    <a:pt x="30" y="254"/>
                    <a:pt x="30" y="254"/>
                    <a:pt x="30" y="254"/>
                  </a:cubicBezTo>
                  <a:cubicBezTo>
                    <a:pt x="28" y="253"/>
                    <a:pt x="28" y="253"/>
                    <a:pt x="28" y="253"/>
                  </a:cubicBezTo>
                  <a:cubicBezTo>
                    <a:pt x="26" y="253"/>
                    <a:pt x="26" y="253"/>
                    <a:pt x="26" y="253"/>
                  </a:cubicBezTo>
                  <a:cubicBezTo>
                    <a:pt x="26" y="251"/>
                    <a:pt x="26" y="251"/>
                    <a:pt x="26" y="251"/>
                  </a:cubicBezTo>
                  <a:cubicBezTo>
                    <a:pt x="25" y="251"/>
                    <a:pt x="25" y="251"/>
                    <a:pt x="25" y="251"/>
                  </a:cubicBezTo>
                  <a:cubicBezTo>
                    <a:pt x="24" y="249"/>
                    <a:pt x="24" y="249"/>
                    <a:pt x="24" y="249"/>
                  </a:cubicBezTo>
                  <a:cubicBezTo>
                    <a:pt x="23" y="248"/>
                    <a:pt x="23" y="248"/>
                    <a:pt x="23" y="248"/>
                  </a:cubicBezTo>
                  <a:cubicBezTo>
                    <a:pt x="22" y="247"/>
                    <a:pt x="22" y="247"/>
                    <a:pt x="22" y="247"/>
                  </a:cubicBezTo>
                  <a:cubicBezTo>
                    <a:pt x="22" y="246"/>
                    <a:pt x="22" y="246"/>
                    <a:pt x="22" y="246"/>
                  </a:cubicBezTo>
                  <a:cubicBezTo>
                    <a:pt x="22" y="245"/>
                    <a:pt x="22" y="245"/>
                    <a:pt x="22" y="245"/>
                  </a:cubicBezTo>
                  <a:cubicBezTo>
                    <a:pt x="22" y="244"/>
                    <a:pt x="22" y="244"/>
                    <a:pt x="22" y="244"/>
                  </a:cubicBezTo>
                  <a:cubicBezTo>
                    <a:pt x="22" y="243"/>
                    <a:pt x="22" y="243"/>
                    <a:pt x="22" y="243"/>
                  </a:cubicBezTo>
                  <a:cubicBezTo>
                    <a:pt x="20" y="243"/>
                    <a:pt x="20" y="243"/>
                    <a:pt x="20" y="243"/>
                  </a:cubicBezTo>
                  <a:cubicBezTo>
                    <a:pt x="19" y="243"/>
                    <a:pt x="19" y="243"/>
                    <a:pt x="19" y="243"/>
                  </a:cubicBezTo>
                  <a:cubicBezTo>
                    <a:pt x="19" y="242"/>
                    <a:pt x="19" y="242"/>
                    <a:pt x="19" y="242"/>
                  </a:cubicBezTo>
                  <a:cubicBezTo>
                    <a:pt x="17" y="242"/>
                    <a:pt x="17" y="242"/>
                    <a:pt x="17" y="242"/>
                  </a:cubicBezTo>
                  <a:cubicBezTo>
                    <a:pt x="16" y="243"/>
                    <a:pt x="16" y="243"/>
                    <a:pt x="16" y="243"/>
                  </a:cubicBezTo>
                  <a:cubicBezTo>
                    <a:pt x="15" y="242"/>
                    <a:pt x="15" y="242"/>
                    <a:pt x="15" y="242"/>
                  </a:cubicBezTo>
                  <a:cubicBezTo>
                    <a:pt x="14" y="242"/>
                    <a:pt x="14" y="242"/>
                    <a:pt x="14" y="242"/>
                  </a:cubicBezTo>
                  <a:cubicBezTo>
                    <a:pt x="13" y="242"/>
                    <a:pt x="13" y="242"/>
                    <a:pt x="13" y="242"/>
                  </a:cubicBezTo>
                  <a:cubicBezTo>
                    <a:pt x="12" y="241"/>
                    <a:pt x="12" y="241"/>
                    <a:pt x="12" y="241"/>
                  </a:cubicBezTo>
                  <a:cubicBezTo>
                    <a:pt x="12" y="242"/>
                    <a:pt x="12" y="242"/>
                    <a:pt x="12" y="242"/>
                  </a:cubicBezTo>
                  <a:cubicBezTo>
                    <a:pt x="11" y="241"/>
                    <a:pt x="11" y="241"/>
                    <a:pt x="11" y="241"/>
                  </a:cubicBezTo>
                  <a:cubicBezTo>
                    <a:pt x="10" y="241"/>
                    <a:pt x="10" y="241"/>
                    <a:pt x="10" y="241"/>
                  </a:cubicBezTo>
                  <a:cubicBezTo>
                    <a:pt x="10" y="240"/>
                    <a:pt x="10" y="240"/>
                    <a:pt x="10" y="240"/>
                  </a:cubicBezTo>
                  <a:cubicBezTo>
                    <a:pt x="10" y="239"/>
                    <a:pt x="10" y="239"/>
                    <a:pt x="10" y="239"/>
                  </a:cubicBezTo>
                  <a:cubicBezTo>
                    <a:pt x="9" y="238"/>
                    <a:pt x="9" y="238"/>
                    <a:pt x="9" y="238"/>
                  </a:cubicBezTo>
                  <a:cubicBezTo>
                    <a:pt x="9" y="238"/>
                    <a:pt x="9" y="238"/>
                    <a:pt x="9" y="238"/>
                  </a:cubicBezTo>
                  <a:cubicBezTo>
                    <a:pt x="8" y="237"/>
                    <a:pt x="8" y="237"/>
                    <a:pt x="8" y="237"/>
                  </a:cubicBezTo>
                  <a:cubicBezTo>
                    <a:pt x="8" y="236"/>
                    <a:pt x="8" y="236"/>
                    <a:pt x="8" y="236"/>
                  </a:cubicBezTo>
                  <a:cubicBezTo>
                    <a:pt x="8" y="236"/>
                    <a:pt x="8" y="236"/>
                    <a:pt x="8" y="236"/>
                  </a:cubicBezTo>
                  <a:cubicBezTo>
                    <a:pt x="8" y="235"/>
                    <a:pt x="8" y="235"/>
                    <a:pt x="8" y="235"/>
                  </a:cubicBezTo>
                  <a:cubicBezTo>
                    <a:pt x="8" y="235"/>
                    <a:pt x="8" y="235"/>
                    <a:pt x="8" y="235"/>
                  </a:cubicBezTo>
                  <a:cubicBezTo>
                    <a:pt x="8" y="234"/>
                    <a:pt x="8" y="234"/>
                    <a:pt x="8" y="234"/>
                  </a:cubicBezTo>
                  <a:cubicBezTo>
                    <a:pt x="7" y="234"/>
                    <a:pt x="7" y="234"/>
                    <a:pt x="7" y="234"/>
                  </a:cubicBezTo>
                  <a:cubicBezTo>
                    <a:pt x="8" y="233"/>
                    <a:pt x="8" y="233"/>
                    <a:pt x="8" y="233"/>
                  </a:cubicBezTo>
                  <a:cubicBezTo>
                    <a:pt x="7" y="232"/>
                    <a:pt x="7" y="232"/>
                    <a:pt x="7" y="232"/>
                  </a:cubicBezTo>
                  <a:cubicBezTo>
                    <a:pt x="8" y="232"/>
                    <a:pt x="8" y="232"/>
                    <a:pt x="8" y="232"/>
                  </a:cubicBezTo>
                  <a:cubicBezTo>
                    <a:pt x="8" y="231"/>
                    <a:pt x="8" y="231"/>
                    <a:pt x="8" y="231"/>
                  </a:cubicBezTo>
                  <a:cubicBezTo>
                    <a:pt x="6" y="228"/>
                    <a:pt x="6" y="228"/>
                    <a:pt x="6" y="228"/>
                  </a:cubicBezTo>
                  <a:cubicBezTo>
                    <a:pt x="6" y="225"/>
                    <a:pt x="6" y="225"/>
                    <a:pt x="6" y="225"/>
                  </a:cubicBezTo>
                  <a:cubicBezTo>
                    <a:pt x="7" y="224"/>
                    <a:pt x="7" y="224"/>
                    <a:pt x="7" y="224"/>
                  </a:cubicBezTo>
                  <a:cubicBezTo>
                    <a:pt x="7" y="223"/>
                    <a:pt x="7" y="223"/>
                    <a:pt x="7" y="223"/>
                  </a:cubicBezTo>
                  <a:cubicBezTo>
                    <a:pt x="8" y="222"/>
                    <a:pt x="8" y="222"/>
                    <a:pt x="8" y="222"/>
                  </a:cubicBezTo>
                  <a:cubicBezTo>
                    <a:pt x="8" y="222"/>
                    <a:pt x="8" y="222"/>
                    <a:pt x="8" y="222"/>
                  </a:cubicBezTo>
                  <a:cubicBezTo>
                    <a:pt x="8" y="222"/>
                    <a:pt x="8" y="222"/>
                    <a:pt x="8" y="222"/>
                  </a:cubicBezTo>
                  <a:cubicBezTo>
                    <a:pt x="8" y="221"/>
                    <a:pt x="8" y="221"/>
                    <a:pt x="8" y="221"/>
                  </a:cubicBezTo>
                  <a:cubicBezTo>
                    <a:pt x="8" y="221"/>
                    <a:pt x="8" y="221"/>
                    <a:pt x="8" y="221"/>
                  </a:cubicBezTo>
                  <a:cubicBezTo>
                    <a:pt x="8" y="220"/>
                    <a:pt x="8" y="220"/>
                    <a:pt x="8" y="220"/>
                  </a:cubicBezTo>
                  <a:cubicBezTo>
                    <a:pt x="7" y="220"/>
                    <a:pt x="7" y="220"/>
                    <a:pt x="7" y="220"/>
                  </a:cubicBezTo>
                  <a:cubicBezTo>
                    <a:pt x="7" y="219"/>
                    <a:pt x="7" y="219"/>
                    <a:pt x="7" y="219"/>
                  </a:cubicBezTo>
                  <a:cubicBezTo>
                    <a:pt x="8" y="219"/>
                    <a:pt x="8" y="219"/>
                    <a:pt x="8" y="219"/>
                  </a:cubicBezTo>
                  <a:cubicBezTo>
                    <a:pt x="8" y="220"/>
                    <a:pt x="8" y="220"/>
                    <a:pt x="8" y="220"/>
                  </a:cubicBezTo>
                  <a:cubicBezTo>
                    <a:pt x="9" y="220"/>
                    <a:pt x="9" y="220"/>
                    <a:pt x="9" y="220"/>
                  </a:cubicBezTo>
                  <a:cubicBezTo>
                    <a:pt x="9" y="219"/>
                    <a:pt x="9" y="219"/>
                    <a:pt x="9" y="219"/>
                  </a:cubicBezTo>
                  <a:cubicBezTo>
                    <a:pt x="10" y="219"/>
                    <a:pt x="10" y="219"/>
                    <a:pt x="10" y="219"/>
                  </a:cubicBezTo>
                  <a:cubicBezTo>
                    <a:pt x="10" y="219"/>
                    <a:pt x="10" y="219"/>
                    <a:pt x="10" y="219"/>
                  </a:cubicBezTo>
                  <a:cubicBezTo>
                    <a:pt x="11" y="218"/>
                    <a:pt x="11" y="218"/>
                    <a:pt x="11" y="218"/>
                  </a:cubicBezTo>
                  <a:cubicBezTo>
                    <a:pt x="12" y="218"/>
                    <a:pt x="12" y="218"/>
                    <a:pt x="12" y="218"/>
                  </a:cubicBezTo>
                  <a:cubicBezTo>
                    <a:pt x="12" y="217"/>
                    <a:pt x="12" y="217"/>
                    <a:pt x="12" y="217"/>
                  </a:cubicBezTo>
                  <a:cubicBezTo>
                    <a:pt x="14" y="218"/>
                    <a:pt x="14" y="218"/>
                    <a:pt x="14" y="218"/>
                  </a:cubicBezTo>
                  <a:cubicBezTo>
                    <a:pt x="14" y="217"/>
                    <a:pt x="14" y="217"/>
                    <a:pt x="14" y="217"/>
                  </a:cubicBezTo>
                  <a:cubicBezTo>
                    <a:pt x="13" y="216"/>
                    <a:pt x="13" y="216"/>
                    <a:pt x="13" y="216"/>
                  </a:cubicBezTo>
                  <a:cubicBezTo>
                    <a:pt x="13" y="216"/>
                    <a:pt x="13" y="216"/>
                    <a:pt x="13" y="216"/>
                  </a:cubicBezTo>
                  <a:cubicBezTo>
                    <a:pt x="12" y="216"/>
                    <a:pt x="12" y="216"/>
                    <a:pt x="12" y="216"/>
                  </a:cubicBezTo>
                  <a:cubicBezTo>
                    <a:pt x="11" y="216"/>
                    <a:pt x="11" y="216"/>
                    <a:pt x="11" y="216"/>
                  </a:cubicBezTo>
                  <a:cubicBezTo>
                    <a:pt x="11" y="216"/>
                    <a:pt x="11" y="216"/>
                    <a:pt x="11" y="216"/>
                  </a:cubicBezTo>
                  <a:cubicBezTo>
                    <a:pt x="10" y="216"/>
                    <a:pt x="10" y="216"/>
                    <a:pt x="10" y="216"/>
                  </a:cubicBezTo>
                  <a:cubicBezTo>
                    <a:pt x="9" y="215"/>
                    <a:pt x="9" y="215"/>
                    <a:pt x="9" y="215"/>
                  </a:cubicBezTo>
                  <a:cubicBezTo>
                    <a:pt x="9" y="214"/>
                    <a:pt x="9" y="214"/>
                    <a:pt x="9" y="214"/>
                  </a:cubicBezTo>
                  <a:cubicBezTo>
                    <a:pt x="10" y="215"/>
                    <a:pt x="10" y="215"/>
                    <a:pt x="10" y="215"/>
                  </a:cubicBezTo>
                  <a:cubicBezTo>
                    <a:pt x="10" y="214"/>
                    <a:pt x="10" y="214"/>
                    <a:pt x="10" y="214"/>
                  </a:cubicBezTo>
                  <a:cubicBezTo>
                    <a:pt x="9" y="214"/>
                    <a:pt x="9" y="214"/>
                    <a:pt x="9" y="214"/>
                  </a:cubicBezTo>
                  <a:cubicBezTo>
                    <a:pt x="10" y="213"/>
                    <a:pt x="10" y="213"/>
                    <a:pt x="10" y="213"/>
                  </a:cubicBezTo>
                  <a:cubicBezTo>
                    <a:pt x="9" y="213"/>
                    <a:pt x="9" y="213"/>
                    <a:pt x="9" y="213"/>
                  </a:cubicBezTo>
                  <a:cubicBezTo>
                    <a:pt x="9" y="213"/>
                    <a:pt x="8" y="214"/>
                    <a:pt x="8" y="214"/>
                  </a:cubicBezTo>
                  <a:cubicBezTo>
                    <a:pt x="8" y="214"/>
                    <a:pt x="8" y="214"/>
                    <a:pt x="8" y="214"/>
                  </a:cubicBezTo>
                  <a:cubicBezTo>
                    <a:pt x="8" y="214"/>
                    <a:pt x="8" y="214"/>
                    <a:pt x="8" y="214"/>
                  </a:cubicBezTo>
                  <a:cubicBezTo>
                    <a:pt x="7" y="213"/>
                    <a:pt x="7" y="213"/>
                    <a:pt x="7" y="213"/>
                  </a:cubicBezTo>
                  <a:cubicBezTo>
                    <a:pt x="9" y="211"/>
                    <a:pt x="9" y="211"/>
                    <a:pt x="9" y="211"/>
                  </a:cubicBezTo>
                  <a:cubicBezTo>
                    <a:pt x="11" y="211"/>
                    <a:pt x="11" y="211"/>
                    <a:pt x="11" y="211"/>
                  </a:cubicBezTo>
                  <a:cubicBezTo>
                    <a:pt x="12" y="209"/>
                    <a:pt x="12" y="209"/>
                    <a:pt x="12" y="209"/>
                  </a:cubicBezTo>
                  <a:cubicBezTo>
                    <a:pt x="13" y="207"/>
                    <a:pt x="13" y="207"/>
                    <a:pt x="13" y="207"/>
                  </a:cubicBezTo>
                  <a:cubicBezTo>
                    <a:pt x="14" y="205"/>
                    <a:pt x="14" y="205"/>
                    <a:pt x="14" y="205"/>
                  </a:cubicBezTo>
                  <a:cubicBezTo>
                    <a:pt x="16" y="202"/>
                    <a:pt x="16" y="202"/>
                    <a:pt x="16" y="202"/>
                  </a:cubicBezTo>
                  <a:cubicBezTo>
                    <a:pt x="17" y="200"/>
                    <a:pt x="17" y="200"/>
                    <a:pt x="17" y="200"/>
                  </a:cubicBezTo>
                  <a:cubicBezTo>
                    <a:pt x="17" y="198"/>
                    <a:pt x="17" y="198"/>
                    <a:pt x="17" y="198"/>
                  </a:cubicBezTo>
                  <a:cubicBezTo>
                    <a:pt x="15" y="196"/>
                    <a:pt x="15" y="196"/>
                    <a:pt x="15" y="196"/>
                  </a:cubicBezTo>
                  <a:cubicBezTo>
                    <a:pt x="14" y="196"/>
                    <a:pt x="14" y="196"/>
                    <a:pt x="14" y="196"/>
                  </a:cubicBezTo>
                  <a:cubicBezTo>
                    <a:pt x="12" y="193"/>
                    <a:pt x="12" y="193"/>
                    <a:pt x="12" y="193"/>
                  </a:cubicBezTo>
                  <a:cubicBezTo>
                    <a:pt x="12" y="192"/>
                    <a:pt x="12" y="192"/>
                    <a:pt x="12" y="192"/>
                  </a:cubicBezTo>
                  <a:cubicBezTo>
                    <a:pt x="13" y="191"/>
                    <a:pt x="13" y="191"/>
                    <a:pt x="13" y="191"/>
                  </a:cubicBezTo>
                  <a:cubicBezTo>
                    <a:pt x="13" y="190"/>
                    <a:pt x="13" y="190"/>
                    <a:pt x="13" y="190"/>
                  </a:cubicBezTo>
                  <a:cubicBezTo>
                    <a:pt x="11" y="189"/>
                    <a:pt x="11" y="189"/>
                    <a:pt x="11" y="189"/>
                  </a:cubicBezTo>
                  <a:cubicBezTo>
                    <a:pt x="11" y="188"/>
                    <a:pt x="11" y="188"/>
                    <a:pt x="11" y="188"/>
                  </a:cubicBezTo>
                  <a:cubicBezTo>
                    <a:pt x="11" y="187"/>
                    <a:pt x="11" y="187"/>
                    <a:pt x="11" y="187"/>
                  </a:cubicBezTo>
                  <a:cubicBezTo>
                    <a:pt x="11" y="186"/>
                    <a:pt x="11" y="186"/>
                    <a:pt x="11" y="186"/>
                  </a:cubicBezTo>
                  <a:cubicBezTo>
                    <a:pt x="11" y="186"/>
                    <a:pt x="11" y="186"/>
                    <a:pt x="11" y="186"/>
                  </a:cubicBezTo>
                  <a:cubicBezTo>
                    <a:pt x="10" y="185"/>
                    <a:pt x="10" y="185"/>
                    <a:pt x="10" y="185"/>
                  </a:cubicBezTo>
                  <a:cubicBezTo>
                    <a:pt x="9" y="185"/>
                    <a:pt x="9" y="185"/>
                    <a:pt x="9" y="185"/>
                  </a:cubicBezTo>
                  <a:cubicBezTo>
                    <a:pt x="9" y="183"/>
                    <a:pt x="9" y="183"/>
                    <a:pt x="9" y="183"/>
                  </a:cubicBezTo>
                  <a:cubicBezTo>
                    <a:pt x="10" y="183"/>
                    <a:pt x="10" y="183"/>
                    <a:pt x="10" y="183"/>
                  </a:cubicBezTo>
                  <a:cubicBezTo>
                    <a:pt x="9" y="183"/>
                    <a:pt x="9" y="183"/>
                    <a:pt x="9" y="183"/>
                  </a:cubicBezTo>
                  <a:cubicBezTo>
                    <a:pt x="9" y="182"/>
                    <a:pt x="9" y="182"/>
                    <a:pt x="9" y="182"/>
                  </a:cubicBezTo>
                  <a:cubicBezTo>
                    <a:pt x="9" y="179"/>
                    <a:pt x="9" y="179"/>
                    <a:pt x="9" y="179"/>
                  </a:cubicBezTo>
                  <a:cubicBezTo>
                    <a:pt x="10" y="179"/>
                    <a:pt x="10" y="179"/>
                    <a:pt x="10" y="179"/>
                  </a:cubicBezTo>
                  <a:cubicBezTo>
                    <a:pt x="8" y="175"/>
                    <a:pt x="8" y="175"/>
                    <a:pt x="8" y="175"/>
                  </a:cubicBezTo>
                  <a:cubicBezTo>
                    <a:pt x="6" y="172"/>
                    <a:pt x="6" y="172"/>
                    <a:pt x="6" y="172"/>
                  </a:cubicBezTo>
                  <a:cubicBezTo>
                    <a:pt x="6" y="171"/>
                    <a:pt x="6" y="171"/>
                    <a:pt x="6" y="171"/>
                  </a:cubicBezTo>
                  <a:cubicBezTo>
                    <a:pt x="5" y="170"/>
                    <a:pt x="5" y="170"/>
                    <a:pt x="5" y="170"/>
                  </a:cubicBezTo>
                  <a:cubicBezTo>
                    <a:pt x="5" y="168"/>
                    <a:pt x="5" y="168"/>
                    <a:pt x="5" y="168"/>
                  </a:cubicBezTo>
                  <a:cubicBezTo>
                    <a:pt x="6" y="166"/>
                    <a:pt x="6" y="166"/>
                    <a:pt x="6" y="166"/>
                  </a:cubicBezTo>
                  <a:cubicBezTo>
                    <a:pt x="7" y="165"/>
                    <a:pt x="7" y="165"/>
                    <a:pt x="7" y="165"/>
                  </a:cubicBezTo>
                  <a:cubicBezTo>
                    <a:pt x="6" y="165"/>
                    <a:pt x="6" y="165"/>
                    <a:pt x="6" y="165"/>
                  </a:cubicBezTo>
                  <a:cubicBezTo>
                    <a:pt x="4" y="164"/>
                    <a:pt x="4" y="164"/>
                    <a:pt x="4" y="164"/>
                  </a:cubicBezTo>
                  <a:cubicBezTo>
                    <a:pt x="4" y="163"/>
                    <a:pt x="4" y="163"/>
                    <a:pt x="4" y="163"/>
                  </a:cubicBezTo>
                  <a:cubicBezTo>
                    <a:pt x="3" y="162"/>
                    <a:pt x="3" y="162"/>
                    <a:pt x="3" y="162"/>
                  </a:cubicBezTo>
                  <a:cubicBezTo>
                    <a:pt x="2" y="161"/>
                    <a:pt x="2" y="161"/>
                    <a:pt x="2" y="161"/>
                  </a:cubicBezTo>
                  <a:cubicBezTo>
                    <a:pt x="1" y="161"/>
                    <a:pt x="1" y="161"/>
                    <a:pt x="1" y="161"/>
                  </a:cubicBezTo>
                  <a:cubicBezTo>
                    <a:pt x="0" y="159"/>
                    <a:pt x="0" y="159"/>
                    <a:pt x="0" y="159"/>
                  </a:cubicBezTo>
                  <a:cubicBezTo>
                    <a:pt x="0" y="159"/>
                    <a:pt x="0" y="159"/>
                    <a:pt x="0" y="159"/>
                  </a:cubicBezTo>
                  <a:cubicBezTo>
                    <a:pt x="0" y="157"/>
                    <a:pt x="0" y="157"/>
                    <a:pt x="0" y="157"/>
                  </a:cubicBezTo>
                  <a:cubicBezTo>
                    <a:pt x="0" y="156"/>
                    <a:pt x="0" y="156"/>
                    <a:pt x="0" y="156"/>
                  </a:cubicBezTo>
                  <a:cubicBezTo>
                    <a:pt x="0" y="156"/>
                    <a:pt x="0" y="156"/>
                    <a:pt x="0" y="156"/>
                  </a:cubicBezTo>
                  <a:cubicBezTo>
                    <a:pt x="0" y="156"/>
                    <a:pt x="0" y="156"/>
                    <a:pt x="0" y="156"/>
                  </a:cubicBezTo>
                  <a:cubicBezTo>
                    <a:pt x="1" y="155"/>
                    <a:pt x="1" y="155"/>
                    <a:pt x="1" y="155"/>
                  </a:cubicBezTo>
                  <a:cubicBezTo>
                    <a:pt x="1" y="155"/>
                    <a:pt x="1" y="155"/>
                    <a:pt x="1" y="155"/>
                  </a:cubicBezTo>
                  <a:cubicBezTo>
                    <a:pt x="2" y="155"/>
                    <a:pt x="2" y="155"/>
                    <a:pt x="2" y="155"/>
                  </a:cubicBezTo>
                  <a:cubicBezTo>
                    <a:pt x="2" y="154"/>
                    <a:pt x="2" y="154"/>
                    <a:pt x="2" y="154"/>
                  </a:cubicBezTo>
                  <a:cubicBezTo>
                    <a:pt x="3" y="153"/>
                    <a:pt x="3" y="153"/>
                    <a:pt x="3" y="153"/>
                  </a:cubicBezTo>
                  <a:cubicBezTo>
                    <a:pt x="4" y="153"/>
                    <a:pt x="4" y="153"/>
                    <a:pt x="4" y="153"/>
                  </a:cubicBezTo>
                  <a:cubicBezTo>
                    <a:pt x="5" y="152"/>
                    <a:pt x="5" y="152"/>
                    <a:pt x="5" y="152"/>
                  </a:cubicBezTo>
                  <a:cubicBezTo>
                    <a:pt x="5" y="151"/>
                    <a:pt x="5" y="151"/>
                    <a:pt x="5" y="151"/>
                  </a:cubicBezTo>
                  <a:cubicBezTo>
                    <a:pt x="6" y="151"/>
                    <a:pt x="6" y="151"/>
                    <a:pt x="6" y="151"/>
                  </a:cubicBezTo>
                  <a:cubicBezTo>
                    <a:pt x="7" y="151"/>
                    <a:pt x="7" y="151"/>
                    <a:pt x="7" y="151"/>
                  </a:cubicBezTo>
                  <a:cubicBezTo>
                    <a:pt x="7" y="150"/>
                    <a:pt x="7" y="150"/>
                    <a:pt x="7" y="150"/>
                  </a:cubicBezTo>
                  <a:cubicBezTo>
                    <a:pt x="7" y="149"/>
                    <a:pt x="7" y="149"/>
                    <a:pt x="7" y="149"/>
                  </a:cubicBezTo>
                  <a:cubicBezTo>
                    <a:pt x="7" y="149"/>
                    <a:pt x="7" y="149"/>
                    <a:pt x="7" y="149"/>
                  </a:cubicBezTo>
                  <a:cubicBezTo>
                    <a:pt x="8" y="150"/>
                    <a:pt x="8" y="150"/>
                    <a:pt x="8" y="150"/>
                  </a:cubicBezTo>
                  <a:cubicBezTo>
                    <a:pt x="8" y="150"/>
                    <a:pt x="8" y="150"/>
                    <a:pt x="8" y="150"/>
                  </a:cubicBezTo>
                  <a:cubicBezTo>
                    <a:pt x="8" y="151"/>
                    <a:pt x="8" y="151"/>
                    <a:pt x="8" y="151"/>
                  </a:cubicBezTo>
                  <a:cubicBezTo>
                    <a:pt x="9" y="151"/>
                    <a:pt x="9" y="151"/>
                    <a:pt x="9" y="151"/>
                  </a:cubicBezTo>
                  <a:cubicBezTo>
                    <a:pt x="9" y="150"/>
                    <a:pt x="9" y="150"/>
                    <a:pt x="9" y="150"/>
                  </a:cubicBezTo>
                  <a:cubicBezTo>
                    <a:pt x="9" y="150"/>
                    <a:pt x="9" y="150"/>
                    <a:pt x="9" y="150"/>
                  </a:cubicBezTo>
                  <a:cubicBezTo>
                    <a:pt x="10" y="150"/>
                    <a:pt x="10" y="150"/>
                    <a:pt x="10" y="150"/>
                  </a:cubicBezTo>
                  <a:cubicBezTo>
                    <a:pt x="10" y="149"/>
                    <a:pt x="10" y="149"/>
                    <a:pt x="10" y="149"/>
                  </a:cubicBezTo>
                  <a:cubicBezTo>
                    <a:pt x="9" y="149"/>
                    <a:pt x="9" y="149"/>
                    <a:pt x="9" y="149"/>
                  </a:cubicBezTo>
                  <a:cubicBezTo>
                    <a:pt x="9" y="149"/>
                    <a:pt x="9" y="149"/>
                    <a:pt x="9" y="149"/>
                  </a:cubicBezTo>
                  <a:cubicBezTo>
                    <a:pt x="10" y="149"/>
                    <a:pt x="10" y="149"/>
                    <a:pt x="10" y="149"/>
                  </a:cubicBezTo>
                  <a:cubicBezTo>
                    <a:pt x="10" y="149"/>
                    <a:pt x="10" y="149"/>
                    <a:pt x="10" y="149"/>
                  </a:cubicBezTo>
                  <a:cubicBezTo>
                    <a:pt x="10" y="148"/>
                    <a:pt x="10" y="148"/>
                    <a:pt x="10" y="148"/>
                  </a:cubicBezTo>
                  <a:cubicBezTo>
                    <a:pt x="10" y="148"/>
                    <a:pt x="10" y="148"/>
                    <a:pt x="10" y="148"/>
                  </a:cubicBezTo>
                  <a:cubicBezTo>
                    <a:pt x="10" y="148"/>
                    <a:pt x="10" y="148"/>
                    <a:pt x="10" y="148"/>
                  </a:cubicBezTo>
                  <a:cubicBezTo>
                    <a:pt x="10" y="148"/>
                    <a:pt x="10" y="148"/>
                    <a:pt x="10" y="148"/>
                  </a:cubicBezTo>
                  <a:cubicBezTo>
                    <a:pt x="11" y="148"/>
                    <a:pt x="11" y="148"/>
                    <a:pt x="11" y="148"/>
                  </a:cubicBezTo>
                  <a:cubicBezTo>
                    <a:pt x="12" y="148"/>
                    <a:pt x="12" y="148"/>
                    <a:pt x="12" y="148"/>
                  </a:cubicBezTo>
                  <a:cubicBezTo>
                    <a:pt x="12" y="149"/>
                    <a:pt x="12" y="149"/>
                    <a:pt x="12" y="149"/>
                  </a:cubicBezTo>
                  <a:cubicBezTo>
                    <a:pt x="13" y="149"/>
                    <a:pt x="13" y="149"/>
                    <a:pt x="13" y="149"/>
                  </a:cubicBezTo>
                  <a:cubicBezTo>
                    <a:pt x="13" y="149"/>
                    <a:pt x="13" y="149"/>
                    <a:pt x="13" y="149"/>
                  </a:cubicBezTo>
                  <a:cubicBezTo>
                    <a:pt x="14" y="149"/>
                    <a:pt x="14" y="149"/>
                    <a:pt x="14" y="149"/>
                  </a:cubicBezTo>
                  <a:cubicBezTo>
                    <a:pt x="14" y="149"/>
                    <a:pt x="14" y="149"/>
                    <a:pt x="14" y="149"/>
                  </a:cubicBezTo>
                  <a:cubicBezTo>
                    <a:pt x="15" y="150"/>
                    <a:pt x="15" y="150"/>
                    <a:pt x="15" y="150"/>
                  </a:cubicBezTo>
                  <a:cubicBezTo>
                    <a:pt x="15" y="150"/>
                    <a:pt x="15" y="150"/>
                    <a:pt x="15" y="150"/>
                  </a:cubicBezTo>
                  <a:cubicBezTo>
                    <a:pt x="14" y="151"/>
                    <a:pt x="14" y="151"/>
                    <a:pt x="14" y="151"/>
                  </a:cubicBezTo>
                  <a:cubicBezTo>
                    <a:pt x="13" y="150"/>
                    <a:pt x="13" y="150"/>
                    <a:pt x="13" y="150"/>
                  </a:cubicBezTo>
                  <a:cubicBezTo>
                    <a:pt x="12" y="150"/>
                    <a:pt x="12" y="150"/>
                    <a:pt x="12" y="150"/>
                  </a:cubicBezTo>
                  <a:cubicBezTo>
                    <a:pt x="11" y="150"/>
                    <a:pt x="11" y="150"/>
                    <a:pt x="11" y="150"/>
                  </a:cubicBezTo>
                  <a:cubicBezTo>
                    <a:pt x="11" y="149"/>
                    <a:pt x="11" y="149"/>
                    <a:pt x="11" y="149"/>
                  </a:cubicBezTo>
                  <a:cubicBezTo>
                    <a:pt x="11" y="150"/>
                    <a:pt x="11" y="150"/>
                    <a:pt x="11" y="150"/>
                  </a:cubicBezTo>
                  <a:cubicBezTo>
                    <a:pt x="11" y="151"/>
                    <a:pt x="11" y="151"/>
                    <a:pt x="11" y="151"/>
                  </a:cubicBezTo>
                  <a:cubicBezTo>
                    <a:pt x="11" y="151"/>
                    <a:pt x="11" y="151"/>
                    <a:pt x="11" y="151"/>
                  </a:cubicBezTo>
                  <a:cubicBezTo>
                    <a:pt x="12" y="151"/>
                    <a:pt x="12" y="151"/>
                    <a:pt x="12" y="151"/>
                  </a:cubicBezTo>
                  <a:cubicBezTo>
                    <a:pt x="12" y="151"/>
                    <a:pt x="12" y="151"/>
                    <a:pt x="12" y="151"/>
                  </a:cubicBezTo>
                  <a:cubicBezTo>
                    <a:pt x="12" y="152"/>
                    <a:pt x="12" y="152"/>
                    <a:pt x="12" y="152"/>
                  </a:cubicBezTo>
                  <a:cubicBezTo>
                    <a:pt x="13" y="151"/>
                    <a:pt x="13" y="151"/>
                    <a:pt x="13" y="151"/>
                  </a:cubicBezTo>
                  <a:cubicBezTo>
                    <a:pt x="14" y="151"/>
                    <a:pt x="14" y="151"/>
                    <a:pt x="14" y="151"/>
                  </a:cubicBezTo>
                  <a:cubicBezTo>
                    <a:pt x="14" y="152"/>
                    <a:pt x="14" y="152"/>
                    <a:pt x="14" y="152"/>
                  </a:cubicBezTo>
                  <a:cubicBezTo>
                    <a:pt x="14" y="152"/>
                    <a:pt x="14" y="152"/>
                    <a:pt x="14" y="152"/>
                  </a:cubicBezTo>
                  <a:cubicBezTo>
                    <a:pt x="14" y="152"/>
                    <a:pt x="14" y="152"/>
                    <a:pt x="14" y="152"/>
                  </a:cubicBezTo>
                  <a:cubicBezTo>
                    <a:pt x="15" y="152"/>
                    <a:pt x="15" y="152"/>
                    <a:pt x="15" y="152"/>
                  </a:cubicBezTo>
                  <a:cubicBezTo>
                    <a:pt x="15" y="152"/>
                    <a:pt x="15" y="152"/>
                    <a:pt x="15" y="152"/>
                  </a:cubicBezTo>
                  <a:cubicBezTo>
                    <a:pt x="15" y="153"/>
                    <a:pt x="15" y="153"/>
                    <a:pt x="15" y="153"/>
                  </a:cubicBezTo>
                  <a:cubicBezTo>
                    <a:pt x="15" y="152"/>
                    <a:pt x="15" y="152"/>
                    <a:pt x="15" y="152"/>
                  </a:cubicBezTo>
                  <a:cubicBezTo>
                    <a:pt x="16" y="151"/>
                    <a:pt x="16" y="151"/>
                    <a:pt x="16" y="151"/>
                  </a:cubicBezTo>
                  <a:cubicBezTo>
                    <a:pt x="16" y="152"/>
                    <a:pt x="16" y="152"/>
                    <a:pt x="16" y="152"/>
                  </a:cubicBezTo>
                  <a:cubicBezTo>
                    <a:pt x="16" y="152"/>
                    <a:pt x="16" y="152"/>
                    <a:pt x="16" y="152"/>
                  </a:cubicBezTo>
                  <a:cubicBezTo>
                    <a:pt x="16" y="152"/>
                    <a:pt x="16" y="152"/>
                    <a:pt x="16" y="152"/>
                  </a:cubicBezTo>
                  <a:cubicBezTo>
                    <a:pt x="16" y="152"/>
                    <a:pt x="16" y="152"/>
                    <a:pt x="16" y="152"/>
                  </a:cubicBezTo>
                  <a:cubicBezTo>
                    <a:pt x="17" y="153"/>
                    <a:pt x="17" y="153"/>
                    <a:pt x="17" y="153"/>
                  </a:cubicBezTo>
                  <a:cubicBezTo>
                    <a:pt x="16" y="153"/>
                    <a:pt x="16" y="153"/>
                    <a:pt x="16" y="153"/>
                  </a:cubicBezTo>
                  <a:cubicBezTo>
                    <a:pt x="16" y="154"/>
                    <a:pt x="16" y="154"/>
                    <a:pt x="16" y="154"/>
                  </a:cubicBezTo>
                  <a:cubicBezTo>
                    <a:pt x="17" y="154"/>
                    <a:pt x="17" y="154"/>
                    <a:pt x="17" y="154"/>
                  </a:cubicBezTo>
                  <a:cubicBezTo>
                    <a:pt x="17" y="153"/>
                    <a:pt x="17" y="153"/>
                    <a:pt x="17" y="153"/>
                  </a:cubicBezTo>
                  <a:cubicBezTo>
                    <a:pt x="17" y="152"/>
                    <a:pt x="17" y="152"/>
                    <a:pt x="17" y="152"/>
                  </a:cubicBezTo>
                  <a:cubicBezTo>
                    <a:pt x="17" y="152"/>
                    <a:pt x="17" y="152"/>
                    <a:pt x="17" y="152"/>
                  </a:cubicBezTo>
                  <a:cubicBezTo>
                    <a:pt x="18" y="152"/>
                    <a:pt x="18" y="152"/>
                    <a:pt x="18" y="152"/>
                  </a:cubicBezTo>
                  <a:cubicBezTo>
                    <a:pt x="19" y="152"/>
                    <a:pt x="19" y="152"/>
                    <a:pt x="19" y="152"/>
                  </a:cubicBezTo>
                  <a:cubicBezTo>
                    <a:pt x="19" y="152"/>
                    <a:pt x="19" y="152"/>
                    <a:pt x="19" y="152"/>
                  </a:cubicBezTo>
                  <a:cubicBezTo>
                    <a:pt x="18" y="151"/>
                    <a:pt x="18" y="151"/>
                    <a:pt x="18" y="151"/>
                  </a:cubicBezTo>
                  <a:cubicBezTo>
                    <a:pt x="18" y="151"/>
                    <a:pt x="18" y="151"/>
                    <a:pt x="18" y="151"/>
                  </a:cubicBezTo>
                  <a:cubicBezTo>
                    <a:pt x="19" y="151"/>
                    <a:pt x="19" y="151"/>
                    <a:pt x="19" y="151"/>
                  </a:cubicBezTo>
                  <a:cubicBezTo>
                    <a:pt x="20" y="152"/>
                    <a:pt x="20" y="152"/>
                    <a:pt x="20" y="152"/>
                  </a:cubicBezTo>
                  <a:cubicBezTo>
                    <a:pt x="21" y="152"/>
                    <a:pt x="21" y="152"/>
                    <a:pt x="21" y="152"/>
                  </a:cubicBezTo>
                  <a:cubicBezTo>
                    <a:pt x="22" y="152"/>
                    <a:pt x="22" y="152"/>
                    <a:pt x="22" y="152"/>
                  </a:cubicBezTo>
                  <a:cubicBezTo>
                    <a:pt x="23" y="152"/>
                    <a:pt x="23" y="152"/>
                    <a:pt x="23" y="152"/>
                  </a:cubicBezTo>
                  <a:cubicBezTo>
                    <a:pt x="23" y="152"/>
                    <a:pt x="23" y="152"/>
                    <a:pt x="23" y="152"/>
                  </a:cubicBezTo>
                  <a:cubicBezTo>
                    <a:pt x="24" y="152"/>
                    <a:pt x="24" y="152"/>
                    <a:pt x="24" y="152"/>
                  </a:cubicBezTo>
                  <a:cubicBezTo>
                    <a:pt x="25" y="152"/>
                    <a:pt x="25" y="152"/>
                    <a:pt x="25" y="152"/>
                  </a:cubicBezTo>
                  <a:cubicBezTo>
                    <a:pt x="25" y="152"/>
                    <a:pt x="25" y="152"/>
                    <a:pt x="25" y="152"/>
                  </a:cubicBezTo>
                  <a:cubicBezTo>
                    <a:pt x="26" y="152"/>
                    <a:pt x="26" y="152"/>
                    <a:pt x="26" y="152"/>
                  </a:cubicBezTo>
                  <a:cubicBezTo>
                    <a:pt x="30" y="155"/>
                    <a:pt x="30" y="155"/>
                    <a:pt x="30" y="155"/>
                  </a:cubicBezTo>
                  <a:cubicBezTo>
                    <a:pt x="33" y="156"/>
                    <a:pt x="33" y="156"/>
                    <a:pt x="33" y="156"/>
                  </a:cubicBezTo>
                  <a:cubicBezTo>
                    <a:pt x="34" y="157"/>
                    <a:pt x="34" y="157"/>
                    <a:pt x="34" y="157"/>
                  </a:cubicBezTo>
                  <a:cubicBezTo>
                    <a:pt x="35" y="157"/>
                    <a:pt x="35" y="157"/>
                    <a:pt x="35" y="157"/>
                  </a:cubicBezTo>
                  <a:cubicBezTo>
                    <a:pt x="36" y="159"/>
                    <a:pt x="36" y="159"/>
                    <a:pt x="36" y="159"/>
                  </a:cubicBezTo>
                  <a:cubicBezTo>
                    <a:pt x="37" y="159"/>
                    <a:pt x="37" y="159"/>
                    <a:pt x="37" y="159"/>
                  </a:cubicBezTo>
                  <a:cubicBezTo>
                    <a:pt x="36" y="158"/>
                    <a:pt x="36" y="158"/>
                    <a:pt x="36" y="158"/>
                  </a:cubicBezTo>
                  <a:cubicBezTo>
                    <a:pt x="36" y="158"/>
                    <a:pt x="36" y="158"/>
                    <a:pt x="36" y="158"/>
                  </a:cubicBezTo>
                  <a:cubicBezTo>
                    <a:pt x="37" y="158"/>
                    <a:pt x="37" y="158"/>
                    <a:pt x="37" y="158"/>
                  </a:cubicBezTo>
                  <a:cubicBezTo>
                    <a:pt x="38" y="159"/>
                    <a:pt x="38" y="159"/>
                    <a:pt x="38" y="159"/>
                  </a:cubicBezTo>
                  <a:cubicBezTo>
                    <a:pt x="39" y="159"/>
                    <a:pt x="39" y="159"/>
                    <a:pt x="39" y="159"/>
                  </a:cubicBezTo>
                  <a:cubicBezTo>
                    <a:pt x="40" y="160"/>
                    <a:pt x="40" y="160"/>
                    <a:pt x="40" y="160"/>
                  </a:cubicBezTo>
                  <a:cubicBezTo>
                    <a:pt x="41" y="160"/>
                    <a:pt x="41" y="160"/>
                    <a:pt x="41" y="160"/>
                  </a:cubicBezTo>
                  <a:cubicBezTo>
                    <a:pt x="40" y="159"/>
                    <a:pt x="40" y="159"/>
                    <a:pt x="40" y="159"/>
                  </a:cubicBezTo>
                  <a:cubicBezTo>
                    <a:pt x="40" y="159"/>
                    <a:pt x="40" y="159"/>
                    <a:pt x="40" y="159"/>
                  </a:cubicBezTo>
                  <a:cubicBezTo>
                    <a:pt x="40" y="159"/>
                    <a:pt x="40" y="159"/>
                    <a:pt x="40" y="159"/>
                  </a:cubicBezTo>
                  <a:cubicBezTo>
                    <a:pt x="41" y="159"/>
                    <a:pt x="41" y="159"/>
                    <a:pt x="41" y="159"/>
                  </a:cubicBezTo>
                  <a:cubicBezTo>
                    <a:pt x="41" y="160"/>
                    <a:pt x="41" y="160"/>
                    <a:pt x="41" y="160"/>
                  </a:cubicBezTo>
                  <a:cubicBezTo>
                    <a:pt x="43" y="161"/>
                    <a:pt x="43" y="161"/>
                    <a:pt x="43" y="161"/>
                  </a:cubicBezTo>
                  <a:cubicBezTo>
                    <a:pt x="43" y="162"/>
                    <a:pt x="43" y="162"/>
                    <a:pt x="43" y="162"/>
                  </a:cubicBezTo>
                  <a:cubicBezTo>
                    <a:pt x="44" y="162"/>
                    <a:pt x="44" y="162"/>
                    <a:pt x="44" y="162"/>
                  </a:cubicBezTo>
                  <a:cubicBezTo>
                    <a:pt x="44" y="162"/>
                    <a:pt x="44" y="162"/>
                    <a:pt x="44" y="162"/>
                  </a:cubicBezTo>
                  <a:cubicBezTo>
                    <a:pt x="45" y="162"/>
                    <a:pt x="45" y="162"/>
                    <a:pt x="45" y="162"/>
                  </a:cubicBezTo>
                  <a:cubicBezTo>
                    <a:pt x="46" y="163"/>
                    <a:pt x="46" y="163"/>
                    <a:pt x="46" y="163"/>
                  </a:cubicBezTo>
                  <a:cubicBezTo>
                    <a:pt x="46" y="164"/>
                    <a:pt x="46" y="164"/>
                    <a:pt x="46" y="164"/>
                  </a:cubicBezTo>
                  <a:cubicBezTo>
                    <a:pt x="46" y="164"/>
                    <a:pt x="46" y="164"/>
                    <a:pt x="46" y="164"/>
                  </a:cubicBezTo>
                  <a:cubicBezTo>
                    <a:pt x="47" y="165"/>
                    <a:pt x="47" y="165"/>
                    <a:pt x="47" y="165"/>
                  </a:cubicBezTo>
                  <a:cubicBezTo>
                    <a:pt x="47" y="165"/>
                    <a:pt x="47" y="165"/>
                    <a:pt x="47" y="165"/>
                  </a:cubicBezTo>
                  <a:cubicBezTo>
                    <a:pt x="48" y="165"/>
                    <a:pt x="48" y="165"/>
                    <a:pt x="48" y="165"/>
                  </a:cubicBezTo>
                  <a:cubicBezTo>
                    <a:pt x="48" y="166"/>
                    <a:pt x="48" y="166"/>
                    <a:pt x="48" y="166"/>
                  </a:cubicBezTo>
                  <a:cubicBezTo>
                    <a:pt x="48" y="167"/>
                    <a:pt x="48" y="167"/>
                    <a:pt x="48" y="167"/>
                  </a:cubicBezTo>
                  <a:cubicBezTo>
                    <a:pt x="48" y="169"/>
                    <a:pt x="48" y="169"/>
                    <a:pt x="48" y="169"/>
                  </a:cubicBezTo>
                  <a:cubicBezTo>
                    <a:pt x="47" y="169"/>
                    <a:pt x="47" y="169"/>
                    <a:pt x="47" y="169"/>
                  </a:cubicBezTo>
                  <a:cubicBezTo>
                    <a:pt x="47" y="170"/>
                    <a:pt x="47" y="170"/>
                    <a:pt x="47" y="170"/>
                  </a:cubicBezTo>
                  <a:cubicBezTo>
                    <a:pt x="46" y="171"/>
                    <a:pt x="46" y="171"/>
                    <a:pt x="46" y="171"/>
                  </a:cubicBezTo>
                  <a:cubicBezTo>
                    <a:pt x="46" y="171"/>
                    <a:pt x="46" y="171"/>
                    <a:pt x="46" y="171"/>
                  </a:cubicBezTo>
                  <a:cubicBezTo>
                    <a:pt x="45" y="173"/>
                    <a:pt x="45" y="173"/>
                    <a:pt x="45" y="173"/>
                  </a:cubicBezTo>
                  <a:cubicBezTo>
                    <a:pt x="43" y="174"/>
                    <a:pt x="43" y="174"/>
                    <a:pt x="43" y="174"/>
                  </a:cubicBezTo>
                  <a:cubicBezTo>
                    <a:pt x="42" y="174"/>
                    <a:pt x="42" y="174"/>
                    <a:pt x="42" y="174"/>
                  </a:cubicBezTo>
                  <a:cubicBezTo>
                    <a:pt x="41" y="175"/>
                    <a:pt x="41" y="175"/>
                    <a:pt x="41" y="175"/>
                  </a:cubicBezTo>
                  <a:cubicBezTo>
                    <a:pt x="40" y="175"/>
                    <a:pt x="40" y="175"/>
                    <a:pt x="40" y="175"/>
                  </a:cubicBezTo>
                  <a:cubicBezTo>
                    <a:pt x="40" y="175"/>
                    <a:pt x="40" y="175"/>
                    <a:pt x="40" y="175"/>
                  </a:cubicBezTo>
                  <a:cubicBezTo>
                    <a:pt x="38" y="175"/>
                    <a:pt x="38" y="175"/>
                    <a:pt x="38" y="175"/>
                  </a:cubicBezTo>
                  <a:cubicBezTo>
                    <a:pt x="35" y="175"/>
                    <a:pt x="35" y="175"/>
                    <a:pt x="35" y="175"/>
                  </a:cubicBezTo>
                  <a:cubicBezTo>
                    <a:pt x="34" y="175"/>
                    <a:pt x="34" y="175"/>
                    <a:pt x="34" y="175"/>
                  </a:cubicBezTo>
                  <a:cubicBezTo>
                    <a:pt x="33" y="174"/>
                    <a:pt x="33" y="174"/>
                    <a:pt x="33" y="174"/>
                  </a:cubicBezTo>
                  <a:cubicBezTo>
                    <a:pt x="32" y="174"/>
                    <a:pt x="32" y="174"/>
                    <a:pt x="32" y="174"/>
                  </a:cubicBezTo>
                  <a:cubicBezTo>
                    <a:pt x="31" y="174"/>
                    <a:pt x="31" y="174"/>
                    <a:pt x="31" y="174"/>
                  </a:cubicBezTo>
                  <a:cubicBezTo>
                    <a:pt x="30" y="174"/>
                    <a:pt x="30" y="174"/>
                    <a:pt x="30" y="174"/>
                  </a:cubicBezTo>
                  <a:cubicBezTo>
                    <a:pt x="30" y="174"/>
                    <a:pt x="30" y="174"/>
                    <a:pt x="30" y="174"/>
                  </a:cubicBezTo>
                  <a:cubicBezTo>
                    <a:pt x="29" y="174"/>
                    <a:pt x="29" y="174"/>
                    <a:pt x="29" y="174"/>
                  </a:cubicBezTo>
                  <a:cubicBezTo>
                    <a:pt x="28" y="174"/>
                    <a:pt x="28" y="174"/>
                    <a:pt x="28" y="174"/>
                  </a:cubicBezTo>
                  <a:cubicBezTo>
                    <a:pt x="27" y="173"/>
                    <a:pt x="27" y="173"/>
                    <a:pt x="27" y="173"/>
                  </a:cubicBezTo>
                  <a:cubicBezTo>
                    <a:pt x="27" y="173"/>
                    <a:pt x="27" y="173"/>
                    <a:pt x="27" y="173"/>
                  </a:cubicBezTo>
                  <a:cubicBezTo>
                    <a:pt x="26" y="173"/>
                    <a:pt x="26" y="173"/>
                    <a:pt x="26" y="173"/>
                  </a:cubicBezTo>
                  <a:cubicBezTo>
                    <a:pt x="26" y="173"/>
                    <a:pt x="26" y="173"/>
                    <a:pt x="26" y="173"/>
                  </a:cubicBezTo>
                  <a:cubicBezTo>
                    <a:pt x="26" y="172"/>
                    <a:pt x="26" y="172"/>
                    <a:pt x="26" y="172"/>
                  </a:cubicBezTo>
                  <a:cubicBezTo>
                    <a:pt x="25" y="172"/>
                    <a:pt x="25" y="172"/>
                    <a:pt x="25" y="172"/>
                  </a:cubicBezTo>
                  <a:cubicBezTo>
                    <a:pt x="24" y="173"/>
                    <a:pt x="24" y="173"/>
                    <a:pt x="24" y="173"/>
                  </a:cubicBezTo>
                  <a:cubicBezTo>
                    <a:pt x="23" y="173"/>
                    <a:pt x="23" y="173"/>
                    <a:pt x="23" y="173"/>
                  </a:cubicBezTo>
                  <a:cubicBezTo>
                    <a:pt x="23" y="172"/>
                    <a:pt x="23" y="172"/>
                    <a:pt x="23" y="172"/>
                  </a:cubicBezTo>
                  <a:cubicBezTo>
                    <a:pt x="23" y="172"/>
                    <a:pt x="23" y="172"/>
                    <a:pt x="23" y="172"/>
                  </a:cubicBezTo>
                  <a:cubicBezTo>
                    <a:pt x="24" y="172"/>
                    <a:pt x="24" y="172"/>
                    <a:pt x="24" y="172"/>
                  </a:cubicBezTo>
                  <a:cubicBezTo>
                    <a:pt x="23" y="171"/>
                    <a:pt x="23" y="171"/>
                    <a:pt x="23" y="171"/>
                  </a:cubicBezTo>
                  <a:cubicBezTo>
                    <a:pt x="23" y="172"/>
                    <a:pt x="23" y="172"/>
                    <a:pt x="23" y="172"/>
                  </a:cubicBezTo>
                  <a:cubicBezTo>
                    <a:pt x="21" y="172"/>
                    <a:pt x="21" y="172"/>
                    <a:pt x="21" y="172"/>
                  </a:cubicBezTo>
                  <a:cubicBezTo>
                    <a:pt x="21" y="171"/>
                    <a:pt x="21" y="171"/>
                    <a:pt x="21" y="171"/>
                  </a:cubicBezTo>
                  <a:cubicBezTo>
                    <a:pt x="20" y="171"/>
                    <a:pt x="20" y="171"/>
                    <a:pt x="20" y="171"/>
                  </a:cubicBezTo>
                  <a:cubicBezTo>
                    <a:pt x="20" y="171"/>
                    <a:pt x="20" y="171"/>
                    <a:pt x="20" y="171"/>
                  </a:cubicBezTo>
                  <a:cubicBezTo>
                    <a:pt x="18" y="170"/>
                    <a:pt x="18" y="170"/>
                    <a:pt x="18" y="170"/>
                  </a:cubicBezTo>
                  <a:cubicBezTo>
                    <a:pt x="18" y="169"/>
                    <a:pt x="18" y="169"/>
                    <a:pt x="18" y="169"/>
                  </a:cubicBezTo>
                  <a:cubicBezTo>
                    <a:pt x="17" y="169"/>
                    <a:pt x="17" y="169"/>
                    <a:pt x="17" y="169"/>
                  </a:cubicBezTo>
                  <a:cubicBezTo>
                    <a:pt x="16" y="169"/>
                    <a:pt x="16" y="169"/>
                    <a:pt x="16" y="169"/>
                  </a:cubicBezTo>
                  <a:cubicBezTo>
                    <a:pt x="15" y="169"/>
                    <a:pt x="15" y="169"/>
                    <a:pt x="15" y="169"/>
                  </a:cubicBezTo>
                  <a:cubicBezTo>
                    <a:pt x="15" y="169"/>
                    <a:pt x="15" y="169"/>
                    <a:pt x="15" y="169"/>
                  </a:cubicBezTo>
                  <a:cubicBezTo>
                    <a:pt x="16" y="170"/>
                    <a:pt x="16" y="170"/>
                    <a:pt x="16" y="170"/>
                  </a:cubicBezTo>
                  <a:cubicBezTo>
                    <a:pt x="16" y="171"/>
                    <a:pt x="16" y="171"/>
                    <a:pt x="16" y="171"/>
                  </a:cubicBezTo>
                  <a:cubicBezTo>
                    <a:pt x="17" y="171"/>
                    <a:pt x="17" y="171"/>
                    <a:pt x="17" y="171"/>
                  </a:cubicBezTo>
                  <a:cubicBezTo>
                    <a:pt x="18" y="172"/>
                    <a:pt x="18" y="172"/>
                    <a:pt x="18" y="172"/>
                  </a:cubicBezTo>
                  <a:cubicBezTo>
                    <a:pt x="19" y="172"/>
                    <a:pt x="19" y="172"/>
                    <a:pt x="19" y="172"/>
                  </a:cubicBezTo>
                  <a:cubicBezTo>
                    <a:pt x="19" y="172"/>
                    <a:pt x="19" y="172"/>
                    <a:pt x="19" y="172"/>
                  </a:cubicBezTo>
                  <a:cubicBezTo>
                    <a:pt x="18" y="173"/>
                    <a:pt x="18" y="173"/>
                    <a:pt x="18" y="173"/>
                  </a:cubicBezTo>
                  <a:cubicBezTo>
                    <a:pt x="18" y="173"/>
                    <a:pt x="18" y="173"/>
                    <a:pt x="18" y="173"/>
                  </a:cubicBezTo>
                  <a:cubicBezTo>
                    <a:pt x="18" y="174"/>
                    <a:pt x="18" y="174"/>
                    <a:pt x="18" y="174"/>
                  </a:cubicBezTo>
                  <a:cubicBezTo>
                    <a:pt x="20" y="173"/>
                    <a:pt x="20" y="173"/>
                    <a:pt x="20" y="173"/>
                  </a:cubicBezTo>
                  <a:cubicBezTo>
                    <a:pt x="20" y="173"/>
                    <a:pt x="20" y="173"/>
                    <a:pt x="20" y="173"/>
                  </a:cubicBezTo>
                  <a:cubicBezTo>
                    <a:pt x="21" y="173"/>
                    <a:pt x="21" y="173"/>
                    <a:pt x="21" y="173"/>
                  </a:cubicBezTo>
                  <a:cubicBezTo>
                    <a:pt x="20" y="173"/>
                    <a:pt x="20" y="173"/>
                    <a:pt x="20" y="173"/>
                  </a:cubicBezTo>
                  <a:cubicBezTo>
                    <a:pt x="20" y="174"/>
                    <a:pt x="20" y="174"/>
                    <a:pt x="20" y="174"/>
                  </a:cubicBezTo>
                  <a:cubicBezTo>
                    <a:pt x="21" y="174"/>
                    <a:pt x="21" y="174"/>
                    <a:pt x="21" y="174"/>
                  </a:cubicBezTo>
                  <a:cubicBezTo>
                    <a:pt x="21" y="174"/>
                    <a:pt x="21" y="174"/>
                    <a:pt x="21" y="174"/>
                  </a:cubicBezTo>
                  <a:cubicBezTo>
                    <a:pt x="20" y="175"/>
                    <a:pt x="20" y="175"/>
                    <a:pt x="20" y="175"/>
                  </a:cubicBezTo>
                  <a:cubicBezTo>
                    <a:pt x="20" y="175"/>
                    <a:pt x="20" y="175"/>
                    <a:pt x="20" y="175"/>
                  </a:cubicBezTo>
                  <a:cubicBezTo>
                    <a:pt x="21" y="175"/>
                    <a:pt x="21" y="175"/>
                    <a:pt x="21" y="175"/>
                  </a:cubicBezTo>
                  <a:cubicBezTo>
                    <a:pt x="21" y="175"/>
                    <a:pt x="21" y="175"/>
                    <a:pt x="21" y="175"/>
                  </a:cubicBezTo>
                  <a:cubicBezTo>
                    <a:pt x="22" y="175"/>
                    <a:pt x="22" y="175"/>
                    <a:pt x="22" y="175"/>
                  </a:cubicBezTo>
                  <a:cubicBezTo>
                    <a:pt x="22" y="175"/>
                    <a:pt x="22" y="175"/>
                    <a:pt x="22" y="175"/>
                  </a:cubicBezTo>
                  <a:cubicBezTo>
                    <a:pt x="23" y="175"/>
                    <a:pt x="23" y="175"/>
                    <a:pt x="23" y="175"/>
                  </a:cubicBezTo>
                  <a:cubicBezTo>
                    <a:pt x="25" y="176"/>
                    <a:pt x="25" y="176"/>
                    <a:pt x="25" y="176"/>
                  </a:cubicBezTo>
                  <a:cubicBezTo>
                    <a:pt x="26" y="177"/>
                    <a:pt x="26" y="177"/>
                    <a:pt x="26" y="177"/>
                  </a:cubicBezTo>
                  <a:cubicBezTo>
                    <a:pt x="26" y="177"/>
                    <a:pt x="26" y="177"/>
                    <a:pt x="26" y="177"/>
                  </a:cubicBezTo>
                  <a:cubicBezTo>
                    <a:pt x="26" y="177"/>
                    <a:pt x="26" y="177"/>
                    <a:pt x="26" y="177"/>
                  </a:cubicBezTo>
                  <a:cubicBezTo>
                    <a:pt x="26" y="178"/>
                    <a:pt x="26" y="178"/>
                    <a:pt x="26" y="178"/>
                  </a:cubicBezTo>
                  <a:cubicBezTo>
                    <a:pt x="26" y="178"/>
                    <a:pt x="26" y="178"/>
                    <a:pt x="26" y="178"/>
                  </a:cubicBezTo>
                  <a:cubicBezTo>
                    <a:pt x="26" y="179"/>
                    <a:pt x="26" y="179"/>
                    <a:pt x="26" y="179"/>
                  </a:cubicBezTo>
                  <a:cubicBezTo>
                    <a:pt x="26" y="180"/>
                    <a:pt x="26" y="180"/>
                    <a:pt x="26" y="180"/>
                  </a:cubicBezTo>
                  <a:cubicBezTo>
                    <a:pt x="25" y="180"/>
                    <a:pt x="25" y="180"/>
                    <a:pt x="25" y="180"/>
                  </a:cubicBezTo>
                  <a:cubicBezTo>
                    <a:pt x="25" y="181"/>
                    <a:pt x="25" y="181"/>
                    <a:pt x="25" y="181"/>
                  </a:cubicBezTo>
                  <a:cubicBezTo>
                    <a:pt x="26" y="181"/>
                    <a:pt x="26" y="181"/>
                    <a:pt x="26" y="181"/>
                  </a:cubicBezTo>
                  <a:cubicBezTo>
                    <a:pt x="26" y="182"/>
                    <a:pt x="26" y="182"/>
                    <a:pt x="26" y="182"/>
                  </a:cubicBezTo>
                  <a:cubicBezTo>
                    <a:pt x="27" y="183"/>
                    <a:pt x="27" y="183"/>
                    <a:pt x="27" y="183"/>
                  </a:cubicBezTo>
                  <a:cubicBezTo>
                    <a:pt x="27" y="184"/>
                    <a:pt x="27" y="184"/>
                    <a:pt x="27" y="184"/>
                  </a:cubicBezTo>
                  <a:cubicBezTo>
                    <a:pt x="28" y="184"/>
                    <a:pt x="28" y="184"/>
                    <a:pt x="28" y="184"/>
                  </a:cubicBezTo>
                  <a:cubicBezTo>
                    <a:pt x="28" y="185"/>
                    <a:pt x="28" y="185"/>
                    <a:pt x="28" y="185"/>
                  </a:cubicBezTo>
                  <a:cubicBezTo>
                    <a:pt x="28" y="186"/>
                    <a:pt x="28" y="186"/>
                    <a:pt x="28" y="186"/>
                  </a:cubicBezTo>
                  <a:cubicBezTo>
                    <a:pt x="28" y="187"/>
                    <a:pt x="28" y="187"/>
                    <a:pt x="28" y="187"/>
                  </a:cubicBezTo>
                  <a:cubicBezTo>
                    <a:pt x="28" y="187"/>
                    <a:pt x="28" y="187"/>
                    <a:pt x="28" y="187"/>
                  </a:cubicBezTo>
                  <a:cubicBezTo>
                    <a:pt x="29" y="188"/>
                    <a:pt x="29" y="188"/>
                    <a:pt x="29" y="188"/>
                  </a:cubicBezTo>
                  <a:cubicBezTo>
                    <a:pt x="30" y="188"/>
                    <a:pt x="30" y="188"/>
                    <a:pt x="30" y="188"/>
                  </a:cubicBezTo>
                  <a:cubicBezTo>
                    <a:pt x="31" y="188"/>
                    <a:pt x="31" y="188"/>
                    <a:pt x="31" y="188"/>
                  </a:cubicBezTo>
                  <a:cubicBezTo>
                    <a:pt x="32" y="188"/>
                    <a:pt x="32" y="188"/>
                    <a:pt x="32" y="188"/>
                  </a:cubicBezTo>
                  <a:cubicBezTo>
                    <a:pt x="32" y="189"/>
                    <a:pt x="32" y="189"/>
                    <a:pt x="32" y="189"/>
                  </a:cubicBezTo>
                  <a:cubicBezTo>
                    <a:pt x="33" y="189"/>
                    <a:pt x="33" y="189"/>
                    <a:pt x="33" y="189"/>
                  </a:cubicBezTo>
                  <a:cubicBezTo>
                    <a:pt x="33" y="190"/>
                    <a:pt x="33" y="190"/>
                    <a:pt x="33" y="190"/>
                  </a:cubicBezTo>
                  <a:cubicBezTo>
                    <a:pt x="34" y="190"/>
                    <a:pt x="34" y="190"/>
                    <a:pt x="34" y="190"/>
                  </a:cubicBezTo>
                  <a:cubicBezTo>
                    <a:pt x="35" y="190"/>
                    <a:pt x="35" y="190"/>
                    <a:pt x="35" y="190"/>
                  </a:cubicBezTo>
                  <a:cubicBezTo>
                    <a:pt x="35" y="191"/>
                    <a:pt x="35" y="191"/>
                    <a:pt x="35" y="191"/>
                  </a:cubicBezTo>
                  <a:cubicBezTo>
                    <a:pt x="37" y="191"/>
                    <a:pt x="37" y="191"/>
                    <a:pt x="37" y="191"/>
                  </a:cubicBezTo>
                  <a:cubicBezTo>
                    <a:pt x="38" y="191"/>
                    <a:pt x="38" y="191"/>
                    <a:pt x="38" y="191"/>
                  </a:cubicBezTo>
                  <a:cubicBezTo>
                    <a:pt x="38" y="192"/>
                    <a:pt x="38" y="192"/>
                    <a:pt x="38" y="192"/>
                  </a:cubicBezTo>
                  <a:cubicBezTo>
                    <a:pt x="39" y="191"/>
                    <a:pt x="39" y="191"/>
                    <a:pt x="39" y="191"/>
                  </a:cubicBezTo>
                  <a:cubicBezTo>
                    <a:pt x="40" y="191"/>
                    <a:pt x="40" y="191"/>
                    <a:pt x="40" y="191"/>
                  </a:cubicBezTo>
                  <a:cubicBezTo>
                    <a:pt x="40" y="190"/>
                    <a:pt x="40" y="190"/>
                    <a:pt x="40" y="190"/>
                  </a:cubicBezTo>
                  <a:cubicBezTo>
                    <a:pt x="40" y="189"/>
                    <a:pt x="40" y="189"/>
                    <a:pt x="40" y="189"/>
                  </a:cubicBezTo>
                  <a:cubicBezTo>
                    <a:pt x="40" y="189"/>
                    <a:pt x="40" y="189"/>
                    <a:pt x="40" y="189"/>
                  </a:cubicBezTo>
                  <a:cubicBezTo>
                    <a:pt x="40" y="188"/>
                    <a:pt x="40" y="188"/>
                    <a:pt x="40" y="188"/>
                  </a:cubicBezTo>
                  <a:cubicBezTo>
                    <a:pt x="40" y="188"/>
                    <a:pt x="40" y="188"/>
                    <a:pt x="40" y="188"/>
                  </a:cubicBezTo>
                  <a:cubicBezTo>
                    <a:pt x="39" y="187"/>
                    <a:pt x="39" y="187"/>
                    <a:pt x="39" y="187"/>
                  </a:cubicBezTo>
                  <a:cubicBezTo>
                    <a:pt x="39" y="187"/>
                    <a:pt x="39" y="187"/>
                    <a:pt x="39" y="187"/>
                  </a:cubicBezTo>
                  <a:cubicBezTo>
                    <a:pt x="38" y="187"/>
                    <a:pt x="38" y="187"/>
                    <a:pt x="38" y="187"/>
                  </a:cubicBezTo>
                  <a:cubicBezTo>
                    <a:pt x="38" y="187"/>
                    <a:pt x="38" y="187"/>
                    <a:pt x="38" y="187"/>
                  </a:cubicBezTo>
                  <a:cubicBezTo>
                    <a:pt x="37" y="188"/>
                    <a:pt x="37" y="188"/>
                    <a:pt x="37" y="188"/>
                  </a:cubicBezTo>
                  <a:cubicBezTo>
                    <a:pt x="36" y="187"/>
                    <a:pt x="36" y="187"/>
                    <a:pt x="36" y="187"/>
                  </a:cubicBezTo>
                  <a:cubicBezTo>
                    <a:pt x="35" y="186"/>
                    <a:pt x="35" y="186"/>
                    <a:pt x="35" y="186"/>
                  </a:cubicBezTo>
                  <a:cubicBezTo>
                    <a:pt x="34" y="186"/>
                    <a:pt x="34" y="186"/>
                    <a:pt x="34" y="186"/>
                  </a:cubicBezTo>
                  <a:cubicBezTo>
                    <a:pt x="33" y="185"/>
                    <a:pt x="33" y="185"/>
                    <a:pt x="33" y="185"/>
                  </a:cubicBezTo>
                  <a:cubicBezTo>
                    <a:pt x="33" y="184"/>
                    <a:pt x="33" y="184"/>
                    <a:pt x="33" y="184"/>
                  </a:cubicBezTo>
                  <a:cubicBezTo>
                    <a:pt x="34" y="184"/>
                    <a:pt x="34" y="184"/>
                    <a:pt x="34" y="184"/>
                  </a:cubicBezTo>
                  <a:cubicBezTo>
                    <a:pt x="34" y="183"/>
                    <a:pt x="34" y="183"/>
                    <a:pt x="34" y="183"/>
                  </a:cubicBezTo>
                  <a:cubicBezTo>
                    <a:pt x="34" y="183"/>
                    <a:pt x="34" y="183"/>
                    <a:pt x="34" y="183"/>
                  </a:cubicBezTo>
                  <a:cubicBezTo>
                    <a:pt x="34" y="182"/>
                    <a:pt x="34" y="182"/>
                    <a:pt x="34" y="182"/>
                  </a:cubicBezTo>
                  <a:cubicBezTo>
                    <a:pt x="34" y="182"/>
                    <a:pt x="34" y="182"/>
                    <a:pt x="34" y="182"/>
                  </a:cubicBezTo>
                  <a:cubicBezTo>
                    <a:pt x="34" y="181"/>
                    <a:pt x="34" y="181"/>
                    <a:pt x="34" y="181"/>
                  </a:cubicBezTo>
                  <a:cubicBezTo>
                    <a:pt x="35" y="181"/>
                    <a:pt x="35" y="181"/>
                    <a:pt x="35" y="181"/>
                  </a:cubicBezTo>
                  <a:cubicBezTo>
                    <a:pt x="36" y="182"/>
                    <a:pt x="36" y="182"/>
                    <a:pt x="36" y="182"/>
                  </a:cubicBezTo>
                  <a:cubicBezTo>
                    <a:pt x="37" y="182"/>
                    <a:pt x="37" y="182"/>
                    <a:pt x="37" y="182"/>
                  </a:cubicBezTo>
                  <a:cubicBezTo>
                    <a:pt x="38" y="183"/>
                    <a:pt x="38" y="183"/>
                    <a:pt x="38" y="183"/>
                  </a:cubicBezTo>
                  <a:cubicBezTo>
                    <a:pt x="39" y="184"/>
                    <a:pt x="39" y="184"/>
                    <a:pt x="39" y="184"/>
                  </a:cubicBezTo>
                  <a:cubicBezTo>
                    <a:pt x="40" y="184"/>
                    <a:pt x="40" y="184"/>
                    <a:pt x="40" y="184"/>
                  </a:cubicBezTo>
                  <a:cubicBezTo>
                    <a:pt x="41" y="184"/>
                    <a:pt x="41" y="184"/>
                    <a:pt x="41" y="184"/>
                  </a:cubicBezTo>
                  <a:cubicBezTo>
                    <a:pt x="42" y="184"/>
                    <a:pt x="42" y="184"/>
                    <a:pt x="42" y="184"/>
                  </a:cubicBezTo>
                  <a:cubicBezTo>
                    <a:pt x="44" y="185"/>
                    <a:pt x="44" y="185"/>
                    <a:pt x="44" y="185"/>
                  </a:cubicBezTo>
                  <a:cubicBezTo>
                    <a:pt x="46" y="186"/>
                    <a:pt x="46" y="186"/>
                    <a:pt x="46" y="186"/>
                  </a:cubicBezTo>
                  <a:cubicBezTo>
                    <a:pt x="46" y="186"/>
                    <a:pt x="46" y="186"/>
                    <a:pt x="46" y="186"/>
                  </a:cubicBezTo>
                  <a:cubicBezTo>
                    <a:pt x="47" y="185"/>
                    <a:pt x="47" y="185"/>
                    <a:pt x="47" y="185"/>
                  </a:cubicBezTo>
                  <a:cubicBezTo>
                    <a:pt x="47" y="184"/>
                    <a:pt x="47" y="184"/>
                    <a:pt x="47" y="184"/>
                  </a:cubicBezTo>
                  <a:cubicBezTo>
                    <a:pt x="47" y="184"/>
                    <a:pt x="47" y="184"/>
                    <a:pt x="47" y="184"/>
                  </a:cubicBezTo>
                  <a:cubicBezTo>
                    <a:pt x="48" y="184"/>
                    <a:pt x="48" y="184"/>
                    <a:pt x="48" y="184"/>
                  </a:cubicBezTo>
                  <a:cubicBezTo>
                    <a:pt x="47" y="182"/>
                    <a:pt x="47" y="182"/>
                    <a:pt x="47" y="182"/>
                  </a:cubicBezTo>
                  <a:cubicBezTo>
                    <a:pt x="45" y="180"/>
                    <a:pt x="45" y="180"/>
                    <a:pt x="45" y="180"/>
                  </a:cubicBezTo>
                  <a:cubicBezTo>
                    <a:pt x="45" y="179"/>
                    <a:pt x="45" y="179"/>
                    <a:pt x="45" y="179"/>
                  </a:cubicBezTo>
                  <a:cubicBezTo>
                    <a:pt x="45" y="178"/>
                    <a:pt x="45" y="178"/>
                    <a:pt x="45" y="178"/>
                  </a:cubicBezTo>
                  <a:cubicBezTo>
                    <a:pt x="46" y="178"/>
                    <a:pt x="46" y="178"/>
                    <a:pt x="46" y="178"/>
                  </a:cubicBezTo>
                  <a:cubicBezTo>
                    <a:pt x="47" y="176"/>
                    <a:pt x="47" y="176"/>
                    <a:pt x="47" y="176"/>
                  </a:cubicBezTo>
                  <a:cubicBezTo>
                    <a:pt x="47" y="175"/>
                    <a:pt x="47" y="175"/>
                    <a:pt x="47" y="175"/>
                  </a:cubicBezTo>
                  <a:cubicBezTo>
                    <a:pt x="48" y="175"/>
                    <a:pt x="48" y="175"/>
                    <a:pt x="48" y="175"/>
                  </a:cubicBezTo>
                  <a:cubicBezTo>
                    <a:pt x="49" y="174"/>
                    <a:pt x="49" y="174"/>
                    <a:pt x="49" y="174"/>
                  </a:cubicBezTo>
                  <a:cubicBezTo>
                    <a:pt x="50" y="173"/>
                    <a:pt x="50" y="173"/>
                    <a:pt x="50" y="173"/>
                  </a:cubicBezTo>
                  <a:cubicBezTo>
                    <a:pt x="51" y="171"/>
                    <a:pt x="51" y="171"/>
                    <a:pt x="51" y="171"/>
                  </a:cubicBezTo>
                  <a:cubicBezTo>
                    <a:pt x="52" y="171"/>
                    <a:pt x="52" y="171"/>
                    <a:pt x="52" y="171"/>
                  </a:cubicBezTo>
                  <a:cubicBezTo>
                    <a:pt x="53" y="171"/>
                    <a:pt x="53" y="171"/>
                    <a:pt x="53" y="171"/>
                  </a:cubicBezTo>
                  <a:cubicBezTo>
                    <a:pt x="54" y="172"/>
                    <a:pt x="54" y="172"/>
                    <a:pt x="54" y="172"/>
                  </a:cubicBezTo>
                  <a:cubicBezTo>
                    <a:pt x="55" y="172"/>
                    <a:pt x="55" y="172"/>
                    <a:pt x="55" y="172"/>
                  </a:cubicBezTo>
                  <a:cubicBezTo>
                    <a:pt x="57" y="172"/>
                    <a:pt x="57" y="172"/>
                    <a:pt x="57" y="172"/>
                  </a:cubicBezTo>
                  <a:cubicBezTo>
                    <a:pt x="57" y="172"/>
                    <a:pt x="57" y="172"/>
                    <a:pt x="57" y="172"/>
                  </a:cubicBezTo>
                  <a:cubicBezTo>
                    <a:pt x="57" y="173"/>
                    <a:pt x="57" y="173"/>
                    <a:pt x="57" y="173"/>
                  </a:cubicBezTo>
                  <a:cubicBezTo>
                    <a:pt x="58" y="172"/>
                    <a:pt x="58" y="172"/>
                    <a:pt x="58" y="172"/>
                  </a:cubicBezTo>
                  <a:cubicBezTo>
                    <a:pt x="59" y="173"/>
                    <a:pt x="59" y="173"/>
                    <a:pt x="59" y="173"/>
                  </a:cubicBezTo>
                  <a:cubicBezTo>
                    <a:pt x="59" y="174"/>
                    <a:pt x="59" y="174"/>
                    <a:pt x="59" y="174"/>
                  </a:cubicBezTo>
                  <a:cubicBezTo>
                    <a:pt x="60" y="175"/>
                    <a:pt x="60" y="175"/>
                    <a:pt x="60" y="175"/>
                  </a:cubicBezTo>
                  <a:cubicBezTo>
                    <a:pt x="60" y="173"/>
                    <a:pt x="60" y="173"/>
                    <a:pt x="60" y="173"/>
                  </a:cubicBezTo>
                  <a:cubicBezTo>
                    <a:pt x="59" y="172"/>
                    <a:pt x="59" y="172"/>
                    <a:pt x="59" y="172"/>
                  </a:cubicBezTo>
                  <a:cubicBezTo>
                    <a:pt x="60" y="172"/>
                    <a:pt x="60" y="172"/>
                    <a:pt x="60" y="172"/>
                  </a:cubicBezTo>
                  <a:cubicBezTo>
                    <a:pt x="60" y="170"/>
                    <a:pt x="60" y="170"/>
                    <a:pt x="60" y="170"/>
                  </a:cubicBezTo>
                  <a:cubicBezTo>
                    <a:pt x="60" y="169"/>
                    <a:pt x="60" y="169"/>
                    <a:pt x="60" y="169"/>
                  </a:cubicBezTo>
                  <a:cubicBezTo>
                    <a:pt x="59" y="169"/>
                    <a:pt x="59" y="169"/>
                    <a:pt x="59" y="169"/>
                  </a:cubicBezTo>
                  <a:cubicBezTo>
                    <a:pt x="59" y="168"/>
                    <a:pt x="59" y="168"/>
                    <a:pt x="59" y="168"/>
                  </a:cubicBezTo>
                  <a:cubicBezTo>
                    <a:pt x="60" y="168"/>
                    <a:pt x="60" y="168"/>
                    <a:pt x="60" y="168"/>
                  </a:cubicBezTo>
                  <a:cubicBezTo>
                    <a:pt x="59" y="167"/>
                    <a:pt x="59" y="167"/>
                    <a:pt x="59" y="167"/>
                  </a:cubicBezTo>
                  <a:cubicBezTo>
                    <a:pt x="60" y="167"/>
                    <a:pt x="60" y="167"/>
                    <a:pt x="60" y="167"/>
                  </a:cubicBezTo>
                  <a:cubicBezTo>
                    <a:pt x="59" y="166"/>
                    <a:pt x="59" y="166"/>
                    <a:pt x="59" y="166"/>
                  </a:cubicBezTo>
                  <a:cubicBezTo>
                    <a:pt x="58" y="166"/>
                    <a:pt x="58" y="166"/>
                    <a:pt x="58" y="166"/>
                  </a:cubicBezTo>
                  <a:cubicBezTo>
                    <a:pt x="57" y="166"/>
                    <a:pt x="57" y="166"/>
                    <a:pt x="57" y="166"/>
                  </a:cubicBezTo>
                  <a:cubicBezTo>
                    <a:pt x="56" y="165"/>
                    <a:pt x="56" y="165"/>
                    <a:pt x="56" y="165"/>
                  </a:cubicBezTo>
                  <a:cubicBezTo>
                    <a:pt x="57" y="164"/>
                    <a:pt x="57" y="164"/>
                    <a:pt x="57" y="164"/>
                  </a:cubicBezTo>
                  <a:cubicBezTo>
                    <a:pt x="57" y="162"/>
                    <a:pt x="57" y="162"/>
                    <a:pt x="57" y="162"/>
                  </a:cubicBezTo>
                  <a:cubicBezTo>
                    <a:pt x="57" y="162"/>
                    <a:pt x="57" y="162"/>
                    <a:pt x="57" y="162"/>
                  </a:cubicBezTo>
                  <a:cubicBezTo>
                    <a:pt x="57" y="161"/>
                    <a:pt x="57" y="161"/>
                    <a:pt x="57" y="161"/>
                  </a:cubicBezTo>
                  <a:cubicBezTo>
                    <a:pt x="57" y="161"/>
                    <a:pt x="57" y="161"/>
                    <a:pt x="57" y="161"/>
                  </a:cubicBezTo>
                  <a:cubicBezTo>
                    <a:pt x="57" y="160"/>
                    <a:pt x="57" y="160"/>
                    <a:pt x="57" y="160"/>
                  </a:cubicBezTo>
                  <a:cubicBezTo>
                    <a:pt x="57" y="160"/>
                    <a:pt x="57" y="160"/>
                    <a:pt x="57" y="160"/>
                  </a:cubicBezTo>
                  <a:cubicBezTo>
                    <a:pt x="57" y="159"/>
                    <a:pt x="57" y="159"/>
                    <a:pt x="57" y="159"/>
                  </a:cubicBezTo>
                  <a:cubicBezTo>
                    <a:pt x="56" y="157"/>
                    <a:pt x="56" y="157"/>
                    <a:pt x="56" y="157"/>
                  </a:cubicBezTo>
                  <a:cubicBezTo>
                    <a:pt x="55" y="156"/>
                    <a:pt x="55" y="156"/>
                    <a:pt x="55" y="156"/>
                  </a:cubicBezTo>
                  <a:cubicBezTo>
                    <a:pt x="53" y="155"/>
                    <a:pt x="53" y="155"/>
                    <a:pt x="53" y="155"/>
                  </a:cubicBezTo>
                  <a:cubicBezTo>
                    <a:pt x="53" y="154"/>
                    <a:pt x="53" y="154"/>
                    <a:pt x="53" y="154"/>
                  </a:cubicBezTo>
                  <a:cubicBezTo>
                    <a:pt x="54" y="154"/>
                    <a:pt x="54" y="154"/>
                    <a:pt x="54" y="154"/>
                  </a:cubicBezTo>
                  <a:cubicBezTo>
                    <a:pt x="55" y="155"/>
                    <a:pt x="55" y="155"/>
                    <a:pt x="55" y="155"/>
                  </a:cubicBezTo>
                  <a:cubicBezTo>
                    <a:pt x="56" y="155"/>
                    <a:pt x="56" y="155"/>
                    <a:pt x="56" y="155"/>
                  </a:cubicBezTo>
                  <a:cubicBezTo>
                    <a:pt x="57" y="155"/>
                    <a:pt x="57" y="155"/>
                    <a:pt x="57" y="155"/>
                  </a:cubicBezTo>
                  <a:cubicBezTo>
                    <a:pt x="59" y="155"/>
                    <a:pt x="59" y="155"/>
                    <a:pt x="59" y="155"/>
                  </a:cubicBezTo>
                  <a:cubicBezTo>
                    <a:pt x="61" y="155"/>
                    <a:pt x="61" y="155"/>
                    <a:pt x="61" y="155"/>
                  </a:cubicBezTo>
                  <a:cubicBezTo>
                    <a:pt x="62" y="156"/>
                    <a:pt x="62" y="156"/>
                    <a:pt x="62" y="156"/>
                  </a:cubicBezTo>
                  <a:cubicBezTo>
                    <a:pt x="62" y="156"/>
                    <a:pt x="62" y="156"/>
                    <a:pt x="62" y="156"/>
                  </a:cubicBezTo>
                  <a:cubicBezTo>
                    <a:pt x="63" y="157"/>
                    <a:pt x="63" y="157"/>
                    <a:pt x="63" y="157"/>
                  </a:cubicBezTo>
                  <a:cubicBezTo>
                    <a:pt x="64" y="158"/>
                    <a:pt x="64" y="158"/>
                    <a:pt x="64" y="158"/>
                  </a:cubicBezTo>
                  <a:cubicBezTo>
                    <a:pt x="64" y="158"/>
                    <a:pt x="64" y="158"/>
                    <a:pt x="64" y="158"/>
                  </a:cubicBezTo>
                  <a:cubicBezTo>
                    <a:pt x="66" y="160"/>
                    <a:pt x="66" y="160"/>
                    <a:pt x="66" y="160"/>
                  </a:cubicBezTo>
                  <a:cubicBezTo>
                    <a:pt x="65" y="160"/>
                    <a:pt x="65" y="160"/>
                    <a:pt x="65" y="160"/>
                  </a:cubicBezTo>
                  <a:cubicBezTo>
                    <a:pt x="64" y="160"/>
                    <a:pt x="64" y="160"/>
                    <a:pt x="64" y="160"/>
                  </a:cubicBezTo>
                  <a:cubicBezTo>
                    <a:pt x="63" y="161"/>
                    <a:pt x="63" y="161"/>
                    <a:pt x="63" y="161"/>
                  </a:cubicBezTo>
                  <a:cubicBezTo>
                    <a:pt x="62" y="161"/>
                    <a:pt x="62" y="161"/>
                    <a:pt x="62" y="161"/>
                  </a:cubicBezTo>
                  <a:cubicBezTo>
                    <a:pt x="62" y="161"/>
                    <a:pt x="62" y="161"/>
                    <a:pt x="62" y="161"/>
                  </a:cubicBezTo>
                  <a:cubicBezTo>
                    <a:pt x="62" y="162"/>
                    <a:pt x="62" y="162"/>
                    <a:pt x="62" y="162"/>
                  </a:cubicBezTo>
                  <a:cubicBezTo>
                    <a:pt x="61" y="162"/>
                    <a:pt x="61" y="162"/>
                    <a:pt x="61" y="162"/>
                  </a:cubicBezTo>
                  <a:cubicBezTo>
                    <a:pt x="61" y="162"/>
                    <a:pt x="61" y="162"/>
                    <a:pt x="61" y="162"/>
                  </a:cubicBezTo>
                  <a:cubicBezTo>
                    <a:pt x="61" y="162"/>
                    <a:pt x="61" y="162"/>
                    <a:pt x="61" y="162"/>
                  </a:cubicBezTo>
                  <a:cubicBezTo>
                    <a:pt x="61" y="164"/>
                    <a:pt x="61" y="164"/>
                    <a:pt x="61" y="164"/>
                  </a:cubicBezTo>
                  <a:cubicBezTo>
                    <a:pt x="61" y="164"/>
                    <a:pt x="61" y="164"/>
                    <a:pt x="61" y="164"/>
                  </a:cubicBezTo>
                  <a:cubicBezTo>
                    <a:pt x="63" y="165"/>
                    <a:pt x="63" y="165"/>
                    <a:pt x="63" y="165"/>
                  </a:cubicBezTo>
                  <a:cubicBezTo>
                    <a:pt x="65" y="167"/>
                    <a:pt x="65" y="167"/>
                    <a:pt x="65" y="167"/>
                  </a:cubicBezTo>
                  <a:cubicBezTo>
                    <a:pt x="66" y="167"/>
                    <a:pt x="66" y="167"/>
                    <a:pt x="66" y="167"/>
                  </a:cubicBezTo>
                  <a:cubicBezTo>
                    <a:pt x="67" y="167"/>
                    <a:pt x="67" y="167"/>
                    <a:pt x="67" y="167"/>
                  </a:cubicBezTo>
                  <a:cubicBezTo>
                    <a:pt x="67" y="168"/>
                    <a:pt x="67" y="168"/>
                    <a:pt x="67" y="168"/>
                  </a:cubicBezTo>
                  <a:cubicBezTo>
                    <a:pt x="68" y="167"/>
                    <a:pt x="68" y="167"/>
                    <a:pt x="68" y="167"/>
                  </a:cubicBezTo>
                  <a:cubicBezTo>
                    <a:pt x="69" y="167"/>
                    <a:pt x="69" y="167"/>
                    <a:pt x="69" y="167"/>
                  </a:cubicBezTo>
                  <a:cubicBezTo>
                    <a:pt x="69" y="167"/>
                    <a:pt x="69" y="167"/>
                    <a:pt x="69" y="167"/>
                  </a:cubicBezTo>
                  <a:cubicBezTo>
                    <a:pt x="71" y="166"/>
                    <a:pt x="71" y="166"/>
                    <a:pt x="71" y="166"/>
                  </a:cubicBezTo>
                  <a:cubicBezTo>
                    <a:pt x="71" y="165"/>
                    <a:pt x="71" y="165"/>
                    <a:pt x="71" y="165"/>
                  </a:cubicBezTo>
                  <a:cubicBezTo>
                    <a:pt x="70" y="164"/>
                    <a:pt x="70" y="164"/>
                    <a:pt x="70" y="164"/>
                  </a:cubicBezTo>
                  <a:cubicBezTo>
                    <a:pt x="71" y="163"/>
                    <a:pt x="71" y="163"/>
                    <a:pt x="71" y="163"/>
                  </a:cubicBezTo>
                  <a:cubicBezTo>
                    <a:pt x="71" y="162"/>
                    <a:pt x="71" y="162"/>
                    <a:pt x="71" y="162"/>
                  </a:cubicBezTo>
                  <a:cubicBezTo>
                    <a:pt x="70" y="162"/>
                    <a:pt x="70" y="162"/>
                    <a:pt x="70" y="162"/>
                  </a:cubicBezTo>
                  <a:cubicBezTo>
                    <a:pt x="71" y="161"/>
                    <a:pt x="71" y="161"/>
                    <a:pt x="71" y="161"/>
                  </a:cubicBezTo>
                  <a:cubicBezTo>
                    <a:pt x="73" y="161"/>
                    <a:pt x="73" y="161"/>
                    <a:pt x="73" y="161"/>
                  </a:cubicBezTo>
                  <a:cubicBezTo>
                    <a:pt x="74" y="161"/>
                    <a:pt x="74" y="161"/>
                    <a:pt x="74" y="161"/>
                  </a:cubicBezTo>
                  <a:cubicBezTo>
                    <a:pt x="75" y="161"/>
                    <a:pt x="75" y="161"/>
                    <a:pt x="75" y="161"/>
                  </a:cubicBezTo>
                  <a:cubicBezTo>
                    <a:pt x="75" y="160"/>
                    <a:pt x="75" y="160"/>
                    <a:pt x="75" y="160"/>
                  </a:cubicBezTo>
                  <a:cubicBezTo>
                    <a:pt x="74" y="160"/>
                    <a:pt x="74" y="160"/>
                    <a:pt x="74" y="160"/>
                  </a:cubicBezTo>
                  <a:cubicBezTo>
                    <a:pt x="73" y="159"/>
                    <a:pt x="73" y="159"/>
                    <a:pt x="73" y="159"/>
                  </a:cubicBezTo>
                  <a:cubicBezTo>
                    <a:pt x="74" y="159"/>
                    <a:pt x="74" y="159"/>
                    <a:pt x="74" y="159"/>
                  </a:cubicBezTo>
                  <a:cubicBezTo>
                    <a:pt x="74" y="159"/>
                    <a:pt x="74" y="159"/>
                    <a:pt x="74" y="159"/>
                  </a:cubicBezTo>
                  <a:cubicBezTo>
                    <a:pt x="75" y="159"/>
                    <a:pt x="75" y="159"/>
                    <a:pt x="75" y="159"/>
                  </a:cubicBezTo>
                  <a:cubicBezTo>
                    <a:pt x="77" y="157"/>
                    <a:pt x="77" y="157"/>
                    <a:pt x="77" y="157"/>
                  </a:cubicBezTo>
                  <a:cubicBezTo>
                    <a:pt x="77" y="157"/>
                    <a:pt x="77" y="157"/>
                    <a:pt x="77" y="157"/>
                  </a:cubicBezTo>
                  <a:cubicBezTo>
                    <a:pt x="79" y="155"/>
                    <a:pt x="79" y="155"/>
                    <a:pt x="79" y="155"/>
                  </a:cubicBezTo>
                  <a:cubicBezTo>
                    <a:pt x="79" y="155"/>
                    <a:pt x="79" y="155"/>
                    <a:pt x="79" y="155"/>
                  </a:cubicBezTo>
                  <a:cubicBezTo>
                    <a:pt x="80" y="154"/>
                    <a:pt x="80" y="154"/>
                    <a:pt x="80" y="154"/>
                  </a:cubicBezTo>
                  <a:cubicBezTo>
                    <a:pt x="81" y="155"/>
                    <a:pt x="81" y="155"/>
                    <a:pt x="81" y="155"/>
                  </a:cubicBezTo>
                  <a:cubicBezTo>
                    <a:pt x="82" y="154"/>
                    <a:pt x="82" y="154"/>
                    <a:pt x="82" y="154"/>
                  </a:cubicBezTo>
                  <a:cubicBezTo>
                    <a:pt x="82" y="154"/>
                    <a:pt x="82" y="154"/>
                    <a:pt x="82" y="154"/>
                  </a:cubicBezTo>
                  <a:cubicBezTo>
                    <a:pt x="84" y="153"/>
                    <a:pt x="84" y="153"/>
                    <a:pt x="84" y="153"/>
                  </a:cubicBezTo>
                  <a:cubicBezTo>
                    <a:pt x="84" y="154"/>
                    <a:pt x="84" y="154"/>
                    <a:pt x="84" y="154"/>
                  </a:cubicBezTo>
                  <a:cubicBezTo>
                    <a:pt x="84" y="154"/>
                    <a:pt x="84" y="154"/>
                    <a:pt x="84" y="154"/>
                  </a:cubicBezTo>
                  <a:cubicBezTo>
                    <a:pt x="84" y="154"/>
                    <a:pt x="84" y="154"/>
                    <a:pt x="84" y="154"/>
                  </a:cubicBezTo>
                  <a:cubicBezTo>
                    <a:pt x="84" y="155"/>
                    <a:pt x="84" y="155"/>
                    <a:pt x="84" y="155"/>
                  </a:cubicBezTo>
                  <a:cubicBezTo>
                    <a:pt x="84" y="155"/>
                    <a:pt x="84" y="155"/>
                    <a:pt x="84" y="155"/>
                  </a:cubicBezTo>
                  <a:cubicBezTo>
                    <a:pt x="85" y="154"/>
                    <a:pt x="85" y="154"/>
                    <a:pt x="85" y="154"/>
                  </a:cubicBezTo>
                  <a:cubicBezTo>
                    <a:pt x="86" y="154"/>
                    <a:pt x="86" y="154"/>
                    <a:pt x="86" y="154"/>
                  </a:cubicBezTo>
                  <a:cubicBezTo>
                    <a:pt x="85" y="153"/>
                    <a:pt x="85" y="153"/>
                    <a:pt x="85" y="153"/>
                  </a:cubicBezTo>
                  <a:cubicBezTo>
                    <a:pt x="84" y="153"/>
                    <a:pt x="84" y="153"/>
                    <a:pt x="84" y="153"/>
                  </a:cubicBezTo>
                  <a:cubicBezTo>
                    <a:pt x="84" y="152"/>
                    <a:pt x="84" y="152"/>
                    <a:pt x="84" y="152"/>
                  </a:cubicBezTo>
                  <a:cubicBezTo>
                    <a:pt x="86" y="151"/>
                    <a:pt x="86" y="151"/>
                    <a:pt x="86" y="151"/>
                  </a:cubicBezTo>
                  <a:cubicBezTo>
                    <a:pt x="86" y="151"/>
                    <a:pt x="86" y="151"/>
                    <a:pt x="86" y="151"/>
                  </a:cubicBezTo>
                  <a:cubicBezTo>
                    <a:pt x="86" y="151"/>
                    <a:pt x="86" y="151"/>
                    <a:pt x="86" y="151"/>
                  </a:cubicBezTo>
                  <a:cubicBezTo>
                    <a:pt x="86" y="152"/>
                    <a:pt x="86" y="152"/>
                    <a:pt x="86" y="152"/>
                  </a:cubicBezTo>
                  <a:cubicBezTo>
                    <a:pt x="86" y="152"/>
                    <a:pt x="86" y="152"/>
                    <a:pt x="86" y="152"/>
                  </a:cubicBezTo>
                  <a:cubicBezTo>
                    <a:pt x="87" y="153"/>
                    <a:pt x="87" y="153"/>
                    <a:pt x="87" y="153"/>
                  </a:cubicBezTo>
                  <a:cubicBezTo>
                    <a:pt x="87" y="153"/>
                    <a:pt x="87" y="153"/>
                    <a:pt x="87" y="153"/>
                  </a:cubicBezTo>
                  <a:cubicBezTo>
                    <a:pt x="88" y="152"/>
                    <a:pt x="88" y="152"/>
                    <a:pt x="88" y="152"/>
                  </a:cubicBezTo>
                  <a:cubicBezTo>
                    <a:pt x="87" y="152"/>
                    <a:pt x="87" y="152"/>
                    <a:pt x="87" y="152"/>
                  </a:cubicBezTo>
                  <a:cubicBezTo>
                    <a:pt x="87" y="151"/>
                    <a:pt x="87" y="151"/>
                    <a:pt x="87" y="151"/>
                  </a:cubicBezTo>
                  <a:cubicBezTo>
                    <a:pt x="87" y="150"/>
                    <a:pt x="87" y="150"/>
                    <a:pt x="87" y="150"/>
                  </a:cubicBezTo>
                  <a:cubicBezTo>
                    <a:pt x="87" y="150"/>
                    <a:pt x="87" y="150"/>
                    <a:pt x="87" y="150"/>
                  </a:cubicBezTo>
                  <a:cubicBezTo>
                    <a:pt x="90" y="149"/>
                    <a:pt x="90" y="149"/>
                    <a:pt x="90" y="149"/>
                  </a:cubicBezTo>
                  <a:cubicBezTo>
                    <a:pt x="91" y="149"/>
                    <a:pt x="91" y="149"/>
                    <a:pt x="91" y="149"/>
                  </a:cubicBezTo>
                  <a:cubicBezTo>
                    <a:pt x="92" y="149"/>
                    <a:pt x="92" y="149"/>
                    <a:pt x="92" y="149"/>
                  </a:cubicBezTo>
                  <a:cubicBezTo>
                    <a:pt x="91" y="150"/>
                    <a:pt x="91" y="150"/>
                    <a:pt x="91" y="150"/>
                  </a:cubicBezTo>
                  <a:cubicBezTo>
                    <a:pt x="90" y="150"/>
                    <a:pt x="90" y="150"/>
                    <a:pt x="90" y="150"/>
                  </a:cubicBezTo>
                  <a:cubicBezTo>
                    <a:pt x="88" y="150"/>
                    <a:pt x="88" y="150"/>
                    <a:pt x="88" y="150"/>
                  </a:cubicBezTo>
                  <a:cubicBezTo>
                    <a:pt x="89" y="151"/>
                    <a:pt x="89" y="151"/>
                    <a:pt x="89" y="151"/>
                  </a:cubicBezTo>
                  <a:cubicBezTo>
                    <a:pt x="89" y="151"/>
                    <a:pt x="89" y="151"/>
                    <a:pt x="89" y="151"/>
                  </a:cubicBezTo>
                  <a:cubicBezTo>
                    <a:pt x="90" y="151"/>
                    <a:pt x="90" y="151"/>
                    <a:pt x="90" y="151"/>
                  </a:cubicBezTo>
                  <a:cubicBezTo>
                    <a:pt x="91" y="151"/>
                    <a:pt x="91" y="151"/>
                    <a:pt x="91" y="151"/>
                  </a:cubicBezTo>
                  <a:cubicBezTo>
                    <a:pt x="90" y="152"/>
                    <a:pt x="90" y="152"/>
                    <a:pt x="90" y="152"/>
                  </a:cubicBezTo>
                  <a:cubicBezTo>
                    <a:pt x="90" y="152"/>
                    <a:pt x="90" y="152"/>
                    <a:pt x="90" y="152"/>
                  </a:cubicBezTo>
                  <a:cubicBezTo>
                    <a:pt x="91" y="153"/>
                    <a:pt x="91" y="153"/>
                    <a:pt x="91" y="153"/>
                  </a:cubicBezTo>
                  <a:cubicBezTo>
                    <a:pt x="90" y="153"/>
                    <a:pt x="90" y="153"/>
                    <a:pt x="90" y="153"/>
                  </a:cubicBezTo>
                  <a:cubicBezTo>
                    <a:pt x="89" y="153"/>
                    <a:pt x="89" y="153"/>
                    <a:pt x="89" y="153"/>
                  </a:cubicBezTo>
                  <a:cubicBezTo>
                    <a:pt x="88" y="154"/>
                    <a:pt x="88" y="154"/>
                    <a:pt x="88" y="154"/>
                  </a:cubicBezTo>
                  <a:cubicBezTo>
                    <a:pt x="89" y="155"/>
                    <a:pt x="89" y="155"/>
                    <a:pt x="89" y="155"/>
                  </a:cubicBezTo>
                  <a:cubicBezTo>
                    <a:pt x="89" y="155"/>
                    <a:pt x="89" y="155"/>
                    <a:pt x="89" y="155"/>
                  </a:cubicBezTo>
                  <a:cubicBezTo>
                    <a:pt x="90" y="155"/>
                    <a:pt x="90" y="155"/>
                    <a:pt x="90" y="155"/>
                  </a:cubicBezTo>
                  <a:cubicBezTo>
                    <a:pt x="91" y="155"/>
                    <a:pt x="91" y="155"/>
                    <a:pt x="91" y="155"/>
                  </a:cubicBezTo>
                  <a:cubicBezTo>
                    <a:pt x="91" y="155"/>
                    <a:pt x="91" y="155"/>
                    <a:pt x="91" y="155"/>
                  </a:cubicBezTo>
                  <a:cubicBezTo>
                    <a:pt x="92" y="155"/>
                    <a:pt x="92" y="155"/>
                    <a:pt x="92" y="155"/>
                  </a:cubicBezTo>
                  <a:cubicBezTo>
                    <a:pt x="92" y="156"/>
                    <a:pt x="92" y="156"/>
                    <a:pt x="92" y="156"/>
                  </a:cubicBezTo>
                  <a:cubicBezTo>
                    <a:pt x="92" y="155"/>
                    <a:pt x="92" y="155"/>
                    <a:pt x="92" y="155"/>
                  </a:cubicBezTo>
                  <a:cubicBezTo>
                    <a:pt x="93" y="154"/>
                    <a:pt x="93" y="154"/>
                    <a:pt x="93" y="154"/>
                  </a:cubicBezTo>
                  <a:cubicBezTo>
                    <a:pt x="94" y="154"/>
                    <a:pt x="94" y="154"/>
                    <a:pt x="94" y="154"/>
                  </a:cubicBezTo>
                  <a:cubicBezTo>
                    <a:pt x="94" y="154"/>
                    <a:pt x="94" y="154"/>
                    <a:pt x="94" y="154"/>
                  </a:cubicBezTo>
                  <a:cubicBezTo>
                    <a:pt x="95" y="155"/>
                    <a:pt x="95" y="155"/>
                    <a:pt x="95" y="155"/>
                  </a:cubicBezTo>
                  <a:cubicBezTo>
                    <a:pt x="95" y="155"/>
                    <a:pt x="95" y="155"/>
                    <a:pt x="95" y="155"/>
                  </a:cubicBezTo>
                  <a:cubicBezTo>
                    <a:pt x="95" y="154"/>
                    <a:pt x="95" y="154"/>
                    <a:pt x="95" y="154"/>
                  </a:cubicBezTo>
                  <a:cubicBezTo>
                    <a:pt x="95" y="154"/>
                    <a:pt x="95" y="154"/>
                    <a:pt x="95" y="154"/>
                  </a:cubicBezTo>
                  <a:cubicBezTo>
                    <a:pt x="95" y="153"/>
                    <a:pt x="95" y="153"/>
                    <a:pt x="95" y="153"/>
                  </a:cubicBezTo>
                  <a:cubicBezTo>
                    <a:pt x="95" y="153"/>
                    <a:pt x="95" y="153"/>
                    <a:pt x="95" y="153"/>
                  </a:cubicBezTo>
                  <a:cubicBezTo>
                    <a:pt x="95" y="152"/>
                    <a:pt x="95" y="152"/>
                    <a:pt x="95" y="152"/>
                  </a:cubicBezTo>
                  <a:cubicBezTo>
                    <a:pt x="96" y="152"/>
                    <a:pt x="96" y="152"/>
                    <a:pt x="96" y="152"/>
                  </a:cubicBezTo>
                  <a:cubicBezTo>
                    <a:pt x="97" y="151"/>
                    <a:pt x="97" y="151"/>
                    <a:pt x="97" y="151"/>
                  </a:cubicBezTo>
                  <a:cubicBezTo>
                    <a:pt x="98" y="151"/>
                    <a:pt x="98" y="151"/>
                    <a:pt x="98" y="151"/>
                  </a:cubicBezTo>
                  <a:cubicBezTo>
                    <a:pt x="98" y="151"/>
                    <a:pt x="98" y="151"/>
                    <a:pt x="98" y="151"/>
                  </a:cubicBezTo>
                  <a:cubicBezTo>
                    <a:pt x="99" y="151"/>
                    <a:pt x="99" y="151"/>
                    <a:pt x="99" y="151"/>
                  </a:cubicBezTo>
                  <a:cubicBezTo>
                    <a:pt x="99" y="151"/>
                    <a:pt x="99" y="151"/>
                    <a:pt x="99" y="151"/>
                  </a:cubicBezTo>
                  <a:cubicBezTo>
                    <a:pt x="100" y="151"/>
                    <a:pt x="100" y="151"/>
                    <a:pt x="100" y="151"/>
                  </a:cubicBezTo>
                  <a:cubicBezTo>
                    <a:pt x="102" y="151"/>
                    <a:pt x="102" y="151"/>
                    <a:pt x="102" y="151"/>
                  </a:cubicBezTo>
                  <a:cubicBezTo>
                    <a:pt x="102" y="151"/>
                    <a:pt x="102" y="151"/>
                    <a:pt x="102" y="151"/>
                  </a:cubicBezTo>
                  <a:cubicBezTo>
                    <a:pt x="102" y="150"/>
                    <a:pt x="102" y="150"/>
                    <a:pt x="102" y="150"/>
                  </a:cubicBezTo>
                  <a:cubicBezTo>
                    <a:pt x="103" y="150"/>
                    <a:pt x="103" y="150"/>
                    <a:pt x="103" y="150"/>
                  </a:cubicBezTo>
                  <a:cubicBezTo>
                    <a:pt x="104" y="150"/>
                    <a:pt x="104" y="150"/>
                    <a:pt x="104" y="150"/>
                  </a:cubicBezTo>
                  <a:cubicBezTo>
                    <a:pt x="104" y="149"/>
                    <a:pt x="104" y="149"/>
                    <a:pt x="104" y="149"/>
                  </a:cubicBezTo>
                  <a:cubicBezTo>
                    <a:pt x="105" y="149"/>
                    <a:pt x="105" y="149"/>
                    <a:pt x="105" y="149"/>
                  </a:cubicBezTo>
                  <a:cubicBezTo>
                    <a:pt x="106" y="148"/>
                    <a:pt x="106" y="148"/>
                    <a:pt x="106" y="148"/>
                  </a:cubicBezTo>
                  <a:cubicBezTo>
                    <a:pt x="107" y="147"/>
                    <a:pt x="107" y="147"/>
                    <a:pt x="107" y="147"/>
                  </a:cubicBezTo>
                  <a:cubicBezTo>
                    <a:pt x="107" y="147"/>
                    <a:pt x="107" y="147"/>
                    <a:pt x="107" y="147"/>
                  </a:cubicBezTo>
                  <a:cubicBezTo>
                    <a:pt x="108" y="147"/>
                    <a:pt x="108" y="147"/>
                    <a:pt x="108" y="147"/>
                  </a:cubicBezTo>
                  <a:cubicBezTo>
                    <a:pt x="108" y="147"/>
                    <a:pt x="108" y="147"/>
                    <a:pt x="108" y="147"/>
                  </a:cubicBezTo>
                  <a:cubicBezTo>
                    <a:pt x="107" y="148"/>
                    <a:pt x="107" y="148"/>
                    <a:pt x="107" y="148"/>
                  </a:cubicBezTo>
                  <a:cubicBezTo>
                    <a:pt x="108" y="148"/>
                    <a:pt x="108" y="148"/>
                    <a:pt x="108" y="148"/>
                  </a:cubicBezTo>
                  <a:cubicBezTo>
                    <a:pt x="109" y="149"/>
                    <a:pt x="109" y="149"/>
                    <a:pt x="109" y="149"/>
                  </a:cubicBezTo>
                  <a:cubicBezTo>
                    <a:pt x="109" y="150"/>
                    <a:pt x="109" y="150"/>
                    <a:pt x="109" y="150"/>
                  </a:cubicBezTo>
                  <a:cubicBezTo>
                    <a:pt x="108" y="150"/>
                    <a:pt x="108" y="150"/>
                    <a:pt x="108" y="150"/>
                  </a:cubicBezTo>
                  <a:cubicBezTo>
                    <a:pt x="109" y="151"/>
                    <a:pt x="109" y="151"/>
                    <a:pt x="109" y="151"/>
                  </a:cubicBezTo>
                  <a:cubicBezTo>
                    <a:pt x="109" y="152"/>
                    <a:pt x="109" y="152"/>
                    <a:pt x="109" y="152"/>
                  </a:cubicBezTo>
                  <a:cubicBezTo>
                    <a:pt x="109" y="152"/>
                    <a:pt x="109" y="152"/>
                    <a:pt x="109" y="152"/>
                  </a:cubicBezTo>
                  <a:cubicBezTo>
                    <a:pt x="111" y="152"/>
                    <a:pt x="111" y="152"/>
                    <a:pt x="111" y="152"/>
                  </a:cubicBezTo>
                  <a:cubicBezTo>
                    <a:pt x="112" y="152"/>
                    <a:pt x="112" y="152"/>
                    <a:pt x="112" y="152"/>
                  </a:cubicBezTo>
                  <a:cubicBezTo>
                    <a:pt x="112" y="151"/>
                    <a:pt x="112" y="151"/>
                    <a:pt x="112" y="151"/>
                  </a:cubicBezTo>
                  <a:cubicBezTo>
                    <a:pt x="111" y="151"/>
                    <a:pt x="111" y="151"/>
                    <a:pt x="111" y="151"/>
                  </a:cubicBezTo>
                  <a:cubicBezTo>
                    <a:pt x="110" y="150"/>
                    <a:pt x="110" y="150"/>
                    <a:pt x="110" y="150"/>
                  </a:cubicBezTo>
                  <a:cubicBezTo>
                    <a:pt x="111" y="150"/>
                    <a:pt x="111" y="150"/>
                    <a:pt x="111" y="150"/>
                  </a:cubicBezTo>
                  <a:cubicBezTo>
                    <a:pt x="111" y="149"/>
                    <a:pt x="111" y="149"/>
                    <a:pt x="111" y="149"/>
                  </a:cubicBezTo>
                  <a:cubicBezTo>
                    <a:pt x="112" y="150"/>
                    <a:pt x="112" y="150"/>
                    <a:pt x="112" y="150"/>
                  </a:cubicBezTo>
                  <a:cubicBezTo>
                    <a:pt x="113" y="149"/>
                    <a:pt x="113" y="149"/>
                    <a:pt x="113" y="149"/>
                  </a:cubicBezTo>
                  <a:cubicBezTo>
                    <a:pt x="114" y="148"/>
                    <a:pt x="114" y="148"/>
                    <a:pt x="114" y="148"/>
                  </a:cubicBezTo>
                  <a:cubicBezTo>
                    <a:pt x="114" y="148"/>
                    <a:pt x="114" y="148"/>
                    <a:pt x="114" y="148"/>
                  </a:cubicBezTo>
                  <a:cubicBezTo>
                    <a:pt x="115" y="148"/>
                    <a:pt x="115" y="148"/>
                    <a:pt x="115" y="148"/>
                  </a:cubicBezTo>
                  <a:cubicBezTo>
                    <a:pt x="116" y="148"/>
                    <a:pt x="116" y="148"/>
                    <a:pt x="116" y="148"/>
                  </a:cubicBezTo>
                  <a:cubicBezTo>
                    <a:pt x="115" y="147"/>
                    <a:pt x="115" y="147"/>
                    <a:pt x="115" y="147"/>
                  </a:cubicBezTo>
                  <a:cubicBezTo>
                    <a:pt x="114" y="147"/>
                    <a:pt x="114" y="147"/>
                    <a:pt x="114" y="147"/>
                  </a:cubicBezTo>
                  <a:cubicBezTo>
                    <a:pt x="114" y="146"/>
                    <a:pt x="114" y="146"/>
                    <a:pt x="114" y="146"/>
                  </a:cubicBezTo>
                  <a:cubicBezTo>
                    <a:pt x="113" y="145"/>
                    <a:pt x="113" y="145"/>
                    <a:pt x="113" y="145"/>
                  </a:cubicBezTo>
                  <a:cubicBezTo>
                    <a:pt x="112" y="145"/>
                    <a:pt x="112" y="145"/>
                    <a:pt x="112" y="145"/>
                  </a:cubicBezTo>
                  <a:cubicBezTo>
                    <a:pt x="112" y="145"/>
                    <a:pt x="112" y="145"/>
                    <a:pt x="112" y="145"/>
                  </a:cubicBezTo>
                  <a:cubicBezTo>
                    <a:pt x="112" y="145"/>
                    <a:pt x="112" y="145"/>
                    <a:pt x="112" y="145"/>
                  </a:cubicBezTo>
                  <a:cubicBezTo>
                    <a:pt x="111" y="143"/>
                    <a:pt x="111" y="143"/>
                    <a:pt x="111" y="143"/>
                  </a:cubicBezTo>
                  <a:cubicBezTo>
                    <a:pt x="111" y="143"/>
                    <a:pt x="111" y="143"/>
                    <a:pt x="111" y="143"/>
                  </a:cubicBezTo>
                  <a:cubicBezTo>
                    <a:pt x="110" y="142"/>
                    <a:pt x="110" y="142"/>
                    <a:pt x="110" y="142"/>
                  </a:cubicBezTo>
                  <a:cubicBezTo>
                    <a:pt x="110" y="142"/>
                    <a:pt x="110" y="142"/>
                    <a:pt x="110" y="142"/>
                  </a:cubicBezTo>
                  <a:cubicBezTo>
                    <a:pt x="111" y="141"/>
                    <a:pt x="111" y="141"/>
                    <a:pt x="111" y="141"/>
                  </a:cubicBezTo>
                  <a:cubicBezTo>
                    <a:pt x="111" y="141"/>
                    <a:pt x="111" y="141"/>
                    <a:pt x="111" y="141"/>
                  </a:cubicBezTo>
                  <a:cubicBezTo>
                    <a:pt x="110" y="140"/>
                    <a:pt x="110" y="140"/>
                    <a:pt x="110" y="140"/>
                  </a:cubicBezTo>
                  <a:cubicBezTo>
                    <a:pt x="111" y="139"/>
                    <a:pt x="111" y="139"/>
                    <a:pt x="111" y="139"/>
                  </a:cubicBezTo>
                  <a:cubicBezTo>
                    <a:pt x="112" y="140"/>
                    <a:pt x="112" y="140"/>
                    <a:pt x="112" y="140"/>
                  </a:cubicBezTo>
                  <a:cubicBezTo>
                    <a:pt x="112" y="139"/>
                    <a:pt x="112" y="139"/>
                    <a:pt x="112" y="139"/>
                  </a:cubicBezTo>
                  <a:cubicBezTo>
                    <a:pt x="113" y="140"/>
                    <a:pt x="113" y="140"/>
                    <a:pt x="113" y="140"/>
                  </a:cubicBezTo>
                  <a:cubicBezTo>
                    <a:pt x="114" y="140"/>
                    <a:pt x="114" y="140"/>
                    <a:pt x="114" y="140"/>
                  </a:cubicBezTo>
                  <a:cubicBezTo>
                    <a:pt x="115" y="140"/>
                    <a:pt x="115" y="140"/>
                    <a:pt x="115" y="140"/>
                  </a:cubicBezTo>
                  <a:cubicBezTo>
                    <a:pt x="118" y="140"/>
                    <a:pt x="118" y="140"/>
                    <a:pt x="118" y="140"/>
                  </a:cubicBezTo>
                  <a:cubicBezTo>
                    <a:pt x="122" y="140"/>
                    <a:pt x="122" y="140"/>
                    <a:pt x="122" y="140"/>
                  </a:cubicBezTo>
                  <a:cubicBezTo>
                    <a:pt x="123" y="141"/>
                    <a:pt x="123" y="141"/>
                    <a:pt x="123" y="141"/>
                  </a:cubicBezTo>
                  <a:cubicBezTo>
                    <a:pt x="126" y="141"/>
                    <a:pt x="126" y="141"/>
                    <a:pt x="126" y="141"/>
                  </a:cubicBezTo>
                  <a:cubicBezTo>
                    <a:pt x="126" y="142"/>
                    <a:pt x="126" y="142"/>
                    <a:pt x="126" y="142"/>
                  </a:cubicBezTo>
                  <a:cubicBezTo>
                    <a:pt x="126" y="142"/>
                    <a:pt x="126" y="142"/>
                    <a:pt x="126" y="142"/>
                  </a:cubicBezTo>
                  <a:cubicBezTo>
                    <a:pt x="127" y="143"/>
                    <a:pt x="127" y="143"/>
                    <a:pt x="127" y="143"/>
                  </a:cubicBezTo>
                  <a:cubicBezTo>
                    <a:pt x="127" y="143"/>
                    <a:pt x="127" y="143"/>
                    <a:pt x="127" y="143"/>
                  </a:cubicBezTo>
                  <a:cubicBezTo>
                    <a:pt x="129" y="142"/>
                    <a:pt x="129" y="142"/>
                    <a:pt x="129" y="142"/>
                  </a:cubicBezTo>
                  <a:cubicBezTo>
                    <a:pt x="129" y="143"/>
                    <a:pt x="129" y="143"/>
                    <a:pt x="129" y="143"/>
                  </a:cubicBezTo>
                  <a:cubicBezTo>
                    <a:pt x="130" y="143"/>
                    <a:pt x="130" y="143"/>
                    <a:pt x="130" y="143"/>
                  </a:cubicBezTo>
                  <a:cubicBezTo>
                    <a:pt x="130" y="144"/>
                    <a:pt x="130" y="144"/>
                    <a:pt x="130" y="144"/>
                  </a:cubicBezTo>
                  <a:cubicBezTo>
                    <a:pt x="132" y="144"/>
                    <a:pt x="132" y="144"/>
                    <a:pt x="132" y="144"/>
                  </a:cubicBezTo>
                  <a:cubicBezTo>
                    <a:pt x="134" y="145"/>
                    <a:pt x="134" y="145"/>
                    <a:pt x="134" y="145"/>
                  </a:cubicBezTo>
                  <a:cubicBezTo>
                    <a:pt x="137" y="145"/>
                    <a:pt x="137" y="145"/>
                    <a:pt x="137" y="145"/>
                  </a:cubicBezTo>
                  <a:cubicBezTo>
                    <a:pt x="137" y="146"/>
                    <a:pt x="137" y="146"/>
                    <a:pt x="137" y="146"/>
                  </a:cubicBezTo>
                  <a:cubicBezTo>
                    <a:pt x="138" y="147"/>
                    <a:pt x="138" y="147"/>
                    <a:pt x="138" y="147"/>
                  </a:cubicBezTo>
                  <a:cubicBezTo>
                    <a:pt x="139" y="147"/>
                    <a:pt x="139" y="147"/>
                    <a:pt x="139" y="147"/>
                  </a:cubicBezTo>
                  <a:cubicBezTo>
                    <a:pt x="141" y="148"/>
                    <a:pt x="141" y="148"/>
                    <a:pt x="141" y="148"/>
                  </a:cubicBezTo>
                  <a:cubicBezTo>
                    <a:pt x="142" y="150"/>
                    <a:pt x="142" y="150"/>
                    <a:pt x="142" y="150"/>
                  </a:cubicBezTo>
                  <a:cubicBezTo>
                    <a:pt x="143" y="150"/>
                    <a:pt x="143" y="150"/>
                    <a:pt x="143" y="150"/>
                  </a:cubicBezTo>
                  <a:cubicBezTo>
                    <a:pt x="143" y="150"/>
                    <a:pt x="143" y="150"/>
                    <a:pt x="143" y="150"/>
                  </a:cubicBezTo>
                  <a:cubicBezTo>
                    <a:pt x="142" y="149"/>
                    <a:pt x="142" y="149"/>
                    <a:pt x="142" y="149"/>
                  </a:cubicBezTo>
                  <a:cubicBezTo>
                    <a:pt x="143" y="148"/>
                    <a:pt x="143" y="148"/>
                    <a:pt x="143" y="148"/>
                  </a:cubicBezTo>
                  <a:cubicBezTo>
                    <a:pt x="143" y="148"/>
                    <a:pt x="143" y="148"/>
                    <a:pt x="143" y="148"/>
                  </a:cubicBezTo>
                  <a:cubicBezTo>
                    <a:pt x="143" y="147"/>
                    <a:pt x="143" y="147"/>
                    <a:pt x="143" y="147"/>
                  </a:cubicBezTo>
                  <a:cubicBezTo>
                    <a:pt x="143" y="147"/>
                    <a:pt x="143" y="147"/>
                    <a:pt x="143" y="147"/>
                  </a:cubicBezTo>
                  <a:cubicBezTo>
                    <a:pt x="143" y="144"/>
                    <a:pt x="143" y="144"/>
                    <a:pt x="143" y="144"/>
                  </a:cubicBezTo>
                  <a:cubicBezTo>
                    <a:pt x="144" y="144"/>
                    <a:pt x="144" y="144"/>
                    <a:pt x="144" y="144"/>
                  </a:cubicBezTo>
                  <a:cubicBezTo>
                    <a:pt x="143" y="144"/>
                    <a:pt x="143" y="144"/>
                    <a:pt x="143" y="144"/>
                  </a:cubicBezTo>
                  <a:cubicBezTo>
                    <a:pt x="143" y="144"/>
                    <a:pt x="143" y="144"/>
                    <a:pt x="143" y="144"/>
                  </a:cubicBezTo>
                  <a:cubicBezTo>
                    <a:pt x="142" y="144"/>
                    <a:pt x="142" y="144"/>
                    <a:pt x="142" y="144"/>
                  </a:cubicBezTo>
                  <a:cubicBezTo>
                    <a:pt x="141" y="144"/>
                    <a:pt x="141" y="144"/>
                    <a:pt x="141" y="144"/>
                  </a:cubicBezTo>
                  <a:cubicBezTo>
                    <a:pt x="140" y="144"/>
                    <a:pt x="140" y="144"/>
                    <a:pt x="140" y="144"/>
                  </a:cubicBezTo>
                  <a:cubicBezTo>
                    <a:pt x="138" y="142"/>
                    <a:pt x="138" y="142"/>
                    <a:pt x="138" y="142"/>
                  </a:cubicBezTo>
                  <a:cubicBezTo>
                    <a:pt x="138" y="142"/>
                    <a:pt x="138" y="142"/>
                    <a:pt x="138" y="142"/>
                  </a:cubicBezTo>
                  <a:cubicBezTo>
                    <a:pt x="137" y="141"/>
                    <a:pt x="137" y="141"/>
                    <a:pt x="137" y="141"/>
                  </a:cubicBezTo>
                  <a:cubicBezTo>
                    <a:pt x="137" y="140"/>
                    <a:pt x="137" y="140"/>
                    <a:pt x="137" y="140"/>
                  </a:cubicBezTo>
                  <a:cubicBezTo>
                    <a:pt x="137" y="139"/>
                    <a:pt x="137" y="139"/>
                    <a:pt x="137" y="139"/>
                  </a:cubicBezTo>
                  <a:cubicBezTo>
                    <a:pt x="136" y="140"/>
                    <a:pt x="136" y="140"/>
                    <a:pt x="136" y="140"/>
                  </a:cubicBezTo>
                  <a:cubicBezTo>
                    <a:pt x="135" y="140"/>
                    <a:pt x="135" y="140"/>
                    <a:pt x="135" y="140"/>
                  </a:cubicBezTo>
                  <a:cubicBezTo>
                    <a:pt x="134" y="140"/>
                    <a:pt x="134" y="140"/>
                    <a:pt x="134" y="140"/>
                  </a:cubicBezTo>
                  <a:cubicBezTo>
                    <a:pt x="133" y="139"/>
                    <a:pt x="133" y="139"/>
                    <a:pt x="133" y="139"/>
                  </a:cubicBezTo>
                  <a:cubicBezTo>
                    <a:pt x="133" y="140"/>
                    <a:pt x="133" y="140"/>
                    <a:pt x="133" y="140"/>
                  </a:cubicBezTo>
                  <a:cubicBezTo>
                    <a:pt x="132" y="138"/>
                    <a:pt x="132" y="138"/>
                    <a:pt x="132" y="138"/>
                  </a:cubicBezTo>
                  <a:cubicBezTo>
                    <a:pt x="132" y="138"/>
                    <a:pt x="132" y="138"/>
                    <a:pt x="132" y="138"/>
                  </a:cubicBezTo>
                  <a:cubicBezTo>
                    <a:pt x="131" y="136"/>
                    <a:pt x="131" y="136"/>
                    <a:pt x="131" y="136"/>
                  </a:cubicBezTo>
                  <a:cubicBezTo>
                    <a:pt x="131" y="136"/>
                    <a:pt x="131" y="136"/>
                    <a:pt x="131" y="136"/>
                  </a:cubicBezTo>
                  <a:cubicBezTo>
                    <a:pt x="132" y="136"/>
                    <a:pt x="132" y="136"/>
                    <a:pt x="132" y="136"/>
                  </a:cubicBezTo>
                  <a:cubicBezTo>
                    <a:pt x="132" y="135"/>
                    <a:pt x="132" y="135"/>
                    <a:pt x="132" y="135"/>
                  </a:cubicBezTo>
                  <a:cubicBezTo>
                    <a:pt x="132" y="134"/>
                    <a:pt x="132" y="134"/>
                    <a:pt x="132" y="134"/>
                  </a:cubicBezTo>
                  <a:cubicBezTo>
                    <a:pt x="131" y="134"/>
                    <a:pt x="131" y="134"/>
                    <a:pt x="131" y="134"/>
                  </a:cubicBezTo>
                  <a:cubicBezTo>
                    <a:pt x="131" y="133"/>
                    <a:pt x="131" y="133"/>
                    <a:pt x="131" y="133"/>
                  </a:cubicBezTo>
                  <a:cubicBezTo>
                    <a:pt x="132" y="132"/>
                    <a:pt x="132" y="132"/>
                    <a:pt x="132" y="132"/>
                  </a:cubicBezTo>
                  <a:cubicBezTo>
                    <a:pt x="132" y="132"/>
                    <a:pt x="132" y="132"/>
                    <a:pt x="132" y="132"/>
                  </a:cubicBezTo>
                  <a:cubicBezTo>
                    <a:pt x="131" y="131"/>
                    <a:pt x="131" y="131"/>
                    <a:pt x="131" y="131"/>
                  </a:cubicBezTo>
                  <a:cubicBezTo>
                    <a:pt x="130" y="131"/>
                    <a:pt x="130" y="131"/>
                    <a:pt x="130" y="131"/>
                  </a:cubicBezTo>
                  <a:cubicBezTo>
                    <a:pt x="130" y="130"/>
                    <a:pt x="130" y="130"/>
                    <a:pt x="130" y="130"/>
                  </a:cubicBezTo>
                  <a:cubicBezTo>
                    <a:pt x="129" y="129"/>
                    <a:pt x="129" y="129"/>
                    <a:pt x="129" y="129"/>
                  </a:cubicBezTo>
                  <a:cubicBezTo>
                    <a:pt x="129" y="130"/>
                    <a:pt x="129" y="130"/>
                    <a:pt x="129" y="130"/>
                  </a:cubicBezTo>
                  <a:cubicBezTo>
                    <a:pt x="128" y="129"/>
                    <a:pt x="128" y="129"/>
                    <a:pt x="128" y="129"/>
                  </a:cubicBezTo>
                  <a:cubicBezTo>
                    <a:pt x="128" y="127"/>
                    <a:pt x="128" y="127"/>
                    <a:pt x="128" y="127"/>
                  </a:cubicBezTo>
                  <a:cubicBezTo>
                    <a:pt x="128" y="127"/>
                    <a:pt x="128" y="127"/>
                    <a:pt x="128" y="127"/>
                  </a:cubicBezTo>
                  <a:cubicBezTo>
                    <a:pt x="128" y="126"/>
                    <a:pt x="128" y="126"/>
                    <a:pt x="128" y="126"/>
                  </a:cubicBezTo>
                  <a:cubicBezTo>
                    <a:pt x="127" y="125"/>
                    <a:pt x="127" y="125"/>
                    <a:pt x="127" y="125"/>
                  </a:cubicBezTo>
                  <a:cubicBezTo>
                    <a:pt x="128" y="125"/>
                    <a:pt x="128" y="125"/>
                    <a:pt x="128" y="125"/>
                  </a:cubicBezTo>
                  <a:cubicBezTo>
                    <a:pt x="130" y="123"/>
                    <a:pt x="130" y="123"/>
                    <a:pt x="130" y="123"/>
                  </a:cubicBezTo>
                  <a:cubicBezTo>
                    <a:pt x="131" y="122"/>
                    <a:pt x="131" y="122"/>
                    <a:pt x="131" y="122"/>
                  </a:cubicBezTo>
                  <a:cubicBezTo>
                    <a:pt x="131" y="122"/>
                    <a:pt x="131" y="122"/>
                    <a:pt x="131" y="122"/>
                  </a:cubicBezTo>
                  <a:cubicBezTo>
                    <a:pt x="130" y="121"/>
                    <a:pt x="130" y="121"/>
                    <a:pt x="130" y="121"/>
                  </a:cubicBezTo>
                  <a:cubicBezTo>
                    <a:pt x="130" y="120"/>
                    <a:pt x="130" y="120"/>
                    <a:pt x="130" y="120"/>
                  </a:cubicBezTo>
                  <a:cubicBezTo>
                    <a:pt x="131" y="119"/>
                    <a:pt x="131" y="119"/>
                    <a:pt x="131" y="119"/>
                  </a:cubicBezTo>
                  <a:cubicBezTo>
                    <a:pt x="130" y="118"/>
                    <a:pt x="130" y="118"/>
                    <a:pt x="130" y="118"/>
                  </a:cubicBezTo>
                  <a:cubicBezTo>
                    <a:pt x="130" y="117"/>
                    <a:pt x="130" y="117"/>
                    <a:pt x="130" y="117"/>
                  </a:cubicBezTo>
                  <a:cubicBezTo>
                    <a:pt x="130" y="116"/>
                    <a:pt x="130" y="116"/>
                    <a:pt x="130" y="116"/>
                  </a:cubicBezTo>
                  <a:cubicBezTo>
                    <a:pt x="130" y="115"/>
                    <a:pt x="130" y="115"/>
                    <a:pt x="130" y="115"/>
                  </a:cubicBezTo>
                  <a:cubicBezTo>
                    <a:pt x="130" y="115"/>
                    <a:pt x="130" y="115"/>
                    <a:pt x="130" y="115"/>
                  </a:cubicBezTo>
                  <a:cubicBezTo>
                    <a:pt x="130" y="114"/>
                    <a:pt x="130" y="114"/>
                    <a:pt x="130" y="114"/>
                  </a:cubicBezTo>
                  <a:cubicBezTo>
                    <a:pt x="130" y="113"/>
                    <a:pt x="130" y="113"/>
                    <a:pt x="130" y="113"/>
                  </a:cubicBezTo>
                  <a:cubicBezTo>
                    <a:pt x="130" y="112"/>
                    <a:pt x="130" y="112"/>
                    <a:pt x="130" y="112"/>
                  </a:cubicBezTo>
                  <a:cubicBezTo>
                    <a:pt x="130" y="111"/>
                    <a:pt x="130" y="111"/>
                    <a:pt x="130" y="111"/>
                  </a:cubicBezTo>
                  <a:cubicBezTo>
                    <a:pt x="130" y="110"/>
                    <a:pt x="130" y="110"/>
                    <a:pt x="130" y="110"/>
                  </a:cubicBezTo>
                  <a:cubicBezTo>
                    <a:pt x="130" y="108"/>
                    <a:pt x="130" y="108"/>
                    <a:pt x="130" y="108"/>
                  </a:cubicBezTo>
                  <a:cubicBezTo>
                    <a:pt x="130" y="108"/>
                    <a:pt x="130" y="108"/>
                    <a:pt x="130" y="108"/>
                  </a:cubicBezTo>
                  <a:cubicBezTo>
                    <a:pt x="131" y="108"/>
                    <a:pt x="131" y="108"/>
                    <a:pt x="131" y="108"/>
                  </a:cubicBezTo>
                  <a:cubicBezTo>
                    <a:pt x="131" y="109"/>
                    <a:pt x="131" y="109"/>
                    <a:pt x="131" y="109"/>
                  </a:cubicBezTo>
                  <a:cubicBezTo>
                    <a:pt x="131" y="109"/>
                    <a:pt x="131" y="109"/>
                    <a:pt x="131" y="109"/>
                  </a:cubicBezTo>
                  <a:cubicBezTo>
                    <a:pt x="132" y="109"/>
                    <a:pt x="132" y="109"/>
                    <a:pt x="132" y="109"/>
                  </a:cubicBezTo>
                  <a:cubicBezTo>
                    <a:pt x="133" y="109"/>
                    <a:pt x="133" y="109"/>
                    <a:pt x="133" y="109"/>
                  </a:cubicBezTo>
                  <a:cubicBezTo>
                    <a:pt x="135" y="108"/>
                    <a:pt x="135" y="108"/>
                    <a:pt x="135" y="108"/>
                  </a:cubicBezTo>
                  <a:cubicBezTo>
                    <a:pt x="135" y="108"/>
                    <a:pt x="135" y="108"/>
                    <a:pt x="135" y="108"/>
                  </a:cubicBezTo>
                  <a:cubicBezTo>
                    <a:pt x="136" y="109"/>
                    <a:pt x="136" y="109"/>
                    <a:pt x="136" y="109"/>
                  </a:cubicBezTo>
                  <a:cubicBezTo>
                    <a:pt x="137" y="108"/>
                    <a:pt x="137" y="108"/>
                    <a:pt x="137" y="108"/>
                  </a:cubicBezTo>
                  <a:cubicBezTo>
                    <a:pt x="138" y="108"/>
                    <a:pt x="138" y="108"/>
                    <a:pt x="138" y="108"/>
                  </a:cubicBezTo>
                  <a:cubicBezTo>
                    <a:pt x="140" y="109"/>
                    <a:pt x="140" y="109"/>
                    <a:pt x="140" y="109"/>
                  </a:cubicBezTo>
                  <a:cubicBezTo>
                    <a:pt x="142" y="109"/>
                    <a:pt x="142" y="109"/>
                    <a:pt x="142" y="109"/>
                  </a:cubicBezTo>
                  <a:cubicBezTo>
                    <a:pt x="142" y="109"/>
                    <a:pt x="142" y="109"/>
                    <a:pt x="142" y="109"/>
                  </a:cubicBezTo>
                  <a:cubicBezTo>
                    <a:pt x="143" y="110"/>
                    <a:pt x="143" y="110"/>
                    <a:pt x="143" y="110"/>
                  </a:cubicBezTo>
                  <a:cubicBezTo>
                    <a:pt x="142" y="110"/>
                    <a:pt x="142" y="110"/>
                    <a:pt x="142" y="110"/>
                  </a:cubicBezTo>
                  <a:cubicBezTo>
                    <a:pt x="143" y="111"/>
                    <a:pt x="143" y="111"/>
                    <a:pt x="143" y="111"/>
                  </a:cubicBezTo>
                  <a:cubicBezTo>
                    <a:pt x="143" y="112"/>
                    <a:pt x="143" y="112"/>
                    <a:pt x="143" y="112"/>
                  </a:cubicBezTo>
                  <a:cubicBezTo>
                    <a:pt x="143" y="113"/>
                    <a:pt x="143" y="113"/>
                    <a:pt x="143" y="113"/>
                  </a:cubicBezTo>
                  <a:cubicBezTo>
                    <a:pt x="143" y="114"/>
                    <a:pt x="143" y="114"/>
                    <a:pt x="143" y="114"/>
                  </a:cubicBezTo>
                  <a:cubicBezTo>
                    <a:pt x="144" y="115"/>
                    <a:pt x="144" y="115"/>
                    <a:pt x="144" y="115"/>
                  </a:cubicBezTo>
                  <a:cubicBezTo>
                    <a:pt x="143" y="118"/>
                    <a:pt x="143" y="118"/>
                    <a:pt x="143" y="118"/>
                  </a:cubicBezTo>
                  <a:cubicBezTo>
                    <a:pt x="144" y="118"/>
                    <a:pt x="144" y="118"/>
                    <a:pt x="144" y="118"/>
                  </a:cubicBezTo>
                  <a:cubicBezTo>
                    <a:pt x="144" y="119"/>
                    <a:pt x="144" y="119"/>
                    <a:pt x="144" y="119"/>
                  </a:cubicBezTo>
                  <a:cubicBezTo>
                    <a:pt x="144" y="119"/>
                    <a:pt x="144" y="119"/>
                    <a:pt x="144" y="119"/>
                  </a:cubicBezTo>
                  <a:cubicBezTo>
                    <a:pt x="144" y="120"/>
                    <a:pt x="144" y="120"/>
                    <a:pt x="144" y="120"/>
                  </a:cubicBezTo>
                  <a:cubicBezTo>
                    <a:pt x="143" y="120"/>
                    <a:pt x="143" y="120"/>
                    <a:pt x="143" y="120"/>
                  </a:cubicBezTo>
                  <a:cubicBezTo>
                    <a:pt x="144" y="121"/>
                    <a:pt x="144" y="121"/>
                    <a:pt x="144" y="121"/>
                  </a:cubicBezTo>
                  <a:cubicBezTo>
                    <a:pt x="144" y="122"/>
                    <a:pt x="144" y="122"/>
                    <a:pt x="144" y="122"/>
                  </a:cubicBezTo>
                  <a:cubicBezTo>
                    <a:pt x="145" y="123"/>
                    <a:pt x="145" y="123"/>
                    <a:pt x="145" y="123"/>
                  </a:cubicBezTo>
                  <a:cubicBezTo>
                    <a:pt x="146" y="123"/>
                    <a:pt x="146" y="123"/>
                    <a:pt x="146" y="123"/>
                  </a:cubicBezTo>
                  <a:cubicBezTo>
                    <a:pt x="146" y="124"/>
                    <a:pt x="146" y="124"/>
                    <a:pt x="146" y="124"/>
                  </a:cubicBezTo>
                  <a:cubicBezTo>
                    <a:pt x="147" y="123"/>
                    <a:pt x="147" y="123"/>
                    <a:pt x="147" y="123"/>
                  </a:cubicBezTo>
                  <a:cubicBezTo>
                    <a:pt x="147" y="124"/>
                    <a:pt x="147" y="124"/>
                    <a:pt x="147" y="124"/>
                  </a:cubicBezTo>
                  <a:cubicBezTo>
                    <a:pt x="148" y="125"/>
                    <a:pt x="148" y="125"/>
                    <a:pt x="148" y="125"/>
                  </a:cubicBezTo>
                  <a:cubicBezTo>
                    <a:pt x="149" y="126"/>
                    <a:pt x="149" y="126"/>
                    <a:pt x="149" y="126"/>
                  </a:cubicBezTo>
                  <a:cubicBezTo>
                    <a:pt x="149" y="127"/>
                    <a:pt x="149" y="127"/>
                    <a:pt x="149" y="127"/>
                  </a:cubicBezTo>
                  <a:cubicBezTo>
                    <a:pt x="150" y="129"/>
                    <a:pt x="150" y="129"/>
                    <a:pt x="150" y="129"/>
                  </a:cubicBezTo>
                  <a:cubicBezTo>
                    <a:pt x="150" y="130"/>
                    <a:pt x="150" y="130"/>
                    <a:pt x="150" y="130"/>
                  </a:cubicBezTo>
                  <a:cubicBezTo>
                    <a:pt x="150" y="130"/>
                    <a:pt x="150" y="130"/>
                    <a:pt x="150" y="130"/>
                  </a:cubicBezTo>
                  <a:cubicBezTo>
                    <a:pt x="150" y="131"/>
                    <a:pt x="150" y="131"/>
                    <a:pt x="150" y="131"/>
                  </a:cubicBezTo>
                  <a:cubicBezTo>
                    <a:pt x="151" y="132"/>
                    <a:pt x="151" y="132"/>
                    <a:pt x="151" y="132"/>
                  </a:cubicBezTo>
                  <a:cubicBezTo>
                    <a:pt x="151" y="133"/>
                    <a:pt x="151" y="133"/>
                    <a:pt x="151" y="133"/>
                  </a:cubicBezTo>
                  <a:cubicBezTo>
                    <a:pt x="152" y="135"/>
                    <a:pt x="152" y="135"/>
                    <a:pt x="152" y="135"/>
                  </a:cubicBezTo>
                  <a:cubicBezTo>
                    <a:pt x="152" y="136"/>
                    <a:pt x="152" y="136"/>
                    <a:pt x="152" y="136"/>
                  </a:cubicBezTo>
                  <a:cubicBezTo>
                    <a:pt x="153" y="137"/>
                    <a:pt x="153" y="137"/>
                    <a:pt x="153" y="137"/>
                  </a:cubicBezTo>
                  <a:cubicBezTo>
                    <a:pt x="153" y="137"/>
                    <a:pt x="153" y="137"/>
                    <a:pt x="153" y="137"/>
                  </a:cubicBezTo>
                  <a:cubicBezTo>
                    <a:pt x="153" y="138"/>
                    <a:pt x="153" y="138"/>
                    <a:pt x="153" y="138"/>
                  </a:cubicBezTo>
                  <a:cubicBezTo>
                    <a:pt x="154" y="139"/>
                    <a:pt x="154" y="139"/>
                    <a:pt x="154" y="139"/>
                  </a:cubicBezTo>
                  <a:cubicBezTo>
                    <a:pt x="154" y="140"/>
                    <a:pt x="154" y="140"/>
                    <a:pt x="154" y="140"/>
                  </a:cubicBezTo>
                  <a:cubicBezTo>
                    <a:pt x="156" y="142"/>
                    <a:pt x="156" y="142"/>
                    <a:pt x="156" y="142"/>
                  </a:cubicBezTo>
                  <a:cubicBezTo>
                    <a:pt x="157" y="143"/>
                    <a:pt x="157" y="143"/>
                    <a:pt x="157" y="143"/>
                  </a:cubicBezTo>
                  <a:cubicBezTo>
                    <a:pt x="158" y="143"/>
                    <a:pt x="158" y="143"/>
                    <a:pt x="158" y="143"/>
                  </a:cubicBezTo>
                  <a:cubicBezTo>
                    <a:pt x="158" y="144"/>
                    <a:pt x="158" y="144"/>
                    <a:pt x="158" y="144"/>
                  </a:cubicBezTo>
                  <a:cubicBezTo>
                    <a:pt x="160" y="145"/>
                    <a:pt x="160" y="145"/>
                    <a:pt x="160" y="145"/>
                  </a:cubicBezTo>
                  <a:cubicBezTo>
                    <a:pt x="160" y="145"/>
                    <a:pt x="160" y="145"/>
                    <a:pt x="160" y="145"/>
                  </a:cubicBezTo>
                  <a:cubicBezTo>
                    <a:pt x="159" y="145"/>
                    <a:pt x="159" y="145"/>
                    <a:pt x="159" y="145"/>
                  </a:cubicBezTo>
                  <a:cubicBezTo>
                    <a:pt x="159" y="146"/>
                    <a:pt x="159" y="146"/>
                    <a:pt x="159" y="146"/>
                  </a:cubicBezTo>
                  <a:cubicBezTo>
                    <a:pt x="159" y="147"/>
                    <a:pt x="159" y="147"/>
                    <a:pt x="159" y="147"/>
                  </a:cubicBezTo>
                  <a:cubicBezTo>
                    <a:pt x="160" y="149"/>
                    <a:pt x="160" y="149"/>
                    <a:pt x="160" y="149"/>
                  </a:cubicBezTo>
                  <a:cubicBezTo>
                    <a:pt x="161" y="150"/>
                    <a:pt x="161" y="150"/>
                    <a:pt x="161" y="150"/>
                  </a:cubicBezTo>
                  <a:cubicBezTo>
                    <a:pt x="161" y="151"/>
                    <a:pt x="161" y="151"/>
                    <a:pt x="161" y="151"/>
                  </a:cubicBezTo>
                  <a:cubicBezTo>
                    <a:pt x="160" y="152"/>
                    <a:pt x="160" y="152"/>
                    <a:pt x="160" y="152"/>
                  </a:cubicBezTo>
                  <a:cubicBezTo>
                    <a:pt x="160" y="152"/>
                    <a:pt x="160" y="152"/>
                    <a:pt x="160" y="152"/>
                  </a:cubicBezTo>
                  <a:cubicBezTo>
                    <a:pt x="159" y="153"/>
                    <a:pt x="159" y="153"/>
                    <a:pt x="159" y="153"/>
                  </a:cubicBezTo>
                  <a:cubicBezTo>
                    <a:pt x="160" y="153"/>
                    <a:pt x="160" y="153"/>
                    <a:pt x="160" y="153"/>
                  </a:cubicBezTo>
                  <a:cubicBezTo>
                    <a:pt x="160" y="155"/>
                    <a:pt x="160" y="155"/>
                    <a:pt x="160" y="155"/>
                  </a:cubicBezTo>
                  <a:cubicBezTo>
                    <a:pt x="159" y="155"/>
                    <a:pt x="159" y="155"/>
                    <a:pt x="159" y="155"/>
                  </a:cubicBezTo>
                  <a:cubicBezTo>
                    <a:pt x="159" y="156"/>
                    <a:pt x="159" y="156"/>
                    <a:pt x="159" y="156"/>
                  </a:cubicBezTo>
                  <a:cubicBezTo>
                    <a:pt x="160" y="155"/>
                    <a:pt x="160" y="155"/>
                    <a:pt x="160" y="155"/>
                  </a:cubicBezTo>
                  <a:cubicBezTo>
                    <a:pt x="160" y="156"/>
                    <a:pt x="160" y="156"/>
                    <a:pt x="160" y="156"/>
                  </a:cubicBezTo>
                  <a:cubicBezTo>
                    <a:pt x="159" y="156"/>
                    <a:pt x="159" y="156"/>
                    <a:pt x="159" y="156"/>
                  </a:cubicBezTo>
                  <a:cubicBezTo>
                    <a:pt x="159" y="158"/>
                    <a:pt x="159" y="158"/>
                    <a:pt x="159" y="158"/>
                  </a:cubicBezTo>
                  <a:cubicBezTo>
                    <a:pt x="158" y="159"/>
                    <a:pt x="158" y="159"/>
                    <a:pt x="158" y="159"/>
                  </a:cubicBezTo>
                  <a:cubicBezTo>
                    <a:pt x="157" y="158"/>
                    <a:pt x="157" y="158"/>
                    <a:pt x="157" y="158"/>
                  </a:cubicBezTo>
                  <a:cubicBezTo>
                    <a:pt x="157" y="159"/>
                    <a:pt x="157" y="159"/>
                    <a:pt x="157" y="159"/>
                  </a:cubicBezTo>
                  <a:cubicBezTo>
                    <a:pt x="158" y="160"/>
                    <a:pt x="158" y="160"/>
                    <a:pt x="158" y="160"/>
                  </a:cubicBezTo>
                  <a:cubicBezTo>
                    <a:pt x="158" y="160"/>
                    <a:pt x="158" y="160"/>
                    <a:pt x="158" y="160"/>
                  </a:cubicBezTo>
                  <a:cubicBezTo>
                    <a:pt x="157" y="161"/>
                    <a:pt x="157" y="161"/>
                    <a:pt x="157" y="161"/>
                  </a:cubicBezTo>
                  <a:cubicBezTo>
                    <a:pt x="156" y="161"/>
                    <a:pt x="156" y="161"/>
                    <a:pt x="156" y="161"/>
                  </a:cubicBezTo>
                  <a:cubicBezTo>
                    <a:pt x="155" y="161"/>
                    <a:pt x="155" y="161"/>
                    <a:pt x="155" y="161"/>
                  </a:cubicBezTo>
                  <a:cubicBezTo>
                    <a:pt x="154" y="161"/>
                    <a:pt x="154" y="161"/>
                    <a:pt x="154" y="161"/>
                  </a:cubicBezTo>
                  <a:cubicBezTo>
                    <a:pt x="155" y="160"/>
                    <a:pt x="155" y="160"/>
                    <a:pt x="155" y="160"/>
                  </a:cubicBezTo>
                  <a:cubicBezTo>
                    <a:pt x="155" y="160"/>
                    <a:pt x="155" y="160"/>
                    <a:pt x="155" y="160"/>
                  </a:cubicBezTo>
                  <a:cubicBezTo>
                    <a:pt x="154" y="160"/>
                    <a:pt x="154" y="160"/>
                    <a:pt x="154" y="160"/>
                  </a:cubicBezTo>
                  <a:cubicBezTo>
                    <a:pt x="154" y="160"/>
                    <a:pt x="154" y="160"/>
                    <a:pt x="154" y="160"/>
                  </a:cubicBezTo>
                  <a:cubicBezTo>
                    <a:pt x="154" y="160"/>
                    <a:pt x="154" y="160"/>
                    <a:pt x="154" y="160"/>
                  </a:cubicBezTo>
                  <a:cubicBezTo>
                    <a:pt x="152" y="159"/>
                    <a:pt x="152" y="159"/>
                    <a:pt x="152" y="159"/>
                  </a:cubicBezTo>
                  <a:cubicBezTo>
                    <a:pt x="151" y="160"/>
                    <a:pt x="151" y="160"/>
                    <a:pt x="151" y="160"/>
                  </a:cubicBezTo>
                  <a:cubicBezTo>
                    <a:pt x="149" y="160"/>
                    <a:pt x="149" y="160"/>
                    <a:pt x="149" y="160"/>
                  </a:cubicBezTo>
                  <a:cubicBezTo>
                    <a:pt x="147" y="160"/>
                    <a:pt x="147" y="160"/>
                    <a:pt x="147" y="160"/>
                  </a:cubicBezTo>
                  <a:cubicBezTo>
                    <a:pt x="147" y="161"/>
                    <a:pt x="147" y="161"/>
                    <a:pt x="147" y="161"/>
                  </a:cubicBezTo>
                  <a:cubicBezTo>
                    <a:pt x="147" y="161"/>
                    <a:pt x="147" y="161"/>
                    <a:pt x="147" y="161"/>
                  </a:cubicBezTo>
                  <a:cubicBezTo>
                    <a:pt x="148" y="161"/>
                    <a:pt x="148" y="161"/>
                    <a:pt x="148" y="161"/>
                  </a:cubicBezTo>
                  <a:cubicBezTo>
                    <a:pt x="148" y="161"/>
                    <a:pt x="148" y="161"/>
                    <a:pt x="148" y="161"/>
                  </a:cubicBezTo>
                  <a:cubicBezTo>
                    <a:pt x="149" y="160"/>
                    <a:pt x="149" y="160"/>
                    <a:pt x="149" y="160"/>
                  </a:cubicBezTo>
                  <a:cubicBezTo>
                    <a:pt x="150" y="161"/>
                    <a:pt x="150" y="161"/>
                    <a:pt x="150" y="161"/>
                  </a:cubicBezTo>
                  <a:cubicBezTo>
                    <a:pt x="151" y="162"/>
                    <a:pt x="151" y="162"/>
                    <a:pt x="151" y="162"/>
                  </a:cubicBezTo>
                  <a:cubicBezTo>
                    <a:pt x="154" y="163"/>
                    <a:pt x="154" y="163"/>
                    <a:pt x="154" y="163"/>
                  </a:cubicBezTo>
                  <a:cubicBezTo>
                    <a:pt x="156" y="163"/>
                    <a:pt x="156" y="163"/>
                    <a:pt x="156" y="163"/>
                  </a:cubicBezTo>
                  <a:cubicBezTo>
                    <a:pt x="157" y="163"/>
                    <a:pt x="157" y="163"/>
                    <a:pt x="157" y="163"/>
                  </a:cubicBezTo>
                  <a:cubicBezTo>
                    <a:pt x="159" y="163"/>
                    <a:pt x="159" y="163"/>
                    <a:pt x="159" y="163"/>
                  </a:cubicBezTo>
                  <a:cubicBezTo>
                    <a:pt x="159" y="163"/>
                    <a:pt x="159" y="163"/>
                    <a:pt x="159" y="163"/>
                  </a:cubicBezTo>
                  <a:cubicBezTo>
                    <a:pt x="161" y="164"/>
                    <a:pt x="161" y="164"/>
                    <a:pt x="161" y="164"/>
                  </a:cubicBezTo>
                  <a:cubicBezTo>
                    <a:pt x="162" y="163"/>
                    <a:pt x="162" y="163"/>
                    <a:pt x="162" y="163"/>
                  </a:cubicBezTo>
                  <a:cubicBezTo>
                    <a:pt x="162" y="162"/>
                    <a:pt x="162" y="162"/>
                    <a:pt x="162" y="162"/>
                  </a:cubicBezTo>
                  <a:cubicBezTo>
                    <a:pt x="162" y="162"/>
                    <a:pt x="162" y="162"/>
                    <a:pt x="162" y="162"/>
                  </a:cubicBezTo>
                  <a:cubicBezTo>
                    <a:pt x="162" y="161"/>
                    <a:pt x="162" y="161"/>
                    <a:pt x="162" y="161"/>
                  </a:cubicBezTo>
                  <a:cubicBezTo>
                    <a:pt x="162" y="160"/>
                    <a:pt x="162" y="160"/>
                    <a:pt x="162" y="160"/>
                  </a:cubicBezTo>
                  <a:cubicBezTo>
                    <a:pt x="163" y="159"/>
                    <a:pt x="163" y="159"/>
                    <a:pt x="163" y="159"/>
                  </a:cubicBezTo>
                  <a:cubicBezTo>
                    <a:pt x="163" y="159"/>
                    <a:pt x="163" y="159"/>
                    <a:pt x="163" y="159"/>
                  </a:cubicBezTo>
                  <a:cubicBezTo>
                    <a:pt x="164" y="158"/>
                    <a:pt x="164" y="158"/>
                    <a:pt x="164" y="158"/>
                  </a:cubicBezTo>
                  <a:cubicBezTo>
                    <a:pt x="164" y="157"/>
                    <a:pt x="164" y="157"/>
                    <a:pt x="164" y="157"/>
                  </a:cubicBezTo>
                  <a:cubicBezTo>
                    <a:pt x="165" y="155"/>
                    <a:pt x="165" y="155"/>
                    <a:pt x="165" y="155"/>
                  </a:cubicBezTo>
                  <a:cubicBezTo>
                    <a:pt x="164" y="154"/>
                    <a:pt x="164" y="154"/>
                    <a:pt x="164" y="154"/>
                  </a:cubicBezTo>
                  <a:cubicBezTo>
                    <a:pt x="165" y="153"/>
                    <a:pt x="165" y="153"/>
                    <a:pt x="165" y="153"/>
                  </a:cubicBezTo>
                  <a:cubicBezTo>
                    <a:pt x="166" y="150"/>
                    <a:pt x="166" y="150"/>
                    <a:pt x="166" y="150"/>
                  </a:cubicBezTo>
                  <a:cubicBezTo>
                    <a:pt x="166" y="150"/>
                    <a:pt x="166" y="150"/>
                    <a:pt x="166" y="150"/>
                  </a:cubicBezTo>
                  <a:cubicBezTo>
                    <a:pt x="165" y="147"/>
                    <a:pt x="165" y="147"/>
                    <a:pt x="165" y="147"/>
                  </a:cubicBezTo>
                  <a:cubicBezTo>
                    <a:pt x="163" y="146"/>
                    <a:pt x="163" y="146"/>
                    <a:pt x="163" y="146"/>
                  </a:cubicBezTo>
                  <a:cubicBezTo>
                    <a:pt x="163" y="145"/>
                    <a:pt x="163" y="145"/>
                    <a:pt x="163" y="145"/>
                  </a:cubicBezTo>
                  <a:cubicBezTo>
                    <a:pt x="162" y="143"/>
                    <a:pt x="162" y="143"/>
                    <a:pt x="162" y="143"/>
                  </a:cubicBezTo>
                  <a:cubicBezTo>
                    <a:pt x="164" y="142"/>
                    <a:pt x="164" y="142"/>
                    <a:pt x="164" y="142"/>
                  </a:cubicBezTo>
                  <a:cubicBezTo>
                    <a:pt x="164" y="141"/>
                    <a:pt x="164" y="141"/>
                    <a:pt x="164" y="141"/>
                  </a:cubicBezTo>
                  <a:cubicBezTo>
                    <a:pt x="166" y="141"/>
                    <a:pt x="166" y="141"/>
                    <a:pt x="166" y="141"/>
                  </a:cubicBezTo>
                  <a:cubicBezTo>
                    <a:pt x="167" y="139"/>
                    <a:pt x="167" y="139"/>
                    <a:pt x="167" y="139"/>
                  </a:cubicBezTo>
                  <a:cubicBezTo>
                    <a:pt x="169" y="139"/>
                    <a:pt x="169" y="139"/>
                    <a:pt x="169" y="139"/>
                  </a:cubicBezTo>
                  <a:cubicBezTo>
                    <a:pt x="170" y="140"/>
                    <a:pt x="170" y="140"/>
                    <a:pt x="170" y="140"/>
                  </a:cubicBezTo>
                  <a:cubicBezTo>
                    <a:pt x="170" y="141"/>
                    <a:pt x="170" y="141"/>
                    <a:pt x="170" y="141"/>
                  </a:cubicBezTo>
                  <a:cubicBezTo>
                    <a:pt x="171" y="142"/>
                    <a:pt x="171" y="142"/>
                    <a:pt x="171" y="142"/>
                  </a:cubicBezTo>
                  <a:cubicBezTo>
                    <a:pt x="172" y="143"/>
                    <a:pt x="172" y="143"/>
                    <a:pt x="172" y="143"/>
                  </a:cubicBezTo>
                  <a:cubicBezTo>
                    <a:pt x="172" y="143"/>
                    <a:pt x="172" y="143"/>
                    <a:pt x="172" y="143"/>
                  </a:cubicBezTo>
                  <a:cubicBezTo>
                    <a:pt x="173" y="144"/>
                    <a:pt x="173" y="144"/>
                    <a:pt x="173" y="144"/>
                  </a:cubicBezTo>
                  <a:cubicBezTo>
                    <a:pt x="173" y="145"/>
                    <a:pt x="173" y="145"/>
                    <a:pt x="173" y="145"/>
                  </a:cubicBezTo>
                  <a:cubicBezTo>
                    <a:pt x="174" y="145"/>
                    <a:pt x="174" y="145"/>
                    <a:pt x="174" y="145"/>
                  </a:cubicBezTo>
                  <a:cubicBezTo>
                    <a:pt x="174" y="146"/>
                    <a:pt x="174" y="146"/>
                    <a:pt x="174" y="146"/>
                  </a:cubicBezTo>
                  <a:cubicBezTo>
                    <a:pt x="175" y="147"/>
                    <a:pt x="175" y="147"/>
                    <a:pt x="175" y="147"/>
                  </a:cubicBezTo>
                  <a:cubicBezTo>
                    <a:pt x="175" y="148"/>
                    <a:pt x="175" y="148"/>
                    <a:pt x="175" y="148"/>
                  </a:cubicBezTo>
                  <a:cubicBezTo>
                    <a:pt x="175" y="149"/>
                    <a:pt x="175" y="149"/>
                    <a:pt x="175" y="149"/>
                  </a:cubicBezTo>
                  <a:cubicBezTo>
                    <a:pt x="175" y="149"/>
                    <a:pt x="175" y="149"/>
                    <a:pt x="175" y="149"/>
                  </a:cubicBezTo>
                  <a:cubicBezTo>
                    <a:pt x="177" y="150"/>
                    <a:pt x="177" y="150"/>
                    <a:pt x="177" y="150"/>
                  </a:cubicBezTo>
                  <a:cubicBezTo>
                    <a:pt x="178" y="150"/>
                    <a:pt x="178" y="150"/>
                    <a:pt x="178" y="150"/>
                  </a:cubicBezTo>
                  <a:cubicBezTo>
                    <a:pt x="179" y="150"/>
                    <a:pt x="179" y="150"/>
                    <a:pt x="179" y="150"/>
                  </a:cubicBezTo>
                  <a:cubicBezTo>
                    <a:pt x="180" y="150"/>
                    <a:pt x="180" y="150"/>
                    <a:pt x="180" y="150"/>
                  </a:cubicBezTo>
                  <a:cubicBezTo>
                    <a:pt x="181" y="150"/>
                    <a:pt x="181" y="150"/>
                    <a:pt x="181" y="150"/>
                  </a:cubicBezTo>
                  <a:cubicBezTo>
                    <a:pt x="181" y="149"/>
                    <a:pt x="181" y="149"/>
                    <a:pt x="181" y="149"/>
                  </a:cubicBezTo>
                  <a:cubicBezTo>
                    <a:pt x="182" y="149"/>
                    <a:pt x="182" y="149"/>
                    <a:pt x="182" y="149"/>
                  </a:cubicBezTo>
                  <a:cubicBezTo>
                    <a:pt x="181" y="149"/>
                    <a:pt x="181" y="149"/>
                    <a:pt x="181" y="149"/>
                  </a:cubicBezTo>
                  <a:cubicBezTo>
                    <a:pt x="180" y="149"/>
                    <a:pt x="180" y="149"/>
                    <a:pt x="180" y="149"/>
                  </a:cubicBezTo>
                  <a:cubicBezTo>
                    <a:pt x="180" y="148"/>
                    <a:pt x="180" y="148"/>
                    <a:pt x="180" y="148"/>
                  </a:cubicBezTo>
                  <a:cubicBezTo>
                    <a:pt x="179" y="149"/>
                    <a:pt x="179" y="149"/>
                    <a:pt x="179" y="149"/>
                  </a:cubicBezTo>
                  <a:cubicBezTo>
                    <a:pt x="178" y="149"/>
                    <a:pt x="178" y="149"/>
                    <a:pt x="178" y="149"/>
                  </a:cubicBezTo>
                  <a:cubicBezTo>
                    <a:pt x="177" y="149"/>
                    <a:pt x="177" y="149"/>
                    <a:pt x="177" y="149"/>
                  </a:cubicBezTo>
                  <a:cubicBezTo>
                    <a:pt x="176" y="149"/>
                    <a:pt x="176" y="149"/>
                    <a:pt x="176" y="149"/>
                  </a:cubicBezTo>
                  <a:cubicBezTo>
                    <a:pt x="176" y="148"/>
                    <a:pt x="176" y="148"/>
                    <a:pt x="176" y="148"/>
                  </a:cubicBezTo>
                  <a:cubicBezTo>
                    <a:pt x="176" y="147"/>
                    <a:pt x="176" y="147"/>
                    <a:pt x="176" y="147"/>
                  </a:cubicBezTo>
                  <a:cubicBezTo>
                    <a:pt x="176" y="147"/>
                    <a:pt x="176" y="147"/>
                    <a:pt x="176" y="147"/>
                  </a:cubicBezTo>
                  <a:cubicBezTo>
                    <a:pt x="175" y="146"/>
                    <a:pt x="175" y="146"/>
                    <a:pt x="175" y="146"/>
                  </a:cubicBezTo>
                  <a:cubicBezTo>
                    <a:pt x="175" y="145"/>
                    <a:pt x="175" y="145"/>
                    <a:pt x="175" y="145"/>
                  </a:cubicBezTo>
                  <a:cubicBezTo>
                    <a:pt x="176" y="144"/>
                    <a:pt x="176" y="144"/>
                    <a:pt x="176" y="144"/>
                  </a:cubicBezTo>
                  <a:cubicBezTo>
                    <a:pt x="177" y="144"/>
                    <a:pt x="177" y="144"/>
                    <a:pt x="177" y="144"/>
                  </a:cubicBezTo>
                  <a:cubicBezTo>
                    <a:pt x="176" y="143"/>
                    <a:pt x="176" y="143"/>
                    <a:pt x="176" y="143"/>
                  </a:cubicBezTo>
                  <a:cubicBezTo>
                    <a:pt x="176" y="143"/>
                    <a:pt x="176" y="143"/>
                    <a:pt x="176" y="143"/>
                  </a:cubicBezTo>
                  <a:cubicBezTo>
                    <a:pt x="176" y="143"/>
                    <a:pt x="176" y="143"/>
                    <a:pt x="176" y="143"/>
                  </a:cubicBezTo>
                  <a:cubicBezTo>
                    <a:pt x="175" y="142"/>
                    <a:pt x="175" y="142"/>
                    <a:pt x="175" y="142"/>
                  </a:cubicBezTo>
                  <a:cubicBezTo>
                    <a:pt x="174" y="141"/>
                    <a:pt x="174" y="141"/>
                    <a:pt x="174" y="141"/>
                  </a:cubicBezTo>
                  <a:cubicBezTo>
                    <a:pt x="174" y="141"/>
                    <a:pt x="174" y="141"/>
                    <a:pt x="174" y="141"/>
                  </a:cubicBezTo>
                  <a:cubicBezTo>
                    <a:pt x="173" y="139"/>
                    <a:pt x="173" y="139"/>
                    <a:pt x="173" y="139"/>
                  </a:cubicBezTo>
                  <a:cubicBezTo>
                    <a:pt x="171" y="139"/>
                    <a:pt x="171" y="139"/>
                    <a:pt x="171" y="139"/>
                  </a:cubicBezTo>
                  <a:cubicBezTo>
                    <a:pt x="169" y="139"/>
                    <a:pt x="169" y="139"/>
                    <a:pt x="169" y="139"/>
                  </a:cubicBezTo>
                  <a:cubicBezTo>
                    <a:pt x="169" y="138"/>
                    <a:pt x="169" y="138"/>
                    <a:pt x="169" y="138"/>
                  </a:cubicBezTo>
                  <a:cubicBezTo>
                    <a:pt x="168" y="138"/>
                    <a:pt x="168" y="138"/>
                    <a:pt x="168" y="138"/>
                  </a:cubicBezTo>
                  <a:cubicBezTo>
                    <a:pt x="166" y="137"/>
                    <a:pt x="166" y="137"/>
                    <a:pt x="166" y="137"/>
                  </a:cubicBezTo>
                  <a:cubicBezTo>
                    <a:pt x="165" y="137"/>
                    <a:pt x="165" y="137"/>
                    <a:pt x="165" y="137"/>
                  </a:cubicBezTo>
                  <a:cubicBezTo>
                    <a:pt x="164" y="137"/>
                    <a:pt x="164" y="137"/>
                    <a:pt x="164" y="137"/>
                  </a:cubicBezTo>
                  <a:cubicBezTo>
                    <a:pt x="163" y="138"/>
                    <a:pt x="163" y="138"/>
                    <a:pt x="163" y="138"/>
                  </a:cubicBezTo>
                  <a:cubicBezTo>
                    <a:pt x="163" y="139"/>
                    <a:pt x="163" y="139"/>
                    <a:pt x="163" y="139"/>
                  </a:cubicBezTo>
                  <a:cubicBezTo>
                    <a:pt x="162" y="140"/>
                    <a:pt x="162" y="140"/>
                    <a:pt x="162" y="140"/>
                  </a:cubicBezTo>
                  <a:cubicBezTo>
                    <a:pt x="161" y="139"/>
                    <a:pt x="161" y="139"/>
                    <a:pt x="161" y="139"/>
                  </a:cubicBezTo>
                  <a:cubicBezTo>
                    <a:pt x="159" y="140"/>
                    <a:pt x="159" y="140"/>
                    <a:pt x="159" y="140"/>
                  </a:cubicBezTo>
                  <a:cubicBezTo>
                    <a:pt x="158" y="140"/>
                    <a:pt x="158" y="140"/>
                    <a:pt x="158" y="140"/>
                  </a:cubicBezTo>
                  <a:cubicBezTo>
                    <a:pt x="158" y="139"/>
                    <a:pt x="158" y="139"/>
                    <a:pt x="158" y="139"/>
                  </a:cubicBezTo>
                  <a:cubicBezTo>
                    <a:pt x="158" y="138"/>
                    <a:pt x="158" y="138"/>
                    <a:pt x="158" y="138"/>
                  </a:cubicBezTo>
                  <a:cubicBezTo>
                    <a:pt x="158" y="137"/>
                    <a:pt x="158" y="137"/>
                    <a:pt x="158" y="137"/>
                  </a:cubicBezTo>
                  <a:cubicBezTo>
                    <a:pt x="156" y="136"/>
                    <a:pt x="156" y="136"/>
                    <a:pt x="156" y="136"/>
                  </a:cubicBezTo>
                  <a:cubicBezTo>
                    <a:pt x="156" y="135"/>
                    <a:pt x="156" y="135"/>
                    <a:pt x="156" y="135"/>
                  </a:cubicBezTo>
                  <a:cubicBezTo>
                    <a:pt x="156" y="133"/>
                    <a:pt x="156" y="133"/>
                    <a:pt x="156" y="133"/>
                  </a:cubicBezTo>
                  <a:cubicBezTo>
                    <a:pt x="155" y="131"/>
                    <a:pt x="155" y="131"/>
                    <a:pt x="155" y="131"/>
                  </a:cubicBezTo>
                  <a:cubicBezTo>
                    <a:pt x="155" y="130"/>
                    <a:pt x="155" y="130"/>
                    <a:pt x="155" y="130"/>
                  </a:cubicBezTo>
                  <a:cubicBezTo>
                    <a:pt x="155" y="128"/>
                    <a:pt x="155" y="128"/>
                    <a:pt x="155" y="128"/>
                  </a:cubicBezTo>
                  <a:cubicBezTo>
                    <a:pt x="154" y="126"/>
                    <a:pt x="154" y="126"/>
                    <a:pt x="154" y="126"/>
                  </a:cubicBezTo>
                  <a:cubicBezTo>
                    <a:pt x="153" y="125"/>
                    <a:pt x="153" y="125"/>
                    <a:pt x="153" y="125"/>
                  </a:cubicBezTo>
                  <a:cubicBezTo>
                    <a:pt x="152" y="125"/>
                    <a:pt x="152" y="125"/>
                    <a:pt x="152" y="125"/>
                  </a:cubicBezTo>
                  <a:cubicBezTo>
                    <a:pt x="152" y="124"/>
                    <a:pt x="152" y="124"/>
                    <a:pt x="152" y="124"/>
                  </a:cubicBezTo>
                  <a:cubicBezTo>
                    <a:pt x="150" y="123"/>
                    <a:pt x="150" y="123"/>
                    <a:pt x="150" y="123"/>
                  </a:cubicBezTo>
                  <a:cubicBezTo>
                    <a:pt x="148" y="122"/>
                    <a:pt x="148" y="122"/>
                    <a:pt x="148" y="122"/>
                  </a:cubicBezTo>
                  <a:cubicBezTo>
                    <a:pt x="148" y="121"/>
                    <a:pt x="148" y="121"/>
                    <a:pt x="148" y="121"/>
                  </a:cubicBezTo>
                  <a:cubicBezTo>
                    <a:pt x="149" y="119"/>
                    <a:pt x="149" y="119"/>
                    <a:pt x="149" y="119"/>
                  </a:cubicBezTo>
                  <a:cubicBezTo>
                    <a:pt x="148" y="118"/>
                    <a:pt x="148" y="118"/>
                    <a:pt x="148" y="118"/>
                  </a:cubicBezTo>
                  <a:cubicBezTo>
                    <a:pt x="148" y="117"/>
                    <a:pt x="148" y="117"/>
                    <a:pt x="148" y="117"/>
                  </a:cubicBezTo>
                  <a:cubicBezTo>
                    <a:pt x="148" y="117"/>
                    <a:pt x="148" y="117"/>
                    <a:pt x="148" y="117"/>
                  </a:cubicBezTo>
                  <a:cubicBezTo>
                    <a:pt x="149" y="116"/>
                    <a:pt x="149" y="116"/>
                    <a:pt x="149" y="116"/>
                  </a:cubicBezTo>
                  <a:cubicBezTo>
                    <a:pt x="150" y="114"/>
                    <a:pt x="150" y="114"/>
                    <a:pt x="150" y="114"/>
                  </a:cubicBezTo>
                  <a:cubicBezTo>
                    <a:pt x="151" y="113"/>
                    <a:pt x="151" y="113"/>
                    <a:pt x="151" y="113"/>
                  </a:cubicBezTo>
                  <a:cubicBezTo>
                    <a:pt x="150" y="111"/>
                    <a:pt x="150" y="111"/>
                    <a:pt x="150" y="111"/>
                  </a:cubicBezTo>
                  <a:cubicBezTo>
                    <a:pt x="148" y="107"/>
                    <a:pt x="148" y="107"/>
                    <a:pt x="148" y="107"/>
                  </a:cubicBezTo>
                  <a:cubicBezTo>
                    <a:pt x="149" y="107"/>
                    <a:pt x="149" y="107"/>
                    <a:pt x="149" y="107"/>
                  </a:cubicBezTo>
                  <a:cubicBezTo>
                    <a:pt x="150" y="108"/>
                    <a:pt x="150" y="108"/>
                    <a:pt x="150" y="108"/>
                  </a:cubicBezTo>
                  <a:cubicBezTo>
                    <a:pt x="150" y="109"/>
                    <a:pt x="150" y="109"/>
                    <a:pt x="150" y="109"/>
                  </a:cubicBezTo>
                  <a:cubicBezTo>
                    <a:pt x="151" y="109"/>
                    <a:pt x="151" y="109"/>
                    <a:pt x="151" y="109"/>
                  </a:cubicBezTo>
                  <a:cubicBezTo>
                    <a:pt x="151" y="109"/>
                    <a:pt x="151" y="109"/>
                    <a:pt x="151" y="109"/>
                  </a:cubicBezTo>
                  <a:cubicBezTo>
                    <a:pt x="151" y="111"/>
                    <a:pt x="151" y="111"/>
                    <a:pt x="151" y="111"/>
                  </a:cubicBezTo>
                  <a:cubicBezTo>
                    <a:pt x="152" y="112"/>
                    <a:pt x="152" y="112"/>
                    <a:pt x="152" y="112"/>
                  </a:cubicBezTo>
                  <a:cubicBezTo>
                    <a:pt x="152" y="113"/>
                    <a:pt x="152" y="113"/>
                    <a:pt x="152" y="113"/>
                  </a:cubicBezTo>
                  <a:cubicBezTo>
                    <a:pt x="153" y="114"/>
                    <a:pt x="153" y="114"/>
                    <a:pt x="153" y="114"/>
                  </a:cubicBezTo>
                  <a:cubicBezTo>
                    <a:pt x="153" y="115"/>
                    <a:pt x="153" y="115"/>
                    <a:pt x="153" y="115"/>
                  </a:cubicBezTo>
                  <a:cubicBezTo>
                    <a:pt x="153" y="116"/>
                    <a:pt x="153" y="116"/>
                    <a:pt x="153" y="116"/>
                  </a:cubicBezTo>
                  <a:cubicBezTo>
                    <a:pt x="154" y="117"/>
                    <a:pt x="154" y="117"/>
                    <a:pt x="154" y="117"/>
                  </a:cubicBezTo>
                  <a:cubicBezTo>
                    <a:pt x="154" y="118"/>
                    <a:pt x="154" y="118"/>
                    <a:pt x="154" y="118"/>
                  </a:cubicBezTo>
                  <a:cubicBezTo>
                    <a:pt x="155" y="119"/>
                    <a:pt x="155" y="119"/>
                    <a:pt x="155" y="119"/>
                  </a:cubicBezTo>
                  <a:cubicBezTo>
                    <a:pt x="155" y="119"/>
                    <a:pt x="155" y="119"/>
                    <a:pt x="155" y="119"/>
                  </a:cubicBezTo>
                  <a:cubicBezTo>
                    <a:pt x="154" y="120"/>
                    <a:pt x="154" y="120"/>
                    <a:pt x="154" y="120"/>
                  </a:cubicBezTo>
                  <a:cubicBezTo>
                    <a:pt x="155" y="120"/>
                    <a:pt x="155" y="120"/>
                    <a:pt x="155" y="120"/>
                  </a:cubicBezTo>
                  <a:cubicBezTo>
                    <a:pt x="156" y="120"/>
                    <a:pt x="156" y="120"/>
                    <a:pt x="156" y="120"/>
                  </a:cubicBezTo>
                  <a:cubicBezTo>
                    <a:pt x="157" y="121"/>
                    <a:pt x="157" y="121"/>
                    <a:pt x="157" y="121"/>
                  </a:cubicBezTo>
                  <a:cubicBezTo>
                    <a:pt x="159" y="121"/>
                    <a:pt x="159" y="121"/>
                    <a:pt x="159" y="121"/>
                  </a:cubicBezTo>
                  <a:cubicBezTo>
                    <a:pt x="160" y="120"/>
                    <a:pt x="160" y="120"/>
                    <a:pt x="160" y="120"/>
                  </a:cubicBezTo>
                  <a:cubicBezTo>
                    <a:pt x="160" y="121"/>
                    <a:pt x="160" y="121"/>
                    <a:pt x="160" y="121"/>
                  </a:cubicBezTo>
                  <a:cubicBezTo>
                    <a:pt x="161" y="122"/>
                    <a:pt x="161" y="122"/>
                    <a:pt x="161" y="122"/>
                  </a:cubicBezTo>
                  <a:cubicBezTo>
                    <a:pt x="161" y="121"/>
                    <a:pt x="161" y="121"/>
                    <a:pt x="161" y="121"/>
                  </a:cubicBezTo>
                  <a:cubicBezTo>
                    <a:pt x="162" y="121"/>
                    <a:pt x="162" y="121"/>
                    <a:pt x="162" y="121"/>
                  </a:cubicBezTo>
                  <a:cubicBezTo>
                    <a:pt x="163" y="120"/>
                    <a:pt x="163" y="120"/>
                    <a:pt x="163" y="120"/>
                  </a:cubicBezTo>
                  <a:cubicBezTo>
                    <a:pt x="164" y="120"/>
                    <a:pt x="164" y="120"/>
                    <a:pt x="164" y="120"/>
                  </a:cubicBezTo>
                  <a:cubicBezTo>
                    <a:pt x="165" y="122"/>
                    <a:pt x="165" y="122"/>
                    <a:pt x="165" y="122"/>
                  </a:cubicBezTo>
                  <a:cubicBezTo>
                    <a:pt x="166" y="122"/>
                    <a:pt x="166" y="122"/>
                    <a:pt x="166" y="122"/>
                  </a:cubicBezTo>
                  <a:cubicBezTo>
                    <a:pt x="167" y="122"/>
                    <a:pt x="167" y="122"/>
                    <a:pt x="167" y="122"/>
                  </a:cubicBezTo>
                  <a:cubicBezTo>
                    <a:pt x="169" y="122"/>
                    <a:pt x="169" y="122"/>
                    <a:pt x="169" y="122"/>
                  </a:cubicBezTo>
                  <a:cubicBezTo>
                    <a:pt x="170" y="121"/>
                    <a:pt x="170" y="121"/>
                    <a:pt x="170" y="121"/>
                  </a:cubicBezTo>
                  <a:cubicBezTo>
                    <a:pt x="169" y="122"/>
                    <a:pt x="169" y="122"/>
                    <a:pt x="169" y="122"/>
                  </a:cubicBezTo>
                  <a:cubicBezTo>
                    <a:pt x="167" y="122"/>
                    <a:pt x="167" y="122"/>
                    <a:pt x="167" y="122"/>
                  </a:cubicBezTo>
                  <a:cubicBezTo>
                    <a:pt x="167" y="121"/>
                    <a:pt x="167" y="121"/>
                    <a:pt x="167" y="121"/>
                  </a:cubicBezTo>
                  <a:cubicBezTo>
                    <a:pt x="166" y="121"/>
                    <a:pt x="166" y="121"/>
                    <a:pt x="166" y="121"/>
                  </a:cubicBezTo>
                  <a:cubicBezTo>
                    <a:pt x="166" y="120"/>
                    <a:pt x="166" y="120"/>
                    <a:pt x="166" y="120"/>
                  </a:cubicBezTo>
                  <a:cubicBezTo>
                    <a:pt x="164" y="120"/>
                    <a:pt x="164" y="120"/>
                    <a:pt x="164" y="120"/>
                  </a:cubicBezTo>
                  <a:cubicBezTo>
                    <a:pt x="164" y="119"/>
                    <a:pt x="164" y="119"/>
                    <a:pt x="164" y="119"/>
                  </a:cubicBezTo>
                  <a:cubicBezTo>
                    <a:pt x="164" y="119"/>
                    <a:pt x="164" y="119"/>
                    <a:pt x="164" y="119"/>
                  </a:cubicBezTo>
                  <a:cubicBezTo>
                    <a:pt x="163" y="119"/>
                    <a:pt x="163" y="119"/>
                    <a:pt x="163" y="119"/>
                  </a:cubicBezTo>
                  <a:cubicBezTo>
                    <a:pt x="161" y="119"/>
                    <a:pt x="161" y="119"/>
                    <a:pt x="161" y="119"/>
                  </a:cubicBezTo>
                  <a:cubicBezTo>
                    <a:pt x="160" y="119"/>
                    <a:pt x="160" y="119"/>
                    <a:pt x="160" y="119"/>
                  </a:cubicBezTo>
                  <a:cubicBezTo>
                    <a:pt x="159" y="119"/>
                    <a:pt x="159" y="119"/>
                    <a:pt x="159" y="119"/>
                  </a:cubicBezTo>
                  <a:cubicBezTo>
                    <a:pt x="157" y="117"/>
                    <a:pt x="157" y="117"/>
                    <a:pt x="157" y="117"/>
                  </a:cubicBezTo>
                  <a:cubicBezTo>
                    <a:pt x="157" y="116"/>
                    <a:pt x="157" y="116"/>
                    <a:pt x="157" y="116"/>
                  </a:cubicBezTo>
                  <a:cubicBezTo>
                    <a:pt x="156" y="116"/>
                    <a:pt x="156" y="116"/>
                    <a:pt x="156" y="116"/>
                  </a:cubicBezTo>
                  <a:cubicBezTo>
                    <a:pt x="155" y="114"/>
                    <a:pt x="155" y="114"/>
                    <a:pt x="155" y="114"/>
                  </a:cubicBezTo>
                  <a:cubicBezTo>
                    <a:pt x="156" y="114"/>
                    <a:pt x="156" y="114"/>
                    <a:pt x="156" y="114"/>
                  </a:cubicBezTo>
                  <a:cubicBezTo>
                    <a:pt x="156" y="114"/>
                    <a:pt x="156" y="114"/>
                    <a:pt x="156" y="114"/>
                  </a:cubicBezTo>
                  <a:cubicBezTo>
                    <a:pt x="157" y="113"/>
                    <a:pt x="157" y="113"/>
                    <a:pt x="157" y="113"/>
                  </a:cubicBezTo>
                  <a:cubicBezTo>
                    <a:pt x="158" y="113"/>
                    <a:pt x="158" y="113"/>
                    <a:pt x="158" y="113"/>
                  </a:cubicBezTo>
                  <a:cubicBezTo>
                    <a:pt x="159" y="114"/>
                    <a:pt x="159" y="114"/>
                    <a:pt x="159" y="114"/>
                  </a:cubicBezTo>
                  <a:cubicBezTo>
                    <a:pt x="161" y="115"/>
                    <a:pt x="161" y="115"/>
                    <a:pt x="161" y="115"/>
                  </a:cubicBezTo>
                  <a:cubicBezTo>
                    <a:pt x="162" y="115"/>
                    <a:pt x="162" y="115"/>
                    <a:pt x="162" y="115"/>
                  </a:cubicBezTo>
                  <a:cubicBezTo>
                    <a:pt x="163" y="113"/>
                    <a:pt x="163" y="113"/>
                    <a:pt x="163" y="113"/>
                  </a:cubicBezTo>
                  <a:cubicBezTo>
                    <a:pt x="163" y="112"/>
                    <a:pt x="163" y="112"/>
                    <a:pt x="163" y="112"/>
                  </a:cubicBezTo>
                  <a:cubicBezTo>
                    <a:pt x="161" y="111"/>
                    <a:pt x="161" y="111"/>
                    <a:pt x="161" y="111"/>
                  </a:cubicBezTo>
                  <a:cubicBezTo>
                    <a:pt x="159" y="112"/>
                    <a:pt x="159" y="112"/>
                    <a:pt x="159" y="112"/>
                  </a:cubicBezTo>
                  <a:cubicBezTo>
                    <a:pt x="159" y="112"/>
                    <a:pt x="159" y="112"/>
                    <a:pt x="159" y="112"/>
                  </a:cubicBezTo>
                  <a:cubicBezTo>
                    <a:pt x="159" y="111"/>
                    <a:pt x="159" y="111"/>
                    <a:pt x="159" y="111"/>
                  </a:cubicBezTo>
                  <a:cubicBezTo>
                    <a:pt x="160" y="111"/>
                    <a:pt x="160" y="111"/>
                    <a:pt x="160" y="111"/>
                  </a:cubicBezTo>
                  <a:cubicBezTo>
                    <a:pt x="160" y="111"/>
                    <a:pt x="160" y="111"/>
                    <a:pt x="160" y="111"/>
                  </a:cubicBezTo>
                  <a:cubicBezTo>
                    <a:pt x="160" y="110"/>
                    <a:pt x="160" y="110"/>
                    <a:pt x="160" y="110"/>
                  </a:cubicBezTo>
                  <a:cubicBezTo>
                    <a:pt x="161" y="109"/>
                    <a:pt x="161" y="109"/>
                    <a:pt x="161" y="109"/>
                  </a:cubicBezTo>
                  <a:cubicBezTo>
                    <a:pt x="162" y="108"/>
                    <a:pt x="162" y="108"/>
                    <a:pt x="162" y="108"/>
                  </a:cubicBezTo>
                  <a:cubicBezTo>
                    <a:pt x="163" y="108"/>
                    <a:pt x="163" y="108"/>
                    <a:pt x="163" y="108"/>
                  </a:cubicBezTo>
                  <a:cubicBezTo>
                    <a:pt x="166" y="108"/>
                    <a:pt x="166" y="108"/>
                    <a:pt x="166" y="108"/>
                  </a:cubicBezTo>
                  <a:cubicBezTo>
                    <a:pt x="167" y="109"/>
                    <a:pt x="167" y="109"/>
                    <a:pt x="167" y="109"/>
                  </a:cubicBezTo>
                  <a:cubicBezTo>
                    <a:pt x="168" y="110"/>
                    <a:pt x="168" y="110"/>
                    <a:pt x="168" y="110"/>
                  </a:cubicBezTo>
                  <a:cubicBezTo>
                    <a:pt x="171" y="110"/>
                    <a:pt x="171" y="110"/>
                    <a:pt x="171" y="110"/>
                  </a:cubicBezTo>
                  <a:cubicBezTo>
                    <a:pt x="171" y="111"/>
                    <a:pt x="171" y="111"/>
                    <a:pt x="171" y="111"/>
                  </a:cubicBezTo>
                  <a:cubicBezTo>
                    <a:pt x="172" y="112"/>
                    <a:pt x="172" y="112"/>
                    <a:pt x="172" y="112"/>
                  </a:cubicBezTo>
                  <a:cubicBezTo>
                    <a:pt x="174" y="113"/>
                    <a:pt x="174" y="113"/>
                    <a:pt x="174" y="113"/>
                  </a:cubicBezTo>
                  <a:cubicBezTo>
                    <a:pt x="175" y="113"/>
                    <a:pt x="175" y="113"/>
                    <a:pt x="175" y="113"/>
                  </a:cubicBezTo>
                  <a:cubicBezTo>
                    <a:pt x="178" y="113"/>
                    <a:pt x="178" y="113"/>
                    <a:pt x="178" y="113"/>
                  </a:cubicBezTo>
                  <a:cubicBezTo>
                    <a:pt x="180" y="112"/>
                    <a:pt x="180" y="112"/>
                    <a:pt x="180" y="112"/>
                  </a:cubicBezTo>
                  <a:cubicBezTo>
                    <a:pt x="180" y="113"/>
                    <a:pt x="180" y="113"/>
                    <a:pt x="180" y="113"/>
                  </a:cubicBezTo>
                  <a:cubicBezTo>
                    <a:pt x="181" y="113"/>
                    <a:pt x="181" y="113"/>
                    <a:pt x="181" y="113"/>
                  </a:cubicBezTo>
                  <a:cubicBezTo>
                    <a:pt x="182" y="113"/>
                    <a:pt x="182" y="113"/>
                    <a:pt x="182" y="113"/>
                  </a:cubicBezTo>
                  <a:cubicBezTo>
                    <a:pt x="181" y="114"/>
                    <a:pt x="181" y="114"/>
                    <a:pt x="181" y="114"/>
                  </a:cubicBezTo>
                  <a:cubicBezTo>
                    <a:pt x="182" y="115"/>
                    <a:pt x="182" y="115"/>
                    <a:pt x="182" y="115"/>
                  </a:cubicBezTo>
                  <a:cubicBezTo>
                    <a:pt x="181" y="115"/>
                    <a:pt x="181" y="115"/>
                    <a:pt x="181" y="115"/>
                  </a:cubicBezTo>
                  <a:cubicBezTo>
                    <a:pt x="180" y="116"/>
                    <a:pt x="180" y="116"/>
                    <a:pt x="180" y="116"/>
                  </a:cubicBezTo>
                  <a:cubicBezTo>
                    <a:pt x="180" y="117"/>
                    <a:pt x="180" y="117"/>
                    <a:pt x="180" y="117"/>
                  </a:cubicBezTo>
                  <a:cubicBezTo>
                    <a:pt x="181" y="118"/>
                    <a:pt x="181" y="118"/>
                    <a:pt x="181" y="118"/>
                  </a:cubicBezTo>
                  <a:cubicBezTo>
                    <a:pt x="181" y="119"/>
                    <a:pt x="181" y="119"/>
                    <a:pt x="181" y="119"/>
                  </a:cubicBezTo>
                  <a:cubicBezTo>
                    <a:pt x="182" y="121"/>
                    <a:pt x="182" y="121"/>
                    <a:pt x="182" y="121"/>
                  </a:cubicBezTo>
                  <a:cubicBezTo>
                    <a:pt x="182" y="121"/>
                    <a:pt x="182" y="121"/>
                    <a:pt x="182" y="121"/>
                  </a:cubicBezTo>
                  <a:cubicBezTo>
                    <a:pt x="182" y="122"/>
                    <a:pt x="182" y="122"/>
                    <a:pt x="182" y="122"/>
                  </a:cubicBezTo>
                  <a:cubicBezTo>
                    <a:pt x="182" y="125"/>
                    <a:pt x="182" y="125"/>
                    <a:pt x="182" y="125"/>
                  </a:cubicBezTo>
                  <a:cubicBezTo>
                    <a:pt x="183" y="125"/>
                    <a:pt x="183" y="125"/>
                    <a:pt x="183" y="125"/>
                  </a:cubicBezTo>
                  <a:cubicBezTo>
                    <a:pt x="183" y="124"/>
                    <a:pt x="183" y="124"/>
                    <a:pt x="183" y="124"/>
                  </a:cubicBezTo>
                  <a:cubicBezTo>
                    <a:pt x="183" y="123"/>
                    <a:pt x="183" y="123"/>
                    <a:pt x="183" y="123"/>
                  </a:cubicBezTo>
                  <a:cubicBezTo>
                    <a:pt x="183" y="123"/>
                    <a:pt x="183" y="123"/>
                    <a:pt x="183" y="123"/>
                  </a:cubicBezTo>
                  <a:cubicBezTo>
                    <a:pt x="183" y="122"/>
                    <a:pt x="183" y="122"/>
                    <a:pt x="183" y="122"/>
                  </a:cubicBezTo>
                  <a:cubicBezTo>
                    <a:pt x="184" y="121"/>
                    <a:pt x="184" y="121"/>
                    <a:pt x="184" y="121"/>
                  </a:cubicBezTo>
                  <a:cubicBezTo>
                    <a:pt x="184" y="120"/>
                    <a:pt x="184" y="120"/>
                    <a:pt x="184" y="120"/>
                  </a:cubicBezTo>
                  <a:cubicBezTo>
                    <a:pt x="185" y="121"/>
                    <a:pt x="185" y="121"/>
                    <a:pt x="185" y="121"/>
                  </a:cubicBezTo>
                  <a:cubicBezTo>
                    <a:pt x="185" y="122"/>
                    <a:pt x="185" y="122"/>
                    <a:pt x="185" y="122"/>
                  </a:cubicBezTo>
                  <a:cubicBezTo>
                    <a:pt x="186" y="124"/>
                    <a:pt x="186" y="124"/>
                    <a:pt x="186" y="124"/>
                  </a:cubicBezTo>
                  <a:cubicBezTo>
                    <a:pt x="186" y="124"/>
                    <a:pt x="186" y="124"/>
                    <a:pt x="186" y="124"/>
                  </a:cubicBezTo>
                  <a:cubicBezTo>
                    <a:pt x="185" y="125"/>
                    <a:pt x="185" y="125"/>
                    <a:pt x="185" y="125"/>
                  </a:cubicBezTo>
                  <a:cubicBezTo>
                    <a:pt x="185" y="126"/>
                    <a:pt x="185" y="126"/>
                    <a:pt x="185" y="126"/>
                  </a:cubicBezTo>
                  <a:cubicBezTo>
                    <a:pt x="185" y="126"/>
                    <a:pt x="185" y="126"/>
                    <a:pt x="185" y="126"/>
                  </a:cubicBezTo>
                  <a:cubicBezTo>
                    <a:pt x="186" y="127"/>
                    <a:pt x="186" y="127"/>
                    <a:pt x="186" y="127"/>
                  </a:cubicBezTo>
                  <a:cubicBezTo>
                    <a:pt x="188" y="127"/>
                    <a:pt x="188" y="127"/>
                    <a:pt x="188" y="127"/>
                  </a:cubicBezTo>
                  <a:cubicBezTo>
                    <a:pt x="189" y="127"/>
                    <a:pt x="189" y="127"/>
                    <a:pt x="189" y="127"/>
                  </a:cubicBezTo>
                  <a:cubicBezTo>
                    <a:pt x="190" y="128"/>
                    <a:pt x="190" y="128"/>
                    <a:pt x="190" y="128"/>
                  </a:cubicBezTo>
                  <a:cubicBezTo>
                    <a:pt x="190" y="129"/>
                    <a:pt x="190" y="129"/>
                    <a:pt x="190" y="129"/>
                  </a:cubicBezTo>
                  <a:cubicBezTo>
                    <a:pt x="191" y="130"/>
                    <a:pt x="191" y="130"/>
                    <a:pt x="191" y="130"/>
                  </a:cubicBezTo>
                  <a:cubicBezTo>
                    <a:pt x="193" y="130"/>
                    <a:pt x="193" y="130"/>
                    <a:pt x="193" y="130"/>
                  </a:cubicBezTo>
                  <a:cubicBezTo>
                    <a:pt x="195" y="131"/>
                    <a:pt x="195" y="131"/>
                    <a:pt x="195" y="131"/>
                  </a:cubicBezTo>
                  <a:cubicBezTo>
                    <a:pt x="194" y="131"/>
                    <a:pt x="194" y="131"/>
                    <a:pt x="194" y="131"/>
                  </a:cubicBezTo>
                  <a:cubicBezTo>
                    <a:pt x="194" y="130"/>
                    <a:pt x="194" y="130"/>
                    <a:pt x="194" y="130"/>
                  </a:cubicBezTo>
                  <a:cubicBezTo>
                    <a:pt x="196" y="129"/>
                    <a:pt x="196" y="129"/>
                    <a:pt x="196" y="129"/>
                  </a:cubicBezTo>
                  <a:cubicBezTo>
                    <a:pt x="197" y="128"/>
                    <a:pt x="197" y="128"/>
                    <a:pt x="197" y="128"/>
                  </a:cubicBezTo>
                  <a:cubicBezTo>
                    <a:pt x="199" y="130"/>
                    <a:pt x="199" y="130"/>
                    <a:pt x="199" y="130"/>
                  </a:cubicBezTo>
                  <a:cubicBezTo>
                    <a:pt x="200" y="130"/>
                    <a:pt x="200" y="130"/>
                    <a:pt x="200" y="130"/>
                  </a:cubicBezTo>
                  <a:cubicBezTo>
                    <a:pt x="201" y="131"/>
                    <a:pt x="201" y="131"/>
                    <a:pt x="201" y="131"/>
                  </a:cubicBezTo>
                  <a:cubicBezTo>
                    <a:pt x="201" y="132"/>
                    <a:pt x="201" y="132"/>
                    <a:pt x="201" y="132"/>
                  </a:cubicBezTo>
                  <a:cubicBezTo>
                    <a:pt x="201" y="131"/>
                    <a:pt x="201" y="131"/>
                    <a:pt x="201" y="131"/>
                  </a:cubicBezTo>
                  <a:cubicBezTo>
                    <a:pt x="200" y="129"/>
                    <a:pt x="200" y="129"/>
                    <a:pt x="200" y="129"/>
                  </a:cubicBezTo>
                  <a:cubicBezTo>
                    <a:pt x="200" y="129"/>
                    <a:pt x="200" y="129"/>
                    <a:pt x="200" y="129"/>
                  </a:cubicBezTo>
                  <a:cubicBezTo>
                    <a:pt x="198" y="129"/>
                    <a:pt x="198" y="129"/>
                    <a:pt x="198" y="129"/>
                  </a:cubicBezTo>
                  <a:cubicBezTo>
                    <a:pt x="197" y="128"/>
                    <a:pt x="197" y="128"/>
                    <a:pt x="197" y="128"/>
                  </a:cubicBezTo>
                  <a:cubicBezTo>
                    <a:pt x="195" y="128"/>
                    <a:pt x="195" y="128"/>
                    <a:pt x="195" y="128"/>
                  </a:cubicBezTo>
                  <a:cubicBezTo>
                    <a:pt x="194" y="129"/>
                    <a:pt x="194" y="129"/>
                    <a:pt x="194" y="129"/>
                  </a:cubicBezTo>
                  <a:cubicBezTo>
                    <a:pt x="193" y="129"/>
                    <a:pt x="193" y="129"/>
                    <a:pt x="193" y="129"/>
                  </a:cubicBezTo>
                  <a:cubicBezTo>
                    <a:pt x="193" y="129"/>
                    <a:pt x="193" y="129"/>
                    <a:pt x="193" y="129"/>
                  </a:cubicBezTo>
                  <a:cubicBezTo>
                    <a:pt x="191" y="129"/>
                    <a:pt x="191" y="129"/>
                    <a:pt x="191" y="129"/>
                  </a:cubicBezTo>
                  <a:cubicBezTo>
                    <a:pt x="190" y="127"/>
                    <a:pt x="190" y="127"/>
                    <a:pt x="190" y="127"/>
                  </a:cubicBezTo>
                  <a:cubicBezTo>
                    <a:pt x="189" y="127"/>
                    <a:pt x="189" y="127"/>
                    <a:pt x="189" y="127"/>
                  </a:cubicBezTo>
                  <a:cubicBezTo>
                    <a:pt x="187" y="126"/>
                    <a:pt x="187" y="126"/>
                    <a:pt x="187" y="126"/>
                  </a:cubicBezTo>
                  <a:cubicBezTo>
                    <a:pt x="187" y="125"/>
                    <a:pt x="187" y="125"/>
                    <a:pt x="187" y="125"/>
                  </a:cubicBezTo>
                  <a:cubicBezTo>
                    <a:pt x="187" y="125"/>
                    <a:pt x="187" y="125"/>
                    <a:pt x="187" y="125"/>
                  </a:cubicBezTo>
                  <a:cubicBezTo>
                    <a:pt x="188" y="125"/>
                    <a:pt x="188" y="125"/>
                    <a:pt x="188" y="125"/>
                  </a:cubicBezTo>
                  <a:cubicBezTo>
                    <a:pt x="189" y="124"/>
                    <a:pt x="189" y="124"/>
                    <a:pt x="189" y="124"/>
                  </a:cubicBezTo>
                  <a:cubicBezTo>
                    <a:pt x="189" y="123"/>
                    <a:pt x="189" y="123"/>
                    <a:pt x="189" y="123"/>
                  </a:cubicBezTo>
                  <a:cubicBezTo>
                    <a:pt x="187" y="122"/>
                    <a:pt x="187" y="122"/>
                    <a:pt x="187" y="122"/>
                  </a:cubicBezTo>
                  <a:cubicBezTo>
                    <a:pt x="187" y="120"/>
                    <a:pt x="187" y="120"/>
                    <a:pt x="187" y="120"/>
                  </a:cubicBezTo>
                  <a:cubicBezTo>
                    <a:pt x="185" y="118"/>
                    <a:pt x="185" y="118"/>
                    <a:pt x="185" y="118"/>
                  </a:cubicBezTo>
                  <a:cubicBezTo>
                    <a:pt x="184" y="118"/>
                    <a:pt x="184" y="118"/>
                    <a:pt x="184" y="118"/>
                  </a:cubicBezTo>
                  <a:cubicBezTo>
                    <a:pt x="183" y="117"/>
                    <a:pt x="183" y="117"/>
                    <a:pt x="183" y="117"/>
                  </a:cubicBezTo>
                  <a:cubicBezTo>
                    <a:pt x="184" y="116"/>
                    <a:pt x="184" y="116"/>
                    <a:pt x="184" y="116"/>
                  </a:cubicBezTo>
                  <a:cubicBezTo>
                    <a:pt x="183" y="115"/>
                    <a:pt x="183" y="115"/>
                    <a:pt x="183" y="115"/>
                  </a:cubicBezTo>
                  <a:cubicBezTo>
                    <a:pt x="183" y="113"/>
                    <a:pt x="183" y="113"/>
                    <a:pt x="183" y="113"/>
                  </a:cubicBezTo>
                  <a:cubicBezTo>
                    <a:pt x="182" y="112"/>
                    <a:pt x="182" y="112"/>
                    <a:pt x="182" y="112"/>
                  </a:cubicBezTo>
                  <a:cubicBezTo>
                    <a:pt x="182" y="112"/>
                    <a:pt x="182" y="112"/>
                    <a:pt x="182" y="112"/>
                  </a:cubicBezTo>
                  <a:cubicBezTo>
                    <a:pt x="180" y="111"/>
                    <a:pt x="180" y="111"/>
                    <a:pt x="180" y="111"/>
                  </a:cubicBezTo>
                  <a:cubicBezTo>
                    <a:pt x="178" y="111"/>
                    <a:pt x="178" y="111"/>
                    <a:pt x="178" y="111"/>
                  </a:cubicBezTo>
                  <a:cubicBezTo>
                    <a:pt x="177" y="110"/>
                    <a:pt x="177" y="110"/>
                    <a:pt x="177" y="110"/>
                  </a:cubicBezTo>
                  <a:cubicBezTo>
                    <a:pt x="176" y="109"/>
                    <a:pt x="176" y="109"/>
                    <a:pt x="176" y="109"/>
                  </a:cubicBezTo>
                  <a:cubicBezTo>
                    <a:pt x="176" y="108"/>
                    <a:pt x="176" y="108"/>
                    <a:pt x="176" y="108"/>
                  </a:cubicBezTo>
                  <a:cubicBezTo>
                    <a:pt x="175" y="107"/>
                    <a:pt x="175" y="107"/>
                    <a:pt x="175" y="107"/>
                  </a:cubicBezTo>
                  <a:cubicBezTo>
                    <a:pt x="175" y="107"/>
                    <a:pt x="175" y="107"/>
                    <a:pt x="175" y="107"/>
                  </a:cubicBezTo>
                  <a:cubicBezTo>
                    <a:pt x="174" y="107"/>
                    <a:pt x="174" y="107"/>
                    <a:pt x="174" y="107"/>
                  </a:cubicBezTo>
                  <a:cubicBezTo>
                    <a:pt x="171" y="107"/>
                    <a:pt x="171" y="107"/>
                    <a:pt x="171" y="107"/>
                  </a:cubicBezTo>
                  <a:cubicBezTo>
                    <a:pt x="170" y="107"/>
                    <a:pt x="170" y="107"/>
                    <a:pt x="170" y="107"/>
                  </a:cubicBezTo>
                  <a:cubicBezTo>
                    <a:pt x="169" y="107"/>
                    <a:pt x="169" y="107"/>
                    <a:pt x="169" y="107"/>
                  </a:cubicBezTo>
                  <a:cubicBezTo>
                    <a:pt x="169" y="105"/>
                    <a:pt x="169" y="105"/>
                    <a:pt x="169" y="105"/>
                  </a:cubicBezTo>
                  <a:cubicBezTo>
                    <a:pt x="168" y="105"/>
                    <a:pt x="168" y="105"/>
                    <a:pt x="168" y="105"/>
                  </a:cubicBezTo>
                  <a:cubicBezTo>
                    <a:pt x="168" y="105"/>
                    <a:pt x="168" y="105"/>
                    <a:pt x="168" y="105"/>
                  </a:cubicBezTo>
                  <a:cubicBezTo>
                    <a:pt x="168" y="103"/>
                    <a:pt x="168" y="103"/>
                    <a:pt x="168" y="103"/>
                  </a:cubicBezTo>
                  <a:cubicBezTo>
                    <a:pt x="167" y="102"/>
                    <a:pt x="167" y="102"/>
                    <a:pt x="167" y="102"/>
                  </a:cubicBezTo>
                  <a:cubicBezTo>
                    <a:pt x="165" y="101"/>
                    <a:pt x="165" y="101"/>
                    <a:pt x="165" y="101"/>
                  </a:cubicBezTo>
                  <a:cubicBezTo>
                    <a:pt x="166" y="100"/>
                    <a:pt x="166" y="100"/>
                    <a:pt x="166" y="100"/>
                  </a:cubicBezTo>
                  <a:cubicBezTo>
                    <a:pt x="166" y="100"/>
                    <a:pt x="166" y="100"/>
                    <a:pt x="166" y="100"/>
                  </a:cubicBezTo>
                  <a:cubicBezTo>
                    <a:pt x="165" y="100"/>
                    <a:pt x="165" y="100"/>
                    <a:pt x="165" y="100"/>
                  </a:cubicBezTo>
                  <a:cubicBezTo>
                    <a:pt x="164" y="99"/>
                    <a:pt x="164" y="99"/>
                    <a:pt x="164" y="99"/>
                  </a:cubicBezTo>
                  <a:cubicBezTo>
                    <a:pt x="165" y="98"/>
                    <a:pt x="165" y="98"/>
                    <a:pt x="165" y="98"/>
                  </a:cubicBezTo>
                  <a:cubicBezTo>
                    <a:pt x="165" y="97"/>
                    <a:pt x="165" y="97"/>
                    <a:pt x="165" y="97"/>
                  </a:cubicBezTo>
                  <a:cubicBezTo>
                    <a:pt x="164" y="97"/>
                    <a:pt x="164" y="97"/>
                    <a:pt x="164" y="97"/>
                  </a:cubicBezTo>
                  <a:cubicBezTo>
                    <a:pt x="164" y="96"/>
                    <a:pt x="164" y="96"/>
                    <a:pt x="164" y="96"/>
                  </a:cubicBezTo>
                  <a:cubicBezTo>
                    <a:pt x="165" y="96"/>
                    <a:pt x="165" y="96"/>
                    <a:pt x="165" y="96"/>
                  </a:cubicBezTo>
                  <a:cubicBezTo>
                    <a:pt x="167" y="95"/>
                    <a:pt x="167" y="95"/>
                    <a:pt x="167" y="95"/>
                  </a:cubicBezTo>
                  <a:cubicBezTo>
                    <a:pt x="168" y="95"/>
                    <a:pt x="168" y="95"/>
                    <a:pt x="168" y="95"/>
                  </a:cubicBezTo>
                  <a:cubicBezTo>
                    <a:pt x="170" y="95"/>
                    <a:pt x="170" y="95"/>
                    <a:pt x="170" y="95"/>
                  </a:cubicBezTo>
                  <a:cubicBezTo>
                    <a:pt x="173" y="93"/>
                    <a:pt x="173" y="93"/>
                    <a:pt x="173" y="93"/>
                  </a:cubicBezTo>
                  <a:cubicBezTo>
                    <a:pt x="175" y="92"/>
                    <a:pt x="175" y="92"/>
                    <a:pt x="175" y="92"/>
                  </a:cubicBezTo>
                  <a:cubicBezTo>
                    <a:pt x="176" y="92"/>
                    <a:pt x="176" y="92"/>
                    <a:pt x="176" y="92"/>
                  </a:cubicBezTo>
                  <a:cubicBezTo>
                    <a:pt x="177" y="93"/>
                    <a:pt x="177" y="93"/>
                    <a:pt x="177" y="93"/>
                  </a:cubicBezTo>
                  <a:cubicBezTo>
                    <a:pt x="178" y="92"/>
                    <a:pt x="178" y="92"/>
                    <a:pt x="178" y="92"/>
                  </a:cubicBezTo>
                  <a:cubicBezTo>
                    <a:pt x="178" y="91"/>
                    <a:pt x="178" y="91"/>
                    <a:pt x="178" y="91"/>
                  </a:cubicBezTo>
                  <a:cubicBezTo>
                    <a:pt x="180" y="91"/>
                    <a:pt x="180" y="91"/>
                    <a:pt x="180" y="91"/>
                  </a:cubicBezTo>
                  <a:cubicBezTo>
                    <a:pt x="183" y="89"/>
                    <a:pt x="183" y="89"/>
                    <a:pt x="183" y="89"/>
                  </a:cubicBezTo>
                  <a:cubicBezTo>
                    <a:pt x="183" y="90"/>
                    <a:pt x="183" y="90"/>
                    <a:pt x="183" y="90"/>
                  </a:cubicBezTo>
                  <a:cubicBezTo>
                    <a:pt x="183" y="91"/>
                    <a:pt x="183" y="91"/>
                    <a:pt x="183" y="91"/>
                  </a:cubicBezTo>
                  <a:cubicBezTo>
                    <a:pt x="183" y="91"/>
                    <a:pt x="183" y="91"/>
                    <a:pt x="183" y="91"/>
                  </a:cubicBezTo>
                  <a:cubicBezTo>
                    <a:pt x="182" y="92"/>
                    <a:pt x="182" y="92"/>
                    <a:pt x="182" y="92"/>
                  </a:cubicBezTo>
                  <a:cubicBezTo>
                    <a:pt x="181" y="93"/>
                    <a:pt x="181" y="93"/>
                    <a:pt x="181" y="93"/>
                  </a:cubicBezTo>
                  <a:cubicBezTo>
                    <a:pt x="181" y="94"/>
                    <a:pt x="181" y="94"/>
                    <a:pt x="181" y="94"/>
                  </a:cubicBezTo>
                  <a:cubicBezTo>
                    <a:pt x="183" y="96"/>
                    <a:pt x="183" y="96"/>
                    <a:pt x="183" y="96"/>
                  </a:cubicBezTo>
                  <a:cubicBezTo>
                    <a:pt x="185" y="96"/>
                    <a:pt x="185" y="96"/>
                    <a:pt x="185" y="96"/>
                  </a:cubicBezTo>
                  <a:cubicBezTo>
                    <a:pt x="184" y="95"/>
                    <a:pt x="184" y="95"/>
                    <a:pt x="184" y="95"/>
                  </a:cubicBezTo>
                  <a:cubicBezTo>
                    <a:pt x="182" y="94"/>
                    <a:pt x="182" y="94"/>
                    <a:pt x="182" y="94"/>
                  </a:cubicBezTo>
                  <a:cubicBezTo>
                    <a:pt x="182" y="93"/>
                    <a:pt x="182" y="93"/>
                    <a:pt x="182" y="93"/>
                  </a:cubicBezTo>
                  <a:cubicBezTo>
                    <a:pt x="183" y="92"/>
                    <a:pt x="183" y="92"/>
                    <a:pt x="183" y="92"/>
                  </a:cubicBezTo>
                  <a:cubicBezTo>
                    <a:pt x="185" y="91"/>
                    <a:pt x="185" y="91"/>
                    <a:pt x="185" y="91"/>
                  </a:cubicBezTo>
                  <a:cubicBezTo>
                    <a:pt x="185" y="90"/>
                    <a:pt x="185" y="90"/>
                    <a:pt x="185" y="90"/>
                  </a:cubicBezTo>
                  <a:cubicBezTo>
                    <a:pt x="185" y="89"/>
                    <a:pt x="185" y="89"/>
                    <a:pt x="185" y="89"/>
                  </a:cubicBezTo>
                  <a:cubicBezTo>
                    <a:pt x="184" y="89"/>
                    <a:pt x="184" y="89"/>
                    <a:pt x="184" y="89"/>
                  </a:cubicBezTo>
                  <a:cubicBezTo>
                    <a:pt x="182" y="88"/>
                    <a:pt x="182" y="88"/>
                    <a:pt x="182" y="88"/>
                  </a:cubicBezTo>
                  <a:cubicBezTo>
                    <a:pt x="183" y="87"/>
                    <a:pt x="183" y="87"/>
                    <a:pt x="183" y="87"/>
                  </a:cubicBezTo>
                  <a:cubicBezTo>
                    <a:pt x="181" y="87"/>
                    <a:pt x="181" y="87"/>
                    <a:pt x="181" y="87"/>
                  </a:cubicBezTo>
                  <a:cubicBezTo>
                    <a:pt x="181" y="88"/>
                    <a:pt x="181" y="88"/>
                    <a:pt x="181" y="88"/>
                  </a:cubicBezTo>
                  <a:cubicBezTo>
                    <a:pt x="180" y="87"/>
                    <a:pt x="180" y="87"/>
                    <a:pt x="180" y="87"/>
                  </a:cubicBezTo>
                  <a:cubicBezTo>
                    <a:pt x="180" y="86"/>
                    <a:pt x="180" y="86"/>
                    <a:pt x="180" y="86"/>
                  </a:cubicBezTo>
                  <a:cubicBezTo>
                    <a:pt x="178" y="86"/>
                    <a:pt x="178" y="86"/>
                    <a:pt x="178" y="86"/>
                  </a:cubicBezTo>
                  <a:cubicBezTo>
                    <a:pt x="178" y="87"/>
                    <a:pt x="178" y="87"/>
                    <a:pt x="178" y="87"/>
                  </a:cubicBezTo>
                  <a:cubicBezTo>
                    <a:pt x="177" y="85"/>
                    <a:pt x="177" y="85"/>
                    <a:pt x="177" y="85"/>
                  </a:cubicBezTo>
                  <a:cubicBezTo>
                    <a:pt x="177" y="85"/>
                    <a:pt x="177" y="85"/>
                    <a:pt x="177" y="85"/>
                  </a:cubicBezTo>
                  <a:cubicBezTo>
                    <a:pt x="177" y="84"/>
                    <a:pt x="177" y="84"/>
                    <a:pt x="177" y="84"/>
                  </a:cubicBezTo>
                  <a:cubicBezTo>
                    <a:pt x="178" y="84"/>
                    <a:pt x="178" y="84"/>
                    <a:pt x="178" y="84"/>
                  </a:cubicBezTo>
                  <a:cubicBezTo>
                    <a:pt x="179" y="85"/>
                    <a:pt x="179" y="85"/>
                    <a:pt x="179" y="85"/>
                  </a:cubicBezTo>
                  <a:cubicBezTo>
                    <a:pt x="180" y="85"/>
                    <a:pt x="180" y="85"/>
                    <a:pt x="180" y="85"/>
                  </a:cubicBezTo>
                  <a:cubicBezTo>
                    <a:pt x="181" y="84"/>
                    <a:pt x="181" y="84"/>
                    <a:pt x="181" y="84"/>
                  </a:cubicBezTo>
                  <a:cubicBezTo>
                    <a:pt x="180" y="84"/>
                    <a:pt x="180" y="84"/>
                    <a:pt x="180" y="84"/>
                  </a:cubicBezTo>
                  <a:cubicBezTo>
                    <a:pt x="180" y="84"/>
                    <a:pt x="180" y="84"/>
                    <a:pt x="180" y="84"/>
                  </a:cubicBezTo>
                  <a:cubicBezTo>
                    <a:pt x="179" y="84"/>
                    <a:pt x="179" y="84"/>
                    <a:pt x="179" y="84"/>
                  </a:cubicBezTo>
                  <a:cubicBezTo>
                    <a:pt x="178" y="84"/>
                    <a:pt x="178" y="84"/>
                    <a:pt x="178" y="84"/>
                  </a:cubicBezTo>
                  <a:cubicBezTo>
                    <a:pt x="178" y="83"/>
                    <a:pt x="178" y="83"/>
                    <a:pt x="178" y="83"/>
                  </a:cubicBezTo>
                  <a:cubicBezTo>
                    <a:pt x="177" y="83"/>
                    <a:pt x="177" y="83"/>
                    <a:pt x="177" y="83"/>
                  </a:cubicBezTo>
                  <a:cubicBezTo>
                    <a:pt x="175" y="83"/>
                    <a:pt x="175" y="83"/>
                    <a:pt x="175" y="83"/>
                  </a:cubicBezTo>
                  <a:cubicBezTo>
                    <a:pt x="175" y="83"/>
                    <a:pt x="175" y="83"/>
                    <a:pt x="175" y="83"/>
                  </a:cubicBezTo>
                  <a:cubicBezTo>
                    <a:pt x="174" y="82"/>
                    <a:pt x="174" y="82"/>
                    <a:pt x="174" y="82"/>
                  </a:cubicBezTo>
                  <a:cubicBezTo>
                    <a:pt x="175" y="82"/>
                    <a:pt x="175" y="82"/>
                    <a:pt x="175" y="82"/>
                  </a:cubicBezTo>
                  <a:cubicBezTo>
                    <a:pt x="174" y="81"/>
                    <a:pt x="174" y="81"/>
                    <a:pt x="174" y="81"/>
                  </a:cubicBezTo>
                  <a:cubicBezTo>
                    <a:pt x="174" y="80"/>
                    <a:pt x="174" y="80"/>
                    <a:pt x="174" y="80"/>
                  </a:cubicBezTo>
                  <a:cubicBezTo>
                    <a:pt x="174" y="80"/>
                    <a:pt x="174" y="80"/>
                    <a:pt x="174" y="80"/>
                  </a:cubicBezTo>
                  <a:cubicBezTo>
                    <a:pt x="175" y="80"/>
                    <a:pt x="175" y="80"/>
                    <a:pt x="175" y="80"/>
                  </a:cubicBezTo>
                  <a:cubicBezTo>
                    <a:pt x="176" y="81"/>
                    <a:pt x="176" y="81"/>
                    <a:pt x="176" y="81"/>
                  </a:cubicBezTo>
                  <a:cubicBezTo>
                    <a:pt x="176" y="81"/>
                    <a:pt x="176" y="81"/>
                    <a:pt x="176" y="81"/>
                  </a:cubicBezTo>
                  <a:cubicBezTo>
                    <a:pt x="177" y="82"/>
                    <a:pt x="177" y="82"/>
                    <a:pt x="177" y="82"/>
                  </a:cubicBezTo>
                  <a:cubicBezTo>
                    <a:pt x="178" y="82"/>
                    <a:pt x="178" y="82"/>
                    <a:pt x="178" y="82"/>
                  </a:cubicBezTo>
                  <a:cubicBezTo>
                    <a:pt x="177" y="81"/>
                    <a:pt x="177" y="81"/>
                    <a:pt x="177" y="81"/>
                  </a:cubicBezTo>
                  <a:cubicBezTo>
                    <a:pt x="178" y="81"/>
                    <a:pt x="178" y="81"/>
                    <a:pt x="178" y="81"/>
                  </a:cubicBezTo>
                  <a:cubicBezTo>
                    <a:pt x="178" y="79"/>
                    <a:pt x="178" y="79"/>
                    <a:pt x="178" y="79"/>
                  </a:cubicBezTo>
                  <a:cubicBezTo>
                    <a:pt x="178" y="78"/>
                    <a:pt x="178" y="78"/>
                    <a:pt x="178" y="78"/>
                  </a:cubicBezTo>
                  <a:cubicBezTo>
                    <a:pt x="178" y="78"/>
                    <a:pt x="178" y="78"/>
                    <a:pt x="178" y="78"/>
                  </a:cubicBezTo>
                  <a:cubicBezTo>
                    <a:pt x="179" y="78"/>
                    <a:pt x="179" y="78"/>
                    <a:pt x="179" y="78"/>
                  </a:cubicBezTo>
                  <a:cubicBezTo>
                    <a:pt x="179" y="78"/>
                    <a:pt x="179" y="78"/>
                    <a:pt x="179" y="78"/>
                  </a:cubicBezTo>
                  <a:cubicBezTo>
                    <a:pt x="177" y="77"/>
                    <a:pt x="177" y="77"/>
                    <a:pt x="177" y="77"/>
                  </a:cubicBezTo>
                  <a:cubicBezTo>
                    <a:pt x="177" y="78"/>
                    <a:pt x="177" y="78"/>
                    <a:pt x="177" y="78"/>
                  </a:cubicBezTo>
                  <a:cubicBezTo>
                    <a:pt x="176" y="78"/>
                    <a:pt x="176" y="78"/>
                    <a:pt x="176" y="78"/>
                  </a:cubicBezTo>
                  <a:cubicBezTo>
                    <a:pt x="176" y="77"/>
                    <a:pt x="176" y="77"/>
                    <a:pt x="176" y="77"/>
                  </a:cubicBezTo>
                  <a:cubicBezTo>
                    <a:pt x="177" y="76"/>
                    <a:pt x="177" y="76"/>
                    <a:pt x="177" y="76"/>
                  </a:cubicBezTo>
                  <a:cubicBezTo>
                    <a:pt x="179" y="76"/>
                    <a:pt x="179" y="76"/>
                    <a:pt x="179" y="76"/>
                  </a:cubicBezTo>
                  <a:cubicBezTo>
                    <a:pt x="180" y="76"/>
                    <a:pt x="180" y="76"/>
                    <a:pt x="180" y="76"/>
                  </a:cubicBezTo>
                  <a:cubicBezTo>
                    <a:pt x="179" y="75"/>
                    <a:pt x="179" y="75"/>
                    <a:pt x="179" y="75"/>
                  </a:cubicBezTo>
                  <a:cubicBezTo>
                    <a:pt x="180" y="74"/>
                    <a:pt x="180" y="74"/>
                    <a:pt x="180" y="74"/>
                  </a:cubicBezTo>
                  <a:cubicBezTo>
                    <a:pt x="180" y="74"/>
                    <a:pt x="180" y="74"/>
                    <a:pt x="180" y="74"/>
                  </a:cubicBezTo>
                  <a:cubicBezTo>
                    <a:pt x="181" y="73"/>
                    <a:pt x="181" y="73"/>
                    <a:pt x="181" y="73"/>
                  </a:cubicBezTo>
                  <a:cubicBezTo>
                    <a:pt x="181" y="73"/>
                    <a:pt x="181" y="73"/>
                    <a:pt x="181" y="73"/>
                  </a:cubicBezTo>
                  <a:cubicBezTo>
                    <a:pt x="181" y="72"/>
                    <a:pt x="181" y="72"/>
                    <a:pt x="181" y="72"/>
                  </a:cubicBezTo>
                  <a:cubicBezTo>
                    <a:pt x="182" y="72"/>
                    <a:pt x="182" y="72"/>
                    <a:pt x="182" y="72"/>
                  </a:cubicBezTo>
                  <a:cubicBezTo>
                    <a:pt x="182" y="72"/>
                    <a:pt x="182" y="72"/>
                    <a:pt x="182" y="72"/>
                  </a:cubicBezTo>
                  <a:cubicBezTo>
                    <a:pt x="183" y="72"/>
                    <a:pt x="183" y="72"/>
                    <a:pt x="183" y="72"/>
                  </a:cubicBezTo>
                  <a:cubicBezTo>
                    <a:pt x="183" y="71"/>
                    <a:pt x="183" y="71"/>
                    <a:pt x="183" y="71"/>
                  </a:cubicBezTo>
                  <a:cubicBezTo>
                    <a:pt x="183" y="71"/>
                    <a:pt x="183" y="71"/>
                    <a:pt x="183" y="71"/>
                  </a:cubicBezTo>
                  <a:cubicBezTo>
                    <a:pt x="183" y="71"/>
                    <a:pt x="183" y="71"/>
                    <a:pt x="183" y="71"/>
                  </a:cubicBezTo>
                  <a:cubicBezTo>
                    <a:pt x="183" y="70"/>
                    <a:pt x="183" y="70"/>
                    <a:pt x="183" y="70"/>
                  </a:cubicBezTo>
                  <a:cubicBezTo>
                    <a:pt x="184" y="70"/>
                    <a:pt x="184" y="70"/>
                    <a:pt x="184" y="70"/>
                  </a:cubicBezTo>
                  <a:cubicBezTo>
                    <a:pt x="185" y="70"/>
                    <a:pt x="185" y="70"/>
                    <a:pt x="185" y="70"/>
                  </a:cubicBezTo>
                  <a:cubicBezTo>
                    <a:pt x="185" y="69"/>
                    <a:pt x="185" y="69"/>
                    <a:pt x="185" y="69"/>
                  </a:cubicBezTo>
                  <a:cubicBezTo>
                    <a:pt x="185" y="69"/>
                    <a:pt x="185" y="69"/>
                    <a:pt x="185" y="69"/>
                  </a:cubicBezTo>
                  <a:cubicBezTo>
                    <a:pt x="186" y="69"/>
                    <a:pt x="186" y="69"/>
                    <a:pt x="186" y="69"/>
                  </a:cubicBezTo>
                  <a:cubicBezTo>
                    <a:pt x="188" y="69"/>
                    <a:pt x="188" y="69"/>
                    <a:pt x="188" y="69"/>
                  </a:cubicBezTo>
                  <a:cubicBezTo>
                    <a:pt x="187" y="68"/>
                    <a:pt x="187" y="68"/>
                    <a:pt x="187" y="68"/>
                  </a:cubicBezTo>
                  <a:cubicBezTo>
                    <a:pt x="187" y="68"/>
                    <a:pt x="187" y="68"/>
                    <a:pt x="187" y="68"/>
                  </a:cubicBezTo>
                  <a:cubicBezTo>
                    <a:pt x="189" y="67"/>
                    <a:pt x="189" y="67"/>
                    <a:pt x="189" y="67"/>
                  </a:cubicBezTo>
                  <a:cubicBezTo>
                    <a:pt x="190" y="67"/>
                    <a:pt x="190" y="67"/>
                    <a:pt x="190" y="67"/>
                  </a:cubicBezTo>
                  <a:cubicBezTo>
                    <a:pt x="191" y="66"/>
                    <a:pt x="191" y="66"/>
                    <a:pt x="191" y="66"/>
                  </a:cubicBezTo>
                  <a:cubicBezTo>
                    <a:pt x="193" y="65"/>
                    <a:pt x="193" y="65"/>
                    <a:pt x="193" y="65"/>
                  </a:cubicBezTo>
                  <a:cubicBezTo>
                    <a:pt x="194" y="64"/>
                    <a:pt x="194" y="64"/>
                    <a:pt x="194" y="64"/>
                  </a:cubicBezTo>
                  <a:cubicBezTo>
                    <a:pt x="193" y="64"/>
                    <a:pt x="193" y="64"/>
                    <a:pt x="193" y="64"/>
                  </a:cubicBezTo>
                  <a:cubicBezTo>
                    <a:pt x="192" y="65"/>
                    <a:pt x="192" y="65"/>
                    <a:pt x="192" y="65"/>
                  </a:cubicBezTo>
                  <a:cubicBezTo>
                    <a:pt x="191" y="65"/>
                    <a:pt x="191" y="65"/>
                    <a:pt x="191" y="65"/>
                  </a:cubicBezTo>
                  <a:cubicBezTo>
                    <a:pt x="190" y="65"/>
                    <a:pt x="190" y="65"/>
                    <a:pt x="190" y="65"/>
                  </a:cubicBezTo>
                  <a:cubicBezTo>
                    <a:pt x="190" y="65"/>
                    <a:pt x="190" y="65"/>
                    <a:pt x="190" y="65"/>
                  </a:cubicBezTo>
                  <a:cubicBezTo>
                    <a:pt x="190" y="63"/>
                    <a:pt x="190" y="63"/>
                    <a:pt x="190" y="63"/>
                  </a:cubicBezTo>
                  <a:cubicBezTo>
                    <a:pt x="190" y="63"/>
                    <a:pt x="190" y="63"/>
                    <a:pt x="190" y="63"/>
                  </a:cubicBezTo>
                  <a:cubicBezTo>
                    <a:pt x="190" y="62"/>
                    <a:pt x="190" y="62"/>
                    <a:pt x="190" y="62"/>
                  </a:cubicBezTo>
                  <a:cubicBezTo>
                    <a:pt x="191" y="62"/>
                    <a:pt x="191" y="62"/>
                    <a:pt x="191" y="62"/>
                  </a:cubicBezTo>
                  <a:cubicBezTo>
                    <a:pt x="191" y="63"/>
                    <a:pt x="191" y="63"/>
                    <a:pt x="191" y="63"/>
                  </a:cubicBezTo>
                  <a:cubicBezTo>
                    <a:pt x="191" y="63"/>
                    <a:pt x="191" y="63"/>
                    <a:pt x="191" y="63"/>
                  </a:cubicBezTo>
                  <a:cubicBezTo>
                    <a:pt x="192" y="62"/>
                    <a:pt x="192" y="62"/>
                    <a:pt x="192" y="62"/>
                  </a:cubicBezTo>
                  <a:cubicBezTo>
                    <a:pt x="191" y="61"/>
                    <a:pt x="191" y="61"/>
                    <a:pt x="191" y="61"/>
                  </a:cubicBezTo>
                  <a:cubicBezTo>
                    <a:pt x="192" y="61"/>
                    <a:pt x="192" y="61"/>
                    <a:pt x="192" y="61"/>
                  </a:cubicBezTo>
                  <a:cubicBezTo>
                    <a:pt x="193" y="62"/>
                    <a:pt x="193" y="62"/>
                    <a:pt x="193" y="62"/>
                  </a:cubicBezTo>
                  <a:cubicBezTo>
                    <a:pt x="194" y="62"/>
                    <a:pt x="194" y="62"/>
                    <a:pt x="194" y="62"/>
                  </a:cubicBezTo>
                  <a:cubicBezTo>
                    <a:pt x="195" y="61"/>
                    <a:pt x="195" y="61"/>
                    <a:pt x="195" y="61"/>
                  </a:cubicBezTo>
                  <a:cubicBezTo>
                    <a:pt x="196" y="61"/>
                    <a:pt x="196" y="61"/>
                    <a:pt x="196" y="61"/>
                  </a:cubicBezTo>
                  <a:cubicBezTo>
                    <a:pt x="198" y="61"/>
                    <a:pt x="198" y="61"/>
                    <a:pt x="198" y="61"/>
                  </a:cubicBezTo>
                  <a:cubicBezTo>
                    <a:pt x="199" y="61"/>
                    <a:pt x="199" y="61"/>
                    <a:pt x="199" y="61"/>
                  </a:cubicBezTo>
                  <a:cubicBezTo>
                    <a:pt x="199" y="61"/>
                    <a:pt x="199" y="61"/>
                    <a:pt x="199" y="61"/>
                  </a:cubicBezTo>
                  <a:cubicBezTo>
                    <a:pt x="198" y="63"/>
                    <a:pt x="198" y="63"/>
                    <a:pt x="198" y="63"/>
                  </a:cubicBezTo>
                  <a:cubicBezTo>
                    <a:pt x="198" y="64"/>
                    <a:pt x="198" y="64"/>
                    <a:pt x="198" y="64"/>
                  </a:cubicBezTo>
                  <a:cubicBezTo>
                    <a:pt x="199" y="64"/>
                    <a:pt x="199" y="64"/>
                    <a:pt x="199" y="64"/>
                  </a:cubicBezTo>
                  <a:cubicBezTo>
                    <a:pt x="200" y="63"/>
                    <a:pt x="200" y="63"/>
                    <a:pt x="200" y="63"/>
                  </a:cubicBezTo>
                  <a:cubicBezTo>
                    <a:pt x="201" y="62"/>
                    <a:pt x="201" y="62"/>
                    <a:pt x="201" y="62"/>
                  </a:cubicBezTo>
                  <a:cubicBezTo>
                    <a:pt x="200" y="61"/>
                    <a:pt x="200" y="61"/>
                    <a:pt x="200" y="61"/>
                  </a:cubicBezTo>
                  <a:cubicBezTo>
                    <a:pt x="201" y="61"/>
                    <a:pt x="201" y="61"/>
                    <a:pt x="201" y="61"/>
                  </a:cubicBezTo>
                  <a:cubicBezTo>
                    <a:pt x="201" y="62"/>
                    <a:pt x="201" y="62"/>
                    <a:pt x="201" y="62"/>
                  </a:cubicBezTo>
                  <a:cubicBezTo>
                    <a:pt x="201" y="63"/>
                    <a:pt x="201" y="63"/>
                    <a:pt x="201" y="63"/>
                  </a:cubicBezTo>
                  <a:cubicBezTo>
                    <a:pt x="202" y="63"/>
                    <a:pt x="202" y="63"/>
                    <a:pt x="202" y="63"/>
                  </a:cubicBezTo>
                  <a:cubicBezTo>
                    <a:pt x="202" y="62"/>
                    <a:pt x="202" y="62"/>
                    <a:pt x="202" y="62"/>
                  </a:cubicBezTo>
                  <a:cubicBezTo>
                    <a:pt x="202" y="61"/>
                    <a:pt x="202" y="61"/>
                    <a:pt x="202" y="61"/>
                  </a:cubicBezTo>
                  <a:cubicBezTo>
                    <a:pt x="203" y="61"/>
                    <a:pt x="203" y="61"/>
                    <a:pt x="203" y="61"/>
                  </a:cubicBezTo>
                  <a:cubicBezTo>
                    <a:pt x="203" y="61"/>
                    <a:pt x="203" y="61"/>
                    <a:pt x="203" y="61"/>
                  </a:cubicBezTo>
                  <a:cubicBezTo>
                    <a:pt x="203" y="62"/>
                    <a:pt x="203" y="62"/>
                    <a:pt x="203" y="62"/>
                  </a:cubicBezTo>
                  <a:cubicBezTo>
                    <a:pt x="205" y="61"/>
                    <a:pt x="205" y="61"/>
                    <a:pt x="205" y="61"/>
                  </a:cubicBezTo>
                  <a:cubicBezTo>
                    <a:pt x="205" y="60"/>
                    <a:pt x="205" y="60"/>
                    <a:pt x="205" y="60"/>
                  </a:cubicBezTo>
                  <a:cubicBezTo>
                    <a:pt x="204" y="60"/>
                    <a:pt x="204" y="60"/>
                    <a:pt x="204" y="60"/>
                  </a:cubicBezTo>
                  <a:cubicBezTo>
                    <a:pt x="205" y="60"/>
                    <a:pt x="205" y="60"/>
                    <a:pt x="205" y="60"/>
                  </a:cubicBezTo>
                  <a:cubicBezTo>
                    <a:pt x="206" y="59"/>
                    <a:pt x="206" y="59"/>
                    <a:pt x="206" y="59"/>
                  </a:cubicBezTo>
                  <a:cubicBezTo>
                    <a:pt x="205" y="59"/>
                    <a:pt x="205" y="59"/>
                    <a:pt x="205" y="59"/>
                  </a:cubicBezTo>
                  <a:cubicBezTo>
                    <a:pt x="206" y="58"/>
                    <a:pt x="206" y="58"/>
                    <a:pt x="206" y="58"/>
                  </a:cubicBezTo>
                  <a:cubicBezTo>
                    <a:pt x="207" y="58"/>
                    <a:pt x="207" y="58"/>
                    <a:pt x="207" y="58"/>
                  </a:cubicBezTo>
                  <a:cubicBezTo>
                    <a:pt x="208" y="57"/>
                    <a:pt x="208" y="57"/>
                    <a:pt x="208" y="57"/>
                  </a:cubicBezTo>
                  <a:cubicBezTo>
                    <a:pt x="208" y="58"/>
                    <a:pt x="208" y="58"/>
                    <a:pt x="208" y="58"/>
                  </a:cubicBezTo>
                  <a:cubicBezTo>
                    <a:pt x="208" y="58"/>
                    <a:pt x="208" y="58"/>
                    <a:pt x="208" y="58"/>
                  </a:cubicBezTo>
                  <a:cubicBezTo>
                    <a:pt x="209" y="58"/>
                    <a:pt x="209" y="58"/>
                    <a:pt x="209" y="58"/>
                  </a:cubicBezTo>
                  <a:cubicBezTo>
                    <a:pt x="210" y="58"/>
                    <a:pt x="210" y="58"/>
                    <a:pt x="210" y="58"/>
                  </a:cubicBezTo>
                  <a:cubicBezTo>
                    <a:pt x="210" y="60"/>
                    <a:pt x="210" y="60"/>
                    <a:pt x="210" y="60"/>
                  </a:cubicBezTo>
                  <a:cubicBezTo>
                    <a:pt x="210" y="60"/>
                    <a:pt x="210" y="60"/>
                    <a:pt x="210" y="60"/>
                  </a:cubicBezTo>
                  <a:cubicBezTo>
                    <a:pt x="210" y="62"/>
                    <a:pt x="210" y="62"/>
                    <a:pt x="210" y="62"/>
                  </a:cubicBezTo>
                  <a:cubicBezTo>
                    <a:pt x="211" y="61"/>
                    <a:pt x="211" y="61"/>
                    <a:pt x="211" y="61"/>
                  </a:cubicBezTo>
                  <a:cubicBezTo>
                    <a:pt x="212" y="60"/>
                    <a:pt x="212" y="60"/>
                    <a:pt x="212" y="60"/>
                  </a:cubicBezTo>
                  <a:cubicBezTo>
                    <a:pt x="211" y="58"/>
                    <a:pt x="211" y="58"/>
                    <a:pt x="211" y="58"/>
                  </a:cubicBezTo>
                  <a:cubicBezTo>
                    <a:pt x="210" y="57"/>
                    <a:pt x="210" y="57"/>
                    <a:pt x="210" y="57"/>
                  </a:cubicBezTo>
                  <a:cubicBezTo>
                    <a:pt x="209" y="56"/>
                    <a:pt x="209" y="56"/>
                    <a:pt x="209" y="56"/>
                  </a:cubicBezTo>
                  <a:cubicBezTo>
                    <a:pt x="208" y="57"/>
                    <a:pt x="208" y="57"/>
                    <a:pt x="208" y="57"/>
                  </a:cubicBezTo>
                  <a:cubicBezTo>
                    <a:pt x="207" y="57"/>
                    <a:pt x="207" y="57"/>
                    <a:pt x="207" y="57"/>
                  </a:cubicBezTo>
                  <a:cubicBezTo>
                    <a:pt x="206" y="57"/>
                    <a:pt x="206" y="57"/>
                    <a:pt x="206" y="57"/>
                  </a:cubicBezTo>
                  <a:cubicBezTo>
                    <a:pt x="206" y="56"/>
                    <a:pt x="206" y="56"/>
                    <a:pt x="206" y="56"/>
                  </a:cubicBezTo>
                  <a:cubicBezTo>
                    <a:pt x="205" y="56"/>
                    <a:pt x="205" y="56"/>
                    <a:pt x="205" y="56"/>
                  </a:cubicBezTo>
                  <a:cubicBezTo>
                    <a:pt x="205" y="55"/>
                    <a:pt x="205" y="55"/>
                    <a:pt x="205" y="55"/>
                  </a:cubicBezTo>
                  <a:cubicBezTo>
                    <a:pt x="206" y="55"/>
                    <a:pt x="206" y="55"/>
                    <a:pt x="206" y="55"/>
                  </a:cubicBezTo>
                  <a:cubicBezTo>
                    <a:pt x="208" y="55"/>
                    <a:pt x="208" y="55"/>
                    <a:pt x="208" y="55"/>
                  </a:cubicBezTo>
                  <a:cubicBezTo>
                    <a:pt x="208" y="54"/>
                    <a:pt x="208" y="54"/>
                    <a:pt x="208" y="54"/>
                  </a:cubicBezTo>
                  <a:cubicBezTo>
                    <a:pt x="209" y="54"/>
                    <a:pt x="209" y="54"/>
                    <a:pt x="209" y="54"/>
                  </a:cubicBezTo>
                  <a:cubicBezTo>
                    <a:pt x="210" y="54"/>
                    <a:pt x="210" y="54"/>
                    <a:pt x="210" y="54"/>
                  </a:cubicBezTo>
                  <a:cubicBezTo>
                    <a:pt x="211" y="54"/>
                    <a:pt x="211" y="54"/>
                    <a:pt x="211" y="54"/>
                  </a:cubicBezTo>
                  <a:cubicBezTo>
                    <a:pt x="211" y="54"/>
                    <a:pt x="211" y="54"/>
                    <a:pt x="211" y="54"/>
                  </a:cubicBezTo>
                  <a:cubicBezTo>
                    <a:pt x="213" y="54"/>
                    <a:pt x="213" y="54"/>
                    <a:pt x="213" y="54"/>
                  </a:cubicBezTo>
                  <a:cubicBezTo>
                    <a:pt x="214" y="54"/>
                    <a:pt x="214" y="54"/>
                    <a:pt x="214" y="54"/>
                  </a:cubicBezTo>
                  <a:cubicBezTo>
                    <a:pt x="215" y="54"/>
                    <a:pt x="215" y="54"/>
                    <a:pt x="215" y="54"/>
                  </a:cubicBezTo>
                  <a:cubicBezTo>
                    <a:pt x="216" y="54"/>
                    <a:pt x="216" y="54"/>
                    <a:pt x="216" y="54"/>
                  </a:cubicBezTo>
                  <a:cubicBezTo>
                    <a:pt x="217" y="54"/>
                    <a:pt x="217" y="54"/>
                    <a:pt x="217" y="54"/>
                  </a:cubicBezTo>
                  <a:cubicBezTo>
                    <a:pt x="216" y="53"/>
                    <a:pt x="216" y="53"/>
                    <a:pt x="216" y="53"/>
                  </a:cubicBezTo>
                  <a:cubicBezTo>
                    <a:pt x="215" y="53"/>
                    <a:pt x="215" y="53"/>
                    <a:pt x="215" y="53"/>
                  </a:cubicBezTo>
                  <a:cubicBezTo>
                    <a:pt x="213" y="53"/>
                    <a:pt x="213" y="53"/>
                    <a:pt x="213" y="53"/>
                  </a:cubicBezTo>
                  <a:cubicBezTo>
                    <a:pt x="212" y="53"/>
                    <a:pt x="212" y="53"/>
                    <a:pt x="212" y="53"/>
                  </a:cubicBezTo>
                  <a:cubicBezTo>
                    <a:pt x="211" y="53"/>
                    <a:pt x="211" y="53"/>
                    <a:pt x="211" y="53"/>
                  </a:cubicBezTo>
                  <a:cubicBezTo>
                    <a:pt x="211" y="52"/>
                    <a:pt x="211" y="52"/>
                    <a:pt x="211" y="52"/>
                  </a:cubicBezTo>
                  <a:cubicBezTo>
                    <a:pt x="210" y="51"/>
                    <a:pt x="210" y="51"/>
                    <a:pt x="210" y="51"/>
                  </a:cubicBezTo>
                  <a:cubicBezTo>
                    <a:pt x="212" y="51"/>
                    <a:pt x="212" y="51"/>
                    <a:pt x="212" y="51"/>
                  </a:cubicBezTo>
                  <a:cubicBezTo>
                    <a:pt x="210" y="50"/>
                    <a:pt x="210" y="50"/>
                    <a:pt x="210" y="50"/>
                  </a:cubicBezTo>
                  <a:cubicBezTo>
                    <a:pt x="209" y="49"/>
                    <a:pt x="209" y="49"/>
                    <a:pt x="209" y="49"/>
                  </a:cubicBezTo>
                  <a:cubicBezTo>
                    <a:pt x="208" y="49"/>
                    <a:pt x="208" y="49"/>
                    <a:pt x="208" y="49"/>
                  </a:cubicBezTo>
                  <a:cubicBezTo>
                    <a:pt x="208" y="48"/>
                    <a:pt x="208" y="48"/>
                    <a:pt x="208" y="48"/>
                  </a:cubicBezTo>
                  <a:cubicBezTo>
                    <a:pt x="208" y="47"/>
                    <a:pt x="208" y="47"/>
                    <a:pt x="208" y="47"/>
                  </a:cubicBezTo>
                  <a:cubicBezTo>
                    <a:pt x="208" y="47"/>
                    <a:pt x="208" y="47"/>
                    <a:pt x="208" y="47"/>
                  </a:cubicBezTo>
                  <a:cubicBezTo>
                    <a:pt x="208" y="46"/>
                    <a:pt x="208" y="46"/>
                    <a:pt x="208" y="46"/>
                  </a:cubicBezTo>
                  <a:cubicBezTo>
                    <a:pt x="207" y="45"/>
                    <a:pt x="207" y="45"/>
                    <a:pt x="207" y="45"/>
                  </a:cubicBezTo>
                  <a:cubicBezTo>
                    <a:pt x="207" y="42"/>
                    <a:pt x="207" y="42"/>
                    <a:pt x="207" y="42"/>
                  </a:cubicBezTo>
                  <a:cubicBezTo>
                    <a:pt x="208" y="41"/>
                    <a:pt x="208" y="41"/>
                    <a:pt x="208" y="41"/>
                  </a:cubicBezTo>
                  <a:cubicBezTo>
                    <a:pt x="208" y="40"/>
                    <a:pt x="208" y="40"/>
                    <a:pt x="208" y="40"/>
                  </a:cubicBezTo>
                  <a:cubicBezTo>
                    <a:pt x="208" y="38"/>
                    <a:pt x="208" y="38"/>
                    <a:pt x="208" y="38"/>
                  </a:cubicBezTo>
                  <a:cubicBezTo>
                    <a:pt x="209" y="38"/>
                    <a:pt x="209" y="38"/>
                    <a:pt x="209" y="38"/>
                  </a:cubicBezTo>
                  <a:cubicBezTo>
                    <a:pt x="208" y="37"/>
                    <a:pt x="208" y="37"/>
                    <a:pt x="208" y="37"/>
                  </a:cubicBezTo>
                  <a:cubicBezTo>
                    <a:pt x="209" y="37"/>
                    <a:pt x="209" y="37"/>
                    <a:pt x="209" y="37"/>
                  </a:cubicBezTo>
                  <a:cubicBezTo>
                    <a:pt x="209" y="36"/>
                    <a:pt x="209" y="36"/>
                    <a:pt x="209" y="36"/>
                  </a:cubicBezTo>
                  <a:cubicBezTo>
                    <a:pt x="211" y="35"/>
                    <a:pt x="211" y="35"/>
                    <a:pt x="211" y="35"/>
                  </a:cubicBezTo>
                  <a:cubicBezTo>
                    <a:pt x="211" y="35"/>
                    <a:pt x="211" y="35"/>
                    <a:pt x="211" y="35"/>
                  </a:cubicBezTo>
                  <a:cubicBezTo>
                    <a:pt x="212" y="36"/>
                    <a:pt x="212" y="36"/>
                    <a:pt x="212" y="36"/>
                  </a:cubicBezTo>
                  <a:cubicBezTo>
                    <a:pt x="213" y="35"/>
                    <a:pt x="213" y="35"/>
                    <a:pt x="213" y="35"/>
                  </a:cubicBezTo>
                  <a:cubicBezTo>
                    <a:pt x="214" y="35"/>
                    <a:pt x="214" y="35"/>
                    <a:pt x="214" y="35"/>
                  </a:cubicBezTo>
                  <a:cubicBezTo>
                    <a:pt x="214" y="37"/>
                    <a:pt x="214" y="37"/>
                    <a:pt x="214" y="37"/>
                  </a:cubicBezTo>
                  <a:cubicBezTo>
                    <a:pt x="216" y="37"/>
                    <a:pt x="216" y="37"/>
                    <a:pt x="216" y="37"/>
                  </a:cubicBezTo>
                  <a:cubicBezTo>
                    <a:pt x="217" y="36"/>
                    <a:pt x="217" y="36"/>
                    <a:pt x="217" y="36"/>
                  </a:cubicBezTo>
                  <a:cubicBezTo>
                    <a:pt x="217" y="36"/>
                    <a:pt x="217" y="36"/>
                    <a:pt x="217" y="36"/>
                  </a:cubicBezTo>
                  <a:cubicBezTo>
                    <a:pt x="217" y="37"/>
                    <a:pt x="217" y="37"/>
                    <a:pt x="217" y="37"/>
                  </a:cubicBezTo>
                  <a:cubicBezTo>
                    <a:pt x="218" y="37"/>
                    <a:pt x="218" y="37"/>
                    <a:pt x="218" y="37"/>
                  </a:cubicBezTo>
                  <a:cubicBezTo>
                    <a:pt x="219" y="38"/>
                    <a:pt x="219" y="38"/>
                    <a:pt x="219" y="38"/>
                  </a:cubicBezTo>
                  <a:cubicBezTo>
                    <a:pt x="219" y="38"/>
                    <a:pt x="219" y="38"/>
                    <a:pt x="219" y="38"/>
                  </a:cubicBezTo>
                  <a:cubicBezTo>
                    <a:pt x="218" y="39"/>
                    <a:pt x="218" y="39"/>
                    <a:pt x="218" y="39"/>
                  </a:cubicBezTo>
                  <a:cubicBezTo>
                    <a:pt x="218" y="39"/>
                    <a:pt x="218" y="39"/>
                    <a:pt x="218" y="39"/>
                  </a:cubicBezTo>
                  <a:cubicBezTo>
                    <a:pt x="218" y="40"/>
                    <a:pt x="218" y="40"/>
                    <a:pt x="218" y="40"/>
                  </a:cubicBezTo>
                  <a:cubicBezTo>
                    <a:pt x="218" y="41"/>
                    <a:pt x="218" y="41"/>
                    <a:pt x="218" y="41"/>
                  </a:cubicBezTo>
                  <a:cubicBezTo>
                    <a:pt x="217" y="42"/>
                    <a:pt x="217" y="42"/>
                    <a:pt x="217" y="42"/>
                  </a:cubicBezTo>
                  <a:cubicBezTo>
                    <a:pt x="216" y="42"/>
                    <a:pt x="216" y="42"/>
                    <a:pt x="216" y="42"/>
                  </a:cubicBezTo>
                  <a:cubicBezTo>
                    <a:pt x="215" y="43"/>
                    <a:pt x="215" y="43"/>
                    <a:pt x="215" y="43"/>
                  </a:cubicBezTo>
                  <a:cubicBezTo>
                    <a:pt x="216" y="43"/>
                    <a:pt x="216" y="43"/>
                    <a:pt x="216" y="43"/>
                  </a:cubicBezTo>
                  <a:cubicBezTo>
                    <a:pt x="218" y="43"/>
                    <a:pt x="218" y="43"/>
                    <a:pt x="218" y="43"/>
                  </a:cubicBezTo>
                  <a:cubicBezTo>
                    <a:pt x="220" y="41"/>
                    <a:pt x="220" y="41"/>
                    <a:pt x="220" y="41"/>
                  </a:cubicBezTo>
                  <a:cubicBezTo>
                    <a:pt x="220" y="41"/>
                    <a:pt x="220" y="41"/>
                    <a:pt x="220" y="41"/>
                  </a:cubicBezTo>
                  <a:cubicBezTo>
                    <a:pt x="220" y="41"/>
                    <a:pt x="220" y="41"/>
                    <a:pt x="220" y="41"/>
                  </a:cubicBezTo>
                  <a:cubicBezTo>
                    <a:pt x="220" y="42"/>
                    <a:pt x="220" y="42"/>
                    <a:pt x="220" y="42"/>
                  </a:cubicBezTo>
                  <a:cubicBezTo>
                    <a:pt x="220" y="43"/>
                    <a:pt x="220" y="43"/>
                    <a:pt x="220" y="43"/>
                  </a:cubicBezTo>
                  <a:cubicBezTo>
                    <a:pt x="221" y="43"/>
                    <a:pt x="221" y="43"/>
                    <a:pt x="221" y="43"/>
                  </a:cubicBezTo>
                  <a:cubicBezTo>
                    <a:pt x="221" y="42"/>
                    <a:pt x="221" y="42"/>
                    <a:pt x="221" y="42"/>
                  </a:cubicBezTo>
                  <a:cubicBezTo>
                    <a:pt x="222" y="41"/>
                    <a:pt x="222" y="41"/>
                    <a:pt x="222" y="41"/>
                  </a:cubicBezTo>
                  <a:cubicBezTo>
                    <a:pt x="223" y="42"/>
                    <a:pt x="223" y="42"/>
                    <a:pt x="223" y="42"/>
                  </a:cubicBezTo>
                  <a:cubicBezTo>
                    <a:pt x="224" y="41"/>
                    <a:pt x="224" y="41"/>
                    <a:pt x="224" y="41"/>
                  </a:cubicBezTo>
                  <a:cubicBezTo>
                    <a:pt x="224" y="41"/>
                    <a:pt x="224" y="41"/>
                    <a:pt x="224" y="41"/>
                  </a:cubicBezTo>
                  <a:cubicBezTo>
                    <a:pt x="224" y="40"/>
                    <a:pt x="224" y="40"/>
                    <a:pt x="224" y="40"/>
                  </a:cubicBezTo>
                  <a:cubicBezTo>
                    <a:pt x="225" y="41"/>
                    <a:pt x="225" y="41"/>
                    <a:pt x="225" y="41"/>
                  </a:cubicBezTo>
                  <a:cubicBezTo>
                    <a:pt x="226" y="40"/>
                    <a:pt x="226" y="40"/>
                    <a:pt x="226" y="40"/>
                  </a:cubicBezTo>
                  <a:cubicBezTo>
                    <a:pt x="227" y="42"/>
                    <a:pt x="227" y="42"/>
                    <a:pt x="227" y="42"/>
                  </a:cubicBezTo>
                  <a:cubicBezTo>
                    <a:pt x="227" y="42"/>
                    <a:pt x="227" y="42"/>
                    <a:pt x="227" y="42"/>
                  </a:cubicBezTo>
                  <a:cubicBezTo>
                    <a:pt x="227" y="44"/>
                    <a:pt x="227" y="44"/>
                    <a:pt x="227" y="44"/>
                  </a:cubicBezTo>
                  <a:cubicBezTo>
                    <a:pt x="227" y="44"/>
                    <a:pt x="227" y="44"/>
                    <a:pt x="227" y="44"/>
                  </a:cubicBezTo>
                  <a:cubicBezTo>
                    <a:pt x="227" y="45"/>
                    <a:pt x="227" y="45"/>
                    <a:pt x="227" y="45"/>
                  </a:cubicBezTo>
                  <a:cubicBezTo>
                    <a:pt x="226" y="46"/>
                    <a:pt x="226" y="46"/>
                    <a:pt x="226" y="46"/>
                  </a:cubicBezTo>
                  <a:cubicBezTo>
                    <a:pt x="228" y="48"/>
                    <a:pt x="228" y="48"/>
                    <a:pt x="228" y="48"/>
                  </a:cubicBezTo>
                  <a:cubicBezTo>
                    <a:pt x="227" y="48"/>
                    <a:pt x="227" y="48"/>
                    <a:pt x="227" y="48"/>
                  </a:cubicBezTo>
                  <a:cubicBezTo>
                    <a:pt x="227" y="49"/>
                    <a:pt x="227" y="49"/>
                    <a:pt x="227" y="49"/>
                  </a:cubicBezTo>
                  <a:cubicBezTo>
                    <a:pt x="226" y="49"/>
                    <a:pt x="226" y="49"/>
                    <a:pt x="226" y="49"/>
                  </a:cubicBezTo>
                  <a:cubicBezTo>
                    <a:pt x="227" y="49"/>
                    <a:pt x="227" y="49"/>
                    <a:pt x="227" y="49"/>
                  </a:cubicBezTo>
                  <a:cubicBezTo>
                    <a:pt x="228" y="49"/>
                    <a:pt x="228" y="49"/>
                    <a:pt x="228" y="49"/>
                  </a:cubicBezTo>
                  <a:cubicBezTo>
                    <a:pt x="229" y="48"/>
                    <a:pt x="229" y="48"/>
                    <a:pt x="229" y="48"/>
                  </a:cubicBezTo>
                  <a:cubicBezTo>
                    <a:pt x="231" y="48"/>
                    <a:pt x="231" y="48"/>
                    <a:pt x="231" y="48"/>
                  </a:cubicBezTo>
                  <a:cubicBezTo>
                    <a:pt x="231" y="47"/>
                    <a:pt x="231" y="47"/>
                    <a:pt x="231" y="47"/>
                  </a:cubicBezTo>
                  <a:cubicBezTo>
                    <a:pt x="231" y="45"/>
                    <a:pt x="231" y="45"/>
                    <a:pt x="231" y="45"/>
                  </a:cubicBezTo>
                  <a:cubicBezTo>
                    <a:pt x="231" y="44"/>
                    <a:pt x="231" y="44"/>
                    <a:pt x="231" y="44"/>
                  </a:cubicBezTo>
                  <a:cubicBezTo>
                    <a:pt x="230" y="44"/>
                    <a:pt x="230" y="44"/>
                    <a:pt x="230" y="44"/>
                  </a:cubicBezTo>
                  <a:cubicBezTo>
                    <a:pt x="230" y="44"/>
                    <a:pt x="230" y="44"/>
                    <a:pt x="230" y="44"/>
                  </a:cubicBezTo>
                  <a:cubicBezTo>
                    <a:pt x="230" y="43"/>
                    <a:pt x="230" y="43"/>
                    <a:pt x="230" y="43"/>
                  </a:cubicBezTo>
                  <a:cubicBezTo>
                    <a:pt x="230" y="43"/>
                    <a:pt x="230" y="43"/>
                    <a:pt x="230" y="43"/>
                  </a:cubicBezTo>
                  <a:cubicBezTo>
                    <a:pt x="231" y="43"/>
                    <a:pt x="231" y="43"/>
                    <a:pt x="231" y="43"/>
                  </a:cubicBezTo>
                  <a:cubicBezTo>
                    <a:pt x="231" y="43"/>
                    <a:pt x="231" y="43"/>
                    <a:pt x="231" y="43"/>
                  </a:cubicBezTo>
                  <a:cubicBezTo>
                    <a:pt x="232" y="43"/>
                    <a:pt x="232" y="43"/>
                    <a:pt x="232" y="43"/>
                  </a:cubicBezTo>
                  <a:cubicBezTo>
                    <a:pt x="233" y="43"/>
                    <a:pt x="233" y="43"/>
                    <a:pt x="233" y="43"/>
                  </a:cubicBezTo>
                  <a:cubicBezTo>
                    <a:pt x="234" y="42"/>
                    <a:pt x="234" y="42"/>
                    <a:pt x="234" y="42"/>
                  </a:cubicBezTo>
                  <a:cubicBezTo>
                    <a:pt x="235" y="42"/>
                    <a:pt x="235" y="42"/>
                    <a:pt x="235" y="42"/>
                  </a:cubicBezTo>
                  <a:cubicBezTo>
                    <a:pt x="236" y="42"/>
                    <a:pt x="236" y="42"/>
                    <a:pt x="236" y="42"/>
                  </a:cubicBezTo>
                  <a:cubicBezTo>
                    <a:pt x="236" y="41"/>
                    <a:pt x="236" y="41"/>
                    <a:pt x="236" y="41"/>
                  </a:cubicBezTo>
                  <a:cubicBezTo>
                    <a:pt x="237" y="40"/>
                    <a:pt x="237" y="40"/>
                    <a:pt x="237" y="40"/>
                  </a:cubicBezTo>
                  <a:cubicBezTo>
                    <a:pt x="237" y="41"/>
                    <a:pt x="237" y="41"/>
                    <a:pt x="237" y="41"/>
                  </a:cubicBezTo>
                  <a:cubicBezTo>
                    <a:pt x="238" y="40"/>
                    <a:pt x="238" y="40"/>
                    <a:pt x="238" y="40"/>
                  </a:cubicBezTo>
                  <a:cubicBezTo>
                    <a:pt x="239" y="40"/>
                    <a:pt x="239" y="40"/>
                    <a:pt x="239" y="40"/>
                  </a:cubicBezTo>
                  <a:cubicBezTo>
                    <a:pt x="239" y="40"/>
                    <a:pt x="239" y="40"/>
                    <a:pt x="239" y="40"/>
                  </a:cubicBezTo>
                  <a:cubicBezTo>
                    <a:pt x="240" y="40"/>
                    <a:pt x="240" y="40"/>
                    <a:pt x="240" y="40"/>
                  </a:cubicBezTo>
                  <a:cubicBezTo>
                    <a:pt x="240" y="40"/>
                    <a:pt x="240" y="40"/>
                    <a:pt x="240" y="40"/>
                  </a:cubicBezTo>
                  <a:cubicBezTo>
                    <a:pt x="240" y="41"/>
                    <a:pt x="240" y="41"/>
                    <a:pt x="240" y="41"/>
                  </a:cubicBezTo>
                  <a:cubicBezTo>
                    <a:pt x="240" y="42"/>
                    <a:pt x="240" y="42"/>
                    <a:pt x="240" y="42"/>
                  </a:cubicBezTo>
                  <a:cubicBezTo>
                    <a:pt x="242" y="41"/>
                    <a:pt x="242" y="41"/>
                    <a:pt x="242" y="41"/>
                  </a:cubicBezTo>
                  <a:cubicBezTo>
                    <a:pt x="243" y="42"/>
                    <a:pt x="243" y="42"/>
                    <a:pt x="243" y="42"/>
                  </a:cubicBezTo>
                  <a:cubicBezTo>
                    <a:pt x="243" y="42"/>
                    <a:pt x="243" y="42"/>
                    <a:pt x="243" y="42"/>
                  </a:cubicBezTo>
                  <a:cubicBezTo>
                    <a:pt x="247" y="44"/>
                    <a:pt x="247" y="44"/>
                    <a:pt x="247" y="44"/>
                  </a:cubicBezTo>
                  <a:cubicBezTo>
                    <a:pt x="248" y="44"/>
                    <a:pt x="248" y="44"/>
                    <a:pt x="248" y="44"/>
                  </a:cubicBezTo>
                  <a:cubicBezTo>
                    <a:pt x="248" y="45"/>
                    <a:pt x="248" y="45"/>
                    <a:pt x="248" y="45"/>
                  </a:cubicBezTo>
                  <a:cubicBezTo>
                    <a:pt x="248" y="45"/>
                    <a:pt x="248" y="45"/>
                    <a:pt x="248" y="45"/>
                  </a:cubicBezTo>
                  <a:cubicBezTo>
                    <a:pt x="249" y="47"/>
                    <a:pt x="249" y="47"/>
                    <a:pt x="249" y="47"/>
                  </a:cubicBezTo>
                  <a:cubicBezTo>
                    <a:pt x="250" y="47"/>
                    <a:pt x="250" y="47"/>
                    <a:pt x="250" y="47"/>
                  </a:cubicBezTo>
                  <a:cubicBezTo>
                    <a:pt x="250" y="46"/>
                    <a:pt x="250" y="46"/>
                    <a:pt x="250" y="46"/>
                  </a:cubicBezTo>
                  <a:cubicBezTo>
                    <a:pt x="250" y="46"/>
                    <a:pt x="250" y="46"/>
                    <a:pt x="250" y="46"/>
                  </a:cubicBezTo>
                  <a:cubicBezTo>
                    <a:pt x="251" y="45"/>
                    <a:pt x="251" y="45"/>
                    <a:pt x="251" y="45"/>
                  </a:cubicBezTo>
                  <a:cubicBezTo>
                    <a:pt x="250" y="45"/>
                    <a:pt x="250" y="45"/>
                    <a:pt x="250" y="45"/>
                  </a:cubicBezTo>
                  <a:cubicBezTo>
                    <a:pt x="249" y="45"/>
                    <a:pt x="249" y="45"/>
                    <a:pt x="249" y="45"/>
                  </a:cubicBezTo>
                  <a:cubicBezTo>
                    <a:pt x="249" y="44"/>
                    <a:pt x="249" y="44"/>
                    <a:pt x="249" y="44"/>
                  </a:cubicBezTo>
                  <a:cubicBezTo>
                    <a:pt x="250" y="44"/>
                    <a:pt x="250" y="44"/>
                    <a:pt x="250" y="44"/>
                  </a:cubicBezTo>
                  <a:cubicBezTo>
                    <a:pt x="250" y="44"/>
                    <a:pt x="250" y="44"/>
                    <a:pt x="250" y="44"/>
                  </a:cubicBezTo>
                  <a:cubicBezTo>
                    <a:pt x="251" y="44"/>
                    <a:pt x="251" y="44"/>
                    <a:pt x="251" y="44"/>
                  </a:cubicBezTo>
                  <a:cubicBezTo>
                    <a:pt x="252" y="45"/>
                    <a:pt x="252" y="45"/>
                    <a:pt x="252" y="45"/>
                  </a:cubicBezTo>
                  <a:cubicBezTo>
                    <a:pt x="252" y="46"/>
                    <a:pt x="252" y="46"/>
                    <a:pt x="252" y="46"/>
                  </a:cubicBezTo>
                  <a:cubicBezTo>
                    <a:pt x="253" y="47"/>
                    <a:pt x="253" y="47"/>
                    <a:pt x="253" y="47"/>
                  </a:cubicBezTo>
                  <a:cubicBezTo>
                    <a:pt x="253" y="48"/>
                    <a:pt x="253" y="48"/>
                    <a:pt x="253" y="48"/>
                  </a:cubicBezTo>
                  <a:cubicBezTo>
                    <a:pt x="254" y="48"/>
                    <a:pt x="254" y="48"/>
                    <a:pt x="254" y="48"/>
                  </a:cubicBezTo>
                  <a:cubicBezTo>
                    <a:pt x="254" y="48"/>
                    <a:pt x="254" y="48"/>
                    <a:pt x="254" y="48"/>
                  </a:cubicBezTo>
                  <a:cubicBezTo>
                    <a:pt x="254" y="47"/>
                    <a:pt x="254" y="47"/>
                    <a:pt x="254" y="47"/>
                  </a:cubicBezTo>
                  <a:cubicBezTo>
                    <a:pt x="255" y="48"/>
                    <a:pt x="255" y="48"/>
                    <a:pt x="255" y="48"/>
                  </a:cubicBezTo>
                  <a:cubicBezTo>
                    <a:pt x="256" y="49"/>
                    <a:pt x="256" y="49"/>
                    <a:pt x="256" y="49"/>
                  </a:cubicBezTo>
                  <a:cubicBezTo>
                    <a:pt x="256" y="49"/>
                    <a:pt x="256" y="49"/>
                    <a:pt x="256" y="49"/>
                  </a:cubicBezTo>
                  <a:cubicBezTo>
                    <a:pt x="256" y="50"/>
                    <a:pt x="256" y="50"/>
                    <a:pt x="256" y="50"/>
                  </a:cubicBezTo>
                  <a:cubicBezTo>
                    <a:pt x="256" y="51"/>
                    <a:pt x="256" y="51"/>
                    <a:pt x="256" y="51"/>
                  </a:cubicBezTo>
                  <a:cubicBezTo>
                    <a:pt x="256" y="51"/>
                    <a:pt x="256" y="51"/>
                    <a:pt x="256" y="51"/>
                  </a:cubicBezTo>
                  <a:cubicBezTo>
                    <a:pt x="256" y="50"/>
                    <a:pt x="256" y="50"/>
                    <a:pt x="256" y="50"/>
                  </a:cubicBezTo>
                  <a:cubicBezTo>
                    <a:pt x="256" y="50"/>
                    <a:pt x="256" y="50"/>
                    <a:pt x="256" y="50"/>
                  </a:cubicBezTo>
                  <a:cubicBezTo>
                    <a:pt x="255" y="50"/>
                    <a:pt x="255" y="50"/>
                    <a:pt x="255" y="50"/>
                  </a:cubicBezTo>
                  <a:cubicBezTo>
                    <a:pt x="255" y="50"/>
                    <a:pt x="255" y="50"/>
                    <a:pt x="255" y="50"/>
                  </a:cubicBezTo>
                  <a:cubicBezTo>
                    <a:pt x="254" y="50"/>
                    <a:pt x="254" y="50"/>
                    <a:pt x="254" y="50"/>
                  </a:cubicBezTo>
                  <a:cubicBezTo>
                    <a:pt x="253" y="49"/>
                    <a:pt x="253" y="49"/>
                    <a:pt x="253" y="49"/>
                  </a:cubicBezTo>
                  <a:cubicBezTo>
                    <a:pt x="251" y="49"/>
                    <a:pt x="251" y="49"/>
                    <a:pt x="251" y="49"/>
                  </a:cubicBezTo>
                  <a:cubicBezTo>
                    <a:pt x="251" y="49"/>
                    <a:pt x="251" y="49"/>
                    <a:pt x="251" y="49"/>
                  </a:cubicBezTo>
                  <a:cubicBezTo>
                    <a:pt x="252" y="50"/>
                    <a:pt x="252" y="50"/>
                    <a:pt x="252" y="50"/>
                  </a:cubicBezTo>
                  <a:cubicBezTo>
                    <a:pt x="253" y="50"/>
                    <a:pt x="253" y="50"/>
                    <a:pt x="253" y="50"/>
                  </a:cubicBezTo>
                  <a:cubicBezTo>
                    <a:pt x="253" y="51"/>
                    <a:pt x="253" y="51"/>
                    <a:pt x="253" y="51"/>
                  </a:cubicBezTo>
                  <a:cubicBezTo>
                    <a:pt x="253" y="51"/>
                    <a:pt x="253" y="51"/>
                    <a:pt x="253" y="51"/>
                  </a:cubicBezTo>
                  <a:cubicBezTo>
                    <a:pt x="254" y="52"/>
                    <a:pt x="254" y="52"/>
                    <a:pt x="254" y="52"/>
                  </a:cubicBezTo>
                  <a:cubicBezTo>
                    <a:pt x="254" y="52"/>
                    <a:pt x="254" y="52"/>
                    <a:pt x="254" y="52"/>
                  </a:cubicBezTo>
                  <a:cubicBezTo>
                    <a:pt x="255" y="52"/>
                    <a:pt x="255" y="52"/>
                    <a:pt x="255" y="52"/>
                  </a:cubicBezTo>
                  <a:cubicBezTo>
                    <a:pt x="255" y="51"/>
                    <a:pt x="255" y="51"/>
                    <a:pt x="255" y="51"/>
                  </a:cubicBezTo>
                  <a:cubicBezTo>
                    <a:pt x="255" y="51"/>
                    <a:pt x="255" y="51"/>
                    <a:pt x="255" y="51"/>
                  </a:cubicBezTo>
                  <a:cubicBezTo>
                    <a:pt x="256" y="51"/>
                    <a:pt x="256" y="51"/>
                    <a:pt x="256" y="51"/>
                  </a:cubicBezTo>
                  <a:cubicBezTo>
                    <a:pt x="256" y="52"/>
                    <a:pt x="256" y="52"/>
                    <a:pt x="256" y="52"/>
                  </a:cubicBezTo>
                  <a:cubicBezTo>
                    <a:pt x="257" y="52"/>
                    <a:pt x="257" y="52"/>
                    <a:pt x="257" y="52"/>
                  </a:cubicBezTo>
                  <a:cubicBezTo>
                    <a:pt x="257" y="52"/>
                    <a:pt x="257" y="52"/>
                    <a:pt x="257" y="52"/>
                  </a:cubicBezTo>
                  <a:cubicBezTo>
                    <a:pt x="258" y="52"/>
                    <a:pt x="258" y="52"/>
                    <a:pt x="258" y="52"/>
                  </a:cubicBezTo>
                  <a:cubicBezTo>
                    <a:pt x="257" y="53"/>
                    <a:pt x="257" y="53"/>
                    <a:pt x="257" y="53"/>
                  </a:cubicBezTo>
                  <a:cubicBezTo>
                    <a:pt x="258" y="54"/>
                    <a:pt x="258" y="54"/>
                    <a:pt x="258" y="54"/>
                  </a:cubicBezTo>
                  <a:cubicBezTo>
                    <a:pt x="258" y="55"/>
                    <a:pt x="258" y="55"/>
                    <a:pt x="258" y="55"/>
                  </a:cubicBezTo>
                  <a:cubicBezTo>
                    <a:pt x="258" y="57"/>
                    <a:pt x="258" y="57"/>
                    <a:pt x="258" y="57"/>
                  </a:cubicBezTo>
                  <a:cubicBezTo>
                    <a:pt x="258" y="58"/>
                    <a:pt x="258" y="58"/>
                    <a:pt x="258" y="58"/>
                  </a:cubicBezTo>
                  <a:cubicBezTo>
                    <a:pt x="257" y="58"/>
                    <a:pt x="257" y="58"/>
                    <a:pt x="257" y="58"/>
                  </a:cubicBezTo>
                  <a:cubicBezTo>
                    <a:pt x="257" y="59"/>
                    <a:pt x="257" y="59"/>
                    <a:pt x="257" y="59"/>
                  </a:cubicBezTo>
                  <a:cubicBezTo>
                    <a:pt x="257" y="60"/>
                    <a:pt x="257" y="60"/>
                    <a:pt x="257" y="60"/>
                  </a:cubicBezTo>
                  <a:cubicBezTo>
                    <a:pt x="257" y="61"/>
                    <a:pt x="257" y="61"/>
                    <a:pt x="257" y="61"/>
                  </a:cubicBezTo>
                  <a:cubicBezTo>
                    <a:pt x="257" y="61"/>
                    <a:pt x="257" y="61"/>
                    <a:pt x="257" y="61"/>
                  </a:cubicBezTo>
                  <a:cubicBezTo>
                    <a:pt x="257" y="62"/>
                    <a:pt x="257" y="62"/>
                    <a:pt x="257" y="62"/>
                  </a:cubicBezTo>
                  <a:cubicBezTo>
                    <a:pt x="257" y="62"/>
                    <a:pt x="257" y="62"/>
                    <a:pt x="257" y="62"/>
                  </a:cubicBezTo>
                  <a:cubicBezTo>
                    <a:pt x="256" y="63"/>
                    <a:pt x="256" y="63"/>
                    <a:pt x="256" y="63"/>
                  </a:cubicBezTo>
                  <a:cubicBezTo>
                    <a:pt x="256" y="64"/>
                    <a:pt x="256" y="64"/>
                    <a:pt x="256" y="64"/>
                  </a:cubicBezTo>
                  <a:cubicBezTo>
                    <a:pt x="256" y="64"/>
                    <a:pt x="256" y="64"/>
                    <a:pt x="256" y="64"/>
                  </a:cubicBezTo>
                  <a:cubicBezTo>
                    <a:pt x="255" y="65"/>
                    <a:pt x="255" y="65"/>
                    <a:pt x="255" y="65"/>
                  </a:cubicBezTo>
                  <a:cubicBezTo>
                    <a:pt x="255" y="66"/>
                    <a:pt x="255" y="66"/>
                    <a:pt x="255" y="66"/>
                  </a:cubicBezTo>
                  <a:cubicBezTo>
                    <a:pt x="255" y="66"/>
                    <a:pt x="255" y="66"/>
                    <a:pt x="255" y="66"/>
                  </a:cubicBezTo>
                  <a:cubicBezTo>
                    <a:pt x="255" y="67"/>
                    <a:pt x="255" y="67"/>
                    <a:pt x="255" y="67"/>
                  </a:cubicBezTo>
                  <a:cubicBezTo>
                    <a:pt x="254" y="67"/>
                    <a:pt x="254" y="67"/>
                    <a:pt x="254" y="67"/>
                  </a:cubicBezTo>
                  <a:cubicBezTo>
                    <a:pt x="253" y="68"/>
                    <a:pt x="253" y="68"/>
                    <a:pt x="253" y="68"/>
                  </a:cubicBezTo>
                  <a:cubicBezTo>
                    <a:pt x="252" y="68"/>
                    <a:pt x="252" y="68"/>
                    <a:pt x="252" y="68"/>
                  </a:cubicBezTo>
                  <a:cubicBezTo>
                    <a:pt x="253" y="68"/>
                    <a:pt x="253" y="68"/>
                    <a:pt x="253" y="68"/>
                  </a:cubicBezTo>
                  <a:cubicBezTo>
                    <a:pt x="254" y="68"/>
                    <a:pt x="254" y="68"/>
                    <a:pt x="254" y="68"/>
                  </a:cubicBezTo>
                  <a:cubicBezTo>
                    <a:pt x="254" y="68"/>
                    <a:pt x="254" y="68"/>
                    <a:pt x="254" y="68"/>
                  </a:cubicBezTo>
                  <a:cubicBezTo>
                    <a:pt x="254" y="68"/>
                    <a:pt x="254" y="68"/>
                    <a:pt x="254" y="68"/>
                  </a:cubicBezTo>
                  <a:cubicBezTo>
                    <a:pt x="255" y="69"/>
                    <a:pt x="255" y="69"/>
                    <a:pt x="255" y="69"/>
                  </a:cubicBezTo>
                  <a:cubicBezTo>
                    <a:pt x="254" y="70"/>
                    <a:pt x="254" y="70"/>
                    <a:pt x="254" y="70"/>
                  </a:cubicBezTo>
                  <a:cubicBezTo>
                    <a:pt x="253" y="71"/>
                    <a:pt x="253" y="71"/>
                    <a:pt x="253" y="71"/>
                  </a:cubicBezTo>
                  <a:cubicBezTo>
                    <a:pt x="253" y="73"/>
                    <a:pt x="253" y="73"/>
                    <a:pt x="253" y="73"/>
                  </a:cubicBezTo>
                  <a:cubicBezTo>
                    <a:pt x="253" y="74"/>
                    <a:pt x="253" y="74"/>
                    <a:pt x="253" y="74"/>
                  </a:cubicBezTo>
                  <a:cubicBezTo>
                    <a:pt x="253" y="75"/>
                    <a:pt x="253" y="75"/>
                    <a:pt x="253" y="75"/>
                  </a:cubicBezTo>
                  <a:cubicBezTo>
                    <a:pt x="253" y="76"/>
                    <a:pt x="253" y="76"/>
                    <a:pt x="253" y="76"/>
                  </a:cubicBezTo>
                  <a:cubicBezTo>
                    <a:pt x="252" y="77"/>
                    <a:pt x="252" y="77"/>
                    <a:pt x="252" y="77"/>
                  </a:cubicBezTo>
                  <a:cubicBezTo>
                    <a:pt x="251" y="77"/>
                    <a:pt x="251" y="77"/>
                    <a:pt x="251" y="77"/>
                  </a:cubicBezTo>
                  <a:cubicBezTo>
                    <a:pt x="251" y="77"/>
                    <a:pt x="251" y="77"/>
                    <a:pt x="251" y="77"/>
                  </a:cubicBezTo>
                  <a:cubicBezTo>
                    <a:pt x="250" y="77"/>
                    <a:pt x="250" y="77"/>
                    <a:pt x="250" y="77"/>
                  </a:cubicBezTo>
                  <a:cubicBezTo>
                    <a:pt x="251" y="78"/>
                    <a:pt x="251" y="78"/>
                    <a:pt x="251" y="78"/>
                  </a:cubicBezTo>
                  <a:cubicBezTo>
                    <a:pt x="251" y="79"/>
                    <a:pt x="251" y="79"/>
                    <a:pt x="251" y="79"/>
                  </a:cubicBezTo>
                  <a:cubicBezTo>
                    <a:pt x="251" y="80"/>
                    <a:pt x="251" y="80"/>
                    <a:pt x="251" y="80"/>
                  </a:cubicBezTo>
                  <a:cubicBezTo>
                    <a:pt x="250" y="80"/>
                    <a:pt x="250" y="80"/>
                    <a:pt x="250" y="80"/>
                  </a:cubicBezTo>
                  <a:cubicBezTo>
                    <a:pt x="249" y="82"/>
                    <a:pt x="249" y="82"/>
                    <a:pt x="249" y="82"/>
                  </a:cubicBezTo>
                  <a:cubicBezTo>
                    <a:pt x="250" y="83"/>
                    <a:pt x="250" y="83"/>
                    <a:pt x="250" y="83"/>
                  </a:cubicBezTo>
                  <a:cubicBezTo>
                    <a:pt x="250" y="84"/>
                    <a:pt x="250" y="84"/>
                    <a:pt x="250" y="84"/>
                  </a:cubicBezTo>
                  <a:cubicBezTo>
                    <a:pt x="250" y="84"/>
                    <a:pt x="250" y="84"/>
                    <a:pt x="250" y="84"/>
                  </a:cubicBezTo>
                  <a:cubicBezTo>
                    <a:pt x="250" y="85"/>
                    <a:pt x="250" y="85"/>
                    <a:pt x="250" y="85"/>
                  </a:cubicBezTo>
                  <a:cubicBezTo>
                    <a:pt x="250" y="85"/>
                    <a:pt x="250" y="85"/>
                    <a:pt x="250" y="85"/>
                  </a:cubicBezTo>
                  <a:cubicBezTo>
                    <a:pt x="250" y="87"/>
                    <a:pt x="250" y="87"/>
                    <a:pt x="250" y="87"/>
                  </a:cubicBezTo>
                  <a:cubicBezTo>
                    <a:pt x="249" y="88"/>
                    <a:pt x="249" y="88"/>
                    <a:pt x="249" y="88"/>
                  </a:cubicBezTo>
                  <a:cubicBezTo>
                    <a:pt x="249" y="88"/>
                    <a:pt x="249" y="88"/>
                    <a:pt x="249" y="88"/>
                  </a:cubicBezTo>
                  <a:cubicBezTo>
                    <a:pt x="249" y="88"/>
                    <a:pt x="249" y="88"/>
                    <a:pt x="249" y="88"/>
                  </a:cubicBezTo>
                  <a:cubicBezTo>
                    <a:pt x="250" y="88"/>
                    <a:pt x="250" y="88"/>
                    <a:pt x="250" y="88"/>
                  </a:cubicBezTo>
                  <a:cubicBezTo>
                    <a:pt x="251" y="87"/>
                    <a:pt x="251" y="87"/>
                    <a:pt x="251" y="87"/>
                  </a:cubicBezTo>
                  <a:cubicBezTo>
                    <a:pt x="251" y="86"/>
                    <a:pt x="251" y="86"/>
                    <a:pt x="251" y="86"/>
                  </a:cubicBezTo>
                  <a:cubicBezTo>
                    <a:pt x="251" y="86"/>
                    <a:pt x="251" y="86"/>
                    <a:pt x="251" y="86"/>
                  </a:cubicBezTo>
                  <a:cubicBezTo>
                    <a:pt x="251" y="86"/>
                    <a:pt x="251" y="86"/>
                    <a:pt x="251" y="86"/>
                  </a:cubicBezTo>
                  <a:cubicBezTo>
                    <a:pt x="252" y="85"/>
                    <a:pt x="252" y="85"/>
                    <a:pt x="252" y="85"/>
                  </a:cubicBezTo>
                  <a:cubicBezTo>
                    <a:pt x="253" y="85"/>
                    <a:pt x="253" y="85"/>
                    <a:pt x="253" y="85"/>
                  </a:cubicBezTo>
                  <a:cubicBezTo>
                    <a:pt x="252" y="85"/>
                    <a:pt x="252" y="85"/>
                    <a:pt x="252" y="85"/>
                  </a:cubicBezTo>
                  <a:cubicBezTo>
                    <a:pt x="251" y="84"/>
                    <a:pt x="251" y="84"/>
                    <a:pt x="251" y="84"/>
                  </a:cubicBezTo>
                  <a:cubicBezTo>
                    <a:pt x="250" y="83"/>
                    <a:pt x="250" y="83"/>
                    <a:pt x="250" y="83"/>
                  </a:cubicBezTo>
                  <a:cubicBezTo>
                    <a:pt x="251" y="82"/>
                    <a:pt x="251" y="82"/>
                    <a:pt x="251" y="82"/>
                  </a:cubicBezTo>
                  <a:cubicBezTo>
                    <a:pt x="252" y="82"/>
                    <a:pt x="252" y="82"/>
                    <a:pt x="252" y="82"/>
                  </a:cubicBezTo>
                  <a:cubicBezTo>
                    <a:pt x="254" y="81"/>
                    <a:pt x="254" y="81"/>
                    <a:pt x="254" y="81"/>
                  </a:cubicBezTo>
                  <a:cubicBezTo>
                    <a:pt x="255" y="80"/>
                    <a:pt x="255" y="80"/>
                    <a:pt x="255" y="80"/>
                  </a:cubicBezTo>
                  <a:cubicBezTo>
                    <a:pt x="256" y="80"/>
                    <a:pt x="256" y="80"/>
                    <a:pt x="256" y="80"/>
                  </a:cubicBezTo>
                  <a:cubicBezTo>
                    <a:pt x="256" y="80"/>
                    <a:pt x="256" y="80"/>
                    <a:pt x="256" y="80"/>
                  </a:cubicBezTo>
                  <a:cubicBezTo>
                    <a:pt x="256" y="79"/>
                    <a:pt x="256" y="79"/>
                    <a:pt x="256" y="79"/>
                  </a:cubicBezTo>
                  <a:cubicBezTo>
                    <a:pt x="257" y="78"/>
                    <a:pt x="257" y="78"/>
                    <a:pt x="257" y="78"/>
                  </a:cubicBezTo>
                  <a:cubicBezTo>
                    <a:pt x="258" y="77"/>
                    <a:pt x="258" y="77"/>
                    <a:pt x="258" y="77"/>
                  </a:cubicBezTo>
                  <a:cubicBezTo>
                    <a:pt x="257" y="77"/>
                    <a:pt x="257" y="77"/>
                    <a:pt x="257" y="77"/>
                  </a:cubicBezTo>
                  <a:cubicBezTo>
                    <a:pt x="257" y="76"/>
                    <a:pt x="257" y="76"/>
                    <a:pt x="257" y="76"/>
                  </a:cubicBezTo>
                  <a:cubicBezTo>
                    <a:pt x="258" y="77"/>
                    <a:pt x="258" y="77"/>
                    <a:pt x="258" y="77"/>
                  </a:cubicBezTo>
                  <a:cubicBezTo>
                    <a:pt x="259" y="77"/>
                    <a:pt x="259" y="77"/>
                    <a:pt x="259" y="77"/>
                  </a:cubicBezTo>
                  <a:cubicBezTo>
                    <a:pt x="260" y="76"/>
                    <a:pt x="260" y="76"/>
                    <a:pt x="260" y="76"/>
                  </a:cubicBezTo>
                  <a:cubicBezTo>
                    <a:pt x="260" y="75"/>
                    <a:pt x="260" y="75"/>
                    <a:pt x="260" y="75"/>
                  </a:cubicBezTo>
                  <a:cubicBezTo>
                    <a:pt x="261" y="74"/>
                    <a:pt x="261" y="74"/>
                    <a:pt x="261" y="74"/>
                  </a:cubicBezTo>
                  <a:cubicBezTo>
                    <a:pt x="261" y="73"/>
                    <a:pt x="261" y="73"/>
                    <a:pt x="261" y="73"/>
                  </a:cubicBezTo>
                  <a:cubicBezTo>
                    <a:pt x="261" y="72"/>
                    <a:pt x="261" y="72"/>
                    <a:pt x="261" y="72"/>
                  </a:cubicBezTo>
                  <a:cubicBezTo>
                    <a:pt x="259" y="73"/>
                    <a:pt x="259" y="73"/>
                    <a:pt x="259" y="73"/>
                  </a:cubicBezTo>
                  <a:cubicBezTo>
                    <a:pt x="259" y="74"/>
                    <a:pt x="259" y="74"/>
                    <a:pt x="259" y="74"/>
                  </a:cubicBezTo>
                  <a:cubicBezTo>
                    <a:pt x="258" y="75"/>
                    <a:pt x="258" y="75"/>
                    <a:pt x="258" y="75"/>
                  </a:cubicBezTo>
                  <a:cubicBezTo>
                    <a:pt x="257" y="74"/>
                    <a:pt x="257" y="74"/>
                    <a:pt x="257" y="74"/>
                  </a:cubicBezTo>
                  <a:cubicBezTo>
                    <a:pt x="256" y="73"/>
                    <a:pt x="256" y="73"/>
                    <a:pt x="256" y="73"/>
                  </a:cubicBezTo>
                  <a:cubicBezTo>
                    <a:pt x="257" y="72"/>
                    <a:pt x="257" y="72"/>
                    <a:pt x="257" y="72"/>
                  </a:cubicBezTo>
                  <a:cubicBezTo>
                    <a:pt x="257" y="71"/>
                    <a:pt x="257" y="71"/>
                    <a:pt x="257" y="71"/>
                  </a:cubicBezTo>
                  <a:cubicBezTo>
                    <a:pt x="258" y="70"/>
                    <a:pt x="258" y="70"/>
                    <a:pt x="258" y="70"/>
                  </a:cubicBezTo>
                  <a:cubicBezTo>
                    <a:pt x="259" y="70"/>
                    <a:pt x="259" y="70"/>
                    <a:pt x="259" y="70"/>
                  </a:cubicBezTo>
                  <a:cubicBezTo>
                    <a:pt x="260" y="71"/>
                    <a:pt x="260" y="71"/>
                    <a:pt x="260" y="71"/>
                  </a:cubicBezTo>
                  <a:cubicBezTo>
                    <a:pt x="261" y="71"/>
                    <a:pt x="261" y="71"/>
                    <a:pt x="261" y="71"/>
                  </a:cubicBezTo>
                  <a:cubicBezTo>
                    <a:pt x="261" y="70"/>
                    <a:pt x="261" y="70"/>
                    <a:pt x="261" y="70"/>
                  </a:cubicBezTo>
                  <a:cubicBezTo>
                    <a:pt x="262" y="69"/>
                    <a:pt x="262" y="69"/>
                    <a:pt x="262" y="69"/>
                  </a:cubicBezTo>
                  <a:cubicBezTo>
                    <a:pt x="262" y="70"/>
                    <a:pt x="262" y="70"/>
                    <a:pt x="262" y="70"/>
                  </a:cubicBezTo>
                  <a:cubicBezTo>
                    <a:pt x="262" y="70"/>
                    <a:pt x="262" y="70"/>
                    <a:pt x="262" y="70"/>
                  </a:cubicBezTo>
                  <a:cubicBezTo>
                    <a:pt x="262" y="71"/>
                    <a:pt x="262" y="71"/>
                    <a:pt x="262" y="71"/>
                  </a:cubicBezTo>
                  <a:cubicBezTo>
                    <a:pt x="264" y="73"/>
                    <a:pt x="264" y="73"/>
                    <a:pt x="264" y="73"/>
                  </a:cubicBezTo>
                  <a:cubicBezTo>
                    <a:pt x="265" y="73"/>
                    <a:pt x="265" y="73"/>
                    <a:pt x="265" y="73"/>
                  </a:cubicBezTo>
                  <a:cubicBezTo>
                    <a:pt x="266" y="73"/>
                    <a:pt x="266" y="73"/>
                    <a:pt x="266" y="73"/>
                  </a:cubicBezTo>
                  <a:cubicBezTo>
                    <a:pt x="268" y="72"/>
                    <a:pt x="268" y="72"/>
                    <a:pt x="268" y="72"/>
                  </a:cubicBezTo>
                  <a:cubicBezTo>
                    <a:pt x="268" y="72"/>
                    <a:pt x="268" y="72"/>
                    <a:pt x="268" y="72"/>
                  </a:cubicBezTo>
                  <a:cubicBezTo>
                    <a:pt x="268" y="71"/>
                    <a:pt x="268" y="71"/>
                    <a:pt x="268" y="71"/>
                  </a:cubicBezTo>
                  <a:cubicBezTo>
                    <a:pt x="267" y="69"/>
                    <a:pt x="267" y="69"/>
                    <a:pt x="267" y="69"/>
                  </a:cubicBezTo>
                  <a:cubicBezTo>
                    <a:pt x="267" y="69"/>
                    <a:pt x="267" y="69"/>
                    <a:pt x="267" y="69"/>
                  </a:cubicBezTo>
                  <a:cubicBezTo>
                    <a:pt x="267" y="69"/>
                    <a:pt x="267" y="69"/>
                    <a:pt x="267" y="69"/>
                  </a:cubicBezTo>
                  <a:cubicBezTo>
                    <a:pt x="269" y="70"/>
                    <a:pt x="269" y="70"/>
                    <a:pt x="269" y="70"/>
                  </a:cubicBezTo>
                  <a:cubicBezTo>
                    <a:pt x="270" y="71"/>
                    <a:pt x="270" y="71"/>
                    <a:pt x="270" y="71"/>
                  </a:cubicBezTo>
                  <a:cubicBezTo>
                    <a:pt x="271" y="71"/>
                    <a:pt x="271" y="71"/>
                    <a:pt x="271" y="71"/>
                  </a:cubicBezTo>
                  <a:cubicBezTo>
                    <a:pt x="270" y="72"/>
                    <a:pt x="270" y="72"/>
                    <a:pt x="270" y="72"/>
                  </a:cubicBezTo>
                  <a:cubicBezTo>
                    <a:pt x="271" y="72"/>
                    <a:pt x="271" y="72"/>
                    <a:pt x="271" y="72"/>
                  </a:cubicBezTo>
                  <a:cubicBezTo>
                    <a:pt x="272" y="73"/>
                    <a:pt x="272" y="73"/>
                    <a:pt x="272" y="73"/>
                  </a:cubicBezTo>
                  <a:cubicBezTo>
                    <a:pt x="272" y="75"/>
                    <a:pt x="272" y="75"/>
                    <a:pt x="272" y="75"/>
                  </a:cubicBezTo>
                  <a:cubicBezTo>
                    <a:pt x="272" y="75"/>
                    <a:pt x="272" y="75"/>
                    <a:pt x="272" y="75"/>
                  </a:cubicBezTo>
                  <a:cubicBezTo>
                    <a:pt x="272" y="75"/>
                    <a:pt x="272" y="75"/>
                    <a:pt x="272" y="75"/>
                  </a:cubicBezTo>
                  <a:cubicBezTo>
                    <a:pt x="273" y="74"/>
                    <a:pt x="273" y="74"/>
                    <a:pt x="273" y="74"/>
                  </a:cubicBezTo>
                  <a:cubicBezTo>
                    <a:pt x="273" y="74"/>
                    <a:pt x="273" y="74"/>
                    <a:pt x="273" y="74"/>
                  </a:cubicBezTo>
                  <a:cubicBezTo>
                    <a:pt x="274" y="73"/>
                    <a:pt x="274" y="73"/>
                    <a:pt x="274" y="73"/>
                  </a:cubicBezTo>
                  <a:cubicBezTo>
                    <a:pt x="274" y="73"/>
                    <a:pt x="274" y="73"/>
                    <a:pt x="274" y="73"/>
                  </a:cubicBezTo>
                  <a:cubicBezTo>
                    <a:pt x="273" y="73"/>
                    <a:pt x="273" y="73"/>
                    <a:pt x="273" y="73"/>
                  </a:cubicBezTo>
                  <a:cubicBezTo>
                    <a:pt x="272" y="73"/>
                    <a:pt x="272" y="73"/>
                    <a:pt x="272" y="73"/>
                  </a:cubicBezTo>
                  <a:cubicBezTo>
                    <a:pt x="272" y="72"/>
                    <a:pt x="272" y="72"/>
                    <a:pt x="272" y="72"/>
                  </a:cubicBezTo>
                  <a:cubicBezTo>
                    <a:pt x="273" y="71"/>
                    <a:pt x="273" y="71"/>
                    <a:pt x="273" y="71"/>
                  </a:cubicBezTo>
                  <a:cubicBezTo>
                    <a:pt x="274" y="71"/>
                    <a:pt x="274" y="71"/>
                    <a:pt x="274" y="71"/>
                  </a:cubicBezTo>
                  <a:cubicBezTo>
                    <a:pt x="274" y="70"/>
                    <a:pt x="274" y="70"/>
                    <a:pt x="274" y="70"/>
                  </a:cubicBezTo>
                  <a:cubicBezTo>
                    <a:pt x="275" y="70"/>
                    <a:pt x="275" y="70"/>
                    <a:pt x="275" y="70"/>
                  </a:cubicBezTo>
                  <a:cubicBezTo>
                    <a:pt x="275" y="70"/>
                    <a:pt x="275" y="70"/>
                    <a:pt x="275" y="70"/>
                  </a:cubicBezTo>
                  <a:cubicBezTo>
                    <a:pt x="277" y="69"/>
                    <a:pt x="277" y="69"/>
                    <a:pt x="277" y="69"/>
                  </a:cubicBezTo>
                  <a:cubicBezTo>
                    <a:pt x="280" y="69"/>
                    <a:pt x="280" y="69"/>
                    <a:pt x="280" y="69"/>
                  </a:cubicBezTo>
                  <a:cubicBezTo>
                    <a:pt x="283" y="68"/>
                    <a:pt x="283" y="68"/>
                    <a:pt x="283" y="68"/>
                  </a:cubicBezTo>
                  <a:cubicBezTo>
                    <a:pt x="286" y="67"/>
                    <a:pt x="286" y="67"/>
                    <a:pt x="286" y="67"/>
                  </a:cubicBezTo>
                  <a:cubicBezTo>
                    <a:pt x="287" y="67"/>
                    <a:pt x="287" y="67"/>
                    <a:pt x="287" y="67"/>
                  </a:cubicBezTo>
                  <a:cubicBezTo>
                    <a:pt x="289" y="68"/>
                    <a:pt x="289" y="68"/>
                    <a:pt x="289" y="68"/>
                  </a:cubicBezTo>
                  <a:cubicBezTo>
                    <a:pt x="289" y="68"/>
                    <a:pt x="289" y="68"/>
                    <a:pt x="289" y="68"/>
                  </a:cubicBezTo>
                  <a:cubicBezTo>
                    <a:pt x="288" y="69"/>
                    <a:pt x="288" y="69"/>
                    <a:pt x="288" y="69"/>
                  </a:cubicBezTo>
                  <a:cubicBezTo>
                    <a:pt x="288" y="69"/>
                    <a:pt x="288" y="69"/>
                    <a:pt x="288" y="69"/>
                  </a:cubicBezTo>
                  <a:cubicBezTo>
                    <a:pt x="288" y="71"/>
                    <a:pt x="288" y="71"/>
                    <a:pt x="288" y="71"/>
                  </a:cubicBezTo>
                  <a:cubicBezTo>
                    <a:pt x="289" y="72"/>
                    <a:pt x="289" y="72"/>
                    <a:pt x="289" y="72"/>
                  </a:cubicBezTo>
                  <a:cubicBezTo>
                    <a:pt x="293" y="72"/>
                    <a:pt x="293" y="72"/>
                    <a:pt x="293" y="72"/>
                  </a:cubicBezTo>
                  <a:cubicBezTo>
                    <a:pt x="294" y="72"/>
                    <a:pt x="294" y="72"/>
                    <a:pt x="294" y="72"/>
                  </a:cubicBezTo>
                  <a:cubicBezTo>
                    <a:pt x="294" y="72"/>
                    <a:pt x="294" y="72"/>
                    <a:pt x="294" y="72"/>
                  </a:cubicBezTo>
                  <a:cubicBezTo>
                    <a:pt x="296" y="72"/>
                    <a:pt x="296" y="72"/>
                    <a:pt x="296" y="72"/>
                  </a:cubicBezTo>
                  <a:cubicBezTo>
                    <a:pt x="297" y="72"/>
                    <a:pt x="297" y="72"/>
                    <a:pt x="297" y="72"/>
                  </a:cubicBezTo>
                  <a:cubicBezTo>
                    <a:pt x="300" y="72"/>
                    <a:pt x="300" y="72"/>
                    <a:pt x="300" y="72"/>
                  </a:cubicBezTo>
                  <a:cubicBezTo>
                    <a:pt x="302" y="71"/>
                    <a:pt x="302" y="71"/>
                    <a:pt x="302" y="71"/>
                  </a:cubicBezTo>
                  <a:cubicBezTo>
                    <a:pt x="302" y="71"/>
                    <a:pt x="302" y="71"/>
                    <a:pt x="302" y="71"/>
                  </a:cubicBezTo>
                  <a:cubicBezTo>
                    <a:pt x="303" y="71"/>
                    <a:pt x="303" y="71"/>
                    <a:pt x="303" y="71"/>
                  </a:cubicBezTo>
                  <a:cubicBezTo>
                    <a:pt x="304" y="70"/>
                    <a:pt x="304" y="70"/>
                    <a:pt x="304" y="70"/>
                  </a:cubicBezTo>
                  <a:cubicBezTo>
                    <a:pt x="303" y="70"/>
                    <a:pt x="303" y="70"/>
                    <a:pt x="303" y="70"/>
                  </a:cubicBezTo>
                  <a:cubicBezTo>
                    <a:pt x="304" y="70"/>
                    <a:pt x="304" y="70"/>
                    <a:pt x="304" y="70"/>
                  </a:cubicBezTo>
                  <a:cubicBezTo>
                    <a:pt x="305" y="70"/>
                    <a:pt x="305" y="70"/>
                    <a:pt x="305" y="70"/>
                  </a:cubicBezTo>
                  <a:cubicBezTo>
                    <a:pt x="306" y="70"/>
                    <a:pt x="306" y="70"/>
                    <a:pt x="306" y="70"/>
                  </a:cubicBezTo>
                  <a:cubicBezTo>
                    <a:pt x="306" y="70"/>
                    <a:pt x="306" y="70"/>
                    <a:pt x="306" y="70"/>
                  </a:cubicBezTo>
                  <a:cubicBezTo>
                    <a:pt x="307" y="70"/>
                    <a:pt x="307" y="70"/>
                    <a:pt x="307" y="70"/>
                  </a:cubicBezTo>
                  <a:cubicBezTo>
                    <a:pt x="307" y="69"/>
                    <a:pt x="307" y="69"/>
                    <a:pt x="307" y="69"/>
                  </a:cubicBezTo>
                  <a:cubicBezTo>
                    <a:pt x="307" y="69"/>
                    <a:pt x="307" y="69"/>
                    <a:pt x="307" y="69"/>
                  </a:cubicBezTo>
                  <a:cubicBezTo>
                    <a:pt x="306" y="68"/>
                    <a:pt x="306" y="68"/>
                    <a:pt x="306" y="68"/>
                  </a:cubicBezTo>
                  <a:cubicBezTo>
                    <a:pt x="307" y="67"/>
                    <a:pt x="307" y="67"/>
                    <a:pt x="307" y="67"/>
                  </a:cubicBezTo>
                  <a:cubicBezTo>
                    <a:pt x="306" y="67"/>
                    <a:pt x="306" y="67"/>
                    <a:pt x="306" y="67"/>
                  </a:cubicBezTo>
                  <a:cubicBezTo>
                    <a:pt x="305" y="67"/>
                    <a:pt x="305" y="67"/>
                    <a:pt x="305" y="67"/>
                  </a:cubicBezTo>
                  <a:cubicBezTo>
                    <a:pt x="305" y="66"/>
                    <a:pt x="305" y="66"/>
                    <a:pt x="305" y="66"/>
                  </a:cubicBezTo>
                  <a:cubicBezTo>
                    <a:pt x="304" y="65"/>
                    <a:pt x="304" y="65"/>
                    <a:pt x="304" y="65"/>
                  </a:cubicBezTo>
                  <a:cubicBezTo>
                    <a:pt x="304" y="65"/>
                    <a:pt x="304" y="65"/>
                    <a:pt x="304" y="65"/>
                  </a:cubicBezTo>
                  <a:cubicBezTo>
                    <a:pt x="304" y="64"/>
                    <a:pt x="304" y="64"/>
                    <a:pt x="304" y="64"/>
                  </a:cubicBezTo>
                  <a:cubicBezTo>
                    <a:pt x="304" y="63"/>
                    <a:pt x="304" y="63"/>
                    <a:pt x="304" y="63"/>
                  </a:cubicBezTo>
                  <a:cubicBezTo>
                    <a:pt x="304" y="62"/>
                    <a:pt x="304" y="62"/>
                    <a:pt x="304" y="62"/>
                  </a:cubicBezTo>
                  <a:cubicBezTo>
                    <a:pt x="304" y="63"/>
                    <a:pt x="304" y="63"/>
                    <a:pt x="304" y="63"/>
                  </a:cubicBezTo>
                  <a:cubicBezTo>
                    <a:pt x="305" y="63"/>
                    <a:pt x="305" y="63"/>
                    <a:pt x="305" y="63"/>
                  </a:cubicBezTo>
                  <a:cubicBezTo>
                    <a:pt x="306" y="62"/>
                    <a:pt x="306" y="62"/>
                    <a:pt x="306" y="62"/>
                  </a:cubicBezTo>
                  <a:cubicBezTo>
                    <a:pt x="305" y="62"/>
                    <a:pt x="305" y="62"/>
                    <a:pt x="305" y="62"/>
                  </a:cubicBezTo>
                  <a:cubicBezTo>
                    <a:pt x="305" y="61"/>
                    <a:pt x="305" y="61"/>
                    <a:pt x="305" y="61"/>
                  </a:cubicBezTo>
                  <a:cubicBezTo>
                    <a:pt x="306" y="61"/>
                    <a:pt x="306" y="61"/>
                    <a:pt x="306" y="61"/>
                  </a:cubicBezTo>
                  <a:cubicBezTo>
                    <a:pt x="307" y="62"/>
                    <a:pt x="307" y="62"/>
                    <a:pt x="307" y="62"/>
                  </a:cubicBezTo>
                  <a:cubicBezTo>
                    <a:pt x="307" y="62"/>
                    <a:pt x="307" y="62"/>
                    <a:pt x="307" y="62"/>
                  </a:cubicBezTo>
                  <a:cubicBezTo>
                    <a:pt x="308" y="61"/>
                    <a:pt x="308" y="61"/>
                    <a:pt x="308" y="61"/>
                  </a:cubicBezTo>
                  <a:cubicBezTo>
                    <a:pt x="308" y="61"/>
                    <a:pt x="308" y="61"/>
                    <a:pt x="308" y="61"/>
                  </a:cubicBezTo>
                  <a:cubicBezTo>
                    <a:pt x="309" y="61"/>
                    <a:pt x="309" y="61"/>
                    <a:pt x="309" y="61"/>
                  </a:cubicBezTo>
                  <a:cubicBezTo>
                    <a:pt x="310" y="61"/>
                    <a:pt x="310" y="61"/>
                    <a:pt x="310" y="61"/>
                  </a:cubicBezTo>
                  <a:cubicBezTo>
                    <a:pt x="310" y="61"/>
                    <a:pt x="310" y="61"/>
                    <a:pt x="310" y="61"/>
                  </a:cubicBezTo>
                  <a:cubicBezTo>
                    <a:pt x="311" y="61"/>
                    <a:pt x="311" y="61"/>
                    <a:pt x="311" y="61"/>
                  </a:cubicBezTo>
                  <a:cubicBezTo>
                    <a:pt x="312" y="62"/>
                    <a:pt x="312" y="62"/>
                    <a:pt x="312" y="62"/>
                  </a:cubicBezTo>
                  <a:cubicBezTo>
                    <a:pt x="312" y="62"/>
                    <a:pt x="312" y="62"/>
                    <a:pt x="312" y="62"/>
                  </a:cubicBezTo>
                  <a:cubicBezTo>
                    <a:pt x="313" y="62"/>
                    <a:pt x="313" y="62"/>
                    <a:pt x="313" y="62"/>
                  </a:cubicBezTo>
                  <a:cubicBezTo>
                    <a:pt x="313" y="61"/>
                    <a:pt x="313" y="61"/>
                    <a:pt x="313" y="61"/>
                  </a:cubicBezTo>
                  <a:cubicBezTo>
                    <a:pt x="313" y="61"/>
                    <a:pt x="313" y="61"/>
                    <a:pt x="313" y="61"/>
                  </a:cubicBezTo>
                  <a:cubicBezTo>
                    <a:pt x="314" y="62"/>
                    <a:pt x="314" y="62"/>
                    <a:pt x="314" y="62"/>
                  </a:cubicBezTo>
                  <a:cubicBezTo>
                    <a:pt x="313" y="63"/>
                    <a:pt x="313" y="63"/>
                    <a:pt x="313" y="63"/>
                  </a:cubicBezTo>
                  <a:cubicBezTo>
                    <a:pt x="313" y="63"/>
                    <a:pt x="313" y="63"/>
                    <a:pt x="313" y="63"/>
                  </a:cubicBezTo>
                  <a:cubicBezTo>
                    <a:pt x="313" y="63"/>
                    <a:pt x="313" y="63"/>
                    <a:pt x="313" y="63"/>
                  </a:cubicBezTo>
                  <a:cubicBezTo>
                    <a:pt x="314" y="63"/>
                    <a:pt x="314" y="63"/>
                    <a:pt x="314" y="63"/>
                  </a:cubicBezTo>
                  <a:cubicBezTo>
                    <a:pt x="315" y="63"/>
                    <a:pt x="315" y="63"/>
                    <a:pt x="315" y="63"/>
                  </a:cubicBezTo>
                  <a:cubicBezTo>
                    <a:pt x="315" y="63"/>
                    <a:pt x="315" y="63"/>
                    <a:pt x="315" y="63"/>
                  </a:cubicBezTo>
                  <a:cubicBezTo>
                    <a:pt x="315" y="63"/>
                    <a:pt x="315" y="63"/>
                    <a:pt x="315" y="63"/>
                  </a:cubicBezTo>
                  <a:cubicBezTo>
                    <a:pt x="316" y="63"/>
                    <a:pt x="316" y="63"/>
                    <a:pt x="316" y="63"/>
                  </a:cubicBezTo>
                  <a:cubicBezTo>
                    <a:pt x="315" y="62"/>
                    <a:pt x="315" y="62"/>
                    <a:pt x="315" y="62"/>
                  </a:cubicBezTo>
                  <a:cubicBezTo>
                    <a:pt x="315" y="62"/>
                    <a:pt x="315" y="62"/>
                    <a:pt x="315" y="62"/>
                  </a:cubicBezTo>
                  <a:cubicBezTo>
                    <a:pt x="315" y="61"/>
                    <a:pt x="315" y="61"/>
                    <a:pt x="315" y="61"/>
                  </a:cubicBezTo>
                  <a:cubicBezTo>
                    <a:pt x="316" y="61"/>
                    <a:pt x="316" y="61"/>
                    <a:pt x="316" y="61"/>
                  </a:cubicBezTo>
                  <a:cubicBezTo>
                    <a:pt x="317" y="61"/>
                    <a:pt x="317" y="61"/>
                    <a:pt x="317" y="61"/>
                  </a:cubicBezTo>
                  <a:cubicBezTo>
                    <a:pt x="318" y="61"/>
                    <a:pt x="318" y="61"/>
                    <a:pt x="318" y="61"/>
                  </a:cubicBezTo>
                  <a:cubicBezTo>
                    <a:pt x="318" y="61"/>
                    <a:pt x="318" y="61"/>
                    <a:pt x="318" y="61"/>
                  </a:cubicBezTo>
                  <a:cubicBezTo>
                    <a:pt x="319" y="61"/>
                    <a:pt x="319" y="61"/>
                    <a:pt x="319" y="61"/>
                  </a:cubicBezTo>
                  <a:cubicBezTo>
                    <a:pt x="319" y="62"/>
                    <a:pt x="319" y="62"/>
                    <a:pt x="319" y="62"/>
                  </a:cubicBezTo>
                  <a:cubicBezTo>
                    <a:pt x="320" y="63"/>
                    <a:pt x="320" y="63"/>
                    <a:pt x="320" y="63"/>
                  </a:cubicBezTo>
                  <a:cubicBezTo>
                    <a:pt x="320" y="62"/>
                    <a:pt x="320" y="62"/>
                    <a:pt x="320" y="62"/>
                  </a:cubicBezTo>
                  <a:cubicBezTo>
                    <a:pt x="320" y="62"/>
                    <a:pt x="320" y="62"/>
                    <a:pt x="320" y="62"/>
                  </a:cubicBezTo>
                  <a:cubicBezTo>
                    <a:pt x="321" y="61"/>
                    <a:pt x="321" y="61"/>
                    <a:pt x="321" y="61"/>
                  </a:cubicBezTo>
                  <a:cubicBezTo>
                    <a:pt x="321" y="62"/>
                    <a:pt x="321" y="62"/>
                    <a:pt x="321" y="62"/>
                  </a:cubicBezTo>
                  <a:cubicBezTo>
                    <a:pt x="322" y="63"/>
                    <a:pt x="322" y="63"/>
                    <a:pt x="322" y="63"/>
                  </a:cubicBezTo>
                  <a:cubicBezTo>
                    <a:pt x="323" y="62"/>
                    <a:pt x="323" y="62"/>
                    <a:pt x="323" y="62"/>
                  </a:cubicBezTo>
                  <a:cubicBezTo>
                    <a:pt x="323" y="63"/>
                    <a:pt x="323" y="63"/>
                    <a:pt x="323" y="63"/>
                  </a:cubicBezTo>
                  <a:cubicBezTo>
                    <a:pt x="324" y="64"/>
                    <a:pt x="324" y="64"/>
                    <a:pt x="324" y="64"/>
                  </a:cubicBezTo>
                  <a:cubicBezTo>
                    <a:pt x="324" y="63"/>
                    <a:pt x="324" y="63"/>
                    <a:pt x="324" y="63"/>
                  </a:cubicBezTo>
                  <a:cubicBezTo>
                    <a:pt x="325" y="63"/>
                    <a:pt x="325" y="63"/>
                    <a:pt x="325" y="63"/>
                  </a:cubicBezTo>
                  <a:cubicBezTo>
                    <a:pt x="325" y="63"/>
                    <a:pt x="325" y="63"/>
                    <a:pt x="325" y="63"/>
                  </a:cubicBezTo>
                  <a:cubicBezTo>
                    <a:pt x="325" y="64"/>
                    <a:pt x="325" y="64"/>
                    <a:pt x="325" y="64"/>
                  </a:cubicBezTo>
                  <a:cubicBezTo>
                    <a:pt x="325" y="65"/>
                    <a:pt x="325" y="65"/>
                    <a:pt x="325" y="65"/>
                  </a:cubicBezTo>
                  <a:cubicBezTo>
                    <a:pt x="326" y="65"/>
                    <a:pt x="326" y="65"/>
                    <a:pt x="326" y="65"/>
                  </a:cubicBezTo>
                  <a:cubicBezTo>
                    <a:pt x="327" y="65"/>
                    <a:pt x="327" y="65"/>
                    <a:pt x="327" y="65"/>
                  </a:cubicBezTo>
                  <a:cubicBezTo>
                    <a:pt x="327" y="66"/>
                    <a:pt x="327" y="66"/>
                    <a:pt x="327" y="66"/>
                  </a:cubicBezTo>
                  <a:cubicBezTo>
                    <a:pt x="327" y="65"/>
                    <a:pt x="327" y="65"/>
                    <a:pt x="327" y="65"/>
                  </a:cubicBezTo>
                  <a:cubicBezTo>
                    <a:pt x="328" y="65"/>
                    <a:pt x="328" y="65"/>
                    <a:pt x="328" y="65"/>
                  </a:cubicBezTo>
                  <a:cubicBezTo>
                    <a:pt x="328" y="66"/>
                    <a:pt x="328" y="66"/>
                    <a:pt x="328" y="66"/>
                  </a:cubicBezTo>
                  <a:cubicBezTo>
                    <a:pt x="327" y="67"/>
                    <a:pt x="327" y="67"/>
                    <a:pt x="327" y="67"/>
                  </a:cubicBezTo>
                  <a:cubicBezTo>
                    <a:pt x="327" y="68"/>
                    <a:pt x="327" y="68"/>
                    <a:pt x="327" y="68"/>
                  </a:cubicBezTo>
                  <a:cubicBezTo>
                    <a:pt x="328" y="67"/>
                    <a:pt x="328" y="67"/>
                    <a:pt x="328" y="67"/>
                  </a:cubicBezTo>
                  <a:cubicBezTo>
                    <a:pt x="329" y="67"/>
                    <a:pt x="329" y="67"/>
                    <a:pt x="329" y="67"/>
                  </a:cubicBezTo>
                  <a:cubicBezTo>
                    <a:pt x="329" y="67"/>
                    <a:pt x="329" y="67"/>
                    <a:pt x="329" y="67"/>
                  </a:cubicBezTo>
                  <a:cubicBezTo>
                    <a:pt x="328" y="69"/>
                    <a:pt x="328" y="69"/>
                    <a:pt x="328" y="69"/>
                  </a:cubicBezTo>
                  <a:cubicBezTo>
                    <a:pt x="328" y="70"/>
                    <a:pt x="328" y="70"/>
                    <a:pt x="328" y="70"/>
                  </a:cubicBezTo>
                  <a:cubicBezTo>
                    <a:pt x="329" y="70"/>
                    <a:pt x="329" y="70"/>
                    <a:pt x="329" y="70"/>
                  </a:cubicBezTo>
                  <a:cubicBezTo>
                    <a:pt x="330" y="70"/>
                    <a:pt x="330" y="70"/>
                    <a:pt x="330" y="70"/>
                  </a:cubicBezTo>
                  <a:cubicBezTo>
                    <a:pt x="330" y="69"/>
                    <a:pt x="330" y="69"/>
                    <a:pt x="330" y="69"/>
                  </a:cubicBezTo>
                  <a:cubicBezTo>
                    <a:pt x="331" y="69"/>
                    <a:pt x="331" y="69"/>
                    <a:pt x="331" y="69"/>
                  </a:cubicBezTo>
                  <a:cubicBezTo>
                    <a:pt x="331" y="70"/>
                    <a:pt x="331" y="70"/>
                    <a:pt x="331" y="70"/>
                  </a:cubicBezTo>
                  <a:cubicBezTo>
                    <a:pt x="332" y="70"/>
                    <a:pt x="332" y="70"/>
                    <a:pt x="332" y="70"/>
                  </a:cubicBezTo>
                  <a:cubicBezTo>
                    <a:pt x="332" y="71"/>
                    <a:pt x="332" y="71"/>
                    <a:pt x="332" y="71"/>
                  </a:cubicBezTo>
                  <a:cubicBezTo>
                    <a:pt x="332" y="72"/>
                    <a:pt x="332" y="72"/>
                    <a:pt x="332" y="72"/>
                  </a:cubicBezTo>
                  <a:cubicBezTo>
                    <a:pt x="333" y="72"/>
                    <a:pt x="333" y="72"/>
                    <a:pt x="333" y="72"/>
                  </a:cubicBezTo>
                  <a:cubicBezTo>
                    <a:pt x="333" y="72"/>
                    <a:pt x="333" y="72"/>
                    <a:pt x="333" y="72"/>
                  </a:cubicBezTo>
                  <a:cubicBezTo>
                    <a:pt x="334" y="72"/>
                    <a:pt x="334" y="72"/>
                    <a:pt x="334" y="72"/>
                  </a:cubicBezTo>
                  <a:cubicBezTo>
                    <a:pt x="334" y="73"/>
                    <a:pt x="334" y="73"/>
                    <a:pt x="334" y="73"/>
                  </a:cubicBezTo>
                  <a:cubicBezTo>
                    <a:pt x="333" y="74"/>
                    <a:pt x="333" y="74"/>
                    <a:pt x="333" y="74"/>
                  </a:cubicBezTo>
                  <a:cubicBezTo>
                    <a:pt x="332" y="74"/>
                    <a:pt x="332" y="74"/>
                    <a:pt x="332" y="74"/>
                  </a:cubicBezTo>
                  <a:cubicBezTo>
                    <a:pt x="331" y="74"/>
                    <a:pt x="331" y="74"/>
                    <a:pt x="331" y="74"/>
                  </a:cubicBezTo>
                  <a:cubicBezTo>
                    <a:pt x="330" y="73"/>
                    <a:pt x="330" y="73"/>
                    <a:pt x="330" y="73"/>
                  </a:cubicBezTo>
                  <a:cubicBezTo>
                    <a:pt x="328" y="73"/>
                    <a:pt x="328" y="73"/>
                    <a:pt x="328" y="73"/>
                  </a:cubicBezTo>
                  <a:cubicBezTo>
                    <a:pt x="329" y="74"/>
                    <a:pt x="329" y="74"/>
                    <a:pt x="329" y="74"/>
                  </a:cubicBezTo>
                  <a:cubicBezTo>
                    <a:pt x="329" y="75"/>
                    <a:pt x="329" y="75"/>
                    <a:pt x="329" y="75"/>
                  </a:cubicBezTo>
                  <a:cubicBezTo>
                    <a:pt x="331" y="75"/>
                    <a:pt x="331" y="75"/>
                    <a:pt x="331" y="75"/>
                  </a:cubicBezTo>
                  <a:cubicBezTo>
                    <a:pt x="331" y="76"/>
                    <a:pt x="331" y="76"/>
                    <a:pt x="331" y="76"/>
                  </a:cubicBezTo>
                  <a:cubicBezTo>
                    <a:pt x="333" y="77"/>
                    <a:pt x="333" y="77"/>
                    <a:pt x="333" y="77"/>
                  </a:cubicBezTo>
                  <a:cubicBezTo>
                    <a:pt x="334" y="77"/>
                    <a:pt x="334" y="77"/>
                    <a:pt x="334" y="77"/>
                  </a:cubicBezTo>
                  <a:cubicBezTo>
                    <a:pt x="335" y="76"/>
                    <a:pt x="335" y="76"/>
                    <a:pt x="335" y="76"/>
                  </a:cubicBezTo>
                  <a:cubicBezTo>
                    <a:pt x="335" y="76"/>
                    <a:pt x="335" y="76"/>
                    <a:pt x="335" y="76"/>
                  </a:cubicBezTo>
                  <a:cubicBezTo>
                    <a:pt x="335" y="75"/>
                    <a:pt x="335" y="75"/>
                    <a:pt x="335" y="75"/>
                  </a:cubicBezTo>
                  <a:cubicBezTo>
                    <a:pt x="334" y="74"/>
                    <a:pt x="334" y="74"/>
                    <a:pt x="334" y="74"/>
                  </a:cubicBezTo>
                  <a:cubicBezTo>
                    <a:pt x="335" y="74"/>
                    <a:pt x="335" y="74"/>
                    <a:pt x="335" y="74"/>
                  </a:cubicBezTo>
                  <a:cubicBezTo>
                    <a:pt x="336" y="75"/>
                    <a:pt x="336" y="75"/>
                    <a:pt x="336" y="75"/>
                  </a:cubicBezTo>
                  <a:cubicBezTo>
                    <a:pt x="337" y="76"/>
                    <a:pt x="337" y="76"/>
                    <a:pt x="337" y="76"/>
                  </a:cubicBezTo>
                  <a:cubicBezTo>
                    <a:pt x="337" y="76"/>
                    <a:pt x="337" y="76"/>
                    <a:pt x="337" y="76"/>
                  </a:cubicBezTo>
                  <a:cubicBezTo>
                    <a:pt x="336" y="76"/>
                    <a:pt x="336" y="76"/>
                    <a:pt x="336" y="76"/>
                  </a:cubicBezTo>
                  <a:cubicBezTo>
                    <a:pt x="335" y="78"/>
                    <a:pt x="335" y="78"/>
                    <a:pt x="335" y="78"/>
                  </a:cubicBezTo>
                  <a:cubicBezTo>
                    <a:pt x="335" y="78"/>
                    <a:pt x="335" y="78"/>
                    <a:pt x="335" y="78"/>
                  </a:cubicBezTo>
                  <a:cubicBezTo>
                    <a:pt x="336" y="78"/>
                    <a:pt x="336" y="78"/>
                    <a:pt x="336" y="78"/>
                  </a:cubicBezTo>
                  <a:cubicBezTo>
                    <a:pt x="336" y="78"/>
                    <a:pt x="336" y="78"/>
                    <a:pt x="336" y="78"/>
                  </a:cubicBezTo>
                  <a:cubicBezTo>
                    <a:pt x="337" y="78"/>
                    <a:pt x="337" y="78"/>
                    <a:pt x="337" y="78"/>
                  </a:cubicBezTo>
                  <a:cubicBezTo>
                    <a:pt x="340" y="80"/>
                    <a:pt x="340" y="80"/>
                    <a:pt x="340" y="80"/>
                  </a:cubicBezTo>
                  <a:cubicBezTo>
                    <a:pt x="341" y="80"/>
                    <a:pt x="341" y="80"/>
                    <a:pt x="341" y="80"/>
                  </a:cubicBezTo>
                  <a:cubicBezTo>
                    <a:pt x="341" y="81"/>
                    <a:pt x="341" y="81"/>
                    <a:pt x="341" y="81"/>
                  </a:cubicBezTo>
                  <a:cubicBezTo>
                    <a:pt x="344" y="82"/>
                    <a:pt x="344" y="82"/>
                    <a:pt x="344" y="82"/>
                  </a:cubicBezTo>
                  <a:cubicBezTo>
                    <a:pt x="345" y="83"/>
                    <a:pt x="345" y="83"/>
                    <a:pt x="345" y="83"/>
                  </a:cubicBezTo>
                  <a:cubicBezTo>
                    <a:pt x="346" y="83"/>
                    <a:pt x="346" y="83"/>
                    <a:pt x="346" y="83"/>
                  </a:cubicBezTo>
                  <a:cubicBezTo>
                    <a:pt x="346" y="83"/>
                    <a:pt x="346" y="83"/>
                    <a:pt x="346" y="83"/>
                  </a:cubicBezTo>
                  <a:cubicBezTo>
                    <a:pt x="346" y="82"/>
                    <a:pt x="346" y="82"/>
                    <a:pt x="346" y="82"/>
                  </a:cubicBezTo>
                  <a:cubicBezTo>
                    <a:pt x="347" y="82"/>
                    <a:pt x="347" y="82"/>
                    <a:pt x="347" y="82"/>
                  </a:cubicBezTo>
                  <a:cubicBezTo>
                    <a:pt x="347" y="83"/>
                    <a:pt x="347" y="83"/>
                    <a:pt x="347" y="83"/>
                  </a:cubicBezTo>
                  <a:cubicBezTo>
                    <a:pt x="348" y="83"/>
                    <a:pt x="348" y="83"/>
                    <a:pt x="348" y="83"/>
                  </a:cubicBezTo>
                  <a:cubicBezTo>
                    <a:pt x="348" y="84"/>
                    <a:pt x="348" y="84"/>
                    <a:pt x="348" y="84"/>
                  </a:cubicBezTo>
                  <a:cubicBezTo>
                    <a:pt x="349" y="84"/>
                    <a:pt x="349" y="84"/>
                    <a:pt x="349" y="84"/>
                  </a:cubicBezTo>
                  <a:cubicBezTo>
                    <a:pt x="349" y="83"/>
                    <a:pt x="349" y="83"/>
                    <a:pt x="349" y="83"/>
                  </a:cubicBezTo>
                  <a:cubicBezTo>
                    <a:pt x="348" y="79"/>
                    <a:pt x="348" y="79"/>
                    <a:pt x="348" y="79"/>
                  </a:cubicBezTo>
                  <a:cubicBezTo>
                    <a:pt x="347" y="77"/>
                    <a:pt x="347" y="77"/>
                    <a:pt x="347" y="77"/>
                  </a:cubicBezTo>
                  <a:cubicBezTo>
                    <a:pt x="346" y="74"/>
                    <a:pt x="346" y="74"/>
                    <a:pt x="346" y="74"/>
                  </a:cubicBezTo>
                  <a:cubicBezTo>
                    <a:pt x="346" y="72"/>
                    <a:pt x="346" y="72"/>
                    <a:pt x="346" y="72"/>
                  </a:cubicBezTo>
                  <a:cubicBezTo>
                    <a:pt x="345" y="71"/>
                    <a:pt x="345" y="71"/>
                    <a:pt x="345" y="71"/>
                  </a:cubicBezTo>
                  <a:cubicBezTo>
                    <a:pt x="345" y="70"/>
                    <a:pt x="345" y="70"/>
                    <a:pt x="345" y="70"/>
                  </a:cubicBezTo>
                  <a:cubicBezTo>
                    <a:pt x="346" y="71"/>
                    <a:pt x="346" y="71"/>
                    <a:pt x="346" y="71"/>
                  </a:cubicBezTo>
                  <a:cubicBezTo>
                    <a:pt x="346" y="72"/>
                    <a:pt x="346" y="72"/>
                    <a:pt x="346" y="72"/>
                  </a:cubicBezTo>
                  <a:cubicBezTo>
                    <a:pt x="347" y="73"/>
                    <a:pt x="347" y="73"/>
                    <a:pt x="347" y="73"/>
                  </a:cubicBezTo>
                  <a:cubicBezTo>
                    <a:pt x="348" y="73"/>
                    <a:pt x="348" y="73"/>
                    <a:pt x="348" y="73"/>
                  </a:cubicBezTo>
                  <a:cubicBezTo>
                    <a:pt x="349" y="74"/>
                    <a:pt x="349" y="74"/>
                    <a:pt x="349" y="74"/>
                  </a:cubicBezTo>
                  <a:cubicBezTo>
                    <a:pt x="351" y="74"/>
                    <a:pt x="351" y="74"/>
                    <a:pt x="351" y="74"/>
                  </a:cubicBezTo>
                  <a:cubicBezTo>
                    <a:pt x="354" y="74"/>
                    <a:pt x="354" y="74"/>
                    <a:pt x="354" y="74"/>
                  </a:cubicBezTo>
                  <a:cubicBezTo>
                    <a:pt x="355" y="74"/>
                    <a:pt x="355" y="74"/>
                    <a:pt x="355" y="74"/>
                  </a:cubicBezTo>
                  <a:cubicBezTo>
                    <a:pt x="356" y="74"/>
                    <a:pt x="356" y="74"/>
                    <a:pt x="356" y="74"/>
                  </a:cubicBezTo>
                  <a:cubicBezTo>
                    <a:pt x="357" y="74"/>
                    <a:pt x="357" y="74"/>
                    <a:pt x="357" y="74"/>
                  </a:cubicBezTo>
                  <a:cubicBezTo>
                    <a:pt x="357" y="74"/>
                    <a:pt x="357" y="74"/>
                    <a:pt x="357" y="74"/>
                  </a:cubicBezTo>
                  <a:cubicBezTo>
                    <a:pt x="356" y="73"/>
                    <a:pt x="356" y="73"/>
                    <a:pt x="356" y="73"/>
                  </a:cubicBezTo>
                  <a:cubicBezTo>
                    <a:pt x="356" y="73"/>
                    <a:pt x="356" y="73"/>
                    <a:pt x="356" y="73"/>
                  </a:cubicBezTo>
                  <a:cubicBezTo>
                    <a:pt x="356" y="72"/>
                    <a:pt x="356" y="72"/>
                    <a:pt x="356" y="72"/>
                  </a:cubicBezTo>
                  <a:cubicBezTo>
                    <a:pt x="356" y="72"/>
                    <a:pt x="356" y="72"/>
                    <a:pt x="356" y="72"/>
                  </a:cubicBezTo>
                  <a:cubicBezTo>
                    <a:pt x="356" y="71"/>
                    <a:pt x="356" y="71"/>
                    <a:pt x="356" y="71"/>
                  </a:cubicBezTo>
                  <a:cubicBezTo>
                    <a:pt x="359" y="70"/>
                    <a:pt x="359" y="70"/>
                    <a:pt x="359" y="70"/>
                  </a:cubicBezTo>
                  <a:cubicBezTo>
                    <a:pt x="360" y="70"/>
                    <a:pt x="360" y="70"/>
                    <a:pt x="360" y="70"/>
                  </a:cubicBezTo>
                  <a:cubicBezTo>
                    <a:pt x="360" y="70"/>
                    <a:pt x="360" y="70"/>
                    <a:pt x="360" y="70"/>
                  </a:cubicBezTo>
                  <a:cubicBezTo>
                    <a:pt x="361" y="70"/>
                    <a:pt x="361" y="70"/>
                    <a:pt x="361" y="70"/>
                  </a:cubicBezTo>
                  <a:cubicBezTo>
                    <a:pt x="363" y="70"/>
                    <a:pt x="363" y="70"/>
                    <a:pt x="363" y="70"/>
                  </a:cubicBezTo>
                  <a:cubicBezTo>
                    <a:pt x="364" y="71"/>
                    <a:pt x="364" y="71"/>
                    <a:pt x="364" y="71"/>
                  </a:cubicBezTo>
                  <a:cubicBezTo>
                    <a:pt x="365" y="72"/>
                    <a:pt x="365" y="72"/>
                    <a:pt x="365" y="72"/>
                  </a:cubicBezTo>
                  <a:cubicBezTo>
                    <a:pt x="365" y="72"/>
                    <a:pt x="365" y="72"/>
                    <a:pt x="365" y="72"/>
                  </a:cubicBezTo>
                  <a:cubicBezTo>
                    <a:pt x="367" y="73"/>
                    <a:pt x="367" y="73"/>
                    <a:pt x="367" y="73"/>
                  </a:cubicBezTo>
                  <a:cubicBezTo>
                    <a:pt x="367" y="73"/>
                    <a:pt x="367" y="73"/>
                    <a:pt x="367" y="73"/>
                  </a:cubicBezTo>
                  <a:cubicBezTo>
                    <a:pt x="369" y="73"/>
                    <a:pt x="369" y="73"/>
                    <a:pt x="369" y="73"/>
                  </a:cubicBezTo>
                  <a:cubicBezTo>
                    <a:pt x="368" y="73"/>
                    <a:pt x="368" y="73"/>
                    <a:pt x="368" y="73"/>
                  </a:cubicBezTo>
                  <a:cubicBezTo>
                    <a:pt x="368" y="72"/>
                    <a:pt x="368" y="72"/>
                    <a:pt x="368" y="72"/>
                  </a:cubicBezTo>
                  <a:cubicBezTo>
                    <a:pt x="369" y="73"/>
                    <a:pt x="369" y="73"/>
                    <a:pt x="369" y="73"/>
                  </a:cubicBezTo>
                  <a:cubicBezTo>
                    <a:pt x="370" y="72"/>
                    <a:pt x="370" y="72"/>
                    <a:pt x="370" y="72"/>
                  </a:cubicBezTo>
                  <a:cubicBezTo>
                    <a:pt x="369" y="72"/>
                    <a:pt x="369" y="72"/>
                    <a:pt x="369" y="72"/>
                  </a:cubicBezTo>
                  <a:cubicBezTo>
                    <a:pt x="370" y="71"/>
                    <a:pt x="370" y="71"/>
                    <a:pt x="370" y="71"/>
                  </a:cubicBezTo>
                  <a:cubicBezTo>
                    <a:pt x="369" y="70"/>
                    <a:pt x="369" y="70"/>
                    <a:pt x="369" y="70"/>
                  </a:cubicBezTo>
                  <a:cubicBezTo>
                    <a:pt x="368" y="71"/>
                    <a:pt x="368" y="71"/>
                    <a:pt x="368" y="71"/>
                  </a:cubicBezTo>
                  <a:cubicBezTo>
                    <a:pt x="367" y="71"/>
                    <a:pt x="367" y="71"/>
                    <a:pt x="367" y="71"/>
                  </a:cubicBezTo>
                  <a:cubicBezTo>
                    <a:pt x="367" y="69"/>
                    <a:pt x="367" y="69"/>
                    <a:pt x="367" y="69"/>
                  </a:cubicBezTo>
                  <a:cubicBezTo>
                    <a:pt x="366" y="68"/>
                    <a:pt x="366" y="68"/>
                    <a:pt x="366" y="68"/>
                  </a:cubicBezTo>
                  <a:cubicBezTo>
                    <a:pt x="367" y="68"/>
                    <a:pt x="367" y="68"/>
                    <a:pt x="367" y="68"/>
                  </a:cubicBezTo>
                  <a:cubicBezTo>
                    <a:pt x="367" y="68"/>
                    <a:pt x="367" y="68"/>
                    <a:pt x="367" y="68"/>
                  </a:cubicBezTo>
                  <a:cubicBezTo>
                    <a:pt x="368" y="68"/>
                    <a:pt x="368" y="68"/>
                    <a:pt x="368" y="68"/>
                  </a:cubicBezTo>
                  <a:cubicBezTo>
                    <a:pt x="368" y="67"/>
                    <a:pt x="368" y="67"/>
                    <a:pt x="368" y="67"/>
                  </a:cubicBezTo>
                  <a:cubicBezTo>
                    <a:pt x="368" y="67"/>
                    <a:pt x="368" y="67"/>
                    <a:pt x="368" y="67"/>
                  </a:cubicBezTo>
                  <a:cubicBezTo>
                    <a:pt x="370" y="68"/>
                    <a:pt x="370" y="68"/>
                    <a:pt x="370" y="68"/>
                  </a:cubicBezTo>
                  <a:cubicBezTo>
                    <a:pt x="370" y="69"/>
                    <a:pt x="370" y="69"/>
                    <a:pt x="370" y="69"/>
                  </a:cubicBezTo>
                  <a:cubicBezTo>
                    <a:pt x="371" y="69"/>
                    <a:pt x="371" y="69"/>
                    <a:pt x="371" y="69"/>
                  </a:cubicBezTo>
                  <a:cubicBezTo>
                    <a:pt x="371" y="69"/>
                    <a:pt x="371" y="69"/>
                    <a:pt x="371" y="69"/>
                  </a:cubicBezTo>
                  <a:cubicBezTo>
                    <a:pt x="372" y="69"/>
                    <a:pt x="372" y="69"/>
                    <a:pt x="372" y="69"/>
                  </a:cubicBezTo>
                  <a:cubicBezTo>
                    <a:pt x="371" y="68"/>
                    <a:pt x="371" y="68"/>
                    <a:pt x="371" y="68"/>
                  </a:cubicBezTo>
                  <a:cubicBezTo>
                    <a:pt x="372" y="68"/>
                    <a:pt x="372" y="68"/>
                    <a:pt x="372" y="68"/>
                  </a:cubicBezTo>
                  <a:cubicBezTo>
                    <a:pt x="373" y="68"/>
                    <a:pt x="373" y="68"/>
                    <a:pt x="373" y="68"/>
                  </a:cubicBezTo>
                  <a:cubicBezTo>
                    <a:pt x="373" y="67"/>
                    <a:pt x="373" y="67"/>
                    <a:pt x="373" y="67"/>
                  </a:cubicBezTo>
                  <a:cubicBezTo>
                    <a:pt x="372" y="66"/>
                    <a:pt x="372" y="66"/>
                    <a:pt x="372" y="66"/>
                  </a:cubicBezTo>
                  <a:cubicBezTo>
                    <a:pt x="371" y="66"/>
                    <a:pt x="371" y="66"/>
                    <a:pt x="371" y="66"/>
                  </a:cubicBezTo>
                  <a:cubicBezTo>
                    <a:pt x="370" y="65"/>
                    <a:pt x="370" y="65"/>
                    <a:pt x="370" y="65"/>
                  </a:cubicBezTo>
                  <a:cubicBezTo>
                    <a:pt x="370" y="64"/>
                    <a:pt x="370" y="64"/>
                    <a:pt x="370" y="64"/>
                  </a:cubicBezTo>
                  <a:cubicBezTo>
                    <a:pt x="369" y="63"/>
                    <a:pt x="369" y="63"/>
                    <a:pt x="369" y="63"/>
                  </a:cubicBezTo>
                  <a:cubicBezTo>
                    <a:pt x="368" y="64"/>
                    <a:pt x="368" y="64"/>
                    <a:pt x="368" y="64"/>
                  </a:cubicBezTo>
                  <a:cubicBezTo>
                    <a:pt x="367" y="63"/>
                    <a:pt x="367" y="63"/>
                    <a:pt x="367" y="63"/>
                  </a:cubicBezTo>
                  <a:cubicBezTo>
                    <a:pt x="369" y="63"/>
                    <a:pt x="369" y="63"/>
                    <a:pt x="369" y="63"/>
                  </a:cubicBezTo>
                  <a:cubicBezTo>
                    <a:pt x="368" y="62"/>
                    <a:pt x="368" y="62"/>
                    <a:pt x="368" y="62"/>
                  </a:cubicBezTo>
                  <a:cubicBezTo>
                    <a:pt x="368" y="62"/>
                    <a:pt x="368" y="62"/>
                    <a:pt x="368" y="62"/>
                  </a:cubicBezTo>
                  <a:cubicBezTo>
                    <a:pt x="368" y="61"/>
                    <a:pt x="368" y="61"/>
                    <a:pt x="368" y="61"/>
                  </a:cubicBezTo>
                  <a:cubicBezTo>
                    <a:pt x="369" y="61"/>
                    <a:pt x="369" y="61"/>
                    <a:pt x="369" y="61"/>
                  </a:cubicBezTo>
                  <a:cubicBezTo>
                    <a:pt x="369" y="59"/>
                    <a:pt x="369" y="59"/>
                    <a:pt x="369" y="59"/>
                  </a:cubicBezTo>
                  <a:cubicBezTo>
                    <a:pt x="368" y="60"/>
                    <a:pt x="368" y="60"/>
                    <a:pt x="368" y="60"/>
                  </a:cubicBezTo>
                  <a:cubicBezTo>
                    <a:pt x="367" y="61"/>
                    <a:pt x="367" y="61"/>
                    <a:pt x="367" y="61"/>
                  </a:cubicBezTo>
                  <a:cubicBezTo>
                    <a:pt x="367" y="62"/>
                    <a:pt x="367" y="62"/>
                    <a:pt x="367" y="62"/>
                  </a:cubicBezTo>
                  <a:cubicBezTo>
                    <a:pt x="365" y="61"/>
                    <a:pt x="365" y="61"/>
                    <a:pt x="365" y="61"/>
                  </a:cubicBezTo>
                  <a:cubicBezTo>
                    <a:pt x="364" y="60"/>
                    <a:pt x="364" y="60"/>
                    <a:pt x="364" y="60"/>
                  </a:cubicBezTo>
                  <a:cubicBezTo>
                    <a:pt x="365" y="59"/>
                    <a:pt x="365" y="59"/>
                    <a:pt x="365" y="59"/>
                  </a:cubicBezTo>
                  <a:cubicBezTo>
                    <a:pt x="365" y="58"/>
                    <a:pt x="365" y="58"/>
                    <a:pt x="365" y="58"/>
                  </a:cubicBezTo>
                  <a:cubicBezTo>
                    <a:pt x="366" y="57"/>
                    <a:pt x="366" y="57"/>
                    <a:pt x="366" y="57"/>
                  </a:cubicBezTo>
                  <a:cubicBezTo>
                    <a:pt x="367" y="57"/>
                    <a:pt x="367" y="57"/>
                    <a:pt x="367" y="57"/>
                  </a:cubicBezTo>
                  <a:cubicBezTo>
                    <a:pt x="369" y="56"/>
                    <a:pt x="369" y="56"/>
                    <a:pt x="369" y="56"/>
                  </a:cubicBezTo>
                  <a:cubicBezTo>
                    <a:pt x="369" y="56"/>
                    <a:pt x="369" y="56"/>
                    <a:pt x="369" y="56"/>
                  </a:cubicBezTo>
                  <a:cubicBezTo>
                    <a:pt x="368" y="55"/>
                    <a:pt x="368" y="55"/>
                    <a:pt x="368" y="55"/>
                  </a:cubicBezTo>
                  <a:cubicBezTo>
                    <a:pt x="367" y="55"/>
                    <a:pt x="367" y="55"/>
                    <a:pt x="367" y="55"/>
                  </a:cubicBezTo>
                  <a:cubicBezTo>
                    <a:pt x="366" y="54"/>
                    <a:pt x="366" y="54"/>
                    <a:pt x="366" y="54"/>
                  </a:cubicBezTo>
                  <a:cubicBezTo>
                    <a:pt x="365" y="54"/>
                    <a:pt x="365" y="54"/>
                    <a:pt x="365" y="54"/>
                  </a:cubicBezTo>
                  <a:cubicBezTo>
                    <a:pt x="364" y="53"/>
                    <a:pt x="364" y="53"/>
                    <a:pt x="364" y="53"/>
                  </a:cubicBezTo>
                  <a:cubicBezTo>
                    <a:pt x="365" y="53"/>
                    <a:pt x="365" y="53"/>
                    <a:pt x="365" y="53"/>
                  </a:cubicBezTo>
                  <a:cubicBezTo>
                    <a:pt x="367" y="53"/>
                    <a:pt x="367" y="53"/>
                    <a:pt x="367" y="53"/>
                  </a:cubicBezTo>
                  <a:cubicBezTo>
                    <a:pt x="369" y="53"/>
                    <a:pt x="369" y="53"/>
                    <a:pt x="369" y="53"/>
                  </a:cubicBezTo>
                  <a:cubicBezTo>
                    <a:pt x="371" y="53"/>
                    <a:pt x="371" y="53"/>
                    <a:pt x="371" y="53"/>
                  </a:cubicBezTo>
                  <a:cubicBezTo>
                    <a:pt x="374" y="53"/>
                    <a:pt x="374" y="53"/>
                    <a:pt x="374" y="53"/>
                  </a:cubicBezTo>
                  <a:cubicBezTo>
                    <a:pt x="379" y="53"/>
                    <a:pt x="379" y="53"/>
                    <a:pt x="379" y="53"/>
                  </a:cubicBezTo>
                  <a:cubicBezTo>
                    <a:pt x="380" y="52"/>
                    <a:pt x="380" y="52"/>
                    <a:pt x="380" y="52"/>
                  </a:cubicBezTo>
                  <a:cubicBezTo>
                    <a:pt x="383" y="52"/>
                    <a:pt x="383" y="52"/>
                    <a:pt x="383" y="52"/>
                  </a:cubicBezTo>
                  <a:cubicBezTo>
                    <a:pt x="385" y="52"/>
                    <a:pt x="385" y="52"/>
                    <a:pt x="385" y="52"/>
                  </a:cubicBezTo>
                  <a:cubicBezTo>
                    <a:pt x="386" y="52"/>
                    <a:pt x="386" y="52"/>
                    <a:pt x="386" y="52"/>
                  </a:cubicBezTo>
                  <a:cubicBezTo>
                    <a:pt x="389" y="52"/>
                    <a:pt x="389" y="52"/>
                    <a:pt x="389" y="52"/>
                  </a:cubicBezTo>
                  <a:cubicBezTo>
                    <a:pt x="387" y="53"/>
                    <a:pt x="387" y="53"/>
                    <a:pt x="387" y="53"/>
                  </a:cubicBezTo>
                  <a:cubicBezTo>
                    <a:pt x="385" y="54"/>
                    <a:pt x="385" y="54"/>
                    <a:pt x="385" y="54"/>
                  </a:cubicBezTo>
                  <a:cubicBezTo>
                    <a:pt x="384" y="53"/>
                    <a:pt x="384" y="53"/>
                    <a:pt x="384" y="53"/>
                  </a:cubicBezTo>
                  <a:cubicBezTo>
                    <a:pt x="383" y="53"/>
                    <a:pt x="383" y="53"/>
                    <a:pt x="383" y="53"/>
                  </a:cubicBezTo>
                  <a:cubicBezTo>
                    <a:pt x="382" y="53"/>
                    <a:pt x="382" y="53"/>
                    <a:pt x="382" y="53"/>
                  </a:cubicBezTo>
                  <a:cubicBezTo>
                    <a:pt x="382" y="55"/>
                    <a:pt x="382" y="55"/>
                    <a:pt x="382" y="55"/>
                  </a:cubicBezTo>
                  <a:cubicBezTo>
                    <a:pt x="382" y="56"/>
                    <a:pt x="382" y="56"/>
                    <a:pt x="382" y="56"/>
                  </a:cubicBezTo>
                  <a:cubicBezTo>
                    <a:pt x="382" y="56"/>
                    <a:pt x="382" y="56"/>
                    <a:pt x="382" y="56"/>
                  </a:cubicBezTo>
                  <a:cubicBezTo>
                    <a:pt x="382" y="57"/>
                    <a:pt x="382" y="57"/>
                    <a:pt x="382" y="57"/>
                  </a:cubicBezTo>
                  <a:cubicBezTo>
                    <a:pt x="382" y="57"/>
                    <a:pt x="382" y="57"/>
                    <a:pt x="382" y="57"/>
                  </a:cubicBezTo>
                  <a:cubicBezTo>
                    <a:pt x="384" y="56"/>
                    <a:pt x="384" y="56"/>
                    <a:pt x="384" y="56"/>
                  </a:cubicBezTo>
                  <a:cubicBezTo>
                    <a:pt x="384" y="55"/>
                    <a:pt x="384" y="55"/>
                    <a:pt x="384" y="55"/>
                  </a:cubicBezTo>
                  <a:cubicBezTo>
                    <a:pt x="386" y="54"/>
                    <a:pt x="386" y="54"/>
                    <a:pt x="386" y="54"/>
                  </a:cubicBezTo>
                  <a:cubicBezTo>
                    <a:pt x="389" y="53"/>
                    <a:pt x="389" y="53"/>
                    <a:pt x="389" y="53"/>
                  </a:cubicBezTo>
                  <a:cubicBezTo>
                    <a:pt x="390" y="54"/>
                    <a:pt x="390" y="54"/>
                    <a:pt x="390" y="54"/>
                  </a:cubicBezTo>
                  <a:cubicBezTo>
                    <a:pt x="390" y="56"/>
                    <a:pt x="390" y="56"/>
                    <a:pt x="390" y="56"/>
                  </a:cubicBezTo>
                  <a:cubicBezTo>
                    <a:pt x="389" y="57"/>
                    <a:pt x="389" y="57"/>
                    <a:pt x="389" y="57"/>
                  </a:cubicBezTo>
                  <a:cubicBezTo>
                    <a:pt x="389" y="56"/>
                    <a:pt x="389" y="56"/>
                    <a:pt x="389" y="56"/>
                  </a:cubicBezTo>
                  <a:cubicBezTo>
                    <a:pt x="388" y="55"/>
                    <a:pt x="388" y="55"/>
                    <a:pt x="388" y="55"/>
                  </a:cubicBezTo>
                  <a:cubicBezTo>
                    <a:pt x="388" y="54"/>
                    <a:pt x="388" y="54"/>
                    <a:pt x="388" y="54"/>
                  </a:cubicBezTo>
                  <a:cubicBezTo>
                    <a:pt x="387" y="55"/>
                    <a:pt x="387" y="55"/>
                    <a:pt x="387" y="55"/>
                  </a:cubicBezTo>
                  <a:cubicBezTo>
                    <a:pt x="386" y="54"/>
                    <a:pt x="386" y="54"/>
                    <a:pt x="386" y="54"/>
                  </a:cubicBezTo>
                  <a:cubicBezTo>
                    <a:pt x="387" y="56"/>
                    <a:pt x="387" y="56"/>
                    <a:pt x="387" y="56"/>
                  </a:cubicBezTo>
                  <a:cubicBezTo>
                    <a:pt x="388" y="56"/>
                    <a:pt x="388" y="56"/>
                    <a:pt x="388" y="56"/>
                  </a:cubicBezTo>
                  <a:cubicBezTo>
                    <a:pt x="388" y="58"/>
                    <a:pt x="388" y="58"/>
                    <a:pt x="388" y="58"/>
                  </a:cubicBezTo>
                  <a:cubicBezTo>
                    <a:pt x="388" y="59"/>
                    <a:pt x="388" y="59"/>
                    <a:pt x="388" y="59"/>
                  </a:cubicBezTo>
                  <a:cubicBezTo>
                    <a:pt x="387" y="59"/>
                    <a:pt x="387" y="59"/>
                    <a:pt x="387" y="59"/>
                  </a:cubicBezTo>
                  <a:cubicBezTo>
                    <a:pt x="386" y="59"/>
                    <a:pt x="386" y="59"/>
                    <a:pt x="386" y="59"/>
                  </a:cubicBezTo>
                  <a:cubicBezTo>
                    <a:pt x="387" y="60"/>
                    <a:pt x="387" y="60"/>
                    <a:pt x="387" y="60"/>
                  </a:cubicBezTo>
                  <a:cubicBezTo>
                    <a:pt x="387" y="61"/>
                    <a:pt x="387" y="61"/>
                    <a:pt x="387" y="61"/>
                  </a:cubicBezTo>
                  <a:cubicBezTo>
                    <a:pt x="388" y="61"/>
                    <a:pt x="388" y="61"/>
                    <a:pt x="388" y="61"/>
                  </a:cubicBezTo>
                  <a:cubicBezTo>
                    <a:pt x="388" y="61"/>
                    <a:pt x="388" y="61"/>
                    <a:pt x="388" y="61"/>
                  </a:cubicBezTo>
                  <a:cubicBezTo>
                    <a:pt x="390" y="60"/>
                    <a:pt x="390" y="60"/>
                    <a:pt x="390" y="60"/>
                  </a:cubicBezTo>
                  <a:cubicBezTo>
                    <a:pt x="390" y="59"/>
                    <a:pt x="390" y="59"/>
                    <a:pt x="390" y="59"/>
                  </a:cubicBezTo>
                  <a:cubicBezTo>
                    <a:pt x="390" y="58"/>
                    <a:pt x="390" y="58"/>
                    <a:pt x="390" y="58"/>
                  </a:cubicBezTo>
                  <a:cubicBezTo>
                    <a:pt x="390" y="57"/>
                    <a:pt x="390" y="57"/>
                    <a:pt x="390" y="57"/>
                  </a:cubicBezTo>
                  <a:cubicBezTo>
                    <a:pt x="390" y="56"/>
                    <a:pt x="390" y="56"/>
                    <a:pt x="390" y="56"/>
                  </a:cubicBezTo>
                  <a:cubicBezTo>
                    <a:pt x="390" y="52"/>
                    <a:pt x="390" y="52"/>
                    <a:pt x="390" y="52"/>
                  </a:cubicBezTo>
                  <a:cubicBezTo>
                    <a:pt x="391" y="51"/>
                    <a:pt x="391" y="51"/>
                    <a:pt x="391" y="51"/>
                  </a:cubicBezTo>
                  <a:cubicBezTo>
                    <a:pt x="394" y="50"/>
                    <a:pt x="394" y="50"/>
                    <a:pt x="394" y="50"/>
                  </a:cubicBezTo>
                  <a:cubicBezTo>
                    <a:pt x="396" y="50"/>
                    <a:pt x="396" y="50"/>
                    <a:pt x="396" y="50"/>
                  </a:cubicBezTo>
                  <a:cubicBezTo>
                    <a:pt x="399" y="50"/>
                    <a:pt x="399" y="50"/>
                    <a:pt x="399" y="50"/>
                  </a:cubicBezTo>
                  <a:cubicBezTo>
                    <a:pt x="402" y="51"/>
                    <a:pt x="402" y="51"/>
                    <a:pt x="402" y="51"/>
                  </a:cubicBezTo>
                  <a:cubicBezTo>
                    <a:pt x="403" y="53"/>
                    <a:pt x="403" y="53"/>
                    <a:pt x="403" y="53"/>
                  </a:cubicBezTo>
                  <a:cubicBezTo>
                    <a:pt x="403" y="54"/>
                    <a:pt x="403" y="54"/>
                    <a:pt x="403" y="54"/>
                  </a:cubicBezTo>
                  <a:cubicBezTo>
                    <a:pt x="402" y="54"/>
                    <a:pt x="402" y="54"/>
                    <a:pt x="402" y="54"/>
                  </a:cubicBezTo>
                  <a:cubicBezTo>
                    <a:pt x="401" y="53"/>
                    <a:pt x="401" y="53"/>
                    <a:pt x="401" y="53"/>
                  </a:cubicBezTo>
                  <a:cubicBezTo>
                    <a:pt x="401" y="53"/>
                    <a:pt x="401" y="53"/>
                    <a:pt x="401" y="53"/>
                  </a:cubicBezTo>
                  <a:cubicBezTo>
                    <a:pt x="401" y="54"/>
                    <a:pt x="401" y="54"/>
                    <a:pt x="401" y="54"/>
                  </a:cubicBezTo>
                  <a:cubicBezTo>
                    <a:pt x="401" y="55"/>
                    <a:pt x="401" y="55"/>
                    <a:pt x="401" y="55"/>
                  </a:cubicBezTo>
                  <a:cubicBezTo>
                    <a:pt x="401" y="56"/>
                    <a:pt x="401" y="56"/>
                    <a:pt x="401" y="56"/>
                  </a:cubicBezTo>
                  <a:cubicBezTo>
                    <a:pt x="400" y="56"/>
                    <a:pt x="400" y="56"/>
                    <a:pt x="400" y="56"/>
                  </a:cubicBezTo>
                  <a:cubicBezTo>
                    <a:pt x="401" y="56"/>
                    <a:pt x="401" y="56"/>
                    <a:pt x="401" y="56"/>
                  </a:cubicBezTo>
                  <a:cubicBezTo>
                    <a:pt x="402" y="56"/>
                    <a:pt x="402" y="56"/>
                    <a:pt x="402" y="56"/>
                  </a:cubicBezTo>
                  <a:cubicBezTo>
                    <a:pt x="403" y="56"/>
                    <a:pt x="403" y="56"/>
                    <a:pt x="403" y="56"/>
                  </a:cubicBezTo>
                  <a:cubicBezTo>
                    <a:pt x="404" y="55"/>
                    <a:pt x="404" y="55"/>
                    <a:pt x="404" y="55"/>
                  </a:cubicBezTo>
                  <a:cubicBezTo>
                    <a:pt x="405" y="56"/>
                    <a:pt x="405" y="56"/>
                    <a:pt x="405" y="56"/>
                  </a:cubicBezTo>
                  <a:cubicBezTo>
                    <a:pt x="405" y="57"/>
                    <a:pt x="405" y="57"/>
                    <a:pt x="405" y="57"/>
                  </a:cubicBezTo>
                  <a:cubicBezTo>
                    <a:pt x="405" y="58"/>
                    <a:pt x="405" y="58"/>
                    <a:pt x="405" y="58"/>
                  </a:cubicBezTo>
                  <a:cubicBezTo>
                    <a:pt x="406" y="59"/>
                    <a:pt x="406" y="59"/>
                    <a:pt x="406" y="59"/>
                  </a:cubicBezTo>
                  <a:cubicBezTo>
                    <a:pt x="406" y="58"/>
                    <a:pt x="406" y="58"/>
                    <a:pt x="406" y="58"/>
                  </a:cubicBezTo>
                  <a:cubicBezTo>
                    <a:pt x="406" y="57"/>
                    <a:pt x="406" y="57"/>
                    <a:pt x="406" y="57"/>
                  </a:cubicBezTo>
                  <a:cubicBezTo>
                    <a:pt x="407" y="56"/>
                    <a:pt x="407" y="56"/>
                    <a:pt x="407" y="56"/>
                  </a:cubicBezTo>
                  <a:cubicBezTo>
                    <a:pt x="408" y="57"/>
                    <a:pt x="408" y="57"/>
                    <a:pt x="408" y="57"/>
                  </a:cubicBezTo>
                  <a:cubicBezTo>
                    <a:pt x="409" y="58"/>
                    <a:pt x="409" y="58"/>
                    <a:pt x="409" y="58"/>
                  </a:cubicBezTo>
                  <a:cubicBezTo>
                    <a:pt x="408" y="58"/>
                    <a:pt x="408" y="58"/>
                    <a:pt x="408" y="58"/>
                  </a:cubicBezTo>
                  <a:cubicBezTo>
                    <a:pt x="408" y="59"/>
                    <a:pt x="408" y="59"/>
                    <a:pt x="408" y="59"/>
                  </a:cubicBezTo>
                  <a:cubicBezTo>
                    <a:pt x="408" y="60"/>
                    <a:pt x="408" y="60"/>
                    <a:pt x="408" y="60"/>
                  </a:cubicBezTo>
                  <a:cubicBezTo>
                    <a:pt x="409" y="59"/>
                    <a:pt x="409" y="59"/>
                    <a:pt x="409" y="59"/>
                  </a:cubicBezTo>
                  <a:cubicBezTo>
                    <a:pt x="409" y="58"/>
                    <a:pt x="409" y="58"/>
                    <a:pt x="409" y="58"/>
                  </a:cubicBezTo>
                  <a:cubicBezTo>
                    <a:pt x="410" y="58"/>
                    <a:pt x="410" y="58"/>
                    <a:pt x="410" y="58"/>
                  </a:cubicBezTo>
                  <a:cubicBezTo>
                    <a:pt x="410" y="59"/>
                    <a:pt x="410" y="59"/>
                    <a:pt x="410" y="59"/>
                  </a:cubicBezTo>
                  <a:cubicBezTo>
                    <a:pt x="410" y="58"/>
                    <a:pt x="410" y="58"/>
                    <a:pt x="410" y="58"/>
                  </a:cubicBezTo>
                  <a:cubicBezTo>
                    <a:pt x="411" y="56"/>
                    <a:pt x="411" y="56"/>
                    <a:pt x="411" y="56"/>
                  </a:cubicBezTo>
                  <a:cubicBezTo>
                    <a:pt x="411" y="56"/>
                    <a:pt x="411" y="56"/>
                    <a:pt x="411" y="56"/>
                  </a:cubicBezTo>
                  <a:cubicBezTo>
                    <a:pt x="412" y="56"/>
                    <a:pt x="412" y="56"/>
                    <a:pt x="412" y="56"/>
                  </a:cubicBezTo>
                  <a:cubicBezTo>
                    <a:pt x="414" y="58"/>
                    <a:pt x="414" y="58"/>
                    <a:pt x="414" y="58"/>
                  </a:cubicBezTo>
                  <a:cubicBezTo>
                    <a:pt x="416" y="58"/>
                    <a:pt x="416" y="58"/>
                    <a:pt x="416" y="58"/>
                  </a:cubicBezTo>
                  <a:cubicBezTo>
                    <a:pt x="418" y="59"/>
                    <a:pt x="418" y="59"/>
                    <a:pt x="418" y="59"/>
                  </a:cubicBezTo>
                  <a:cubicBezTo>
                    <a:pt x="417" y="60"/>
                    <a:pt x="417" y="60"/>
                    <a:pt x="417" y="60"/>
                  </a:cubicBezTo>
                  <a:cubicBezTo>
                    <a:pt x="416" y="61"/>
                    <a:pt x="416" y="61"/>
                    <a:pt x="416" y="61"/>
                  </a:cubicBezTo>
                  <a:cubicBezTo>
                    <a:pt x="415" y="62"/>
                    <a:pt x="415" y="62"/>
                    <a:pt x="415" y="62"/>
                  </a:cubicBezTo>
                  <a:cubicBezTo>
                    <a:pt x="416" y="61"/>
                    <a:pt x="416" y="61"/>
                    <a:pt x="416" y="61"/>
                  </a:cubicBezTo>
                  <a:cubicBezTo>
                    <a:pt x="418" y="61"/>
                    <a:pt x="418" y="61"/>
                    <a:pt x="418" y="61"/>
                  </a:cubicBezTo>
                  <a:cubicBezTo>
                    <a:pt x="419" y="61"/>
                    <a:pt x="419" y="61"/>
                    <a:pt x="419" y="61"/>
                  </a:cubicBezTo>
                  <a:cubicBezTo>
                    <a:pt x="421" y="61"/>
                    <a:pt x="421" y="61"/>
                    <a:pt x="421" y="61"/>
                  </a:cubicBezTo>
                  <a:cubicBezTo>
                    <a:pt x="422" y="60"/>
                    <a:pt x="422" y="60"/>
                    <a:pt x="422" y="60"/>
                  </a:cubicBezTo>
                  <a:cubicBezTo>
                    <a:pt x="423" y="60"/>
                    <a:pt x="423" y="60"/>
                    <a:pt x="423" y="60"/>
                  </a:cubicBezTo>
                  <a:cubicBezTo>
                    <a:pt x="425" y="58"/>
                    <a:pt x="425" y="58"/>
                    <a:pt x="425" y="58"/>
                  </a:cubicBezTo>
                  <a:cubicBezTo>
                    <a:pt x="426" y="58"/>
                    <a:pt x="426" y="58"/>
                    <a:pt x="426" y="58"/>
                  </a:cubicBezTo>
                  <a:cubicBezTo>
                    <a:pt x="427" y="57"/>
                    <a:pt x="427" y="57"/>
                    <a:pt x="427" y="57"/>
                  </a:cubicBezTo>
                  <a:cubicBezTo>
                    <a:pt x="428" y="56"/>
                    <a:pt x="428" y="56"/>
                    <a:pt x="428" y="56"/>
                  </a:cubicBezTo>
                  <a:cubicBezTo>
                    <a:pt x="432" y="55"/>
                    <a:pt x="432" y="55"/>
                    <a:pt x="432" y="55"/>
                  </a:cubicBezTo>
                  <a:cubicBezTo>
                    <a:pt x="433" y="54"/>
                    <a:pt x="433" y="54"/>
                    <a:pt x="433" y="54"/>
                  </a:cubicBezTo>
                  <a:cubicBezTo>
                    <a:pt x="434" y="55"/>
                    <a:pt x="434" y="55"/>
                    <a:pt x="434" y="55"/>
                  </a:cubicBezTo>
                  <a:cubicBezTo>
                    <a:pt x="434" y="54"/>
                    <a:pt x="434" y="54"/>
                    <a:pt x="434" y="54"/>
                  </a:cubicBezTo>
                  <a:cubicBezTo>
                    <a:pt x="436" y="53"/>
                    <a:pt x="436" y="53"/>
                    <a:pt x="436" y="53"/>
                  </a:cubicBezTo>
                  <a:cubicBezTo>
                    <a:pt x="437" y="53"/>
                    <a:pt x="437" y="53"/>
                    <a:pt x="437" y="53"/>
                  </a:cubicBezTo>
                  <a:cubicBezTo>
                    <a:pt x="440" y="53"/>
                    <a:pt x="440" y="53"/>
                    <a:pt x="440" y="53"/>
                  </a:cubicBezTo>
                  <a:cubicBezTo>
                    <a:pt x="444" y="54"/>
                    <a:pt x="444" y="54"/>
                    <a:pt x="444" y="54"/>
                  </a:cubicBezTo>
                  <a:cubicBezTo>
                    <a:pt x="446" y="56"/>
                    <a:pt x="446" y="56"/>
                    <a:pt x="446" y="56"/>
                  </a:cubicBezTo>
                  <a:cubicBezTo>
                    <a:pt x="448" y="57"/>
                    <a:pt x="448" y="57"/>
                    <a:pt x="448" y="57"/>
                  </a:cubicBezTo>
                  <a:cubicBezTo>
                    <a:pt x="449" y="59"/>
                    <a:pt x="449" y="59"/>
                    <a:pt x="449" y="59"/>
                  </a:cubicBezTo>
                  <a:cubicBezTo>
                    <a:pt x="450" y="60"/>
                    <a:pt x="450" y="60"/>
                    <a:pt x="450" y="60"/>
                  </a:cubicBezTo>
                  <a:cubicBezTo>
                    <a:pt x="450" y="61"/>
                    <a:pt x="450" y="61"/>
                    <a:pt x="450" y="61"/>
                  </a:cubicBezTo>
                  <a:cubicBezTo>
                    <a:pt x="451" y="61"/>
                    <a:pt x="451" y="61"/>
                    <a:pt x="451" y="61"/>
                  </a:cubicBezTo>
                  <a:cubicBezTo>
                    <a:pt x="450" y="62"/>
                    <a:pt x="450" y="62"/>
                    <a:pt x="450" y="62"/>
                  </a:cubicBezTo>
                  <a:cubicBezTo>
                    <a:pt x="451" y="64"/>
                    <a:pt x="451" y="64"/>
                    <a:pt x="451" y="64"/>
                  </a:cubicBezTo>
                  <a:cubicBezTo>
                    <a:pt x="451" y="65"/>
                    <a:pt x="451" y="65"/>
                    <a:pt x="451" y="65"/>
                  </a:cubicBezTo>
                  <a:cubicBezTo>
                    <a:pt x="451" y="65"/>
                    <a:pt x="451" y="65"/>
                    <a:pt x="451" y="65"/>
                  </a:cubicBezTo>
                  <a:cubicBezTo>
                    <a:pt x="452" y="65"/>
                    <a:pt x="452" y="65"/>
                    <a:pt x="452" y="65"/>
                  </a:cubicBezTo>
                  <a:cubicBezTo>
                    <a:pt x="453" y="64"/>
                    <a:pt x="453" y="64"/>
                    <a:pt x="453" y="64"/>
                  </a:cubicBezTo>
                  <a:cubicBezTo>
                    <a:pt x="454" y="64"/>
                    <a:pt x="454" y="64"/>
                    <a:pt x="454" y="64"/>
                  </a:cubicBezTo>
                  <a:cubicBezTo>
                    <a:pt x="455" y="65"/>
                    <a:pt x="455" y="65"/>
                    <a:pt x="455" y="65"/>
                  </a:cubicBezTo>
                  <a:cubicBezTo>
                    <a:pt x="455" y="64"/>
                    <a:pt x="455" y="64"/>
                    <a:pt x="455" y="64"/>
                  </a:cubicBezTo>
                  <a:cubicBezTo>
                    <a:pt x="456" y="64"/>
                    <a:pt x="456" y="64"/>
                    <a:pt x="456" y="64"/>
                  </a:cubicBezTo>
                  <a:cubicBezTo>
                    <a:pt x="457" y="64"/>
                    <a:pt x="457" y="64"/>
                    <a:pt x="457" y="64"/>
                  </a:cubicBezTo>
                  <a:cubicBezTo>
                    <a:pt x="457" y="65"/>
                    <a:pt x="457" y="65"/>
                    <a:pt x="457" y="65"/>
                  </a:cubicBezTo>
                  <a:cubicBezTo>
                    <a:pt x="458" y="65"/>
                    <a:pt x="458" y="65"/>
                    <a:pt x="458" y="65"/>
                  </a:cubicBezTo>
                  <a:cubicBezTo>
                    <a:pt x="457" y="63"/>
                    <a:pt x="457" y="63"/>
                    <a:pt x="457" y="63"/>
                  </a:cubicBezTo>
                  <a:cubicBezTo>
                    <a:pt x="458" y="63"/>
                    <a:pt x="458" y="63"/>
                    <a:pt x="458" y="63"/>
                  </a:cubicBezTo>
                  <a:cubicBezTo>
                    <a:pt x="459" y="64"/>
                    <a:pt x="459" y="64"/>
                    <a:pt x="459" y="64"/>
                  </a:cubicBezTo>
                  <a:cubicBezTo>
                    <a:pt x="460" y="66"/>
                    <a:pt x="460" y="66"/>
                    <a:pt x="460" y="66"/>
                  </a:cubicBezTo>
                  <a:cubicBezTo>
                    <a:pt x="460" y="67"/>
                    <a:pt x="460" y="67"/>
                    <a:pt x="460" y="67"/>
                  </a:cubicBezTo>
                  <a:cubicBezTo>
                    <a:pt x="461" y="67"/>
                    <a:pt x="461" y="67"/>
                    <a:pt x="461" y="67"/>
                  </a:cubicBezTo>
                  <a:cubicBezTo>
                    <a:pt x="462" y="69"/>
                    <a:pt x="462" y="69"/>
                    <a:pt x="462" y="69"/>
                  </a:cubicBezTo>
                  <a:cubicBezTo>
                    <a:pt x="462" y="68"/>
                    <a:pt x="462" y="68"/>
                    <a:pt x="462" y="68"/>
                  </a:cubicBezTo>
                  <a:cubicBezTo>
                    <a:pt x="462" y="67"/>
                    <a:pt x="462" y="67"/>
                    <a:pt x="462" y="67"/>
                  </a:cubicBezTo>
                  <a:cubicBezTo>
                    <a:pt x="461" y="67"/>
                    <a:pt x="461" y="67"/>
                    <a:pt x="461" y="67"/>
                  </a:cubicBezTo>
                  <a:cubicBezTo>
                    <a:pt x="461" y="66"/>
                    <a:pt x="461" y="66"/>
                    <a:pt x="461" y="66"/>
                  </a:cubicBezTo>
                  <a:cubicBezTo>
                    <a:pt x="462" y="66"/>
                    <a:pt x="462" y="66"/>
                    <a:pt x="462" y="66"/>
                  </a:cubicBezTo>
                  <a:cubicBezTo>
                    <a:pt x="463" y="66"/>
                    <a:pt x="463" y="66"/>
                    <a:pt x="463" y="66"/>
                  </a:cubicBezTo>
                  <a:cubicBezTo>
                    <a:pt x="464" y="67"/>
                    <a:pt x="464" y="67"/>
                    <a:pt x="464" y="67"/>
                  </a:cubicBezTo>
                  <a:cubicBezTo>
                    <a:pt x="465" y="69"/>
                    <a:pt x="465" y="69"/>
                    <a:pt x="465" y="69"/>
                  </a:cubicBezTo>
                  <a:cubicBezTo>
                    <a:pt x="464" y="67"/>
                    <a:pt x="464" y="67"/>
                    <a:pt x="464" y="67"/>
                  </a:cubicBezTo>
                  <a:cubicBezTo>
                    <a:pt x="463" y="65"/>
                    <a:pt x="463" y="65"/>
                    <a:pt x="463" y="65"/>
                  </a:cubicBezTo>
                  <a:cubicBezTo>
                    <a:pt x="463" y="63"/>
                    <a:pt x="463" y="63"/>
                    <a:pt x="463" y="63"/>
                  </a:cubicBezTo>
                  <a:cubicBezTo>
                    <a:pt x="463" y="62"/>
                    <a:pt x="463" y="62"/>
                    <a:pt x="463" y="62"/>
                  </a:cubicBezTo>
                  <a:cubicBezTo>
                    <a:pt x="464" y="61"/>
                    <a:pt x="464" y="61"/>
                    <a:pt x="464" y="61"/>
                  </a:cubicBezTo>
                  <a:cubicBezTo>
                    <a:pt x="466" y="61"/>
                    <a:pt x="466" y="61"/>
                    <a:pt x="466" y="61"/>
                  </a:cubicBezTo>
                  <a:cubicBezTo>
                    <a:pt x="467" y="60"/>
                    <a:pt x="467" y="60"/>
                    <a:pt x="467" y="60"/>
                  </a:cubicBezTo>
                  <a:cubicBezTo>
                    <a:pt x="468" y="59"/>
                    <a:pt x="468" y="59"/>
                    <a:pt x="468" y="59"/>
                  </a:cubicBezTo>
                  <a:cubicBezTo>
                    <a:pt x="468" y="59"/>
                    <a:pt x="468" y="59"/>
                    <a:pt x="468" y="59"/>
                  </a:cubicBezTo>
                  <a:cubicBezTo>
                    <a:pt x="468" y="58"/>
                    <a:pt x="468" y="58"/>
                    <a:pt x="468" y="58"/>
                  </a:cubicBezTo>
                  <a:cubicBezTo>
                    <a:pt x="469" y="58"/>
                    <a:pt x="469" y="58"/>
                    <a:pt x="469" y="58"/>
                  </a:cubicBezTo>
                  <a:cubicBezTo>
                    <a:pt x="470" y="59"/>
                    <a:pt x="470" y="59"/>
                    <a:pt x="470" y="59"/>
                  </a:cubicBezTo>
                  <a:cubicBezTo>
                    <a:pt x="471" y="59"/>
                    <a:pt x="471" y="59"/>
                    <a:pt x="471" y="59"/>
                  </a:cubicBezTo>
                  <a:cubicBezTo>
                    <a:pt x="472" y="59"/>
                    <a:pt x="472" y="59"/>
                    <a:pt x="472" y="59"/>
                  </a:cubicBezTo>
                  <a:cubicBezTo>
                    <a:pt x="473" y="58"/>
                    <a:pt x="473" y="58"/>
                    <a:pt x="473" y="58"/>
                  </a:cubicBezTo>
                  <a:cubicBezTo>
                    <a:pt x="474" y="59"/>
                    <a:pt x="474" y="59"/>
                    <a:pt x="474" y="59"/>
                  </a:cubicBezTo>
                  <a:cubicBezTo>
                    <a:pt x="475" y="58"/>
                    <a:pt x="475" y="58"/>
                    <a:pt x="475" y="58"/>
                  </a:cubicBezTo>
                  <a:cubicBezTo>
                    <a:pt x="477" y="58"/>
                    <a:pt x="477" y="58"/>
                    <a:pt x="477" y="58"/>
                  </a:cubicBezTo>
                  <a:cubicBezTo>
                    <a:pt x="478" y="58"/>
                    <a:pt x="478" y="58"/>
                    <a:pt x="478" y="58"/>
                  </a:cubicBezTo>
                  <a:cubicBezTo>
                    <a:pt x="478" y="58"/>
                    <a:pt x="478" y="58"/>
                    <a:pt x="478" y="58"/>
                  </a:cubicBezTo>
                  <a:cubicBezTo>
                    <a:pt x="478" y="58"/>
                    <a:pt x="478" y="58"/>
                    <a:pt x="478" y="58"/>
                  </a:cubicBezTo>
                  <a:cubicBezTo>
                    <a:pt x="479" y="59"/>
                    <a:pt x="479" y="59"/>
                    <a:pt x="479" y="59"/>
                  </a:cubicBezTo>
                  <a:cubicBezTo>
                    <a:pt x="479" y="58"/>
                    <a:pt x="479" y="58"/>
                    <a:pt x="479" y="58"/>
                  </a:cubicBezTo>
                  <a:cubicBezTo>
                    <a:pt x="480" y="57"/>
                    <a:pt x="480" y="57"/>
                    <a:pt x="480" y="57"/>
                  </a:cubicBezTo>
                  <a:cubicBezTo>
                    <a:pt x="480" y="56"/>
                    <a:pt x="480" y="56"/>
                    <a:pt x="480" y="56"/>
                  </a:cubicBezTo>
                  <a:cubicBezTo>
                    <a:pt x="480" y="55"/>
                    <a:pt x="480" y="55"/>
                    <a:pt x="480" y="55"/>
                  </a:cubicBezTo>
                  <a:cubicBezTo>
                    <a:pt x="480" y="54"/>
                    <a:pt x="480" y="54"/>
                    <a:pt x="480" y="54"/>
                  </a:cubicBezTo>
                  <a:cubicBezTo>
                    <a:pt x="481" y="54"/>
                    <a:pt x="481" y="54"/>
                    <a:pt x="481" y="54"/>
                  </a:cubicBezTo>
                  <a:cubicBezTo>
                    <a:pt x="482" y="54"/>
                    <a:pt x="482" y="54"/>
                    <a:pt x="482" y="54"/>
                  </a:cubicBezTo>
                  <a:cubicBezTo>
                    <a:pt x="483" y="55"/>
                    <a:pt x="483" y="55"/>
                    <a:pt x="483" y="55"/>
                  </a:cubicBezTo>
                  <a:cubicBezTo>
                    <a:pt x="483" y="55"/>
                    <a:pt x="483" y="55"/>
                    <a:pt x="483" y="55"/>
                  </a:cubicBezTo>
                  <a:cubicBezTo>
                    <a:pt x="484" y="55"/>
                    <a:pt x="484" y="55"/>
                    <a:pt x="484" y="55"/>
                  </a:cubicBezTo>
                  <a:cubicBezTo>
                    <a:pt x="485" y="56"/>
                    <a:pt x="485" y="56"/>
                    <a:pt x="485" y="56"/>
                  </a:cubicBezTo>
                  <a:cubicBezTo>
                    <a:pt x="485" y="57"/>
                    <a:pt x="485" y="57"/>
                    <a:pt x="485" y="57"/>
                  </a:cubicBezTo>
                  <a:cubicBezTo>
                    <a:pt x="486" y="58"/>
                    <a:pt x="486" y="58"/>
                    <a:pt x="486" y="58"/>
                  </a:cubicBezTo>
                  <a:cubicBezTo>
                    <a:pt x="487" y="59"/>
                    <a:pt x="487" y="59"/>
                    <a:pt x="487" y="59"/>
                  </a:cubicBezTo>
                  <a:cubicBezTo>
                    <a:pt x="488" y="58"/>
                    <a:pt x="488" y="58"/>
                    <a:pt x="488" y="58"/>
                  </a:cubicBezTo>
                  <a:cubicBezTo>
                    <a:pt x="490" y="59"/>
                    <a:pt x="490" y="59"/>
                    <a:pt x="490" y="59"/>
                  </a:cubicBezTo>
                  <a:cubicBezTo>
                    <a:pt x="490" y="59"/>
                    <a:pt x="490" y="59"/>
                    <a:pt x="490" y="59"/>
                  </a:cubicBezTo>
                  <a:cubicBezTo>
                    <a:pt x="491" y="59"/>
                    <a:pt x="491" y="59"/>
                    <a:pt x="491" y="59"/>
                  </a:cubicBezTo>
                  <a:cubicBezTo>
                    <a:pt x="493" y="61"/>
                    <a:pt x="493" y="61"/>
                    <a:pt x="493" y="61"/>
                  </a:cubicBezTo>
                  <a:cubicBezTo>
                    <a:pt x="493" y="61"/>
                    <a:pt x="493" y="61"/>
                    <a:pt x="493" y="61"/>
                  </a:cubicBezTo>
                  <a:cubicBezTo>
                    <a:pt x="493" y="62"/>
                    <a:pt x="493" y="62"/>
                    <a:pt x="493" y="62"/>
                  </a:cubicBezTo>
                  <a:cubicBezTo>
                    <a:pt x="495" y="62"/>
                    <a:pt x="495" y="62"/>
                    <a:pt x="495" y="62"/>
                  </a:cubicBezTo>
                  <a:cubicBezTo>
                    <a:pt x="495" y="62"/>
                    <a:pt x="495" y="62"/>
                    <a:pt x="495" y="62"/>
                  </a:cubicBezTo>
                  <a:cubicBezTo>
                    <a:pt x="496" y="62"/>
                    <a:pt x="496" y="62"/>
                    <a:pt x="496" y="62"/>
                  </a:cubicBezTo>
                  <a:cubicBezTo>
                    <a:pt x="496" y="61"/>
                    <a:pt x="496" y="61"/>
                    <a:pt x="496" y="61"/>
                  </a:cubicBezTo>
                  <a:cubicBezTo>
                    <a:pt x="497" y="60"/>
                    <a:pt x="497" y="60"/>
                    <a:pt x="497" y="60"/>
                  </a:cubicBezTo>
                  <a:cubicBezTo>
                    <a:pt x="498" y="60"/>
                    <a:pt x="498" y="60"/>
                    <a:pt x="498" y="60"/>
                  </a:cubicBezTo>
                  <a:cubicBezTo>
                    <a:pt x="498" y="60"/>
                    <a:pt x="498" y="60"/>
                    <a:pt x="498" y="60"/>
                  </a:cubicBezTo>
                  <a:cubicBezTo>
                    <a:pt x="498" y="59"/>
                    <a:pt x="498" y="59"/>
                    <a:pt x="498" y="59"/>
                  </a:cubicBezTo>
                  <a:cubicBezTo>
                    <a:pt x="498" y="59"/>
                    <a:pt x="498" y="59"/>
                    <a:pt x="498" y="59"/>
                  </a:cubicBezTo>
                  <a:cubicBezTo>
                    <a:pt x="498" y="59"/>
                    <a:pt x="498" y="59"/>
                    <a:pt x="498" y="59"/>
                  </a:cubicBezTo>
                  <a:cubicBezTo>
                    <a:pt x="498" y="58"/>
                    <a:pt x="498" y="58"/>
                    <a:pt x="498" y="58"/>
                  </a:cubicBezTo>
                  <a:cubicBezTo>
                    <a:pt x="497" y="57"/>
                    <a:pt x="497" y="57"/>
                    <a:pt x="497" y="57"/>
                  </a:cubicBezTo>
                  <a:cubicBezTo>
                    <a:pt x="496" y="57"/>
                    <a:pt x="496" y="57"/>
                    <a:pt x="496" y="57"/>
                  </a:cubicBezTo>
                  <a:cubicBezTo>
                    <a:pt x="496" y="55"/>
                    <a:pt x="496" y="55"/>
                    <a:pt x="496" y="55"/>
                  </a:cubicBezTo>
                  <a:cubicBezTo>
                    <a:pt x="494" y="54"/>
                    <a:pt x="494" y="54"/>
                    <a:pt x="494" y="54"/>
                  </a:cubicBezTo>
                  <a:cubicBezTo>
                    <a:pt x="493" y="54"/>
                    <a:pt x="493" y="54"/>
                    <a:pt x="493" y="54"/>
                  </a:cubicBezTo>
                  <a:cubicBezTo>
                    <a:pt x="493" y="53"/>
                    <a:pt x="493" y="53"/>
                    <a:pt x="493" y="53"/>
                  </a:cubicBezTo>
                  <a:cubicBezTo>
                    <a:pt x="491" y="52"/>
                    <a:pt x="491" y="52"/>
                    <a:pt x="491" y="52"/>
                  </a:cubicBezTo>
                  <a:cubicBezTo>
                    <a:pt x="490" y="53"/>
                    <a:pt x="490" y="53"/>
                    <a:pt x="490" y="53"/>
                  </a:cubicBezTo>
                  <a:cubicBezTo>
                    <a:pt x="490" y="53"/>
                    <a:pt x="490" y="53"/>
                    <a:pt x="490" y="53"/>
                  </a:cubicBezTo>
                  <a:cubicBezTo>
                    <a:pt x="490" y="52"/>
                    <a:pt x="490" y="52"/>
                    <a:pt x="490" y="52"/>
                  </a:cubicBezTo>
                  <a:cubicBezTo>
                    <a:pt x="490" y="52"/>
                    <a:pt x="490" y="52"/>
                    <a:pt x="490" y="52"/>
                  </a:cubicBezTo>
                  <a:cubicBezTo>
                    <a:pt x="490" y="50"/>
                    <a:pt x="490" y="50"/>
                    <a:pt x="490" y="50"/>
                  </a:cubicBezTo>
                  <a:cubicBezTo>
                    <a:pt x="489" y="50"/>
                    <a:pt x="489" y="50"/>
                    <a:pt x="489" y="50"/>
                  </a:cubicBezTo>
                  <a:cubicBezTo>
                    <a:pt x="489" y="49"/>
                    <a:pt x="489" y="49"/>
                    <a:pt x="489" y="49"/>
                  </a:cubicBezTo>
                  <a:cubicBezTo>
                    <a:pt x="488" y="48"/>
                    <a:pt x="488" y="48"/>
                    <a:pt x="488" y="48"/>
                  </a:cubicBezTo>
                  <a:cubicBezTo>
                    <a:pt x="487" y="47"/>
                    <a:pt x="487" y="47"/>
                    <a:pt x="487" y="47"/>
                  </a:cubicBezTo>
                  <a:cubicBezTo>
                    <a:pt x="487" y="47"/>
                    <a:pt x="487" y="47"/>
                    <a:pt x="487" y="47"/>
                  </a:cubicBezTo>
                  <a:cubicBezTo>
                    <a:pt x="489" y="47"/>
                    <a:pt x="489" y="47"/>
                    <a:pt x="489" y="47"/>
                  </a:cubicBezTo>
                  <a:cubicBezTo>
                    <a:pt x="490" y="47"/>
                    <a:pt x="490" y="47"/>
                    <a:pt x="490" y="47"/>
                  </a:cubicBezTo>
                  <a:cubicBezTo>
                    <a:pt x="492" y="47"/>
                    <a:pt x="492" y="47"/>
                    <a:pt x="492" y="47"/>
                  </a:cubicBezTo>
                  <a:cubicBezTo>
                    <a:pt x="494" y="47"/>
                    <a:pt x="494" y="47"/>
                    <a:pt x="494" y="47"/>
                  </a:cubicBezTo>
                  <a:cubicBezTo>
                    <a:pt x="494" y="46"/>
                    <a:pt x="494" y="46"/>
                    <a:pt x="494" y="46"/>
                  </a:cubicBezTo>
                  <a:cubicBezTo>
                    <a:pt x="495" y="46"/>
                    <a:pt x="495" y="46"/>
                    <a:pt x="495" y="46"/>
                  </a:cubicBezTo>
                  <a:cubicBezTo>
                    <a:pt x="497" y="46"/>
                    <a:pt x="497" y="46"/>
                    <a:pt x="497" y="46"/>
                  </a:cubicBezTo>
                  <a:cubicBezTo>
                    <a:pt x="497" y="46"/>
                    <a:pt x="497" y="46"/>
                    <a:pt x="497" y="46"/>
                  </a:cubicBezTo>
                  <a:cubicBezTo>
                    <a:pt x="498" y="46"/>
                    <a:pt x="498" y="46"/>
                    <a:pt x="498" y="46"/>
                  </a:cubicBezTo>
                  <a:cubicBezTo>
                    <a:pt x="498" y="45"/>
                    <a:pt x="498" y="45"/>
                    <a:pt x="498" y="45"/>
                  </a:cubicBezTo>
                  <a:cubicBezTo>
                    <a:pt x="499" y="45"/>
                    <a:pt x="499" y="45"/>
                    <a:pt x="499" y="45"/>
                  </a:cubicBezTo>
                  <a:cubicBezTo>
                    <a:pt x="499" y="46"/>
                    <a:pt x="499" y="46"/>
                    <a:pt x="499" y="46"/>
                  </a:cubicBezTo>
                  <a:cubicBezTo>
                    <a:pt x="500" y="46"/>
                    <a:pt x="500" y="46"/>
                    <a:pt x="500" y="46"/>
                  </a:cubicBezTo>
                  <a:cubicBezTo>
                    <a:pt x="500" y="45"/>
                    <a:pt x="500" y="45"/>
                    <a:pt x="500" y="45"/>
                  </a:cubicBezTo>
                  <a:cubicBezTo>
                    <a:pt x="501" y="45"/>
                    <a:pt x="501" y="45"/>
                    <a:pt x="501" y="45"/>
                  </a:cubicBezTo>
                  <a:cubicBezTo>
                    <a:pt x="501" y="44"/>
                    <a:pt x="501" y="44"/>
                    <a:pt x="501" y="44"/>
                  </a:cubicBezTo>
                  <a:cubicBezTo>
                    <a:pt x="505" y="44"/>
                    <a:pt x="505" y="44"/>
                    <a:pt x="505" y="44"/>
                  </a:cubicBezTo>
                  <a:cubicBezTo>
                    <a:pt x="505" y="44"/>
                    <a:pt x="505" y="44"/>
                    <a:pt x="505" y="44"/>
                  </a:cubicBezTo>
                  <a:cubicBezTo>
                    <a:pt x="505" y="44"/>
                    <a:pt x="505" y="44"/>
                    <a:pt x="505" y="44"/>
                  </a:cubicBezTo>
                  <a:cubicBezTo>
                    <a:pt x="506" y="43"/>
                    <a:pt x="506" y="43"/>
                    <a:pt x="506" y="43"/>
                  </a:cubicBezTo>
                  <a:cubicBezTo>
                    <a:pt x="506" y="43"/>
                    <a:pt x="506" y="43"/>
                    <a:pt x="506" y="43"/>
                  </a:cubicBezTo>
                  <a:cubicBezTo>
                    <a:pt x="507" y="43"/>
                    <a:pt x="507" y="43"/>
                    <a:pt x="507" y="43"/>
                  </a:cubicBezTo>
                  <a:cubicBezTo>
                    <a:pt x="508" y="43"/>
                    <a:pt x="508" y="43"/>
                    <a:pt x="508" y="43"/>
                  </a:cubicBezTo>
                  <a:cubicBezTo>
                    <a:pt x="509" y="44"/>
                    <a:pt x="509" y="44"/>
                    <a:pt x="509" y="44"/>
                  </a:cubicBezTo>
                  <a:cubicBezTo>
                    <a:pt x="510" y="44"/>
                    <a:pt x="510" y="44"/>
                    <a:pt x="510" y="44"/>
                  </a:cubicBezTo>
                  <a:cubicBezTo>
                    <a:pt x="511" y="43"/>
                    <a:pt x="511" y="43"/>
                    <a:pt x="511" y="43"/>
                  </a:cubicBezTo>
                  <a:cubicBezTo>
                    <a:pt x="512" y="44"/>
                    <a:pt x="512" y="44"/>
                    <a:pt x="512" y="44"/>
                  </a:cubicBezTo>
                  <a:cubicBezTo>
                    <a:pt x="512" y="44"/>
                    <a:pt x="512" y="44"/>
                    <a:pt x="512" y="44"/>
                  </a:cubicBezTo>
                  <a:cubicBezTo>
                    <a:pt x="513" y="44"/>
                    <a:pt x="513" y="44"/>
                    <a:pt x="513" y="44"/>
                  </a:cubicBezTo>
                  <a:cubicBezTo>
                    <a:pt x="514" y="43"/>
                    <a:pt x="514" y="43"/>
                    <a:pt x="514" y="43"/>
                  </a:cubicBezTo>
                  <a:cubicBezTo>
                    <a:pt x="517" y="44"/>
                    <a:pt x="517" y="44"/>
                    <a:pt x="517" y="44"/>
                  </a:cubicBezTo>
                  <a:cubicBezTo>
                    <a:pt x="518" y="45"/>
                    <a:pt x="518" y="45"/>
                    <a:pt x="518" y="45"/>
                  </a:cubicBezTo>
                  <a:cubicBezTo>
                    <a:pt x="519" y="44"/>
                    <a:pt x="519" y="44"/>
                    <a:pt x="519" y="44"/>
                  </a:cubicBezTo>
                  <a:cubicBezTo>
                    <a:pt x="518" y="44"/>
                    <a:pt x="518" y="44"/>
                    <a:pt x="518" y="44"/>
                  </a:cubicBezTo>
                  <a:cubicBezTo>
                    <a:pt x="519" y="44"/>
                    <a:pt x="519" y="44"/>
                    <a:pt x="519" y="44"/>
                  </a:cubicBezTo>
                  <a:cubicBezTo>
                    <a:pt x="520" y="44"/>
                    <a:pt x="520" y="44"/>
                    <a:pt x="520" y="44"/>
                  </a:cubicBezTo>
                  <a:cubicBezTo>
                    <a:pt x="520" y="45"/>
                    <a:pt x="520" y="45"/>
                    <a:pt x="520" y="45"/>
                  </a:cubicBezTo>
                  <a:cubicBezTo>
                    <a:pt x="520" y="45"/>
                    <a:pt x="520" y="45"/>
                    <a:pt x="520" y="45"/>
                  </a:cubicBezTo>
                  <a:cubicBezTo>
                    <a:pt x="521" y="45"/>
                    <a:pt x="521" y="45"/>
                    <a:pt x="521" y="45"/>
                  </a:cubicBezTo>
                  <a:cubicBezTo>
                    <a:pt x="524" y="45"/>
                    <a:pt x="524" y="45"/>
                    <a:pt x="524" y="45"/>
                  </a:cubicBezTo>
                  <a:cubicBezTo>
                    <a:pt x="527" y="47"/>
                    <a:pt x="527" y="47"/>
                    <a:pt x="527" y="47"/>
                  </a:cubicBezTo>
                  <a:cubicBezTo>
                    <a:pt x="527" y="47"/>
                    <a:pt x="527" y="47"/>
                    <a:pt x="527" y="47"/>
                  </a:cubicBezTo>
                  <a:cubicBezTo>
                    <a:pt x="526" y="47"/>
                    <a:pt x="526" y="47"/>
                    <a:pt x="526" y="47"/>
                  </a:cubicBezTo>
                  <a:cubicBezTo>
                    <a:pt x="524" y="46"/>
                    <a:pt x="524" y="46"/>
                    <a:pt x="524" y="46"/>
                  </a:cubicBezTo>
                  <a:cubicBezTo>
                    <a:pt x="524" y="46"/>
                    <a:pt x="524" y="46"/>
                    <a:pt x="524" y="46"/>
                  </a:cubicBezTo>
                  <a:cubicBezTo>
                    <a:pt x="527" y="47"/>
                    <a:pt x="527" y="47"/>
                    <a:pt x="527" y="47"/>
                  </a:cubicBezTo>
                  <a:cubicBezTo>
                    <a:pt x="528" y="47"/>
                    <a:pt x="528" y="47"/>
                    <a:pt x="528" y="47"/>
                  </a:cubicBezTo>
                  <a:cubicBezTo>
                    <a:pt x="529" y="47"/>
                    <a:pt x="529" y="47"/>
                    <a:pt x="529" y="47"/>
                  </a:cubicBezTo>
                  <a:cubicBezTo>
                    <a:pt x="530" y="47"/>
                    <a:pt x="530" y="47"/>
                    <a:pt x="530" y="47"/>
                  </a:cubicBezTo>
                  <a:cubicBezTo>
                    <a:pt x="531" y="47"/>
                    <a:pt x="531" y="47"/>
                    <a:pt x="531" y="47"/>
                  </a:cubicBezTo>
                  <a:cubicBezTo>
                    <a:pt x="531" y="46"/>
                    <a:pt x="531" y="46"/>
                    <a:pt x="531" y="46"/>
                  </a:cubicBezTo>
                  <a:cubicBezTo>
                    <a:pt x="531" y="46"/>
                    <a:pt x="531" y="46"/>
                    <a:pt x="531" y="46"/>
                  </a:cubicBezTo>
                  <a:cubicBezTo>
                    <a:pt x="532" y="46"/>
                    <a:pt x="532" y="46"/>
                    <a:pt x="532" y="46"/>
                  </a:cubicBezTo>
                  <a:cubicBezTo>
                    <a:pt x="533" y="47"/>
                    <a:pt x="533" y="47"/>
                    <a:pt x="533" y="47"/>
                  </a:cubicBezTo>
                  <a:cubicBezTo>
                    <a:pt x="533" y="47"/>
                    <a:pt x="533" y="47"/>
                    <a:pt x="533" y="47"/>
                  </a:cubicBezTo>
                  <a:cubicBezTo>
                    <a:pt x="534" y="46"/>
                    <a:pt x="534" y="46"/>
                    <a:pt x="534" y="46"/>
                  </a:cubicBezTo>
                  <a:cubicBezTo>
                    <a:pt x="534" y="46"/>
                    <a:pt x="534" y="46"/>
                    <a:pt x="534" y="46"/>
                  </a:cubicBezTo>
                  <a:cubicBezTo>
                    <a:pt x="535" y="47"/>
                    <a:pt x="535" y="47"/>
                    <a:pt x="535" y="47"/>
                  </a:cubicBezTo>
                  <a:cubicBezTo>
                    <a:pt x="535" y="47"/>
                    <a:pt x="535" y="47"/>
                    <a:pt x="535" y="47"/>
                  </a:cubicBezTo>
                  <a:cubicBezTo>
                    <a:pt x="536" y="48"/>
                    <a:pt x="536" y="48"/>
                    <a:pt x="536" y="48"/>
                  </a:cubicBezTo>
                  <a:cubicBezTo>
                    <a:pt x="537" y="47"/>
                    <a:pt x="537" y="47"/>
                    <a:pt x="537" y="47"/>
                  </a:cubicBezTo>
                  <a:cubicBezTo>
                    <a:pt x="541" y="48"/>
                    <a:pt x="541" y="48"/>
                    <a:pt x="541" y="48"/>
                  </a:cubicBezTo>
                  <a:cubicBezTo>
                    <a:pt x="541" y="47"/>
                    <a:pt x="541" y="47"/>
                    <a:pt x="541" y="47"/>
                  </a:cubicBezTo>
                  <a:cubicBezTo>
                    <a:pt x="542" y="47"/>
                    <a:pt x="542" y="47"/>
                    <a:pt x="542" y="47"/>
                  </a:cubicBezTo>
                  <a:cubicBezTo>
                    <a:pt x="543" y="48"/>
                    <a:pt x="543" y="48"/>
                    <a:pt x="543" y="48"/>
                  </a:cubicBezTo>
                  <a:cubicBezTo>
                    <a:pt x="543" y="48"/>
                    <a:pt x="543" y="48"/>
                    <a:pt x="543" y="48"/>
                  </a:cubicBezTo>
                  <a:cubicBezTo>
                    <a:pt x="543" y="47"/>
                    <a:pt x="543" y="47"/>
                    <a:pt x="543" y="47"/>
                  </a:cubicBezTo>
                  <a:cubicBezTo>
                    <a:pt x="543" y="47"/>
                    <a:pt x="543" y="47"/>
                    <a:pt x="543" y="47"/>
                  </a:cubicBezTo>
                  <a:cubicBezTo>
                    <a:pt x="545" y="47"/>
                    <a:pt x="545" y="47"/>
                    <a:pt x="545" y="47"/>
                  </a:cubicBezTo>
                  <a:cubicBezTo>
                    <a:pt x="545" y="48"/>
                    <a:pt x="545" y="48"/>
                    <a:pt x="545" y="48"/>
                  </a:cubicBezTo>
                  <a:cubicBezTo>
                    <a:pt x="545" y="49"/>
                    <a:pt x="545" y="49"/>
                    <a:pt x="545" y="49"/>
                  </a:cubicBezTo>
                  <a:cubicBezTo>
                    <a:pt x="547" y="48"/>
                    <a:pt x="547" y="48"/>
                    <a:pt x="547" y="48"/>
                  </a:cubicBezTo>
                  <a:cubicBezTo>
                    <a:pt x="547" y="48"/>
                    <a:pt x="547" y="48"/>
                    <a:pt x="547" y="48"/>
                  </a:cubicBezTo>
                  <a:cubicBezTo>
                    <a:pt x="546" y="48"/>
                    <a:pt x="546" y="48"/>
                    <a:pt x="546" y="48"/>
                  </a:cubicBezTo>
                  <a:cubicBezTo>
                    <a:pt x="547" y="48"/>
                    <a:pt x="547" y="48"/>
                    <a:pt x="547" y="48"/>
                  </a:cubicBezTo>
                  <a:cubicBezTo>
                    <a:pt x="548" y="48"/>
                    <a:pt x="548" y="48"/>
                    <a:pt x="548" y="48"/>
                  </a:cubicBezTo>
                  <a:cubicBezTo>
                    <a:pt x="548" y="49"/>
                    <a:pt x="548" y="49"/>
                    <a:pt x="548" y="49"/>
                  </a:cubicBezTo>
                  <a:cubicBezTo>
                    <a:pt x="549" y="49"/>
                    <a:pt x="549" y="49"/>
                    <a:pt x="549" y="49"/>
                  </a:cubicBezTo>
                  <a:cubicBezTo>
                    <a:pt x="550" y="50"/>
                    <a:pt x="550" y="50"/>
                    <a:pt x="550" y="50"/>
                  </a:cubicBezTo>
                  <a:cubicBezTo>
                    <a:pt x="551" y="49"/>
                    <a:pt x="551" y="49"/>
                    <a:pt x="551" y="49"/>
                  </a:cubicBezTo>
                  <a:cubicBezTo>
                    <a:pt x="550" y="49"/>
                    <a:pt x="550" y="49"/>
                    <a:pt x="550" y="49"/>
                  </a:cubicBezTo>
                  <a:cubicBezTo>
                    <a:pt x="549" y="48"/>
                    <a:pt x="549" y="48"/>
                    <a:pt x="549" y="48"/>
                  </a:cubicBezTo>
                  <a:cubicBezTo>
                    <a:pt x="549" y="48"/>
                    <a:pt x="549" y="48"/>
                    <a:pt x="549" y="48"/>
                  </a:cubicBezTo>
                  <a:cubicBezTo>
                    <a:pt x="550" y="48"/>
                    <a:pt x="550" y="48"/>
                    <a:pt x="550" y="48"/>
                  </a:cubicBezTo>
                  <a:cubicBezTo>
                    <a:pt x="551" y="48"/>
                    <a:pt x="551" y="48"/>
                    <a:pt x="551" y="48"/>
                  </a:cubicBezTo>
                  <a:cubicBezTo>
                    <a:pt x="552" y="49"/>
                    <a:pt x="552" y="49"/>
                    <a:pt x="552" y="49"/>
                  </a:cubicBezTo>
                  <a:cubicBezTo>
                    <a:pt x="553" y="50"/>
                    <a:pt x="553" y="50"/>
                    <a:pt x="553" y="50"/>
                  </a:cubicBezTo>
                  <a:cubicBezTo>
                    <a:pt x="553" y="50"/>
                    <a:pt x="553" y="50"/>
                    <a:pt x="553" y="50"/>
                  </a:cubicBezTo>
                  <a:cubicBezTo>
                    <a:pt x="553" y="49"/>
                    <a:pt x="553" y="49"/>
                    <a:pt x="553" y="49"/>
                  </a:cubicBezTo>
                  <a:cubicBezTo>
                    <a:pt x="553" y="49"/>
                    <a:pt x="553" y="49"/>
                    <a:pt x="553" y="49"/>
                  </a:cubicBezTo>
                  <a:cubicBezTo>
                    <a:pt x="554" y="49"/>
                    <a:pt x="554" y="49"/>
                    <a:pt x="554" y="49"/>
                  </a:cubicBezTo>
                  <a:cubicBezTo>
                    <a:pt x="554" y="49"/>
                    <a:pt x="554" y="49"/>
                    <a:pt x="554" y="49"/>
                  </a:cubicBezTo>
                  <a:cubicBezTo>
                    <a:pt x="554" y="50"/>
                    <a:pt x="554" y="50"/>
                    <a:pt x="554" y="50"/>
                  </a:cubicBezTo>
                  <a:cubicBezTo>
                    <a:pt x="555" y="51"/>
                    <a:pt x="555" y="51"/>
                    <a:pt x="555" y="51"/>
                  </a:cubicBezTo>
                  <a:cubicBezTo>
                    <a:pt x="557" y="53"/>
                    <a:pt x="557" y="53"/>
                    <a:pt x="557" y="53"/>
                  </a:cubicBezTo>
                  <a:cubicBezTo>
                    <a:pt x="558" y="54"/>
                    <a:pt x="558" y="54"/>
                    <a:pt x="558" y="54"/>
                  </a:cubicBezTo>
                  <a:cubicBezTo>
                    <a:pt x="558" y="54"/>
                    <a:pt x="558" y="54"/>
                    <a:pt x="558" y="54"/>
                  </a:cubicBezTo>
                  <a:cubicBezTo>
                    <a:pt x="559" y="55"/>
                    <a:pt x="559" y="55"/>
                    <a:pt x="559" y="55"/>
                  </a:cubicBezTo>
                  <a:cubicBezTo>
                    <a:pt x="560" y="56"/>
                    <a:pt x="560" y="56"/>
                    <a:pt x="560" y="56"/>
                  </a:cubicBezTo>
                  <a:cubicBezTo>
                    <a:pt x="559" y="56"/>
                    <a:pt x="559" y="56"/>
                    <a:pt x="559" y="56"/>
                  </a:cubicBezTo>
                  <a:cubicBezTo>
                    <a:pt x="560" y="57"/>
                    <a:pt x="560" y="57"/>
                    <a:pt x="560" y="57"/>
                  </a:cubicBezTo>
                  <a:cubicBezTo>
                    <a:pt x="560" y="57"/>
                    <a:pt x="560" y="57"/>
                    <a:pt x="560" y="57"/>
                  </a:cubicBezTo>
                  <a:cubicBezTo>
                    <a:pt x="561" y="57"/>
                    <a:pt x="561" y="57"/>
                    <a:pt x="561" y="57"/>
                  </a:cubicBezTo>
                  <a:cubicBezTo>
                    <a:pt x="562" y="57"/>
                    <a:pt x="562" y="57"/>
                    <a:pt x="562" y="57"/>
                  </a:cubicBezTo>
                  <a:cubicBezTo>
                    <a:pt x="563" y="58"/>
                    <a:pt x="563" y="58"/>
                    <a:pt x="563" y="58"/>
                  </a:cubicBezTo>
                  <a:cubicBezTo>
                    <a:pt x="564" y="58"/>
                    <a:pt x="564" y="58"/>
                    <a:pt x="564" y="58"/>
                  </a:cubicBezTo>
                  <a:cubicBezTo>
                    <a:pt x="564" y="58"/>
                    <a:pt x="564" y="58"/>
                    <a:pt x="564" y="58"/>
                  </a:cubicBezTo>
                  <a:cubicBezTo>
                    <a:pt x="564" y="58"/>
                    <a:pt x="564" y="58"/>
                    <a:pt x="564" y="58"/>
                  </a:cubicBezTo>
                  <a:cubicBezTo>
                    <a:pt x="563" y="57"/>
                    <a:pt x="563" y="57"/>
                    <a:pt x="563" y="57"/>
                  </a:cubicBezTo>
                  <a:cubicBezTo>
                    <a:pt x="564" y="56"/>
                    <a:pt x="564" y="56"/>
                    <a:pt x="564" y="56"/>
                  </a:cubicBezTo>
                  <a:cubicBezTo>
                    <a:pt x="564" y="56"/>
                    <a:pt x="564" y="56"/>
                    <a:pt x="564" y="56"/>
                  </a:cubicBezTo>
                  <a:cubicBezTo>
                    <a:pt x="565" y="57"/>
                    <a:pt x="565" y="57"/>
                    <a:pt x="565" y="57"/>
                  </a:cubicBezTo>
                  <a:cubicBezTo>
                    <a:pt x="566" y="58"/>
                    <a:pt x="566" y="58"/>
                    <a:pt x="566" y="58"/>
                  </a:cubicBezTo>
                  <a:cubicBezTo>
                    <a:pt x="566" y="58"/>
                    <a:pt x="566" y="58"/>
                    <a:pt x="566" y="58"/>
                  </a:cubicBezTo>
                  <a:cubicBezTo>
                    <a:pt x="565" y="57"/>
                    <a:pt x="565" y="57"/>
                    <a:pt x="565" y="57"/>
                  </a:cubicBezTo>
                  <a:cubicBezTo>
                    <a:pt x="565" y="56"/>
                    <a:pt x="565" y="56"/>
                    <a:pt x="565" y="56"/>
                  </a:cubicBezTo>
                  <a:cubicBezTo>
                    <a:pt x="564" y="55"/>
                    <a:pt x="564" y="55"/>
                    <a:pt x="564" y="55"/>
                  </a:cubicBezTo>
                  <a:cubicBezTo>
                    <a:pt x="563" y="56"/>
                    <a:pt x="563" y="56"/>
                    <a:pt x="563" y="56"/>
                  </a:cubicBezTo>
                  <a:cubicBezTo>
                    <a:pt x="562" y="56"/>
                    <a:pt x="562" y="56"/>
                    <a:pt x="562" y="56"/>
                  </a:cubicBezTo>
                  <a:cubicBezTo>
                    <a:pt x="562" y="55"/>
                    <a:pt x="562" y="55"/>
                    <a:pt x="562" y="55"/>
                  </a:cubicBezTo>
                  <a:cubicBezTo>
                    <a:pt x="562" y="55"/>
                    <a:pt x="562" y="55"/>
                    <a:pt x="562" y="55"/>
                  </a:cubicBezTo>
                  <a:cubicBezTo>
                    <a:pt x="562" y="54"/>
                    <a:pt x="562" y="54"/>
                    <a:pt x="562" y="54"/>
                  </a:cubicBezTo>
                  <a:cubicBezTo>
                    <a:pt x="561" y="53"/>
                    <a:pt x="561" y="53"/>
                    <a:pt x="561" y="53"/>
                  </a:cubicBezTo>
                  <a:cubicBezTo>
                    <a:pt x="560" y="52"/>
                    <a:pt x="560" y="52"/>
                    <a:pt x="560" y="52"/>
                  </a:cubicBezTo>
                  <a:cubicBezTo>
                    <a:pt x="559" y="51"/>
                    <a:pt x="559" y="51"/>
                    <a:pt x="559" y="51"/>
                  </a:cubicBezTo>
                  <a:cubicBezTo>
                    <a:pt x="559" y="51"/>
                    <a:pt x="559" y="51"/>
                    <a:pt x="559" y="51"/>
                  </a:cubicBezTo>
                  <a:cubicBezTo>
                    <a:pt x="558" y="52"/>
                    <a:pt x="558" y="52"/>
                    <a:pt x="558" y="52"/>
                  </a:cubicBezTo>
                  <a:cubicBezTo>
                    <a:pt x="558" y="52"/>
                    <a:pt x="558" y="52"/>
                    <a:pt x="558" y="52"/>
                  </a:cubicBezTo>
                  <a:cubicBezTo>
                    <a:pt x="558" y="51"/>
                    <a:pt x="558" y="51"/>
                    <a:pt x="558" y="51"/>
                  </a:cubicBezTo>
                  <a:cubicBezTo>
                    <a:pt x="559" y="50"/>
                    <a:pt x="559" y="50"/>
                    <a:pt x="559" y="50"/>
                  </a:cubicBezTo>
                  <a:cubicBezTo>
                    <a:pt x="560" y="48"/>
                    <a:pt x="560" y="48"/>
                    <a:pt x="560" y="48"/>
                  </a:cubicBezTo>
                  <a:cubicBezTo>
                    <a:pt x="561" y="48"/>
                    <a:pt x="561" y="48"/>
                    <a:pt x="561" y="48"/>
                  </a:cubicBezTo>
                  <a:cubicBezTo>
                    <a:pt x="561" y="49"/>
                    <a:pt x="561" y="49"/>
                    <a:pt x="561" y="49"/>
                  </a:cubicBezTo>
                  <a:cubicBezTo>
                    <a:pt x="561" y="50"/>
                    <a:pt x="561" y="50"/>
                    <a:pt x="561" y="50"/>
                  </a:cubicBezTo>
                  <a:cubicBezTo>
                    <a:pt x="562" y="50"/>
                    <a:pt x="562" y="50"/>
                    <a:pt x="562" y="50"/>
                  </a:cubicBezTo>
                  <a:cubicBezTo>
                    <a:pt x="562" y="50"/>
                    <a:pt x="562" y="50"/>
                    <a:pt x="562" y="50"/>
                  </a:cubicBezTo>
                  <a:cubicBezTo>
                    <a:pt x="562" y="49"/>
                    <a:pt x="562" y="49"/>
                    <a:pt x="562" y="49"/>
                  </a:cubicBezTo>
                  <a:cubicBezTo>
                    <a:pt x="561" y="49"/>
                    <a:pt x="561" y="49"/>
                    <a:pt x="561" y="49"/>
                  </a:cubicBezTo>
                  <a:cubicBezTo>
                    <a:pt x="562" y="49"/>
                    <a:pt x="562" y="49"/>
                    <a:pt x="562" y="49"/>
                  </a:cubicBezTo>
                  <a:cubicBezTo>
                    <a:pt x="563" y="48"/>
                    <a:pt x="563" y="48"/>
                    <a:pt x="563" y="48"/>
                  </a:cubicBezTo>
                  <a:cubicBezTo>
                    <a:pt x="563" y="47"/>
                    <a:pt x="563" y="47"/>
                    <a:pt x="563" y="47"/>
                  </a:cubicBezTo>
                  <a:cubicBezTo>
                    <a:pt x="562" y="47"/>
                    <a:pt x="562" y="47"/>
                    <a:pt x="562" y="47"/>
                  </a:cubicBezTo>
                  <a:cubicBezTo>
                    <a:pt x="563" y="47"/>
                    <a:pt x="563" y="47"/>
                    <a:pt x="563" y="47"/>
                  </a:cubicBezTo>
                  <a:cubicBezTo>
                    <a:pt x="563" y="47"/>
                    <a:pt x="563" y="47"/>
                    <a:pt x="563" y="47"/>
                  </a:cubicBezTo>
                  <a:cubicBezTo>
                    <a:pt x="564" y="47"/>
                    <a:pt x="564" y="47"/>
                    <a:pt x="564" y="47"/>
                  </a:cubicBezTo>
                  <a:cubicBezTo>
                    <a:pt x="565" y="46"/>
                    <a:pt x="565" y="46"/>
                    <a:pt x="565" y="46"/>
                  </a:cubicBezTo>
                  <a:cubicBezTo>
                    <a:pt x="565" y="46"/>
                    <a:pt x="565" y="46"/>
                    <a:pt x="565" y="46"/>
                  </a:cubicBezTo>
                  <a:cubicBezTo>
                    <a:pt x="566" y="46"/>
                    <a:pt x="566" y="46"/>
                    <a:pt x="566" y="46"/>
                  </a:cubicBezTo>
                  <a:cubicBezTo>
                    <a:pt x="566" y="46"/>
                    <a:pt x="566" y="46"/>
                    <a:pt x="566" y="46"/>
                  </a:cubicBezTo>
                  <a:cubicBezTo>
                    <a:pt x="567" y="46"/>
                    <a:pt x="567" y="46"/>
                    <a:pt x="567" y="46"/>
                  </a:cubicBezTo>
                  <a:cubicBezTo>
                    <a:pt x="567" y="47"/>
                    <a:pt x="567" y="47"/>
                    <a:pt x="567" y="47"/>
                  </a:cubicBezTo>
                  <a:cubicBezTo>
                    <a:pt x="568" y="47"/>
                    <a:pt x="568" y="47"/>
                    <a:pt x="568" y="47"/>
                  </a:cubicBezTo>
                  <a:cubicBezTo>
                    <a:pt x="569" y="47"/>
                    <a:pt x="569" y="47"/>
                    <a:pt x="569" y="47"/>
                  </a:cubicBezTo>
                  <a:cubicBezTo>
                    <a:pt x="570" y="47"/>
                    <a:pt x="570" y="47"/>
                    <a:pt x="570" y="47"/>
                  </a:cubicBezTo>
                  <a:cubicBezTo>
                    <a:pt x="572" y="48"/>
                    <a:pt x="572" y="48"/>
                    <a:pt x="572" y="48"/>
                  </a:cubicBezTo>
                  <a:cubicBezTo>
                    <a:pt x="572" y="48"/>
                    <a:pt x="572" y="48"/>
                    <a:pt x="572" y="48"/>
                  </a:cubicBezTo>
                  <a:cubicBezTo>
                    <a:pt x="572" y="49"/>
                    <a:pt x="572" y="49"/>
                    <a:pt x="572" y="49"/>
                  </a:cubicBezTo>
                  <a:cubicBezTo>
                    <a:pt x="573" y="49"/>
                    <a:pt x="573" y="49"/>
                    <a:pt x="573" y="49"/>
                  </a:cubicBezTo>
                  <a:cubicBezTo>
                    <a:pt x="573" y="48"/>
                    <a:pt x="573" y="48"/>
                    <a:pt x="573" y="48"/>
                  </a:cubicBezTo>
                  <a:cubicBezTo>
                    <a:pt x="574" y="48"/>
                    <a:pt x="574" y="48"/>
                    <a:pt x="574" y="48"/>
                  </a:cubicBezTo>
                  <a:cubicBezTo>
                    <a:pt x="574" y="49"/>
                    <a:pt x="574" y="49"/>
                    <a:pt x="574" y="49"/>
                  </a:cubicBezTo>
                  <a:cubicBezTo>
                    <a:pt x="575" y="49"/>
                    <a:pt x="575" y="49"/>
                    <a:pt x="575" y="49"/>
                  </a:cubicBezTo>
                  <a:cubicBezTo>
                    <a:pt x="576" y="48"/>
                    <a:pt x="576" y="48"/>
                    <a:pt x="576" y="48"/>
                  </a:cubicBezTo>
                  <a:cubicBezTo>
                    <a:pt x="576" y="48"/>
                    <a:pt x="576" y="48"/>
                    <a:pt x="576" y="48"/>
                  </a:cubicBezTo>
                  <a:cubicBezTo>
                    <a:pt x="576" y="49"/>
                    <a:pt x="576" y="49"/>
                    <a:pt x="576" y="49"/>
                  </a:cubicBezTo>
                  <a:cubicBezTo>
                    <a:pt x="576" y="49"/>
                    <a:pt x="576" y="49"/>
                    <a:pt x="576" y="49"/>
                  </a:cubicBezTo>
                  <a:cubicBezTo>
                    <a:pt x="576" y="50"/>
                    <a:pt x="576" y="50"/>
                    <a:pt x="576" y="50"/>
                  </a:cubicBezTo>
                  <a:cubicBezTo>
                    <a:pt x="576" y="52"/>
                    <a:pt x="576" y="52"/>
                    <a:pt x="576" y="52"/>
                  </a:cubicBezTo>
                  <a:cubicBezTo>
                    <a:pt x="576" y="53"/>
                    <a:pt x="576" y="53"/>
                    <a:pt x="576" y="53"/>
                  </a:cubicBezTo>
                  <a:cubicBezTo>
                    <a:pt x="576" y="53"/>
                    <a:pt x="576" y="53"/>
                    <a:pt x="576" y="53"/>
                  </a:cubicBezTo>
                  <a:cubicBezTo>
                    <a:pt x="577" y="53"/>
                    <a:pt x="577" y="53"/>
                    <a:pt x="577" y="53"/>
                  </a:cubicBezTo>
                  <a:cubicBezTo>
                    <a:pt x="578" y="54"/>
                    <a:pt x="578" y="54"/>
                    <a:pt x="578" y="54"/>
                  </a:cubicBezTo>
                  <a:cubicBezTo>
                    <a:pt x="579" y="54"/>
                    <a:pt x="579" y="54"/>
                    <a:pt x="579" y="54"/>
                  </a:cubicBezTo>
                  <a:cubicBezTo>
                    <a:pt x="579" y="55"/>
                    <a:pt x="579" y="55"/>
                    <a:pt x="579" y="55"/>
                  </a:cubicBezTo>
                  <a:cubicBezTo>
                    <a:pt x="578" y="56"/>
                    <a:pt x="578" y="56"/>
                    <a:pt x="578" y="56"/>
                  </a:cubicBezTo>
                  <a:cubicBezTo>
                    <a:pt x="577" y="56"/>
                    <a:pt x="577" y="56"/>
                    <a:pt x="577" y="56"/>
                  </a:cubicBezTo>
                  <a:cubicBezTo>
                    <a:pt x="576" y="56"/>
                    <a:pt x="576" y="56"/>
                    <a:pt x="576" y="56"/>
                  </a:cubicBezTo>
                  <a:cubicBezTo>
                    <a:pt x="577" y="56"/>
                    <a:pt x="577" y="56"/>
                    <a:pt x="577" y="56"/>
                  </a:cubicBezTo>
                  <a:cubicBezTo>
                    <a:pt x="578" y="57"/>
                    <a:pt x="578" y="57"/>
                    <a:pt x="578" y="57"/>
                  </a:cubicBezTo>
                  <a:cubicBezTo>
                    <a:pt x="578" y="58"/>
                    <a:pt x="578" y="58"/>
                    <a:pt x="578" y="58"/>
                  </a:cubicBezTo>
                  <a:cubicBezTo>
                    <a:pt x="577" y="58"/>
                    <a:pt x="577" y="58"/>
                    <a:pt x="577" y="58"/>
                  </a:cubicBezTo>
                  <a:cubicBezTo>
                    <a:pt x="576" y="59"/>
                    <a:pt x="576" y="59"/>
                    <a:pt x="576" y="59"/>
                  </a:cubicBezTo>
                  <a:cubicBezTo>
                    <a:pt x="576" y="59"/>
                    <a:pt x="576" y="59"/>
                    <a:pt x="576" y="59"/>
                  </a:cubicBezTo>
                  <a:cubicBezTo>
                    <a:pt x="575" y="60"/>
                    <a:pt x="575" y="60"/>
                    <a:pt x="575" y="60"/>
                  </a:cubicBezTo>
                  <a:cubicBezTo>
                    <a:pt x="573" y="60"/>
                    <a:pt x="573" y="60"/>
                    <a:pt x="573" y="60"/>
                  </a:cubicBezTo>
                  <a:cubicBezTo>
                    <a:pt x="572" y="60"/>
                    <a:pt x="572" y="60"/>
                    <a:pt x="572" y="60"/>
                  </a:cubicBezTo>
                  <a:cubicBezTo>
                    <a:pt x="574" y="60"/>
                    <a:pt x="574" y="60"/>
                    <a:pt x="574" y="60"/>
                  </a:cubicBezTo>
                  <a:cubicBezTo>
                    <a:pt x="574" y="60"/>
                    <a:pt x="574" y="60"/>
                    <a:pt x="574" y="60"/>
                  </a:cubicBezTo>
                  <a:cubicBezTo>
                    <a:pt x="575" y="61"/>
                    <a:pt x="575" y="61"/>
                    <a:pt x="575" y="61"/>
                  </a:cubicBezTo>
                  <a:cubicBezTo>
                    <a:pt x="576" y="60"/>
                    <a:pt x="576" y="60"/>
                    <a:pt x="576" y="60"/>
                  </a:cubicBezTo>
                  <a:cubicBezTo>
                    <a:pt x="576" y="60"/>
                    <a:pt x="576" y="60"/>
                    <a:pt x="576" y="60"/>
                  </a:cubicBezTo>
                  <a:cubicBezTo>
                    <a:pt x="576" y="61"/>
                    <a:pt x="576" y="61"/>
                    <a:pt x="576" y="61"/>
                  </a:cubicBezTo>
                  <a:cubicBezTo>
                    <a:pt x="577" y="62"/>
                    <a:pt x="577" y="62"/>
                    <a:pt x="577" y="62"/>
                  </a:cubicBezTo>
                  <a:cubicBezTo>
                    <a:pt x="576" y="63"/>
                    <a:pt x="576" y="63"/>
                    <a:pt x="576" y="63"/>
                  </a:cubicBezTo>
                  <a:cubicBezTo>
                    <a:pt x="576" y="64"/>
                    <a:pt x="576" y="64"/>
                    <a:pt x="576" y="64"/>
                  </a:cubicBezTo>
                  <a:cubicBezTo>
                    <a:pt x="577" y="63"/>
                    <a:pt x="577" y="63"/>
                    <a:pt x="577" y="63"/>
                  </a:cubicBezTo>
                  <a:cubicBezTo>
                    <a:pt x="578" y="63"/>
                    <a:pt x="578" y="63"/>
                    <a:pt x="578" y="63"/>
                  </a:cubicBezTo>
                  <a:cubicBezTo>
                    <a:pt x="579" y="64"/>
                    <a:pt x="579" y="64"/>
                    <a:pt x="579" y="64"/>
                  </a:cubicBezTo>
                  <a:cubicBezTo>
                    <a:pt x="579" y="64"/>
                    <a:pt x="579" y="64"/>
                    <a:pt x="579" y="64"/>
                  </a:cubicBezTo>
                  <a:cubicBezTo>
                    <a:pt x="580" y="65"/>
                    <a:pt x="580" y="65"/>
                    <a:pt x="580" y="65"/>
                  </a:cubicBezTo>
                  <a:cubicBezTo>
                    <a:pt x="579" y="66"/>
                    <a:pt x="579" y="66"/>
                    <a:pt x="579" y="66"/>
                  </a:cubicBezTo>
                  <a:cubicBezTo>
                    <a:pt x="579" y="66"/>
                    <a:pt x="579" y="66"/>
                    <a:pt x="579" y="66"/>
                  </a:cubicBezTo>
                  <a:cubicBezTo>
                    <a:pt x="580" y="67"/>
                    <a:pt x="580" y="67"/>
                    <a:pt x="580" y="67"/>
                  </a:cubicBezTo>
                  <a:cubicBezTo>
                    <a:pt x="579" y="68"/>
                    <a:pt x="579" y="68"/>
                    <a:pt x="579" y="68"/>
                  </a:cubicBezTo>
                  <a:cubicBezTo>
                    <a:pt x="578" y="68"/>
                    <a:pt x="578" y="68"/>
                    <a:pt x="578" y="68"/>
                  </a:cubicBezTo>
                  <a:cubicBezTo>
                    <a:pt x="579" y="69"/>
                    <a:pt x="579" y="69"/>
                    <a:pt x="579" y="69"/>
                  </a:cubicBezTo>
                  <a:cubicBezTo>
                    <a:pt x="579" y="68"/>
                    <a:pt x="579" y="68"/>
                    <a:pt x="579" y="68"/>
                  </a:cubicBezTo>
                  <a:cubicBezTo>
                    <a:pt x="580" y="68"/>
                    <a:pt x="580" y="68"/>
                    <a:pt x="580" y="68"/>
                  </a:cubicBezTo>
                  <a:cubicBezTo>
                    <a:pt x="580" y="69"/>
                    <a:pt x="580" y="69"/>
                    <a:pt x="580" y="69"/>
                  </a:cubicBezTo>
                  <a:cubicBezTo>
                    <a:pt x="580" y="70"/>
                    <a:pt x="580" y="70"/>
                    <a:pt x="580" y="70"/>
                  </a:cubicBezTo>
                  <a:cubicBezTo>
                    <a:pt x="581" y="69"/>
                    <a:pt x="581" y="69"/>
                    <a:pt x="581" y="69"/>
                  </a:cubicBezTo>
                  <a:cubicBezTo>
                    <a:pt x="581" y="70"/>
                    <a:pt x="581" y="70"/>
                    <a:pt x="581" y="70"/>
                  </a:cubicBezTo>
                  <a:cubicBezTo>
                    <a:pt x="581" y="69"/>
                    <a:pt x="581" y="69"/>
                    <a:pt x="581" y="69"/>
                  </a:cubicBezTo>
                  <a:cubicBezTo>
                    <a:pt x="582" y="69"/>
                    <a:pt x="582" y="69"/>
                    <a:pt x="582" y="69"/>
                  </a:cubicBezTo>
                  <a:cubicBezTo>
                    <a:pt x="583" y="69"/>
                    <a:pt x="583" y="69"/>
                    <a:pt x="583" y="69"/>
                  </a:cubicBezTo>
                  <a:cubicBezTo>
                    <a:pt x="584" y="69"/>
                    <a:pt x="584" y="69"/>
                    <a:pt x="584" y="69"/>
                  </a:cubicBezTo>
                  <a:cubicBezTo>
                    <a:pt x="584" y="70"/>
                    <a:pt x="584" y="70"/>
                    <a:pt x="584" y="70"/>
                  </a:cubicBezTo>
                  <a:cubicBezTo>
                    <a:pt x="583" y="71"/>
                    <a:pt x="583" y="71"/>
                    <a:pt x="583" y="71"/>
                  </a:cubicBezTo>
                  <a:cubicBezTo>
                    <a:pt x="582" y="70"/>
                    <a:pt x="582" y="70"/>
                    <a:pt x="582" y="70"/>
                  </a:cubicBezTo>
                  <a:cubicBezTo>
                    <a:pt x="582" y="71"/>
                    <a:pt x="582" y="71"/>
                    <a:pt x="582" y="71"/>
                  </a:cubicBezTo>
                  <a:cubicBezTo>
                    <a:pt x="583" y="71"/>
                    <a:pt x="583" y="71"/>
                    <a:pt x="583" y="71"/>
                  </a:cubicBezTo>
                  <a:cubicBezTo>
                    <a:pt x="583" y="71"/>
                    <a:pt x="583" y="71"/>
                    <a:pt x="583" y="71"/>
                  </a:cubicBezTo>
                  <a:cubicBezTo>
                    <a:pt x="584" y="72"/>
                    <a:pt x="584" y="72"/>
                    <a:pt x="584" y="72"/>
                  </a:cubicBezTo>
                  <a:cubicBezTo>
                    <a:pt x="584" y="73"/>
                    <a:pt x="584" y="73"/>
                    <a:pt x="584" y="73"/>
                  </a:cubicBezTo>
                  <a:cubicBezTo>
                    <a:pt x="583" y="73"/>
                    <a:pt x="583" y="73"/>
                    <a:pt x="583" y="73"/>
                  </a:cubicBezTo>
                  <a:cubicBezTo>
                    <a:pt x="582" y="72"/>
                    <a:pt x="582" y="72"/>
                    <a:pt x="582" y="72"/>
                  </a:cubicBezTo>
                  <a:cubicBezTo>
                    <a:pt x="581" y="72"/>
                    <a:pt x="581" y="72"/>
                    <a:pt x="581" y="72"/>
                  </a:cubicBezTo>
                  <a:cubicBezTo>
                    <a:pt x="582" y="73"/>
                    <a:pt x="582" y="73"/>
                    <a:pt x="582" y="73"/>
                  </a:cubicBezTo>
                  <a:cubicBezTo>
                    <a:pt x="581" y="74"/>
                    <a:pt x="581" y="74"/>
                    <a:pt x="581" y="74"/>
                  </a:cubicBezTo>
                  <a:cubicBezTo>
                    <a:pt x="581" y="74"/>
                    <a:pt x="581" y="74"/>
                    <a:pt x="581" y="74"/>
                  </a:cubicBezTo>
                  <a:cubicBezTo>
                    <a:pt x="580" y="74"/>
                    <a:pt x="580" y="74"/>
                    <a:pt x="580" y="74"/>
                  </a:cubicBezTo>
                  <a:cubicBezTo>
                    <a:pt x="580" y="74"/>
                    <a:pt x="580" y="74"/>
                    <a:pt x="580" y="74"/>
                  </a:cubicBezTo>
                  <a:cubicBezTo>
                    <a:pt x="579" y="73"/>
                    <a:pt x="579" y="73"/>
                    <a:pt x="579" y="73"/>
                  </a:cubicBezTo>
                  <a:cubicBezTo>
                    <a:pt x="577" y="73"/>
                    <a:pt x="577" y="73"/>
                    <a:pt x="577" y="73"/>
                  </a:cubicBezTo>
                  <a:cubicBezTo>
                    <a:pt x="576" y="74"/>
                    <a:pt x="576" y="74"/>
                    <a:pt x="576" y="74"/>
                  </a:cubicBezTo>
                  <a:cubicBezTo>
                    <a:pt x="576" y="74"/>
                    <a:pt x="576" y="74"/>
                    <a:pt x="576" y="74"/>
                  </a:cubicBezTo>
                  <a:cubicBezTo>
                    <a:pt x="576" y="73"/>
                    <a:pt x="576" y="73"/>
                    <a:pt x="576" y="73"/>
                  </a:cubicBezTo>
                  <a:cubicBezTo>
                    <a:pt x="575" y="72"/>
                    <a:pt x="575" y="72"/>
                    <a:pt x="575" y="72"/>
                  </a:cubicBezTo>
                  <a:cubicBezTo>
                    <a:pt x="575" y="72"/>
                    <a:pt x="575" y="72"/>
                    <a:pt x="575" y="72"/>
                  </a:cubicBezTo>
                  <a:cubicBezTo>
                    <a:pt x="575" y="73"/>
                    <a:pt x="575" y="73"/>
                    <a:pt x="575" y="73"/>
                  </a:cubicBezTo>
                  <a:cubicBezTo>
                    <a:pt x="574" y="73"/>
                    <a:pt x="574" y="73"/>
                    <a:pt x="574" y="73"/>
                  </a:cubicBezTo>
                  <a:cubicBezTo>
                    <a:pt x="574" y="74"/>
                    <a:pt x="574" y="74"/>
                    <a:pt x="574" y="74"/>
                  </a:cubicBezTo>
                  <a:cubicBezTo>
                    <a:pt x="575" y="74"/>
                    <a:pt x="575" y="74"/>
                    <a:pt x="575" y="74"/>
                  </a:cubicBezTo>
                  <a:cubicBezTo>
                    <a:pt x="574" y="75"/>
                    <a:pt x="574" y="75"/>
                    <a:pt x="574" y="75"/>
                  </a:cubicBezTo>
                  <a:cubicBezTo>
                    <a:pt x="574" y="75"/>
                    <a:pt x="574" y="75"/>
                    <a:pt x="574" y="75"/>
                  </a:cubicBezTo>
                  <a:cubicBezTo>
                    <a:pt x="574" y="75"/>
                    <a:pt x="574" y="75"/>
                    <a:pt x="574" y="75"/>
                  </a:cubicBezTo>
                  <a:cubicBezTo>
                    <a:pt x="573" y="74"/>
                    <a:pt x="573" y="74"/>
                    <a:pt x="573" y="74"/>
                  </a:cubicBezTo>
                  <a:cubicBezTo>
                    <a:pt x="571" y="75"/>
                    <a:pt x="571" y="75"/>
                    <a:pt x="571" y="75"/>
                  </a:cubicBezTo>
                  <a:cubicBezTo>
                    <a:pt x="571" y="75"/>
                    <a:pt x="571" y="75"/>
                    <a:pt x="571" y="75"/>
                  </a:cubicBezTo>
                  <a:cubicBezTo>
                    <a:pt x="571" y="74"/>
                    <a:pt x="571" y="74"/>
                    <a:pt x="571" y="74"/>
                  </a:cubicBezTo>
                  <a:cubicBezTo>
                    <a:pt x="571" y="73"/>
                    <a:pt x="571" y="73"/>
                    <a:pt x="571" y="73"/>
                  </a:cubicBezTo>
                  <a:cubicBezTo>
                    <a:pt x="570" y="73"/>
                    <a:pt x="570" y="73"/>
                    <a:pt x="570" y="73"/>
                  </a:cubicBezTo>
                  <a:cubicBezTo>
                    <a:pt x="568" y="72"/>
                    <a:pt x="568" y="72"/>
                    <a:pt x="568" y="72"/>
                  </a:cubicBezTo>
                  <a:cubicBezTo>
                    <a:pt x="568" y="71"/>
                    <a:pt x="568" y="71"/>
                    <a:pt x="568" y="71"/>
                  </a:cubicBezTo>
                  <a:cubicBezTo>
                    <a:pt x="568" y="71"/>
                    <a:pt x="568" y="71"/>
                    <a:pt x="568" y="71"/>
                  </a:cubicBezTo>
                  <a:cubicBezTo>
                    <a:pt x="567" y="70"/>
                    <a:pt x="567" y="70"/>
                    <a:pt x="567" y="70"/>
                  </a:cubicBezTo>
                  <a:cubicBezTo>
                    <a:pt x="566" y="71"/>
                    <a:pt x="566" y="71"/>
                    <a:pt x="566" y="71"/>
                  </a:cubicBezTo>
                  <a:cubicBezTo>
                    <a:pt x="565" y="72"/>
                    <a:pt x="565" y="72"/>
                    <a:pt x="565" y="72"/>
                  </a:cubicBezTo>
                  <a:cubicBezTo>
                    <a:pt x="564" y="72"/>
                    <a:pt x="564" y="72"/>
                    <a:pt x="564" y="72"/>
                  </a:cubicBezTo>
                  <a:cubicBezTo>
                    <a:pt x="564" y="72"/>
                    <a:pt x="564" y="72"/>
                    <a:pt x="564" y="72"/>
                  </a:cubicBezTo>
                  <a:cubicBezTo>
                    <a:pt x="564" y="71"/>
                    <a:pt x="564" y="71"/>
                    <a:pt x="564" y="71"/>
                  </a:cubicBezTo>
                  <a:cubicBezTo>
                    <a:pt x="563" y="71"/>
                    <a:pt x="563" y="71"/>
                    <a:pt x="563" y="71"/>
                  </a:cubicBezTo>
                  <a:cubicBezTo>
                    <a:pt x="563" y="71"/>
                    <a:pt x="563" y="71"/>
                    <a:pt x="563" y="71"/>
                  </a:cubicBezTo>
                  <a:cubicBezTo>
                    <a:pt x="563" y="73"/>
                    <a:pt x="563" y="73"/>
                    <a:pt x="563" y="73"/>
                  </a:cubicBezTo>
                  <a:cubicBezTo>
                    <a:pt x="564" y="74"/>
                    <a:pt x="564" y="74"/>
                    <a:pt x="564" y="74"/>
                  </a:cubicBezTo>
                  <a:cubicBezTo>
                    <a:pt x="563" y="75"/>
                    <a:pt x="563" y="75"/>
                    <a:pt x="563" y="75"/>
                  </a:cubicBezTo>
                  <a:cubicBezTo>
                    <a:pt x="562" y="77"/>
                    <a:pt x="562" y="77"/>
                    <a:pt x="562" y="77"/>
                  </a:cubicBezTo>
                  <a:cubicBezTo>
                    <a:pt x="561" y="77"/>
                    <a:pt x="561" y="77"/>
                    <a:pt x="561" y="77"/>
                  </a:cubicBezTo>
                  <a:cubicBezTo>
                    <a:pt x="561" y="75"/>
                    <a:pt x="561" y="75"/>
                    <a:pt x="561" y="75"/>
                  </a:cubicBezTo>
                  <a:cubicBezTo>
                    <a:pt x="560" y="75"/>
                    <a:pt x="560" y="75"/>
                    <a:pt x="560" y="75"/>
                  </a:cubicBezTo>
                  <a:cubicBezTo>
                    <a:pt x="559" y="76"/>
                    <a:pt x="559" y="76"/>
                    <a:pt x="559" y="76"/>
                  </a:cubicBezTo>
                  <a:cubicBezTo>
                    <a:pt x="557" y="74"/>
                    <a:pt x="557" y="74"/>
                    <a:pt x="557" y="74"/>
                  </a:cubicBezTo>
                  <a:cubicBezTo>
                    <a:pt x="557" y="73"/>
                    <a:pt x="557" y="73"/>
                    <a:pt x="557" y="73"/>
                  </a:cubicBezTo>
                  <a:cubicBezTo>
                    <a:pt x="557" y="71"/>
                    <a:pt x="557" y="71"/>
                    <a:pt x="557" y="71"/>
                  </a:cubicBezTo>
                  <a:cubicBezTo>
                    <a:pt x="556" y="71"/>
                    <a:pt x="556" y="71"/>
                    <a:pt x="556" y="71"/>
                  </a:cubicBezTo>
                  <a:cubicBezTo>
                    <a:pt x="556" y="71"/>
                    <a:pt x="556" y="71"/>
                    <a:pt x="556" y="71"/>
                  </a:cubicBezTo>
                  <a:cubicBezTo>
                    <a:pt x="555" y="70"/>
                    <a:pt x="555" y="70"/>
                    <a:pt x="555" y="70"/>
                  </a:cubicBezTo>
                  <a:cubicBezTo>
                    <a:pt x="555" y="71"/>
                    <a:pt x="555" y="71"/>
                    <a:pt x="555" y="71"/>
                  </a:cubicBezTo>
                  <a:cubicBezTo>
                    <a:pt x="555" y="71"/>
                    <a:pt x="555" y="71"/>
                    <a:pt x="555" y="71"/>
                  </a:cubicBezTo>
                  <a:cubicBezTo>
                    <a:pt x="555" y="72"/>
                    <a:pt x="555" y="72"/>
                    <a:pt x="555" y="72"/>
                  </a:cubicBezTo>
                  <a:cubicBezTo>
                    <a:pt x="555" y="72"/>
                    <a:pt x="555" y="72"/>
                    <a:pt x="555" y="72"/>
                  </a:cubicBezTo>
                  <a:cubicBezTo>
                    <a:pt x="555" y="73"/>
                    <a:pt x="555" y="73"/>
                    <a:pt x="555" y="73"/>
                  </a:cubicBezTo>
                  <a:cubicBezTo>
                    <a:pt x="554" y="72"/>
                    <a:pt x="554" y="72"/>
                    <a:pt x="554" y="72"/>
                  </a:cubicBezTo>
                  <a:cubicBezTo>
                    <a:pt x="553" y="71"/>
                    <a:pt x="553" y="71"/>
                    <a:pt x="553" y="71"/>
                  </a:cubicBezTo>
                  <a:cubicBezTo>
                    <a:pt x="553" y="71"/>
                    <a:pt x="553" y="71"/>
                    <a:pt x="553" y="71"/>
                  </a:cubicBezTo>
                  <a:cubicBezTo>
                    <a:pt x="553" y="72"/>
                    <a:pt x="553" y="72"/>
                    <a:pt x="553" y="72"/>
                  </a:cubicBezTo>
                  <a:cubicBezTo>
                    <a:pt x="553" y="73"/>
                    <a:pt x="553" y="73"/>
                    <a:pt x="553" y="73"/>
                  </a:cubicBezTo>
                  <a:cubicBezTo>
                    <a:pt x="553" y="73"/>
                    <a:pt x="553" y="73"/>
                    <a:pt x="553" y="73"/>
                  </a:cubicBezTo>
                  <a:cubicBezTo>
                    <a:pt x="554" y="73"/>
                    <a:pt x="554" y="73"/>
                    <a:pt x="554" y="73"/>
                  </a:cubicBezTo>
                  <a:cubicBezTo>
                    <a:pt x="555" y="74"/>
                    <a:pt x="555" y="74"/>
                    <a:pt x="555" y="74"/>
                  </a:cubicBezTo>
                  <a:cubicBezTo>
                    <a:pt x="554" y="75"/>
                    <a:pt x="554" y="75"/>
                    <a:pt x="554" y="75"/>
                  </a:cubicBezTo>
                  <a:cubicBezTo>
                    <a:pt x="553" y="75"/>
                    <a:pt x="553" y="75"/>
                    <a:pt x="553" y="75"/>
                  </a:cubicBezTo>
                  <a:cubicBezTo>
                    <a:pt x="553" y="75"/>
                    <a:pt x="553" y="75"/>
                    <a:pt x="553" y="75"/>
                  </a:cubicBezTo>
                  <a:cubicBezTo>
                    <a:pt x="553" y="75"/>
                    <a:pt x="553" y="75"/>
                    <a:pt x="553" y="75"/>
                  </a:cubicBezTo>
                  <a:cubicBezTo>
                    <a:pt x="556" y="78"/>
                    <a:pt x="556" y="78"/>
                    <a:pt x="556" y="78"/>
                  </a:cubicBezTo>
                  <a:cubicBezTo>
                    <a:pt x="558" y="78"/>
                    <a:pt x="558" y="78"/>
                    <a:pt x="558" y="78"/>
                  </a:cubicBezTo>
                  <a:cubicBezTo>
                    <a:pt x="559" y="78"/>
                    <a:pt x="559" y="78"/>
                    <a:pt x="559" y="78"/>
                  </a:cubicBezTo>
                  <a:cubicBezTo>
                    <a:pt x="560" y="79"/>
                    <a:pt x="560" y="79"/>
                    <a:pt x="560" y="79"/>
                  </a:cubicBezTo>
                  <a:cubicBezTo>
                    <a:pt x="560" y="80"/>
                    <a:pt x="560" y="80"/>
                    <a:pt x="560" y="80"/>
                  </a:cubicBezTo>
                  <a:cubicBezTo>
                    <a:pt x="560" y="80"/>
                    <a:pt x="560" y="80"/>
                    <a:pt x="560" y="80"/>
                  </a:cubicBezTo>
                  <a:cubicBezTo>
                    <a:pt x="559" y="79"/>
                    <a:pt x="559" y="79"/>
                    <a:pt x="559" y="79"/>
                  </a:cubicBezTo>
                  <a:cubicBezTo>
                    <a:pt x="559" y="79"/>
                    <a:pt x="559" y="79"/>
                    <a:pt x="559" y="79"/>
                  </a:cubicBezTo>
                  <a:cubicBezTo>
                    <a:pt x="559" y="80"/>
                    <a:pt x="559" y="80"/>
                    <a:pt x="559" y="80"/>
                  </a:cubicBezTo>
                  <a:cubicBezTo>
                    <a:pt x="560" y="81"/>
                    <a:pt x="560" y="81"/>
                    <a:pt x="560" y="81"/>
                  </a:cubicBezTo>
                  <a:cubicBezTo>
                    <a:pt x="561" y="82"/>
                    <a:pt x="561" y="82"/>
                    <a:pt x="561" y="82"/>
                  </a:cubicBezTo>
                  <a:cubicBezTo>
                    <a:pt x="562" y="83"/>
                    <a:pt x="562" y="83"/>
                    <a:pt x="562" y="83"/>
                  </a:cubicBezTo>
                  <a:cubicBezTo>
                    <a:pt x="562" y="84"/>
                    <a:pt x="562" y="84"/>
                    <a:pt x="562" y="84"/>
                  </a:cubicBezTo>
                  <a:cubicBezTo>
                    <a:pt x="561" y="87"/>
                    <a:pt x="561" y="87"/>
                    <a:pt x="561" y="87"/>
                  </a:cubicBezTo>
                  <a:cubicBezTo>
                    <a:pt x="561" y="89"/>
                    <a:pt x="561" y="89"/>
                    <a:pt x="561" y="89"/>
                  </a:cubicBezTo>
                  <a:cubicBezTo>
                    <a:pt x="561" y="90"/>
                    <a:pt x="561" y="90"/>
                    <a:pt x="561" y="90"/>
                  </a:cubicBezTo>
                  <a:cubicBezTo>
                    <a:pt x="562" y="90"/>
                    <a:pt x="562" y="90"/>
                    <a:pt x="562" y="90"/>
                  </a:cubicBezTo>
                  <a:cubicBezTo>
                    <a:pt x="561" y="92"/>
                    <a:pt x="561" y="92"/>
                    <a:pt x="561" y="92"/>
                  </a:cubicBezTo>
                  <a:cubicBezTo>
                    <a:pt x="561" y="93"/>
                    <a:pt x="561" y="93"/>
                    <a:pt x="561" y="93"/>
                  </a:cubicBezTo>
                  <a:cubicBezTo>
                    <a:pt x="560" y="93"/>
                    <a:pt x="560" y="93"/>
                    <a:pt x="560" y="93"/>
                  </a:cubicBezTo>
                  <a:cubicBezTo>
                    <a:pt x="560" y="92"/>
                    <a:pt x="560" y="92"/>
                    <a:pt x="560" y="92"/>
                  </a:cubicBezTo>
                  <a:cubicBezTo>
                    <a:pt x="560" y="92"/>
                    <a:pt x="560" y="92"/>
                    <a:pt x="560" y="92"/>
                  </a:cubicBezTo>
                  <a:cubicBezTo>
                    <a:pt x="558" y="94"/>
                    <a:pt x="558" y="94"/>
                    <a:pt x="558" y="94"/>
                  </a:cubicBezTo>
                  <a:cubicBezTo>
                    <a:pt x="557" y="93"/>
                    <a:pt x="557" y="93"/>
                    <a:pt x="557" y="93"/>
                  </a:cubicBezTo>
                  <a:cubicBezTo>
                    <a:pt x="556" y="94"/>
                    <a:pt x="556" y="94"/>
                    <a:pt x="556" y="94"/>
                  </a:cubicBezTo>
                  <a:cubicBezTo>
                    <a:pt x="556" y="93"/>
                    <a:pt x="556" y="93"/>
                    <a:pt x="556" y="93"/>
                  </a:cubicBezTo>
                  <a:cubicBezTo>
                    <a:pt x="555" y="93"/>
                    <a:pt x="555" y="93"/>
                    <a:pt x="555" y="93"/>
                  </a:cubicBezTo>
                  <a:cubicBezTo>
                    <a:pt x="554" y="93"/>
                    <a:pt x="554" y="93"/>
                    <a:pt x="554" y="93"/>
                  </a:cubicBezTo>
                  <a:cubicBezTo>
                    <a:pt x="553" y="91"/>
                    <a:pt x="553" y="91"/>
                    <a:pt x="553" y="91"/>
                  </a:cubicBezTo>
                  <a:cubicBezTo>
                    <a:pt x="552" y="91"/>
                    <a:pt x="552" y="91"/>
                    <a:pt x="552" y="91"/>
                  </a:cubicBezTo>
                  <a:cubicBezTo>
                    <a:pt x="551" y="91"/>
                    <a:pt x="551" y="91"/>
                    <a:pt x="551" y="91"/>
                  </a:cubicBezTo>
                  <a:cubicBezTo>
                    <a:pt x="550" y="90"/>
                    <a:pt x="550" y="90"/>
                    <a:pt x="550" y="90"/>
                  </a:cubicBezTo>
                  <a:cubicBezTo>
                    <a:pt x="549" y="90"/>
                    <a:pt x="549" y="90"/>
                    <a:pt x="549" y="90"/>
                  </a:cubicBezTo>
                  <a:cubicBezTo>
                    <a:pt x="548" y="91"/>
                    <a:pt x="548" y="91"/>
                    <a:pt x="548" y="91"/>
                  </a:cubicBezTo>
                  <a:cubicBezTo>
                    <a:pt x="547" y="91"/>
                    <a:pt x="547" y="91"/>
                    <a:pt x="547" y="91"/>
                  </a:cubicBezTo>
                  <a:cubicBezTo>
                    <a:pt x="548" y="92"/>
                    <a:pt x="548" y="92"/>
                    <a:pt x="548" y="92"/>
                  </a:cubicBezTo>
                  <a:cubicBezTo>
                    <a:pt x="550" y="92"/>
                    <a:pt x="550" y="92"/>
                    <a:pt x="550" y="92"/>
                  </a:cubicBezTo>
                  <a:cubicBezTo>
                    <a:pt x="550" y="91"/>
                    <a:pt x="550" y="91"/>
                    <a:pt x="550" y="91"/>
                  </a:cubicBezTo>
                  <a:cubicBezTo>
                    <a:pt x="553" y="92"/>
                    <a:pt x="553" y="92"/>
                    <a:pt x="553" y="92"/>
                  </a:cubicBezTo>
                  <a:cubicBezTo>
                    <a:pt x="553" y="93"/>
                    <a:pt x="553" y="93"/>
                    <a:pt x="553" y="93"/>
                  </a:cubicBezTo>
                  <a:cubicBezTo>
                    <a:pt x="552" y="93"/>
                    <a:pt x="552" y="93"/>
                    <a:pt x="552" y="93"/>
                  </a:cubicBezTo>
                  <a:cubicBezTo>
                    <a:pt x="551" y="93"/>
                    <a:pt x="551" y="93"/>
                    <a:pt x="551" y="93"/>
                  </a:cubicBezTo>
                  <a:cubicBezTo>
                    <a:pt x="550" y="93"/>
                    <a:pt x="550" y="93"/>
                    <a:pt x="550" y="93"/>
                  </a:cubicBezTo>
                  <a:cubicBezTo>
                    <a:pt x="550" y="94"/>
                    <a:pt x="550" y="94"/>
                    <a:pt x="550" y="94"/>
                  </a:cubicBezTo>
                  <a:cubicBezTo>
                    <a:pt x="549" y="93"/>
                    <a:pt x="549" y="93"/>
                    <a:pt x="549" y="93"/>
                  </a:cubicBezTo>
                  <a:cubicBezTo>
                    <a:pt x="548" y="93"/>
                    <a:pt x="548" y="93"/>
                    <a:pt x="548" y="93"/>
                  </a:cubicBezTo>
                  <a:cubicBezTo>
                    <a:pt x="549" y="93"/>
                    <a:pt x="549" y="93"/>
                    <a:pt x="549" y="93"/>
                  </a:cubicBezTo>
                  <a:cubicBezTo>
                    <a:pt x="549" y="94"/>
                    <a:pt x="549" y="94"/>
                    <a:pt x="549" y="94"/>
                  </a:cubicBezTo>
                  <a:cubicBezTo>
                    <a:pt x="551" y="95"/>
                    <a:pt x="551" y="95"/>
                    <a:pt x="551" y="95"/>
                  </a:cubicBezTo>
                  <a:cubicBezTo>
                    <a:pt x="550" y="96"/>
                    <a:pt x="550" y="96"/>
                    <a:pt x="550" y="96"/>
                  </a:cubicBezTo>
                  <a:cubicBezTo>
                    <a:pt x="551" y="97"/>
                    <a:pt x="551" y="97"/>
                    <a:pt x="551" y="97"/>
                  </a:cubicBezTo>
                  <a:cubicBezTo>
                    <a:pt x="552" y="98"/>
                    <a:pt x="552" y="98"/>
                    <a:pt x="552" y="98"/>
                  </a:cubicBezTo>
                  <a:cubicBezTo>
                    <a:pt x="551" y="97"/>
                    <a:pt x="551" y="97"/>
                    <a:pt x="551" y="97"/>
                  </a:cubicBezTo>
                  <a:cubicBezTo>
                    <a:pt x="551" y="95"/>
                    <a:pt x="551" y="95"/>
                    <a:pt x="551" y="95"/>
                  </a:cubicBezTo>
                  <a:cubicBezTo>
                    <a:pt x="552" y="95"/>
                    <a:pt x="552" y="95"/>
                    <a:pt x="552" y="95"/>
                  </a:cubicBezTo>
                  <a:cubicBezTo>
                    <a:pt x="553" y="95"/>
                    <a:pt x="553" y="95"/>
                    <a:pt x="553" y="95"/>
                  </a:cubicBezTo>
                  <a:cubicBezTo>
                    <a:pt x="553" y="95"/>
                    <a:pt x="553" y="95"/>
                    <a:pt x="553" y="95"/>
                  </a:cubicBezTo>
                  <a:cubicBezTo>
                    <a:pt x="554" y="94"/>
                    <a:pt x="554" y="94"/>
                    <a:pt x="554" y="94"/>
                  </a:cubicBezTo>
                  <a:cubicBezTo>
                    <a:pt x="555" y="94"/>
                    <a:pt x="555" y="94"/>
                    <a:pt x="555" y="94"/>
                  </a:cubicBezTo>
                  <a:cubicBezTo>
                    <a:pt x="555" y="94"/>
                    <a:pt x="555" y="94"/>
                    <a:pt x="555" y="94"/>
                  </a:cubicBezTo>
                  <a:cubicBezTo>
                    <a:pt x="555" y="95"/>
                    <a:pt x="555" y="95"/>
                    <a:pt x="555" y="95"/>
                  </a:cubicBezTo>
                  <a:cubicBezTo>
                    <a:pt x="556" y="96"/>
                    <a:pt x="556" y="96"/>
                    <a:pt x="556" y="96"/>
                  </a:cubicBezTo>
                  <a:cubicBezTo>
                    <a:pt x="558" y="96"/>
                    <a:pt x="558" y="96"/>
                    <a:pt x="558" y="96"/>
                  </a:cubicBezTo>
                  <a:cubicBezTo>
                    <a:pt x="559" y="97"/>
                    <a:pt x="559" y="97"/>
                    <a:pt x="559" y="97"/>
                  </a:cubicBezTo>
                  <a:cubicBezTo>
                    <a:pt x="560" y="97"/>
                    <a:pt x="560" y="97"/>
                    <a:pt x="560" y="97"/>
                  </a:cubicBezTo>
                  <a:cubicBezTo>
                    <a:pt x="560" y="96"/>
                    <a:pt x="560" y="96"/>
                    <a:pt x="560" y="96"/>
                  </a:cubicBezTo>
                  <a:cubicBezTo>
                    <a:pt x="560" y="96"/>
                    <a:pt x="560" y="96"/>
                    <a:pt x="560" y="96"/>
                  </a:cubicBezTo>
                  <a:cubicBezTo>
                    <a:pt x="560" y="96"/>
                    <a:pt x="560" y="96"/>
                    <a:pt x="560" y="96"/>
                  </a:cubicBezTo>
                  <a:cubicBezTo>
                    <a:pt x="563" y="98"/>
                    <a:pt x="563" y="98"/>
                    <a:pt x="563" y="98"/>
                  </a:cubicBezTo>
                  <a:cubicBezTo>
                    <a:pt x="563" y="98"/>
                    <a:pt x="563" y="98"/>
                    <a:pt x="563" y="98"/>
                  </a:cubicBezTo>
                  <a:cubicBezTo>
                    <a:pt x="562" y="98"/>
                    <a:pt x="562" y="98"/>
                    <a:pt x="562" y="98"/>
                  </a:cubicBezTo>
                  <a:cubicBezTo>
                    <a:pt x="562" y="99"/>
                    <a:pt x="562" y="99"/>
                    <a:pt x="562" y="99"/>
                  </a:cubicBezTo>
                  <a:cubicBezTo>
                    <a:pt x="564" y="100"/>
                    <a:pt x="564" y="100"/>
                    <a:pt x="564" y="100"/>
                  </a:cubicBezTo>
                  <a:cubicBezTo>
                    <a:pt x="564" y="100"/>
                    <a:pt x="564" y="100"/>
                    <a:pt x="564" y="100"/>
                  </a:cubicBezTo>
                  <a:cubicBezTo>
                    <a:pt x="564" y="100"/>
                    <a:pt x="564" y="100"/>
                    <a:pt x="564" y="100"/>
                  </a:cubicBezTo>
                  <a:cubicBezTo>
                    <a:pt x="564" y="99"/>
                    <a:pt x="564" y="99"/>
                    <a:pt x="564" y="99"/>
                  </a:cubicBezTo>
                  <a:cubicBezTo>
                    <a:pt x="566" y="100"/>
                    <a:pt x="566" y="100"/>
                    <a:pt x="566" y="100"/>
                  </a:cubicBezTo>
                  <a:cubicBezTo>
                    <a:pt x="567" y="102"/>
                    <a:pt x="567" y="102"/>
                    <a:pt x="567" y="102"/>
                  </a:cubicBezTo>
                  <a:cubicBezTo>
                    <a:pt x="567" y="102"/>
                    <a:pt x="567" y="102"/>
                    <a:pt x="567" y="102"/>
                  </a:cubicBezTo>
                  <a:cubicBezTo>
                    <a:pt x="566" y="102"/>
                    <a:pt x="566" y="102"/>
                    <a:pt x="566" y="102"/>
                  </a:cubicBezTo>
                  <a:cubicBezTo>
                    <a:pt x="566" y="102"/>
                    <a:pt x="566" y="102"/>
                    <a:pt x="566" y="102"/>
                  </a:cubicBezTo>
                  <a:cubicBezTo>
                    <a:pt x="567" y="103"/>
                    <a:pt x="567" y="103"/>
                    <a:pt x="567" y="103"/>
                  </a:cubicBezTo>
                  <a:cubicBezTo>
                    <a:pt x="566" y="103"/>
                    <a:pt x="566" y="103"/>
                    <a:pt x="566" y="103"/>
                  </a:cubicBezTo>
                  <a:cubicBezTo>
                    <a:pt x="566" y="104"/>
                    <a:pt x="566" y="104"/>
                    <a:pt x="566" y="104"/>
                  </a:cubicBezTo>
                  <a:cubicBezTo>
                    <a:pt x="566" y="105"/>
                    <a:pt x="566" y="105"/>
                    <a:pt x="566" y="105"/>
                  </a:cubicBezTo>
                  <a:cubicBezTo>
                    <a:pt x="567" y="104"/>
                    <a:pt x="567" y="104"/>
                    <a:pt x="567" y="104"/>
                  </a:cubicBezTo>
                  <a:cubicBezTo>
                    <a:pt x="567" y="104"/>
                    <a:pt x="567" y="104"/>
                    <a:pt x="567" y="104"/>
                  </a:cubicBezTo>
                  <a:cubicBezTo>
                    <a:pt x="567" y="103"/>
                    <a:pt x="567" y="103"/>
                    <a:pt x="567" y="103"/>
                  </a:cubicBezTo>
                  <a:cubicBezTo>
                    <a:pt x="568" y="104"/>
                    <a:pt x="568" y="104"/>
                    <a:pt x="568" y="104"/>
                  </a:cubicBezTo>
                  <a:cubicBezTo>
                    <a:pt x="568" y="103"/>
                    <a:pt x="568" y="103"/>
                    <a:pt x="568" y="103"/>
                  </a:cubicBezTo>
                  <a:cubicBezTo>
                    <a:pt x="569" y="104"/>
                    <a:pt x="569" y="104"/>
                    <a:pt x="569" y="104"/>
                  </a:cubicBezTo>
                  <a:cubicBezTo>
                    <a:pt x="571" y="105"/>
                    <a:pt x="571" y="105"/>
                    <a:pt x="571" y="105"/>
                  </a:cubicBezTo>
                  <a:cubicBezTo>
                    <a:pt x="573" y="106"/>
                    <a:pt x="573" y="106"/>
                    <a:pt x="573" y="106"/>
                  </a:cubicBezTo>
                  <a:cubicBezTo>
                    <a:pt x="574" y="107"/>
                    <a:pt x="574" y="107"/>
                    <a:pt x="574" y="107"/>
                  </a:cubicBezTo>
                  <a:cubicBezTo>
                    <a:pt x="573" y="107"/>
                    <a:pt x="573" y="107"/>
                    <a:pt x="573" y="107"/>
                  </a:cubicBezTo>
                  <a:cubicBezTo>
                    <a:pt x="575" y="109"/>
                    <a:pt x="575" y="109"/>
                    <a:pt x="575" y="109"/>
                  </a:cubicBezTo>
                  <a:cubicBezTo>
                    <a:pt x="576" y="109"/>
                    <a:pt x="576" y="109"/>
                    <a:pt x="576" y="109"/>
                  </a:cubicBezTo>
                  <a:cubicBezTo>
                    <a:pt x="577" y="110"/>
                    <a:pt x="577" y="110"/>
                    <a:pt x="577" y="110"/>
                  </a:cubicBezTo>
                  <a:cubicBezTo>
                    <a:pt x="577" y="113"/>
                    <a:pt x="577" y="113"/>
                    <a:pt x="577" y="113"/>
                  </a:cubicBezTo>
                  <a:cubicBezTo>
                    <a:pt x="576" y="113"/>
                    <a:pt x="576" y="113"/>
                    <a:pt x="576" y="113"/>
                  </a:cubicBezTo>
                  <a:cubicBezTo>
                    <a:pt x="576" y="113"/>
                    <a:pt x="576" y="113"/>
                    <a:pt x="576" y="113"/>
                  </a:cubicBezTo>
                  <a:cubicBezTo>
                    <a:pt x="577" y="114"/>
                    <a:pt x="577" y="114"/>
                    <a:pt x="577" y="114"/>
                  </a:cubicBezTo>
                  <a:cubicBezTo>
                    <a:pt x="578" y="115"/>
                    <a:pt x="578" y="115"/>
                    <a:pt x="578" y="115"/>
                  </a:cubicBezTo>
                  <a:cubicBezTo>
                    <a:pt x="577" y="115"/>
                    <a:pt x="577" y="115"/>
                    <a:pt x="577" y="115"/>
                  </a:cubicBezTo>
                  <a:cubicBezTo>
                    <a:pt x="577" y="115"/>
                    <a:pt x="577" y="115"/>
                    <a:pt x="577" y="115"/>
                  </a:cubicBezTo>
                  <a:cubicBezTo>
                    <a:pt x="573" y="115"/>
                    <a:pt x="573" y="115"/>
                    <a:pt x="573" y="115"/>
                  </a:cubicBezTo>
                  <a:cubicBezTo>
                    <a:pt x="572" y="114"/>
                    <a:pt x="572" y="114"/>
                    <a:pt x="572" y="114"/>
                  </a:cubicBezTo>
                  <a:cubicBezTo>
                    <a:pt x="572" y="114"/>
                    <a:pt x="572" y="114"/>
                    <a:pt x="572" y="114"/>
                  </a:cubicBezTo>
                  <a:cubicBezTo>
                    <a:pt x="571" y="114"/>
                    <a:pt x="571" y="114"/>
                    <a:pt x="571" y="114"/>
                  </a:cubicBezTo>
                  <a:cubicBezTo>
                    <a:pt x="571" y="113"/>
                    <a:pt x="571" y="113"/>
                    <a:pt x="571" y="113"/>
                  </a:cubicBezTo>
                  <a:cubicBezTo>
                    <a:pt x="570" y="113"/>
                    <a:pt x="570" y="113"/>
                    <a:pt x="570" y="113"/>
                  </a:cubicBezTo>
                  <a:cubicBezTo>
                    <a:pt x="570" y="114"/>
                    <a:pt x="570" y="114"/>
                    <a:pt x="570" y="114"/>
                  </a:cubicBezTo>
                  <a:cubicBezTo>
                    <a:pt x="570" y="114"/>
                    <a:pt x="570" y="114"/>
                    <a:pt x="570" y="114"/>
                  </a:cubicBezTo>
                  <a:cubicBezTo>
                    <a:pt x="569" y="115"/>
                    <a:pt x="569" y="115"/>
                    <a:pt x="569" y="115"/>
                  </a:cubicBezTo>
                  <a:cubicBezTo>
                    <a:pt x="568" y="115"/>
                    <a:pt x="568" y="115"/>
                    <a:pt x="568" y="115"/>
                  </a:cubicBezTo>
                  <a:cubicBezTo>
                    <a:pt x="568" y="115"/>
                    <a:pt x="568" y="115"/>
                    <a:pt x="568" y="115"/>
                  </a:cubicBezTo>
                  <a:cubicBezTo>
                    <a:pt x="568" y="116"/>
                    <a:pt x="568" y="116"/>
                    <a:pt x="568" y="116"/>
                  </a:cubicBezTo>
                  <a:cubicBezTo>
                    <a:pt x="567" y="117"/>
                    <a:pt x="567" y="117"/>
                    <a:pt x="567" y="117"/>
                  </a:cubicBezTo>
                  <a:cubicBezTo>
                    <a:pt x="566" y="117"/>
                    <a:pt x="566" y="117"/>
                    <a:pt x="566" y="117"/>
                  </a:cubicBezTo>
                  <a:cubicBezTo>
                    <a:pt x="566" y="118"/>
                    <a:pt x="566" y="118"/>
                    <a:pt x="566" y="118"/>
                  </a:cubicBezTo>
                  <a:cubicBezTo>
                    <a:pt x="566" y="118"/>
                    <a:pt x="566" y="118"/>
                    <a:pt x="566" y="118"/>
                  </a:cubicBezTo>
                  <a:cubicBezTo>
                    <a:pt x="565" y="119"/>
                    <a:pt x="565" y="119"/>
                    <a:pt x="565" y="119"/>
                  </a:cubicBezTo>
                  <a:cubicBezTo>
                    <a:pt x="565" y="120"/>
                    <a:pt x="565" y="120"/>
                    <a:pt x="565" y="120"/>
                  </a:cubicBezTo>
                  <a:cubicBezTo>
                    <a:pt x="564" y="120"/>
                    <a:pt x="564" y="120"/>
                    <a:pt x="564" y="120"/>
                  </a:cubicBezTo>
                  <a:cubicBezTo>
                    <a:pt x="564" y="120"/>
                    <a:pt x="564" y="120"/>
                    <a:pt x="564" y="120"/>
                  </a:cubicBezTo>
                  <a:cubicBezTo>
                    <a:pt x="564" y="121"/>
                    <a:pt x="564" y="121"/>
                    <a:pt x="564" y="121"/>
                  </a:cubicBezTo>
                  <a:cubicBezTo>
                    <a:pt x="564" y="122"/>
                    <a:pt x="564" y="122"/>
                    <a:pt x="564" y="122"/>
                  </a:cubicBezTo>
                  <a:cubicBezTo>
                    <a:pt x="563" y="123"/>
                    <a:pt x="563" y="123"/>
                    <a:pt x="563" y="123"/>
                  </a:cubicBezTo>
                  <a:cubicBezTo>
                    <a:pt x="563" y="122"/>
                    <a:pt x="563" y="122"/>
                    <a:pt x="563" y="122"/>
                  </a:cubicBezTo>
                  <a:cubicBezTo>
                    <a:pt x="563" y="123"/>
                    <a:pt x="563" y="123"/>
                    <a:pt x="563" y="123"/>
                  </a:cubicBezTo>
                  <a:cubicBezTo>
                    <a:pt x="563" y="124"/>
                    <a:pt x="563" y="124"/>
                    <a:pt x="563" y="124"/>
                  </a:cubicBezTo>
                  <a:cubicBezTo>
                    <a:pt x="562" y="124"/>
                    <a:pt x="562" y="124"/>
                    <a:pt x="562" y="124"/>
                  </a:cubicBezTo>
                  <a:cubicBezTo>
                    <a:pt x="561" y="125"/>
                    <a:pt x="561" y="125"/>
                    <a:pt x="561" y="125"/>
                  </a:cubicBezTo>
                  <a:cubicBezTo>
                    <a:pt x="562" y="125"/>
                    <a:pt x="562" y="125"/>
                    <a:pt x="562" y="125"/>
                  </a:cubicBezTo>
                  <a:cubicBezTo>
                    <a:pt x="562" y="125"/>
                    <a:pt x="562" y="125"/>
                    <a:pt x="562" y="125"/>
                  </a:cubicBezTo>
                  <a:cubicBezTo>
                    <a:pt x="561" y="126"/>
                    <a:pt x="561" y="126"/>
                    <a:pt x="561" y="126"/>
                  </a:cubicBezTo>
                  <a:cubicBezTo>
                    <a:pt x="561" y="126"/>
                    <a:pt x="561" y="126"/>
                    <a:pt x="561" y="126"/>
                  </a:cubicBezTo>
                  <a:cubicBezTo>
                    <a:pt x="560" y="126"/>
                    <a:pt x="560" y="126"/>
                    <a:pt x="560" y="126"/>
                  </a:cubicBezTo>
                  <a:cubicBezTo>
                    <a:pt x="561" y="127"/>
                    <a:pt x="561" y="127"/>
                    <a:pt x="561" y="127"/>
                  </a:cubicBezTo>
                  <a:cubicBezTo>
                    <a:pt x="561" y="127"/>
                    <a:pt x="561" y="127"/>
                    <a:pt x="561" y="127"/>
                  </a:cubicBezTo>
                  <a:cubicBezTo>
                    <a:pt x="560" y="128"/>
                    <a:pt x="560" y="128"/>
                    <a:pt x="560" y="128"/>
                  </a:cubicBezTo>
                  <a:cubicBezTo>
                    <a:pt x="560" y="129"/>
                    <a:pt x="560" y="129"/>
                    <a:pt x="560" y="129"/>
                  </a:cubicBezTo>
                  <a:cubicBezTo>
                    <a:pt x="560" y="129"/>
                    <a:pt x="560" y="129"/>
                    <a:pt x="560" y="129"/>
                  </a:cubicBezTo>
                  <a:cubicBezTo>
                    <a:pt x="559" y="129"/>
                    <a:pt x="559" y="129"/>
                    <a:pt x="559" y="129"/>
                  </a:cubicBezTo>
                  <a:cubicBezTo>
                    <a:pt x="559" y="129"/>
                    <a:pt x="559" y="129"/>
                    <a:pt x="559" y="129"/>
                  </a:cubicBezTo>
                  <a:cubicBezTo>
                    <a:pt x="558" y="129"/>
                    <a:pt x="558" y="129"/>
                    <a:pt x="558" y="129"/>
                  </a:cubicBezTo>
                  <a:cubicBezTo>
                    <a:pt x="559" y="130"/>
                    <a:pt x="559" y="130"/>
                    <a:pt x="559" y="130"/>
                  </a:cubicBezTo>
                  <a:cubicBezTo>
                    <a:pt x="560" y="130"/>
                    <a:pt x="560" y="130"/>
                    <a:pt x="560" y="130"/>
                  </a:cubicBezTo>
                  <a:cubicBezTo>
                    <a:pt x="560" y="131"/>
                    <a:pt x="560" y="131"/>
                    <a:pt x="560" y="131"/>
                  </a:cubicBezTo>
                  <a:cubicBezTo>
                    <a:pt x="558" y="131"/>
                    <a:pt x="558" y="131"/>
                    <a:pt x="558" y="131"/>
                  </a:cubicBezTo>
                  <a:cubicBezTo>
                    <a:pt x="558" y="132"/>
                    <a:pt x="558" y="132"/>
                    <a:pt x="558" y="132"/>
                  </a:cubicBezTo>
                  <a:cubicBezTo>
                    <a:pt x="559" y="132"/>
                    <a:pt x="559" y="132"/>
                    <a:pt x="559" y="132"/>
                  </a:cubicBezTo>
                  <a:cubicBezTo>
                    <a:pt x="560" y="133"/>
                    <a:pt x="560" y="133"/>
                    <a:pt x="560" y="133"/>
                  </a:cubicBezTo>
                  <a:cubicBezTo>
                    <a:pt x="559" y="134"/>
                    <a:pt x="559" y="134"/>
                    <a:pt x="559" y="134"/>
                  </a:cubicBezTo>
                  <a:cubicBezTo>
                    <a:pt x="560" y="134"/>
                    <a:pt x="560" y="134"/>
                    <a:pt x="560" y="134"/>
                  </a:cubicBezTo>
                  <a:cubicBezTo>
                    <a:pt x="559" y="136"/>
                    <a:pt x="559" y="136"/>
                    <a:pt x="559" y="136"/>
                  </a:cubicBezTo>
                  <a:cubicBezTo>
                    <a:pt x="559" y="136"/>
                    <a:pt x="559" y="136"/>
                    <a:pt x="559" y="136"/>
                  </a:cubicBezTo>
                  <a:cubicBezTo>
                    <a:pt x="558" y="138"/>
                    <a:pt x="558" y="138"/>
                    <a:pt x="558" y="138"/>
                  </a:cubicBezTo>
                  <a:cubicBezTo>
                    <a:pt x="558" y="139"/>
                    <a:pt x="558" y="139"/>
                    <a:pt x="558" y="139"/>
                  </a:cubicBezTo>
                  <a:cubicBezTo>
                    <a:pt x="557" y="140"/>
                    <a:pt x="557" y="140"/>
                    <a:pt x="557" y="140"/>
                  </a:cubicBezTo>
                  <a:cubicBezTo>
                    <a:pt x="557" y="141"/>
                    <a:pt x="557" y="141"/>
                    <a:pt x="557" y="141"/>
                  </a:cubicBezTo>
                  <a:cubicBezTo>
                    <a:pt x="558" y="141"/>
                    <a:pt x="558" y="141"/>
                    <a:pt x="558" y="141"/>
                  </a:cubicBezTo>
                  <a:cubicBezTo>
                    <a:pt x="558" y="142"/>
                    <a:pt x="558" y="142"/>
                    <a:pt x="558" y="142"/>
                  </a:cubicBezTo>
                  <a:cubicBezTo>
                    <a:pt x="558" y="142"/>
                    <a:pt x="558" y="142"/>
                    <a:pt x="558" y="142"/>
                  </a:cubicBezTo>
                  <a:cubicBezTo>
                    <a:pt x="559" y="144"/>
                    <a:pt x="559" y="144"/>
                    <a:pt x="559" y="144"/>
                  </a:cubicBezTo>
                  <a:cubicBezTo>
                    <a:pt x="559" y="144"/>
                    <a:pt x="559" y="144"/>
                    <a:pt x="559" y="144"/>
                  </a:cubicBezTo>
                  <a:cubicBezTo>
                    <a:pt x="558" y="144"/>
                    <a:pt x="558" y="144"/>
                    <a:pt x="558" y="144"/>
                  </a:cubicBezTo>
                  <a:cubicBezTo>
                    <a:pt x="557" y="144"/>
                    <a:pt x="557" y="144"/>
                    <a:pt x="557" y="144"/>
                  </a:cubicBezTo>
                  <a:cubicBezTo>
                    <a:pt x="557" y="143"/>
                    <a:pt x="557" y="143"/>
                    <a:pt x="557" y="143"/>
                  </a:cubicBezTo>
                  <a:cubicBezTo>
                    <a:pt x="556" y="144"/>
                    <a:pt x="556" y="144"/>
                    <a:pt x="556" y="144"/>
                  </a:cubicBezTo>
                  <a:cubicBezTo>
                    <a:pt x="555" y="143"/>
                    <a:pt x="555" y="143"/>
                    <a:pt x="555" y="143"/>
                  </a:cubicBezTo>
                  <a:cubicBezTo>
                    <a:pt x="555" y="142"/>
                    <a:pt x="555" y="142"/>
                    <a:pt x="555" y="142"/>
                  </a:cubicBezTo>
                  <a:cubicBezTo>
                    <a:pt x="555" y="142"/>
                    <a:pt x="555" y="142"/>
                    <a:pt x="555" y="142"/>
                  </a:cubicBezTo>
                  <a:cubicBezTo>
                    <a:pt x="554" y="142"/>
                    <a:pt x="554" y="142"/>
                    <a:pt x="554" y="142"/>
                  </a:cubicBezTo>
                  <a:cubicBezTo>
                    <a:pt x="553" y="142"/>
                    <a:pt x="553" y="142"/>
                    <a:pt x="553" y="142"/>
                  </a:cubicBezTo>
                  <a:cubicBezTo>
                    <a:pt x="553" y="141"/>
                    <a:pt x="553" y="141"/>
                    <a:pt x="553" y="141"/>
                  </a:cubicBezTo>
                  <a:cubicBezTo>
                    <a:pt x="551" y="140"/>
                    <a:pt x="551" y="140"/>
                    <a:pt x="551" y="140"/>
                  </a:cubicBezTo>
                  <a:cubicBezTo>
                    <a:pt x="550" y="140"/>
                    <a:pt x="550" y="140"/>
                    <a:pt x="550" y="140"/>
                  </a:cubicBezTo>
                  <a:cubicBezTo>
                    <a:pt x="548" y="141"/>
                    <a:pt x="548" y="141"/>
                    <a:pt x="548" y="141"/>
                  </a:cubicBezTo>
                  <a:cubicBezTo>
                    <a:pt x="548" y="140"/>
                    <a:pt x="548" y="140"/>
                    <a:pt x="548" y="140"/>
                  </a:cubicBezTo>
                  <a:cubicBezTo>
                    <a:pt x="547" y="141"/>
                    <a:pt x="547" y="141"/>
                    <a:pt x="547" y="141"/>
                  </a:cubicBezTo>
                  <a:cubicBezTo>
                    <a:pt x="546" y="142"/>
                    <a:pt x="546" y="142"/>
                    <a:pt x="546" y="142"/>
                  </a:cubicBezTo>
                  <a:cubicBezTo>
                    <a:pt x="545" y="142"/>
                    <a:pt x="545" y="142"/>
                    <a:pt x="545" y="142"/>
                  </a:cubicBezTo>
                  <a:cubicBezTo>
                    <a:pt x="544" y="143"/>
                    <a:pt x="544" y="143"/>
                    <a:pt x="544" y="143"/>
                  </a:cubicBezTo>
                  <a:cubicBezTo>
                    <a:pt x="544" y="144"/>
                    <a:pt x="544" y="144"/>
                    <a:pt x="544" y="144"/>
                  </a:cubicBezTo>
                  <a:cubicBezTo>
                    <a:pt x="543" y="143"/>
                    <a:pt x="543" y="143"/>
                    <a:pt x="543" y="143"/>
                  </a:cubicBezTo>
                  <a:cubicBezTo>
                    <a:pt x="544" y="145"/>
                    <a:pt x="544" y="145"/>
                    <a:pt x="544" y="145"/>
                  </a:cubicBezTo>
                  <a:cubicBezTo>
                    <a:pt x="543" y="145"/>
                    <a:pt x="543" y="145"/>
                    <a:pt x="543" y="145"/>
                  </a:cubicBezTo>
                  <a:cubicBezTo>
                    <a:pt x="543" y="146"/>
                    <a:pt x="543" y="146"/>
                    <a:pt x="543" y="146"/>
                  </a:cubicBezTo>
                  <a:cubicBezTo>
                    <a:pt x="543" y="147"/>
                    <a:pt x="543" y="147"/>
                    <a:pt x="543" y="147"/>
                  </a:cubicBezTo>
                  <a:cubicBezTo>
                    <a:pt x="543" y="149"/>
                    <a:pt x="543" y="149"/>
                    <a:pt x="543" y="149"/>
                  </a:cubicBezTo>
                  <a:cubicBezTo>
                    <a:pt x="542" y="149"/>
                    <a:pt x="542" y="149"/>
                    <a:pt x="542" y="149"/>
                  </a:cubicBezTo>
                  <a:cubicBezTo>
                    <a:pt x="542" y="149"/>
                    <a:pt x="542" y="149"/>
                    <a:pt x="542" y="149"/>
                  </a:cubicBezTo>
                  <a:cubicBezTo>
                    <a:pt x="541" y="146"/>
                    <a:pt x="541" y="146"/>
                    <a:pt x="541" y="146"/>
                  </a:cubicBezTo>
                  <a:cubicBezTo>
                    <a:pt x="541" y="145"/>
                    <a:pt x="541" y="145"/>
                    <a:pt x="541" y="145"/>
                  </a:cubicBezTo>
                  <a:cubicBezTo>
                    <a:pt x="540" y="145"/>
                    <a:pt x="540" y="145"/>
                    <a:pt x="540" y="145"/>
                  </a:cubicBezTo>
                  <a:cubicBezTo>
                    <a:pt x="539" y="144"/>
                    <a:pt x="539" y="144"/>
                    <a:pt x="539" y="144"/>
                  </a:cubicBezTo>
                  <a:cubicBezTo>
                    <a:pt x="539" y="145"/>
                    <a:pt x="539" y="145"/>
                    <a:pt x="539" y="145"/>
                  </a:cubicBezTo>
                  <a:cubicBezTo>
                    <a:pt x="538" y="147"/>
                    <a:pt x="538" y="147"/>
                    <a:pt x="538" y="147"/>
                  </a:cubicBezTo>
                  <a:cubicBezTo>
                    <a:pt x="537" y="147"/>
                    <a:pt x="537" y="147"/>
                    <a:pt x="537" y="147"/>
                  </a:cubicBezTo>
                  <a:cubicBezTo>
                    <a:pt x="537" y="148"/>
                    <a:pt x="537" y="148"/>
                    <a:pt x="537" y="148"/>
                  </a:cubicBezTo>
                  <a:cubicBezTo>
                    <a:pt x="538" y="148"/>
                    <a:pt x="538" y="148"/>
                    <a:pt x="538" y="148"/>
                  </a:cubicBezTo>
                  <a:cubicBezTo>
                    <a:pt x="537" y="150"/>
                    <a:pt x="537" y="150"/>
                    <a:pt x="537" y="150"/>
                  </a:cubicBezTo>
                  <a:cubicBezTo>
                    <a:pt x="536" y="149"/>
                    <a:pt x="536" y="149"/>
                    <a:pt x="536" y="149"/>
                  </a:cubicBezTo>
                  <a:cubicBezTo>
                    <a:pt x="536" y="149"/>
                    <a:pt x="536" y="149"/>
                    <a:pt x="536" y="149"/>
                  </a:cubicBezTo>
                  <a:cubicBezTo>
                    <a:pt x="536" y="148"/>
                    <a:pt x="536" y="148"/>
                    <a:pt x="536" y="148"/>
                  </a:cubicBezTo>
                  <a:cubicBezTo>
                    <a:pt x="535" y="148"/>
                    <a:pt x="535" y="148"/>
                    <a:pt x="535" y="148"/>
                  </a:cubicBezTo>
                  <a:cubicBezTo>
                    <a:pt x="535" y="150"/>
                    <a:pt x="535" y="150"/>
                    <a:pt x="535" y="150"/>
                  </a:cubicBezTo>
                  <a:cubicBezTo>
                    <a:pt x="534" y="150"/>
                    <a:pt x="534" y="150"/>
                    <a:pt x="534" y="150"/>
                  </a:cubicBezTo>
                  <a:cubicBezTo>
                    <a:pt x="533" y="149"/>
                    <a:pt x="533" y="149"/>
                    <a:pt x="533" y="149"/>
                  </a:cubicBezTo>
                  <a:cubicBezTo>
                    <a:pt x="532" y="149"/>
                    <a:pt x="532" y="149"/>
                    <a:pt x="532" y="149"/>
                  </a:cubicBezTo>
                  <a:cubicBezTo>
                    <a:pt x="532" y="150"/>
                    <a:pt x="532" y="150"/>
                    <a:pt x="532" y="150"/>
                  </a:cubicBezTo>
                  <a:cubicBezTo>
                    <a:pt x="533" y="151"/>
                    <a:pt x="533" y="151"/>
                    <a:pt x="533" y="151"/>
                  </a:cubicBezTo>
                  <a:cubicBezTo>
                    <a:pt x="533" y="151"/>
                    <a:pt x="533" y="151"/>
                    <a:pt x="533" y="151"/>
                  </a:cubicBezTo>
                  <a:cubicBezTo>
                    <a:pt x="532" y="152"/>
                    <a:pt x="532" y="152"/>
                    <a:pt x="532" y="152"/>
                  </a:cubicBezTo>
                  <a:cubicBezTo>
                    <a:pt x="532" y="152"/>
                    <a:pt x="532" y="152"/>
                    <a:pt x="532" y="152"/>
                  </a:cubicBezTo>
                  <a:cubicBezTo>
                    <a:pt x="533" y="153"/>
                    <a:pt x="533" y="153"/>
                    <a:pt x="533" y="153"/>
                  </a:cubicBezTo>
                  <a:cubicBezTo>
                    <a:pt x="533" y="154"/>
                    <a:pt x="533" y="154"/>
                    <a:pt x="533" y="154"/>
                  </a:cubicBezTo>
                  <a:cubicBezTo>
                    <a:pt x="533" y="154"/>
                    <a:pt x="533" y="154"/>
                    <a:pt x="533" y="154"/>
                  </a:cubicBezTo>
                  <a:cubicBezTo>
                    <a:pt x="533" y="155"/>
                    <a:pt x="533" y="155"/>
                    <a:pt x="533" y="155"/>
                  </a:cubicBezTo>
                  <a:cubicBezTo>
                    <a:pt x="534" y="155"/>
                    <a:pt x="534" y="155"/>
                    <a:pt x="534" y="155"/>
                  </a:cubicBezTo>
                  <a:cubicBezTo>
                    <a:pt x="535" y="156"/>
                    <a:pt x="535" y="156"/>
                    <a:pt x="535" y="156"/>
                  </a:cubicBezTo>
                  <a:cubicBezTo>
                    <a:pt x="535" y="156"/>
                    <a:pt x="535" y="156"/>
                    <a:pt x="535" y="156"/>
                  </a:cubicBezTo>
                  <a:cubicBezTo>
                    <a:pt x="534" y="156"/>
                    <a:pt x="534" y="156"/>
                    <a:pt x="534" y="156"/>
                  </a:cubicBezTo>
                  <a:cubicBezTo>
                    <a:pt x="534" y="157"/>
                    <a:pt x="534" y="157"/>
                    <a:pt x="534" y="157"/>
                  </a:cubicBezTo>
                  <a:cubicBezTo>
                    <a:pt x="535" y="157"/>
                    <a:pt x="535" y="157"/>
                    <a:pt x="535" y="157"/>
                  </a:cubicBezTo>
                  <a:cubicBezTo>
                    <a:pt x="535" y="158"/>
                    <a:pt x="535" y="158"/>
                    <a:pt x="535" y="158"/>
                  </a:cubicBezTo>
                  <a:cubicBezTo>
                    <a:pt x="535" y="158"/>
                    <a:pt x="535" y="158"/>
                    <a:pt x="535" y="158"/>
                  </a:cubicBezTo>
                  <a:cubicBezTo>
                    <a:pt x="535" y="158"/>
                    <a:pt x="535" y="158"/>
                    <a:pt x="535" y="158"/>
                  </a:cubicBezTo>
                  <a:cubicBezTo>
                    <a:pt x="534" y="158"/>
                    <a:pt x="534" y="158"/>
                    <a:pt x="534" y="158"/>
                  </a:cubicBezTo>
                  <a:cubicBezTo>
                    <a:pt x="534" y="158"/>
                    <a:pt x="534" y="158"/>
                    <a:pt x="534" y="158"/>
                  </a:cubicBezTo>
                  <a:cubicBezTo>
                    <a:pt x="535" y="159"/>
                    <a:pt x="535" y="159"/>
                    <a:pt x="535" y="159"/>
                  </a:cubicBezTo>
                  <a:cubicBezTo>
                    <a:pt x="535" y="159"/>
                    <a:pt x="535" y="159"/>
                    <a:pt x="535" y="159"/>
                  </a:cubicBezTo>
                  <a:cubicBezTo>
                    <a:pt x="535" y="160"/>
                    <a:pt x="535" y="160"/>
                    <a:pt x="535" y="160"/>
                  </a:cubicBezTo>
                  <a:cubicBezTo>
                    <a:pt x="535" y="161"/>
                    <a:pt x="535" y="161"/>
                    <a:pt x="535" y="161"/>
                  </a:cubicBezTo>
                  <a:cubicBezTo>
                    <a:pt x="535" y="161"/>
                    <a:pt x="535" y="161"/>
                    <a:pt x="535" y="161"/>
                  </a:cubicBezTo>
                  <a:cubicBezTo>
                    <a:pt x="534" y="162"/>
                    <a:pt x="534" y="162"/>
                    <a:pt x="534" y="162"/>
                  </a:cubicBezTo>
                  <a:cubicBezTo>
                    <a:pt x="535" y="163"/>
                    <a:pt x="535" y="163"/>
                    <a:pt x="535" y="163"/>
                  </a:cubicBezTo>
                  <a:cubicBezTo>
                    <a:pt x="535" y="164"/>
                    <a:pt x="535" y="164"/>
                    <a:pt x="535" y="164"/>
                  </a:cubicBezTo>
                  <a:cubicBezTo>
                    <a:pt x="535" y="164"/>
                    <a:pt x="535" y="164"/>
                    <a:pt x="535" y="164"/>
                  </a:cubicBezTo>
                  <a:cubicBezTo>
                    <a:pt x="535" y="165"/>
                    <a:pt x="535" y="165"/>
                    <a:pt x="535" y="165"/>
                  </a:cubicBezTo>
                  <a:cubicBezTo>
                    <a:pt x="535" y="166"/>
                    <a:pt x="535" y="166"/>
                    <a:pt x="535" y="166"/>
                  </a:cubicBezTo>
                  <a:cubicBezTo>
                    <a:pt x="536" y="167"/>
                    <a:pt x="536" y="167"/>
                    <a:pt x="536" y="167"/>
                  </a:cubicBezTo>
                  <a:cubicBezTo>
                    <a:pt x="535" y="168"/>
                    <a:pt x="535" y="168"/>
                    <a:pt x="535" y="168"/>
                  </a:cubicBezTo>
                  <a:cubicBezTo>
                    <a:pt x="536" y="168"/>
                    <a:pt x="536" y="168"/>
                    <a:pt x="536" y="168"/>
                  </a:cubicBezTo>
                  <a:cubicBezTo>
                    <a:pt x="537" y="169"/>
                    <a:pt x="537" y="169"/>
                    <a:pt x="537" y="169"/>
                  </a:cubicBezTo>
                  <a:cubicBezTo>
                    <a:pt x="538" y="170"/>
                    <a:pt x="538" y="170"/>
                    <a:pt x="538" y="170"/>
                  </a:cubicBezTo>
                  <a:cubicBezTo>
                    <a:pt x="539" y="171"/>
                    <a:pt x="539" y="171"/>
                    <a:pt x="539" y="171"/>
                  </a:cubicBezTo>
                  <a:cubicBezTo>
                    <a:pt x="540" y="170"/>
                    <a:pt x="540" y="170"/>
                    <a:pt x="540" y="170"/>
                  </a:cubicBezTo>
                  <a:cubicBezTo>
                    <a:pt x="540" y="170"/>
                    <a:pt x="540" y="170"/>
                    <a:pt x="540" y="170"/>
                  </a:cubicBezTo>
                  <a:cubicBezTo>
                    <a:pt x="539" y="169"/>
                    <a:pt x="539" y="169"/>
                    <a:pt x="539" y="169"/>
                  </a:cubicBezTo>
                  <a:cubicBezTo>
                    <a:pt x="538" y="168"/>
                    <a:pt x="538" y="168"/>
                    <a:pt x="538" y="168"/>
                  </a:cubicBezTo>
                  <a:cubicBezTo>
                    <a:pt x="539" y="168"/>
                    <a:pt x="539" y="168"/>
                    <a:pt x="539" y="168"/>
                  </a:cubicBezTo>
                  <a:cubicBezTo>
                    <a:pt x="540" y="168"/>
                    <a:pt x="540" y="168"/>
                    <a:pt x="540" y="168"/>
                  </a:cubicBezTo>
                  <a:cubicBezTo>
                    <a:pt x="542" y="169"/>
                    <a:pt x="542" y="169"/>
                    <a:pt x="542" y="169"/>
                  </a:cubicBezTo>
                  <a:cubicBezTo>
                    <a:pt x="542" y="168"/>
                    <a:pt x="542" y="168"/>
                    <a:pt x="542" y="168"/>
                  </a:cubicBezTo>
                  <a:cubicBezTo>
                    <a:pt x="543" y="169"/>
                    <a:pt x="543" y="169"/>
                    <a:pt x="543" y="169"/>
                  </a:cubicBezTo>
                  <a:cubicBezTo>
                    <a:pt x="543" y="169"/>
                    <a:pt x="543" y="169"/>
                    <a:pt x="543" y="169"/>
                  </a:cubicBezTo>
                  <a:cubicBezTo>
                    <a:pt x="543" y="170"/>
                    <a:pt x="543" y="170"/>
                    <a:pt x="543" y="170"/>
                  </a:cubicBezTo>
                  <a:cubicBezTo>
                    <a:pt x="543" y="171"/>
                    <a:pt x="543" y="171"/>
                    <a:pt x="543" y="171"/>
                  </a:cubicBezTo>
                  <a:cubicBezTo>
                    <a:pt x="543" y="171"/>
                    <a:pt x="543" y="171"/>
                    <a:pt x="543" y="171"/>
                  </a:cubicBezTo>
                  <a:cubicBezTo>
                    <a:pt x="543" y="172"/>
                    <a:pt x="543" y="172"/>
                    <a:pt x="543" y="172"/>
                  </a:cubicBezTo>
                  <a:cubicBezTo>
                    <a:pt x="543" y="172"/>
                    <a:pt x="543" y="172"/>
                    <a:pt x="543" y="172"/>
                  </a:cubicBezTo>
                  <a:cubicBezTo>
                    <a:pt x="542" y="173"/>
                    <a:pt x="542" y="173"/>
                    <a:pt x="542" y="173"/>
                  </a:cubicBezTo>
                  <a:cubicBezTo>
                    <a:pt x="543" y="174"/>
                    <a:pt x="543" y="174"/>
                    <a:pt x="543" y="174"/>
                  </a:cubicBezTo>
                  <a:cubicBezTo>
                    <a:pt x="543" y="175"/>
                    <a:pt x="543" y="175"/>
                    <a:pt x="543" y="175"/>
                  </a:cubicBezTo>
                  <a:cubicBezTo>
                    <a:pt x="543" y="177"/>
                    <a:pt x="543" y="177"/>
                    <a:pt x="543" y="177"/>
                  </a:cubicBezTo>
                  <a:cubicBezTo>
                    <a:pt x="544" y="177"/>
                    <a:pt x="544" y="177"/>
                    <a:pt x="544" y="177"/>
                  </a:cubicBezTo>
                  <a:cubicBezTo>
                    <a:pt x="545" y="177"/>
                    <a:pt x="545" y="177"/>
                    <a:pt x="545" y="177"/>
                  </a:cubicBezTo>
                  <a:cubicBezTo>
                    <a:pt x="545" y="177"/>
                    <a:pt x="545" y="177"/>
                    <a:pt x="545" y="177"/>
                  </a:cubicBezTo>
                  <a:cubicBezTo>
                    <a:pt x="546" y="176"/>
                    <a:pt x="546" y="176"/>
                    <a:pt x="546" y="176"/>
                  </a:cubicBezTo>
                  <a:cubicBezTo>
                    <a:pt x="546" y="176"/>
                    <a:pt x="546" y="176"/>
                    <a:pt x="546" y="176"/>
                  </a:cubicBezTo>
                  <a:cubicBezTo>
                    <a:pt x="546" y="176"/>
                    <a:pt x="546" y="176"/>
                    <a:pt x="546" y="176"/>
                  </a:cubicBezTo>
                  <a:cubicBezTo>
                    <a:pt x="547" y="176"/>
                    <a:pt x="547" y="176"/>
                    <a:pt x="547" y="176"/>
                  </a:cubicBezTo>
                  <a:cubicBezTo>
                    <a:pt x="547" y="178"/>
                    <a:pt x="547" y="178"/>
                    <a:pt x="547" y="178"/>
                  </a:cubicBezTo>
                  <a:cubicBezTo>
                    <a:pt x="549" y="180"/>
                    <a:pt x="549" y="180"/>
                    <a:pt x="549" y="180"/>
                  </a:cubicBezTo>
                  <a:cubicBezTo>
                    <a:pt x="550" y="181"/>
                    <a:pt x="550" y="181"/>
                    <a:pt x="550" y="181"/>
                  </a:cubicBezTo>
                  <a:cubicBezTo>
                    <a:pt x="549" y="182"/>
                    <a:pt x="549" y="182"/>
                    <a:pt x="549" y="182"/>
                  </a:cubicBezTo>
                  <a:cubicBezTo>
                    <a:pt x="549" y="183"/>
                    <a:pt x="549" y="183"/>
                    <a:pt x="549" y="183"/>
                  </a:cubicBezTo>
                  <a:cubicBezTo>
                    <a:pt x="549" y="183"/>
                    <a:pt x="549" y="183"/>
                    <a:pt x="549" y="183"/>
                  </a:cubicBezTo>
                  <a:cubicBezTo>
                    <a:pt x="547" y="182"/>
                    <a:pt x="547" y="182"/>
                    <a:pt x="547" y="182"/>
                  </a:cubicBezTo>
                  <a:cubicBezTo>
                    <a:pt x="546" y="182"/>
                    <a:pt x="546" y="182"/>
                    <a:pt x="546" y="182"/>
                  </a:cubicBezTo>
                  <a:cubicBezTo>
                    <a:pt x="546" y="181"/>
                    <a:pt x="546" y="181"/>
                    <a:pt x="546" y="181"/>
                  </a:cubicBezTo>
                  <a:cubicBezTo>
                    <a:pt x="546" y="180"/>
                    <a:pt x="546" y="180"/>
                    <a:pt x="546" y="180"/>
                  </a:cubicBezTo>
                  <a:cubicBezTo>
                    <a:pt x="546" y="179"/>
                    <a:pt x="546" y="179"/>
                    <a:pt x="546" y="179"/>
                  </a:cubicBezTo>
                  <a:cubicBezTo>
                    <a:pt x="546" y="178"/>
                    <a:pt x="546" y="178"/>
                    <a:pt x="546" y="178"/>
                  </a:cubicBezTo>
                  <a:cubicBezTo>
                    <a:pt x="546" y="178"/>
                    <a:pt x="546" y="178"/>
                    <a:pt x="546" y="178"/>
                  </a:cubicBezTo>
                  <a:cubicBezTo>
                    <a:pt x="546" y="179"/>
                    <a:pt x="546" y="179"/>
                    <a:pt x="546" y="179"/>
                  </a:cubicBezTo>
                  <a:cubicBezTo>
                    <a:pt x="546" y="179"/>
                    <a:pt x="546" y="179"/>
                    <a:pt x="546" y="179"/>
                  </a:cubicBezTo>
                  <a:cubicBezTo>
                    <a:pt x="545" y="179"/>
                    <a:pt x="545" y="179"/>
                    <a:pt x="545" y="179"/>
                  </a:cubicBezTo>
                  <a:cubicBezTo>
                    <a:pt x="544" y="181"/>
                    <a:pt x="544" y="181"/>
                    <a:pt x="544" y="181"/>
                  </a:cubicBezTo>
                  <a:cubicBezTo>
                    <a:pt x="544" y="181"/>
                    <a:pt x="544" y="181"/>
                    <a:pt x="544" y="181"/>
                  </a:cubicBezTo>
                  <a:cubicBezTo>
                    <a:pt x="546" y="181"/>
                    <a:pt x="546" y="181"/>
                    <a:pt x="546" y="181"/>
                  </a:cubicBezTo>
                  <a:cubicBezTo>
                    <a:pt x="546" y="182"/>
                    <a:pt x="546" y="182"/>
                    <a:pt x="546" y="182"/>
                  </a:cubicBezTo>
                  <a:cubicBezTo>
                    <a:pt x="545" y="183"/>
                    <a:pt x="545" y="183"/>
                    <a:pt x="545" y="183"/>
                  </a:cubicBezTo>
                  <a:cubicBezTo>
                    <a:pt x="545" y="184"/>
                    <a:pt x="545" y="184"/>
                    <a:pt x="545" y="184"/>
                  </a:cubicBezTo>
                  <a:cubicBezTo>
                    <a:pt x="545" y="184"/>
                    <a:pt x="545" y="184"/>
                    <a:pt x="545" y="184"/>
                  </a:cubicBezTo>
                  <a:cubicBezTo>
                    <a:pt x="545" y="187"/>
                    <a:pt x="545" y="187"/>
                    <a:pt x="545" y="187"/>
                  </a:cubicBezTo>
                  <a:cubicBezTo>
                    <a:pt x="546" y="188"/>
                    <a:pt x="546" y="188"/>
                    <a:pt x="546" y="188"/>
                  </a:cubicBezTo>
                  <a:cubicBezTo>
                    <a:pt x="546" y="188"/>
                    <a:pt x="546" y="188"/>
                    <a:pt x="546" y="188"/>
                  </a:cubicBezTo>
                  <a:cubicBezTo>
                    <a:pt x="548" y="191"/>
                    <a:pt x="548" y="191"/>
                    <a:pt x="548" y="191"/>
                  </a:cubicBezTo>
                  <a:cubicBezTo>
                    <a:pt x="549" y="191"/>
                    <a:pt x="549" y="191"/>
                    <a:pt x="549" y="191"/>
                  </a:cubicBezTo>
                  <a:cubicBezTo>
                    <a:pt x="550" y="193"/>
                    <a:pt x="550" y="193"/>
                    <a:pt x="550" y="193"/>
                  </a:cubicBezTo>
                  <a:cubicBezTo>
                    <a:pt x="551" y="194"/>
                    <a:pt x="551" y="194"/>
                    <a:pt x="551" y="194"/>
                  </a:cubicBezTo>
                  <a:cubicBezTo>
                    <a:pt x="551" y="194"/>
                    <a:pt x="551" y="194"/>
                    <a:pt x="551" y="194"/>
                  </a:cubicBezTo>
                  <a:cubicBezTo>
                    <a:pt x="551" y="195"/>
                    <a:pt x="551" y="195"/>
                    <a:pt x="551" y="195"/>
                  </a:cubicBezTo>
                  <a:cubicBezTo>
                    <a:pt x="548" y="196"/>
                    <a:pt x="548" y="196"/>
                    <a:pt x="548" y="196"/>
                  </a:cubicBezTo>
                  <a:cubicBezTo>
                    <a:pt x="548" y="196"/>
                    <a:pt x="548" y="196"/>
                    <a:pt x="548" y="196"/>
                  </a:cubicBezTo>
                  <a:cubicBezTo>
                    <a:pt x="546" y="197"/>
                    <a:pt x="546" y="197"/>
                    <a:pt x="546" y="197"/>
                  </a:cubicBezTo>
                  <a:cubicBezTo>
                    <a:pt x="546" y="197"/>
                    <a:pt x="546" y="197"/>
                    <a:pt x="546" y="197"/>
                  </a:cubicBezTo>
                  <a:cubicBezTo>
                    <a:pt x="546" y="197"/>
                    <a:pt x="546" y="197"/>
                    <a:pt x="546" y="197"/>
                  </a:cubicBezTo>
                  <a:cubicBezTo>
                    <a:pt x="545" y="199"/>
                    <a:pt x="545" y="199"/>
                    <a:pt x="545" y="199"/>
                  </a:cubicBezTo>
                  <a:cubicBezTo>
                    <a:pt x="545" y="200"/>
                    <a:pt x="545" y="200"/>
                    <a:pt x="545" y="200"/>
                  </a:cubicBezTo>
                  <a:cubicBezTo>
                    <a:pt x="545" y="200"/>
                    <a:pt x="545" y="200"/>
                    <a:pt x="545" y="200"/>
                  </a:cubicBezTo>
                  <a:cubicBezTo>
                    <a:pt x="545" y="201"/>
                    <a:pt x="545" y="201"/>
                    <a:pt x="545" y="201"/>
                  </a:cubicBezTo>
                  <a:cubicBezTo>
                    <a:pt x="545" y="203"/>
                    <a:pt x="545" y="203"/>
                    <a:pt x="545" y="203"/>
                  </a:cubicBezTo>
                  <a:cubicBezTo>
                    <a:pt x="546" y="205"/>
                    <a:pt x="546" y="205"/>
                    <a:pt x="546" y="205"/>
                  </a:cubicBezTo>
                  <a:cubicBezTo>
                    <a:pt x="547" y="206"/>
                    <a:pt x="547" y="206"/>
                    <a:pt x="547" y="206"/>
                  </a:cubicBezTo>
                  <a:cubicBezTo>
                    <a:pt x="547" y="207"/>
                    <a:pt x="547" y="207"/>
                    <a:pt x="547" y="207"/>
                  </a:cubicBezTo>
                  <a:cubicBezTo>
                    <a:pt x="548" y="207"/>
                    <a:pt x="548" y="207"/>
                    <a:pt x="548" y="207"/>
                  </a:cubicBezTo>
                  <a:cubicBezTo>
                    <a:pt x="549" y="208"/>
                    <a:pt x="549" y="208"/>
                    <a:pt x="549" y="208"/>
                  </a:cubicBezTo>
                  <a:cubicBezTo>
                    <a:pt x="548" y="208"/>
                    <a:pt x="548" y="208"/>
                    <a:pt x="548" y="208"/>
                  </a:cubicBezTo>
                  <a:cubicBezTo>
                    <a:pt x="547" y="208"/>
                    <a:pt x="547" y="208"/>
                    <a:pt x="547" y="208"/>
                  </a:cubicBezTo>
                  <a:cubicBezTo>
                    <a:pt x="547" y="208"/>
                    <a:pt x="547" y="208"/>
                    <a:pt x="547" y="208"/>
                  </a:cubicBezTo>
                  <a:cubicBezTo>
                    <a:pt x="546" y="209"/>
                    <a:pt x="546" y="209"/>
                    <a:pt x="546" y="209"/>
                  </a:cubicBezTo>
                  <a:cubicBezTo>
                    <a:pt x="545" y="209"/>
                    <a:pt x="545" y="209"/>
                    <a:pt x="545" y="209"/>
                  </a:cubicBezTo>
                  <a:cubicBezTo>
                    <a:pt x="544" y="210"/>
                    <a:pt x="544" y="210"/>
                    <a:pt x="544" y="210"/>
                  </a:cubicBezTo>
                  <a:cubicBezTo>
                    <a:pt x="543" y="209"/>
                    <a:pt x="543" y="209"/>
                    <a:pt x="543" y="209"/>
                  </a:cubicBezTo>
                  <a:cubicBezTo>
                    <a:pt x="542" y="210"/>
                    <a:pt x="542" y="210"/>
                    <a:pt x="542" y="210"/>
                  </a:cubicBezTo>
                  <a:cubicBezTo>
                    <a:pt x="543" y="210"/>
                    <a:pt x="543" y="210"/>
                    <a:pt x="543" y="210"/>
                  </a:cubicBezTo>
                  <a:cubicBezTo>
                    <a:pt x="544" y="210"/>
                    <a:pt x="544" y="210"/>
                    <a:pt x="544" y="210"/>
                  </a:cubicBezTo>
                  <a:cubicBezTo>
                    <a:pt x="544" y="211"/>
                    <a:pt x="544" y="211"/>
                    <a:pt x="544" y="211"/>
                  </a:cubicBezTo>
                  <a:cubicBezTo>
                    <a:pt x="543" y="212"/>
                    <a:pt x="543" y="212"/>
                    <a:pt x="543" y="212"/>
                  </a:cubicBezTo>
                  <a:cubicBezTo>
                    <a:pt x="544" y="213"/>
                    <a:pt x="544" y="213"/>
                    <a:pt x="544" y="213"/>
                  </a:cubicBezTo>
                  <a:cubicBezTo>
                    <a:pt x="544" y="213"/>
                    <a:pt x="544" y="213"/>
                    <a:pt x="544" y="213"/>
                  </a:cubicBezTo>
                  <a:cubicBezTo>
                    <a:pt x="544" y="213"/>
                    <a:pt x="544" y="213"/>
                    <a:pt x="544" y="213"/>
                  </a:cubicBezTo>
                  <a:cubicBezTo>
                    <a:pt x="544" y="214"/>
                    <a:pt x="544" y="214"/>
                    <a:pt x="544" y="214"/>
                  </a:cubicBezTo>
                  <a:cubicBezTo>
                    <a:pt x="544" y="215"/>
                    <a:pt x="544" y="215"/>
                    <a:pt x="544" y="215"/>
                  </a:cubicBezTo>
                  <a:cubicBezTo>
                    <a:pt x="544" y="215"/>
                    <a:pt x="544" y="215"/>
                    <a:pt x="544" y="215"/>
                  </a:cubicBezTo>
                  <a:cubicBezTo>
                    <a:pt x="545" y="214"/>
                    <a:pt x="545" y="214"/>
                    <a:pt x="545" y="214"/>
                  </a:cubicBezTo>
                  <a:cubicBezTo>
                    <a:pt x="546" y="215"/>
                    <a:pt x="546" y="215"/>
                    <a:pt x="546" y="215"/>
                  </a:cubicBezTo>
                  <a:cubicBezTo>
                    <a:pt x="545" y="216"/>
                    <a:pt x="545" y="216"/>
                    <a:pt x="545" y="216"/>
                  </a:cubicBezTo>
                  <a:cubicBezTo>
                    <a:pt x="545" y="217"/>
                    <a:pt x="545" y="217"/>
                    <a:pt x="545" y="217"/>
                  </a:cubicBezTo>
                  <a:cubicBezTo>
                    <a:pt x="545" y="218"/>
                    <a:pt x="545" y="218"/>
                    <a:pt x="545" y="218"/>
                  </a:cubicBezTo>
                  <a:cubicBezTo>
                    <a:pt x="545" y="219"/>
                    <a:pt x="545" y="219"/>
                    <a:pt x="545" y="219"/>
                  </a:cubicBezTo>
                  <a:cubicBezTo>
                    <a:pt x="545" y="220"/>
                    <a:pt x="545" y="220"/>
                    <a:pt x="545" y="220"/>
                  </a:cubicBezTo>
                  <a:cubicBezTo>
                    <a:pt x="545" y="220"/>
                    <a:pt x="545" y="220"/>
                    <a:pt x="545" y="220"/>
                  </a:cubicBezTo>
                  <a:cubicBezTo>
                    <a:pt x="545" y="221"/>
                    <a:pt x="545" y="221"/>
                    <a:pt x="545" y="221"/>
                  </a:cubicBezTo>
                  <a:cubicBezTo>
                    <a:pt x="544" y="222"/>
                    <a:pt x="544" y="222"/>
                    <a:pt x="544" y="222"/>
                  </a:cubicBezTo>
                  <a:cubicBezTo>
                    <a:pt x="544" y="223"/>
                    <a:pt x="544" y="223"/>
                    <a:pt x="544" y="223"/>
                  </a:cubicBezTo>
                  <a:cubicBezTo>
                    <a:pt x="543" y="223"/>
                    <a:pt x="543" y="223"/>
                    <a:pt x="543" y="223"/>
                  </a:cubicBezTo>
                  <a:cubicBezTo>
                    <a:pt x="543" y="225"/>
                    <a:pt x="543" y="225"/>
                    <a:pt x="543" y="225"/>
                  </a:cubicBezTo>
                  <a:cubicBezTo>
                    <a:pt x="542" y="227"/>
                    <a:pt x="542" y="227"/>
                    <a:pt x="542" y="227"/>
                  </a:cubicBezTo>
                  <a:cubicBezTo>
                    <a:pt x="542" y="226"/>
                    <a:pt x="542" y="226"/>
                    <a:pt x="542" y="226"/>
                  </a:cubicBezTo>
                  <a:cubicBezTo>
                    <a:pt x="542" y="225"/>
                    <a:pt x="542" y="225"/>
                    <a:pt x="542" y="225"/>
                  </a:cubicBezTo>
                  <a:cubicBezTo>
                    <a:pt x="542" y="224"/>
                    <a:pt x="542" y="224"/>
                    <a:pt x="542" y="224"/>
                  </a:cubicBezTo>
                  <a:cubicBezTo>
                    <a:pt x="542" y="224"/>
                    <a:pt x="542" y="224"/>
                    <a:pt x="542" y="224"/>
                  </a:cubicBezTo>
                  <a:cubicBezTo>
                    <a:pt x="540" y="224"/>
                    <a:pt x="540" y="224"/>
                    <a:pt x="540" y="224"/>
                  </a:cubicBezTo>
                  <a:cubicBezTo>
                    <a:pt x="539" y="222"/>
                    <a:pt x="539" y="222"/>
                    <a:pt x="539" y="222"/>
                  </a:cubicBezTo>
                  <a:cubicBezTo>
                    <a:pt x="539" y="221"/>
                    <a:pt x="539" y="221"/>
                    <a:pt x="539" y="221"/>
                  </a:cubicBezTo>
                  <a:cubicBezTo>
                    <a:pt x="537" y="217"/>
                    <a:pt x="537" y="217"/>
                    <a:pt x="537" y="217"/>
                  </a:cubicBezTo>
                  <a:cubicBezTo>
                    <a:pt x="536" y="216"/>
                    <a:pt x="536" y="216"/>
                    <a:pt x="536" y="216"/>
                  </a:cubicBezTo>
                  <a:cubicBezTo>
                    <a:pt x="536" y="216"/>
                    <a:pt x="536" y="216"/>
                    <a:pt x="536" y="216"/>
                  </a:cubicBezTo>
                  <a:cubicBezTo>
                    <a:pt x="537" y="216"/>
                    <a:pt x="537" y="216"/>
                    <a:pt x="537" y="216"/>
                  </a:cubicBezTo>
                  <a:cubicBezTo>
                    <a:pt x="538" y="215"/>
                    <a:pt x="538" y="215"/>
                    <a:pt x="538" y="215"/>
                  </a:cubicBezTo>
                  <a:cubicBezTo>
                    <a:pt x="537" y="215"/>
                    <a:pt x="537" y="215"/>
                    <a:pt x="537" y="215"/>
                  </a:cubicBezTo>
                  <a:cubicBezTo>
                    <a:pt x="536" y="215"/>
                    <a:pt x="536" y="215"/>
                    <a:pt x="536" y="215"/>
                  </a:cubicBezTo>
                  <a:cubicBezTo>
                    <a:pt x="534" y="214"/>
                    <a:pt x="534" y="214"/>
                    <a:pt x="534" y="214"/>
                  </a:cubicBezTo>
                  <a:cubicBezTo>
                    <a:pt x="531" y="209"/>
                    <a:pt x="531" y="209"/>
                    <a:pt x="531" y="209"/>
                  </a:cubicBezTo>
                  <a:cubicBezTo>
                    <a:pt x="528" y="206"/>
                    <a:pt x="528" y="206"/>
                    <a:pt x="528" y="206"/>
                  </a:cubicBezTo>
                  <a:cubicBezTo>
                    <a:pt x="527" y="204"/>
                    <a:pt x="527" y="204"/>
                    <a:pt x="527" y="204"/>
                  </a:cubicBezTo>
                  <a:cubicBezTo>
                    <a:pt x="526" y="203"/>
                    <a:pt x="526" y="203"/>
                    <a:pt x="526" y="203"/>
                  </a:cubicBezTo>
                  <a:cubicBezTo>
                    <a:pt x="524" y="200"/>
                    <a:pt x="524" y="200"/>
                    <a:pt x="524" y="200"/>
                  </a:cubicBezTo>
                  <a:cubicBezTo>
                    <a:pt x="522" y="195"/>
                    <a:pt x="522" y="195"/>
                    <a:pt x="522" y="195"/>
                  </a:cubicBezTo>
                  <a:cubicBezTo>
                    <a:pt x="520" y="191"/>
                    <a:pt x="520" y="191"/>
                    <a:pt x="520" y="191"/>
                  </a:cubicBezTo>
                  <a:cubicBezTo>
                    <a:pt x="520" y="190"/>
                    <a:pt x="520" y="190"/>
                    <a:pt x="520" y="190"/>
                  </a:cubicBezTo>
                  <a:cubicBezTo>
                    <a:pt x="518" y="188"/>
                    <a:pt x="518" y="188"/>
                    <a:pt x="518" y="188"/>
                  </a:cubicBezTo>
                  <a:cubicBezTo>
                    <a:pt x="518" y="185"/>
                    <a:pt x="518" y="185"/>
                    <a:pt x="518" y="185"/>
                  </a:cubicBezTo>
                  <a:cubicBezTo>
                    <a:pt x="517" y="184"/>
                    <a:pt x="517" y="184"/>
                    <a:pt x="517" y="184"/>
                  </a:cubicBezTo>
                  <a:cubicBezTo>
                    <a:pt x="517" y="182"/>
                    <a:pt x="517" y="182"/>
                    <a:pt x="517" y="182"/>
                  </a:cubicBezTo>
                  <a:cubicBezTo>
                    <a:pt x="518" y="181"/>
                    <a:pt x="518" y="181"/>
                    <a:pt x="518" y="181"/>
                  </a:cubicBezTo>
                  <a:cubicBezTo>
                    <a:pt x="519" y="180"/>
                    <a:pt x="519" y="180"/>
                    <a:pt x="519" y="180"/>
                  </a:cubicBezTo>
                  <a:cubicBezTo>
                    <a:pt x="519" y="180"/>
                    <a:pt x="519" y="180"/>
                    <a:pt x="519" y="180"/>
                  </a:cubicBezTo>
                  <a:cubicBezTo>
                    <a:pt x="519" y="179"/>
                    <a:pt x="519" y="179"/>
                    <a:pt x="519" y="179"/>
                  </a:cubicBezTo>
                  <a:cubicBezTo>
                    <a:pt x="519" y="179"/>
                    <a:pt x="519" y="179"/>
                    <a:pt x="519" y="179"/>
                  </a:cubicBezTo>
                  <a:cubicBezTo>
                    <a:pt x="519" y="177"/>
                    <a:pt x="519" y="177"/>
                    <a:pt x="519" y="177"/>
                  </a:cubicBezTo>
                  <a:cubicBezTo>
                    <a:pt x="518" y="175"/>
                    <a:pt x="518" y="175"/>
                    <a:pt x="518" y="175"/>
                  </a:cubicBezTo>
                  <a:cubicBezTo>
                    <a:pt x="516" y="175"/>
                    <a:pt x="516" y="175"/>
                    <a:pt x="516" y="175"/>
                  </a:cubicBezTo>
                  <a:cubicBezTo>
                    <a:pt x="516" y="174"/>
                    <a:pt x="516" y="174"/>
                    <a:pt x="516" y="174"/>
                  </a:cubicBezTo>
                  <a:cubicBezTo>
                    <a:pt x="517" y="173"/>
                    <a:pt x="517" y="173"/>
                    <a:pt x="517" y="173"/>
                  </a:cubicBezTo>
                  <a:cubicBezTo>
                    <a:pt x="519" y="174"/>
                    <a:pt x="519" y="174"/>
                    <a:pt x="519" y="174"/>
                  </a:cubicBezTo>
                  <a:cubicBezTo>
                    <a:pt x="520" y="173"/>
                    <a:pt x="520" y="173"/>
                    <a:pt x="520" y="173"/>
                  </a:cubicBezTo>
                  <a:cubicBezTo>
                    <a:pt x="520" y="172"/>
                    <a:pt x="520" y="172"/>
                    <a:pt x="520" y="172"/>
                  </a:cubicBezTo>
                  <a:cubicBezTo>
                    <a:pt x="520" y="171"/>
                    <a:pt x="520" y="171"/>
                    <a:pt x="520" y="171"/>
                  </a:cubicBezTo>
                  <a:cubicBezTo>
                    <a:pt x="521" y="171"/>
                    <a:pt x="521" y="171"/>
                    <a:pt x="521" y="171"/>
                  </a:cubicBezTo>
                  <a:cubicBezTo>
                    <a:pt x="522" y="171"/>
                    <a:pt x="522" y="171"/>
                    <a:pt x="522" y="171"/>
                  </a:cubicBezTo>
                  <a:cubicBezTo>
                    <a:pt x="521" y="170"/>
                    <a:pt x="521" y="170"/>
                    <a:pt x="521" y="170"/>
                  </a:cubicBezTo>
                  <a:cubicBezTo>
                    <a:pt x="523" y="168"/>
                    <a:pt x="523" y="168"/>
                    <a:pt x="523" y="168"/>
                  </a:cubicBezTo>
                  <a:cubicBezTo>
                    <a:pt x="522" y="166"/>
                    <a:pt x="522" y="166"/>
                    <a:pt x="522" y="166"/>
                  </a:cubicBezTo>
                  <a:cubicBezTo>
                    <a:pt x="522" y="165"/>
                    <a:pt x="522" y="165"/>
                    <a:pt x="522" y="165"/>
                  </a:cubicBezTo>
                  <a:cubicBezTo>
                    <a:pt x="522" y="164"/>
                    <a:pt x="522" y="164"/>
                    <a:pt x="522" y="164"/>
                  </a:cubicBezTo>
                  <a:cubicBezTo>
                    <a:pt x="522" y="163"/>
                    <a:pt x="522" y="163"/>
                    <a:pt x="522" y="163"/>
                  </a:cubicBezTo>
                  <a:cubicBezTo>
                    <a:pt x="522" y="162"/>
                    <a:pt x="522" y="162"/>
                    <a:pt x="522" y="162"/>
                  </a:cubicBezTo>
                  <a:cubicBezTo>
                    <a:pt x="522" y="162"/>
                    <a:pt x="522" y="162"/>
                    <a:pt x="522" y="162"/>
                  </a:cubicBezTo>
                  <a:cubicBezTo>
                    <a:pt x="522" y="160"/>
                    <a:pt x="522" y="160"/>
                    <a:pt x="522" y="160"/>
                  </a:cubicBezTo>
                  <a:cubicBezTo>
                    <a:pt x="523" y="160"/>
                    <a:pt x="523" y="160"/>
                    <a:pt x="523" y="160"/>
                  </a:cubicBezTo>
                  <a:cubicBezTo>
                    <a:pt x="522" y="159"/>
                    <a:pt x="522" y="159"/>
                    <a:pt x="522" y="159"/>
                  </a:cubicBezTo>
                  <a:cubicBezTo>
                    <a:pt x="522" y="159"/>
                    <a:pt x="522" y="159"/>
                    <a:pt x="522" y="159"/>
                  </a:cubicBezTo>
                  <a:cubicBezTo>
                    <a:pt x="522" y="158"/>
                    <a:pt x="522" y="158"/>
                    <a:pt x="522" y="158"/>
                  </a:cubicBezTo>
                  <a:cubicBezTo>
                    <a:pt x="523" y="157"/>
                    <a:pt x="523" y="157"/>
                    <a:pt x="523" y="157"/>
                  </a:cubicBezTo>
                  <a:cubicBezTo>
                    <a:pt x="522" y="157"/>
                    <a:pt x="522" y="157"/>
                    <a:pt x="522" y="157"/>
                  </a:cubicBezTo>
                  <a:cubicBezTo>
                    <a:pt x="522" y="156"/>
                    <a:pt x="522" y="156"/>
                    <a:pt x="522" y="156"/>
                  </a:cubicBezTo>
                  <a:cubicBezTo>
                    <a:pt x="523" y="155"/>
                    <a:pt x="523" y="155"/>
                    <a:pt x="523" y="155"/>
                  </a:cubicBezTo>
                  <a:cubicBezTo>
                    <a:pt x="524" y="155"/>
                    <a:pt x="524" y="155"/>
                    <a:pt x="524" y="155"/>
                  </a:cubicBezTo>
                  <a:cubicBezTo>
                    <a:pt x="523" y="154"/>
                    <a:pt x="523" y="154"/>
                    <a:pt x="523" y="154"/>
                  </a:cubicBezTo>
                  <a:cubicBezTo>
                    <a:pt x="524" y="152"/>
                    <a:pt x="524" y="152"/>
                    <a:pt x="524" y="152"/>
                  </a:cubicBezTo>
                  <a:cubicBezTo>
                    <a:pt x="523" y="152"/>
                    <a:pt x="523" y="152"/>
                    <a:pt x="523" y="152"/>
                  </a:cubicBezTo>
                  <a:cubicBezTo>
                    <a:pt x="523" y="151"/>
                    <a:pt x="523" y="151"/>
                    <a:pt x="523" y="151"/>
                  </a:cubicBezTo>
                  <a:cubicBezTo>
                    <a:pt x="524" y="150"/>
                    <a:pt x="524" y="150"/>
                    <a:pt x="524" y="150"/>
                  </a:cubicBezTo>
                  <a:cubicBezTo>
                    <a:pt x="524" y="149"/>
                    <a:pt x="524" y="149"/>
                    <a:pt x="524" y="149"/>
                  </a:cubicBezTo>
                  <a:cubicBezTo>
                    <a:pt x="523" y="149"/>
                    <a:pt x="523" y="149"/>
                    <a:pt x="523" y="149"/>
                  </a:cubicBezTo>
                  <a:cubicBezTo>
                    <a:pt x="523" y="148"/>
                    <a:pt x="523" y="148"/>
                    <a:pt x="523" y="148"/>
                  </a:cubicBezTo>
                  <a:cubicBezTo>
                    <a:pt x="523" y="147"/>
                    <a:pt x="523" y="147"/>
                    <a:pt x="523" y="147"/>
                  </a:cubicBezTo>
                  <a:cubicBezTo>
                    <a:pt x="524" y="147"/>
                    <a:pt x="524" y="147"/>
                    <a:pt x="524" y="147"/>
                  </a:cubicBezTo>
                  <a:cubicBezTo>
                    <a:pt x="524" y="146"/>
                    <a:pt x="524" y="146"/>
                    <a:pt x="524" y="146"/>
                  </a:cubicBezTo>
                  <a:cubicBezTo>
                    <a:pt x="524" y="146"/>
                    <a:pt x="524" y="146"/>
                    <a:pt x="524" y="146"/>
                  </a:cubicBezTo>
                  <a:cubicBezTo>
                    <a:pt x="525" y="145"/>
                    <a:pt x="525" y="145"/>
                    <a:pt x="525" y="145"/>
                  </a:cubicBezTo>
                  <a:cubicBezTo>
                    <a:pt x="526" y="145"/>
                    <a:pt x="526" y="145"/>
                    <a:pt x="526" y="145"/>
                  </a:cubicBezTo>
                  <a:cubicBezTo>
                    <a:pt x="527" y="144"/>
                    <a:pt x="527" y="144"/>
                    <a:pt x="527" y="144"/>
                  </a:cubicBezTo>
                  <a:cubicBezTo>
                    <a:pt x="527" y="144"/>
                    <a:pt x="527" y="144"/>
                    <a:pt x="527" y="144"/>
                  </a:cubicBezTo>
                  <a:cubicBezTo>
                    <a:pt x="528" y="143"/>
                    <a:pt x="528" y="143"/>
                    <a:pt x="528" y="143"/>
                  </a:cubicBezTo>
                  <a:cubicBezTo>
                    <a:pt x="528" y="143"/>
                    <a:pt x="528" y="143"/>
                    <a:pt x="528" y="143"/>
                  </a:cubicBezTo>
                  <a:cubicBezTo>
                    <a:pt x="528" y="143"/>
                    <a:pt x="528" y="143"/>
                    <a:pt x="528" y="143"/>
                  </a:cubicBezTo>
                  <a:cubicBezTo>
                    <a:pt x="528" y="142"/>
                    <a:pt x="528" y="142"/>
                    <a:pt x="528" y="142"/>
                  </a:cubicBezTo>
                  <a:cubicBezTo>
                    <a:pt x="527" y="142"/>
                    <a:pt x="527" y="142"/>
                    <a:pt x="527" y="142"/>
                  </a:cubicBezTo>
                  <a:cubicBezTo>
                    <a:pt x="527" y="143"/>
                    <a:pt x="527" y="143"/>
                    <a:pt x="527" y="143"/>
                  </a:cubicBezTo>
                  <a:cubicBezTo>
                    <a:pt x="526" y="142"/>
                    <a:pt x="526" y="142"/>
                    <a:pt x="526" y="142"/>
                  </a:cubicBezTo>
                  <a:cubicBezTo>
                    <a:pt x="526" y="141"/>
                    <a:pt x="526" y="141"/>
                    <a:pt x="526" y="141"/>
                  </a:cubicBezTo>
                  <a:cubicBezTo>
                    <a:pt x="527" y="139"/>
                    <a:pt x="527" y="139"/>
                    <a:pt x="527" y="139"/>
                  </a:cubicBezTo>
                  <a:cubicBezTo>
                    <a:pt x="526" y="139"/>
                    <a:pt x="526" y="139"/>
                    <a:pt x="526" y="139"/>
                  </a:cubicBezTo>
                  <a:cubicBezTo>
                    <a:pt x="526" y="138"/>
                    <a:pt x="526" y="138"/>
                    <a:pt x="526" y="138"/>
                  </a:cubicBezTo>
                  <a:cubicBezTo>
                    <a:pt x="526" y="138"/>
                    <a:pt x="526" y="138"/>
                    <a:pt x="526" y="138"/>
                  </a:cubicBezTo>
                  <a:cubicBezTo>
                    <a:pt x="525" y="138"/>
                    <a:pt x="525" y="138"/>
                    <a:pt x="525" y="138"/>
                  </a:cubicBezTo>
                  <a:cubicBezTo>
                    <a:pt x="525" y="138"/>
                    <a:pt x="525" y="138"/>
                    <a:pt x="525" y="138"/>
                  </a:cubicBezTo>
                  <a:cubicBezTo>
                    <a:pt x="525" y="136"/>
                    <a:pt x="525" y="136"/>
                    <a:pt x="525" y="136"/>
                  </a:cubicBezTo>
                  <a:cubicBezTo>
                    <a:pt x="525" y="136"/>
                    <a:pt x="525" y="136"/>
                    <a:pt x="525" y="136"/>
                  </a:cubicBezTo>
                  <a:cubicBezTo>
                    <a:pt x="525" y="136"/>
                    <a:pt x="525" y="136"/>
                    <a:pt x="525" y="136"/>
                  </a:cubicBezTo>
                  <a:cubicBezTo>
                    <a:pt x="525" y="135"/>
                    <a:pt x="525" y="135"/>
                    <a:pt x="525" y="135"/>
                  </a:cubicBezTo>
                  <a:cubicBezTo>
                    <a:pt x="524" y="134"/>
                    <a:pt x="524" y="134"/>
                    <a:pt x="524" y="134"/>
                  </a:cubicBezTo>
                  <a:cubicBezTo>
                    <a:pt x="524" y="134"/>
                    <a:pt x="524" y="134"/>
                    <a:pt x="524" y="134"/>
                  </a:cubicBezTo>
                  <a:cubicBezTo>
                    <a:pt x="524" y="134"/>
                    <a:pt x="524" y="134"/>
                    <a:pt x="524" y="134"/>
                  </a:cubicBezTo>
                  <a:cubicBezTo>
                    <a:pt x="524" y="133"/>
                    <a:pt x="524" y="133"/>
                    <a:pt x="524" y="133"/>
                  </a:cubicBezTo>
                  <a:cubicBezTo>
                    <a:pt x="523" y="132"/>
                    <a:pt x="523" y="132"/>
                    <a:pt x="523" y="132"/>
                  </a:cubicBezTo>
                  <a:cubicBezTo>
                    <a:pt x="523" y="132"/>
                    <a:pt x="523" y="132"/>
                    <a:pt x="523" y="132"/>
                  </a:cubicBezTo>
                  <a:cubicBezTo>
                    <a:pt x="522" y="131"/>
                    <a:pt x="522" y="131"/>
                    <a:pt x="522" y="131"/>
                  </a:cubicBezTo>
                  <a:cubicBezTo>
                    <a:pt x="522" y="131"/>
                    <a:pt x="522" y="131"/>
                    <a:pt x="522" y="131"/>
                  </a:cubicBezTo>
                  <a:cubicBezTo>
                    <a:pt x="522" y="130"/>
                    <a:pt x="522" y="130"/>
                    <a:pt x="522" y="130"/>
                  </a:cubicBezTo>
                  <a:cubicBezTo>
                    <a:pt x="522" y="129"/>
                    <a:pt x="522" y="129"/>
                    <a:pt x="522" y="129"/>
                  </a:cubicBezTo>
                  <a:cubicBezTo>
                    <a:pt x="523" y="128"/>
                    <a:pt x="523" y="128"/>
                    <a:pt x="523" y="128"/>
                  </a:cubicBezTo>
                  <a:cubicBezTo>
                    <a:pt x="524" y="128"/>
                    <a:pt x="524" y="128"/>
                    <a:pt x="524" y="128"/>
                  </a:cubicBezTo>
                  <a:cubicBezTo>
                    <a:pt x="525" y="128"/>
                    <a:pt x="525" y="128"/>
                    <a:pt x="525" y="128"/>
                  </a:cubicBezTo>
                  <a:cubicBezTo>
                    <a:pt x="524" y="127"/>
                    <a:pt x="524" y="127"/>
                    <a:pt x="524" y="127"/>
                  </a:cubicBezTo>
                  <a:cubicBezTo>
                    <a:pt x="526" y="127"/>
                    <a:pt x="526" y="127"/>
                    <a:pt x="526" y="127"/>
                  </a:cubicBezTo>
                  <a:cubicBezTo>
                    <a:pt x="525" y="127"/>
                    <a:pt x="525" y="127"/>
                    <a:pt x="525" y="127"/>
                  </a:cubicBezTo>
                  <a:cubicBezTo>
                    <a:pt x="524" y="127"/>
                    <a:pt x="524" y="127"/>
                    <a:pt x="524" y="127"/>
                  </a:cubicBezTo>
                  <a:cubicBezTo>
                    <a:pt x="524" y="127"/>
                    <a:pt x="524" y="127"/>
                    <a:pt x="524" y="127"/>
                  </a:cubicBezTo>
                  <a:cubicBezTo>
                    <a:pt x="522" y="127"/>
                    <a:pt x="522" y="127"/>
                    <a:pt x="522" y="127"/>
                  </a:cubicBezTo>
                  <a:cubicBezTo>
                    <a:pt x="521" y="126"/>
                    <a:pt x="521" y="126"/>
                    <a:pt x="521" y="126"/>
                  </a:cubicBezTo>
                  <a:cubicBezTo>
                    <a:pt x="521" y="126"/>
                    <a:pt x="521" y="126"/>
                    <a:pt x="521" y="126"/>
                  </a:cubicBezTo>
                  <a:cubicBezTo>
                    <a:pt x="520" y="126"/>
                    <a:pt x="520" y="126"/>
                    <a:pt x="520" y="126"/>
                  </a:cubicBezTo>
                  <a:cubicBezTo>
                    <a:pt x="519" y="127"/>
                    <a:pt x="519" y="127"/>
                    <a:pt x="519" y="127"/>
                  </a:cubicBezTo>
                  <a:cubicBezTo>
                    <a:pt x="518" y="127"/>
                    <a:pt x="518" y="127"/>
                    <a:pt x="518" y="127"/>
                  </a:cubicBezTo>
                  <a:cubicBezTo>
                    <a:pt x="517" y="128"/>
                    <a:pt x="517" y="128"/>
                    <a:pt x="517" y="128"/>
                  </a:cubicBezTo>
                  <a:cubicBezTo>
                    <a:pt x="517" y="128"/>
                    <a:pt x="517" y="128"/>
                    <a:pt x="517" y="128"/>
                  </a:cubicBezTo>
                  <a:cubicBezTo>
                    <a:pt x="517" y="129"/>
                    <a:pt x="517" y="129"/>
                    <a:pt x="517" y="129"/>
                  </a:cubicBezTo>
                  <a:cubicBezTo>
                    <a:pt x="518" y="130"/>
                    <a:pt x="518" y="130"/>
                    <a:pt x="518" y="130"/>
                  </a:cubicBezTo>
                  <a:cubicBezTo>
                    <a:pt x="518" y="130"/>
                    <a:pt x="518" y="130"/>
                    <a:pt x="518" y="130"/>
                  </a:cubicBezTo>
                  <a:cubicBezTo>
                    <a:pt x="518" y="131"/>
                    <a:pt x="518" y="131"/>
                    <a:pt x="518" y="131"/>
                  </a:cubicBezTo>
                  <a:cubicBezTo>
                    <a:pt x="518" y="132"/>
                    <a:pt x="518" y="132"/>
                    <a:pt x="518" y="132"/>
                  </a:cubicBezTo>
                  <a:cubicBezTo>
                    <a:pt x="519" y="133"/>
                    <a:pt x="519" y="133"/>
                    <a:pt x="519" y="133"/>
                  </a:cubicBezTo>
                  <a:cubicBezTo>
                    <a:pt x="519" y="133"/>
                    <a:pt x="519" y="133"/>
                    <a:pt x="519" y="133"/>
                  </a:cubicBezTo>
                  <a:cubicBezTo>
                    <a:pt x="520" y="133"/>
                    <a:pt x="520" y="133"/>
                    <a:pt x="520" y="133"/>
                  </a:cubicBezTo>
                  <a:cubicBezTo>
                    <a:pt x="520" y="135"/>
                    <a:pt x="520" y="135"/>
                    <a:pt x="520" y="135"/>
                  </a:cubicBezTo>
                  <a:cubicBezTo>
                    <a:pt x="521" y="135"/>
                    <a:pt x="521" y="135"/>
                    <a:pt x="521" y="135"/>
                  </a:cubicBezTo>
                  <a:cubicBezTo>
                    <a:pt x="521" y="136"/>
                    <a:pt x="521" y="136"/>
                    <a:pt x="521" y="136"/>
                  </a:cubicBezTo>
                  <a:cubicBezTo>
                    <a:pt x="522" y="137"/>
                    <a:pt x="522" y="137"/>
                    <a:pt x="522" y="137"/>
                  </a:cubicBezTo>
                  <a:cubicBezTo>
                    <a:pt x="521" y="137"/>
                    <a:pt x="521" y="137"/>
                    <a:pt x="521" y="137"/>
                  </a:cubicBezTo>
                  <a:cubicBezTo>
                    <a:pt x="521" y="137"/>
                    <a:pt x="521" y="137"/>
                    <a:pt x="521" y="137"/>
                  </a:cubicBezTo>
                  <a:cubicBezTo>
                    <a:pt x="520" y="136"/>
                    <a:pt x="520" y="136"/>
                    <a:pt x="520" y="136"/>
                  </a:cubicBezTo>
                  <a:cubicBezTo>
                    <a:pt x="519" y="136"/>
                    <a:pt x="519" y="136"/>
                    <a:pt x="519" y="136"/>
                  </a:cubicBezTo>
                  <a:cubicBezTo>
                    <a:pt x="519" y="137"/>
                    <a:pt x="519" y="137"/>
                    <a:pt x="519" y="137"/>
                  </a:cubicBezTo>
                  <a:cubicBezTo>
                    <a:pt x="518" y="138"/>
                    <a:pt x="518" y="138"/>
                    <a:pt x="518" y="138"/>
                  </a:cubicBezTo>
                  <a:cubicBezTo>
                    <a:pt x="519" y="139"/>
                    <a:pt x="519" y="139"/>
                    <a:pt x="519" y="139"/>
                  </a:cubicBezTo>
                  <a:cubicBezTo>
                    <a:pt x="518" y="140"/>
                    <a:pt x="518" y="140"/>
                    <a:pt x="518" y="140"/>
                  </a:cubicBezTo>
                  <a:cubicBezTo>
                    <a:pt x="518" y="140"/>
                    <a:pt x="518" y="140"/>
                    <a:pt x="518" y="140"/>
                  </a:cubicBezTo>
                  <a:cubicBezTo>
                    <a:pt x="518" y="140"/>
                    <a:pt x="518" y="140"/>
                    <a:pt x="518" y="140"/>
                  </a:cubicBezTo>
                  <a:cubicBezTo>
                    <a:pt x="518" y="141"/>
                    <a:pt x="518" y="141"/>
                    <a:pt x="518" y="141"/>
                  </a:cubicBezTo>
                  <a:cubicBezTo>
                    <a:pt x="518" y="141"/>
                    <a:pt x="518" y="141"/>
                    <a:pt x="518" y="141"/>
                  </a:cubicBezTo>
                  <a:cubicBezTo>
                    <a:pt x="518" y="142"/>
                    <a:pt x="518" y="142"/>
                    <a:pt x="518" y="142"/>
                  </a:cubicBezTo>
                  <a:cubicBezTo>
                    <a:pt x="518" y="142"/>
                    <a:pt x="518" y="142"/>
                    <a:pt x="518" y="142"/>
                  </a:cubicBezTo>
                  <a:cubicBezTo>
                    <a:pt x="518" y="143"/>
                    <a:pt x="518" y="143"/>
                    <a:pt x="518" y="143"/>
                  </a:cubicBezTo>
                  <a:cubicBezTo>
                    <a:pt x="518" y="145"/>
                    <a:pt x="518" y="145"/>
                    <a:pt x="518" y="145"/>
                  </a:cubicBezTo>
                  <a:cubicBezTo>
                    <a:pt x="517" y="145"/>
                    <a:pt x="517" y="145"/>
                    <a:pt x="517" y="145"/>
                  </a:cubicBezTo>
                  <a:cubicBezTo>
                    <a:pt x="517" y="146"/>
                    <a:pt x="517" y="146"/>
                    <a:pt x="517" y="146"/>
                  </a:cubicBezTo>
                  <a:cubicBezTo>
                    <a:pt x="517" y="146"/>
                    <a:pt x="517" y="146"/>
                    <a:pt x="517" y="146"/>
                  </a:cubicBezTo>
                  <a:cubicBezTo>
                    <a:pt x="516" y="147"/>
                    <a:pt x="516" y="147"/>
                    <a:pt x="516" y="147"/>
                  </a:cubicBezTo>
                  <a:cubicBezTo>
                    <a:pt x="516" y="147"/>
                    <a:pt x="516" y="147"/>
                    <a:pt x="516" y="147"/>
                  </a:cubicBezTo>
                  <a:cubicBezTo>
                    <a:pt x="515" y="146"/>
                    <a:pt x="515" y="146"/>
                    <a:pt x="515" y="146"/>
                  </a:cubicBezTo>
                  <a:cubicBezTo>
                    <a:pt x="516" y="145"/>
                    <a:pt x="516" y="145"/>
                    <a:pt x="516" y="145"/>
                  </a:cubicBezTo>
                  <a:cubicBezTo>
                    <a:pt x="515" y="144"/>
                    <a:pt x="515" y="144"/>
                    <a:pt x="515" y="144"/>
                  </a:cubicBezTo>
                  <a:cubicBezTo>
                    <a:pt x="515" y="144"/>
                    <a:pt x="515" y="144"/>
                    <a:pt x="515" y="144"/>
                  </a:cubicBezTo>
                  <a:cubicBezTo>
                    <a:pt x="514" y="145"/>
                    <a:pt x="514" y="145"/>
                    <a:pt x="514" y="145"/>
                  </a:cubicBezTo>
                  <a:cubicBezTo>
                    <a:pt x="514" y="145"/>
                    <a:pt x="514" y="145"/>
                    <a:pt x="514" y="145"/>
                  </a:cubicBezTo>
                  <a:cubicBezTo>
                    <a:pt x="513" y="146"/>
                    <a:pt x="513" y="146"/>
                    <a:pt x="513" y="146"/>
                  </a:cubicBezTo>
                  <a:cubicBezTo>
                    <a:pt x="513" y="144"/>
                    <a:pt x="513" y="144"/>
                    <a:pt x="513" y="144"/>
                  </a:cubicBezTo>
                  <a:cubicBezTo>
                    <a:pt x="512" y="144"/>
                    <a:pt x="512" y="144"/>
                    <a:pt x="512" y="144"/>
                  </a:cubicBezTo>
                  <a:cubicBezTo>
                    <a:pt x="512" y="144"/>
                    <a:pt x="512" y="144"/>
                    <a:pt x="512" y="144"/>
                  </a:cubicBezTo>
                  <a:cubicBezTo>
                    <a:pt x="511" y="144"/>
                    <a:pt x="511" y="144"/>
                    <a:pt x="511" y="144"/>
                  </a:cubicBezTo>
                  <a:cubicBezTo>
                    <a:pt x="511" y="144"/>
                    <a:pt x="511" y="144"/>
                    <a:pt x="511" y="144"/>
                  </a:cubicBezTo>
                  <a:cubicBezTo>
                    <a:pt x="511" y="144"/>
                    <a:pt x="511" y="144"/>
                    <a:pt x="511" y="144"/>
                  </a:cubicBezTo>
                  <a:cubicBezTo>
                    <a:pt x="512" y="143"/>
                    <a:pt x="512" y="143"/>
                    <a:pt x="512" y="143"/>
                  </a:cubicBezTo>
                  <a:cubicBezTo>
                    <a:pt x="511" y="143"/>
                    <a:pt x="511" y="143"/>
                    <a:pt x="511" y="143"/>
                  </a:cubicBezTo>
                  <a:cubicBezTo>
                    <a:pt x="511" y="142"/>
                    <a:pt x="511" y="142"/>
                    <a:pt x="511" y="142"/>
                  </a:cubicBezTo>
                  <a:cubicBezTo>
                    <a:pt x="512" y="142"/>
                    <a:pt x="512" y="142"/>
                    <a:pt x="512" y="142"/>
                  </a:cubicBezTo>
                  <a:cubicBezTo>
                    <a:pt x="511" y="141"/>
                    <a:pt x="511" y="141"/>
                    <a:pt x="511" y="141"/>
                  </a:cubicBezTo>
                  <a:cubicBezTo>
                    <a:pt x="511" y="141"/>
                    <a:pt x="511" y="141"/>
                    <a:pt x="511" y="141"/>
                  </a:cubicBezTo>
                  <a:cubicBezTo>
                    <a:pt x="512" y="140"/>
                    <a:pt x="512" y="140"/>
                    <a:pt x="512" y="140"/>
                  </a:cubicBezTo>
                  <a:cubicBezTo>
                    <a:pt x="511" y="140"/>
                    <a:pt x="511" y="140"/>
                    <a:pt x="511" y="140"/>
                  </a:cubicBezTo>
                  <a:cubicBezTo>
                    <a:pt x="511" y="139"/>
                    <a:pt x="511" y="139"/>
                    <a:pt x="511" y="139"/>
                  </a:cubicBezTo>
                  <a:cubicBezTo>
                    <a:pt x="511" y="139"/>
                    <a:pt x="511" y="139"/>
                    <a:pt x="511" y="139"/>
                  </a:cubicBezTo>
                  <a:cubicBezTo>
                    <a:pt x="511" y="138"/>
                    <a:pt x="511" y="138"/>
                    <a:pt x="511" y="138"/>
                  </a:cubicBezTo>
                  <a:cubicBezTo>
                    <a:pt x="510" y="137"/>
                    <a:pt x="510" y="137"/>
                    <a:pt x="510" y="137"/>
                  </a:cubicBezTo>
                  <a:cubicBezTo>
                    <a:pt x="510" y="137"/>
                    <a:pt x="510" y="137"/>
                    <a:pt x="510" y="137"/>
                  </a:cubicBezTo>
                  <a:cubicBezTo>
                    <a:pt x="510" y="137"/>
                    <a:pt x="510" y="137"/>
                    <a:pt x="510" y="137"/>
                  </a:cubicBezTo>
                  <a:cubicBezTo>
                    <a:pt x="509" y="138"/>
                    <a:pt x="509" y="138"/>
                    <a:pt x="509" y="138"/>
                  </a:cubicBezTo>
                  <a:cubicBezTo>
                    <a:pt x="509" y="138"/>
                    <a:pt x="509" y="138"/>
                    <a:pt x="509" y="138"/>
                  </a:cubicBezTo>
                  <a:cubicBezTo>
                    <a:pt x="509" y="139"/>
                    <a:pt x="509" y="139"/>
                    <a:pt x="509" y="139"/>
                  </a:cubicBezTo>
                  <a:cubicBezTo>
                    <a:pt x="508" y="140"/>
                    <a:pt x="508" y="140"/>
                    <a:pt x="508" y="140"/>
                  </a:cubicBezTo>
                  <a:cubicBezTo>
                    <a:pt x="508" y="140"/>
                    <a:pt x="508" y="140"/>
                    <a:pt x="508" y="140"/>
                  </a:cubicBezTo>
                  <a:cubicBezTo>
                    <a:pt x="507" y="139"/>
                    <a:pt x="507" y="139"/>
                    <a:pt x="507" y="139"/>
                  </a:cubicBezTo>
                  <a:cubicBezTo>
                    <a:pt x="507" y="139"/>
                    <a:pt x="507" y="139"/>
                    <a:pt x="507" y="139"/>
                  </a:cubicBezTo>
                  <a:cubicBezTo>
                    <a:pt x="507" y="139"/>
                    <a:pt x="507" y="139"/>
                    <a:pt x="507" y="139"/>
                  </a:cubicBezTo>
                  <a:cubicBezTo>
                    <a:pt x="506" y="138"/>
                    <a:pt x="506" y="138"/>
                    <a:pt x="506" y="138"/>
                  </a:cubicBezTo>
                  <a:cubicBezTo>
                    <a:pt x="505" y="138"/>
                    <a:pt x="505" y="138"/>
                    <a:pt x="505" y="138"/>
                  </a:cubicBezTo>
                  <a:cubicBezTo>
                    <a:pt x="505" y="138"/>
                    <a:pt x="505" y="138"/>
                    <a:pt x="505" y="138"/>
                  </a:cubicBezTo>
                  <a:cubicBezTo>
                    <a:pt x="505" y="138"/>
                    <a:pt x="505" y="138"/>
                    <a:pt x="505" y="138"/>
                  </a:cubicBezTo>
                  <a:cubicBezTo>
                    <a:pt x="505" y="139"/>
                    <a:pt x="505" y="139"/>
                    <a:pt x="505" y="139"/>
                  </a:cubicBezTo>
                  <a:cubicBezTo>
                    <a:pt x="504" y="139"/>
                    <a:pt x="504" y="139"/>
                    <a:pt x="504" y="139"/>
                  </a:cubicBezTo>
                  <a:cubicBezTo>
                    <a:pt x="504" y="140"/>
                    <a:pt x="504" y="140"/>
                    <a:pt x="504" y="140"/>
                  </a:cubicBezTo>
                  <a:cubicBezTo>
                    <a:pt x="502" y="140"/>
                    <a:pt x="502" y="140"/>
                    <a:pt x="502" y="140"/>
                  </a:cubicBezTo>
                  <a:cubicBezTo>
                    <a:pt x="502" y="140"/>
                    <a:pt x="502" y="140"/>
                    <a:pt x="502" y="140"/>
                  </a:cubicBezTo>
                  <a:cubicBezTo>
                    <a:pt x="501" y="140"/>
                    <a:pt x="501" y="140"/>
                    <a:pt x="501" y="140"/>
                  </a:cubicBezTo>
                  <a:cubicBezTo>
                    <a:pt x="501" y="141"/>
                    <a:pt x="501" y="141"/>
                    <a:pt x="501" y="141"/>
                  </a:cubicBezTo>
                  <a:cubicBezTo>
                    <a:pt x="499" y="140"/>
                    <a:pt x="499" y="140"/>
                    <a:pt x="499" y="140"/>
                  </a:cubicBezTo>
                  <a:cubicBezTo>
                    <a:pt x="498" y="142"/>
                    <a:pt x="498" y="142"/>
                    <a:pt x="498" y="142"/>
                  </a:cubicBezTo>
                  <a:cubicBezTo>
                    <a:pt x="498" y="142"/>
                    <a:pt x="498" y="142"/>
                    <a:pt x="498" y="142"/>
                  </a:cubicBezTo>
                  <a:cubicBezTo>
                    <a:pt x="498" y="143"/>
                    <a:pt x="498" y="143"/>
                    <a:pt x="498" y="143"/>
                  </a:cubicBezTo>
                  <a:cubicBezTo>
                    <a:pt x="497" y="144"/>
                    <a:pt x="497" y="144"/>
                    <a:pt x="497" y="144"/>
                  </a:cubicBezTo>
                  <a:cubicBezTo>
                    <a:pt x="497" y="144"/>
                    <a:pt x="497" y="144"/>
                    <a:pt x="497" y="144"/>
                  </a:cubicBezTo>
                  <a:cubicBezTo>
                    <a:pt x="498" y="145"/>
                    <a:pt x="498" y="145"/>
                    <a:pt x="498" y="145"/>
                  </a:cubicBezTo>
                  <a:cubicBezTo>
                    <a:pt x="498" y="146"/>
                    <a:pt x="498" y="146"/>
                    <a:pt x="498" y="146"/>
                  </a:cubicBezTo>
                  <a:cubicBezTo>
                    <a:pt x="499" y="147"/>
                    <a:pt x="499" y="147"/>
                    <a:pt x="499" y="147"/>
                  </a:cubicBezTo>
                  <a:cubicBezTo>
                    <a:pt x="498" y="147"/>
                    <a:pt x="498" y="147"/>
                    <a:pt x="498" y="147"/>
                  </a:cubicBezTo>
                  <a:cubicBezTo>
                    <a:pt x="498" y="150"/>
                    <a:pt x="498" y="150"/>
                    <a:pt x="498" y="150"/>
                  </a:cubicBezTo>
                  <a:cubicBezTo>
                    <a:pt x="499" y="151"/>
                    <a:pt x="499" y="151"/>
                    <a:pt x="499" y="151"/>
                  </a:cubicBezTo>
                  <a:cubicBezTo>
                    <a:pt x="498" y="152"/>
                    <a:pt x="498" y="152"/>
                    <a:pt x="498" y="152"/>
                  </a:cubicBezTo>
                  <a:cubicBezTo>
                    <a:pt x="498" y="152"/>
                    <a:pt x="498" y="152"/>
                    <a:pt x="498" y="152"/>
                  </a:cubicBezTo>
                  <a:cubicBezTo>
                    <a:pt x="498" y="153"/>
                    <a:pt x="498" y="153"/>
                    <a:pt x="498" y="153"/>
                  </a:cubicBezTo>
                  <a:cubicBezTo>
                    <a:pt x="497" y="153"/>
                    <a:pt x="497" y="153"/>
                    <a:pt x="497" y="153"/>
                  </a:cubicBezTo>
                  <a:cubicBezTo>
                    <a:pt x="497" y="155"/>
                    <a:pt x="497" y="155"/>
                    <a:pt x="497" y="155"/>
                  </a:cubicBezTo>
                  <a:cubicBezTo>
                    <a:pt x="497" y="155"/>
                    <a:pt x="497" y="155"/>
                    <a:pt x="497" y="155"/>
                  </a:cubicBezTo>
                  <a:cubicBezTo>
                    <a:pt x="497" y="156"/>
                    <a:pt x="497" y="156"/>
                    <a:pt x="497" y="156"/>
                  </a:cubicBezTo>
                  <a:cubicBezTo>
                    <a:pt x="496" y="158"/>
                    <a:pt x="496" y="158"/>
                    <a:pt x="496" y="158"/>
                  </a:cubicBezTo>
                  <a:cubicBezTo>
                    <a:pt x="497" y="159"/>
                    <a:pt x="497" y="159"/>
                    <a:pt x="497" y="159"/>
                  </a:cubicBezTo>
                  <a:cubicBezTo>
                    <a:pt x="496" y="159"/>
                    <a:pt x="496" y="159"/>
                    <a:pt x="496" y="159"/>
                  </a:cubicBezTo>
                  <a:cubicBezTo>
                    <a:pt x="497" y="161"/>
                    <a:pt x="497" y="161"/>
                    <a:pt x="497" y="161"/>
                  </a:cubicBezTo>
                  <a:cubicBezTo>
                    <a:pt x="497" y="161"/>
                    <a:pt x="497" y="161"/>
                    <a:pt x="497" y="161"/>
                  </a:cubicBezTo>
                  <a:cubicBezTo>
                    <a:pt x="497" y="162"/>
                    <a:pt x="497" y="162"/>
                    <a:pt x="497" y="162"/>
                  </a:cubicBezTo>
                  <a:cubicBezTo>
                    <a:pt x="497" y="162"/>
                    <a:pt x="497" y="162"/>
                    <a:pt x="497" y="162"/>
                  </a:cubicBezTo>
                  <a:cubicBezTo>
                    <a:pt x="498" y="162"/>
                    <a:pt x="498" y="162"/>
                    <a:pt x="498" y="162"/>
                  </a:cubicBezTo>
                  <a:cubicBezTo>
                    <a:pt x="499" y="162"/>
                    <a:pt x="499" y="162"/>
                    <a:pt x="499" y="162"/>
                  </a:cubicBezTo>
                  <a:cubicBezTo>
                    <a:pt x="499" y="161"/>
                    <a:pt x="499" y="161"/>
                    <a:pt x="499" y="161"/>
                  </a:cubicBezTo>
                  <a:cubicBezTo>
                    <a:pt x="499" y="161"/>
                    <a:pt x="499" y="161"/>
                    <a:pt x="499" y="161"/>
                  </a:cubicBezTo>
                  <a:cubicBezTo>
                    <a:pt x="500" y="161"/>
                    <a:pt x="500" y="161"/>
                    <a:pt x="500" y="161"/>
                  </a:cubicBezTo>
                  <a:cubicBezTo>
                    <a:pt x="500" y="161"/>
                    <a:pt x="500" y="161"/>
                    <a:pt x="500" y="161"/>
                  </a:cubicBezTo>
                  <a:cubicBezTo>
                    <a:pt x="500" y="161"/>
                    <a:pt x="500" y="161"/>
                    <a:pt x="500" y="161"/>
                  </a:cubicBezTo>
                  <a:cubicBezTo>
                    <a:pt x="500" y="161"/>
                    <a:pt x="500" y="161"/>
                    <a:pt x="500" y="161"/>
                  </a:cubicBezTo>
                  <a:cubicBezTo>
                    <a:pt x="501" y="161"/>
                    <a:pt x="501" y="161"/>
                    <a:pt x="501" y="161"/>
                  </a:cubicBezTo>
                  <a:cubicBezTo>
                    <a:pt x="502" y="162"/>
                    <a:pt x="502" y="162"/>
                    <a:pt x="502" y="162"/>
                  </a:cubicBezTo>
                  <a:cubicBezTo>
                    <a:pt x="502" y="162"/>
                    <a:pt x="502" y="162"/>
                    <a:pt x="502" y="162"/>
                  </a:cubicBezTo>
                  <a:cubicBezTo>
                    <a:pt x="501" y="162"/>
                    <a:pt x="501" y="162"/>
                    <a:pt x="501" y="162"/>
                  </a:cubicBezTo>
                  <a:cubicBezTo>
                    <a:pt x="502" y="163"/>
                    <a:pt x="502" y="163"/>
                    <a:pt x="502" y="163"/>
                  </a:cubicBezTo>
                  <a:cubicBezTo>
                    <a:pt x="502" y="163"/>
                    <a:pt x="502" y="163"/>
                    <a:pt x="502" y="163"/>
                  </a:cubicBezTo>
                  <a:cubicBezTo>
                    <a:pt x="501" y="163"/>
                    <a:pt x="501" y="163"/>
                    <a:pt x="501" y="163"/>
                  </a:cubicBezTo>
                  <a:cubicBezTo>
                    <a:pt x="501" y="164"/>
                    <a:pt x="501" y="164"/>
                    <a:pt x="501" y="164"/>
                  </a:cubicBezTo>
                  <a:cubicBezTo>
                    <a:pt x="500" y="163"/>
                    <a:pt x="500" y="163"/>
                    <a:pt x="500" y="163"/>
                  </a:cubicBezTo>
                  <a:cubicBezTo>
                    <a:pt x="500" y="164"/>
                    <a:pt x="500" y="164"/>
                    <a:pt x="500" y="164"/>
                  </a:cubicBezTo>
                  <a:cubicBezTo>
                    <a:pt x="500" y="164"/>
                    <a:pt x="500" y="164"/>
                    <a:pt x="500" y="164"/>
                  </a:cubicBezTo>
                  <a:cubicBezTo>
                    <a:pt x="500" y="165"/>
                    <a:pt x="500" y="165"/>
                    <a:pt x="500" y="165"/>
                  </a:cubicBezTo>
                  <a:cubicBezTo>
                    <a:pt x="499" y="166"/>
                    <a:pt x="499" y="166"/>
                    <a:pt x="499" y="166"/>
                  </a:cubicBezTo>
                  <a:cubicBezTo>
                    <a:pt x="498" y="165"/>
                    <a:pt x="498" y="165"/>
                    <a:pt x="498" y="165"/>
                  </a:cubicBezTo>
                  <a:cubicBezTo>
                    <a:pt x="498" y="165"/>
                    <a:pt x="498" y="165"/>
                    <a:pt x="498" y="165"/>
                  </a:cubicBezTo>
                  <a:cubicBezTo>
                    <a:pt x="498" y="164"/>
                    <a:pt x="498" y="164"/>
                    <a:pt x="498" y="164"/>
                  </a:cubicBezTo>
                  <a:cubicBezTo>
                    <a:pt x="497" y="165"/>
                    <a:pt x="497" y="165"/>
                    <a:pt x="497" y="165"/>
                  </a:cubicBezTo>
                  <a:cubicBezTo>
                    <a:pt x="497" y="164"/>
                    <a:pt x="497" y="164"/>
                    <a:pt x="497" y="164"/>
                  </a:cubicBezTo>
                  <a:cubicBezTo>
                    <a:pt x="496" y="164"/>
                    <a:pt x="496" y="164"/>
                    <a:pt x="496" y="164"/>
                  </a:cubicBezTo>
                  <a:cubicBezTo>
                    <a:pt x="496" y="165"/>
                    <a:pt x="496" y="165"/>
                    <a:pt x="496" y="165"/>
                  </a:cubicBezTo>
                  <a:cubicBezTo>
                    <a:pt x="496" y="166"/>
                    <a:pt x="496" y="166"/>
                    <a:pt x="496" y="166"/>
                  </a:cubicBezTo>
                  <a:cubicBezTo>
                    <a:pt x="496" y="166"/>
                    <a:pt x="496" y="166"/>
                    <a:pt x="496" y="166"/>
                  </a:cubicBezTo>
                  <a:cubicBezTo>
                    <a:pt x="495" y="166"/>
                    <a:pt x="495" y="166"/>
                    <a:pt x="495" y="166"/>
                  </a:cubicBezTo>
                  <a:cubicBezTo>
                    <a:pt x="495" y="167"/>
                    <a:pt x="495" y="167"/>
                    <a:pt x="495" y="167"/>
                  </a:cubicBezTo>
                  <a:cubicBezTo>
                    <a:pt x="495" y="167"/>
                    <a:pt x="495" y="167"/>
                    <a:pt x="495" y="167"/>
                  </a:cubicBezTo>
                  <a:cubicBezTo>
                    <a:pt x="495" y="168"/>
                    <a:pt x="495" y="168"/>
                    <a:pt x="495" y="168"/>
                  </a:cubicBezTo>
                  <a:cubicBezTo>
                    <a:pt x="494" y="167"/>
                    <a:pt x="494" y="167"/>
                    <a:pt x="494" y="167"/>
                  </a:cubicBezTo>
                  <a:cubicBezTo>
                    <a:pt x="493" y="166"/>
                    <a:pt x="493" y="166"/>
                    <a:pt x="493" y="166"/>
                  </a:cubicBezTo>
                  <a:cubicBezTo>
                    <a:pt x="492" y="166"/>
                    <a:pt x="492" y="166"/>
                    <a:pt x="492" y="166"/>
                  </a:cubicBezTo>
                  <a:cubicBezTo>
                    <a:pt x="493" y="167"/>
                    <a:pt x="493" y="167"/>
                    <a:pt x="493" y="167"/>
                  </a:cubicBezTo>
                  <a:cubicBezTo>
                    <a:pt x="492" y="168"/>
                    <a:pt x="492" y="168"/>
                    <a:pt x="492" y="168"/>
                  </a:cubicBezTo>
                  <a:cubicBezTo>
                    <a:pt x="492" y="168"/>
                    <a:pt x="492" y="168"/>
                    <a:pt x="492" y="168"/>
                  </a:cubicBezTo>
                  <a:cubicBezTo>
                    <a:pt x="492" y="169"/>
                    <a:pt x="492" y="169"/>
                    <a:pt x="492" y="169"/>
                  </a:cubicBezTo>
                  <a:cubicBezTo>
                    <a:pt x="491" y="169"/>
                    <a:pt x="491" y="169"/>
                    <a:pt x="491" y="169"/>
                  </a:cubicBezTo>
                  <a:cubicBezTo>
                    <a:pt x="490" y="169"/>
                    <a:pt x="490" y="169"/>
                    <a:pt x="490" y="169"/>
                  </a:cubicBezTo>
                  <a:cubicBezTo>
                    <a:pt x="489" y="168"/>
                    <a:pt x="489" y="168"/>
                    <a:pt x="489" y="168"/>
                  </a:cubicBezTo>
                  <a:cubicBezTo>
                    <a:pt x="488" y="168"/>
                    <a:pt x="488" y="168"/>
                    <a:pt x="488" y="168"/>
                  </a:cubicBezTo>
                  <a:cubicBezTo>
                    <a:pt x="488" y="168"/>
                    <a:pt x="488" y="168"/>
                    <a:pt x="488" y="168"/>
                  </a:cubicBezTo>
                  <a:cubicBezTo>
                    <a:pt x="488" y="167"/>
                    <a:pt x="488" y="167"/>
                    <a:pt x="488" y="167"/>
                  </a:cubicBezTo>
                  <a:cubicBezTo>
                    <a:pt x="489" y="167"/>
                    <a:pt x="489" y="167"/>
                    <a:pt x="489" y="167"/>
                  </a:cubicBezTo>
                  <a:cubicBezTo>
                    <a:pt x="489" y="166"/>
                    <a:pt x="489" y="166"/>
                    <a:pt x="489" y="166"/>
                  </a:cubicBezTo>
                  <a:cubicBezTo>
                    <a:pt x="489" y="166"/>
                    <a:pt x="489" y="166"/>
                    <a:pt x="489" y="166"/>
                  </a:cubicBezTo>
                  <a:cubicBezTo>
                    <a:pt x="491" y="166"/>
                    <a:pt x="491" y="166"/>
                    <a:pt x="491" y="166"/>
                  </a:cubicBezTo>
                  <a:cubicBezTo>
                    <a:pt x="492" y="165"/>
                    <a:pt x="492" y="165"/>
                    <a:pt x="492" y="165"/>
                  </a:cubicBezTo>
                  <a:cubicBezTo>
                    <a:pt x="492" y="165"/>
                    <a:pt x="492" y="165"/>
                    <a:pt x="492" y="165"/>
                  </a:cubicBezTo>
                  <a:cubicBezTo>
                    <a:pt x="491" y="164"/>
                    <a:pt x="491" y="164"/>
                    <a:pt x="491" y="164"/>
                  </a:cubicBezTo>
                  <a:cubicBezTo>
                    <a:pt x="490" y="165"/>
                    <a:pt x="490" y="165"/>
                    <a:pt x="490" y="165"/>
                  </a:cubicBezTo>
                  <a:cubicBezTo>
                    <a:pt x="489" y="165"/>
                    <a:pt x="489" y="165"/>
                    <a:pt x="489" y="165"/>
                  </a:cubicBezTo>
                  <a:cubicBezTo>
                    <a:pt x="489" y="165"/>
                    <a:pt x="489" y="165"/>
                    <a:pt x="489" y="165"/>
                  </a:cubicBezTo>
                  <a:cubicBezTo>
                    <a:pt x="488" y="164"/>
                    <a:pt x="488" y="164"/>
                    <a:pt x="488" y="164"/>
                  </a:cubicBezTo>
                  <a:cubicBezTo>
                    <a:pt x="488" y="164"/>
                    <a:pt x="488" y="164"/>
                    <a:pt x="488" y="164"/>
                  </a:cubicBezTo>
                  <a:cubicBezTo>
                    <a:pt x="486" y="164"/>
                    <a:pt x="486" y="164"/>
                    <a:pt x="486" y="164"/>
                  </a:cubicBezTo>
                  <a:cubicBezTo>
                    <a:pt x="485" y="164"/>
                    <a:pt x="485" y="164"/>
                    <a:pt x="485" y="164"/>
                  </a:cubicBezTo>
                  <a:cubicBezTo>
                    <a:pt x="485" y="164"/>
                    <a:pt x="485" y="164"/>
                    <a:pt x="485" y="164"/>
                  </a:cubicBezTo>
                  <a:cubicBezTo>
                    <a:pt x="485" y="164"/>
                    <a:pt x="485" y="164"/>
                    <a:pt x="485" y="164"/>
                  </a:cubicBezTo>
                  <a:cubicBezTo>
                    <a:pt x="484" y="164"/>
                    <a:pt x="484" y="164"/>
                    <a:pt x="484" y="164"/>
                  </a:cubicBezTo>
                  <a:cubicBezTo>
                    <a:pt x="484" y="164"/>
                    <a:pt x="484" y="164"/>
                    <a:pt x="484" y="164"/>
                  </a:cubicBezTo>
                  <a:cubicBezTo>
                    <a:pt x="483" y="164"/>
                    <a:pt x="483" y="164"/>
                    <a:pt x="483" y="164"/>
                  </a:cubicBezTo>
                  <a:cubicBezTo>
                    <a:pt x="482" y="163"/>
                    <a:pt x="482" y="163"/>
                    <a:pt x="482" y="163"/>
                  </a:cubicBezTo>
                  <a:cubicBezTo>
                    <a:pt x="481" y="164"/>
                    <a:pt x="481" y="164"/>
                    <a:pt x="481" y="164"/>
                  </a:cubicBezTo>
                  <a:cubicBezTo>
                    <a:pt x="480" y="163"/>
                    <a:pt x="480" y="163"/>
                    <a:pt x="480" y="163"/>
                  </a:cubicBezTo>
                  <a:cubicBezTo>
                    <a:pt x="479" y="163"/>
                    <a:pt x="479" y="163"/>
                    <a:pt x="479" y="163"/>
                  </a:cubicBezTo>
                  <a:cubicBezTo>
                    <a:pt x="478" y="164"/>
                    <a:pt x="478" y="164"/>
                    <a:pt x="478" y="164"/>
                  </a:cubicBezTo>
                  <a:cubicBezTo>
                    <a:pt x="477" y="165"/>
                    <a:pt x="477" y="165"/>
                    <a:pt x="477" y="165"/>
                  </a:cubicBezTo>
                  <a:cubicBezTo>
                    <a:pt x="477" y="165"/>
                    <a:pt x="477" y="165"/>
                    <a:pt x="477" y="165"/>
                  </a:cubicBezTo>
                  <a:cubicBezTo>
                    <a:pt x="478" y="166"/>
                    <a:pt x="478" y="166"/>
                    <a:pt x="478" y="166"/>
                  </a:cubicBezTo>
                  <a:cubicBezTo>
                    <a:pt x="477" y="166"/>
                    <a:pt x="477" y="166"/>
                    <a:pt x="477" y="166"/>
                  </a:cubicBezTo>
                  <a:cubicBezTo>
                    <a:pt x="477" y="166"/>
                    <a:pt x="477" y="166"/>
                    <a:pt x="477" y="166"/>
                  </a:cubicBezTo>
                  <a:cubicBezTo>
                    <a:pt x="476" y="167"/>
                    <a:pt x="476" y="167"/>
                    <a:pt x="476" y="167"/>
                  </a:cubicBezTo>
                  <a:cubicBezTo>
                    <a:pt x="477" y="167"/>
                    <a:pt x="477" y="167"/>
                    <a:pt x="477" y="167"/>
                  </a:cubicBezTo>
                  <a:cubicBezTo>
                    <a:pt x="478" y="167"/>
                    <a:pt x="478" y="167"/>
                    <a:pt x="478" y="167"/>
                  </a:cubicBezTo>
                  <a:cubicBezTo>
                    <a:pt x="478" y="167"/>
                    <a:pt x="478" y="167"/>
                    <a:pt x="478" y="167"/>
                  </a:cubicBezTo>
                  <a:cubicBezTo>
                    <a:pt x="478" y="168"/>
                    <a:pt x="478" y="168"/>
                    <a:pt x="478" y="168"/>
                  </a:cubicBezTo>
                  <a:cubicBezTo>
                    <a:pt x="476" y="168"/>
                    <a:pt x="476" y="168"/>
                    <a:pt x="476" y="168"/>
                  </a:cubicBezTo>
                  <a:cubicBezTo>
                    <a:pt x="476" y="168"/>
                    <a:pt x="476" y="168"/>
                    <a:pt x="476" y="168"/>
                  </a:cubicBezTo>
                  <a:cubicBezTo>
                    <a:pt x="474" y="168"/>
                    <a:pt x="474" y="168"/>
                    <a:pt x="474" y="168"/>
                  </a:cubicBezTo>
                  <a:cubicBezTo>
                    <a:pt x="474" y="168"/>
                    <a:pt x="474" y="168"/>
                    <a:pt x="474" y="168"/>
                  </a:cubicBezTo>
                  <a:cubicBezTo>
                    <a:pt x="474" y="169"/>
                    <a:pt x="474" y="169"/>
                    <a:pt x="474" y="169"/>
                  </a:cubicBezTo>
                  <a:cubicBezTo>
                    <a:pt x="473" y="168"/>
                    <a:pt x="473" y="168"/>
                    <a:pt x="473" y="168"/>
                  </a:cubicBezTo>
                  <a:cubicBezTo>
                    <a:pt x="473" y="169"/>
                    <a:pt x="473" y="169"/>
                    <a:pt x="473" y="169"/>
                  </a:cubicBezTo>
                  <a:cubicBezTo>
                    <a:pt x="472" y="169"/>
                    <a:pt x="472" y="169"/>
                    <a:pt x="472" y="169"/>
                  </a:cubicBezTo>
                  <a:cubicBezTo>
                    <a:pt x="472" y="168"/>
                    <a:pt x="472" y="168"/>
                    <a:pt x="472" y="168"/>
                  </a:cubicBezTo>
                  <a:cubicBezTo>
                    <a:pt x="470" y="168"/>
                    <a:pt x="470" y="168"/>
                    <a:pt x="470" y="168"/>
                  </a:cubicBezTo>
                  <a:cubicBezTo>
                    <a:pt x="470" y="169"/>
                    <a:pt x="470" y="169"/>
                    <a:pt x="470" y="169"/>
                  </a:cubicBezTo>
                  <a:cubicBezTo>
                    <a:pt x="468" y="168"/>
                    <a:pt x="468" y="168"/>
                    <a:pt x="468" y="168"/>
                  </a:cubicBezTo>
                  <a:cubicBezTo>
                    <a:pt x="467" y="169"/>
                    <a:pt x="467" y="169"/>
                    <a:pt x="467" y="169"/>
                  </a:cubicBezTo>
                  <a:cubicBezTo>
                    <a:pt x="467" y="169"/>
                    <a:pt x="467" y="169"/>
                    <a:pt x="467" y="169"/>
                  </a:cubicBezTo>
                  <a:cubicBezTo>
                    <a:pt x="468" y="170"/>
                    <a:pt x="468" y="170"/>
                    <a:pt x="468" y="170"/>
                  </a:cubicBezTo>
                  <a:cubicBezTo>
                    <a:pt x="467" y="171"/>
                    <a:pt x="467" y="171"/>
                    <a:pt x="467" y="171"/>
                  </a:cubicBezTo>
                  <a:cubicBezTo>
                    <a:pt x="467" y="172"/>
                    <a:pt x="467" y="172"/>
                    <a:pt x="467" y="172"/>
                  </a:cubicBezTo>
                  <a:cubicBezTo>
                    <a:pt x="466" y="171"/>
                    <a:pt x="466" y="171"/>
                    <a:pt x="466" y="171"/>
                  </a:cubicBezTo>
                  <a:cubicBezTo>
                    <a:pt x="466" y="171"/>
                    <a:pt x="466" y="171"/>
                    <a:pt x="466" y="171"/>
                  </a:cubicBezTo>
                  <a:cubicBezTo>
                    <a:pt x="466" y="170"/>
                    <a:pt x="466" y="170"/>
                    <a:pt x="466" y="170"/>
                  </a:cubicBezTo>
                  <a:cubicBezTo>
                    <a:pt x="465" y="169"/>
                    <a:pt x="465" y="169"/>
                    <a:pt x="465" y="169"/>
                  </a:cubicBezTo>
                  <a:cubicBezTo>
                    <a:pt x="465" y="170"/>
                    <a:pt x="465" y="170"/>
                    <a:pt x="465" y="170"/>
                  </a:cubicBezTo>
                  <a:cubicBezTo>
                    <a:pt x="464" y="170"/>
                    <a:pt x="464" y="170"/>
                    <a:pt x="464" y="170"/>
                  </a:cubicBezTo>
                  <a:cubicBezTo>
                    <a:pt x="463" y="170"/>
                    <a:pt x="463" y="170"/>
                    <a:pt x="463" y="170"/>
                  </a:cubicBezTo>
                  <a:cubicBezTo>
                    <a:pt x="462" y="171"/>
                    <a:pt x="462" y="171"/>
                    <a:pt x="462" y="171"/>
                  </a:cubicBezTo>
                  <a:cubicBezTo>
                    <a:pt x="461" y="170"/>
                    <a:pt x="461" y="170"/>
                    <a:pt x="461" y="170"/>
                  </a:cubicBezTo>
                  <a:cubicBezTo>
                    <a:pt x="460" y="171"/>
                    <a:pt x="460" y="171"/>
                    <a:pt x="460" y="171"/>
                  </a:cubicBezTo>
                  <a:cubicBezTo>
                    <a:pt x="459" y="171"/>
                    <a:pt x="459" y="171"/>
                    <a:pt x="459" y="171"/>
                  </a:cubicBezTo>
                  <a:cubicBezTo>
                    <a:pt x="457" y="172"/>
                    <a:pt x="457" y="172"/>
                    <a:pt x="457" y="172"/>
                  </a:cubicBezTo>
                  <a:cubicBezTo>
                    <a:pt x="456" y="173"/>
                    <a:pt x="456" y="173"/>
                    <a:pt x="456" y="173"/>
                  </a:cubicBezTo>
                  <a:cubicBezTo>
                    <a:pt x="456" y="172"/>
                    <a:pt x="456" y="172"/>
                    <a:pt x="456" y="172"/>
                  </a:cubicBezTo>
                  <a:cubicBezTo>
                    <a:pt x="455" y="172"/>
                    <a:pt x="455" y="172"/>
                    <a:pt x="455" y="172"/>
                  </a:cubicBezTo>
                  <a:cubicBezTo>
                    <a:pt x="455" y="173"/>
                    <a:pt x="455" y="173"/>
                    <a:pt x="455" y="173"/>
                  </a:cubicBezTo>
                  <a:cubicBezTo>
                    <a:pt x="453" y="174"/>
                    <a:pt x="453" y="174"/>
                    <a:pt x="453" y="174"/>
                  </a:cubicBezTo>
                  <a:cubicBezTo>
                    <a:pt x="453" y="175"/>
                    <a:pt x="453" y="175"/>
                    <a:pt x="453" y="175"/>
                  </a:cubicBezTo>
                  <a:cubicBezTo>
                    <a:pt x="452" y="175"/>
                    <a:pt x="452" y="175"/>
                    <a:pt x="452" y="175"/>
                  </a:cubicBezTo>
                  <a:cubicBezTo>
                    <a:pt x="452" y="176"/>
                    <a:pt x="452" y="176"/>
                    <a:pt x="452" y="176"/>
                  </a:cubicBezTo>
                  <a:cubicBezTo>
                    <a:pt x="453" y="178"/>
                    <a:pt x="453" y="178"/>
                    <a:pt x="453" y="178"/>
                  </a:cubicBezTo>
                  <a:cubicBezTo>
                    <a:pt x="453" y="180"/>
                    <a:pt x="453" y="180"/>
                    <a:pt x="453" y="180"/>
                  </a:cubicBezTo>
                  <a:cubicBezTo>
                    <a:pt x="452" y="181"/>
                    <a:pt x="452" y="181"/>
                    <a:pt x="452" y="181"/>
                  </a:cubicBezTo>
                  <a:cubicBezTo>
                    <a:pt x="451" y="182"/>
                    <a:pt x="451" y="182"/>
                    <a:pt x="451" y="182"/>
                  </a:cubicBezTo>
                  <a:cubicBezTo>
                    <a:pt x="451" y="183"/>
                    <a:pt x="451" y="183"/>
                    <a:pt x="451" y="183"/>
                  </a:cubicBezTo>
                  <a:cubicBezTo>
                    <a:pt x="451" y="185"/>
                    <a:pt x="451" y="185"/>
                    <a:pt x="451" y="185"/>
                  </a:cubicBezTo>
                  <a:cubicBezTo>
                    <a:pt x="452" y="185"/>
                    <a:pt x="452" y="185"/>
                    <a:pt x="452" y="185"/>
                  </a:cubicBezTo>
                  <a:cubicBezTo>
                    <a:pt x="452" y="186"/>
                    <a:pt x="452" y="186"/>
                    <a:pt x="452" y="186"/>
                  </a:cubicBezTo>
                  <a:cubicBezTo>
                    <a:pt x="451" y="186"/>
                    <a:pt x="451" y="186"/>
                    <a:pt x="451" y="186"/>
                  </a:cubicBezTo>
                  <a:cubicBezTo>
                    <a:pt x="451" y="186"/>
                    <a:pt x="451" y="186"/>
                    <a:pt x="451" y="186"/>
                  </a:cubicBezTo>
                  <a:cubicBezTo>
                    <a:pt x="451" y="187"/>
                    <a:pt x="451" y="187"/>
                    <a:pt x="451" y="187"/>
                  </a:cubicBezTo>
                  <a:cubicBezTo>
                    <a:pt x="450" y="188"/>
                    <a:pt x="450" y="188"/>
                    <a:pt x="450" y="188"/>
                  </a:cubicBezTo>
                  <a:cubicBezTo>
                    <a:pt x="451" y="189"/>
                    <a:pt x="451" y="189"/>
                    <a:pt x="451" y="189"/>
                  </a:cubicBezTo>
                  <a:cubicBezTo>
                    <a:pt x="450" y="190"/>
                    <a:pt x="450" y="190"/>
                    <a:pt x="450" y="190"/>
                  </a:cubicBezTo>
                  <a:cubicBezTo>
                    <a:pt x="450" y="191"/>
                    <a:pt x="450" y="191"/>
                    <a:pt x="450" y="191"/>
                  </a:cubicBezTo>
                  <a:cubicBezTo>
                    <a:pt x="448" y="192"/>
                    <a:pt x="448" y="192"/>
                    <a:pt x="448" y="192"/>
                  </a:cubicBezTo>
                  <a:cubicBezTo>
                    <a:pt x="449" y="193"/>
                    <a:pt x="449" y="193"/>
                    <a:pt x="449" y="193"/>
                  </a:cubicBezTo>
                  <a:cubicBezTo>
                    <a:pt x="448" y="193"/>
                    <a:pt x="448" y="193"/>
                    <a:pt x="448" y="193"/>
                  </a:cubicBezTo>
                  <a:cubicBezTo>
                    <a:pt x="448" y="195"/>
                    <a:pt x="448" y="195"/>
                    <a:pt x="448" y="195"/>
                  </a:cubicBezTo>
                  <a:cubicBezTo>
                    <a:pt x="447" y="195"/>
                    <a:pt x="447" y="195"/>
                    <a:pt x="447" y="195"/>
                  </a:cubicBezTo>
                  <a:cubicBezTo>
                    <a:pt x="447" y="197"/>
                    <a:pt x="447" y="197"/>
                    <a:pt x="447" y="197"/>
                  </a:cubicBezTo>
                  <a:cubicBezTo>
                    <a:pt x="447" y="198"/>
                    <a:pt x="447" y="198"/>
                    <a:pt x="447" y="198"/>
                  </a:cubicBezTo>
                  <a:cubicBezTo>
                    <a:pt x="447" y="199"/>
                    <a:pt x="447" y="199"/>
                    <a:pt x="447" y="199"/>
                  </a:cubicBezTo>
                  <a:cubicBezTo>
                    <a:pt x="447" y="200"/>
                    <a:pt x="447" y="200"/>
                    <a:pt x="447" y="200"/>
                  </a:cubicBezTo>
                  <a:cubicBezTo>
                    <a:pt x="446" y="200"/>
                    <a:pt x="446" y="200"/>
                    <a:pt x="446" y="200"/>
                  </a:cubicBezTo>
                  <a:cubicBezTo>
                    <a:pt x="446" y="201"/>
                    <a:pt x="446" y="201"/>
                    <a:pt x="446" y="201"/>
                  </a:cubicBezTo>
                  <a:cubicBezTo>
                    <a:pt x="445" y="202"/>
                    <a:pt x="445" y="202"/>
                    <a:pt x="445" y="202"/>
                  </a:cubicBezTo>
                  <a:cubicBezTo>
                    <a:pt x="445" y="203"/>
                    <a:pt x="445" y="203"/>
                    <a:pt x="445" y="203"/>
                  </a:cubicBezTo>
                  <a:cubicBezTo>
                    <a:pt x="445" y="203"/>
                    <a:pt x="445" y="203"/>
                    <a:pt x="445" y="203"/>
                  </a:cubicBezTo>
                  <a:cubicBezTo>
                    <a:pt x="445" y="204"/>
                    <a:pt x="445" y="204"/>
                    <a:pt x="445" y="204"/>
                  </a:cubicBezTo>
                  <a:cubicBezTo>
                    <a:pt x="444" y="205"/>
                    <a:pt x="444" y="205"/>
                    <a:pt x="444" y="205"/>
                  </a:cubicBezTo>
                  <a:cubicBezTo>
                    <a:pt x="444" y="206"/>
                    <a:pt x="444" y="206"/>
                    <a:pt x="444" y="206"/>
                  </a:cubicBezTo>
                  <a:cubicBezTo>
                    <a:pt x="442" y="207"/>
                    <a:pt x="442" y="207"/>
                    <a:pt x="442" y="207"/>
                  </a:cubicBezTo>
                  <a:cubicBezTo>
                    <a:pt x="442" y="208"/>
                    <a:pt x="442" y="208"/>
                    <a:pt x="442" y="208"/>
                  </a:cubicBezTo>
                  <a:cubicBezTo>
                    <a:pt x="441" y="209"/>
                    <a:pt x="441" y="209"/>
                    <a:pt x="441" y="209"/>
                  </a:cubicBezTo>
                  <a:cubicBezTo>
                    <a:pt x="441" y="210"/>
                    <a:pt x="441" y="210"/>
                    <a:pt x="441" y="210"/>
                  </a:cubicBezTo>
                  <a:cubicBezTo>
                    <a:pt x="441" y="211"/>
                    <a:pt x="441" y="211"/>
                    <a:pt x="441" y="211"/>
                  </a:cubicBezTo>
                  <a:cubicBezTo>
                    <a:pt x="441" y="212"/>
                    <a:pt x="441" y="212"/>
                    <a:pt x="441" y="212"/>
                  </a:cubicBezTo>
                  <a:cubicBezTo>
                    <a:pt x="442" y="212"/>
                    <a:pt x="442" y="212"/>
                    <a:pt x="442" y="212"/>
                  </a:cubicBezTo>
                  <a:cubicBezTo>
                    <a:pt x="443" y="212"/>
                    <a:pt x="443" y="212"/>
                    <a:pt x="443" y="212"/>
                  </a:cubicBezTo>
                  <a:cubicBezTo>
                    <a:pt x="444" y="212"/>
                    <a:pt x="444" y="212"/>
                    <a:pt x="444" y="212"/>
                  </a:cubicBezTo>
                  <a:cubicBezTo>
                    <a:pt x="444" y="212"/>
                    <a:pt x="444" y="212"/>
                    <a:pt x="444" y="212"/>
                  </a:cubicBezTo>
                  <a:cubicBezTo>
                    <a:pt x="446" y="212"/>
                    <a:pt x="446" y="212"/>
                    <a:pt x="446" y="212"/>
                  </a:cubicBezTo>
                  <a:cubicBezTo>
                    <a:pt x="446" y="212"/>
                    <a:pt x="446" y="212"/>
                    <a:pt x="446" y="212"/>
                  </a:cubicBezTo>
                  <a:cubicBezTo>
                    <a:pt x="447" y="211"/>
                    <a:pt x="447" y="211"/>
                    <a:pt x="447" y="211"/>
                  </a:cubicBezTo>
                  <a:cubicBezTo>
                    <a:pt x="447" y="211"/>
                    <a:pt x="447" y="211"/>
                    <a:pt x="447" y="211"/>
                  </a:cubicBezTo>
                  <a:cubicBezTo>
                    <a:pt x="448" y="211"/>
                    <a:pt x="448" y="211"/>
                    <a:pt x="448" y="211"/>
                  </a:cubicBezTo>
                  <a:cubicBezTo>
                    <a:pt x="448" y="213"/>
                    <a:pt x="448" y="213"/>
                    <a:pt x="448" y="213"/>
                  </a:cubicBezTo>
                  <a:cubicBezTo>
                    <a:pt x="449" y="214"/>
                    <a:pt x="449" y="214"/>
                    <a:pt x="449" y="214"/>
                  </a:cubicBezTo>
                  <a:cubicBezTo>
                    <a:pt x="450" y="215"/>
                    <a:pt x="450" y="215"/>
                    <a:pt x="450" y="215"/>
                  </a:cubicBezTo>
                  <a:cubicBezTo>
                    <a:pt x="450" y="216"/>
                    <a:pt x="450" y="216"/>
                    <a:pt x="450" y="216"/>
                  </a:cubicBezTo>
                  <a:cubicBezTo>
                    <a:pt x="451" y="217"/>
                    <a:pt x="451" y="217"/>
                    <a:pt x="451" y="217"/>
                  </a:cubicBezTo>
                  <a:cubicBezTo>
                    <a:pt x="451" y="217"/>
                    <a:pt x="451" y="217"/>
                    <a:pt x="451" y="217"/>
                  </a:cubicBezTo>
                  <a:cubicBezTo>
                    <a:pt x="452" y="217"/>
                    <a:pt x="452" y="217"/>
                    <a:pt x="452" y="217"/>
                  </a:cubicBezTo>
                  <a:cubicBezTo>
                    <a:pt x="452" y="216"/>
                    <a:pt x="452" y="216"/>
                    <a:pt x="452" y="216"/>
                  </a:cubicBezTo>
                  <a:cubicBezTo>
                    <a:pt x="453" y="216"/>
                    <a:pt x="453" y="216"/>
                    <a:pt x="453" y="216"/>
                  </a:cubicBezTo>
                  <a:cubicBezTo>
                    <a:pt x="453" y="215"/>
                    <a:pt x="453" y="215"/>
                    <a:pt x="453" y="215"/>
                  </a:cubicBezTo>
                  <a:cubicBezTo>
                    <a:pt x="453" y="216"/>
                    <a:pt x="453" y="216"/>
                    <a:pt x="453" y="216"/>
                  </a:cubicBezTo>
                  <a:cubicBezTo>
                    <a:pt x="454" y="215"/>
                    <a:pt x="454" y="215"/>
                    <a:pt x="454" y="215"/>
                  </a:cubicBezTo>
                  <a:cubicBezTo>
                    <a:pt x="455" y="216"/>
                    <a:pt x="455" y="216"/>
                    <a:pt x="455" y="216"/>
                  </a:cubicBezTo>
                  <a:cubicBezTo>
                    <a:pt x="455" y="216"/>
                    <a:pt x="455" y="216"/>
                    <a:pt x="455" y="216"/>
                  </a:cubicBezTo>
                  <a:cubicBezTo>
                    <a:pt x="454" y="216"/>
                    <a:pt x="454" y="216"/>
                    <a:pt x="454" y="216"/>
                  </a:cubicBezTo>
                  <a:cubicBezTo>
                    <a:pt x="454" y="218"/>
                    <a:pt x="454" y="218"/>
                    <a:pt x="454" y="218"/>
                  </a:cubicBezTo>
                  <a:cubicBezTo>
                    <a:pt x="454" y="218"/>
                    <a:pt x="454" y="218"/>
                    <a:pt x="454" y="218"/>
                  </a:cubicBezTo>
                  <a:cubicBezTo>
                    <a:pt x="453" y="218"/>
                    <a:pt x="453" y="218"/>
                    <a:pt x="453" y="218"/>
                  </a:cubicBezTo>
                  <a:cubicBezTo>
                    <a:pt x="453" y="219"/>
                    <a:pt x="453" y="219"/>
                    <a:pt x="453" y="219"/>
                  </a:cubicBezTo>
                  <a:cubicBezTo>
                    <a:pt x="455" y="218"/>
                    <a:pt x="455" y="218"/>
                    <a:pt x="455" y="218"/>
                  </a:cubicBezTo>
                  <a:cubicBezTo>
                    <a:pt x="456" y="218"/>
                    <a:pt x="456" y="218"/>
                    <a:pt x="456" y="218"/>
                  </a:cubicBezTo>
                  <a:cubicBezTo>
                    <a:pt x="457" y="217"/>
                    <a:pt x="457" y="217"/>
                    <a:pt x="457" y="217"/>
                  </a:cubicBezTo>
                  <a:cubicBezTo>
                    <a:pt x="457" y="216"/>
                    <a:pt x="457" y="216"/>
                    <a:pt x="457" y="216"/>
                  </a:cubicBezTo>
                  <a:cubicBezTo>
                    <a:pt x="457" y="215"/>
                    <a:pt x="457" y="215"/>
                    <a:pt x="457" y="215"/>
                  </a:cubicBezTo>
                  <a:cubicBezTo>
                    <a:pt x="457" y="216"/>
                    <a:pt x="457" y="216"/>
                    <a:pt x="457" y="216"/>
                  </a:cubicBezTo>
                  <a:cubicBezTo>
                    <a:pt x="457" y="217"/>
                    <a:pt x="457" y="217"/>
                    <a:pt x="457" y="217"/>
                  </a:cubicBezTo>
                  <a:cubicBezTo>
                    <a:pt x="457" y="218"/>
                    <a:pt x="457" y="218"/>
                    <a:pt x="457" y="218"/>
                  </a:cubicBezTo>
                  <a:cubicBezTo>
                    <a:pt x="458" y="218"/>
                    <a:pt x="458" y="218"/>
                    <a:pt x="458" y="218"/>
                  </a:cubicBezTo>
                  <a:cubicBezTo>
                    <a:pt x="458" y="217"/>
                    <a:pt x="458" y="217"/>
                    <a:pt x="458" y="217"/>
                  </a:cubicBezTo>
                  <a:cubicBezTo>
                    <a:pt x="458" y="215"/>
                    <a:pt x="458" y="215"/>
                    <a:pt x="458" y="215"/>
                  </a:cubicBezTo>
                  <a:cubicBezTo>
                    <a:pt x="458" y="215"/>
                    <a:pt x="458" y="215"/>
                    <a:pt x="458" y="215"/>
                  </a:cubicBezTo>
                  <a:cubicBezTo>
                    <a:pt x="457" y="214"/>
                    <a:pt x="457" y="214"/>
                    <a:pt x="457" y="214"/>
                  </a:cubicBezTo>
                  <a:cubicBezTo>
                    <a:pt x="457" y="213"/>
                    <a:pt x="457" y="213"/>
                    <a:pt x="457" y="213"/>
                  </a:cubicBezTo>
                  <a:cubicBezTo>
                    <a:pt x="458" y="213"/>
                    <a:pt x="458" y="213"/>
                    <a:pt x="458" y="213"/>
                  </a:cubicBezTo>
                  <a:cubicBezTo>
                    <a:pt x="459" y="213"/>
                    <a:pt x="459" y="213"/>
                    <a:pt x="459" y="213"/>
                  </a:cubicBezTo>
                  <a:cubicBezTo>
                    <a:pt x="459" y="213"/>
                    <a:pt x="459" y="213"/>
                    <a:pt x="459" y="213"/>
                  </a:cubicBezTo>
                  <a:cubicBezTo>
                    <a:pt x="459" y="214"/>
                    <a:pt x="459" y="214"/>
                    <a:pt x="459" y="214"/>
                  </a:cubicBezTo>
                  <a:cubicBezTo>
                    <a:pt x="459" y="214"/>
                    <a:pt x="459" y="214"/>
                    <a:pt x="459" y="214"/>
                  </a:cubicBezTo>
                  <a:cubicBezTo>
                    <a:pt x="460" y="213"/>
                    <a:pt x="460" y="213"/>
                    <a:pt x="460" y="213"/>
                  </a:cubicBezTo>
                  <a:cubicBezTo>
                    <a:pt x="461" y="213"/>
                    <a:pt x="461" y="213"/>
                    <a:pt x="461" y="213"/>
                  </a:cubicBezTo>
                  <a:cubicBezTo>
                    <a:pt x="462" y="213"/>
                    <a:pt x="462" y="213"/>
                    <a:pt x="462" y="213"/>
                  </a:cubicBezTo>
                  <a:cubicBezTo>
                    <a:pt x="463" y="213"/>
                    <a:pt x="463" y="213"/>
                    <a:pt x="463" y="213"/>
                  </a:cubicBezTo>
                  <a:cubicBezTo>
                    <a:pt x="464" y="213"/>
                    <a:pt x="464" y="213"/>
                    <a:pt x="464" y="213"/>
                  </a:cubicBezTo>
                  <a:cubicBezTo>
                    <a:pt x="464" y="214"/>
                    <a:pt x="464" y="214"/>
                    <a:pt x="464" y="214"/>
                  </a:cubicBezTo>
                  <a:cubicBezTo>
                    <a:pt x="465" y="215"/>
                    <a:pt x="465" y="215"/>
                    <a:pt x="465" y="215"/>
                  </a:cubicBezTo>
                  <a:cubicBezTo>
                    <a:pt x="465" y="215"/>
                    <a:pt x="465" y="215"/>
                    <a:pt x="465" y="215"/>
                  </a:cubicBezTo>
                  <a:cubicBezTo>
                    <a:pt x="467" y="215"/>
                    <a:pt x="467" y="215"/>
                    <a:pt x="467" y="215"/>
                  </a:cubicBezTo>
                  <a:cubicBezTo>
                    <a:pt x="467" y="216"/>
                    <a:pt x="467" y="216"/>
                    <a:pt x="467" y="216"/>
                  </a:cubicBezTo>
                  <a:cubicBezTo>
                    <a:pt x="469" y="216"/>
                    <a:pt x="469" y="216"/>
                    <a:pt x="469" y="216"/>
                  </a:cubicBezTo>
                  <a:cubicBezTo>
                    <a:pt x="469" y="217"/>
                    <a:pt x="469" y="217"/>
                    <a:pt x="469" y="217"/>
                  </a:cubicBezTo>
                  <a:cubicBezTo>
                    <a:pt x="470" y="217"/>
                    <a:pt x="470" y="217"/>
                    <a:pt x="470" y="217"/>
                  </a:cubicBezTo>
                  <a:cubicBezTo>
                    <a:pt x="470" y="218"/>
                    <a:pt x="470" y="218"/>
                    <a:pt x="470" y="218"/>
                  </a:cubicBezTo>
                  <a:cubicBezTo>
                    <a:pt x="471" y="218"/>
                    <a:pt x="471" y="218"/>
                    <a:pt x="471" y="218"/>
                  </a:cubicBezTo>
                  <a:cubicBezTo>
                    <a:pt x="472" y="219"/>
                    <a:pt x="472" y="219"/>
                    <a:pt x="472" y="219"/>
                  </a:cubicBezTo>
                  <a:cubicBezTo>
                    <a:pt x="471" y="220"/>
                    <a:pt x="471" y="220"/>
                    <a:pt x="471" y="220"/>
                  </a:cubicBezTo>
                  <a:cubicBezTo>
                    <a:pt x="471" y="220"/>
                    <a:pt x="471" y="220"/>
                    <a:pt x="471" y="220"/>
                  </a:cubicBezTo>
                  <a:cubicBezTo>
                    <a:pt x="471" y="221"/>
                    <a:pt x="471" y="221"/>
                    <a:pt x="471" y="221"/>
                  </a:cubicBezTo>
                  <a:cubicBezTo>
                    <a:pt x="471" y="222"/>
                    <a:pt x="471" y="222"/>
                    <a:pt x="471" y="222"/>
                  </a:cubicBezTo>
                  <a:cubicBezTo>
                    <a:pt x="472" y="222"/>
                    <a:pt x="472" y="222"/>
                    <a:pt x="472" y="222"/>
                  </a:cubicBezTo>
                  <a:cubicBezTo>
                    <a:pt x="473" y="223"/>
                    <a:pt x="473" y="223"/>
                    <a:pt x="473" y="223"/>
                  </a:cubicBezTo>
                  <a:cubicBezTo>
                    <a:pt x="473" y="224"/>
                    <a:pt x="473" y="224"/>
                    <a:pt x="473" y="224"/>
                  </a:cubicBezTo>
                  <a:cubicBezTo>
                    <a:pt x="473" y="224"/>
                    <a:pt x="473" y="224"/>
                    <a:pt x="473" y="224"/>
                  </a:cubicBezTo>
                  <a:cubicBezTo>
                    <a:pt x="473" y="225"/>
                    <a:pt x="473" y="225"/>
                    <a:pt x="473" y="225"/>
                  </a:cubicBezTo>
                  <a:cubicBezTo>
                    <a:pt x="474" y="226"/>
                    <a:pt x="474" y="226"/>
                    <a:pt x="474" y="226"/>
                  </a:cubicBezTo>
                  <a:cubicBezTo>
                    <a:pt x="474" y="226"/>
                    <a:pt x="474" y="226"/>
                    <a:pt x="474" y="226"/>
                  </a:cubicBezTo>
                  <a:cubicBezTo>
                    <a:pt x="475" y="225"/>
                    <a:pt x="475" y="225"/>
                    <a:pt x="475" y="225"/>
                  </a:cubicBezTo>
                  <a:cubicBezTo>
                    <a:pt x="475" y="226"/>
                    <a:pt x="475" y="226"/>
                    <a:pt x="475" y="226"/>
                  </a:cubicBezTo>
                  <a:cubicBezTo>
                    <a:pt x="475" y="227"/>
                    <a:pt x="475" y="227"/>
                    <a:pt x="475" y="227"/>
                  </a:cubicBezTo>
                  <a:cubicBezTo>
                    <a:pt x="475" y="228"/>
                    <a:pt x="475" y="228"/>
                    <a:pt x="475" y="228"/>
                  </a:cubicBezTo>
                  <a:cubicBezTo>
                    <a:pt x="476" y="228"/>
                    <a:pt x="476" y="228"/>
                    <a:pt x="476" y="228"/>
                  </a:cubicBezTo>
                  <a:cubicBezTo>
                    <a:pt x="475" y="229"/>
                    <a:pt x="475" y="229"/>
                    <a:pt x="475" y="229"/>
                  </a:cubicBezTo>
                  <a:cubicBezTo>
                    <a:pt x="475" y="229"/>
                    <a:pt x="475" y="229"/>
                    <a:pt x="475" y="229"/>
                  </a:cubicBezTo>
                  <a:cubicBezTo>
                    <a:pt x="475" y="230"/>
                    <a:pt x="475" y="230"/>
                    <a:pt x="475" y="230"/>
                  </a:cubicBezTo>
                  <a:cubicBezTo>
                    <a:pt x="475" y="231"/>
                    <a:pt x="475" y="231"/>
                    <a:pt x="475" y="231"/>
                  </a:cubicBezTo>
                  <a:cubicBezTo>
                    <a:pt x="475" y="231"/>
                    <a:pt x="475" y="231"/>
                    <a:pt x="475" y="231"/>
                  </a:cubicBezTo>
                  <a:cubicBezTo>
                    <a:pt x="475" y="231"/>
                    <a:pt x="475" y="231"/>
                    <a:pt x="475" y="231"/>
                  </a:cubicBezTo>
                  <a:cubicBezTo>
                    <a:pt x="475" y="232"/>
                    <a:pt x="475" y="232"/>
                    <a:pt x="475" y="232"/>
                  </a:cubicBezTo>
                  <a:cubicBezTo>
                    <a:pt x="475" y="232"/>
                    <a:pt x="475" y="232"/>
                    <a:pt x="475" y="232"/>
                  </a:cubicBezTo>
                  <a:cubicBezTo>
                    <a:pt x="475" y="233"/>
                    <a:pt x="475" y="233"/>
                    <a:pt x="475" y="233"/>
                  </a:cubicBezTo>
                  <a:cubicBezTo>
                    <a:pt x="476" y="235"/>
                    <a:pt x="476" y="235"/>
                    <a:pt x="476" y="235"/>
                  </a:cubicBezTo>
                  <a:cubicBezTo>
                    <a:pt x="475" y="235"/>
                    <a:pt x="475" y="235"/>
                    <a:pt x="475" y="235"/>
                  </a:cubicBezTo>
                  <a:cubicBezTo>
                    <a:pt x="476" y="237"/>
                    <a:pt x="476" y="237"/>
                    <a:pt x="476" y="237"/>
                  </a:cubicBezTo>
                  <a:cubicBezTo>
                    <a:pt x="476" y="237"/>
                    <a:pt x="476" y="237"/>
                    <a:pt x="476" y="237"/>
                  </a:cubicBezTo>
                  <a:cubicBezTo>
                    <a:pt x="476" y="238"/>
                    <a:pt x="476" y="238"/>
                    <a:pt x="476" y="238"/>
                  </a:cubicBezTo>
                  <a:cubicBezTo>
                    <a:pt x="477" y="241"/>
                    <a:pt x="477" y="241"/>
                    <a:pt x="477" y="241"/>
                  </a:cubicBezTo>
                  <a:cubicBezTo>
                    <a:pt x="477" y="241"/>
                    <a:pt x="477" y="241"/>
                    <a:pt x="477" y="241"/>
                  </a:cubicBezTo>
                  <a:cubicBezTo>
                    <a:pt x="478" y="240"/>
                    <a:pt x="478" y="240"/>
                    <a:pt x="478" y="240"/>
                  </a:cubicBezTo>
                  <a:cubicBezTo>
                    <a:pt x="478" y="241"/>
                    <a:pt x="478" y="241"/>
                    <a:pt x="478" y="241"/>
                  </a:cubicBezTo>
                  <a:cubicBezTo>
                    <a:pt x="477" y="242"/>
                    <a:pt x="477" y="242"/>
                    <a:pt x="477" y="242"/>
                  </a:cubicBezTo>
                  <a:cubicBezTo>
                    <a:pt x="477" y="242"/>
                    <a:pt x="477" y="242"/>
                    <a:pt x="477" y="242"/>
                  </a:cubicBezTo>
                  <a:cubicBezTo>
                    <a:pt x="478" y="243"/>
                    <a:pt x="478" y="243"/>
                    <a:pt x="478" y="243"/>
                  </a:cubicBezTo>
                  <a:cubicBezTo>
                    <a:pt x="478" y="243"/>
                    <a:pt x="478" y="243"/>
                    <a:pt x="478" y="243"/>
                  </a:cubicBezTo>
                  <a:cubicBezTo>
                    <a:pt x="479" y="244"/>
                    <a:pt x="479" y="244"/>
                    <a:pt x="479" y="244"/>
                  </a:cubicBezTo>
                  <a:cubicBezTo>
                    <a:pt x="479" y="245"/>
                    <a:pt x="479" y="245"/>
                    <a:pt x="479" y="245"/>
                  </a:cubicBezTo>
                  <a:cubicBezTo>
                    <a:pt x="479" y="246"/>
                    <a:pt x="479" y="246"/>
                    <a:pt x="479" y="246"/>
                  </a:cubicBezTo>
                  <a:cubicBezTo>
                    <a:pt x="479" y="246"/>
                    <a:pt x="479" y="246"/>
                    <a:pt x="479" y="246"/>
                  </a:cubicBezTo>
                  <a:cubicBezTo>
                    <a:pt x="480" y="248"/>
                    <a:pt x="480" y="248"/>
                    <a:pt x="480" y="248"/>
                  </a:cubicBezTo>
                  <a:cubicBezTo>
                    <a:pt x="480" y="248"/>
                    <a:pt x="480" y="248"/>
                    <a:pt x="480" y="248"/>
                  </a:cubicBezTo>
                  <a:cubicBezTo>
                    <a:pt x="480" y="249"/>
                    <a:pt x="480" y="249"/>
                    <a:pt x="480" y="249"/>
                  </a:cubicBezTo>
                  <a:cubicBezTo>
                    <a:pt x="480" y="250"/>
                    <a:pt x="480" y="250"/>
                    <a:pt x="480" y="250"/>
                  </a:cubicBezTo>
                  <a:cubicBezTo>
                    <a:pt x="480" y="251"/>
                    <a:pt x="480" y="251"/>
                    <a:pt x="480" y="251"/>
                  </a:cubicBezTo>
                  <a:cubicBezTo>
                    <a:pt x="480" y="252"/>
                    <a:pt x="480" y="252"/>
                    <a:pt x="480" y="252"/>
                  </a:cubicBezTo>
                  <a:cubicBezTo>
                    <a:pt x="480" y="253"/>
                    <a:pt x="480" y="253"/>
                    <a:pt x="480" y="253"/>
                  </a:cubicBezTo>
                  <a:cubicBezTo>
                    <a:pt x="479" y="254"/>
                    <a:pt x="479" y="254"/>
                    <a:pt x="479" y="254"/>
                  </a:cubicBezTo>
                  <a:cubicBezTo>
                    <a:pt x="479" y="255"/>
                    <a:pt x="479" y="255"/>
                    <a:pt x="479" y="255"/>
                  </a:cubicBezTo>
                  <a:cubicBezTo>
                    <a:pt x="479" y="256"/>
                    <a:pt x="479" y="256"/>
                    <a:pt x="479" y="256"/>
                  </a:cubicBezTo>
                  <a:cubicBezTo>
                    <a:pt x="479" y="258"/>
                    <a:pt x="479" y="258"/>
                    <a:pt x="479" y="258"/>
                  </a:cubicBezTo>
                  <a:cubicBezTo>
                    <a:pt x="479" y="258"/>
                    <a:pt x="479" y="258"/>
                    <a:pt x="479" y="258"/>
                  </a:cubicBezTo>
                  <a:cubicBezTo>
                    <a:pt x="479" y="259"/>
                    <a:pt x="479" y="259"/>
                    <a:pt x="479" y="259"/>
                  </a:cubicBezTo>
                  <a:cubicBezTo>
                    <a:pt x="478" y="260"/>
                    <a:pt x="478" y="260"/>
                    <a:pt x="478" y="260"/>
                  </a:cubicBezTo>
                  <a:cubicBezTo>
                    <a:pt x="478" y="261"/>
                    <a:pt x="478" y="261"/>
                    <a:pt x="478" y="261"/>
                  </a:cubicBezTo>
                  <a:cubicBezTo>
                    <a:pt x="477" y="262"/>
                    <a:pt x="477" y="262"/>
                    <a:pt x="477" y="262"/>
                  </a:cubicBezTo>
                  <a:cubicBezTo>
                    <a:pt x="478" y="262"/>
                    <a:pt x="478" y="262"/>
                    <a:pt x="478" y="262"/>
                  </a:cubicBezTo>
                  <a:cubicBezTo>
                    <a:pt x="478" y="263"/>
                    <a:pt x="478" y="263"/>
                    <a:pt x="478" y="263"/>
                  </a:cubicBezTo>
                  <a:cubicBezTo>
                    <a:pt x="477" y="263"/>
                    <a:pt x="477" y="263"/>
                    <a:pt x="477" y="263"/>
                  </a:cubicBezTo>
                  <a:cubicBezTo>
                    <a:pt x="478" y="265"/>
                    <a:pt x="478" y="265"/>
                    <a:pt x="478" y="265"/>
                  </a:cubicBezTo>
                  <a:cubicBezTo>
                    <a:pt x="477" y="266"/>
                    <a:pt x="477" y="266"/>
                    <a:pt x="477" y="266"/>
                  </a:cubicBezTo>
                  <a:cubicBezTo>
                    <a:pt x="477" y="267"/>
                    <a:pt x="477" y="267"/>
                    <a:pt x="477" y="267"/>
                  </a:cubicBezTo>
                  <a:cubicBezTo>
                    <a:pt x="477" y="267"/>
                    <a:pt x="477" y="267"/>
                    <a:pt x="477" y="267"/>
                  </a:cubicBezTo>
                  <a:cubicBezTo>
                    <a:pt x="477" y="268"/>
                    <a:pt x="477" y="268"/>
                    <a:pt x="477" y="268"/>
                  </a:cubicBezTo>
                  <a:cubicBezTo>
                    <a:pt x="476" y="269"/>
                    <a:pt x="476" y="269"/>
                    <a:pt x="476" y="269"/>
                  </a:cubicBezTo>
                  <a:cubicBezTo>
                    <a:pt x="476" y="270"/>
                    <a:pt x="476" y="270"/>
                    <a:pt x="476" y="270"/>
                  </a:cubicBezTo>
                  <a:cubicBezTo>
                    <a:pt x="475" y="271"/>
                    <a:pt x="475" y="271"/>
                    <a:pt x="475" y="271"/>
                  </a:cubicBezTo>
                  <a:cubicBezTo>
                    <a:pt x="475" y="272"/>
                    <a:pt x="475" y="272"/>
                    <a:pt x="475" y="272"/>
                  </a:cubicBezTo>
                  <a:cubicBezTo>
                    <a:pt x="474" y="273"/>
                    <a:pt x="474" y="273"/>
                    <a:pt x="474" y="273"/>
                  </a:cubicBezTo>
                  <a:cubicBezTo>
                    <a:pt x="473" y="276"/>
                    <a:pt x="473" y="276"/>
                    <a:pt x="473" y="276"/>
                  </a:cubicBezTo>
                  <a:cubicBezTo>
                    <a:pt x="473" y="276"/>
                    <a:pt x="473" y="276"/>
                    <a:pt x="473" y="276"/>
                  </a:cubicBezTo>
                  <a:cubicBezTo>
                    <a:pt x="473" y="277"/>
                    <a:pt x="473" y="277"/>
                    <a:pt x="473" y="277"/>
                  </a:cubicBezTo>
                  <a:cubicBezTo>
                    <a:pt x="473" y="278"/>
                    <a:pt x="473" y="278"/>
                    <a:pt x="473" y="278"/>
                  </a:cubicBezTo>
                  <a:cubicBezTo>
                    <a:pt x="473" y="278"/>
                    <a:pt x="473" y="278"/>
                    <a:pt x="473" y="278"/>
                  </a:cubicBezTo>
                  <a:cubicBezTo>
                    <a:pt x="472" y="279"/>
                    <a:pt x="472" y="279"/>
                    <a:pt x="472" y="279"/>
                  </a:cubicBezTo>
                  <a:cubicBezTo>
                    <a:pt x="472" y="280"/>
                    <a:pt x="472" y="280"/>
                    <a:pt x="472" y="280"/>
                  </a:cubicBezTo>
                  <a:cubicBezTo>
                    <a:pt x="471" y="280"/>
                    <a:pt x="471" y="280"/>
                    <a:pt x="471" y="280"/>
                  </a:cubicBezTo>
                  <a:cubicBezTo>
                    <a:pt x="471" y="281"/>
                    <a:pt x="471" y="281"/>
                    <a:pt x="471" y="281"/>
                  </a:cubicBezTo>
                  <a:cubicBezTo>
                    <a:pt x="470" y="281"/>
                    <a:pt x="470" y="281"/>
                    <a:pt x="470" y="281"/>
                  </a:cubicBezTo>
                  <a:cubicBezTo>
                    <a:pt x="471" y="282"/>
                    <a:pt x="471" y="282"/>
                    <a:pt x="471" y="282"/>
                  </a:cubicBezTo>
                  <a:cubicBezTo>
                    <a:pt x="470" y="283"/>
                    <a:pt x="470" y="283"/>
                    <a:pt x="470" y="283"/>
                  </a:cubicBezTo>
                  <a:cubicBezTo>
                    <a:pt x="470" y="283"/>
                    <a:pt x="470" y="283"/>
                    <a:pt x="470" y="283"/>
                  </a:cubicBezTo>
                  <a:cubicBezTo>
                    <a:pt x="469" y="283"/>
                    <a:pt x="469" y="283"/>
                    <a:pt x="469" y="283"/>
                  </a:cubicBezTo>
                  <a:cubicBezTo>
                    <a:pt x="469" y="284"/>
                    <a:pt x="469" y="284"/>
                    <a:pt x="469" y="284"/>
                  </a:cubicBezTo>
                  <a:cubicBezTo>
                    <a:pt x="469" y="285"/>
                    <a:pt x="469" y="285"/>
                    <a:pt x="469" y="285"/>
                  </a:cubicBezTo>
                  <a:cubicBezTo>
                    <a:pt x="468" y="285"/>
                    <a:pt x="468" y="285"/>
                    <a:pt x="468" y="285"/>
                  </a:cubicBezTo>
                  <a:cubicBezTo>
                    <a:pt x="469" y="286"/>
                    <a:pt x="469" y="286"/>
                    <a:pt x="469" y="286"/>
                  </a:cubicBezTo>
                  <a:cubicBezTo>
                    <a:pt x="467" y="287"/>
                    <a:pt x="467" y="287"/>
                    <a:pt x="467" y="287"/>
                  </a:cubicBezTo>
                  <a:cubicBezTo>
                    <a:pt x="466" y="288"/>
                    <a:pt x="466" y="288"/>
                    <a:pt x="466" y="288"/>
                  </a:cubicBezTo>
                  <a:cubicBezTo>
                    <a:pt x="466" y="288"/>
                    <a:pt x="466" y="288"/>
                    <a:pt x="466" y="288"/>
                  </a:cubicBezTo>
                  <a:cubicBezTo>
                    <a:pt x="466" y="289"/>
                    <a:pt x="466" y="289"/>
                    <a:pt x="466" y="289"/>
                  </a:cubicBezTo>
                  <a:cubicBezTo>
                    <a:pt x="464" y="289"/>
                    <a:pt x="464" y="289"/>
                    <a:pt x="464" y="289"/>
                  </a:cubicBezTo>
                  <a:cubicBezTo>
                    <a:pt x="463" y="290"/>
                    <a:pt x="463" y="290"/>
                    <a:pt x="463" y="290"/>
                  </a:cubicBezTo>
                  <a:cubicBezTo>
                    <a:pt x="463" y="290"/>
                    <a:pt x="463" y="290"/>
                    <a:pt x="463" y="290"/>
                  </a:cubicBezTo>
                  <a:cubicBezTo>
                    <a:pt x="462" y="290"/>
                    <a:pt x="462" y="290"/>
                    <a:pt x="462" y="290"/>
                  </a:cubicBezTo>
                  <a:cubicBezTo>
                    <a:pt x="461" y="289"/>
                    <a:pt x="461" y="289"/>
                    <a:pt x="461" y="289"/>
                  </a:cubicBezTo>
                  <a:cubicBezTo>
                    <a:pt x="460" y="289"/>
                    <a:pt x="460" y="289"/>
                    <a:pt x="460" y="289"/>
                  </a:cubicBezTo>
                  <a:cubicBezTo>
                    <a:pt x="460" y="287"/>
                    <a:pt x="460" y="287"/>
                    <a:pt x="460" y="287"/>
                  </a:cubicBezTo>
                  <a:cubicBezTo>
                    <a:pt x="459" y="287"/>
                    <a:pt x="459" y="287"/>
                    <a:pt x="459" y="287"/>
                  </a:cubicBezTo>
                  <a:cubicBezTo>
                    <a:pt x="458" y="287"/>
                    <a:pt x="458" y="287"/>
                    <a:pt x="458" y="287"/>
                  </a:cubicBezTo>
                  <a:cubicBezTo>
                    <a:pt x="457" y="287"/>
                    <a:pt x="457" y="287"/>
                    <a:pt x="457" y="287"/>
                  </a:cubicBezTo>
                  <a:cubicBezTo>
                    <a:pt x="457" y="287"/>
                    <a:pt x="457" y="287"/>
                    <a:pt x="457" y="287"/>
                  </a:cubicBezTo>
                  <a:cubicBezTo>
                    <a:pt x="457" y="288"/>
                    <a:pt x="457" y="288"/>
                    <a:pt x="457" y="288"/>
                  </a:cubicBezTo>
                  <a:cubicBezTo>
                    <a:pt x="456" y="289"/>
                    <a:pt x="456" y="289"/>
                    <a:pt x="456" y="289"/>
                  </a:cubicBezTo>
                  <a:cubicBezTo>
                    <a:pt x="456" y="290"/>
                    <a:pt x="456" y="290"/>
                    <a:pt x="456" y="290"/>
                  </a:cubicBezTo>
                  <a:cubicBezTo>
                    <a:pt x="455" y="290"/>
                    <a:pt x="455" y="290"/>
                    <a:pt x="455" y="290"/>
                  </a:cubicBezTo>
                  <a:cubicBezTo>
                    <a:pt x="455" y="292"/>
                    <a:pt x="455" y="292"/>
                    <a:pt x="455" y="292"/>
                  </a:cubicBezTo>
                  <a:cubicBezTo>
                    <a:pt x="455" y="291"/>
                    <a:pt x="455" y="291"/>
                    <a:pt x="455" y="291"/>
                  </a:cubicBezTo>
                  <a:cubicBezTo>
                    <a:pt x="453" y="292"/>
                    <a:pt x="453" y="292"/>
                    <a:pt x="453" y="292"/>
                  </a:cubicBezTo>
                  <a:cubicBezTo>
                    <a:pt x="453" y="293"/>
                    <a:pt x="453" y="293"/>
                    <a:pt x="453" y="293"/>
                  </a:cubicBezTo>
                  <a:cubicBezTo>
                    <a:pt x="453" y="293"/>
                    <a:pt x="453" y="293"/>
                    <a:pt x="453" y="293"/>
                  </a:cubicBezTo>
                  <a:close/>
                  <a:moveTo>
                    <a:pt x="147" y="296"/>
                  </a:moveTo>
                  <a:cubicBezTo>
                    <a:pt x="146" y="295"/>
                    <a:pt x="146" y="295"/>
                    <a:pt x="146" y="295"/>
                  </a:cubicBezTo>
                  <a:cubicBezTo>
                    <a:pt x="140" y="296"/>
                    <a:pt x="140" y="296"/>
                    <a:pt x="140" y="296"/>
                  </a:cubicBezTo>
                  <a:cubicBezTo>
                    <a:pt x="147" y="296"/>
                    <a:pt x="147" y="296"/>
                    <a:pt x="147" y="296"/>
                  </a:cubicBezTo>
                  <a:close/>
                  <a:moveTo>
                    <a:pt x="518" y="279"/>
                  </a:moveTo>
                  <a:cubicBezTo>
                    <a:pt x="519" y="279"/>
                    <a:pt x="519" y="279"/>
                    <a:pt x="519" y="279"/>
                  </a:cubicBezTo>
                  <a:cubicBezTo>
                    <a:pt x="519" y="278"/>
                    <a:pt x="519" y="278"/>
                    <a:pt x="519" y="278"/>
                  </a:cubicBezTo>
                  <a:cubicBezTo>
                    <a:pt x="520" y="278"/>
                    <a:pt x="520" y="278"/>
                    <a:pt x="520" y="278"/>
                  </a:cubicBezTo>
                  <a:cubicBezTo>
                    <a:pt x="519" y="278"/>
                    <a:pt x="519" y="278"/>
                    <a:pt x="519" y="278"/>
                  </a:cubicBezTo>
                  <a:cubicBezTo>
                    <a:pt x="518" y="279"/>
                    <a:pt x="518" y="279"/>
                    <a:pt x="518" y="279"/>
                  </a:cubicBezTo>
                  <a:close/>
                  <a:moveTo>
                    <a:pt x="29" y="41"/>
                  </a:moveTo>
                  <a:cubicBezTo>
                    <a:pt x="28" y="40"/>
                    <a:pt x="28" y="40"/>
                    <a:pt x="28" y="40"/>
                  </a:cubicBezTo>
                  <a:cubicBezTo>
                    <a:pt x="28" y="39"/>
                    <a:pt x="28" y="39"/>
                    <a:pt x="28" y="39"/>
                  </a:cubicBezTo>
                  <a:cubicBezTo>
                    <a:pt x="28" y="39"/>
                    <a:pt x="28" y="39"/>
                    <a:pt x="28" y="39"/>
                  </a:cubicBezTo>
                  <a:cubicBezTo>
                    <a:pt x="27" y="38"/>
                    <a:pt x="27" y="38"/>
                    <a:pt x="27" y="38"/>
                  </a:cubicBezTo>
                  <a:cubicBezTo>
                    <a:pt x="27" y="38"/>
                    <a:pt x="27" y="38"/>
                    <a:pt x="27" y="38"/>
                  </a:cubicBezTo>
                  <a:cubicBezTo>
                    <a:pt x="28" y="37"/>
                    <a:pt x="28" y="37"/>
                    <a:pt x="28" y="37"/>
                  </a:cubicBezTo>
                  <a:cubicBezTo>
                    <a:pt x="28" y="36"/>
                    <a:pt x="28" y="36"/>
                    <a:pt x="28" y="36"/>
                  </a:cubicBezTo>
                  <a:cubicBezTo>
                    <a:pt x="30" y="36"/>
                    <a:pt x="30" y="36"/>
                    <a:pt x="30" y="36"/>
                  </a:cubicBezTo>
                  <a:cubicBezTo>
                    <a:pt x="30" y="36"/>
                    <a:pt x="30" y="36"/>
                    <a:pt x="30" y="36"/>
                  </a:cubicBezTo>
                  <a:cubicBezTo>
                    <a:pt x="31" y="36"/>
                    <a:pt x="31" y="36"/>
                    <a:pt x="31" y="36"/>
                  </a:cubicBezTo>
                  <a:cubicBezTo>
                    <a:pt x="31" y="37"/>
                    <a:pt x="31" y="37"/>
                    <a:pt x="31" y="37"/>
                  </a:cubicBezTo>
                  <a:cubicBezTo>
                    <a:pt x="32" y="37"/>
                    <a:pt x="32" y="37"/>
                    <a:pt x="32" y="37"/>
                  </a:cubicBezTo>
                  <a:cubicBezTo>
                    <a:pt x="33" y="37"/>
                    <a:pt x="33" y="37"/>
                    <a:pt x="33" y="37"/>
                  </a:cubicBezTo>
                  <a:cubicBezTo>
                    <a:pt x="33" y="37"/>
                    <a:pt x="33" y="37"/>
                    <a:pt x="33" y="37"/>
                  </a:cubicBezTo>
                  <a:cubicBezTo>
                    <a:pt x="34" y="36"/>
                    <a:pt x="34" y="36"/>
                    <a:pt x="34" y="36"/>
                  </a:cubicBezTo>
                  <a:cubicBezTo>
                    <a:pt x="33" y="36"/>
                    <a:pt x="33" y="36"/>
                    <a:pt x="33" y="36"/>
                  </a:cubicBezTo>
                  <a:cubicBezTo>
                    <a:pt x="32" y="36"/>
                    <a:pt x="32" y="36"/>
                    <a:pt x="32" y="36"/>
                  </a:cubicBezTo>
                  <a:cubicBezTo>
                    <a:pt x="30" y="34"/>
                    <a:pt x="30" y="34"/>
                    <a:pt x="30" y="34"/>
                  </a:cubicBezTo>
                  <a:cubicBezTo>
                    <a:pt x="28" y="34"/>
                    <a:pt x="28" y="34"/>
                    <a:pt x="28" y="34"/>
                  </a:cubicBezTo>
                  <a:cubicBezTo>
                    <a:pt x="27" y="34"/>
                    <a:pt x="27" y="34"/>
                    <a:pt x="27" y="34"/>
                  </a:cubicBezTo>
                  <a:cubicBezTo>
                    <a:pt x="25" y="36"/>
                    <a:pt x="25" y="36"/>
                    <a:pt x="25" y="36"/>
                  </a:cubicBezTo>
                  <a:cubicBezTo>
                    <a:pt x="25" y="37"/>
                    <a:pt x="25" y="37"/>
                    <a:pt x="25" y="37"/>
                  </a:cubicBezTo>
                  <a:cubicBezTo>
                    <a:pt x="24" y="37"/>
                    <a:pt x="24" y="37"/>
                    <a:pt x="24" y="37"/>
                  </a:cubicBezTo>
                  <a:cubicBezTo>
                    <a:pt x="22" y="38"/>
                    <a:pt x="22" y="38"/>
                    <a:pt x="22" y="38"/>
                  </a:cubicBezTo>
                  <a:cubicBezTo>
                    <a:pt x="22" y="40"/>
                    <a:pt x="22" y="40"/>
                    <a:pt x="22" y="40"/>
                  </a:cubicBezTo>
                  <a:cubicBezTo>
                    <a:pt x="23" y="40"/>
                    <a:pt x="23" y="40"/>
                    <a:pt x="23" y="40"/>
                  </a:cubicBezTo>
                  <a:cubicBezTo>
                    <a:pt x="24" y="40"/>
                    <a:pt x="24" y="40"/>
                    <a:pt x="24" y="40"/>
                  </a:cubicBezTo>
                  <a:cubicBezTo>
                    <a:pt x="25" y="40"/>
                    <a:pt x="25" y="40"/>
                    <a:pt x="25" y="40"/>
                  </a:cubicBezTo>
                  <a:cubicBezTo>
                    <a:pt x="25" y="41"/>
                    <a:pt x="25" y="41"/>
                    <a:pt x="25" y="41"/>
                  </a:cubicBezTo>
                  <a:cubicBezTo>
                    <a:pt x="26" y="41"/>
                    <a:pt x="26" y="41"/>
                    <a:pt x="26" y="41"/>
                  </a:cubicBezTo>
                  <a:cubicBezTo>
                    <a:pt x="26" y="40"/>
                    <a:pt x="26" y="40"/>
                    <a:pt x="26" y="40"/>
                  </a:cubicBezTo>
                  <a:cubicBezTo>
                    <a:pt x="26" y="40"/>
                    <a:pt x="26" y="40"/>
                    <a:pt x="26" y="40"/>
                  </a:cubicBezTo>
                  <a:cubicBezTo>
                    <a:pt x="27" y="40"/>
                    <a:pt x="27" y="40"/>
                    <a:pt x="27" y="40"/>
                  </a:cubicBezTo>
                  <a:cubicBezTo>
                    <a:pt x="27" y="40"/>
                    <a:pt x="27" y="40"/>
                    <a:pt x="27" y="40"/>
                  </a:cubicBezTo>
                  <a:cubicBezTo>
                    <a:pt x="28" y="41"/>
                    <a:pt x="28" y="41"/>
                    <a:pt x="28" y="41"/>
                  </a:cubicBezTo>
                  <a:cubicBezTo>
                    <a:pt x="29" y="42"/>
                    <a:pt x="29" y="42"/>
                    <a:pt x="29" y="42"/>
                  </a:cubicBezTo>
                  <a:cubicBezTo>
                    <a:pt x="29" y="41"/>
                    <a:pt x="29" y="41"/>
                    <a:pt x="29" y="41"/>
                  </a:cubicBezTo>
                  <a:close/>
                  <a:moveTo>
                    <a:pt x="36" y="29"/>
                  </a:moveTo>
                  <a:cubicBezTo>
                    <a:pt x="36" y="29"/>
                    <a:pt x="36" y="29"/>
                    <a:pt x="36" y="29"/>
                  </a:cubicBezTo>
                  <a:cubicBezTo>
                    <a:pt x="37" y="28"/>
                    <a:pt x="37" y="28"/>
                    <a:pt x="37" y="28"/>
                  </a:cubicBezTo>
                  <a:cubicBezTo>
                    <a:pt x="37" y="28"/>
                    <a:pt x="37" y="28"/>
                    <a:pt x="37" y="28"/>
                  </a:cubicBezTo>
                  <a:cubicBezTo>
                    <a:pt x="37" y="29"/>
                    <a:pt x="37" y="29"/>
                    <a:pt x="37" y="29"/>
                  </a:cubicBezTo>
                  <a:cubicBezTo>
                    <a:pt x="37" y="29"/>
                    <a:pt x="37" y="29"/>
                    <a:pt x="37" y="29"/>
                  </a:cubicBezTo>
                  <a:cubicBezTo>
                    <a:pt x="37" y="30"/>
                    <a:pt x="37" y="30"/>
                    <a:pt x="37" y="30"/>
                  </a:cubicBezTo>
                  <a:cubicBezTo>
                    <a:pt x="36" y="30"/>
                    <a:pt x="36" y="30"/>
                    <a:pt x="36" y="30"/>
                  </a:cubicBezTo>
                  <a:cubicBezTo>
                    <a:pt x="36" y="30"/>
                    <a:pt x="36" y="29"/>
                    <a:pt x="36" y="29"/>
                  </a:cubicBezTo>
                  <a:close/>
                  <a:moveTo>
                    <a:pt x="34" y="45"/>
                  </a:moveTo>
                  <a:cubicBezTo>
                    <a:pt x="34" y="45"/>
                    <a:pt x="34" y="45"/>
                    <a:pt x="34" y="45"/>
                  </a:cubicBezTo>
                  <a:cubicBezTo>
                    <a:pt x="35" y="45"/>
                    <a:pt x="35" y="45"/>
                    <a:pt x="35" y="45"/>
                  </a:cubicBezTo>
                  <a:cubicBezTo>
                    <a:pt x="35" y="45"/>
                    <a:pt x="35" y="45"/>
                    <a:pt x="35" y="45"/>
                  </a:cubicBezTo>
                  <a:cubicBezTo>
                    <a:pt x="35" y="44"/>
                    <a:pt x="35" y="44"/>
                    <a:pt x="35" y="44"/>
                  </a:cubicBezTo>
                  <a:cubicBezTo>
                    <a:pt x="35" y="44"/>
                    <a:pt x="35" y="44"/>
                    <a:pt x="35" y="44"/>
                  </a:cubicBezTo>
                  <a:cubicBezTo>
                    <a:pt x="36" y="44"/>
                    <a:pt x="36" y="44"/>
                    <a:pt x="36" y="44"/>
                  </a:cubicBezTo>
                  <a:cubicBezTo>
                    <a:pt x="36" y="43"/>
                    <a:pt x="36" y="43"/>
                    <a:pt x="36" y="43"/>
                  </a:cubicBezTo>
                  <a:cubicBezTo>
                    <a:pt x="37" y="42"/>
                    <a:pt x="37" y="42"/>
                    <a:pt x="37" y="42"/>
                  </a:cubicBezTo>
                  <a:cubicBezTo>
                    <a:pt x="36" y="41"/>
                    <a:pt x="36" y="41"/>
                    <a:pt x="36" y="41"/>
                  </a:cubicBezTo>
                  <a:cubicBezTo>
                    <a:pt x="36" y="41"/>
                    <a:pt x="36" y="41"/>
                    <a:pt x="36" y="41"/>
                  </a:cubicBezTo>
                  <a:cubicBezTo>
                    <a:pt x="36" y="40"/>
                    <a:pt x="36" y="40"/>
                    <a:pt x="36" y="40"/>
                  </a:cubicBezTo>
                  <a:cubicBezTo>
                    <a:pt x="36" y="40"/>
                    <a:pt x="36" y="40"/>
                    <a:pt x="36" y="40"/>
                  </a:cubicBezTo>
                  <a:cubicBezTo>
                    <a:pt x="37" y="40"/>
                    <a:pt x="37" y="40"/>
                    <a:pt x="37" y="40"/>
                  </a:cubicBezTo>
                  <a:cubicBezTo>
                    <a:pt x="39" y="40"/>
                    <a:pt x="39" y="40"/>
                    <a:pt x="39" y="40"/>
                  </a:cubicBezTo>
                  <a:cubicBezTo>
                    <a:pt x="39" y="40"/>
                    <a:pt x="39" y="40"/>
                    <a:pt x="39" y="40"/>
                  </a:cubicBezTo>
                  <a:cubicBezTo>
                    <a:pt x="39" y="39"/>
                    <a:pt x="39" y="39"/>
                    <a:pt x="39" y="39"/>
                  </a:cubicBezTo>
                  <a:cubicBezTo>
                    <a:pt x="39" y="39"/>
                    <a:pt x="39" y="39"/>
                    <a:pt x="39" y="39"/>
                  </a:cubicBezTo>
                  <a:cubicBezTo>
                    <a:pt x="38" y="39"/>
                    <a:pt x="38" y="39"/>
                    <a:pt x="38" y="39"/>
                  </a:cubicBezTo>
                  <a:cubicBezTo>
                    <a:pt x="38" y="38"/>
                    <a:pt x="38" y="38"/>
                    <a:pt x="38" y="38"/>
                  </a:cubicBezTo>
                  <a:cubicBezTo>
                    <a:pt x="38" y="38"/>
                    <a:pt x="38" y="38"/>
                    <a:pt x="38" y="38"/>
                  </a:cubicBezTo>
                  <a:cubicBezTo>
                    <a:pt x="38" y="37"/>
                    <a:pt x="38" y="37"/>
                    <a:pt x="38" y="37"/>
                  </a:cubicBezTo>
                  <a:cubicBezTo>
                    <a:pt x="38" y="37"/>
                    <a:pt x="38" y="37"/>
                    <a:pt x="38" y="37"/>
                  </a:cubicBezTo>
                  <a:cubicBezTo>
                    <a:pt x="38" y="37"/>
                    <a:pt x="38" y="37"/>
                    <a:pt x="38" y="37"/>
                  </a:cubicBezTo>
                  <a:cubicBezTo>
                    <a:pt x="39" y="37"/>
                    <a:pt x="39" y="37"/>
                    <a:pt x="39" y="37"/>
                  </a:cubicBezTo>
                  <a:cubicBezTo>
                    <a:pt x="39" y="38"/>
                    <a:pt x="39" y="38"/>
                    <a:pt x="39" y="38"/>
                  </a:cubicBezTo>
                  <a:cubicBezTo>
                    <a:pt x="40" y="37"/>
                    <a:pt x="40" y="37"/>
                    <a:pt x="40" y="37"/>
                  </a:cubicBezTo>
                  <a:cubicBezTo>
                    <a:pt x="40" y="37"/>
                    <a:pt x="40" y="37"/>
                    <a:pt x="40" y="37"/>
                  </a:cubicBezTo>
                  <a:cubicBezTo>
                    <a:pt x="41" y="36"/>
                    <a:pt x="41" y="36"/>
                    <a:pt x="41" y="36"/>
                  </a:cubicBezTo>
                  <a:cubicBezTo>
                    <a:pt x="41" y="36"/>
                    <a:pt x="41" y="36"/>
                    <a:pt x="41" y="36"/>
                  </a:cubicBezTo>
                  <a:cubicBezTo>
                    <a:pt x="41" y="35"/>
                    <a:pt x="41" y="35"/>
                    <a:pt x="41" y="35"/>
                  </a:cubicBezTo>
                  <a:cubicBezTo>
                    <a:pt x="41" y="35"/>
                    <a:pt x="41" y="35"/>
                    <a:pt x="41" y="35"/>
                  </a:cubicBezTo>
                  <a:cubicBezTo>
                    <a:pt x="40" y="34"/>
                    <a:pt x="40" y="34"/>
                    <a:pt x="40" y="34"/>
                  </a:cubicBezTo>
                  <a:cubicBezTo>
                    <a:pt x="40" y="34"/>
                    <a:pt x="40" y="34"/>
                    <a:pt x="40" y="34"/>
                  </a:cubicBezTo>
                  <a:cubicBezTo>
                    <a:pt x="39" y="33"/>
                    <a:pt x="39" y="33"/>
                    <a:pt x="39" y="33"/>
                  </a:cubicBezTo>
                  <a:cubicBezTo>
                    <a:pt x="38" y="34"/>
                    <a:pt x="38" y="34"/>
                    <a:pt x="38" y="34"/>
                  </a:cubicBezTo>
                  <a:cubicBezTo>
                    <a:pt x="38" y="35"/>
                    <a:pt x="38" y="35"/>
                    <a:pt x="38" y="35"/>
                  </a:cubicBezTo>
                  <a:cubicBezTo>
                    <a:pt x="37" y="35"/>
                    <a:pt x="37" y="35"/>
                    <a:pt x="37" y="35"/>
                  </a:cubicBezTo>
                  <a:cubicBezTo>
                    <a:pt x="37" y="35"/>
                    <a:pt x="37" y="35"/>
                    <a:pt x="37" y="35"/>
                  </a:cubicBezTo>
                  <a:cubicBezTo>
                    <a:pt x="37" y="34"/>
                    <a:pt x="37" y="34"/>
                    <a:pt x="37" y="34"/>
                  </a:cubicBezTo>
                  <a:cubicBezTo>
                    <a:pt x="38" y="33"/>
                    <a:pt x="38" y="33"/>
                    <a:pt x="38" y="33"/>
                  </a:cubicBezTo>
                  <a:cubicBezTo>
                    <a:pt x="38" y="32"/>
                    <a:pt x="38" y="32"/>
                    <a:pt x="38" y="32"/>
                  </a:cubicBezTo>
                  <a:cubicBezTo>
                    <a:pt x="38" y="31"/>
                    <a:pt x="38" y="31"/>
                    <a:pt x="38" y="31"/>
                  </a:cubicBezTo>
                  <a:cubicBezTo>
                    <a:pt x="38" y="31"/>
                    <a:pt x="38" y="31"/>
                    <a:pt x="38" y="31"/>
                  </a:cubicBezTo>
                  <a:cubicBezTo>
                    <a:pt x="37" y="32"/>
                    <a:pt x="37" y="32"/>
                    <a:pt x="37" y="32"/>
                  </a:cubicBezTo>
                  <a:cubicBezTo>
                    <a:pt x="37" y="33"/>
                    <a:pt x="37" y="33"/>
                    <a:pt x="37" y="33"/>
                  </a:cubicBezTo>
                  <a:cubicBezTo>
                    <a:pt x="36" y="33"/>
                    <a:pt x="36" y="33"/>
                    <a:pt x="36" y="33"/>
                  </a:cubicBezTo>
                  <a:cubicBezTo>
                    <a:pt x="36" y="33"/>
                    <a:pt x="36" y="33"/>
                    <a:pt x="36" y="33"/>
                  </a:cubicBezTo>
                  <a:cubicBezTo>
                    <a:pt x="37" y="32"/>
                    <a:pt x="37" y="32"/>
                    <a:pt x="37" y="32"/>
                  </a:cubicBezTo>
                  <a:cubicBezTo>
                    <a:pt x="36" y="32"/>
                    <a:pt x="36" y="32"/>
                    <a:pt x="36" y="32"/>
                  </a:cubicBezTo>
                  <a:cubicBezTo>
                    <a:pt x="36" y="32"/>
                    <a:pt x="36" y="32"/>
                    <a:pt x="36" y="32"/>
                  </a:cubicBezTo>
                  <a:cubicBezTo>
                    <a:pt x="36" y="33"/>
                    <a:pt x="36" y="33"/>
                    <a:pt x="36" y="33"/>
                  </a:cubicBezTo>
                  <a:cubicBezTo>
                    <a:pt x="35" y="33"/>
                    <a:pt x="35" y="33"/>
                    <a:pt x="35" y="33"/>
                  </a:cubicBezTo>
                  <a:cubicBezTo>
                    <a:pt x="35" y="34"/>
                    <a:pt x="35" y="34"/>
                    <a:pt x="35" y="34"/>
                  </a:cubicBezTo>
                  <a:cubicBezTo>
                    <a:pt x="35" y="34"/>
                    <a:pt x="35" y="34"/>
                    <a:pt x="35" y="34"/>
                  </a:cubicBezTo>
                  <a:cubicBezTo>
                    <a:pt x="36" y="34"/>
                    <a:pt x="36" y="34"/>
                    <a:pt x="36" y="34"/>
                  </a:cubicBezTo>
                  <a:cubicBezTo>
                    <a:pt x="36" y="34"/>
                    <a:pt x="36" y="34"/>
                    <a:pt x="36" y="34"/>
                  </a:cubicBezTo>
                  <a:cubicBezTo>
                    <a:pt x="36" y="35"/>
                    <a:pt x="36" y="35"/>
                    <a:pt x="36" y="35"/>
                  </a:cubicBezTo>
                  <a:cubicBezTo>
                    <a:pt x="36" y="35"/>
                    <a:pt x="36" y="35"/>
                    <a:pt x="36" y="35"/>
                  </a:cubicBezTo>
                  <a:cubicBezTo>
                    <a:pt x="35" y="36"/>
                    <a:pt x="35" y="36"/>
                    <a:pt x="35" y="36"/>
                  </a:cubicBezTo>
                  <a:cubicBezTo>
                    <a:pt x="35" y="36"/>
                    <a:pt x="35" y="36"/>
                    <a:pt x="35" y="36"/>
                  </a:cubicBezTo>
                  <a:cubicBezTo>
                    <a:pt x="35" y="37"/>
                    <a:pt x="35" y="37"/>
                    <a:pt x="35" y="37"/>
                  </a:cubicBezTo>
                  <a:cubicBezTo>
                    <a:pt x="34" y="37"/>
                    <a:pt x="34" y="37"/>
                    <a:pt x="34" y="37"/>
                  </a:cubicBezTo>
                  <a:cubicBezTo>
                    <a:pt x="34" y="38"/>
                    <a:pt x="34" y="38"/>
                    <a:pt x="34" y="38"/>
                  </a:cubicBezTo>
                  <a:cubicBezTo>
                    <a:pt x="33" y="38"/>
                    <a:pt x="33" y="38"/>
                    <a:pt x="33" y="38"/>
                  </a:cubicBezTo>
                  <a:cubicBezTo>
                    <a:pt x="32" y="38"/>
                    <a:pt x="32" y="38"/>
                    <a:pt x="32" y="38"/>
                  </a:cubicBezTo>
                  <a:cubicBezTo>
                    <a:pt x="31" y="38"/>
                    <a:pt x="31" y="38"/>
                    <a:pt x="31" y="38"/>
                  </a:cubicBezTo>
                  <a:cubicBezTo>
                    <a:pt x="30" y="38"/>
                    <a:pt x="30" y="38"/>
                    <a:pt x="30" y="38"/>
                  </a:cubicBezTo>
                  <a:cubicBezTo>
                    <a:pt x="30" y="37"/>
                    <a:pt x="30" y="37"/>
                    <a:pt x="30" y="37"/>
                  </a:cubicBezTo>
                  <a:cubicBezTo>
                    <a:pt x="29" y="38"/>
                    <a:pt x="29" y="38"/>
                    <a:pt x="29" y="38"/>
                  </a:cubicBezTo>
                  <a:cubicBezTo>
                    <a:pt x="29" y="38"/>
                    <a:pt x="29" y="38"/>
                    <a:pt x="29" y="38"/>
                  </a:cubicBezTo>
                  <a:cubicBezTo>
                    <a:pt x="29" y="39"/>
                    <a:pt x="29" y="39"/>
                    <a:pt x="29" y="39"/>
                  </a:cubicBezTo>
                  <a:cubicBezTo>
                    <a:pt x="29" y="39"/>
                    <a:pt x="29" y="39"/>
                    <a:pt x="29" y="39"/>
                  </a:cubicBezTo>
                  <a:cubicBezTo>
                    <a:pt x="30" y="39"/>
                    <a:pt x="30" y="39"/>
                    <a:pt x="30" y="39"/>
                  </a:cubicBezTo>
                  <a:cubicBezTo>
                    <a:pt x="31" y="39"/>
                    <a:pt x="31" y="39"/>
                    <a:pt x="31" y="39"/>
                  </a:cubicBezTo>
                  <a:cubicBezTo>
                    <a:pt x="31" y="39"/>
                    <a:pt x="31" y="39"/>
                    <a:pt x="31" y="39"/>
                  </a:cubicBezTo>
                  <a:cubicBezTo>
                    <a:pt x="31" y="40"/>
                    <a:pt x="31" y="40"/>
                    <a:pt x="31" y="40"/>
                  </a:cubicBezTo>
                  <a:cubicBezTo>
                    <a:pt x="32" y="40"/>
                    <a:pt x="32" y="40"/>
                    <a:pt x="32" y="40"/>
                  </a:cubicBezTo>
                  <a:cubicBezTo>
                    <a:pt x="32" y="41"/>
                    <a:pt x="32" y="41"/>
                    <a:pt x="32" y="41"/>
                  </a:cubicBezTo>
                  <a:cubicBezTo>
                    <a:pt x="32" y="41"/>
                    <a:pt x="32" y="41"/>
                    <a:pt x="32" y="41"/>
                  </a:cubicBezTo>
                  <a:cubicBezTo>
                    <a:pt x="31" y="41"/>
                    <a:pt x="31" y="41"/>
                    <a:pt x="31" y="41"/>
                  </a:cubicBezTo>
                  <a:cubicBezTo>
                    <a:pt x="30" y="41"/>
                    <a:pt x="30" y="41"/>
                    <a:pt x="30" y="41"/>
                  </a:cubicBezTo>
                  <a:cubicBezTo>
                    <a:pt x="30" y="43"/>
                    <a:pt x="30" y="43"/>
                    <a:pt x="30" y="43"/>
                  </a:cubicBezTo>
                  <a:cubicBezTo>
                    <a:pt x="31" y="44"/>
                    <a:pt x="31" y="44"/>
                    <a:pt x="31" y="44"/>
                  </a:cubicBezTo>
                  <a:cubicBezTo>
                    <a:pt x="31" y="44"/>
                    <a:pt x="31" y="44"/>
                    <a:pt x="31" y="44"/>
                  </a:cubicBezTo>
                  <a:cubicBezTo>
                    <a:pt x="31" y="45"/>
                    <a:pt x="31" y="45"/>
                    <a:pt x="31" y="45"/>
                  </a:cubicBezTo>
                  <a:cubicBezTo>
                    <a:pt x="31" y="45"/>
                    <a:pt x="31" y="45"/>
                    <a:pt x="31" y="45"/>
                  </a:cubicBezTo>
                  <a:cubicBezTo>
                    <a:pt x="32" y="45"/>
                    <a:pt x="32" y="45"/>
                    <a:pt x="32" y="45"/>
                  </a:cubicBezTo>
                  <a:cubicBezTo>
                    <a:pt x="33" y="44"/>
                    <a:pt x="33" y="44"/>
                    <a:pt x="33" y="44"/>
                  </a:cubicBezTo>
                  <a:cubicBezTo>
                    <a:pt x="33" y="43"/>
                    <a:pt x="33" y="43"/>
                    <a:pt x="33" y="43"/>
                  </a:cubicBezTo>
                  <a:cubicBezTo>
                    <a:pt x="33" y="43"/>
                    <a:pt x="33" y="43"/>
                    <a:pt x="33" y="43"/>
                  </a:cubicBezTo>
                  <a:cubicBezTo>
                    <a:pt x="34" y="44"/>
                    <a:pt x="34" y="44"/>
                    <a:pt x="34" y="44"/>
                  </a:cubicBezTo>
                  <a:cubicBezTo>
                    <a:pt x="34" y="45"/>
                    <a:pt x="34" y="45"/>
                    <a:pt x="34" y="45"/>
                  </a:cubicBezTo>
                  <a:close/>
                  <a:moveTo>
                    <a:pt x="40" y="44"/>
                  </a:moveTo>
                  <a:cubicBezTo>
                    <a:pt x="40" y="43"/>
                    <a:pt x="40" y="43"/>
                    <a:pt x="40" y="43"/>
                  </a:cubicBezTo>
                  <a:cubicBezTo>
                    <a:pt x="40" y="43"/>
                    <a:pt x="40" y="43"/>
                    <a:pt x="40" y="43"/>
                  </a:cubicBezTo>
                  <a:cubicBezTo>
                    <a:pt x="40" y="42"/>
                    <a:pt x="40" y="42"/>
                    <a:pt x="40" y="42"/>
                  </a:cubicBezTo>
                  <a:cubicBezTo>
                    <a:pt x="39" y="42"/>
                    <a:pt x="39" y="42"/>
                    <a:pt x="39" y="42"/>
                  </a:cubicBezTo>
                  <a:cubicBezTo>
                    <a:pt x="38" y="41"/>
                    <a:pt x="38" y="41"/>
                    <a:pt x="38" y="41"/>
                  </a:cubicBezTo>
                  <a:cubicBezTo>
                    <a:pt x="38" y="42"/>
                    <a:pt x="38" y="42"/>
                    <a:pt x="38" y="42"/>
                  </a:cubicBezTo>
                  <a:cubicBezTo>
                    <a:pt x="38" y="43"/>
                    <a:pt x="38" y="43"/>
                    <a:pt x="38" y="43"/>
                  </a:cubicBezTo>
                  <a:cubicBezTo>
                    <a:pt x="38" y="43"/>
                    <a:pt x="38" y="43"/>
                    <a:pt x="38" y="43"/>
                  </a:cubicBezTo>
                  <a:cubicBezTo>
                    <a:pt x="40" y="44"/>
                    <a:pt x="40" y="44"/>
                    <a:pt x="40" y="44"/>
                  </a:cubicBezTo>
                  <a:close/>
                  <a:moveTo>
                    <a:pt x="41" y="46"/>
                  </a:moveTo>
                  <a:cubicBezTo>
                    <a:pt x="41" y="46"/>
                    <a:pt x="42" y="46"/>
                    <a:pt x="42" y="46"/>
                  </a:cubicBezTo>
                  <a:cubicBezTo>
                    <a:pt x="42" y="46"/>
                    <a:pt x="42" y="46"/>
                    <a:pt x="42" y="46"/>
                  </a:cubicBezTo>
                  <a:cubicBezTo>
                    <a:pt x="44" y="46"/>
                    <a:pt x="44" y="46"/>
                    <a:pt x="44" y="46"/>
                  </a:cubicBezTo>
                  <a:cubicBezTo>
                    <a:pt x="44" y="45"/>
                    <a:pt x="44" y="45"/>
                    <a:pt x="44" y="45"/>
                  </a:cubicBezTo>
                  <a:cubicBezTo>
                    <a:pt x="44" y="45"/>
                    <a:pt x="44" y="45"/>
                    <a:pt x="44" y="45"/>
                  </a:cubicBezTo>
                  <a:cubicBezTo>
                    <a:pt x="43" y="44"/>
                    <a:pt x="43" y="44"/>
                    <a:pt x="43" y="44"/>
                  </a:cubicBezTo>
                  <a:cubicBezTo>
                    <a:pt x="43" y="44"/>
                    <a:pt x="43" y="44"/>
                    <a:pt x="43" y="44"/>
                  </a:cubicBezTo>
                  <a:cubicBezTo>
                    <a:pt x="42" y="42"/>
                    <a:pt x="42" y="42"/>
                    <a:pt x="42" y="42"/>
                  </a:cubicBezTo>
                  <a:cubicBezTo>
                    <a:pt x="42" y="43"/>
                    <a:pt x="42" y="43"/>
                    <a:pt x="42" y="43"/>
                  </a:cubicBezTo>
                  <a:cubicBezTo>
                    <a:pt x="42" y="44"/>
                    <a:pt x="42" y="44"/>
                    <a:pt x="42" y="44"/>
                  </a:cubicBezTo>
                  <a:cubicBezTo>
                    <a:pt x="41" y="45"/>
                    <a:pt x="41" y="45"/>
                    <a:pt x="41" y="45"/>
                  </a:cubicBezTo>
                  <a:cubicBezTo>
                    <a:pt x="40" y="45"/>
                    <a:pt x="40" y="45"/>
                    <a:pt x="40" y="45"/>
                  </a:cubicBezTo>
                  <a:cubicBezTo>
                    <a:pt x="40" y="45"/>
                    <a:pt x="40" y="45"/>
                    <a:pt x="40" y="45"/>
                  </a:cubicBezTo>
                  <a:cubicBezTo>
                    <a:pt x="41" y="45"/>
                    <a:pt x="41" y="45"/>
                    <a:pt x="41" y="45"/>
                  </a:cubicBezTo>
                  <a:cubicBezTo>
                    <a:pt x="41" y="46"/>
                    <a:pt x="41" y="46"/>
                    <a:pt x="41" y="46"/>
                  </a:cubicBezTo>
                  <a:close/>
                  <a:moveTo>
                    <a:pt x="52" y="18"/>
                  </a:moveTo>
                  <a:cubicBezTo>
                    <a:pt x="53" y="17"/>
                    <a:pt x="53" y="17"/>
                    <a:pt x="53" y="17"/>
                  </a:cubicBezTo>
                  <a:cubicBezTo>
                    <a:pt x="54" y="17"/>
                    <a:pt x="54" y="17"/>
                    <a:pt x="54" y="17"/>
                  </a:cubicBezTo>
                  <a:cubicBezTo>
                    <a:pt x="54" y="17"/>
                    <a:pt x="54" y="17"/>
                    <a:pt x="54" y="17"/>
                  </a:cubicBezTo>
                  <a:cubicBezTo>
                    <a:pt x="55" y="16"/>
                    <a:pt x="55" y="16"/>
                    <a:pt x="55" y="16"/>
                  </a:cubicBezTo>
                  <a:cubicBezTo>
                    <a:pt x="54" y="16"/>
                    <a:pt x="54" y="16"/>
                    <a:pt x="54" y="16"/>
                  </a:cubicBezTo>
                  <a:cubicBezTo>
                    <a:pt x="54" y="15"/>
                    <a:pt x="54" y="15"/>
                    <a:pt x="54" y="15"/>
                  </a:cubicBezTo>
                  <a:cubicBezTo>
                    <a:pt x="54" y="15"/>
                    <a:pt x="54" y="15"/>
                    <a:pt x="54" y="15"/>
                  </a:cubicBezTo>
                  <a:cubicBezTo>
                    <a:pt x="53" y="15"/>
                    <a:pt x="53" y="15"/>
                    <a:pt x="53" y="15"/>
                  </a:cubicBezTo>
                  <a:cubicBezTo>
                    <a:pt x="52" y="15"/>
                    <a:pt x="52" y="15"/>
                    <a:pt x="52" y="15"/>
                  </a:cubicBezTo>
                  <a:cubicBezTo>
                    <a:pt x="51" y="16"/>
                    <a:pt x="51" y="16"/>
                    <a:pt x="51" y="16"/>
                  </a:cubicBezTo>
                  <a:cubicBezTo>
                    <a:pt x="51" y="16"/>
                    <a:pt x="51" y="16"/>
                    <a:pt x="51" y="16"/>
                  </a:cubicBezTo>
                  <a:cubicBezTo>
                    <a:pt x="52" y="17"/>
                    <a:pt x="52" y="17"/>
                    <a:pt x="52" y="17"/>
                  </a:cubicBezTo>
                  <a:cubicBezTo>
                    <a:pt x="52" y="17"/>
                    <a:pt x="52" y="17"/>
                    <a:pt x="52" y="17"/>
                  </a:cubicBezTo>
                  <a:cubicBezTo>
                    <a:pt x="52" y="17"/>
                    <a:pt x="52" y="18"/>
                    <a:pt x="52" y="18"/>
                  </a:cubicBezTo>
                  <a:close/>
                  <a:moveTo>
                    <a:pt x="53" y="19"/>
                  </a:moveTo>
                  <a:cubicBezTo>
                    <a:pt x="53" y="19"/>
                    <a:pt x="53" y="19"/>
                    <a:pt x="53" y="19"/>
                  </a:cubicBezTo>
                  <a:cubicBezTo>
                    <a:pt x="54" y="18"/>
                    <a:pt x="54" y="18"/>
                    <a:pt x="54" y="18"/>
                  </a:cubicBezTo>
                  <a:cubicBezTo>
                    <a:pt x="54" y="19"/>
                    <a:pt x="54" y="19"/>
                    <a:pt x="54" y="19"/>
                  </a:cubicBezTo>
                  <a:cubicBezTo>
                    <a:pt x="53" y="19"/>
                    <a:pt x="53" y="19"/>
                    <a:pt x="53" y="19"/>
                  </a:cubicBezTo>
                  <a:close/>
                  <a:moveTo>
                    <a:pt x="54" y="22"/>
                  </a:moveTo>
                  <a:cubicBezTo>
                    <a:pt x="54" y="21"/>
                    <a:pt x="54" y="21"/>
                    <a:pt x="54" y="21"/>
                  </a:cubicBezTo>
                  <a:cubicBezTo>
                    <a:pt x="54" y="21"/>
                    <a:pt x="54" y="21"/>
                    <a:pt x="54" y="21"/>
                  </a:cubicBezTo>
                  <a:cubicBezTo>
                    <a:pt x="55" y="20"/>
                    <a:pt x="55" y="20"/>
                    <a:pt x="55" y="20"/>
                  </a:cubicBezTo>
                  <a:cubicBezTo>
                    <a:pt x="54" y="20"/>
                    <a:pt x="54" y="20"/>
                    <a:pt x="54" y="20"/>
                  </a:cubicBezTo>
                  <a:cubicBezTo>
                    <a:pt x="54" y="20"/>
                    <a:pt x="54" y="20"/>
                    <a:pt x="54" y="20"/>
                  </a:cubicBezTo>
                  <a:cubicBezTo>
                    <a:pt x="53" y="20"/>
                    <a:pt x="53" y="20"/>
                    <a:pt x="53" y="20"/>
                  </a:cubicBezTo>
                  <a:cubicBezTo>
                    <a:pt x="53" y="20"/>
                    <a:pt x="53" y="20"/>
                    <a:pt x="53" y="20"/>
                  </a:cubicBezTo>
                  <a:cubicBezTo>
                    <a:pt x="52" y="20"/>
                    <a:pt x="52" y="20"/>
                    <a:pt x="52" y="20"/>
                  </a:cubicBezTo>
                  <a:cubicBezTo>
                    <a:pt x="51" y="20"/>
                    <a:pt x="51" y="20"/>
                    <a:pt x="51" y="20"/>
                  </a:cubicBezTo>
                  <a:cubicBezTo>
                    <a:pt x="50" y="21"/>
                    <a:pt x="50" y="21"/>
                    <a:pt x="50" y="21"/>
                  </a:cubicBezTo>
                  <a:cubicBezTo>
                    <a:pt x="50" y="21"/>
                    <a:pt x="50" y="21"/>
                    <a:pt x="50" y="21"/>
                  </a:cubicBezTo>
                  <a:cubicBezTo>
                    <a:pt x="50" y="22"/>
                    <a:pt x="50" y="22"/>
                    <a:pt x="50" y="22"/>
                  </a:cubicBezTo>
                  <a:cubicBezTo>
                    <a:pt x="51" y="22"/>
                    <a:pt x="51" y="22"/>
                    <a:pt x="51" y="22"/>
                  </a:cubicBezTo>
                  <a:cubicBezTo>
                    <a:pt x="52" y="22"/>
                    <a:pt x="52" y="22"/>
                    <a:pt x="52" y="22"/>
                  </a:cubicBezTo>
                  <a:cubicBezTo>
                    <a:pt x="53" y="22"/>
                    <a:pt x="53" y="22"/>
                    <a:pt x="53" y="22"/>
                  </a:cubicBezTo>
                  <a:cubicBezTo>
                    <a:pt x="53" y="22"/>
                    <a:pt x="53" y="22"/>
                    <a:pt x="53" y="22"/>
                  </a:cubicBezTo>
                  <a:cubicBezTo>
                    <a:pt x="54" y="22"/>
                    <a:pt x="54" y="22"/>
                    <a:pt x="54" y="22"/>
                  </a:cubicBezTo>
                  <a:close/>
                  <a:moveTo>
                    <a:pt x="56" y="22"/>
                  </a:moveTo>
                  <a:cubicBezTo>
                    <a:pt x="55" y="21"/>
                    <a:pt x="55" y="21"/>
                    <a:pt x="55" y="21"/>
                  </a:cubicBezTo>
                  <a:cubicBezTo>
                    <a:pt x="56" y="20"/>
                    <a:pt x="56" y="20"/>
                    <a:pt x="56" y="20"/>
                  </a:cubicBezTo>
                  <a:cubicBezTo>
                    <a:pt x="56" y="20"/>
                    <a:pt x="56" y="20"/>
                    <a:pt x="56" y="20"/>
                  </a:cubicBezTo>
                  <a:cubicBezTo>
                    <a:pt x="57" y="21"/>
                    <a:pt x="57" y="21"/>
                    <a:pt x="57" y="21"/>
                  </a:cubicBezTo>
                  <a:cubicBezTo>
                    <a:pt x="57" y="21"/>
                    <a:pt x="57" y="21"/>
                    <a:pt x="57" y="21"/>
                  </a:cubicBezTo>
                  <a:cubicBezTo>
                    <a:pt x="57" y="22"/>
                    <a:pt x="57" y="22"/>
                    <a:pt x="57" y="22"/>
                  </a:cubicBezTo>
                  <a:cubicBezTo>
                    <a:pt x="56" y="22"/>
                    <a:pt x="56" y="22"/>
                    <a:pt x="56" y="22"/>
                  </a:cubicBezTo>
                  <a:cubicBezTo>
                    <a:pt x="56" y="22"/>
                    <a:pt x="56" y="22"/>
                    <a:pt x="56" y="22"/>
                  </a:cubicBezTo>
                  <a:close/>
                  <a:moveTo>
                    <a:pt x="52" y="26"/>
                  </a:moveTo>
                  <a:cubicBezTo>
                    <a:pt x="53" y="25"/>
                    <a:pt x="53" y="25"/>
                    <a:pt x="53" y="25"/>
                  </a:cubicBezTo>
                  <a:cubicBezTo>
                    <a:pt x="53" y="24"/>
                    <a:pt x="53" y="24"/>
                    <a:pt x="53" y="24"/>
                  </a:cubicBezTo>
                  <a:cubicBezTo>
                    <a:pt x="54" y="23"/>
                    <a:pt x="54" y="23"/>
                    <a:pt x="54" y="23"/>
                  </a:cubicBezTo>
                  <a:cubicBezTo>
                    <a:pt x="54" y="23"/>
                    <a:pt x="54" y="23"/>
                    <a:pt x="54" y="23"/>
                  </a:cubicBezTo>
                  <a:cubicBezTo>
                    <a:pt x="54" y="22"/>
                    <a:pt x="54" y="22"/>
                    <a:pt x="54" y="22"/>
                  </a:cubicBezTo>
                  <a:cubicBezTo>
                    <a:pt x="53" y="23"/>
                    <a:pt x="53" y="23"/>
                    <a:pt x="53" y="23"/>
                  </a:cubicBezTo>
                  <a:cubicBezTo>
                    <a:pt x="52" y="23"/>
                    <a:pt x="52" y="23"/>
                    <a:pt x="52" y="23"/>
                  </a:cubicBezTo>
                  <a:cubicBezTo>
                    <a:pt x="51" y="23"/>
                    <a:pt x="51" y="23"/>
                    <a:pt x="51" y="23"/>
                  </a:cubicBezTo>
                  <a:cubicBezTo>
                    <a:pt x="50" y="23"/>
                    <a:pt x="50" y="23"/>
                    <a:pt x="50" y="23"/>
                  </a:cubicBezTo>
                  <a:cubicBezTo>
                    <a:pt x="50" y="24"/>
                    <a:pt x="50" y="24"/>
                    <a:pt x="50" y="24"/>
                  </a:cubicBezTo>
                  <a:cubicBezTo>
                    <a:pt x="50" y="24"/>
                    <a:pt x="50" y="24"/>
                    <a:pt x="50" y="24"/>
                  </a:cubicBezTo>
                  <a:cubicBezTo>
                    <a:pt x="51" y="24"/>
                    <a:pt x="51" y="24"/>
                    <a:pt x="51" y="24"/>
                  </a:cubicBezTo>
                  <a:cubicBezTo>
                    <a:pt x="51" y="25"/>
                    <a:pt x="51" y="25"/>
                    <a:pt x="51" y="25"/>
                  </a:cubicBezTo>
                  <a:cubicBezTo>
                    <a:pt x="51" y="25"/>
                    <a:pt x="51" y="25"/>
                    <a:pt x="51" y="25"/>
                  </a:cubicBezTo>
                  <a:cubicBezTo>
                    <a:pt x="50" y="25"/>
                    <a:pt x="50" y="25"/>
                    <a:pt x="50" y="25"/>
                  </a:cubicBezTo>
                  <a:cubicBezTo>
                    <a:pt x="49" y="26"/>
                    <a:pt x="49" y="26"/>
                    <a:pt x="49" y="26"/>
                  </a:cubicBezTo>
                  <a:cubicBezTo>
                    <a:pt x="49" y="26"/>
                    <a:pt x="49" y="26"/>
                    <a:pt x="49" y="26"/>
                  </a:cubicBezTo>
                  <a:cubicBezTo>
                    <a:pt x="49" y="27"/>
                    <a:pt x="49" y="27"/>
                    <a:pt x="49" y="27"/>
                  </a:cubicBezTo>
                  <a:cubicBezTo>
                    <a:pt x="50" y="27"/>
                    <a:pt x="50" y="27"/>
                    <a:pt x="50" y="27"/>
                  </a:cubicBezTo>
                  <a:cubicBezTo>
                    <a:pt x="51" y="26"/>
                    <a:pt x="51" y="26"/>
                    <a:pt x="51" y="26"/>
                  </a:cubicBezTo>
                  <a:cubicBezTo>
                    <a:pt x="51" y="26"/>
                    <a:pt x="52" y="26"/>
                    <a:pt x="52" y="26"/>
                  </a:cubicBezTo>
                  <a:close/>
                  <a:moveTo>
                    <a:pt x="55" y="26"/>
                  </a:moveTo>
                  <a:cubicBezTo>
                    <a:pt x="54" y="26"/>
                    <a:pt x="54" y="26"/>
                    <a:pt x="54" y="26"/>
                  </a:cubicBezTo>
                  <a:cubicBezTo>
                    <a:pt x="53" y="26"/>
                    <a:pt x="53" y="26"/>
                    <a:pt x="53" y="26"/>
                  </a:cubicBezTo>
                  <a:cubicBezTo>
                    <a:pt x="53" y="26"/>
                    <a:pt x="53" y="26"/>
                    <a:pt x="53" y="26"/>
                  </a:cubicBezTo>
                  <a:cubicBezTo>
                    <a:pt x="53" y="25"/>
                    <a:pt x="53" y="25"/>
                    <a:pt x="53" y="25"/>
                  </a:cubicBezTo>
                  <a:cubicBezTo>
                    <a:pt x="54" y="25"/>
                    <a:pt x="54" y="25"/>
                    <a:pt x="54" y="25"/>
                  </a:cubicBezTo>
                  <a:cubicBezTo>
                    <a:pt x="54" y="24"/>
                    <a:pt x="54" y="24"/>
                    <a:pt x="54" y="24"/>
                  </a:cubicBezTo>
                  <a:cubicBezTo>
                    <a:pt x="55" y="25"/>
                    <a:pt x="55" y="25"/>
                    <a:pt x="55" y="25"/>
                  </a:cubicBezTo>
                  <a:cubicBezTo>
                    <a:pt x="55" y="25"/>
                    <a:pt x="55" y="25"/>
                    <a:pt x="55" y="25"/>
                  </a:cubicBezTo>
                  <a:cubicBezTo>
                    <a:pt x="55" y="26"/>
                    <a:pt x="55" y="26"/>
                    <a:pt x="55" y="26"/>
                  </a:cubicBezTo>
                  <a:close/>
                  <a:moveTo>
                    <a:pt x="57" y="28"/>
                  </a:moveTo>
                  <a:cubicBezTo>
                    <a:pt x="56" y="27"/>
                    <a:pt x="56" y="27"/>
                    <a:pt x="56" y="27"/>
                  </a:cubicBezTo>
                  <a:cubicBezTo>
                    <a:pt x="56" y="26"/>
                    <a:pt x="56" y="26"/>
                    <a:pt x="56" y="26"/>
                  </a:cubicBezTo>
                  <a:cubicBezTo>
                    <a:pt x="56" y="26"/>
                    <a:pt x="56" y="26"/>
                    <a:pt x="56" y="26"/>
                  </a:cubicBezTo>
                  <a:cubicBezTo>
                    <a:pt x="56" y="26"/>
                    <a:pt x="56" y="26"/>
                    <a:pt x="56" y="26"/>
                  </a:cubicBezTo>
                  <a:cubicBezTo>
                    <a:pt x="57" y="26"/>
                    <a:pt x="57" y="26"/>
                    <a:pt x="57" y="26"/>
                  </a:cubicBezTo>
                  <a:cubicBezTo>
                    <a:pt x="58" y="26"/>
                    <a:pt x="58" y="26"/>
                    <a:pt x="58" y="26"/>
                  </a:cubicBezTo>
                  <a:cubicBezTo>
                    <a:pt x="58" y="27"/>
                    <a:pt x="58" y="27"/>
                    <a:pt x="58" y="27"/>
                  </a:cubicBezTo>
                  <a:cubicBezTo>
                    <a:pt x="58" y="27"/>
                    <a:pt x="58" y="27"/>
                    <a:pt x="58" y="27"/>
                  </a:cubicBezTo>
                  <a:cubicBezTo>
                    <a:pt x="57" y="28"/>
                    <a:pt x="57" y="28"/>
                    <a:pt x="57" y="28"/>
                  </a:cubicBezTo>
                  <a:close/>
                  <a:moveTo>
                    <a:pt x="56" y="30"/>
                  </a:moveTo>
                  <a:cubicBezTo>
                    <a:pt x="55" y="29"/>
                    <a:pt x="55" y="29"/>
                    <a:pt x="55" y="29"/>
                  </a:cubicBezTo>
                  <a:cubicBezTo>
                    <a:pt x="54" y="28"/>
                    <a:pt x="54" y="28"/>
                    <a:pt x="54" y="28"/>
                  </a:cubicBezTo>
                  <a:cubicBezTo>
                    <a:pt x="52" y="27"/>
                    <a:pt x="52" y="27"/>
                    <a:pt x="52" y="27"/>
                  </a:cubicBezTo>
                  <a:cubicBezTo>
                    <a:pt x="51" y="27"/>
                    <a:pt x="51" y="27"/>
                    <a:pt x="51" y="27"/>
                  </a:cubicBezTo>
                  <a:cubicBezTo>
                    <a:pt x="51" y="27"/>
                    <a:pt x="51" y="27"/>
                    <a:pt x="51" y="27"/>
                  </a:cubicBezTo>
                  <a:cubicBezTo>
                    <a:pt x="51" y="27"/>
                    <a:pt x="51" y="27"/>
                    <a:pt x="51" y="27"/>
                  </a:cubicBezTo>
                  <a:cubicBezTo>
                    <a:pt x="52" y="27"/>
                    <a:pt x="52" y="27"/>
                    <a:pt x="52" y="27"/>
                  </a:cubicBezTo>
                  <a:cubicBezTo>
                    <a:pt x="53" y="27"/>
                    <a:pt x="53" y="27"/>
                    <a:pt x="53" y="27"/>
                  </a:cubicBezTo>
                  <a:cubicBezTo>
                    <a:pt x="54" y="27"/>
                    <a:pt x="54" y="27"/>
                    <a:pt x="54" y="27"/>
                  </a:cubicBezTo>
                  <a:cubicBezTo>
                    <a:pt x="56" y="28"/>
                    <a:pt x="56" y="28"/>
                    <a:pt x="56" y="28"/>
                  </a:cubicBezTo>
                  <a:cubicBezTo>
                    <a:pt x="56" y="28"/>
                    <a:pt x="56" y="28"/>
                    <a:pt x="56" y="28"/>
                  </a:cubicBezTo>
                  <a:cubicBezTo>
                    <a:pt x="57" y="28"/>
                    <a:pt x="57" y="28"/>
                    <a:pt x="57" y="28"/>
                  </a:cubicBezTo>
                  <a:cubicBezTo>
                    <a:pt x="57" y="28"/>
                    <a:pt x="57" y="28"/>
                    <a:pt x="57" y="28"/>
                  </a:cubicBezTo>
                  <a:cubicBezTo>
                    <a:pt x="57" y="29"/>
                    <a:pt x="57" y="29"/>
                    <a:pt x="57" y="29"/>
                  </a:cubicBezTo>
                  <a:cubicBezTo>
                    <a:pt x="57" y="30"/>
                    <a:pt x="57" y="30"/>
                    <a:pt x="57" y="30"/>
                  </a:cubicBezTo>
                  <a:cubicBezTo>
                    <a:pt x="56" y="30"/>
                    <a:pt x="56" y="30"/>
                    <a:pt x="56" y="30"/>
                  </a:cubicBezTo>
                  <a:close/>
                  <a:moveTo>
                    <a:pt x="57" y="32"/>
                  </a:moveTo>
                  <a:cubicBezTo>
                    <a:pt x="57" y="31"/>
                    <a:pt x="57" y="31"/>
                    <a:pt x="57" y="31"/>
                  </a:cubicBezTo>
                  <a:cubicBezTo>
                    <a:pt x="56" y="30"/>
                    <a:pt x="56" y="30"/>
                    <a:pt x="56" y="30"/>
                  </a:cubicBezTo>
                  <a:cubicBezTo>
                    <a:pt x="55" y="30"/>
                    <a:pt x="55" y="30"/>
                    <a:pt x="55" y="30"/>
                  </a:cubicBezTo>
                  <a:cubicBezTo>
                    <a:pt x="54" y="30"/>
                    <a:pt x="54" y="30"/>
                    <a:pt x="54" y="30"/>
                  </a:cubicBezTo>
                  <a:cubicBezTo>
                    <a:pt x="53" y="29"/>
                    <a:pt x="53" y="29"/>
                    <a:pt x="53" y="29"/>
                  </a:cubicBezTo>
                  <a:cubicBezTo>
                    <a:pt x="52" y="29"/>
                    <a:pt x="52" y="29"/>
                    <a:pt x="52" y="29"/>
                  </a:cubicBezTo>
                  <a:cubicBezTo>
                    <a:pt x="52" y="28"/>
                    <a:pt x="52" y="28"/>
                    <a:pt x="52" y="28"/>
                  </a:cubicBezTo>
                  <a:cubicBezTo>
                    <a:pt x="51" y="28"/>
                    <a:pt x="51" y="28"/>
                    <a:pt x="51" y="28"/>
                  </a:cubicBezTo>
                  <a:cubicBezTo>
                    <a:pt x="50" y="28"/>
                    <a:pt x="50" y="28"/>
                    <a:pt x="50" y="28"/>
                  </a:cubicBezTo>
                  <a:cubicBezTo>
                    <a:pt x="48" y="28"/>
                    <a:pt x="48" y="28"/>
                    <a:pt x="48" y="28"/>
                  </a:cubicBezTo>
                  <a:cubicBezTo>
                    <a:pt x="47" y="28"/>
                    <a:pt x="47" y="28"/>
                    <a:pt x="47" y="28"/>
                  </a:cubicBezTo>
                  <a:cubicBezTo>
                    <a:pt x="47" y="29"/>
                    <a:pt x="47" y="29"/>
                    <a:pt x="47" y="29"/>
                  </a:cubicBezTo>
                  <a:cubicBezTo>
                    <a:pt x="47" y="29"/>
                    <a:pt x="47" y="29"/>
                    <a:pt x="47" y="29"/>
                  </a:cubicBezTo>
                  <a:cubicBezTo>
                    <a:pt x="47" y="30"/>
                    <a:pt x="47" y="30"/>
                    <a:pt x="47" y="30"/>
                  </a:cubicBezTo>
                  <a:cubicBezTo>
                    <a:pt x="49" y="30"/>
                    <a:pt x="49" y="30"/>
                    <a:pt x="49" y="30"/>
                  </a:cubicBezTo>
                  <a:cubicBezTo>
                    <a:pt x="49" y="30"/>
                    <a:pt x="49" y="30"/>
                    <a:pt x="49" y="30"/>
                  </a:cubicBezTo>
                  <a:cubicBezTo>
                    <a:pt x="50" y="30"/>
                    <a:pt x="50" y="30"/>
                    <a:pt x="50" y="30"/>
                  </a:cubicBezTo>
                  <a:cubicBezTo>
                    <a:pt x="50" y="30"/>
                    <a:pt x="50" y="30"/>
                    <a:pt x="50" y="30"/>
                  </a:cubicBezTo>
                  <a:cubicBezTo>
                    <a:pt x="51" y="31"/>
                    <a:pt x="51" y="31"/>
                    <a:pt x="51" y="31"/>
                  </a:cubicBezTo>
                  <a:cubicBezTo>
                    <a:pt x="51" y="31"/>
                    <a:pt x="51" y="31"/>
                    <a:pt x="51" y="31"/>
                  </a:cubicBezTo>
                  <a:cubicBezTo>
                    <a:pt x="52" y="31"/>
                    <a:pt x="52" y="31"/>
                    <a:pt x="52" y="31"/>
                  </a:cubicBezTo>
                  <a:cubicBezTo>
                    <a:pt x="52" y="31"/>
                    <a:pt x="52" y="31"/>
                    <a:pt x="52" y="31"/>
                  </a:cubicBezTo>
                  <a:cubicBezTo>
                    <a:pt x="53" y="32"/>
                    <a:pt x="53" y="32"/>
                    <a:pt x="53" y="32"/>
                  </a:cubicBezTo>
                  <a:cubicBezTo>
                    <a:pt x="54" y="32"/>
                    <a:pt x="54" y="32"/>
                    <a:pt x="54" y="32"/>
                  </a:cubicBezTo>
                  <a:cubicBezTo>
                    <a:pt x="55" y="32"/>
                    <a:pt x="55" y="32"/>
                    <a:pt x="55" y="32"/>
                  </a:cubicBezTo>
                  <a:cubicBezTo>
                    <a:pt x="56" y="32"/>
                    <a:pt x="56" y="32"/>
                    <a:pt x="56" y="32"/>
                  </a:cubicBezTo>
                  <a:cubicBezTo>
                    <a:pt x="57" y="32"/>
                    <a:pt x="57" y="32"/>
                    <a:pt x="57" y="32"/>
                  </a:cubicBezTo>
                  <a:close/>
                  <a:moveTo>
                    <a:pt x="50" y="33"/>
                  </a:moveTo>
                  <a:cubicBezTo>
                    <a:pt x="50" y="33"/>
                    <a:pt x="50" y="33"/>
                    <a:pt x="50" y="33"/>
                  </a:cubicBezTo>
                  <a:cubicBezTo>
                    <a:pt x="49" y="33"/>
                    <a:pt x="49" y="33"/>
                    <a:pt x="49" y="33"/>
                  </a:cubicBezTo>
                  <a:cubicBezTo>
                    <a:pt x="48" y="33"/>
                    <a:pt x="48" y="33"/>
                    <a:pt x="48" y="33"/>
                  </a:cubicBezTo>
                  <a:cubicBezTo>
                    <a:pt x="48" y="32"/>
                    <a:pt x="48" y="32"/>
                    <a:pt x="48" y="32"/>
                  </a:cubicBezTo>
                  <a:cubicBezTo>
                    <a:pt x="47" y="32"/>
                    <a:pt x="47" y="32"/>
                    <a:pt x="47" y="32"/>
                  </a:cubicBezTo>
                  <a:cubicBezTo>
                    <a:pt x="48" y="32"/>
                    <a:pt x="48" y="32"/>
                    <a:pt x="48" y="32"/>
                  </a:cubicBezTo>
                  <a:cubicBezTo>
                    <a:pt x="49" y="31"/>
                    <a:pt x="49" y="31"/>
                    <a:pt x="49" y="31"/>
                  </a:cubicBezTo>
                  <a:cubicBezTo>
                    <a:pt x="50" y="32"/>
                    <a:pt x="50" y="32"/>
                    <a:pt x="50" y="32"/>
                  </a:cubicBezTo>
                  <a:cubicBezTo>
                    <a:pt x="50" y="31"/>
                    <a:pt x="50" y="31"/>
                    <a:pt x="50" y="31"/>
                  </a:cubicBezTo>
                  <a:cubicBezTo>
                    <a:pt x="51" y="32"/>
                    <a:pt x="51" y="32"/>
                    <a:pt x="51" y="32"/>
                  </a:cubicBezTo>
                  <a:cubicBezTo>
                    <a:pt x="51" y="32"/>
                    <a:pt x="51" y="32"/>
                    <a:pt x="51" y="32"/>
                  </a:cubicBezTo>
                  <a:cubicBezTo>
                    <a:pt x="51" y="32"/>
                    <a:pt x="51" y="32"/>
                    <a:pt x="51" y="32"/>
                  </a:cubicBezTo>
                  <a:cubicBezTo>
                    <a:pt x="52" y="32"/>
                    <a:pt x="52" y="32"/>
                    <a:pt x="52" y="32"/>
                  </a:cubicBezTo>
                  <a:cubicBezTo>
                    <a:pt x="52" y="32"/>
                    <a:pt x="52" y="32"/>
                    <a:pt x="52" y="32"/>
                  </a:cubicBezTo>
                  <a:cubicBezTo>
                    <a:pt x="52" y="33"/>
                    <a:pt x="52" y="33"/>
                    <a:pt x="52" y="33"/>
                  </a:cubicBezTo>
                  <a:cubicBezTo>
                    <a:pt x="50" y="33"/>
                    <a:pt x="50" y="33"/>
                    <a:pt x="50" y="33"/>
                  </a:cubicBezTo>
                  <a:close/>
                  <a:moveTo>
                    <a:pt x="48" y="38"/>
                  </a:moveTo>
                  <a:cubicBezTo>
                    <a:pt x="48" y="37"/>
                    <a:pt x="48" y="37"/>
                    <a:pt x="48" y="37"/>
                  </a:cubicBezTo>
                  <a:cubicBezTo>
                    <a:pt x="48" y="36"/>
                    <a:pt x="48" y="36"/>
                    <a:pt x="48" y="36"/>
                  </a:cubicBezTo>
                  <a:cubicBezTo>
                    <a:pt x="47" y="36"/>
                    <a:pt x="47" y="36"/>
                    <a:pt x="47" y="36"/>
                  </a:cubicBezTo>
                  <a:cubicBezTo>
                    <a:pt x="47" y="37"/>
                    <a:pt x="47" y="37"/>
                    <a:pt x="47" y="37"/>
                  </a:cubicBezTo>
                  <a:cubicBezTo>
                    <a:pt x="47" y="37"/>
                    <a:pt x="47" y="37"/>
                    <a:pt x="47" y="37"/>
                  </a:cubicBezTo>
                  <a:cubicBezTo>
                    <a:pt x="47" y="38"/>
                    <a:pt x="47" y="38"/>
                    <a:pt x="47" y="38"/>
                  </a:cubicBezTo>
                  <a:cubicBezTo>
                    <a:pt x="48" y="38"/>
                    <a:pt x="48" y="38"/>
                    <a:pt x="48" y="38"/>
                  </a:cubicBezTo>
                  <a:cubicBezTo>
                    <a:pt x="48" y="38"/>
                    <a:pt x="48" y="38"/>
                    <a:pt x="48" y="38"/>
                  </a:cubicBezTo>
                  <a:close/>
                  <a:moveTo>
                    <a:pt x="49" y="37"/>
                  </a:moveTo>
                  <a:cubicBezTo>
                    <a:pt x="49" y="37"/>
                    <a:pt x="49" y="37"/>
                    <a:pt x="49" y="37"/>
                  </a:cubicBezTo>
                  <a:cubicBezTo>
                    <a:pt x="50" y="37"/>
                    <a:pt x="50" y="37"/>
                    <a:pt x="50" y="37"/>
                  </a:cubicBezTo>
                  <a:cubicBezTo>
                    <a:pt x="49" y="36"/>
                    <a:pt x="49" y="36"/>
                    <a:pt x="49" y="36"/>
                  </a:cubicBezTo>
                  <a:cubicBezTo>
                    <a:pt x="49" y="35"/>
                    <a:pt x="49" y="35"/>
                    <a:pt x="49" y="35"/>
                  </a:cubicBezTo>
                  <a:cubicBezTo>
                    <a:pt x="48" y="36"/>
                    <a:pt x="48" y="36"/>
                    <a:pt x="48" y="36"/>
                  </a:cubicBezTo>
                  <a:cubicBezTo>
                    <a:pt x="48" y="36"/>
                    <a:pt x="48" y="36"/>
                    <a:pt x="48" y="36"/>
                  </a:cubicBezTo>
                  <a:cubicBezTo>
                    <a:pt x="49" y="37"/>
                    <a:pt x="49" y="37"/>
                    <a:pt x="49" y="37"/>
                  </a:cubicBezTo>
                  <a:close/>
                  <a:moveTo>
                    <a:pt x="51" y="37"/>
                  </a:moveTo>
                  <a:cubicBezTo>
                    <a:pt x="51" y="37"/>
                    <a:pt x="52" y="37"/>
                    <a:pt x="52" y="37"/>
                  </a:cubicBezTo>
                  <a:cubicBezTo>
                    <a:pt x="52" y="36"/>
                    <a:pt x="52" y="36"/>
                    <a:pt x="52" y="36"/>
                  </a:cubicBezTo>
                  <a:cubicBezTo>
                    <a:pt x="51" y="36"/>
                    <a:pt x="51" y="36"/>
                    <a:pt x="51" y="36"/>
                  </a:cubicBezTo>
                  <a:cubicBezTo>
                    <a:pt x="50" y="36"/>
                    <a:pt x="50" y="36"/>
                    <a:pt x="50" y="36"/>
                  </a:cubicBezTo>
                  <a:cubicBezTo>
                    <a:pt x="50" y="36"/>
                    <a:pt x="50" y="36"/>
                    <a:pt x="50" y="36"/>
                  </a:cubicBezTo>
                  <a:cubicBezTo>
                    <a:pt x="51" y="37"/>
                    <a:pt x="51" y="37"/>
                    <a:pt x="51" y="37"/>
                  </a:cubicBezTo>
                  <a:close/>
                  <a:moveTo>
                    <a:pt x="51" y="39"/>
                  </a:moveTo>
                  <a:cubicBezTo>
                    <a:pt x="51" y="38"/>
                    <a:pt x="51" y="38"/>
                    <a:pt x="51" y="38"/>
                  </a:cubicBezTo>
                  <a:cubicBezTo>
                    <a:pt x="51" y="38"/>
                    <a:pt x="51" y="38"/>
                    <a:pt x="51" y="38"/>
                  </a:cubicBezTo>
                  <a:cubicBezTo>
                    <a:pt x="51" y="37"/>
                    <a:pt x="51" y="37"/>
                    <a:pt x="51" y="37"/>
                  </a:cubicBezTo>
                  <a:cubicBezTo>
                    <a:pt x="50" y="37"/>
                    <a:pt x="50" y="37"/>
                    <a:pt x="50" y="37"/>
                  </a:cubicBezTo>
                  <a:cubicBezTo>
                    <a:pt x="50" y="37"/>
                    <a:pt x="50" y="37"/>
                    <a:pt x="50" y="37"/>
                  </a:cubicBezTo>
                  <a:cubicBezTo>
                    <a:pt x="50" y="38"/>
                    <a:pt x="50" y="38"/>
                    <a:pt x="50" y="38"/>
                  </a:cubicBezTo>
                  <a:cubicBezTo>
                    <a:pt x="50" y="38"/>
                    <a:pt x="50" y="38"/>
                    <a:pt x="50" y="38"/>
                  </a:cubicBezTo>
                  <a:cubicBezTo>
                    <a:pt x="51" y="39"/>
                    <a:pt x="51" y="39"/>
                    <a:pt x="51" y="39"/>
                  </a:cubicBezTo>
                  <a:close/>
                  <a:moveTo>
                    <a:pt x="49" y="41"/>
                  </a:moveTo>
                  <a:cubicBezTo>
                    <a:pt x="49" y="40"/>
                    <a:pt x="49" y="40"/>
                    <a:pt x="49" y="40"/>
                  </a:cubicBezTo>
                  <a:cubicBezTo>
                    <a:pt x="49" y="40"/>
                    <a:pt x="49" y="40"/>
                    <a:pt x="49" y="40"/>
                  </a:cubicBezTo>
                  <a:cubicBezTo>
                    <a:pt x="48" y="39"/>
                    <a:pt x="48" y="39"/>
                    <a:pt x="48" y="39"/>
                  </a:cubicBezTo>
                  <a:cubicBezTo>
                    <a:pt x="47" y="39"/>
                    <a:pt x="47" y="39"/>
                    <a:pt x="47" y="39"/>
                  </a:cubicBezTo>
                  <a:cubicBezTo>
                    <a:pt x="47" y="40"/>
                    <a:pt x="47" y="40"/>
                    <a:pt x="47" y="40"/>
                  </a:cubicBezTo>
                  <a:cubicBezTo>
                    <a:pt x="47" y="40"/>
                    <a:pt x="47" y="40"/>
                    <a:pt x="47" y="40"/>
                  </a:cubicBezTo>
                  <a:cubicBezTo>
                    <a:pt x="47" y="41"/>
                    <a:pt x="47" y="41"/>
                    <a:pt x="47" y="41"/>
                  </a:cubicBezTo>
                  <a:cubicBezTo>
                    <a:pt x="46" y="41"/>
                    <a:pt x="46" y="41"/>
                    <a:pt x="46" y="41"/>
                  </a:cubicBezTo>
                  <a:cubicBezTo>
                    <a:pt x="47" y="42"/>
                    <a:pt x="47" y="42"/>
                    <a:pt x="47" y="42"/>
                  </a:cubicBezTo>
                  <a:cubicBezTo>
                    <a:pt x="48" y="42"/>
                    <a:pt x="48" y="42"/>
                    <a:pt x="48" y="42"/>
                  </a:cubicBezTo>
                  <a:cubicBezTo>
                    <a:pt x="49" y="42"/>
                    <a:pt x="49" y="42"/>
                    <a:pt x="49" y="42"/>
                  </a:cubicBezTo>
                  <a:cubicBezTo>
                    <a:pt x="49" y="41"/>
                    <a:pt x="49" y="41"/>
                    <a:pt x="49" y="41"/>
                  </a:cubicBezTo>
                  <a:close/>
                  <a:moveTo>
                    <a:pt x="50" y="39"/>
                  </a:moveTo>
                  <a:cubicBezTo>
                    <a:pt x="50" y="40"/>
                    <a:pt x="50" y="40"/>
                    <a:pt x="50" y="40"/>
                  </a:cubicBezTo>
                  <a:cubicBezTo>
                    <a:pt x="50" y="41"/>
                    <a:pt x="50" y="41"/>
                    <a:pt x="50" y="41"/>
                  </a:cubicBezTo>
                  <a:cubicBezTo>
                    <a:pt x="51" y="41"/>
                    <a:pt x="51" y="41"/>
                    <a:pt x="51" y="41"/>
                  </a:cubicBezTo>
                  <a:cubicBezTo>
                    <a:pt x="51" y="40"/>
                    <a:pt x="51" y="40"/>
                    <a:pt x="51" y="40"/>
                  </a:cubicBezTo>
                  <a:cubicBezTo>
                    <a:pt x="51" y="40"/>
                    <a:pt x="51" y="40"/>
                    <a:pt x="51" y="40"/>
                  </a:cubicBezTo>
                  <a:cubicBezTo>
                    <a:pt x="50" y="39"/>
                    <a:pt x="50" y="39"/>
                    <a:pt x="50" y="39"/>
                  </a:cubicBezTo>
                  <a:close/>
                  <a:moveTo>
                    <a:pt x="57" y="30"/>
                  </a:moveTo>
                  <a:cubicBezTo>
                    <a:pt x="57" y="30"/>
                    <a:pt x="57" y="30"/>
                    <a:pt x="57" y="30"/>
                  </a:cubicBezTo>
                  <a:cubicBezTo>
                    <a:pt x="58" y="30"/>
                    <a:pt x="58" y="30"/>
                    <a:pt x="58" y="30"/>
                  </a:cubicBezTo>
                  <a:cubicBezTo>
                    <a:pt x="58" y="29"/>
                    <a:pt x="58" y="29"/>
                    <a:pt x="58" y="29"/>
                  </a:cubicBezTo>
                  <a:cubicBezTo>
                    <a:pt x="58" y="28"/>
                    <a:pt x="58" y="28"/>
                    <a:pt x="58" y="28"/>
                  </a:cubicBezTo>
                  <a:cubicBezTo>
                    <a:pt x="59" y="28"/>
                    <a:pt x="59" y="28"/>
                    <a:pt x="59" y="28"/>
                  </a:cubicBezTo>
                  <a:cubicBezTo>
                    <a:pt x="59" y="29"/>
                    <a:pt x="59" y="29"/>
                    <a:pt x="59" y="29"/>
                  </a:cubicBezTo>
                  <a:cubicBezTo>
                    <a:pt x="59" y="30"/>
                    <a:pt x="59" y="30"/>
                    <a:pt x="59" y="30"/>
                  </a:cubicBezTo>
                  <a:cubicBezTo>
                    <a:pt x="59" y="30"/>
                    <a:pt x="59" y="30"/>
                    <a:pt x="59" y="30"/>
                  </a:cubicBezTo>
                  <a:cubicBezTo>
                    <a:pt x="59" y="30"/>
                    <a:pt x="59" y="30"/>
                    <a:pt x="59" y="30"/>
                  </a:cubicBezTo>
                  <a:cubicBezTo>
                    <a:pt x="58" y="31"/>
                    <a:pt x="58" y="31"/>
                    <a:pt x="58" y="31"/>
                  </a:cubicBezTo>
                  <a:cubicBezTo>
                    <a:pt x="57" y="31"/>
                    <a:pt x="57" y="31"/>
                    <a:pt x="57" y="31"/>
                  </a:cubicBezTo>
                  <a:cubicBezTo>
                    <a:pt x="57" y="30"/>
                    <a:pt x="57" y="30"/>
                    <a:pt x="57" y="30"/>
                  </a:cubicBezTo>
                  <a:close/>
                  <a:moveTo>
                    <a:pt x="52" y="39"/>
                  </a:moveTo>
                  <a:cubicBezTo>
                    <a:pt x="52" y="40"/>
                    <a:pt x="52" y="40"/>
                    <a:pt x="52" y="40"/>
                  </a:cubicBezTo>
                  <a:cubicBezTo>
                    <a:pt x="53" y="40"/>
                    <a:pt x="53" y="40"/>
                    <a:pt x="53" y="40"/>
                  </a:cubicBezTo>
                  <a:cubicBezTo>
                    <a:pt x="54" y="40"/>
                    <a:pt x="54" y="40"/>
                    <a:pt x="54" y="40"/>
                  </a:cubicBezTo>
                  <a:cubicBezTo>
                    <a:pt x="54" y="39"/>
                    <a:pt x="54" y="39"/>
                    <a:pt x="54" y="39"/>
                  </a:cubicBezTo>
                  <a:cubicBezTo>
                    <a:pt x="54" y="39"/>
                    <a:pt x="54" y="39"/>
                    <a:pt x="54" y="39"/>
                  </a:cubicBezTo>
                  <a:cubicBezTo>
                    <a:pt x="53" y="38"/>
                    <a:pt x="53" y="38"/>
                    <a:pt x="53" y="38"/>
                  </a:cubicBezTo>
                  <a:cubicBezTo>
                    <a:pt x="53" y="38"/>
                    <a:pt x="53" y="38"/>
                    <a:pt x="53" y="38"/>
                  </a:cubicBezTo>
                  <a:cubicBezTo>
                    <a:pt x="52" y="39"/>
                    <a:pt x="52" y="39"/>
                    <a:pt x="52" y="39"/>
                  </a:cubicBezTo>
                  <a:cubicBezTo>
                    <a:pt x="52" y="39"/>
                    <a:pt x="52" y="39"/>
                    <a:pt x="52" y="39"/>
                  </a:cubicBezTo>
                  <a:close/>
                  <a:moveTo>
                    <a:pt x="52" y="38"/>
                  </a:moveTo>
                  <a:cubicBezTo>
                    <a:pt x="53" y="38"/>
                    <a:pt x="53" y="38"/>
                    <a:pt x="53" y="38"/>
                  </a:cubicBezTo>
                  <a:cubicBezTo>
                    <a:pt x="53" y="37"/>
                    <a:pt x="53" y="37"/>
                    <a:pt x="53" y="37"/>
                  </a:cubicBezTo>
                  <a:cubicBezTo>
                    <a:pt x="53" y="37"/>
                    <a:pt x="53" y="37"/>
                    <a:pt x="53" y="37"/>
                  </a:cubicBezTo>
                  <a:cubicBezTo>
                    <a:pt x="53" y="37"/>
                    <a:pt x="53" y="37"/>
                    <a:pt x="53" y="37"/>
                  </a:cubicBezTo>
                  <a:cubicBezTo>
                    <a:pt x="52" y="38"/>
                    <a:pt x="52" y="38"/>
                    <a:pt x="52" y="38"/>
                  </a:cubicBezTo>
                  <a:close/>
                  <a:moveTo>
                    <a:pt x="54" y="37"/>
                  </a:moveTo>
                  <a:cubicBezTo>
                    <a:pt x="54" y="37"/>
                    <a:pt x="54" y="37"/>
                    <a:pt x="54" y="37"/>
                  </a:cubicBezTo>
                  <a:cubicBezTo>
                    <a:pt x="54" y="37"/>
                    <a:pt x="54" y="37"/>
                    <a:pt x="54" y="37"/>
                  </a:cubicBezTo>
                  <a:cubicBezTo>
                    <a:pt x="55" y="37"/>
                    <a:pt x="55" y="37"/>
                    <a:pt x="55" y="37"/>
                  </a:cubicBezTo>
                  <a:cubicBezTo>
                    <a:pt x="55" y="37"/>
                    <a:pt x="55" y="37"/>
                    <a:pt x="55" y="37"/>
                  </a:cubicBezTo>
                  <a:cubicBezTo>
                    <a:pt x="55" y="37"/>
                    <a:pt x="55" y="37"/>
                    <a:pt x="55" y="37"/>
                  </a:cubicBezTo>
                  <a:cubicBezTo>
                    <a:pt x="54" y="37"/>
                    <a:pt x="54" y="37"/>
                    <a:pt x="54" y="37"/>
                  </a:cubicBezTo>
                  <a:cubicBezTo>
                    <a:pt x="54" y="37"/>
                    <a:pt x="54" y="37"/>
                    <a:pt x="54" y="37"/>
                  </a:cubicBezTo>
                  <a:cubicBezTo>
                    <a:pt x="54" y="37"/>
                    <a:pt x="54" y="37"/>
                    <a:pt x="54" y="37"/>
                  </a:cubicBezTo>
                  <a:close/>
                  <a:moveTo>
                    <a:pt x="54" y="34"/>
                  </a:moveTo>
                  <a:cubicBezTo>
                    <a:pt x="53" y="34"/>
                    <a:pt x="53" y="34"/>
                    <a:pt x="53" y="34"/>
                  </a:cubicBezTo>
                  <a:cubicBezTo>
                    <a:pt x="53" y="34"/>
                    <a:pt x="53" y="34"/>
                    <a:pt x="53" y="34"/>
                  </a:cubicBezTo>
                  <a:cubicBezTo>
                    <a:pt x="52" y="34"/>
                    <a:pt x="52" y="34"/>
                    <a:pt x="52" y="34"/>
                  </a:cubicBezTo>
                  <a:cubicBezTo>
                    <a:pt x="52" y="33"/>
                    <a:pt x="52" y="33"/>
                    <a:pt x="52" y="33"/>
                  </a:cubicBezTo>
                  <a:cubicBezTo>
                    <a:pt x="53" y="32"/>
                    <a:pt x="53" y="32"/>
                    <a:pt x="53" y="32"/>
                  </a:cubicBezTo>
                  <a:cubicBezTo>
                    <a:pt x="54" y="32"/>
                    <a:pt x="54" y="32"/>
                    <a:pt x="54" y="32"/>
                  </a:cubicBezTo>
                  <a:cubicBezTo>
                    <a:pt x="55" y="32"/>
                    <a:pt x="55" y="32"/>
                    <a:pt x="55" y="32"/>
                  </a:cubicBezTo>
                  <a:cubicBezTo>
                    <a:pt x="55" y="33"/>
                    <a:pt x="55" y="33"/>
                    <a:pt x="55" y="33"/>
                  </a:cubicBezTo>
                  <a:cubicBezTo>
                    <a:pt x="56" y="33"/>
                    <a:pt x="56" y="33"/>
                    <a:pt x="56" y="33"/>
                  </a:cubicBezTo>
                  <a:cubicBezTo>
                    <a:pt x="56" y="34"/>
                    <a:pt x="56" y="34"/>
                    <a:pt x="56" y="34"/>
                  </a:cubicBezTo>
                  <a:cubicBezTo>
                    <a:pt x="55" y="34"/>
                    <a:pt x="55" y="34"/>
                    <a:pt x="55" y="34"/>
                  </a:cubicBezTo>
                  <a:cubicBezTo>
                    <a:pt x="54" y="34"/>
                    <a:pt x="54" y="34"/>
                    <a:pt x="54" y="34"/>
                  </a:cubicBezTo>
                  <a:cubicBezTo>
                    <a:pt x="54" y="34"/>
                    <a:pt x="54" y="34"/>
                    <a:pt x="54" y="34"/>
                  </a:cubicBezTo>
                  <a:close/>
                  <a:moveTo>
                    <a:pt x="57" y="33"/>
                  </a:moveTo>
                  <a:cubicBezTo>
                    <a:pt x="58" y="34"/>
                    <a:pt x="58" y="34"/>
                    <a:pt x="58" y="34"/>
                  </a:cubicBezTo>
                  <a:cubicBezTo>
                    <a:pt x="58" y="34"/>
                    <a:pt x="58" y="34"/>
                    <a:pt x="58" y="34"/>
                  </a:cubicBezTo>
                  <a:cubicBezTo>
                    <a:pt x="59" y="34"/>
                    <a:pt x="59" y="34"/>
                    <a:pt x="59" y="34"/>
                  </a:cubicBezTo>
                  <a:cubicBezTo>
                    <a:pt x="59" y="33"/>
                    <a:pt x="59" y="33"/>
                    <a:pt x="59" y="33"/>
                  </a:cubicBezTo>
                  <a:cubicBezTo>
                    <a:pt x="59" y="33"/>
                    <a:pt x="59" y="33"/>
                    <a:pt x="59" y="33"/>
                  </a:cubicBezTo>
                  <a:cubicBezTo>
                    <a:pt x="58" y="33"/>
                    <a:pt x="58" y="33"/>
                    <a:pt x="58" y="33"/>
                  </a:cubicBezTo>
                  <a:cubicBezTo>
                    <a:pt x="58" y="33"/>
                    <a:pt x="58" y="33"/>
                    <a:pt x="58" y="33"/>
                  </a:cubicBezTo>
                  <a:cubicBezTo>
                    <a:pt x="57" y="33"/>
                    <a:pt x="57" y="33"/>
                    <a:pt x="57" y="33"/>
                  </a:cubicBezTo>
                  <a:close/>
                  <a:moveTo>
                    <a:pt x="59" y="41"/>
                  </a:moveTo>
                  <a:cubicBezTo>
                    <a:pt x="59" y="41"/>
                    <a:pt x="59" y="41"/>
                    <a:pt x="59" y="41"/>
                  </a:cubicBezTo>
                  <a:cubicBezTo>
                    <a:pt x="59" y="40"/>
                    <a:pt x="59" y="40"/>
                    <a:pt x="59" y="40"/>
                  </a:cubicBezTo>
                  <a:cubicBezTo>
                    <a:pt x="59" y="39"/>
                    <a:pt x="59" y="39"/>
                    <a:pt x="59" y="39"/>
                  </a:cubicBezTo>
                  <a:cubicBezTo>
                    <a:pt x="59" y="38"/>
                    <a:pt x="59" y="38"/>
                    <a:pt x="59" y="38"/>
                  </a:cubicBezTo>
                  <a:cubicBezTo>
                    <a:pt x="58" y="37"/>
                    <a:pt x="58" y="37"/>
                    <a:pt x="58" y="37"/>
                  </a:cubicBezTo>
                  <a:cubicBezTo>
                    <a:pt x="57" y="37"/>
                    <a:pt x="57" y="37"/>
                    <a:pt x="57" y="37"/>
                  </a:cubicBezTo>
                  <a:cubicBezTo>
                    <a:pt x="57" y="37"/>
                    <a:pt x="57" y="37"/>
                    <a:pt x="57" y="37"/>
                  </a:cubicBezTo>
                  <a:cubicBezTo>
                    <a:pt x="56" y="37"/>
                    <a:pt x="56" y="37"/>
                    <a:pt x="56" y="37"/>
                  </a:cubicBezTo>
                  <a:cubicBezTo>
                    <a:pt x="55" y="38"/>
                    <a:pt x="55" y="38"/>
                    <a:pt x="55" y="38"/>
                  </a:cubicBezTo>
                  <a:cubicBezTo>
                    <a:pt x="55" y="38"/>
                    <a:pt x="55" y="38"/>
                    <a:pt x="55" y="38"/>
                  </a:cubicBezTo>
                  <a:cubicBezTo>
                    <a:pt x="55" y="39"/>
                    <a:pt x="55" y="39"/>
                    <a:pt x="55" y="39"/>
                  </a:cubicBezTo>
                  <a:cubicBezTo>
                    <a:pt x="56" y="41"/>
                    <a:pt x="56" y="41"/>
                    <a:pt x="56" y="41"/>
                  </a:cubicBezTo>
                  <a:cubicBezTo>
                    <a:pt x="56" y="41"/>
                    <a:pt x="56" y="41"/>
                    <a:pt x="56" y="41"/>
                  </a:cubicBezTo>
                  <a:cubicBezTo>
                    <a:pt x="57" y="41"/>
                    <a:pt x="57" y="41"/>
                    <a:pt x="57" y="41"/>
                  </a:cubicBezTo>
                  <a:cubicBezTo>
                    <a:pt x="58" y="41"/>
                    <a:pt x="58" y="41"/>
                    <a:pt x="58" y="41"/>
                  </a:cubicBezTo>
                  <a:cubicBezTo>
                    <a:pt x="59" y="41"/>
                    <a:pt x="59" y="41"/>
                    <a:pt x="59" y="41"/>
                  </a:cubicBezTo>
                  <a:close/>
                  <a:moveTo>
                    <a:pt x="61" y="40"/>
                  </a:moveTo>
                  <a:cubicBezTo>
                    <a:pt x="61" y="40"/>
                    <a:pt x="61" y="40"/>
                    <a:pt x="61" y="40"/>
                  </a:cubicBezTo>
                  <a:cubicBezTo>
                    <a:pt x="61" y="39"/>
                    <a:pt x="61" y="39"/>
                    <a:pt x="61" y="39"/>
                  </a:cubicBezTo>
                  <a:cubicBezTo>
                    <a:pt x="61" y="39"/>
                    <a:pt x="61" y="39"/>
                    <a:pt x="61" y="39"/>
                  </a:cubicBezTo>
                  <a:cubicBezTo>
                    <a:pt x="61" y="39"/>
                    <a:pt x="61" y="39"/>
                    <a:pt x="61" y="39"/>
                  </a:cubicBezTo>
                  <a:cubicBezTo>
                    <a:pt x="62" y="38"/>
                    <a:pt x="62" y="38"/>
                    <a:pt x="62" y="38"/>
                  </a:cubicBezTo>
                  <a:cubicBezTo>
                    <a:pt x="62" y="37"/>
                    <a:pt x="62" y="37"/>
                    <a:pt x="62" y="37"/>
                  </a:cubicBezTo>
                  <a:cubicBezTo>
                    <a:pt x="63" y="37"/>
                    <a:pt x="63" y="37"/>
                    <a:pt x="63" y="37"/>
                  </a:cubicBezTo>
                  <a:cubicBezTo>
                    <a:pt x="64" y="37"/>
                    <a:pt x="64" y="37"/>
                    <a:pt x="64" y="37"/>
                  </a:cubicBezTo>
                  <a:cubicBezTo>
                    <a:pt x="64" y="36"/>
                    <a:pt x="64" y="36"/>
                    <a:pt x="64" y="36"/>
                  </a:cubicBezTo>
                  <a:cubicBezTo>
                    <a:pt x="63" y="36"/>
                    <a:pt x="63" y="36"/>
                    <a:pt x="63" y="36"/>
                  </a:cubicBezTo>
                  <a:cubicBezTo>
                    <a:pt x="62" y="36"/>
                    <a:pt x="62" y="36"/>
                    <a:pt x="62" y="36"/>
                  </a:cubicBezTo>
                  <a:cubicBezTo>
                    <a:pt x="61" y="36"/>
                    <a:pt x="61" y="36"/>
                    <a:pt x="61" y="36"/>
                  </a:cubicBezTo>
                  <a:cubicBezTo>
                    <a:pt x="60" y="35"/>
                    <a:pt x="60" y="35"/>
                    <a:pt x="60" y="35"/>
                  </a:cubicBezTo>
                  <a:cubicBezTo>
                    <a:pt x="59" y="35"/>
                    <a:pt x="59" y="35"/>
                    <a:pt x="59" y="35"/>
                  </a:cubicBezTo>
                  <a:cubicBezTo>
                    <a:pt x="58" y="35"/>
                    <a:pt x="58" y="35"/>
                    <a:pt x="58" y="35"/>
                  </a:cubicBezTo>
                  <a:cubicBezTo>
                    <a:pt x="58" y="35"/>
                    <a:pt x="58" y="35"/>
                    <a:pt x="58" y="35"/>
                  </a:cubicBezTo>
                  <a:cubicBezTo>
                    <a:pt x="58" y="36"/>
                    <a:pt x="58" y="36"/>
                    <a:pt x="58" y="36"/>
                  </a:cubicBezTo>
                  <a:cubicBezTo>
                    <a:pt x="59" y="37"/>
                    <a:pt x="59" y="37"/>
                    <a:pt x="59" y="37"/>
                  </a:cubicBezTo>
                  <a:cubicBezTo>
                    <a:pt x="59" y="39"/>
                    <a:pt x="59" y="39"/>
                    <a:pt x="59" y="39"/>
                  </a:cubicBezTo>
                  <a:cubicBezTo>
                    <a:pt x="60" y="40"/>
                    <a:pt x="60" y="40"/>
                    <a:pt x="60" y="40"/>
                  </a:cubicBezTo>
                  <a:cubicBezTo>
                    <a:pt x="61" y="40"/>
                    <a:pt x="61" y="40"/>
                    <a:pt x="61" y="40"/>
                  </a:cubicBezTo>
                  <a:cubicBezTo>
                    <a:pt x="61" y="40"/>
                    <a:pt x="61" y="40"/>
                    <a:pt x="61" y="40"/>
                  </a:cubicBezTo>
                  <a:close/>
                  <a:moveTo>
                    <a:pt x="64" y="40"/>
                  </a:moveTo>
                  <a:cubicBezTo>
                    <a:pt x="64" y="41"/>
                    <a:pt x="64" y="41"/>
                    <a:pt x="64" y="41"/>
                  </a:cubicBezTo>
                  <a:cubicBezTo>
                    <a:pt x="65" y="41"/>
                    <a:pt x="65" y="41"/>
                    <a:pt x="65" y="41"/>
                  </a:cubicBezTo>
                  <a:cubicBezTo>
                    <a:pt x="66" y="42"/>
                    <a:pt x="66" y="42"/>
                    <a:pt x="66" y="42"/>
                  </a:cubicBezTo>
                  <a:cubicBezTo>
                    <a:pt x="67" y="42"/>
                    <a:pt x="67" y="42"/>
                    <a:pt x="67" y="42"/>
                  </a:cubicBezTo>
                  <a:cubicBezTo>
                    <a:pt x="68" y="41"/>
                    <a:pt x="68" y="41"/>
                    <a:pt x="68" y="41"/>
                  </a:cubicBezTo>
                  <a:cubicBezTo>
                    <a:pt x="67" y="40"/>
                    <a:pt x="67" y="40"/>
                    <a:pt x="67" y="40"/>
                  </a:cubicBezTo>
                  <a:cubicBezTo>
                    <a:pt x="67" y="39"/>
                    <a:pt x="67" y="39"/>
                    <a:pt x="67" y="39"/>
                  </a:cubicBezTo>
                  <a:cubicBezTo>
                    <a:pt x="65" y="40"/>
                    <a:pt x="65" y="40"/>
                    <a:pt x="65" y="40"/>
                  </a:cubicBezTo>
                  <a:cubicBezTo>
                    <a:pt x="64" y="40"/>
                    <a:pt x="64" y="40"/>
                    <a:pt x="64" y="40"/>
                  </a:cubicBezTo>
                  <a:close/>
                  <a:moveTo>
                    <a:pt x="64" y="42"/>
                  </a:moveTo>
                  <a:cubicBezTo>
                    <a:pt x="64" y="43"/>
                    <a:pt x="64" y="43"/>
                    <a:pt x="64" y="43"/>
                  </a:cubicBezTo>
                  <a:cubicBezTo>
                    <a:pt x="65" y="43"/>
                    <a:pt x="65" y="43"/>
                    <a:pt x="65" y="43"/>
                  </a:cubicBezTo>
                  <a:cubicBezTo>
                    <a:pt x="65" y="43"/>
                    <a:pt x="65" y="43"/>
                    <a:pt x="65" y="43"/>
                  </a:cubicBezTo>
                  <a:cubicBezTo>
                    <a:pt x="66" y="43"/>
                    <a:pt x="66" y="43"/>
                    <a:pt x="66" y="43"/>
                  </a:cubicBezTo>
                  <a:cubicBezTo>
                    <a:pt x="65" y="42"/>
                    <a:pt x="65" y="42"/>
                    <a:pt x="65" y="42"/>
                  </a:cubicBezTo>
                  <a:cubicBezTo>
                    <a:pt x="64" y="42"/>
                    <a:pt x="64" y="42"/>
                    <a:pt x="64" y="42"/>
                  </a:cubicBezTo>
                  <a:close/>
                  <a:moveTo>
                    <a:pt x="64" y="16"/>
                  </a:moveTo>
                  <a:cubicBezTo>
                    <a:pt x="65" y="16"/>
                    <a:pt x="65" y="16"/>
                    <a:pt x="65" y="16"/>
                  </a:cubicBezTo>
                  <a:cubicBezTo>
                    <a:pt x="65" y="16"/>
                    <a:pt x="65" y="16"/>
                    <a:pt x="65" y="16"/>
                  </a:cubicBezTo>
                  <a:cubicBezTo>
                    <a:pt x="66" y="15"/>
                    <a:pt x="66" y="15"/>
                    <a:pt x="66" y="15"/>
                  </a:cubicBezTo>
                  <a:cubicBezTo>
                    <a:pt x="66" y="16"/>
                    <a:pt x="66" y="16"/>
                    <a:pt x="66" y="16"/>
                  </a:cubicBezTo>
                  <a:cubicBezTo>
                    <a:pt x="67" y="16"/>
                    <a:pt x="67" y="16"/>
                    <a:pt x="67" y="16"/>
                  </a:cubicBezTo>
                  <a:cubicBezTo>
                    <a:pt x="67" y="16"/>
                    <a:pt x="67" y="16"/>
                    <a:pt x="67" y="16"/>
                  </a:cubicBezTo>
                  <a:cubicBezTo>
                    <a:pt x="68" y="16"/>
                    <a:pt x="68" y="16"/>
                    <a:pt x="68" y="16"/>
                  </a:cubicBezTo>
                  <a:cubicBezTo>
                    <a:pt x="67" y="17"/>
                    <a:pt x="67" y="17"/>
                    <a:pt x="67" y="17"/>
                  </a:cubicBezTo>
                  <a:cubicBezTo>
                    <a:pt x="66" y="17"/>
                    <a:pt x="66" y="17"/>
                    <a:pt x="66" y="17"/>
                  </a:cubicBezTo>
                  <a:cubicBezTo>
                    <a:pt x="66" y="17"/>
                    <a:pt x="66" y="17"/>
                    <a:pt x="66" y="17"/>
                  </a:cubicBezTo>
                  <a:cubicBezTo>
                    <a:pt x="64" y="17"/>
                    <a:pt x="64" y="17"/>
                    <a:pt x="64" y="17"/>
                  </a:cubicBezTo>
                  <a:cubicBezTo>
                    <a:pt x="64" y="16"/>
                    <a:pt x="64" y="16"/>
                    <a:pt x="64" y="16"/>
                  </a:cubicBezTo>
                  <a:close/>
                  <a:moveTo>
                    <a:pt x="66" y="28"/>
                  </a:moveTo>
                  <a:cubicBezTo>
                    <a:pt x="66" y="27"/>
                    <a:pt x="66" y="27"/>
                    <a:pt x="66" y="27"/>
                  </a:cubicBezTo>
                  <a:cubicBezTo>
                    <a:pt x="67" y="26"/>
                    <a:pt x="67" y="26"/>
                    <a:pt x="67" y="26"/>
                  </a:cubicBezTo>
                  <a:cubicBezTo>
                    <a:pt x="67" y="26"/>
                    <a:pt x="67" y="26"/>
                    <a:pt x="67" y="26"/>
                  </a:cubicBezTo>
                  <a:cubicBezTo>
                    <a:pt x="66" y="25"/>
                    <a:pt x="66" y="25"/>
                    <a:pt x="66" y="25"/>
                  </a:cubicBezTo>
                  <a:cubicBezTo>
                    <a:pt x="66" y="25"/>
                    <a:pt x="66" y="25"/>
                    <a:pt x="66" y="25"/>
                  </a:cubicBezTo>
                  <a:cubicBezTo>
                    <a:pt x="65" y="25"/>
                    <a:pt x="65" y="25"/>
                    <a:pt x="65" y="25"/>
                  </a:cubicBezTo>
                  <a:cubicBezTo>
                    <a:pt x="64" y="25"/>
                    <a:pt x="64" y="25"/>
                    <a:pt x="64" y="25"/>
                  </a:cubicBezTo>
                  <a:cubicBezTo>
                    <a:pt x="63" y="26"/>
                    <a:pt x="63" y="26"/>
                    <a:pt x="63" y="26"/>
                  </a:cubicBezTo>
                  <a:cubicBezTo>
                    <a:pt x="62" y="26"/>
                    <a:pt x="62" y="26"/>
                    <a:pt x="62" y="26"/>
                  </a:cubicBezTo>
                  <a:cubicBezTo>
                    <a:pt x="62" y="27"/>
                    <a:pt x="62" y="27"/>
                    <a:pt x="62" y="27"/>
                  </a:cubicBezTo>
                  <a:cubicBezTo>
                    <a:pt x="64" y="28"/>
                    <a:pt x="64" y="28"/>
                    <a:pt x="64" y="28"/>
                  </a:cubicBezTo>
                  <a:cubicBezTo>
                    <a:pt x="65" y="28"/>
                    <a:pt x="65" y="28"/>
                    <a:pt x="65" y="28"/>
                  </a:cubicBezTo>
                  <a:cubicBezTo>
                    <a:pt x="66" y="28"/>
                    <a:pt x="66" y="28"/>
                    <a:pt x="66" y="28"/>
                  </a:cubicBezTo>
                  <a:close/>
                  <a:moveTo>
                    <a:pt x="68" y="26"/>
                  </a:moveTo>
                  <a:cubicBezTo>
                    <a:pt x="68" y="27"/>
                    <a:pt x="68" y="27"/>
                    <a:pt x="68" y="27"/>
                  </a:cubicBezTo>
                  <a:cubicBezTo>
                    <a:pt x="68" y="28"/>
                    <a:pt x="68" y="28"/>
                    <a:pt x="68" y="28"/>
                  </a:cubicBezTo>
                  <a:cubicBezTo>
                    <a:pt x="67" y="28"/>
                    <a:pt x="67" y="28"/>
                    <a:pt x="67" y="28"/>
                  </a:cubicBezTo>
                  <a:cubicBezTo>
                    <a:pt x="67" y="28"/>
                    <a:pt x="67" y="28"/>
                    <a:pt x="67" y="28"/>
                  </a:cubicBezTo>
                  <a:cubicBezTo>
                    <a:pt x="66" y="28"/>
                    <a:pt x="66" y="28"/>
                    <a:pt x="66" y="28"/>
                  </a:cubicBezTo>
                  <a:cubicBezTo>
                    <a:pt x="65" y="29"/>
                    <a:pt x="65" y="29"/>
                    <a:pt x="65" y="29"/>
                  </a:cubicBezTo>
                  <a:cubicBezTo>
                    <a:pt x="64" y="29"/>
                    <a:pt x="64" y="29"/>
                    <a:pt x="64" y="29"/>
                  </a:cubicBezTo>
                  <a:cubicBezTo>
                    <a:pt x="63" y="29"/>
                    <a:pt x="63" y="29"/>
                    <a:pt x="63" y="29"/>
                  </a:cubicBezTo>
                  <a:cubicBezTo>
                    <a:pt x="63" y="29"/>
                    <a:pt x="63" y="29"/>
                    <a:pt x="63" y="29"/>
                  </a:cubicBezTo>
                  <a:cubicBezTo>
                    <a:pt x="63" y="30"/>
                    <a:pt x="63" y="30"/>
                    <a:pt x="63" y="30"/>
                  </a:cubicBezTo>
                  <a:cubicBezTo>
                    <a:pt x="63" y="30"/>
                    <a:pt x="63" y="30"/>
                    <a:pt x="63" y="30"/>
                  </a:cubicBezTo>
                  <a:cubicBezTo>
                    <a:pt x="63" y="33"/>
                    <a:pt x="63" y="33"/>
                    <a:pt x="63" y="33"/>
                  </a:cubicBezTo>
                  <a:cubicBezTo>
                    <a:pt x="64" y="34"/>
                    <a:pt x="64" y="34"/>
                    <a:pt x="64" y="34"/>
                  </a:cubicBezTo>
                  <a:cubicBezTo>
                    <a:pt x="65" y="35"/>
                    <a:pt x="65" y="35"/>
                    <a:pt x="65" y="35"/>
                  </a:cubicBezTo>
                  <a:cubicBezTo>
                    <a:pt x="66" y="35"/>
                    <a:pt x="66" y="35"/>
                    <a:pt x="66" y="35"/>
                  </a:cubicBezTo>
                  <a:cubicBezTo>
                    <a:pt x="67" y="35"/>
                    <a:pt x="67" y="35"/>
                    <a:pt x="67" y="35"/>
                  </a:cubicBezTo>
                  <a:cubicBezTo>
                    <a:pt x="68" y="35"/>
                    <a:pt x="68" y="35"/>
                    <a:pt x="68" y="35"/>
                  </a:cubicBezTo>
                  <a:cubicBezTo>
                    <a:pt x="69" y="34"/>
                    <a:pt x="69" y="34"/>
                    <a:pt x="69" y="34"/>
                  </a:cubicBezTo>
                  <a:cubicBezTo>
                    <a:pt x="70" y="34"/>
                    <a:pt x="70" y="34"/>
                    <a:pt x="70" y="34"/>
                  </a:cubicBezTo>
                  <a:cubicBezTo>
                    <a:pt x="70" y="33"/>
                    <a:pt x="70" y="33"/>
                    <a:pt x="70" y="33"/>
                  </a:cubicBezTo>
                  <a:cubicBezTo>
                    <a:pt x="69" y="33"/>
                    <a:pt x="69" y="33"/>
                    <a:pt x="69" y="33"/>
                  </a:cubicBezTo>
                  <a:cubicBezTo>
                    <a:pt x="69" y="32"/>
                    <a:pt x="69" y="32"/>
                    <a:pt x="69" y="32"/>
                  </a:cubicBezTo>
                  <a:cubicBezTo>
                    <a:pt x="68" y="32"/>
                    <a:pt x="68" y="32"/>
                    <a:pt x="68" y="32"/>
                  </a:cubicBezTo>
                  <a:cubicBezTo>
                    <a:pt x="67" y="31"/>
                    <a:pt x="67" y="31"/>
                    <a:pt x="67" y="31"/>
                  </a:cubicBezTo>
                  <a:cubicBezTo>
                    <a:pt x="67" y="30"/>
                    <a:pt x="67" y="30"/>
                    <a:pt x="67" y="30"/>
                  </a:cubicBezTo>
                  <a:cubicBezTo>
                    <a:pt x="68" y="30"/>
                    <a:pt x="68" y="30"/>
                    <a:pt x="68" y="30"/>
                  </a:cubicBezTo>
                  <a:cubicBezTo>
                    <a:pt x="69" y="30"/>
                    <a:pt x="69" y="30"/>
                    <a:pt x="69" y="30"/>
                  </a:cubicBezTo>
                  <a:cubicBezTo>
                    <a:pt x="70" y="29"/>
                    <a:pt x="70" y="29"/>
                    <a:pt x="70" y="29"/>
                  </a:cubicBezTo>
                  <a:cubicBezTo>
                    <a:pt x="70" y="29"/>
                    <a:pt x="70" y="29"/>
                    <a:pt x="70" y="29"/>
                  </a:cubicBezTo>
                  <a:cubicBezTo>
                    <a:pt x="69" y="28"/>
                    <a:pt x="69" y="28"/>
                    <a:pt x="69" y="28"/>
                  </a:cubicBezTo>
                  <a:cubicBezTo>
                    <a:pt x="68" y="27"/>
                    <a:pt x="68" y="27"/>
                    <a:pt x="68" y="27"/>
                  </a:cubicBezTo>
                  <a:cubicBezTo>
                    <a:pt x="68" y="26"/>
                    <a:pt x="68" y="26"/>
                    <a:pt x="68" y="26"/>
                  </a:cubicBezTo>
                  <a:close/>
                  <a:moveTo>
                    <a:pt x="72" y="28"/>
                  </a:moveTo>
                  <a:cubicBezTo>
                    <a:pt x="71" y="27"/>
                    <a:pt x="71" y="27"/>
                    <a:pt x="71" y="27"/>
                  </a:cubicBezTo>
                  <a:cubicBezTo>
                    <a:pt x="71" y="27"/>
                    <a:pt x="71" y="27"/>
                    <a:pt x="71" y="27"/>
                  </a:cubicBezTo>
                  <a:cubicBezTo>
                    <a:pt x="71" y="26"/>
                    <a:pt x="71" y="26"/>
                    <a:pt x="71" y="26"/>
                  </a:cubicBezTo>
                  <a:cubicBezTo>
                    <a:pt x="70" y="26"/>
                    <a:pt x="70" y="26"/>
                    <a:pt x="70" y="26"/>
                  </a:cubicBezTo>
                  <a:cubicBezTo>
                    <a:pt x="69" y="26"/>
                    <a:pt x="69" y="26"/>
                    <a:pt x="69" y="26"/>
                  </a:cubicBezTo>
                  <a:cubicBezTo>
                    <a:pt x="69" y="25"/>
                    <a:pt x="69" y="25"/>
                    <a:pt x="69" y="25"/>
                  </a:cubicBezTo>
                  <a:cubicBezTo>
                    <a:pt x="69" y="25"/>
                    <a:pt x="69" y="25"/>
                    <a:pt x="69" y="25"/>
                  </a:cubicBezTo>
                  <a:cubicBezTo>
                    <a:pt x="69" y="23"/>
                    <a:pt x="69" y="23"/>
                    <a:pt x="69" y="23"/>
                  </a:cubicBezTo>
                  <a:cubicBezTo>
                    <a:pt x="69" y="23"/>
                    <a:pt x="69" y="23"/>
                    <a:pt x="69" y="23"/>
                  </a:cubicBezTo>
                  <a:cubicBezTo>
                    <a:pt x="69" y="21"/>
                    <a:pt x="69" y="21"/>
                    <a:pt x="69" y="21"/>
                  </a:cubicBezTo>
                  <a:cubicBezTo>
                    <a:pt x="70" y="21"/>
                    <a:pt x="70" y="21"/>
                    <a:pt x="70" y="21"/>
                  </a:cubicBezTo>
                  <a:cubicBezTo>
                    <a:pt x="71" y="20"/>
                    <a:pt x="71" y="20"/>
                    <a:pt x="71" y="20"/>
                  </a:cubicBezTo>
                  <a:cubicBezTo>
                    <a:pt x="71" y="20"/>
                    <a:pt x="71" y="20"/>
                    <a:pt x="71" y="20"/>
                  </a:cubicBezTo>
                  <a:cubicBezTo>
                    <a:pt x="71" y="19"/>
                    <a:pt x="71" y="19"/>
                    <a:pt x="71" y="19"/>
                  </a:cubicBezTo>
                  <a:cubicBezTo>
                    <a:pt x="71" y="19"/>
                    <a:pt x="71" y="19"/>
                    <a:pt x="71" y="19"/>
                  </a:cubicBezTo>
                  <a:cubicBezTo>
                    <a:pt x="72" y="19"/>
                    <a:pt x="72" y="19"/>
                    <a:pt x="72" y="19"/>
                  </a:cubicBezTo>
                  <a:cubicBezTo>
                    <a:pt x="73" y="19"/>
                    <a:pt x="73" y="19"/>
                    <a:pt x="73" y="19"/>
                  </a:cubicBezTo>
                  <a:cubicBezTo>
                    <a:pt x="73" y="20"/>
                    <a:pt x="73" y="20"/>
                    <a:pt x="73" y="20"/>
                  </a:cubicBezTo>
                  <a:cubicBezTo>
                    <a:pt x="73" y="21"/>
                    <a:pt x="73" y="21"/>
                    <a:pt x="73" y="21"/>
                  </a:cubicBezTo>
                  <a:cubicBezTo>
                    <a:pt x="73" y="22"/>
                    <a:pt x="73" y="22"/>
                    <a:pt x="73" y="22"/>
                  </a:cubicBezTo>
                  <a:cubicBezTo>
                    <a:pt x="74" y="22"/>
                    <a:pt x="74" y="22"/>
                    <a:pt x="74" y="22"/>
                  </a:cubicBezTo>
                  <a:cubicBezTo>
                    <a:pt x="75" y="23"/>
                    <a:pt x="75" y="23"/>
                    <a:pt x="75" y="23"/>
                  </a:cubicBezTo>
                  <a:cubicBezTo>
                    <a:pt x="76" y="23"/>
                    <a:pt x="76" y="23"/>
                    <a:pt x="76" y="23"/>
                  </a:cubicBezTo>
                  <a:cubicBezTo>
                    <a:pt x="76" y="24"/>
                    <a:pt x="76" y="24"/>
                    <a:pt x="76" y="24"/>
                  </a:cubicBezTo>
                  <a:cubicBezTo>
                    <a:pt x="74" y="24"/>
                    <a:pt x="74" y="24"/>
                    <a:pt x="74" y="24"/>
                  </a:cubicBezTo>
                  <a:cubicBezTo>
                    <a:pt x="73" y="25"/>
                    <a:pt x="73" y="25"/>
                    <a:pt x="73" y="25"/>
                  </a:cubicBezTo>
                  <a:cubicBezTo>
                    <a:pt x="73" y="25"/>
                    <a:pt x="73" y="25"/>
                    <a:pt x="73" y="25"/>
                  </a:cubicBezTo>
                  <a:cubicBezTo>
                    <a:pt x="73" y="26"/>
                    <a:pt x="73" y="26"/>
                    <a:pt x="73" y="26"/>
                  </a:cubicBezTo>
                  <a:cubicBezTo>
                    <a:pt x="73" y="27"/>
                    <a:pt x="73" y="27"/>
                    <a:pt x="73" y="27"/>
                  </a:cubicBezTo>
                  <a:cubicBezTo>
                    <a:pt x="72" y="28"/>
                    <a:pt x="72" y="28"/>
                    <a:pt x="72" y="28"/>
                  </a:cubicBezTo>
                  <a:close/>
                  <a:moveTo>
                    <a:pt x="453" y="50"/>
                  </a:moveTo>
                  <a:cubicBezTo>
                    <a:pt x="453" y="50"/>
                    <a:pt x="453" y="50"/>
                    <a:pt x="453" y="50"/>
                  </a:cubicBezTo>
                  <a:cubicBezTo>
                    <a:pt x="453" y="50"/>
                    <a:pt x="453" y="50"/>
                    <a:pt x="453" y="50"/>
                  </a:cubicBezTo>
                  <a:cubicBezTo>
                    <a:pt x="453" y="50"/>
                    <a:pt x="453" y="50"/>
                    <a:pt x="453" y="50"/>
                  </a:cubicBezTo>
                  <a:cubicBezTo>
                    <a:pt x="452" y="50"/>
                    <a:pt x="452" y="50"/>
                    <a:pt x="452" y="50"/>
                  </a:cubicBezTo>
                  <a:cubicBezTo>
                    <a:pt x="453" y="50"/>
                    <a:pt x="453" y="50"/>
                    <a:pt x="453" y="50"/>
                  </a:cubicBezTo>
                  <a:close/>
                  <a:moveTo>
                    <a:pt x="449" y="50"/>
                  </a:moveTo>
                  <a:cubicBezTo>
                    <a:pt x="450" y="50"/>
                    <a:pt x="450" y="50"/>
                    <a:pt x="450" y="50"/>
                  </a:cubicBezTo>
                  <a:cubicBezTo>
                    <a:pt x="450" y="49"/>
                    <a:pt x="450" y="49"/>
                    <a:pt x="450" y="49"/>
                  </a:cubicBezTo>
                  <a:cubicBezTo>
                    <a:pt x="449" y="49"/>
                    <a:pt x="449" y="49"/>
                    <a:pt x="449" y="49"/>
                  </a:cubicBezTo>
                  <a:cubicBezTo>
                    <a:pt x="449" y="49"/>
                    <a:pt x="449" y="49"/>
                    <a:pt x="449" y="49"/>
                  </a:cubicBezTo>
                  <a:cubicBezTo>
                    <a:pt x="449" y="50"/>
                    <a:pt x="449" y="50"/>
                    <a:pt x="449" y="50"/>
                  </a:cubicBezTo>
                  <a:close/>
                  <a:moveTo>
                    <a:pt x="446" y="51"/>
                  </a:moveTo>
                  <a:cubicBezTo>
                    <a:pt x="446" y="51"/>
                    <a:pt x="446" y="51"/>
                    <a:pt x="446" y="51"/>
                  </a:cubicBezTo>
                  <a:cubicBezTo>
                    <a:pt x="446" y="51"/>
                    <a:pt x="446" y="51"/>
                    <a:pt x="446" y="51"/>
                  </a:cubicBezTo>
                  <a:cubicBezTo>
                    <a:pt x="446" y="50"/>
                    <a:pt x="446" y="50"/>
                    <a:pt x="446" y="50"/>
                  </a:cubicBezTo>
                  <a:cubicBezTo>
                    <a:pt x="446" y="50"/>
                    <a:pt x="446" y="50"/>
                    <a:pt x="446" y="50"/>
                  </a:cubicBezTo>
                  <a:cubicBezTo>
                    <a:pt x="445" y="50"/>
                    <a:pt x="445" y="50"/>
                    <a:pt x="445" y="50"/>
                  </a:cubicBezTo>
                  <a:cubicBezTo>
                    <a:pt x="446" y="51"/>
                    <a:pt x="446" y="51"/>
                    <a:pt x="446" y="51"/>
                  </a:cubicBezTo>
                  <a:close/>
                  <a:moveTo>
                    <a:pt x="523" y="136"/>
                  </a:moveTo>
                  <a:cubicBezTo>
                    <a:pt x="522" y="136"/>
                    <a:pt x="522" y="136"/>
                    <a:pt x="522" y="136"/>
                  </a:cubicBezTo>
                  <a:cubicBezTo>
                    <a:pt x="523" y="137"/>
                    <a:pt x="523" y="137"/>
                    <a:pt x="523" y="137"/>
                  </a:cubicBezTo>
                  <a:cubicBezTo>
                    <a:pt x="523" y="137"/>
                    <a:pt x="523" y="137"/>
                    <a:pt x="523" y="137"/>
                  </a:cubicBezTo>
                  <a:cubicBezTo>
                    <a:pt x="523" y="136"/>
                    <a:pt x="523" y="136"/>
                    <a:pt x="523" y="136"/>
                  </a:cubicBezTo>
                  <a:cubicBezTo>
                    <a:pt x="523" y="136"/>
                    <a:pt x="523" y="136"/>
                    <a:pt x="523" y="136"/>
                  </a:cubicBezTo>
                  <a:cubicBezTo>
                    <a:pt x="523" y="136"/>
                    <a:pt x="523" y="136"/>
                    <a:pt x="523" y="136"/>
                  </a:cubicBezTo>
                  <a:close/>
                  <a:moveTo>
                    <a:pt x="522" y="134"/>
                  </a:moveTo>
                  <a:cubicBezTo>
                    <a:pt x="522" y="135"/>
                    <a:pt x="522" y="135"/>
                    <a:pt x="522" y="135"/>
                  </a:cubicBezTo>
                  <a:cubicBezTo>
                    <a:pt x="523" y="135"/>
                    <a:pt x="523" y="135"/>
                    <a:pt x="523" y="135"/>
                  </a:cubicBezTo>
                  <a:cubicBezTo>
                    <a:pt x="523" y="135"/>
                    <a:pt x="523" y="135"/>
                    <a:pt x="523" y="135"/>
                  </a:cubicBezTo>
                  <a:cubicBezTo>
                    <a:pt x="522" y="134"/>
                    <a:pt x="522" y="134"/>
                    <a:pt x="522" y="134"/>
                  </a:cubicBezTo>
                  <a:cubicBezTo>
                    <a:pt x="522" y="134"/>
                    <a:pt x="522" y="134"/>
                    <a:pt x="522" y="134"/>
                  </a:cubicBezTo>
                  <a:cubicBezTo>
                    <a:pt x="522" y="134"/>
                    <a:pt x="522" y="134"/>
                    <a:pt x="522" y="134"/>
                  </a:cubicBezTo>
                  <a:close/>
                  <a:moveTo>
                    <a:pt x="83" y="86"/>
                  </a:moveTo>
                  <a:cubicBezTo>
                    <a:pt x="83" y="86"/>
                    <a:pt x="83" y="86"/>
                    <a:pt x="83" y="86"/>
                  </a:cubicBezTo>
                  <a:cubicBezTo>
                    <a:pt x="83" y="85"/>
                    <a:pt x="83" y="85"/>
                    <a:pt x="83" y="85"/>
                  </a:cubicBezTo>
                  <a:cubicBezTo>
                    <a:pt x="85" y="85"/>
                    <a:pt x="85" y="85"/>
                    <a:pt x="85" y="85"/>
                  </a:cubicBezTo>
                  <a:cubicBezTo>
                    <a:pt x="85" y="84"/>
                    <a:pt x="85" y="84"/>
                    <a:pt x="85" y="84"/>
                  </a:cubicBezTo>
                  <a:cubicBezTo>
                    <a:pt x="84" y="84"/>
                    <a:pt x="84" y="84"/>
                    <a:pt x="84" y="84"/>
                  </a:cubicBezTo>
                  <a:cubicBezTo>
                    <a:pt x="83" y="85"/>
                    <a:pt x="83" y="85"/>
                    <a:pt x="83" y="85"/>
                  </a:cubicBezTo>
                  <a:cubicBezTo>
                    <a:pt x="83" y="85"/>
                    <a:pt x="83" y="85"/>
                    <a:pt x="83" y="85"/>
                  </a:cubicBezTo>
                  <a:cubicBezTo>
                    <a:pt x="82" y="85"/>
                    <a:pt x="82" y="85"/>
                    <a:pt x="82" y="85"/>
                  </a:cubicBezTo>
                  <a:cubicBezTo>
                    <a:pt x="83" y="86"/>
                    <a:pt x="83" y="86"/>
                    <a:pt x="83" y="86"/>
                  </a:cubicBezTo>
                  <a:close/>
                  <a:moveTo>
                    <a:pt x="77" y="111"/>
                  </a:moveTo>
                  <a:cubicBezTo>
                    <a:pt x="79" y="112"/>
                    <a:pt x="79" y="112"/>
                    <a:pt x="79" y="112"/>
                  </a:cubicBezTo>
                  <a:cubicBezTo>
                    <a:pt x="80" y="111"/>
                    <a:pt x="80" y="111"/>
                    <a:pt x="80" y="111"/>
                  </a:cubicBezTo>
                  <a:cubicBezTo>
                    <a:pt x="81" y="111"/>
                    <a:pt x="81" y="111"/>
                    <a:pt x="81" y="111"/>
                  </a:cubicBezTo>
                  <a:cubicBezTo>
                    <a:pt x="82" y="111"/>
                    <a:pt x="82" y="111"/>
                    <a:pt x="82" y="111"/>
                  </a:cubicBezTo>
                  <a:cubicBezTo>
                    <a:pt x="82" y="111"/>
                    <a:pt x="82" y="111"/>
                    <a:pt x="82" y="111"/>
                  </a:cubicBezTo>
                  <a:cubicBezTo>
                    <a:pt x="83" y="111"/>
                    <a:pt x="83" y="111"/>
                    <a:pt x="83" y="111"/>
                  </a:cubicBezTo>
                  <a:cubicBezTo>
                    <a:pt x="84" y="111"/>
                    <a:pt x="84" y="111"/>
                    <a:pt x="84" y="111"/>
                  </a:cubicBezTo>
                  <a:cubicBezTo>
                    <a:pt x="84" y="111"/>
                    <a:pt x="84" y="111"/>
                    <a:pt x="84" y="111"/>
                  </a:cubicBezTo>
                  <a:cubicBezTo>
                    <a:pt x="84" y="110"/>
                    <a:pt x="84" y="110"/>
                    <a:pt x="84" y="110"/>
                  </a:cubicBezTo>
                  <a:cubicBezTo>
                    <a:pt x="84" y="110"/>
                    <a:pt x="84" y="110"/>
                    <a:pt x="84" y="110"/>
                  </a:cubicBezTo>
                  <a:cubicBezTo>
                    <a:pt x="84" y="111"/>
                    <a:pt x="84" y="111"/>
                    <a:pt x="84" y="111"/>
                  </a:cubicBezTo>
                  <a:cubicBezTo>
                    <a:pt x="85" y="111"/>
                    <a:pt x="85" y="111"/>
                    <a:pt x="85" y="111"/>
                  </a:cubicBezTo>
                  <a:cubicBezTo>
                    <a:pt x="86" y="111"/>
                    <a:pt x="86" y="111"/>
                    <a:pt x="86" y="111"/>
                  </a:cubicBezTo>
                  <a:cubicBezTo>
                    <a:pt x="87" y="111"/>
                    <a:pt x="87" y="111"/>
                    <a:pt x="87" y="111"/>
                  </a:cubicBezTo>
                  <a:cubicBezTo>
                    <a:pt x="87" y="111"/>
                    <a:pt x="87" y="111"/>
                    <a:pt x="87" y="111"/>
                  </a:cubicBezTo>
                  <a:cubicBezTo>
                    <a:pt x="88" y="110"/>
                    <a:pt x="88" y="110"/>
                    <a:pt x="88" y="110"/>
                  </a:cubicBezTo>
                  <a:cubicBezTo>
                    <a:pt x="88" y="109"/>
                    <a:pt x="88" y="109"/>
                    <a:pt x="88" y="109"/>
                  </a:cubicBezTo>
                  <a:cubicBezTo>
                    <a:pt x="88" y="108"/>
                    <a:pt x="88" y="108"/>
                    <a:pt x="88" y="108"/>
                  </a:cubicBezTo>
                  <a:cubicBezTo>
                    <a:pt x="88" y="107"/>
                    <a:pt x="88" y="107"/>
                    <a:pt x="88" y="107"/>
                  </a:cubicBezTo>
                  <a:cubicBezTo>
                    <a:pt x="88" y="107"/>
                    <a:pt x="88" y="107"/>
                    <a:pt x="88" y="107"/>
                  </a:cubicBezTo>
                  <a:cubicBezTo>
                    <a:pt x="87" y="106"/>
                    <a:pt x="87" y="106"/>
                    <a:pt x="87" y="106"/>
                  </a:cubicBezTo>
                  <a:cubicBezTo>
                    <a:pt x="86" y="106"/>
                    <a:pt x="86" y="106"/>
                    <a:pt x="86" y="106"/>
                  </a:cubicBezTo>
                  <a:cubicBezTo>
                    <a:pt x="86" y="106"/>
                    <a:pt x="86" y="106"/>
                    <a:pt x="86" y="106"/>
                  </a:cubicBezTo>
                  <a:cubicBezTo>
                    <a:pt x="86" y="105"/>
                    <a:pt x="86" y="105"/>
                    <a:pt x="86" y="105"/>
                  </a:cubicBezTo>
                  <a:cubicBezTo>
                    <a:pt x="86" y="105"/>
                    <a:pt x="86" y="105"/>
                    <a:pt x="86" y="105"/>
                  </a:cubicBezTo>
                  <a:cubicBezTo>
                    <a:pt x="87" y="105"/>
                    <a:pt x="87" y="105"/>
                    <a:pt x="87" y="105"/>
                  </a:cubicBezTo>
                  <a:cubicBezTo>
                    <a:pt x="87" y="105"/>
                    <a:pt x="87" y="105"/>
                    <a:pt x="87" y="105"/>
                  </a:cubicBezTo>
                  <a:cubicBezTo>
                    <a:pt x="88" y="106"/>
                    <a:pt x="88" y="106"/>
                    <a:pt x="88" y="106"/>
                  </a:cubicBezTo>
                  <a:cubicBezTo>
                    <a:pt x="88" y="106"/>
                    <a:pt x="88" y="106"/>
                    <a:pt x="88" y="106"/>
                  </a:cubicBezTo>
                  <a:cubicBezTo>
                    <a:pt x="88" y="106"/>
                    <a:pt x="88" y="106"/>
                    <a:pt x="88" y="106"/>
                  </a:cubicBezTo>
                  <a:cubicBezTo>
                    <a:pt x="89" y="106"/>
                    <a:pt x="89" y="106"/>
                    <a:pt x="89" y="106"/>
                  </a:cubicBezTo>
                  <a:cubicBezTo>
                    <a:pt x="88" y="105"/>
                    <a:pt x="88" y="105"/>
                    <a:pt x="88" y="105"/>
                  </a:cubicBezTo>
                  <a:cubicBezTo>
                    <a:pt x="87" y="103"/>
                    <a:pt x="87" y="103"/>
                    <a:pt x="87" y="103"/>
                  </a:cubicBezTo>
                  <a:cubicBezTo>
                    <a:pt x="87" y="102"/>
                    <a:pt x="87" y="102"/>
                    <a:pt x="87" y="102"/>
                  </a:cubicBezTo>
                  <a:cubicBezTo>
                    <a:pt x="87" y="102"/>
                    <a:pt x="87" y="102"/>
                    <a:pt x="87" y="102"/>
                  </a:cubicBezTo>
                  <a:cubicBezTo>
                    <a:pt x="87" y="103"/>
                    <a:pt x="87" y="103"/>
                    <a:pt x="87" y="103"/>
                  </a:cubicBezTo>
                  <a:cubicBezTo>
                    <a:pt x="88" y="103"/>
                    <a:pt x="88" y="103"/>
                    <a:pt x="88" y="103"/>
                  </a:cubicBezTo>
                  <a:cubicBezTo>
                    <a:pt x="88" y="104"/>
                    <a:pt x="88" y="104"/>
                    <a:pt x="88" y="104"/>
                  </a:cubicBezTo>
                  <a:cubicBezTo>
                    <a:pt x="89" y="104"/>
                    <a:pt x="89" y="104"/>
                    <a:pt x="89" y="104"/>
                  </a:cubicBezTo>
                  <a:cubicBezTo>
                    <a:pt x="89" y="103"/>
                    <a:pt x="89" y="103"/>
                    <a:pt x="89" y="103"/>
                  </a:cubicBezTo>
                  <a:cubicBezTo>
                    <a:pt x="89" y="103"/>
                    <a:pt x="89" y="103"/>
                    <a:pt x="89" y="103"/>
                  </a:cubicBezTo>
                  <a:cubicBezTo>
                    <a:pt x="89" y="102"/>
                    <a:pt x="89" y="102"/>
                    <a:pt x="89" y="102"/>
                  </a:cubicBezTo>
                  <a:cubicBezTo>
                    <a:pt x="89" y="102"/>
                    <a:pt x="89" y="102"/>
                    <a:pt x="89" y="102"/>
                  </a:cubicBezTo>
                  <a:cubicBezTo>
                    <a:pt x="89" y="101"/>
                    <a:pt x="89" y="101"/>
                    <a:pt x="89" y="101"/>
                  </a:cubicBezTo>
                  <a:cubicBezTo>
                    <a:pt x="89" y="100"/>
                    <a:pt x="89" y="100"/>
                    <a:pt x="89" y="100"/>
                  </a:cubicBezTo>
                  <a:cubicBezTo>
                    <a:pt x="89" y="100"/>
                    <a:pt x="89" y="100"/>
                    <a:pt x="89" y="100"/>
                  </a:cubicBezTo>
                  <a:cubicBezTo>
                    <a:pt x="88" y="99"/>
                    <a:pt x="88" y="99"/>
                    <a:pt x="88" y="99"/>
                  </a:cubicBezTo>
                  <a:cubicBezTo>
                    <a:pt x="88" y="98"/>
                    <a:pt x="88" y="98"/>
                    <a:pt x="88" y="98"/>
                  </a:cubicBezTo>
                  <a:cubicBezTo>
                    <a:pt x="89" y="99"/>
                    <a:pt x="89" y="99"/>
                    <a:pt x="89" y="99"/>
                  </a:cubicBezTo>
                  <a:cubicBezTo>
                    <a:pt x="90" y="99"/>
                    <a:pt x="90" y="99"/>
                    <a:pt x="90" y="99"/>
                  </a:cubicBezTo>
                  <a:cubicBezTo>
                    <a:pt x="90" y="98"/>
                    <a:pt x="90" y="98"/>
                    <a:pt x="90" y="98"/>
                  </a:cubicBezTo>
                  <a:cubicBezTo>
                    <a:pt x="90" y="98"/>
                    <a:pt x="90" y="98"/>
                    <a:pt x="90" y="98"/>
                  </a:cubicBezTo>
                  <a:cubicBezTo>
                    <a:pt x="89" y="98"/>
                    <a:pt x="89" y="98"/>
                    <a:pt x="89" y="98"/>
                  </a:cubicBezTo>
                  <a:cubicBezTo>
                    <a:pt x="89" y="97"/>
                    <a:pt x="89" y="97"/>
                    <a:pt x="89" y="97"/>
                  </a:cubicBezTo>
                  <a:cubicBezTo>
                    <a:pt x="90" y="97"/>
                    <a:pt x="90" y="97"/>
                    <a:pt x="90" y="97"/>
                  </a:cubicBezTo>
                  <a:cubicBezTo>
                    <a:pt x="91" y="97"/>
                    <a:pt x="91" y="97"/>
                    <a:pt x="91" y="97"/>
                  </a:cubicBezTo>
                  <a:cubicBezTo>
                    <a:pt x="92" y="98"/>
                    <a:pt x="92" y="98"/>
                    <a:pt x="92" y="98"/>
                  </a:cubicBezTo>
                  <a:cubicBezTo>
                    <a:pt x="92" y="97"/>
                    <a:pt x="92" y="97"/>
                    <a:pt x="92" y="97"/>
                  </a:cubicBezTo>
                  <a:cubicBezTo>
                    <a:pt x="92" y="97"/>
                    <a:pt x="92" y="97"/>
                    <a:pt x="92" y="97"/>
                  </a:cubicBezTo>
                  <a:cubicBezTo>
                    <a:pt x="91" y="96"/>
                    <a:pt x="91" y="96"/>
                    <a:pt x="91" y="96"/>
                  </a:cubicBezTo>
                  <a:cubicBezTo>
                    <a:pt x="92" y="96"/>
                    <a:pt x="92" y="96"/>
                    <a:pt x="92" y="96"/>
                  </a:cubicBezTo>
                  <a:cubicBezTo>
                    <a:pt x="93" y="97"/>
                    <a:pt x="93" y="97"/>
                    <a:pt x="93" y="97"/>
                  </a:cubicBezTo>
                  <a:cubicBezTo>
                    <a:pt x="93" y="96"/>
                    <a:pt x="93" y="96"/>
                    <a:pt x="93" y="96"/>
                  </a:cubicBezTo>
                  <a:cubicBezTo>
                    <a:pt x="93" y="95"/>
                    <a:pt x="93" y="95"/>
                    <a:pt x="93" y="95"/>
                  </a:cubicBezTo>
                  <a:cubicBezTo>
                    <a:pt x="93" y="95"/>
                    <a:pt x="93" y="95"/>
                    <a:pt x="93" y="95"/>
                  </a:cubicBezTo>
                  <a:cubicBezTo>
                    <a:pt x="93" y="95"/>
                    <a:pt x="93" y="95"/>
                    <a:pt x="93" y="95"/>
                  </a:cubicBezTo>
                  <a:cubicBezTo>
                    <a:pt x="94" y="94"/>
                    <a:pt x="94" y="94"/>
                    <a:pt x="94" y="94"/>
                  </a:cubicBezTo>
                  <a:cubicBezTo>
                    <a:pt x="95" y="94"/>
                    <a:pt x="95" y="94"/>
                    <a:pt x="95" y="94"/>
                  </a:cubicBezTo>
                  <a:cubicBezTo>
                    <a:pt x="94" y="93"/>
                    <a:pt x="94" y="93"/>
                    <a:pt x="94" y="93"/>
                  </a:cubicBezTo>
                  <a:cubicBezTo>
                    <a:pt x="94" y="93"/>
                    <a:pt x="94" y="93"/>
                    <a:pt x="94" y="93"/>
                  </a:cubicBezTo>
                  <a:cubicBezTo>
                    <a:pt x="94" y="92"/>
                    <a:pt x="94" y="92"/>
                    <a:pt x="94" y="92"/>
                  </a:cubicBezTo>
                  <a:cubicBezTo>
                    <a:pt x="94" y="93"/>
                    <a:pt x="94" y="93"/>
                    <a:pt x="94" y="93"/>
                  </a:cubicBezTo>
                  <a:cubicBezTo>
                    <a:pt x="95" y="92"/>
                    <a:pt x="95" y="92"/>
                    <a:pt x="95" y="92"/>
                  </a:cubicBezTo>
                  <a:cubicBezTo>
                    <a:pt x="96" y="91"/>
                    <a:pt x="96" y="91"/>
                    <a:pt x="96" y="91"/>
                  </a:cubicBezTo>
                  <a:cubicBezTo>
                    <a:pt x="96" y="90"/>
                    <a:pt x="96" y="90"/>
                    <a:pt x="96" y="90"/>
                  </a:cubicBezTo>
                  <a:cubicBezTo>
                    <a:pt x="97" y="89"/>
                    <a:pt x="97" y="89"/>
                    <a:pt x="97" y="89"/>
                  </a:cubicBezTo>
                  <a:cubicBezTo>
                    <a:pt x="97" y="88"/>
                    <a:pt x="97" y="88"/>
                    <a:pt x="97" y="88"/>
                  </a:cubicBezTo>
                  <a:cubicBezTo>
                    <a:pt x="98" y="88"/>
                    <a:pt x="98" y="88"/>
                    <a:pt x="98" y="88"/>
                  </a:cubicBezTo>
                  <a:cubicBezTo>
                    <a:pt x="99" y="87"/>
                    <a:pt x="99" y="87"/>
                    <a:pt x="99" y="87"/>
                  </a:cubicBezTo>
                  <a:cubicBezTo>
                    <a:pt x="100" y="85"/>
                    <a:pt x="100" y="85"/>
                    <a:pt x="100" y="85"/>
                  </a:cubicBezTo>
                  <a:cubicBezTo>
                    <a:pt x="100" y="85"/>
                    <a:pt x="100" y="85"/>
                    <a:pt x="100" y="85"/>
                  </a:cubicBezTo>
                  <a:cubicBezTo>
                    <a:pt x="102" y="84"/>
                    <a:pt x="102" y="84"/>
                    <a:pt x="102" y="84"/>
                  </a:cubicBezTo>
                  <a:cubicBezTo>
                    <a:pt x="104" y="82"/>
                    <a:pt x="104" y="82"/>
                    <a:pt x="104" y="82"/>
                  </a:cubicBezTo>
                  <a:cubicBezTo>
                    <a:pt x="105" y="81"/>
                    <a:pt x="105" y="81"/>
                    <a:pt x="105" y="81"/>
                  </a:cubicBezTo>
                  <a:cubicBezTo>
                    <a:pt x="106" y="81"/>
                    <a:pt x="106" y="81"/>
                    <a:pt x="106" y="81"/>
                  </a:cubicBezTo>
                  <a:cubicBezTo>
                    <a:pt x="107" y="80"/>
                    <a:pt x="107" y="80"/>
                    <a:pt x="107" y="80"/>
                  </a:cubicBezTo>
                  <a:cubicBezTo>
                    <a:pt x="108" y="80"/>
                    <a:pt x="108" y="80"/>
                    <a:pt x="108" y="80"/>
                  </a:cubicBezTo>
                  <a:cubicBezTo>
                    <a:pt x="109" y="79"/>
                    <a:pt x="109" y="79"/>
                    <a:pt x="109" y="79"/>
                  </a:cubicBezTo>
                  <a:cubicBezTo>
                    <a:pt x="110" y="78"/>
                    <a:pt x="110" y="78"/>
                    <a:pt x="110" y="78"/>
                  </a:cubicBezTo>
                  <a:cubicBezTo>
                    <a:pt x="111" y="77"/>
                    <a:pt x="111" y="77"/>
                    <a:pt x="111" y="77"/>
                  </a:cubicBezTo>
                  <a:cubicBezTo>
                    <a:pt x="112" y="77"/>
                    <a:pt x="112" y="77"/>
                    <a:pt x="112" y="77"/>
                  </a:cubicBezTo>
                  <a:cubicBezTo>
                    <a:pt x="112" y="77"/>
                    <a:pt x="112" y="77"/>
                    <a:pt x="112" y="77"/>
                  </a:cubicBezTo>
                  <a:cubicBezTo>
                    <a:pt x="112" y="77"/>
                    <a:pt x="112" y="77"/>
                    <a:pt x="112" y="77"/>
                  </a:cubicBezTo>
                  <a:cubicBezTo>
                    <a:pt x="112" y="76"/>
                    <a:pt x="112" y="76"/>
                    <a:pt x="112" y="76"/>
                  </a:cubicBezTo>
                  <a:cubicBezTo>
                    <a:pt x="112" y="75"/>
                    <a:pt x="112" y="75"/>
                    <a:pt x="112" y="75"/>
                  </a:cubicBezTo>
                  <a:cubicBezTo>
                    <a:pt x="112" y="75"/>
                    <a:pt x="112" y="75"/>
                    <a:pt x="112" y="75"/>
                  </a:cubicBezTo>
                  <a:cubicBezTo>
                    <a:pt x="112" y="74"/>
                    <a:pt x="112" y="74"/>
                    <a:pt x="112" y="74"/>
                  </a:cubicBezTo>
                  <a:cubicBezTo>
                    <a:pt x="112" y="73"/>
                    <a:pt x="112" y="73"/>
                    <a:pt x="112" y="73"/>
                  </a:cubicBezTo>
                  <a:cubicBezTo>
                    <a:pt x="111" y="73"/>
                    <a:pt x="111" y="73"/>
                    <a:pt x="111" y="73"/>
                  </a:cubicBezTo>
                  <a:cubicBezTo>
                    <a:pt x="111" y="72"/>
                    <a:pt x="111" y="72"/>
                    <a:pt x="111" y="72"/>
                  </a:cubicBezTo>
                  <a:cubicBezTo>
                    <a:pt x="112" y="71"/>
                    <a:pt x="112" y="71"/>
                    <a:pt x="112" y="71"/>
                  </a:cubicBezTo>
                  <a:cubicBezTo>
                    <a:pt x="112" y="71"/>
                    <a:pt x="112" y="71"/>
                    <a:pt x="112" y="71"/>
                  </a:cubicBezTo>
                  <a:cubicBezTo>
                    <a:pt x="111" y="71"/>
                    <a:pt x="111" y="71"/>
                    <a:pt x="111" y="71"/>
                  </a:cubicBezTo>
                  <a:cubicBezTo>
                    <a:pt x="110" y="70"/>
                    <a:pt x="110" y="70"/>
                    <a:pt x="110" y="70"/>
                  </a:cubicBezTo>
                  <a:cubicBezTo>
                    <a:pt x="109" y="70"/>
                    <a:pt x="109" y="70"/>
                    <a:pt x="109" y="70"/>
                  </a:cubicBezTo>
                  <a:cubicBezTo>
                    <a:pt x="109" y="70"/>
                    <a:pt x="109" y="70"/>
                    <a:pt x="109" y="70"/>
                  </a:cubicBezTo>
                  <a:cubicBezTo>
                    <a:pt x="109" y="69"/>
                    <a:pt x="109" y="69"/>
                    <a:pt x="109" y="69"/>
                  </a:cubicBezTo>
                  <a:cubicBezTo>
                    <a:pt x="108" y="69"/>
                    <a:pt x="108" y="69"/>
                    <a:pt x="108" y="69"/>
                  </a:cubicBezTo>
                  <a:cubicBezTo>
                    <a:pt x="107" y="69"/>
                    <a:pt x="107" y="69"/>
                    <a:pt x="107" y="69"/>
                  </a:cubicBezTo>
                  <a:cubicBezTo>
                    <a:pt x="107" y="70"/>
                    <a:pt x="107" y="70"/>
                    <a:pt x="107" y="70"/>
                  </a:cubicBezTo>
                  <a:cubicBezTo>
                    <a:pt x="107" y="70"/>
                    <a:pt x="107" y="70"/>
                    <a:pt x="107" y="70"/>
                  </a:cubicBezTo>
                  <a:cubicBezTo>
                    <a:pt x="106" y="69"/>
                    <a:pt x="106" y="69"/>
                    <a:pt x="106" y="69"/>
                  </a:cubicBezTo>
                  <a:cubicBezTo>
                    <a:pt x="105" y="69"/>
                    <a:pt x="105" y="69"/>
                    <a:pt x="105" y="69"/>
                  </a:cubicBezTo>
                  <a:cubicBezTo>
                    <a:pt x="104" y="70"/>
                    <a:pt x="104" y="70"/>
                    <a:pt x="104" y="70"/>
                  </a:cubicBezTo>
                  <a:cubicBezTo>
                    <a:pt x="104" y="71"/>
                    <a:pt x="104" y="71"/>
                    <a:pt x="104" y="71"/>
                  </a:cubicBezTo>
                  <a:cubicBezTo>
                    <a:pt x="103" y="71"/>
                    <a:pt x="103" y="71"/>
                    <a:pt x="103" y="71"/>
                  </a:cubicBezTo>
                  <a:cubicBezTo>
                    <a:pt x="103" y="71"/>
                    <a:pt x="103" y="71"/>
                    <a:pt x="103" y="71"/>
                  </a:cubicBezTo>
                  <a:cubicBezTo>
                    <a:pt x="102" y="72"/>
                    <a:pt x="102" y="72"/>
                    <a:pt x="102" y="72"/>
                  </a:cubicBezTo>
                  <a:cubicBezTo>
                    <a:pt x="102" y="72"/>
                    <a:pt x="102" y="72"/>
                    <a:pt x="102" y="72"/>
                  </a:cubicBezTo>
                  <a:cubicBezTo>
                    <a:pt x="102" y="73"/>
                    <a:pt x="102" y="73"/>
                    <a:pt x="102" y="73"/>
                  </a:cubicBezTo>
                  <a:cubicBezTo>
                    <a:pt x="101" y="73"/>
                    <a:pt x="101" y="73"/>
                    <a:pt x="101" y="73"/>
                  </a:cubicBezTo>
                  <a:cubicBezTo>
                    <a:pt x="102" y="74"/>
                    <a:pt x="102" y="74"/>
                    <a:pt x="102" y="74"/>
                  </a:cubicBezTo>
                  <a:cubicBezTo>
                    <a:pt x="102" y="75"/>
                    <a:pt x="102" y="75"/>
                    <a:pt x="102" y="75"/>
                  </a:cubicBezTo>
                  <a:cubicBezTo>
                    <a:pt x="101" y="75"/>
                    <a:pt x="101" y="75"/>
                    <a:pt x="101" y="75"/>
                  </a:cubicBezTo>
                  <a:cubicBezTo>
                    <a:pt x="101" y="75"/>
                    <a:pt x="101" y="75"/>
                    <a:pt x="101" y="75"/>
                  </a:cubicBezTo>
                  <a:cubicBezTo>
                    <a:pt x="101" y="76"/>
                    <a:pt x="101" y="76"/>
                    <a:pt x="101" y="76"/>
                  </a:cubicBezTo>
                  <a:cubicBezTo>
                    <a:pt x="100" y="76"/>
                    <a:pt x="100" y="76"/>
                    <a:pt x="100" y="76"/>
                  </a:cubicBezTo>
                  <a:cubicBezTo>
                    <a:pt x="100" y="77"/>
                    <a:pt x="100" y="77"/>
                    <a:pt x="100" y="77"/>
                  </a:cubicBezTo>
                  <a:cubicBezTo>
                    <a:pt x="98" y="77"/>
                    <a:pt x="98" y="77"/>
                    <a:pt x="98" y="77"/>
                  </a:cubicBezTo>
                  <a:cubicBezTo>
                    <a:pt x="98" y="78"/>
                    <a:pt x="98" y="78"/>
                    <a:pt x="98" y="78"/>
                  </a:cubicBezTo>
                  <a:cubicBezTo>
                    <a:pt x="98" y="78"/>
                    <a:pt x="98" y="78"/>
                    <a:pt x="98" y="78"/>
                  </a:cubicBezTo>
                  <a:cubicBezTo>
                    <a:pt x="97" y="78"/>
                    <a:pt x="97" y="78"/>
                    <a:pt x="97" y="78"/>
                  </a:cubicBezTo>
                  <a:cubicBezTo>
                    <a:pt x="96" y="78"/>
                    <a:pt x="96" y="78"/>
                    <a:pt x="96" y="78"/>
                  </a:cubicBezTo>
                  <a:cubicBezTo>
                    <a:pt x="95" y="79"/>
                    <a:pt x="95" y="79"/>
                    <a:pt x="95" y="79"/>
                  </a:cubicBezTo>
                  <a:cubicBezTo>
                    <a:pt x="95" y="80"/>
                    <a:pt x="95" y="80"/>
                    <a:pt x="95" y="80"/>
                  </a:cubicBezTo>
                  <a:cubicBezTo>
                    <a:pt x="94" y="79"/>
                    <a:pt x="94" y="79"/>
                    <a:pt x="94" y="79"/>
                  </a:cubicBezTo>
                  <a:cubicBezTo>
                    <a:pt x="94" y="79"/>
                    <a:pt x="94" y="79"/>
                    <a:pt x="94" y="79"/>
                  </a:cubicBezTo>
                  <a:cubicBezTo>
                    <a:pt x="94" y="79"/>
                    <a:pt x="94" y="79"/>
                    <a:pt x="94" y="79"/>
                  </a:cubicBezTo>
                  <a:cubicBezTo>
                    <a:pt x="94" y="79"/>
                    <a:pt x="94" y="79"/>
                    <a:pt x="94" y="79"/>
                  </a:cubicBezTo>
                  <a:cubicBezTo>
                    <a:pt x="94" y="80"/>
                    <a:pt x="94" y="80"/>
                    <a:pt x="94" y="80"/>
                  </a:cubicBezTo>
                  <a:cubicBezTo>
                    <a:pt x="93" y="80"/>
                    <a:pt x="93" y="80"/>
                    <a:pt x="93" y="80"/>
                  </a:cubicBezTo>
                  <a:cubicBezTo>
                    <a:pt x="93" y="80"/>
                    <a:pt x="93" y="80"/>
                    <a:pt x="93" y="80"/>
                  </a:cubicBezTo>
                  <a:cubicBezTo>
                    <a:pt x="93" y="79"/>
                    <a:pt x="93" y="79"/>
                    <a:pt x="93" y="79"/>
                  </a:cubicBezTo>
                  <a:cubicBezTo>
                    <a:pt x="91" y="79"/>
                    <a:pt x="91" y="79"/>
                    <a:pt x="91" y="79"/>
                  </a:cubicBezTo>
                  <a:cubicBezTo>
                    <a:pt x="90" y="80"/>
                    <a:pt x="90" y="80"/>
                    <a:pt x="90" y="80"/>
                  </a:cubicBezTo>
                  <a:cubicBezTo>
                    <a:pt x="89" y="80"/>
                    <a:pt x="89" y="80"/>
                    <a:pt x="89" y="80"/>
                  </a:cubicBezTo>
                  <a:cubicBezTo>
                    <a:pt x="89" y="80"/>
                    <a:pt x="89" y="80"/>
                    <a:pt x="89" y="80"/>
                  </a:cubicBezTo>
                  <a:cubicBezTo>
                    <a:pt x="89" y="80"/>
                    <a:pt x="89" y="80"/>
                    <a:pt x="89" y="80"/>
                  </a:cubicBezTo>
                  <a:cubicBezTo>
                    <a:pt x="89" y="81"/>
                    <a:pt x="89" y="81"/>
                    <a:pt x="89" y="81"/>
                  </a:cubicBezTo>
                  <a:cubicBezTo>
                    <a:pt x="89" y="82"/>
                    <a:pt x="89" y="82"/>
                    <a:pt x="89" y="82"/>
                  </a:cubicBezTo>
                  <a:cubicBezTo>
                    <a:pt x="89" y="82"/>
                    <a:pt x="89" y="82"/>
                    <a:pt x="89" y="82"/>
                  </a:cubicBezTo>
                  <a:cubicBezTo>
                    <a:pt x="89" y="82"/>
                    <a:pt x="89" y="82"/>
                    <a:pt x="89" y="82"/>
                  </a:cubicBezTo>
                  <a:cubicBezTo>
                    <a:pt x="88" y="83"/>
                    <a:pt x="88" y="83"/>
                    <a:pt x="88" y="83"/>
                  </a:cubicBezTo>
                  <a:cubicBezTo>
                    <a:pt x="88" y="83"/>
                    <a:pt x="88" y="83"/>
                    <a:pt x="88" y="83"/>
                  </a:cubicBezTo>
                  <a:cubicBezTo>
                    <a:pt x="88" y="82"/>
                    <a:pt x="88" y="82"/>
                    <a:pt x="88" y="82"/>
                  </a:cubicBezTo>
                  <a:cubicBezTo>
                    <a:pt x="88" y="82"/>
                    <a:pt x="88" y="82"/>
                    <a:pt x="88" y="82"/>
                  </a:cubicBezTo>
                  <a:cubicBezTo>
                    <a:pt x="88" y="82"/>
                    <a:pt x="88" y="82"/>
                    <a:pt x="88" y="82"/>
                  </a:cubicBezTo>
                  <a:cubicBezTo>
                    <a:pt x="88" y="82"/>
                    <a:pt x="88" y="82"/>
                    <a:pt x="88" y="82"/>
                  </a:cubicBezTo>
                  <a:cubicBezTo>
                    <a:pt x="87" y="82"/>
                    <a:pt x="87" y="82"/>
                    <a:pt x="87" y="82"/>
                  </a:cubicBezTo>
                  <a:cubicBezTo>
                    <a:pt x="86" y="83"/>
                    <a:pt x="86" y="83"/>
                    <a:pt x="86" y="83"/>
                  </a:cubicBezTo>
                  <a:cubicBezTo>
                    <a:pt x="86" y="83"/>
                    <a:pt x="86" y="83"/>
                    <a:pt x="86" y="83"/>
                  </a:cubicBezTo>
                  <a:cubicBezTo>
                    <a:pt x="87" y="84"/>
                    <a:pt x="87" y="84"/>
                    <a:pt x="87" y="84"/>
                  </a:cubicBezTo>
                  <a:cubicBezTo>
                    <a:pt x="87" y="84"/>
                    <a:pt x="87" y="84"/>
                    <a:pt x="87" y="84"/>
                  </a:cubicBezTo>
                  <a:cubicBezTo>
                    <a:pt x="86" y="85"/>
                    <a:pt x="86" y="85"/>
                    <a:pt x="86" y="85"/>
                  </a:cubicBezTo>
                  <a:cubicBezTo>
                    <a:pt x="85" y="85"/>
                    <a:pt x="85" y="85"/>
                    <a:pt x="85" y="85"/>
                  </a:cubicBezTo>
                  <a:cubicBezTo>
                    <a:pt x="85" y="85"/>
                    <a:pt x="85" y="85"/>
                    <a:pt x="85" y="85"/>
                  </a:cubicBezTo>
                  <a:cubicBezTo>
                    <a:pt x="85" y="86"/>
                    <a:pt x="85" y="86"/>
                    <a:pt x="85" y="86"/>
                  </a:cubicBezTo>
                  <a:cubicBezTo>
                    <a:pt x="84" y="86"/>
                    <a:pt x="84" y="86"/>
                    <a:pt x="84" y="86"/>
                  </a:cubicBezTo>
                  <a:cubicBezTo>
                    <a:pt x="83" y="86"/>
                    <a:pt x="83" y="86"/>
                    <a:pt x="83" y="86"/>
                  </a:cubicBezTo>
                  <a:cubicBezTo>
                    <a:pt x="83" y="87"/>
                    <a:pt x="83" y="87"/>
                    <a:pt x="83" y="87"/>
                  </a:cubicBezTo>
                  <a:cubicBezTo>
                    <a:pt x="83" y="88"/>
                    <a:pt x="83" y="88"/>
                    <a:pt x="83" y="88"/>
                  </a:cubicBezTo>
                  <a:cubicBezTo>
                    <a:pt x="84" y="88"/>
                    <a:pt x="84" y="88"/>
                    <a:pt x="84" y="88"/>
                  </a:cubicBezTo>
                  <a:cubicBezTo>
                    <a:pt x="83" y="88"/>
                    <a:pt x="83" y="88"/>
                    <a:pt x="83" y="88"/>
                  </a:cubicBezTo>
                  <a:cubicBezTo>
                    <a:pt x="82" y="88"/>
                    <a:pt x="82" y="88"/>
                    <a:pt x="82" y="88"/>
                  </a:cubicBezTo>
                  <a:cubicBezTo>
                    <a:pt x="81" y="89"/>
                    <a:pt x="81" y="89"/>
                    <a:pt x="81" y="89"/>
                  </a:cubicBezTo>
                  <a:cubicBezTo>
                    <a:pt x="81" y="90"/>
                    <a:pt x="81" y="90"/>
                    <a:pt x="81" y="90"/>
                  </a:cubicBezTo>
                  <a:cubicBezTo>
                    <a:pt x="81" y="90"/>
                    <a:pt x="81" y="90"/>
                    <a:pt x="81" y="90"/>
                  </a:cubicBezTo>
                  <a:cubicBezTo>
                    <a:pt x="82" y="90"/>
                    <a:pt x="82" y="90"/>
                    <a:pt x="82" y="90"/>
                  </a:cubicBezTo>
                  <a:cubicBezTo>
                    <a:pt x="82" y="90"/>
                    <a:pt x="82" y="90"/>
                    <a:pt x="82" y="90"/>
                  </a:cubicBezTo>
                  <a:cubicBezTo>
                    <a:pt x="83" y="91"/>
                    <a:pt x="83" y="91"/>
                    <a:pt x="83" y="91"/>
                  </a:cubicBezTo>
                  <a:cubicBezTo>
                    <a:pt x="83" y="91"/>
                    <a:pt x="83" y="91"/>
                    <a:pt x="83" y="91"/>
                  </a:cubicBezTo>
                  <a:cubicBezTo>
                    <a:pt x="83" y="92"/>
                    <a:pt x="83" y="92"/>
                    <a:pt x="83" y="92"/>
                  </a:cubicBezTo>
                  <a:cubicBezTo>
                    <a:pt x="82" y="92"/>
                    <a:pt x="82" y="92"/>
                    <a:pt x="82" y="92"/>
                  </a:cubicBezTo>
                  <a:cubicBezTo>
                    <a:pt x="82" y="92"/>
                    <a:pt x="82" y="92"/>
                    <a:pt x="82" y="92"/>
                  </a:cubicBezTo>
                  <a:cubicBezTo>
                    <a:pt x="81" y="92"/>
                    <a:pt x="81" y="92"/>
                    <a:pt x="81" y="92"/>
                  </a:cubicBezTo>
                  <a:cubicBezTo>
                    <a:pt x="80" y="92"/>
                    <a:pt x="80" y="92"/>
                    <a:pt x="80" y="92"/>
                  </a:cubicBezTo>
                  <a:cubicBezTo>
                    <a:pt x="79" y="93"/>
                    <a:pt x="79" y="93"/>
                    <a:pt x="79" y="93"/>
                  </a:cubicBezTo>
                  <a:cubicBezTo>
                    <a:pt x="79" y="93"/>
                    <a:pt x="79" y="93"/>
                    <a:pt x="79" y="93"/>
                  </a:cubicBezTo>
                  <a:cubicBezTo>
                    <a:pt x="79" y="94"/>
                    <a:pt x="79" y="94"/>
                    <a:pt x="79" y="94"/>
                  </a:cubicBezTo>
                  <a:cubicBezTo>
                    <a:pt x="78" y="94"/>
                    <a:pt x="78" y="94"/>
                    <a:pt x="78" y="94"/>
                  </a:cubicBezTo>
                  <a:cubicBezTo>
                    <a:pt x="78" y="94"/>
                    <a:pt x="78" y="94"/>
                    <a:pt x="78" y="94"/>
                  </a:cubicBezTo>
                  <a:cubicBezTo>
                    <a:pt x="77" y="94"/>
                    <a:pt x="77" y="94"/>
                    <a:pt x="77" y="94"/>
                  </a:cubicBezTo>
                  <a:cubicBezTo>
                    <a:pt x="77" y="93"/>
                    <a:pt x="77" y="93"/>
                    <a:pt x="77" y="93"/>
                  </a:cubicBezTo>
                  <a:cubicBezTo>
                    <a:pt x="77" y="93"/>
                    <a:pt x="77" y="93"/>
                    <a:pt x="77" y="93"/>
                  </a:cubicBezTo>
                  <a:cubicBezTo>
                    <a:pt x="76" y="94"/>
                    <a:pt x="76" y="94"/>
                    <a:pt x="76" y="94"/>
                  </a:cubicBezTo>
                  <a:cubicBezTo>
                    <a:pt x="76" y="95"/>
                    <a:pt x="76" y="95"/>
                    <a:pt x="76" y="95"/>
                  </a:cubicBezTo>
                  <a:cubicBezTo>
                    <a:pt x="77" y="96"/>
                    <a:pt x="77" y="96"/>
                    <a:pt x="77" y="96"/>
                  </a:cubicBezTo>
                  <a:cubicBezTo>
                    <a:pt x="78" y="96"/>
                    <a:pt x="78" y="96"/>
                    <a:pt x="78" y="96"/>
                  </a:cubicBezTo>
                  <a:cubicBezTo>
                    <a:pt x="78" y="96"/>
                    <a:pt x="78" y="96"/>
                    <a:pt x="78" y="96"/>
                  </a:cubicBezTo>
                  <a:cubicBezTo>
                    <a:pt x="78" y="96"/>
                    <a:pt x="78" y="96"/>
                    <a:pt x="78" y="96"/>
                  </a:cubicBezTo>
                  <a:cubicBezTo>
                    <a:pt x="78" y="97"/>
                    <a:pt x="78" y="97"/>
                    <a:pt x="78" y="97"/>
                  </a:cubicBezTo>
                  <a:cubicBezTo>
                    <a:pt x="78" y="97"/>
                    <a:pt x="78" y="97"/>
                    <a:pt x="78" y="97"/>
                  </a:cubicBezTo>
                  <a:cubicBezTo>
                    <a:pt x="78" y="98"/>
                    <a:pt x="78" y="98"/>
                    <a:pt x="78" y="98"/>
                  </a:cubicBezTo>
                  <a:cubicBezTo>
                    <a:pt x="79" y="97"/>
                    <a:pt x="79" y="97"/>
                    <a:pt x="79" y="97"/>
                  </a:cubicBezTo>
                  <a:cubicBezTo>
                    <a:pt x="79" y="97"/>
                    <a:pt x="79" y="97"/>
                    <a:pt x="79" y="97"/>
                  </a:cubicBezTo>
                  <a:cubicBezTo>
                    <a:pt x="80" y="97"/>
                    <a:pt x="80" y="97"/>
                    <a:pt x="80" y="97"/>
                  </a:cubicBezTo>
                  <a:cubicBezTo>
                    <a:pt x="80" y="97"/>
                    <a:pt x="80" y="97"/>
                    <a:pt x="80" y="97"/>
                  </a:cubicBezTo>
                  <a:cubicBezTo>
                    <a:pt x="81" y="97"/>
                    <a:pt x="81" y="97"/>
                    <a:pt x="81" y="97"/>
                  </a:cubicBezTo>
                  <a:cubicBezTo>
                    <a:pt x="81" y="97"/>
                    <a:pt x="81" y="97"/>
                    <a:pt x="81" y="97"/>
                  </a:cubicBezTo>
                  <a:cubicBezTo>
                    <a:pt x="81" y="98"/>
                    <a:pt x="81" y="98"/>
                    <a:pt x="81" y="98"/>
                  </a:cubicBezTo>
                  <a:cubicBezTo>
                    <a:pt x="80" y="98"/>
                    <a:pt x="80" y="98"/>
                    <a:pt x="80" y="98"/>
                  </a:cubicBezTo>
                  <a:cubicBezTo>
                    <a:pt x="79" y="98"/>
                    <a:pt x="79" y="98"/>
                    <a:pt x="79" y="98"/>
                  </a:cubicBezTo>
                  <a:cubicBezTo>
                    <a:pt x="79" y="98"/>
                    <a:pt x="79" y="98"/>
                    <a:pt x="79" y="98"/>
                  </a:cubicBezTo>
                  <a:cubicBezTo>
                    <a:pt x="78" y="98"/>
                    <a:pt x="78" y="98"/>
                    <a:pt x="78" y="98"/>
                  </a:cubicBezTo>
                  <a:cubicBezTo>
                    <a:pt x="78" y="99"/>
                    <a:pt x="78" y="99"/>
                    <a:pt x="78" y="99"/>
                  </a:cubicBezTo>
                  <a:cubicBezTo>
                    <a:pt x="78" y="100"/>
                    <a:pt x="78" y="100"/>
                    <a:pt x="78" y="100"/>
                  </a:cubicBezTo>
                  <a:cubicBezTo>
                    <a:pt x="79" y="100"/>
                    <a:pt x="79" y="100"/>
                    <a:pt x="79" y="100"/>
                  </a:cubicBezTo>
                  <a:cubicBezTo>
                    <a:pt x="80" y="100"/>
                    <a:pt x="80" y="100"/>
                    <a:pt x="80" y="100"/>
                  </a:cubicBezTo>
                  <a:cubicBezTo>
                    <a:pt x="80" y="100"/>
                    <a:pt x="80" y="100"/>
                    <a:pt x="80" y="100"/>
                  </a:cubicBezTo>
                  <a:cubicBezTo>
                    <a:pt x="80" y="100"/>
                    <a:pt x="80" y="100"/>
                    <a:pt x="80" y="100"/>
                  </a:cubicBezTo>
                  <a:cubicBezTo>
                    <a:pt x="80" y="100"/>
                    <a:pt x="80" y="100"/>
                    <a:pt x="80" y="100"/>
                  </a:cubicBezTo>
                  <a:cubicBezTo>
                    <a:pt x="79" y="101"/>
                    <a:pt x="79" y="101"/>
                    <a:pt x="79" y="101"/>
                  </a:cubicBezTo>
                  <a:cubicBezTo>
                    <a:pt x="78" y="101"/>
                    <a:pt x="78" y="101"/>
                    <a:pt x="78" y="101"/>
                  </a:cubicBezTo>
                  <a:cubicBezTo>
                    <a:pt x="78" y="101"/>
                    <a:pt x="78" y="101"/>
                    <a:pt x="78" y="101"/>
                  </a:cubicBezTo>
                  <a:cubicBezTo>
                    <a:pt x="78" y="102"/>
                    <a:pt x="78" y="102"/>
                    <a:pt x="78" y="102"/>
                  </a:cubicBezTo>
                  <a:cubicBezTo>
                    <a:pt x="78" y="102"/>
                    <a:pt x="78" y="102"/>
                    <a:pt x="78" y="102"/>
                  </a:cubicBezTo>
                  <a:cubicBezTo>
                    <a:pt x="79" y="102"/>
                    <a:pt x="79" y="102"/>
                    <a:pt x="79" y="102"/>
                  </a:cubicBezTo>
                  <a:cubicBezTo>
                    <a:pt x="80" y="102"/>
                    <a:pt x="80" y="102"/>
                    <a:pt x="80" y="102"/>
                  </a:cubicBezTo>
                  <a:cubicBezTo>
                    <a:pt x="80" y="102"/>
                    <a:pt x="80" y="102"/>
                    <a:pt x="80" y="102"/>
                  </a:cubicBezTo>
                  <a:cubicBezTo>
                    <a:pt x="79" y="102"/>
                    <a:pt x="79" y="102"/>
                    <a:pt x="79" y="102"/>
                  </a:cubicBezTo>
                  <a:cubicBezTo>
                    <a:pt x="78" y="102"/>
                    <a:pt x="78" y="102"/>
                    <a:pt x="78" y="102"/>
                  </a:cubicBezTo>
                  <a:cubicBezTo>
                    <a:pt x="78" y="103"/>
                    <a:pt x="78" y="103"/>
                    <a:pt x="78" y="103"/>
                  </a:cubicBezTo>
                  <a:cubicBezTo>
                    <a:pt x="79" y="103"/>
                    <a:pt x="79" y="103"/>
                    <a:pt x="79" y="103"/>
                  </a:cubicBezTo>
                  <a:cubicBezTo>
                    <a:pt x="80" y="103"/>
                    <a:pt x="80" y="103"/>
                    <a:pt x="80" y="103"/>
                  </a:cubicBezTo>
                  <a:cubicBezTo>
                    <a:pt x="81" y="104"/>
                    <a:pt x="81" y="104"/>
                    <a:pt x="81" y="104"/>
                  </a:cubicBezTo>
                  <a:cubicBezTo>
                    <a:pt x="82" y="104"/>
                    <a:pt x="82" y="104"/>
                    <a:pt x="82" y="104"/>
                  </a:cubicBezTo>
                  <a:cubicBezTo>
                    <a:pt x="82" y="104"/>
                    <a:pt x="82" y="104"/>
                    <a:pt x="82" y="104"/>
                  </a:cubicBezTo>
                  <a:cubicBezTo>
                    <a:pt x="82" y="105"/>
                    <a:pt x="82" y="105"/>
                    <a:pt x="82" y="105"/>
                  </a:cubicBezTo>
                  <a:cubicBezTo>
                    <a:pt x="81" y="104"/>
                    <a:pt x="81" y="104"/>
                    <a:pt x="81" y="104"/>
                  </a:cubicBezTo>
                  <a:cubicBezTo>
                    <a:pt x="80" y="104"/>
                    <a:pt x="80" y="104"/>
                    <a:pt x="80" y="104"/>
                  </a:cubicBezTo>
                  <a:cubicBezTo>
                    <a:pt x="79" y="104"/>
                    <a:pt x="79" y="104"/>
                    <a:pt x="79" y="104"/>
                  </a:cubicBezTo>
                  <a:cubicBezTo>
                    <a:pt x="79" y="103"/>
                    <a:pt x="79" y="103"/>
                    <a:pt x="79" y="103"/>
                  </a:cubicBezTo>
                  <a:cubicBezTo>
                    <a:pt x="78" y="103"/>
                    <a:pt x="78" y="103"/>
                    <a:pt x="78" y="103"/>
                  </a:cubicBezTo>
                  <a:cubicBezTo>
                    <a:pt x="77" y="104"/>
                    <a:pt x="77" y="104"/>
                    <a:pt x="77" y="104"/>
                  </a:cubicBezTo>
                  <a:cubicBezTo>
                    <a:pt x="77" y="104"/>
                    <a:pt x="77" y="104"/>
                    <a:pt x="77" y="104"/>
                  </a:cubicBezTo>
                  <a:cubicBezTo>
                    <a:pt x="77" y="105"/>
                    <a:pt x="77" y="105"/>
                    <a:pt x="77" y="105"/>
                  </a:cubicBezTo>
                  <a:cubicBezTo>
                    <a:pt x="77" y="105"/>
                    <a:pt x="77" y="105"/>
                    <a:pt x="77" y="105"/>
                  </a:cubicBezTo>
                  <a:cubicBezTo>
                    <a:pt x="77" y="105"/>
                    <a:pt x="77" y="105"/>
                    <a:pt x="77" y="105"/>
                  </a:cubicBezTo>
                  <a:cubicBezTo>
                    <a:pt x="77" y="106"/>
                    <a:pt x="77" y="106"/>
                    <a:pt x="77" y="106"/>
                  </a:cubicBezTo>
                  <a:cubicBezTo>
                    <a:pt x="77" y="106"/>
                    <a:pt x="77" y="106"/>
                    <a:pt x="77" y="106"/>
                  </a:cubicBezTo>
                  <a:cubicBezTo>
                    <a:pt x="76" y="106"/>
                    <a:pt x="76" y="106"/>
                    <a:pt x="76" y="106"/>
                  </a:cubicBezTo>
                  <a:cubicBezTo>
                    <a:pt x="76" y="106"/>
                    <a:pt x="76" y="106"/>
                    <a:pt x="76" y="106"/>
                  </a:cubicBezTo>
                  <a:cubicBezTo>
                    <a:pt x="76" y="107"/>
                    <a:pt x="76" y="107"/>
                    <a:pt x="76" y="107"/>
                  </a:cubicBezTo>
                  <a:cubicBezTo>
                    <a:pt x="76" y="107"/>
                    <a:pt x="76" y="107"/>
                    <a:pt x="76" y="107"/>
                  </a:cubicBezTo>
                  <a:cubicBezTo>
                    <a:pt x="75" y="108"/>
                    <a:pt x="75" y="108"/>
                    <a:pt x="75" y="108"/>
                  </a:cubicBezTo>
                  <a:cubicBezTo>
                    <a:pt x="75" y="108"/>
                    <a:pt x="75" y="108"/>
                    <a:pt x="75" y="108"/>
                  </a:cubicBezTo>
                  <a:cubicBezTo>
                    <a:pt x="75" y="108"/>
                    <a:pt x="75" y="108"/>
                    <a:pt x="75" y="108"/>
                  </a:cubicBezTo>
                  <a:cubicBezTo>
                    <a:pt x="76" y="109"/>
                    <a:pt x="76" y="109"/>
                    <a:pt x="76" y="109"/>
                  </a:cubicBezTo>
                  <a:cubicBezTo>
                    <a:pt x="76" y="109"/>
                    <a:pt x="76" y="109"/>
                    <a:pt x="76" y="109"/>
                  </a:cubicBezTo>
                  <a:cubicBezTo>
                    <a:pt x="77" y="109"/>
                    <a:pt x="77" y="109"/>
                    <a:pt x="77" y="109"/>
                  </a:cubicBezTo>
                  <a:cubicBezTo>
                    <a:pt x="77" y="109"/>
                    <a:pt x="77" y="109"/>
                    <a:pt x="77" y="109"/>
                  </a:cubicBezTo>
                  <a:cubicBezTo>
                    <a:pt x="78" y="108"/>
                    <a:pt x="78" y="108"/>
                    <a:pt x="78" y="108"/>
                  </a:cubicBezTo>
                  <a:cubicBezTo>
                    <a:pt x="79" y="108"/>
                    <a:pt x="79" y="108"/>
                    <a:pt x="79" y="108"/>
                  </a:cubicBezTo>
                  <a:cubicBezTo>
                    <a:pt x="80" y="107"/>
                    <a:pt x="80" y="107"/>
                    <a:pt x="80" y="107"/>
                  </a:cubicBezTo>
                  <a:cubicBezTo>
                    <a:pt x="81" y="107"/>
                    <a:pt x="81" y="107"/>
                    <a:pt x="81" y="107"/>
                  </a:cubicBezTo>
                  <a:cubicBezTo>
                    <a:pt x="81" y="108"/>
                    <a:pt x="81" y="108"/>
                    <a:pt x="81" y="108"/>
                  </a:cubicBezTo>
                  <a:cubicBezTo>
                    <a:pt x="81" y="108"/>
                    <a:pt x="81" y="108"/>
                    <a:pt x="81" y="108"/>
                  </a:cubicBezTo>
                  <a:cubicBezTo>
                    <a:pt x="81" y="108"/>
                    <a:pt x="81" y="108"/>
                    <a:pt x="81" y="108"/>
                  </a:cubicBezTo>
                  <a:cubicBezTo>
                    <a:pt x="80" y="108"/>
                    <a:pt x="80" y="108"/>
                    <a:pt x="80" y="108"/>
                  </a:cubicBezTo>
                  <a:cubicBezTo>
                    <a:pt x="80" y="108"/>
                    <a:pt x="80" y="108"/>
                    <a:pt x="80" y="108"/>
                  </a:cubicBezTo>
                  <a:cubicBezTo>
                    <a:pt x="79" y="108"/>
                    <a:pt x="79" y="108"/>
                    <a:pt x="79" y="108"/>
                  </a:cubicBezTo>
                  <a:cubicBezTo>
                    <a:pt x="78" y="109"/>
                    <a:pt x="78" y="109"/>
                    <a:pt x="78" y="109"/>
                  </a:cubicBezTo>
                  <a:cubicBezTo>
                    <a:pt x="78" y="109"/>
                    <a:pt x="78" y="109"/>
                    <a:pt x="78" y="109"/>
                  </a:cubicBezTo>
                  <a:cubicBezTo>
                    <a:pt x="77" y="110"/>
                    <a:pt x="77" y="110"/>
                    <a:pt x="77" y="110"/>
                  </a:cubicBezTo>
                  <a:cubicBezTo>
                    <a:pt x="78" y="111"/>
                    <a:pt x="78" y="111"/>
                    <a:pt x="78" y="111"/>
                  </a:cubicBezTo>
                  <a:cubicBezTo>
                    <a:pt x="77" y="111"/>
                    <a:pt x="77" y="111"/>
                    <a:pt x="77" y="111"/>
                  </a:cubicBezTo>
                  <a:cubicBezTo>
                    <a:pt x="77" y="111"/>
                    <a:pt x="77" y="112"/>
                    <a:pt x="77" y="111"/>
                  </a:cubicBezTo>
                  <a:close/>
                  <a:moveTo>
                    <a:pt x="81" y="133"/>
                  </a:moveTo>
                  <a:cubicBezTo>
                    <a:pt x="82" y="133"/>
                    <a:pt x="82" y="133"/>
                    <a:pt x="82" y="133"/>
                  </a:cubicBezTo>
                  <a:cubicBezTo>
                    <a:pt x="82" y="133"/>
                    <a:pt x="82" y="133"/>
                    <a:pt x="82" y="133"/>
                  </a:cubicBezTo>
                  <a:cubicBezTo>
                    <a:pt x="81" y="132"/>
                    <a:pt x="81" y="132"/>
                    <a:pt x="81" y="132"/>
                  </a:cubicBezTo>
                  <a:cubicBezTo>
                    <a:pt x="82" y="132"/>
                    <a:pt x="82" y="132"/>
                    <a:pt x="82" y="132"/>
                  </a:cubicBezTo>
                  <a:cubicBezTo>
                    <a:pt x="81" y="131"/>
                    <a:pt x="81" y="131"/>
                    <a:pt x="81" y="131"/>
                  </a:cubicBezTo>
                  <a:cubicBezTo>
                    <a:pt x="80" y="131"/>
                    <a:pt x="80" y="131"/>
                    <a:pt x="80" y="131"/>
                  </a:cubicBezTo>
                  <a:cubicBezTo>
                    <a:pt x="80" y="130"/>
                    <a:pt x="80" y="130"/>
                    <a:pt x="80" y="130"/>
                  </a:cubicBezTo>
                  <a:cubicBezTo>
                    <a:pt x="80" y="130"/>
                    <a:pt x="80" y="130"/>
                    <a:pt x="80" y="130"/>
                  </a:cubicBezTo>
                  <a:cubicBezTo>
                    <a:pt x="79" y="130"/>
                    <a:pt x="79" y="130"/>
                    <a:pt x="79" y="130"/>
                  </a:cubicBezTo>
                  <a:cubicBezTo>
                    <a:pt x="78" y="131"/>
                    <a:pt x="78" y="131"/>
                    <a:pt x="78" y="131"/>
                  </a:cubicBezTo>
                  <a:cubicBezTo>
                    <a:pt x="78" y="131"/>
                    <a:pt x="78" y="131"/>
                    <a:pt x="78" y="131"/>
                  </a:cubicBezTo>
                  <a:cubicBezTo>
                    <a:pt x="79" y="131"/>
                    <a:pt x="79" y="131"/>
                    <a:pt x="79" y="131"/>
                  </a:cubicBezTo>
                  <a:cubicBezTo>
                    <a:pt x="79" y="131"/>
                    <a:pt x="79" y="131"/>
                    <a:pt x="79" y="131"/>
                  </a:cubicBezTo>
                  <a:cubicBezTo>
                    <a:pt x="80" y="131"/>
                    <a:pt x="80" y="131"/>
                    <a:pt x="80" y="131"/>
                  </a:cubicBezTo>
                  <a:cubicBezTo>
                    <a:pt x="80" y="132"/>
                    <a:pt x="80" y="132"/>
                    <a:pt x="80" y="132"/>
                  </a:cubicBezTo>
                  <a:cubicBezTo>
                    <a:pt x="81" y="132"/>
                    <a:pt x="81" y="132"/>
                    <a:pt x="81" y="132"/>
                  </a:cubicBezTo>
                  <a:cubicBezTo>
                    <a:pt x="81" y="133"/>
                    <a:pt x="81" y="133"/>
                    <a:pt x="81" y="133"/>
                  </a:cubicBezTo>
                  <a:close/>
                  <a:moveTo>
                    <a:pt x="97" y="133"/>
                  </a:moveTo>
                  <a:cubicBezTo>
                    <a:pt x="96" y="132"/>
                    <a:pt x="96" y="132"/>
                    <a:pt x="96" y="132"/>
                  </a:cubicBezTo>
                  <a:cubicBezTo>
                    <a:pt x="96" y="133"/>
                    <a:pt x="96" y="133"/>
                    <a:pt x="96" y="133"/>
                  </a:cubicBezTo>
                  <a:cubicBezTo>
                    <a:pt x="95" y="133"/>
                    <a:pt x="95" y="133"/>
                    <a:pt x="95" y="133"/>
                  </a:cubicBezTo>
                  <a:cubicBezTo>
                    <a:pt x="94" y="131"/>
                    <a:pt x="94" y="131"/>
                    <a:pt x="94" y="131"/>
                  </a:cubicBezTo>
                  <a:cubicBezTo>
                    <a:pt x="94" y="131"/>
                    <a:pt x="94" y="131"/>
                    <a:pt x="94" y="131"/>
                  </a:cubicBezTo>
                  <a:cubicBezTo>
                    <a:pt x="92" y="130"/>
                    <a:pt x="92" y="130"/>
                    <a:pt x="92" y="130"/>
                  </a:cubicBezTo>
                  <a:cubicBezTo>
                    <a:pt x="92" y="130"/>
                    <a:pt x="92" y="130"/>
                    <a:pt x="92" y="130"/>
                  </a:cubicBezTo>
                  <a:cubicBezTo>
                    <a:pt x="91" y="130"/>
                    <a:pt x="91" y="130"/>
                    <a:pt x="91" y="130"/>
                  </a:cubicBezTo>
                  <a:cubicBezTo>
                    <a:pt x="90" y="128"/>
                    <a:pt x="90" y="128"/>
                    <a:pt x="90" y="128"/>
                  </a:cubicBezTo>
                  <a:cubicBezTo>
                    <a:pt x="88" y="126"/>
                    <a:pt x="88" y="126"/>
                    <a:pt x="88" y="126"/>
                  </a:cubicBezTo>
                  <a:cubicBezTo>
                    <a:pt x="87" y="124"/>
                    <a:pt x="87" y="124"/>
                    <a:pt x="87" y="124"/>
                  </a:cubicBezTo>
                  <a:cubicBezTo>
                    <a:pt x="87" y="123"/>
                    <a:pt x="87" y="123"/>
                    <a:pt x="87" y="123"/>
                  </a:cubicBezTo>
                  <a:cubicBezTo>
                    <a:pt x="87" y="121"/>
                    <a:pt x="87" y="121"/>
                    <a:pt x="87" y="121"/>
                  </a:cubicBezTo>
                  <a:cubicBezTo>
                    <a:pt x="86" y="120"/>
                    <a:pt x="86" y="120"/>
                    <a:pt x="86" y="120"/>
                  </a:cubicBezTo>
                  <a:cubicBezTo>
                    <a:pt x="85" y="118"/>
                    <a:pt x="85" y="118"/>
                    <a:pt x="85" y="118"/>
                  </a:cubicBezTo>
                  <a:cubicBezTo>
                    <a:pt x="85" y="117"/>
                    <a:pt x="85" y="117"/>
                    <a:pt x="85" y="117"/>
                  </a:cubicBezTo>
                  <a:cubicBezTo>
                    <a:pt x="86" y="117"/>
                    <a:pt x="86" y="117"/>
                    <a:pt x="86" y="117"/>
                  </a:cubicBezTo>
                  <a:cubicBezTo>
                    <a:pt x="86" y="116"/>
                    <a:pt x="86" y="116"/>
                    <a:pt x="86" y="116"/>
                  </a:cubicBezTo>
                  <a:cubicBezTo>
                    <a:pt x="85" y="116"/>
                    <a:pt x="85" y="116"/>
                    <a:pt x="85" y="116"/>
                  </a:cubicBezTo>
                  <a:cubicBezTo>
                    <a:pt x="84" y="116"/>
                    <a:pt x="84" y="116"/>
                    <a:pt x="84" y="116"/>
                  </a:cubicBezTo>
                  <a:cubicBezTo>
                    <a:pt x="84" y="116"/>
                    <a:pt x="84" y="116"/>
                    <a:pt x="84" y="116"/>
                  </a:cubicBezTo>
                  <a:cubicBezTo>
                    <a:pt x="84" y="116"/>
                    <a:pt x="84" y="116"/>
                    <a:pt x="84" y="116"/>
                  </a:cubicBezTo>
                  <a:cubicBezTo>
                    <a:pt x="85" y="116"/>
                    <a:pt x="85" y="116"/>
                    <a:pt x="85" y="116"/>
                  </a:cubicBezTo>
                  <a:cubicBezTo>
                    <a:pt x="86" y="115"/>
                    <a:pt x="86" y="115"/>
                    <a:pt x="86" y="115"/>
                  </a:cubicBezTo>
                  <a:cubicBezTo>
                    <a:pt x="86" y="114"/>
                    <a:pt x="86" y="114"/>
                    <a:pt x="86" y="114"/>
                  </a:cubicBezTo>
                  <a:cubicBezTo>
                    <a:pt x="86" y="113"/>
                    <a:pt x="86" y="113"/>
                    <a:pt x="86" y="113"/>
                  </a:cubicBezTo>
                  <a:cubicBezTo>
                    <a:pt x="85" y="113"/>
                    <a:pt x="85" y="113"/>
                    <a:pt x="85" y="113"/>
                  </a:cubicBezTo>
                  <a:cubicBezTo>
                    <a:pt x="84" y="113"/>
                    <a:pt x="84" y="113"/>
                    <a:pt x="84" y="113"/>
                  </a:cubicBezTo>
                  <a:cubicBezTo>
                    <a:pt x="85" y="113"/>
                    <a:pt x="85" y="113"/>
                    <a:pt x="85" y="113"/>
                  </a:cubicBezTo>
                  <a:cubicBezTo>
                    <a:pt x="86" y="113"/>
                    <a:pt x="86" y="113"/>
                    <a:pt x="86" y="113"/>
                  </a:cubicBezTo>
                  <a:cubicBezTo>
                    <a:pt x="86" y="112"/>
                    <a:pt x="86" y="112"/>
                    <a:pt x="86" y="112"/>
                  </a:cubicBezTo>
                  <a:cubicBezTo>
                    <a:pt x="86" y="112"/>
                    <a:pt x="86" y="112"/>
                    <a:pt x="86" y="112"/>
                  </a:cubicBezTo>
                  <a:cubicBezTo>
                    <a:pt x="84" y="112"/>
                    <a:pt x="84" y="112"/>
                    <a:pt x="84" y="112"/>
                  </a:cubicBezTo>
                  <a:cubicBezTo>
                    <a:pt x="82" y="111"/>
                    <a:pt x="82" y="111"/>
                    <a:pt x="82" y="111"/>
                  </a:cubicBezTo>
                  <a:cubicBezTo>
                    <a:pt x="81" y="111"/>
                    <a:pt x="81" y="111"/>
                    <a:pt x="81" y="111"/>
                  </a:cubicBezTo>
                  <a:cubicBezTo>
                    <a:pt x="80" y="111"/>
                    <a:pt x="80" y="111"/>
                    <a:pt x="80" y="111"/>
                  </a:cubicBezTo>
                  <a:cubicBezTo>
                    <a:pt x="79" y="112"/>
                    <a:pt x="79" y="112"/>
                    <a:pt x="79" y="112"/>
                  </a:cubicBezTo>
                  <a:cubicBezTo>
                    <a:pt x="77" y="112"/>
                    <a:pt x="77" y="112"/>
                    <a:pt x="77" y="112"/>
                  </a:cubicBezTo>
                  <a:cubicBezTo>
                    <a:pt x="77" y="112"/>
                    <a:pt x="77" y="112"/>
                    <a:pt x="77" y="112"/>
                  </a:cubicBezTo>
                  <a:cubicBezTo>
                    <a:pt x="76" y="113"/>
                    <a:pt x="76" y="113"/>
                    <a:pt x="76" y="113"/>
                  </a:cubicBezTo>
                  <a:cubicBezTo>
                    <a:pt x="76" y="114"/>
                    <a:pt x="76" y="114"/>
                    <a:pt x="76" y="114"/>
                  </a:cubicBezTo>
                  <a:cubicBezTo>
                    <a:pt x="75" y="114"/>
                    <a:pt x="75" y="114"/>
                    <a:pt x="75" y="114"/>
                  </a:cubicBezTo>
                  <a:cubicBezTo>
                    <a:pt x="76" y="115"/>
                    <a:pt x="76" y="115"/>
                    <a:pt x="76" y="115"/>
                  </a:cubicBezTo>
                  <a:cubicBezTo>
                    <a:pt x="76" y="115"/>
                    <a:pt x="76" y="115"/>
                    <a:pt x="76" y="115"/>
                  </a:cubicBezTo>
                  <a:cubicBezTo>
                    <a:pt x="77" y="116"/>
                    <a:pt x="77" y="116"/>
                    <a:pt x="77" y="116"/>
                  </a:cubicBezTo>
                  <a:cubicBezTo>
                    <a:pt x="76" y="116"/>
                    <a:pt x="76" y="116"/>
                    <a:pt x="76" y="116"/>
                  </a:cubicBezTo>
                  <a:cubicBezTo>
                    <a:pt x="76" y="116"/>
                    <a:pt x="76" y="116"/>
                    <a:pt x="76" y="116"/>
                  </a:cubicBezTo>
                  <a:cubicBezTo>
                    <a:pt x="75" y="116"/>
                    <a:pt x="75" y="116"/>
                    <a:pt x="75" y="116"/>
                  </a:cubicBezTo>
                  <a:cubicBezTo>
                    <a:pt x="74" y="117"/>
                    <a:pt x="74" y="117"/>
                    <a:pt x="74" y="117"/>
                  </a:cubicBezTo>
                  <a:cubicBezTo>
                    <a:pt x="74" y="118"/>
                    <a:pt x="74" y="118"/>
                    <a:pt x="74" y="118"/>
                  </a:cubicBezTo>
                  <a:cubicBezTo>
                    <a:pt x="74" y="119"/>
                    <a:pt x="74" y="119"/>
                    <a:pt x="74" y="119"/>
                  </a:cubicBezTo>
                  <a:cubicBezTo>
                    <a:pt x="75" y="119"/>
                    <a:pt x="75" y="119"/>
                    <a:pt x="75" y="119"/>
                  </a:cubicBezTo>
                  <a:cubicBezTo>
                    <a:pt x="76" y="118"/>
                    <a:pt x="76" y="118"/>
                    <a:pt x="76" y="118"/>
                  </a:cubicBezTo>
                  <a:cubicBezTo>
                    <a:pt x="76" y="118"/>
                    <a:pt x="76" y="118"/>
                    <a:pt x="76" y="118"/>
                  </a:cubicBezTo>
                  <a:cubicBezTo>
                    <a:pt x="76" y="119"/>
                    <a:pt x="76" y="119"/>
                    <a:pt x="76" y="119"/>
                  </a:cubicBezTo>
                  <a:cubicBezTo>
                    <a:pt x="75" y="120"/>
                    <a:pt x="75" y="120"/>
                    <a:pt x="75" y="120"/>
                  </a:cubicBezTo>
                  <a:cubicBezTo>
                    <a:pt x="76" y="120"/>
                    <a:pt x="76" y="120"/>
                    <a:pt x="76" y="120"/>
                  </a:cubicBezTo>
                  <a:cubicBezTo>
                    <a:pt x="76" y="119"/>
                    <a:pt x="76" y="119"/>
                    <a:pt x="76" y="119"/>
                  </a:cubicBezTo>
                  <a:cubicBezTo>
                    <a:pt x="77" y="119"/>
                    <a:pt x="77" y="119"/>
                    <a:pt x="77" y="119"/>
                  </a:cubicBezTo>
                  <a:cubicBezTo>
                    <a:pt x="77" y="119"/>
                    <a:pt x="77" y="119"/>
                    <a:pt x="77" y="119"/>
                  </a:cubicBezTo>
                  <a:cubicBezTo>
                    <a:pt x="77" y="120"/>
                    <a:pt x="77" y="120"/>
                    <a:pt x="77" y="120"/>
                  </a:cubicBezTo>
                  <a:cubicBezTo>
                    <a:pt x="76" y="120"/>
                    <a:pt x="76" y="120"/>
                    <a:pt x="76" y="120"/>
                  </a:cubicBezTo>
                  <a:cubicBezTo>
                    <a:pt x="77" y="121"/>
                    <a:pt x="77" y="121"/>
                    <a:pt x="77" y="121"/>
                  </a:cubicBezTo>
                  <a:cubicBezTo>
                    <a:pt x="78" y="121"/>
                    <a:pt x="78" y="121"/>
                    <a:pt x="78" y="121"/>
                  </a:cubicBezTo>
                  <a:cubicBezTo>
                    <a:pt x="77" y="121"/>
                    <a:pt x="77" y="121"/>
                    <a:pt x="77" y="121"/>
                  </a:cubicBezTo>
                  <a:cubicBezTo>
                    <a:pt x="77" y="121"/>
                    <a:pt x="77" y="121"/>
                    <a:pt x="77" y="121"/>
                  </a:cubicBezTo>
                  <a:cubicBezTo>
                    <a:pt x="76" y="122"/>
                    <a:pt x="76" y="122"/>
                    <a:pt x="76" y="122"/>
                  </a:cubicBezTo>
                  <a:cubicBezTo>
                    <a:pt x="76" y="122"/>
                    <a:pt x="76" y="122"/>
                    <a:pt x="76" y="122"/>
                  </a:cubicBezTo>
                  <a:cubicBezTo>
                    <a:pt x="77" y="123"/>
                    <a:pt x="77" y="123"/>
                    <a:pt x="77" y="123"/>
                  </a:cubicBezTo>
                  <a:cubicBezTo>
                    <a:pt x="76" y="123"/>
                    <a:pt x="76" y="123"/>
                    <a:pt x="76" y="123"/>
                  </a:cubicBezTo>
                  <a:cubicBezTo>
                    <a:pt x="76" y="123"/>
                    <a:pt x="76" y="123"/>
                    <a:pt x="76" y="123"/>
                  </a:cubicBezTo>
                  <a:cubicBezTo>
                    <a:pt x="75" y="123"/>
                    <a:pt x="75" y="123"/>
                    <a:pt x="75" y="123"/>
                  </a:cubicBezTo>
                  <a:cubicBezTo>
                    <a:pt x="74" y="123"/>
                    <a:pt x="74" y="123"/>
                    <a:pt x="74" y="123"/>
                  </a:cubicBezTo>
                  <a:cubicBezTo>
                    <a:pt x="74" y="123"/>
                    <a:pt x="74" y="123"/>
                    <a:pt x="74" y="123"/>
                  </a:cubicBezTo>
                  <a:cubicBezTo>
                    <a:pt x="73" y="124"/>
                    <a:pt x="73" y="124"/>
                    <a:pt x="73" y="124"/>
                  </a:cubicBezTo>
                  <a:cubicBezTo>
                    <a:pt x="73" y="125"/>
                    <a:pt x="73" y="125"/>
                    <a:pt x="73" y="125"/>
                  </a:cubicBezTo>
                  <a:cubicBezTo>
                    <a:pt x="73" y="126"/>
                    <a:pt x="73" y="126"/>
                    <a:pt x="73" y="126"/>
                  </a:cubicBezTo>
                  <a:cubicBezTo>
                    <a:pt x="73" y="127"/>
                    <a:pt x="73" y="127"/>
                    <a:pt x="73" y="127"/>
                  </a:cubicBezTo>
                  <a:cubicBezTo>
                    <a:pt x="73" y="128"/>
                    <a:pt x="73" y="128"/>
                    <a:pt x="73" y="128"/>
                  </a:cubicBezTo>
                  <a:cubicBezTo>
                    <a:pt x="75" y="128"/>
                    <a:pt x="75" y="128"/>
                    <a:pt x="75" y="128"/>
                  </a:cubicBezTo>
                  <a:cubicBezTo>
                    <a:pt x="75" y="129"/>
                    <a:pt x="75" y="129"/>
                    <a:pt x="75" y="129"/>
                  </a:cubicBezTo>
                  <a:cubicBezTo>
                    <a:pt x="76" y="130"/>
                    <a:pt x="76" y="130"/>
                    <a:pt x="76" y="130"/>
                  </a:cubicBezTo>
                  <a:cubicBezTo>
                    <a:pt x="77" y="130"/>
                    <a:pt x="77" y="130"/>
                    <a:pt x="77" y="130"/>
                  </a:cubicBezTo>
                  <a:cubicBezTo>
                    <a:pt x="77" y="130"/>
                    <a:pt x="77" y="130"/>
                    <a:pt x="77" y="130"/>
                  </a:cubicBezTo>
                  <a:cubicBezTo>
                    <a:pt x="78" y="130"/>
                    <a:pt x="78" y="130"/>
                    <a:pt x="78" y="130"/>
                  </a:cubicBezTo>
                  <a:cubicBezTo>
                    <a:pt x="79" y="129"/>
                    <a:pt x="79" y="129"/>
                    <a:pt x="79" y="129"/>
                  </a:cubicBezTo>
                  <a:cubicBezTo>
                    <a:pt x="78" y="128"/>
                    <a:pt x="78" y="128"/>
                    <a:pt x="78" y="128"/>
                  </a:cubicBezTo>
                  <a:cubicBezTo>
                    <a:pt x="78" y="127"/>
                    <a:pt x="78" y="127"/>
                    <a:pt x="78" y="127"/>
                  </a:cubicBezTo>
                  <a:cubicBezTo>
                    <a:pt x="79" y="126"/>
                    <a:pt x="79" y="126"/>
                    <a:pt x="79" y="126"/>
                  </a:cubicBezTo>
                  <a:cubicBezTo>
                    <a:pt x="79" y="127"/>
                    <a:pt x="79" y="127"/>
                    <a:pt x="79" y="127"/>
                  </a:cubicBezTo>
                  <a:cubicBezTo>
                    <a:pt x="79" y="128"/>
                    <a:pt x="79" y="128"/>
                    <a:pt x="79" y="128"/>
                  </a:cubicBezTo>
                  <a:cubicBezTo>
                    <a:pt x="79" y="128"/>
                    <a:pt x="79" y="128"/>
                    <a:pt x="79" y="128"/>
                  </a:cubicBezTo>
                  <a:cubicBezTo>
                    <a:pt x="79" y="129"/>
                    <a:pt x="79" y="129"/>
                    <a:pt x="79" y="129"/>
                  </a:cubicBezTo>
                  <a:cubicBezTo>
                    <a:pt x="80" y="129"/>
                    <a:pt x="80" y="129"/>
                    <a:pt x="80" y="129"/>
                  </a:cubicBezTo>
                  <a:cubicBezTo>
                    <a:pt x="80" y="129"/>
                    <a:pt x="80" y="129"/>
                    <a:pt x="80" y="129"/>
                  </a:cubicBezTo>
                  <a:cubicBezTo>
                    <a:pt x="80" y="128"/>
                    <a:pt x="80" y="128"/>
                    <a:pt x="80" y="128"/>
                  </a:cubicBezTo>
                  <a:cubicBezTo>
                    <a:pt x="81" y="128"/>
                    <a:pt x="81" y="128"/>
                    <a:pt x="81" y="128"/>
                  </a:cubicBezTo>
                  <a:cubicBezTo>
                    <a:pt x="81" y="128"/>
                    <a:pt x="81" y="128"/>
                    <a:pt x="81" y="128"/>
                  </a:cubicBezTo>
                  <a:cubicBezTo>
                    <a:pt x="81" y="128"/>
                    <a:pt x="81" y="128"/>
                    <a:pt x="81" y="128"/>
                  </a:cubicBezTo>
                  <a:cubicBezTo>
                    <a:pt x="81" y="129"/>
                    <a:pt x="81" y="129"/>
                    <a:pt x="81" y="129"/>
                  </a:cubicBezTo>
                  <a:cubicBezTo>
                    <a:pt x="82" y="130"/>
                    <a:pt x="82" y="130"/>
                    <a:pt x="82" y="130"/>
                  </a:cubicBezTo>
                  <a:cubicBezTo>
                    <a:pt x="83" y="131"/>
                    <a:pt x="83" y="131"/>
                    <a:pt x="83" y="131"/>
                  </a:cubicBezTo>
                  <a:cubicBezTo>
                    <a:pt x="84" y="131"/>
                    <a:pt x="84" y="131"/>
                    <a:pt x="84" y="131"/>
                  </a:cubicBezTo>
                  <a:cubicBezTo>
                    <a:pt x="84" y="130"/>
                    <a:pt x="84" y="130"/>
                    <a:pt x="84" y="130"/>
                  </a:cubicBezTo>
                  <a:cubicBezTo>
                    <a:pt x="85" y="131"/>
                    <a:pt x="85" y="131"/>
                    <a:pt x="85" y="131"/>
                  </a:cubicBezTo>
                  <a:cubicBezTo>
                    <a:pt x="84" y="131"/>
                    <a:pt x="84" y="131"/>
                    <a:pt x="84" y="131"/>
                  </a:cubicBezTo>
                  <a:cubicBezTo>
                    <a:pt x="84" y="131"/>
                    <a:pt x="84" y="131"/>
                    <a:pt x="84" y="131"/>
                  </a:cubicBezTo>
                  <a:cubicBezTo>
                    <a:pt x="84" y="131"/>
                    <a:pt x="84" y="131"/>
                    <a:pt x="84" y="131"/>
                  </a:cubicBezTo>
                  <a:cubicBezTo>
                    <a:pt x="83" y="132"/>
                    <a:pt x="83" y="132"/>
                    <a:pt x="83" y="132"/>
                  </a:cubicBezTo>
                  <a:cubicBezTo>
                    <a:pt x="83" y="132"/>
                    <a:pt x="83" y="132"/>
                    <a:pt x="83" y="132"/>
                  </a:cubicBezTo>
                  <a:cubicBezTo>
                    <a:pt x="84" y="133"/>
                    <a:pt x="84" y="133"/>
                    <a:pt x="84" y="133"/>
                  </a:cubicBezTo>
                  <a:cubicBezTo>
                    <a:pt x="84" y="133"/>
                    <a:pt x="84" y="133"/>
                    <a:pt x="84" y="133"/>
                  </a:cubicBezTo>
                  <a:cubicBezTo>
                    <a:pt x="83" y="133"/>
                    <a:pt x="83" y="133"/>
                    <a:pt x="83" y="133"/>
                  </a:cubicBezTo>
                  <a:cubicBezTo>
                    <a:pt x="83" y="133"/>
                    <a:pt x="83" y="133"/>
                    <a:pt x="83" y="133"/>
                  </a:cubicBezTo>
                  <a:cubicBezTo>
                    <a:pt x="83" y="134"/>
                    <a:pt x="83" y="134"/>
                    <a:pt x="83" y="134"/>
                  </a:cubicBezTo>
                  <a:cubicBezTo>
                    <a:pt x="83" y="134"/>
                    <a:pt x="83" y="134"/>
                    <a:pt x="83" y="134"/>
                  </a:cubicBezTo>
                  <a:cubicBezTo>
                    <a:pt x="84" y="134"/>
                    <a:pt x="84" y="134"/>
                    <a:pt x="84" y="134"/>
                  </a:cubicBezTo>
                  <a:cubicBezTo>
                    <a:pt x="85" y="135"/>
                    <a:pt x="85" y="135"/>
                    <a:pt x="85" y="135"/>
                  </a:cubicBezTo>
                  <a:cubicBezTo>
                    <a:pt x="86" y="135"/>
                    <a:pt x="86" y="135"/>
                    <a:pt x="86" y="135"/>
                  </a:cubicBezTo>
                  <a:cubicBezTo>
                    <a:pt x="87" y="135"/>
                    <a:pt x="87" y="135"/>
                    <a:pt x="87" y="135"/>
                  </a:cubicBezTo>
                  <a:cubicBezTo>
                    <a:pt x="87" y="134"/>
                    <a:pt x="87" y="134"/>
                    <a:pt x="87" y="134"/>
                  </a:cubicBezTo>
                  <a:cubicBezTo>
                    <a:pt x="88" y="134"/>
                    <a:pt x="88" y="134"/>
                    <a:pt x="88" y="134"/>
                  </a:cubicBezTo>
                  <a:cubicBezTo>
                    <a:pt x="88" y="135"/>
                    <a:pt x="88" y="135"/>
                    <a:pt x="88" y="135"/>
                  </a:cubicBezTo>
                  <a:cubicBezTo>
                    <a:pt x="88" y="136"/>
                    <a:pt x="88" y="136"/>
                    <a:pt x="88" y="136"/>
                  </a:cubicBezTo>
                  <a:cubicBezTo>
                    <a:pt x="89" y="136"/>
                    <a:pt x="89" y="136"/>
                    <a:pt x="89" y="136"/>
                  </a:cubicBezTo>
                  <a:cubicBezTo>
                    <a:pt x="90" y="136"/>
                    <a:pt x="90" y="136"/>
                    <a:pt x="90" y="136"/>
                  </a:cubicBezTo>
                  <a:cubicBezTo>
                    <a:pt x="90" y="136"/>
                    <a:pt x="90" y="136"/>
                    <a:pt x="90" y="136"/>
                  </a:cubicBezTo>
                  <a:cubicBezTo>
                    <a:pt x="90" y="135"/>
                    <a:pt x="90" y="135"/>
                    <a:pt x="90" y="135"/>
                  </a:cubicBezTo>
                  <a:cubicBezTo>
                    <a:pt x="89" y="134"/>
                    <a:pt x="89" y="134"/>
                    <a:pt x="89" y="134"/>
                  </a:cubicBezTo>
                  <a:cubicBezTo>
                    <a:pt x="89" y="134"/>
                    <a:pt x="89" y="134"/>
                    <a:pt x="89" y="134"/>
                  </a:cubicBezTo>
                  <a:cubicBezTo>
                    <a:pt x="89" y="134"/>
                    <a:pt x="89" y="134"/>
                    <a:pt x="89" y="134"/>
                  </a:cubicBezTo>
                  <a:cubicBezTo>
                    <a:pt x="90" y="134"/>
                    <a:pt x="90" y="134"/>
                    <a:pt x="90" y="134"/>
                  </a:cubicBezTo>
                  <a:cubicBezTo>
                    <a:pt x="90" y="135"/>
                    <a:pt x="90" y="135"/>
                    <a:pt x="90" y="135"/>
                  </a:cubicBezTo>
                  <a:cubicBezTo>
                    <a:pt x="91" y="135"/>
                    <a:pt x="91" y="135"/>
                    <a:pt x="91" y="135"/>
                  </a:cubicBezTo>
                  <a:cubicBezTo>
                    <a:pt x="91" y="136"/>
                    <a:pt x="91" y="136"/>
                    <a:pt x="91" y="136"/>
                  </a:cubicBezTo>
                  <a:cubicBezTo>
                    <a:pt x="92" y="136"/>
                    <a:pt x="92" y="136"/>
                    <a:pt x="92" y="136"/>
                  </a:cubicBezTo>
                  <a:cubicBezTo>
                    <a:pt x="92" y="135"/>
                    <a:pt x="92" y="135"/>
                    <a:pt x="92" y="135"/>
                  </a:cubicBezTo>
                  <a:cubicBezTo>
                    <a:pt x="92" y="135"/>
                    <a:pt x="92" y="135"/>
                    <a:pt x="92" y="135"/>
                  </a:cubicBezTo>
                  <a:cubicBezTo>
                    <a:pt x="93" y="136"/>
                    <a:pt x="93" y="136"/>
                    <a:pt x="93" y="136"/>
                  </a:cubicBezTo>
                  <a:cubicBezTo>
                    <a:pt x="94" y="136"/>
                    <a:pt x="94" y="136"/>
                    <a:pt x="94" y="136"/>
                  </a:cubicBezTo>
                  <a:cubicBezTo>
                    <a:pt x="94" y="136"/>
                    <a:pt x="94" y="136"/>
                    <a:pt x="94" y="136"/>
                  </a:cubicBezTo>
                  <a:cubicBezTo>
                    <a:pt x="94" y="136"/>
                    <a:pt x="94" y="136"/>
                    <a:pt x="94" y="136"/>
                  </a:cubicBezTo>
                  <a:cubicBezTo>
                    <a:pt x="94" y="135"/>
                    <a:pt x="94" y="135"/>
                    <a:pt x="94" y="135"/>
                  </a:cubicBezTo>
                  <a:cubicBezTo>
                    <a:pt x="94" y="135"/>
                    <a:pt x="94" y="135"/>
                    <a:pt x="94" y="135"/>
                  </a:cubicBezTo>
                  <a:cubicBezTo>
                    <a:pt x="94" y="135"/>
                    <a:pt x="94" y="135"/>
                    <a:pt x="94" y="135"/>
                  </a:cubicBezTo>
                  <a:cubicBezTo>
                    <a:pt x="95" y="135"/>
                    <a:pt x="95" y="135"/>
                    <a:pt x="95" y="135"/>
                  </a:cubicBezTo>
                  <a:cubicBezTo>
                    <a:pt x="95" y="135"/>
                    <a:pt x="95" y="135"/>
                    <a:pt x="95" y="135"/>
                  </a:cubicBezTo>
                  <a:cubicBezTo>
                    <a:pt x="95" y="135"/>
                    <a:pt x="95" y="135"/>
                    <a:pt x="95" y="135"/>
                  </a:cubicBezTo>
                  <a:cubicBezTo>
                    <a:pt x="96" y="136"/>
                    <a:pt x="96" y="136"/>
                    <a:pt x="96" y="136"/>
                  </a:cubicBezTo>
                  <a:cubicBezTo>
                    <a:pt x="96" y="137"/>
                    <a:pt x="96" y="137"/>
                    <a:pt x="96" y="137"/>
                  </a:cubicBezTo>
                  <a:cubicBezTo>
                    <a:pt x="97" y="136"/>
                    <a:pt x="97" y="136"/>
                    <a:pt x="97" y="136"/>
                  </a:cubicBezTo>
                  <a:cubicBezTo>
                    <a:pt x="97" y="136"/>
                    <a:pt x="97" y="136"/>
                    <a:pt x="97" y="136"/>
                  </a:cubicBezTo>
                  <a:cubicBezTo>
                    <a:pt x="96" y="135"/>
                    <a:pt x="96" y="135"/>
                    <a:pt x="96" y="135"/>
                  </a:cubicBezTo>
                  <a:cubicBezTo>
                    <a:pt x="96" y="135"/>
                    <a:pt x="96" y="135"/>
                    <a:pt x="96" y="135"/>
                  </a:cubicBezTo>
                  <a:cubicBezTo>
                    <a:pt x="95" y="135"/>
                    <a:pt x="95" y="135"/>
                    <a:pt x="95" y="135"/>
                  </a:cubicBezTo>
                  <a:cubicBezTo>
                    <a:pt x="96" y="135"/>
                    <a:pt x="96" y="135"/>
                    <a:pt x="96" y="135"/>
                  </a:cubicBezTo>
                  <a:cubicBezTo>
                    <a:pt x="96" y="135"/>
                    <a:pt x="96" y="135"/>
                    <a:pt x="96" y="135"/>
                  </a:cubicBezTo>
                  <a:cubicBezTo>
                    <a:pt x="96" y="135"/>
                    <a:pt x="96" y="135"/>
                    <a:pt x="96" y="135"/>
                  </a:cubicBezTo>
                  <a:cubicBezTo>
                    <a:pt x="97" y="134"/>
                    <a:pt x="97" y="134"/>
                    <a:pt x="97" y="134"/>
                  </a:cubicBezTo>
                  <a:cubicBezTo>
                    <a:pt x="97" y="134"/>
                    <a:pt x="97" y="134"/>
                    <a:pt x="97" y="134"/>
                  </a:cubicBezTo>
                  <a:cubicBezTo>
                    <a:pt x="97" y="133"/>
                    <a:pt x="97" y="133"/>
                    <a:pt x="97" y="133"/>
                  </a:cubicBezTo>
                  <a:close/>
                  <a:moveTo>
                    <a:pt x="31" y="183"/>
                  </a:moveTo>
                  <a:cubicBezTo>
                    <a:pt x="30" y="183"/>
                    <a:pt x="30" y="183"/>
                    <a:pt x="30" y="183"/>
                  </a:cubicBezTo>
                  <a:cubicBezTo>
                    <a:pt x="31" y="182"/>
                    <a:pt x="31" y="182"/>
                    <a:pt x="31" y="182"/>
                  </a:cubicBezTo>
                  <a:cubicBezTo>
                    <a:pt x="30" y="182"/>
                    <a:pt x="30" y="182"/>
                    <a:pt x="30" y="182"/>
                  </a:cubicBezTo>
                  <a:cubicBezTo>
                    <a:pt x="30" y="182"/>
                    <a:pt x="30" y="182"/>
                    <a:pt x="30" y="182"/>
                  </a:cubicBezTo>
                  <a:cubicBezTo>
                    <a:pt x="29" y="182"/>
                    <a:pt x="29" y="182"/>
                    <a:pt x="29" y="182"/>
                  </a:cubicBezTo>
                  <a:cubicBezTo>
                    <a:pt x="29" y="183"/>
                    <a:pt x="29" y="183"/>
                    <a:pt x="29" y="183"/>
                  </a:cubicBezTo>
                  <a:cubicBezTo>
                    <a:pt x="30" y="183"/>
                    <a:pt x="30" y="183"/>
                    <a:pt x="30" y="183"/>
                  </a:cubicBezTo>
                  <a:cubicBezTo>
                    <a:pt x="30" y="184"/>
                    <a:pt x="30" y="184"/>
                    <a:pt x="30" y="184"/>
                  </a:cubicBezTo>
                  <a:cubicBezTo>
                    <a:pt x="31" y="184"/>
                    <a:pt x="31" y="184"/>
                    <a:pt x="31" y="184"/>
                  </a:cubicBezTo>
                  <a:cubicBezTo>
                    <a:pt x="31" y="183"/>
                    <a:pt x="31" y="183"/>
                    <a:pt x="31" y="183"/>
                  </a:cubicBezTo>
                  <a:close/>
                  <a:moveTo>
                    <a:pt x="54" y="170"/>
                  </a:moveTo>
                  <a:cubicBezTo>
                    <a:pt x="54" y="170"/>
                    <a:pt x="54" y="170"/>
                    <a:pt x="54" y="170"/>
                  </a:cubicBezTo>
                  <a:cubicBezTo>
                    <a:pt x="54" y="170"/>
                    <a:pt x="54" y="170"/>
                    <a:pt x="54" y="170"/>
                  </a:cubicBezTo>
                  <a:cubicBezTo>
                    <a:pt x="53" y="169"/>
                    <a:pt x="53" y="169"/>
                    <a:pt x="53" y="169"/>
                  </a:cubicBezTo>
                  <a:cubicBezTo>
                    <a:pt x="53" y="169"/>
                    <a:pt x="53" y="169"/>
                    <a:pt x="53" y="169"/>
                  </a:cubicBezTo>
                  <a:cubicBezTo>
                    <a:pt x="53" y="170"/>
                    <a:pt x="53" y="170"/>
                    <a:pt x="53" y="170"/>
                  </a:cubicBezTo>
                  <a:cubicBezTo>
                    <a:pt x="54" y="170"/>
                    <a:pt x="54" y="170"/>
                    <a:pt x="54" y="170"/>
                  </a:cubicBezTo>
                  <a:close/>
                  <a:moveTo>
                    <a:pt x="71" y="153"/>
                  </a:moveTo>
                  <a:cubicBezTo>
                    <a:pt x="72" y="153"/>
                    <a:pt x="72" y="153"/>
                    <a:pt x="72" y="153"/>
                  </a:cubicBezTo>
                  <a:cubicBezTo>
                    <a:pt x="74" y="152"/>
                    <a:pt x="74" y="152"/>
                    <a:pt x="74" y="152"/>
                  </a:cubicBezTo>
                  <a:cubicBezTo>
                    <a:pt x="74" y="151"/>
                    <a:pt x="74" y="151"/>
                    <a:pt x="74" y="151"/>
                  </a:cubicBezTo>
                  <a:cubicBezTo>
                    <a:pt x="74" y="149"/>
                    <a:pt x="74" y="149"/>
                    <a:pt x="74" y="149"/>
                  </a:cubicBezTo>
                  <a:cubicBezTo>
                    <a:pt x="75" y="149"/>
                    <a:pt x="75" y="149"/>
                    <a:pt x="75" y="149"/>
                  </a:cubicBezTo>
                  <a:cubicBezTo>
                    <a:pt x="75" y="150"/>
                    <a:pt x="75" y="150"/>
                    <a:pt x="75" y="150"/>
                  </a:cubicBezTo>
                  <a:cubicBezTo>
                    <a:pt x="75" y="151"/>
                    <a:pt x="75" y="151"/>
                    <a:pt x="75" y="151"/>
                  </a:cubicBezTo>
                  <a:cubicBezTo>
                    <a:pt x="76" y="150"/>
                    <a:pt x="76" y="150"/>
                    <a:pt x="76" y="150"/>
                  </a:cubicBezTo>
                  <a:cubicBezTo>
                    <a:pt x="76" y="149"/>
                    <a:pt x="76" y="149"/>
                    <a:pt x="76" y="149"/>
                  </a:cubicBezTo>
                  <a:cubicBezTo>
                    <a:pt x="75" y="148"/>
                    <a:pt x="75" y="148"/>
                    <a:pt x="75" y="148"/>
                  </a:cubicBezTo>
                  <a:cubicBezTo>
                    <a:pt x="72" y="147"/>
                    <a:pt x="72" y="147"/>
                    <a:pt x="72" y="147"/>
                  </a:cubicBezTo>
                  <a:cubicBezTo>
                    <a:pt x="70" y="146"/>
                    <a:pt x="70" y="146"/>
                    <a:pt x="70" y="146"/>
                  </a:cubicBezTo>
                  <a:cubicBezTo>
                    <a:pt x="69" y="147"/>
                    <a:pt x="69" y="147"/>
                    <a:pt x="69" y="147"/>
                  </a:cubicBezTo>
                  <a:cubicBezTo>
                    <a:pt x="69" y="149"/>
                    <a:pt x="69" y="149"/>
                    <a:pt x="69" y="149"/>
                  </a:cubicBezTo>
                  <a:cubicBezTo>
                    <a:pt x="69" y="151"/>
                    <a:pt x="69" y="151"/>
                    <a:pt x="69" y="151"/>
                  </a:cubicBezTo>
                  <a:cubicBezTo>
                    <a:pt x="69" y="151"/>
                    <a:pt x="69" y="151"/>
                    <a:pt x="69" y="151"/>
                  </a:cubicBezTo>
                  <a:cubicBezTo>
                    <a:pt x="69" y="153"/>
                    <a:pt x="69" y="153"/>
                    <a:pt x="69" y="153"/>
                  </a:cubicBezTo>
                  <a:cubicBezTo>
                    <a:pt x="70" y="152"/>
                    <a:pt x="70" y="152"/>
                    <a:pt x="70" y="152"/>
                  </a:cubicBezTo>
                  <a:cubicBezTo>
                    <a:pt x="70" y="153"/>
                    <a:pt x="70" y="153"/>
                    <a:pt x="70" y="153"/>
                  </a:cubicBezTo>
                  <a:cubicBezTo>
                    <a:pt x="70" y="153"/>
                    <a:pt x="70" y="153"/>
                    <a:pt x="70" y="153"/>
                  </a:cubicBezTo>
                  <a:cubicBezTo>
                    <a:pt x="71" y="153"/>
                    <a:pt x="71" y="153"/>
                    <a:pt x="71" y="153"/>
                  </a:cubicBezTo>
                  <a:cubicBezTo>
                    <a:pt x="71" y="153"/>
                    <a:pt x="71" y="153"/>
                    <a:pt x="71" y="153"/>
                  </a:cubicBezTo>
                  <a:close/>
                  <a:moveTo>
                    <a:pt x="79" y="154"/>
                  </a:moveTo>
                  <a:cubicBezTo>
                    <a:pt x="80" y="154"/>
                    <a:pt x="80" y="154"/>
                    <a:pt x="80" y="154"/>
                  </a:cubicBezTo>
                  <a:cubicBezTo>
                    <a:pt x="80" y="154"/>
                    <a:pt x="80" y="154"/>
                    <a:pt x="80" y="154"/>
                  </a:cubicBezTo>
                  <a:cubicBezTo>
                    <a:pt x="81" y="154"/>
                    <a:pt x="81" y="154"/>
                    <a:pt x="81" y="154"/>
                  </a:cubicBezTo>
                  <a:cubicBezTo>
                    <a:pt x="81" y="153"/>
                    <a:pt x="81" y="153"/>
                    <a:pt x="81" y="153"/>
                  </a:cubicBezTo>
                  <a:cubicBezTo>
                    <a:pt x="80" y="153"/>
                    <a:pt x="80" y="153"/>
                    <a:pt x="80" y="153"/>
                  </a:cubicBezTo>
                  <a:cubicBezTo>
                    <a:pt x="79" y="154"/>
                    <a:pt x="79" y="154"/>
                    <a:pt x="79" y="154"/>
                  </a:cubicBezTo>
                  <a:cubicBezTo>
                    <a:pt x="79" y="154"/>
                    <a:pt x="79" y="154"/>
                    <a:pt x="79" y="154"/>
                  </a:cubicBezTo>
                  <a:close/>
                  <a:moveTo>
                    <a:pt x="92" y="154"/>
                  </a:moveTo>
                  <a:cubicBezTo>
                    <a:pt x="92" y="154"/>
                    <a:pt x="92" y="154"/>
                    <a:pt x="92" y="154"/>
                  </a:cubicBezTo>
                  <a:cubicBezTo>
                    <a:pt x="93" y="153"/>
                    <a:pt x="93" y="153"/>
                    <a:pt x="93" y="153"/>
                  </a:cubicBezTo>
                  <a:cubicBezTo>
                    <a:pt x="93" y="153"/>
                    <a:pt x="93" y="153"/>
                    <a:pt x="93" y="153"/>
                  </a:cubicBezTo>
                  <a:cubicBezTo>
                    <a:pt x="92" y="153"/>
                    <a:pt x="92" y="153"/>
                    <a:pt x="92" y="153"/>
                  </a:cubicBezTo>
                  <a:cubicBezTo>
                    <a:pt x="92" y="154"/>
                    <a:pt x="92" y="154"/>
                    <a:pt x="92" y="154"/>
                  </a:cubicBezTo>
                  <a:cubicBezTo>
                    <a:pt x="92" y="154"/>
                    <a:pt x="92" y="154"/>
                    <a:pt x="92" y="154"/>
                  </a:cubicBezTo>
                  <a:close/>
                  <a:moveTo>
                    <a:pt x="90" y="154"/>
                  </a:moveTo>
                  <a:cubicBezTo>
                    <a:pt x="91" y="154"/>
                    <a:pt x="91" y="154"/>
                    <a:pt x="91" y="154"/>
                  </a:cubicBezTo>
                  <a:cubicBezTo>
                    <a:pt x="92" y="154"/>
                    <a:pt x="92" y="154"/>
                    <a:pt x="92" y="154"/>
                  </a:cubicBezTo>
                  <a:cubicBezTo>
                    <a:pt x="91" y="153"/>
                    <a:pt x="91" y="153"/>
                    <a:pt x="91" y="153"/>
                  </a:cubicBezTo>
                  <a:cubicBezTo>
                    <a:pt x="91" y="153"/>
                    <a:pt x="91" y="153"/>
                    <a:pt x="91" y="153"/>
                  </a:cubicBezTo>
                  <a:cubicBezTo>
                    <a:pt x="90" y="154"/>
                    <a:pt x="90" y="154"/>
                    <a:pt x="90" y="154"/>
                  </a:cubicBezTo>
                  <a:close/>
                  <a:moveTo>
                    <a:pt x="101" y="150"/>
                  </a:moveTo>
                  <a:cubicBezTo>
                    <a:pt x="101" y="150"/>
                    <a:pt x="101" y="150"/>
                    <a:pt x="101" y="150"/>
                  </a:cubicBezTo>
                  <a:cubicBezTo>
                    <a:pt x="102" y="150"/>
                    <a:pt x="102" y="150"/>
                    <a:pt x="102" y="150"/>
                  </a:cubicBezTo>
                  <a:cubicBezTo>
                    <a:pt x="103" y="149"/>
                    <a:pt x="103" y="149"/>
                    <a:pt x="103" y="149"/>
                  </a:cubicBezTo>
                  <a:cubicBezTo>
                    <a:pt x="103" y="149"/>
                    <a:pt x="103" y="149"/>
                    <a:pt x="103" y="149"/>
                  </a:cubicBezTo>
                  <a:cubicBezTo>
                    <a:pt x="103" y="149"/>
                    <a:pt x="103" y="149"/>
                    <a:pt x="103" y="149"/>
                  </a:cubicBezTo>
                  <a:cubicBezTo>
                    <a:pt x="101" y="149"/>
                    <a:pt x="101" y="149"/>
                    <a:pt x="101" y="149"/>
                  </a:cubicBezTo>
                  <a:cubicBezTo>
                    <a:pt x="101" y="150"/>
                    <a:pt x="101" y="150"/>
                    <a:pt x="101" y="150"/>
                  </a:cubicBezTo>
                  <a:close/>
                  <a:moveTo>
                    <a:pt x="97" y="149"/>
                  </a:moveTo>
                  <a:cubicBezTo>
                    <a:pt x="97" y="150"/>
                    <a:pt x="97" y="150"/>
                    <a:pt x="97" y="150"/>
                  </a:cubicBezTo>
                  <a:cubicBezTo>
                    <a:pt x="98" y="150"/>
                    <a:pt x="98" y="150"/>
                    <a:pt x="98" y="150"/>
                  </a:cubicBezTo>
                  <a:cubicBezTo>
                    <a:pt x="98" y="149"/>
                    <a:pt x="98" y="149"/>
                    <a:pt x="98" y="149"/>
                  </a:cubicBezTo>
                  <a:cubicBezTo>
                    <a:pt x="97" y="149"/>
                    <a:pt x="97" y="149"/>
                    <a:pt x="97" y="149"/>
                  </a:cubicBezTo>
                  <a:cubicBezTo>
                    <a:pt x="97" y="149"/>
                    <a:pt x="97" y="149"/>
                    <a:pt x="97" y="149"/>
                  </a:cubicBezTo>
                  <a:close/>
                  <a:moveTo>
                    <a:pt x="94" y="149"/>
                  </a:moveTo>
                  <a:cubicBezTo>
                    <a:pt x="95" y="149"/>
                    <a:pt x="95" y="149"/>
                    <a:pt x="95" y="149"/>
                  </a:cubicBezTo>
                  <a:cubicBezTo>
                    <a:pt x="95" y="150"/>
                    <a:pt x="95" y="150"/>
                    <a:pt x="95" y="150"/>
                  </a:cubicBezTo>
                  <a:cubicBezTo>
                    <a:pt x="96" y="150"/>
                    <a:pt x="96" y="150"/>
                    <a:pt x="96" y="150"/>
                  </a:cubicBezTo>
                  <a:cubicBezTo>
                    <a:pt x="96" y="149"/>
                    <a:pt x="96" y="149"/>
                    <a:pt x="96" y="149"/>
                  </a:cubicBezTo>
                  <a:cubicBezTo>
                    <a:pt x="95" y="149"/>
                    <a:pt x="95" y="149"/>
                    <a:pt x="95" y="149"/>
                  </a:cubicBezTo>
                  <a:cubicBezTo>
                    <a:pt x="94" y="149"/>
                    <a:pt x="94" y="149"/>
                    <a:pt x="94" y="149"/>
                  </a:cubicBezTo>
                  <a:close/>
                  <a:moveTo>
                    <a:pt x="93" y="149"/>
                  </a:moveTo>
                  <a:cubicBezTo>
                    <a:pt x="93" y="149"/>
                    <a:pt x="93" y="149"/>
                    <a:pt x="93" y="149"/>
                  </a:cubicBezTo>
                  <a:cubicBezTo>
                    <a:pt x="93" y="149"/>
                    <a:pt x="93" y="149"/>
                    <a:pt x="93" y="149"/>
                  </a:cubicBezTo>
                  <a:cubicBezTo>
                    <a:pt x="94" y="149"/>
                    <a:pt x="94" y="149"/>
                    <a:pt x="94" y="149"/>
                  </a:cubicBezTo>
                  <a:cubicBezTo>
                    <a:pt x="93" y="149"/>
                    <a:pt x="93" y="149"/>
                    <a:pt x="93" y="149"/>
                  </a:cubicBezTo>
                  <a:cubicBezTo>
                    <a:pt x="93" y="149"/>
                    <a:pt x="93" y="149"/>
                    <a:pt x="93" y="149"/>
                  </a:cubicBezTo>
                  <a:close/>
                  <a:moveTo>
                    <a:pt x="188" y="123"/>
                  </a:moveTo>
                  <a:cubicBezTo>
                    <a:pt x="188" y="124"/>
                    <a:pt x="188" y="124"/>
                    <a:pt x="188" y="124"/>
                  </a:cubicBezTo>
                  <a:cubicBezTo>
                    <a:pt x="188" y="124"/>
                    <a:pt x="188" y="124"/>
                    <a:pt x="188" y="124"/>
                  </a:cubicBezTo>
                  <a:cubicBezTo>
                    <a:pt x="188" y="124"/>
                    <a:pt x="188" y="124"/>
                    <a:pt x="188" y="124"/>
                  </a:cubicBezTo>
                  <a:cubicBezTo>
                    <a:pt x="188" y="123"/>
                    <a:pt x="188" y="123"/>
                    <a:pt x="188" y="123"/>
                  </a:cubicBezTo>
                  <a:cubicBezTo>
                    <a:pt x="188" y="123"/>
                    <a:pt x="188" y="123"/>
                    <a:pt x="188" y="123"/>
                  </a:cubicBezTo>
                  <a:close/>
                  <a:moveTo>
                    <a:pt x="186" y="121"/>
                  </a:moveTo>
                  <a:cubicBezTo>
                    <a:pt x="186" y="122"/>
                    <a:pt x="186" y="122"/>
                    <a:pt x="186" y="122"/>
                  </a:cubicBezTo>
                  <a:cubicBezTo>
                    <a:pt x="186" y="123"/>
                    <a:pt x="186" y="123"/>
                    <a:pt x="186" y="123"/>
                  </a:cubicBezTo>
                  <a:cubicBezTo>
                    <a:pt x="186" y="124"/>
                    <a:pt x="186" y="124"/>
                    <a:pt x="186" y="124"/>
                  </a:cubicBezTo>
                  <a:cubicBezTo>
                    <a:pt x="186" y="124"/>
                    <a:pt x="186" y="124"/>
                    <a:pt x="186" y="124"/>
                  </a:cubicBezTo>
                  <a:cubicBezTo>
                    <a:pt x="187" y="124"/>
                    <a:pt x="187" y="124"/>
                    <a:pt x="187" y="124"/>
                  </a:cubicBezTo>
                  <a:cubicBezTo>
                    <a:pt x="187" y="122"/>
                    <a:pt x="187" y="122"/>
                    <a:pt x="187" y="122"/>
                  </a:cubicBezTo>
                  <a:cubicBezTo>
                    <a:pt x="186" y="121"/>
                    <a:pt x="186" y="121"/>
                    <a:pt x="186" y="121"/>
                  </a:cubicBezTo>
                  <a:cubicBezTo>
                    <a:pt x="186" y="121"/>
                    <a:pt x="186" y="121"/>
                    <a:pt x="186" y="121"/>
                  </a:cubicBezTo>
                  <a:close/>
                  <a:moveTo>
                    <a:pt x="185" y="119"/>
                  </a:moveTo>
                  <a:cubicBezTo>
                    <a:pt x="185" y="120"/>
                    <a:pt x="185" y="120"/>
                    <a:pt x="185" y="120"/>
                  </a:cubicBezTo>
                  <a:cubicBezTo>
                    <a:pt x="185" y="120"/>
                    <a:pt x="185" y="120"/>
                    <a:pt x="185" y="120"/>
                  </a:cubicBezTo>
                  <a:cubicBezTo>
                    <a:pt x="186" y="119"/>
                    <a:pt x="186" y="119"/>
                    <a:pt x="186" y="119"/>
                  </a:cubicBezTo>
                  <a:cubicBezTo>
                    <a:pt x="185" y="119"/>
                    <a:pt x="185" y="119"/>
                    <a:pt x="185" y="119"/>
                  </a:cubicBezTo>
                  <a:cubicBezTo>
                    <a:pt x="185" y="119"/>
                    <a:pt x="185" y="119"/>
                    <a:pt x="185" y="119"/>
                  </a:cubicBezTo>
                  <a:close/>
                  <a:moveTo>
                    <a:pt x="104" y="143"/>
                  </a:moveTo>
                  <a:cubicBezTo>
                    <a:pt x="104" y="143"/>
                    <a:pt x="104" y="143"/>
                    <a:pt x="104" y="143"/>
                  </a:cubicBezTo>
                  <a:cubicBezTo>
                    <a:pt x="104" y="142"/>
                    <a:pt x="104" y="142"/>
                    <a:pt x="104" y="142"/>
                  </a:cubicBezTo>
                  <a:cubicBezTo>
                    <a:pt x="104" y="142"/>
                    <a:pt x="104" y="142"/>
                    <a:pt x="104" y="142"/>
                  </a:cubicBezTo>
                  <a:cubicBezTo>
                    <a:pt x="104" y="143"/>
                    <a:pt x="104" y="143"/>
                    <a:pt x="104" y="143"/>
                  </a:cubicBezTo>
                  <a:close/>
                  <a:moveTo>
                    <a:pt x="108" y="146"/>
                  </a:moveTo>
                  <a:cubicBezTo>
                    <a:pt x="108" y="146"/>
                    <a:pt x="109" y="146"/>
                    <a:pt x="109" y="146"/>
                  </a:cubicBezTo>
                  <a:cubicBezTo>
                    <a:pt x="108" y="146"/>
                    <a:pt x="108" y="146"/>
                    <a:pt x="108" y="146"/>
                  </a:cubicBezTo>
                  <a:cubicBezTo>
                    <a:pt x="108" y="146"/>
                    <a:pt x="108" y="146"/>
                    <a:pt x="108" y="146"/>
                  </a:cubicBezTo>
                  <a:close/>
                  <a:moveTo>
                    <a:pt x="107" y="145"/>
                  </a:moveTo>
                  <a:cubicBezTo>
                    <a:pt x="107" y="144"/>
                    <a:pt x="107" y="144"/>
                    <a:pt x="107" y="144"/>
                  </a:cubicBezTo>
                  <a:cubicBezTo>
                    <a:pt x="106" y="144"/>
                    <a:pt x="106" y="144"/>
                    <a:pt x="106" y="144"/>
                  </a:cubicBezTo>
                  <a:cubicBezTo>
                    <a:pt x="105" y="143"/>
                    <a:pt x="105" y="143"/>
                    <a:pt x="105" y="143"/>
                  </a:cubicBezTo>
                  <a:cubicBezTo>
                    <a:pt x="105" y="144"/>
                    <a:pt x="105" y="144"/>
                    <a:pt x="105" y="144"/>
                  </a:cubicBezTo>
                  <a:cubicBezTo>
                    <a:pt x="106" y="144"/>
                    <a:pt x="106" y="144"/>
                    <a:pt x="106" y="144"/>
                  </a:cubicBezTo>
                  <a:cubicBezTo>
                    <a:pt x="107" y="145"/>
                    <a:pt x="107" y="145"/>
                    <a:pt x="107" y="145"/>
                  </a:cubicBezTo>
                  <a:close/>
                  <a:moveTo>
                    <a:pt x="110" y="141"/>
                  </a:moveTo>
                  <a:cubicBezTo>
                    <a:pt x="110" y="141"/>
                    <a:pt x="110" y="141"/>
                    <a:pt x="110" y="141"/>
                  </a:cubicBezTo>
                  <a:cubicBezTo>
                    <a:pt x="110" y="139"/>
                    <a:pt x="110" y="139"/>
                    <a:pt x="110" y="139"/>
                  </a:cubicBezTo>
                  <a:cubicBezTo>
                    <a:pt x="108" y="138"/>
                    <a:pt x="108" y="138"/>
                    <a:pt x="108" y="138"/>
                  </a:cubicBezTo>
                  <a:cubicBezTo>
                    <a:pt x="107" y="137"/>
                    <a:pt x="107" y="137"/>
                    <a:pt x="107" y="137"/>
                  </a:cubicBezTo>
                  <a:cubicBezTo>
                    <a:pt x="106" y="137"/>
                    <a:pt x="106" y="137"/>
                    <a:pt x="106" y="137"/>
                  </a:cubicBezTo>
                  <a:cubicBezTo>
                    <a:pt x="105" y="136"/>
                    <a:pt x="105" y="136"/>
                    <a:pt x="105" y="136"/>
                  </a:cubicBezTo>
                  <a:cubicBezTo>
                    <a:pt x="104" y="136"/>
                    <a:pt x="104" y="136"/>
                    <a:pt x="104" y="136"/>
                  </a:cubicBezTo>
                  <a:cubicBezTo>
                    <a:pt x="104" y="135"/>
                    <a:pt x="104" y="135"/>
                    <a:pt x="104" y="135"/>
                  </a:cubicBezTo>
                  <a:cubicBezTo>
                    <a:pt x="103" y="135"/>
                    <a:pt x="103" y="135"/>
                    <a:pt x="103" y="135"/>
                  </a:cubicBezTo>
                  <a:cubicBezTo>
                    <a:pt x="102" y="135"/>
                    <a:pt x="102" y="135"/>
                    <a:pt x="102" y="135"/>
                  </a:cubicBezTo>
                  <a:cubicBezTo>
                    <a:pt x="102" y="135"/>
                    <a:pt x="102" y="135"/>
                    <a:pt x="102" y="135"/>
                  </a:cubicBezTo>
                  <a:cubicBezTo>
                    <a:pt x="102" y="135"/>
                    <a:pt x="102" y="135"/>
                    <a:pt x="102" y="135"/>
                  </a:cubicBezTo>
                  <a:cubicBezTo>
                    <a:pt x="101" y="136"/>
                    <a:pt x="101" y="136"/>
                    <a:pt x="101" y="136"/>
                  </a:cubicBezTo>
                  <a:cubicBezTo>
                    <a:pt x="102" y="137"/>
                    <a:pt x="102" y="137"/>
                    <a:pt x="102" y="137"/>
                  </a:cubicBezTo>
                  <a:cubicBezTo>
                    <a:pt x="103" y="137"/>
                    <a:pt x="103" y="137"/>
                    <a:pt x="103" y="137"/>
                  </a:cubicBezTo>
                  <a:cubicBezTo>
                    <a:pt x="103" y="137"/>
                    <a:pt x="103" y="137"/>
                    <a:pt x="103" y="137"/>
                  </a:cubicBezTo>
                  <a:cubicBezTo>
                    <a:pt x="102" y="137"/>
                    <a:pt x="102" y="137"/>
                    <a:pt x="102" y="137"/>
                  </a:cubicBezTo>
                  <a:cubicBezTo>
                    <a:pt x="101" y="137"/>
                    <a:pt x="101" y="137"/>
                    <a:pt x="101" y="137"/>
                  </a:cubicBezTo>
                  <a:cubicBezTo>
                    <a:pt x="101" y="137"/>
                    <a:pt x="101" y="137"/>
                    <a:pt x="101" y="137"/>
                  </a:cubicBezTo>
                  <a:cubicBezTo>
                    <a:pt x="101" y="137"/>
                    <a:pt x="101" y="137"/>
                    <a:pt x="101" y="137"/>
                  </a:cubicBezTo>
                  <a:cubicBezTo>
                    <a:pt x="103" y="139"/>
                    <a:pt x="103" y="139"/>
                    <a:pt x="103" y="139"/>
                  </a:cubicBezTo>
                  <a:cubicBezTo>
                    <a:pt x="104" y="139"/>
                    <a:pt x="104" y="139"/>
                    <a:pt x="104" y="139"/>
                  </a:cubicBezTo>
                  <a:cubicBezTo>
                    <a:pt x="104" y="140"/>
                    <a:pt x="104" y="140"/>
                    <a:pt x="104" y="140"/>
                  </a:cubicBezTo>
                  <a:cubicBezTo>
                    <a:pt x="105" y="140"/>
                    <a:pt x="105" y="140"/>
                    <a:pt x="105" y="140"/>
                  </a:cubicBezTo>
                  <a:cubicBezTo>
                    <a:pt x="105" y="139"/>
                    <a:pt x="105" y="139"/>
                    <a:pt x="105" y="139"/>
                  </a:cubicBezTo>
                  <a:cubicBezTo>
                    <a:pt x="106" y="140"/>
                    <a:pt x="106" y="140"/>
                    <a:pt x="106" y="140"/>
                  </a:cubicBezTo>
                  <a:cubicBezTo>
                    <a:pt x="106" y="139"/>
                    <a:pt x="106" y="139"/>
                    <a:pt x="106" y="139"/>
                  </a:cubicBezTo>
                  <a:cubicBezTo>
                    <a:pt x="107" y="140"/>
                    <a:pt x="107" y="140"/>
                    <a:pt x="107" y="140"/>
                  </a:cubicBezTo>
                  <a:cubicBezTo>
                    <a:pt x="107" y="141"/>
                    <a:pt x="107" y="141"/>
                    <a:pt x="107" y="141"/>
                  </a:cubicBezTo>
                  <a:cubicBezTo>
                    <a:pt x="107" y="141"/>
                    <a:pt x="107" y="141"/>
                    <a:pt x="107" y="141"/>
                  </a:cubicBezTo>
                  <a:cubicBezTo>
                    <a:pt x="107" y="142"/>
                    <a:pt x="107" y="142"/>
                    <a:pt x="107" y="142"/>
                  </a:cubicBezTo>
                  <a:cubicBezTo>
                    <a:pt x="108" y="142"/>
                    <a:pt x="108" y="142"/>
                    <a:pt x="108" y="142"/>
                  </a:cubicBezTo>
                  <a:cubicBezTo>
                    <a:pt x="109" y="141"/>
                    <a:pt x="109" y="141"/>
                    <a:pt x="109" y="141"/>
                  </a:cubicBezTo>
                  <a:cubicBezTo>
                    <a:pt x="110" y="141"/>
                    <a:pt x="110" y="141"/>
                    <a:pt x="110" y="141"/>
                  </a:cubicBezTo>
                  <a:close/>
                  <a:moveTo>
                    <a:pt x="131" y="107"/>
                  </a:moveTo>
                  <a:cubicBezTo>
                    <a:pt x="131" y="107"/>
                    <a:pt x="131" y="107"/>
                    <a:pt x="131" y="107"/>
                  </a:cubicBezTo>
                  <a:cubicBezTo>
                    <a:pt x="131" y="107"/>
                    <a:pt x="131" y="107"/>
                    <a:pt x="131" y="107"/>
                  </a:cubicBezTo>
                  <a:cubicBezTo>
                    <a:pt x="131" y="106"/>
                    <a:pt x="131" y="106"/>
                    <a:pt x="131" y="106"/>
                  </a:cubicBezTo>
                  <a:cubicBezTo>
                    <a:pt x="131" y="106"/>
                    <a:pt x="131" y="106"/>
                    <a:pt x="131" y="106"/>
                  </a:cubicBezTo>
                  <a:cubicBezTo>
                    <a:pt x="132" y="107"/>
                    <a:pt x="132" y="107"/>
                    <a:pt x="132" y="107"/>
                  </a:cubicBezTo>
                  <a:cubicBezTo>
                    <a:pt x="132" y="107"/>
                    <a:pt x="132" y="107"/>
                    <a:pt x="132" y="107"/>
                  </a:cubicBezTo>
                  <a:cubicBezTo>
                    <a:pt x="133" y="107"/>
                    <a:pt x="133" y="107"/>
                    <a:pt x="133" y="107"/>
                  </a:cubicBezTo>
                  <a:cubicBezTo>
                    <a:pt x="133" y="107"/>
                    <a:pt x="133" y="107"/>
                    <a:pt x="133" y="107"/>
                  </a:cubicBezTo>
                  <a:cubicBezTo>
                    <a:pt x="134" y="106"/>
                    <a:pt x="134" y="106"/>
                    <a:pt x="134" y="106"/>
                  </a:cubicBezTo>
                  <a:cubicBezTo>
                    <a:pt x="134" y="106"/>
                    <a:pt x="134" y="106"/>
                    <a:pt x="134" y="106"/>
                  </a:cubicBezTo>
                  <a:cubicBezTo>
                    <a:pt x="135" y="105"/>
                    <a:pt x="135" y="105"/>
                    <a:pt x="135" y="105"/>
                  </a:cubicBezTo>
                  <a:cubicBezTo>
                    <a:pt x="135" y="105"/>
                    <a:pt x="135" y="105"/>
                    <a:pt x="135" y="105"/>
                  </a:cubicBezTo>
                  <a:cubicBezTo>
                    <a:pt x="135" y="104"/>
                    <a:pt x="135" y="104"/>
                    <a:pt x="135" y="104"/>
                  </a:cubicBezTo>
                  <a:cubicBezTo>
                    <a:pt x="134" y="104"/>
                    <a:pt x="134" y="104"/>
                    <a:pt x="134" y="104"/>
                  </a:cubicBezTo>
                  <a:cubicBezTo>
                    <a:pt x="134" y="103"/>
                    <a:pt x="134" y="103"/>
                    <a:pt x="134" y="103"/>
                  </a:cubicBezTo>
                  <a:cubicBezTo>
                    <a:pt x="133" y="102"/>
                    <a:pt x="133" y="102"/>
                    <a:pt x="133" y="102"/>
                  </a:cubicBezTo>
                  <a:cubicBezTo>
                    <a:pt x="132" y="102"/>
                    <a:pt x="132" y="102"/>
                    <a:pt x="132" y="102"/>
                  </a:cubicBezTo>
                  <a:cubicBezTo>
                    <a:pt x="132" y="102"/>
                    <a:pt x="132" y="102"/>
                    <a:pt x="132" y="102"/>
                  </a:cubicBezTo>
                  <a:cubicBezTo>
                    <a:pt x="131" y="103"/>
                    <a:pt x="131" y="103"/>
                    <a:pt x="131" y="103"/>
                  </a:cubicBezTo>
                  <a:cubicBezTo>
                    <a:pt x="130" y="103"/>
                    <a:pt x="130" y="103"/>
                    <a:pt x="130" y="103"/>
                  </a:cubicBezTo>
                  <a:cubicBezTo>
                    <a:pt x="129" y="104"/>
                    <a:pt x="129" y="104"/>
                    <a:pt x="129" y="104"/>
                  </a:cubicBezTo>
                  <a:cubicBezTo>
                    <a:pt x="129" y="104"/>
                    <a:pt x="129" y="104"/>
                    <a:pt x="129" y="104"/>
                  </a:cubicBezTo>
                  <a:cubicBezTo>
                    <a:pt x="130" y="105"/>
                    <a:pt x="130" y="105"/>
                    <a:pt x="130" y="105"/>
                  </a:cubicBezTo>
                  <a:cubicBezTo>
                    <a:pt x="130" y="106"/>
                    <a:pt x="130" y="106"/>
                    <a:pt x="130" y="106"/>
                  </a:cubicBezTo>
                  <a:cubicBezTo>
                    <a:pt x="130" y="107"/>
                    <a:pt x="130" y="107"/>
                    <a:pt x="130" y="107"/>
                  </a:cubicBezTo>
                  <a:cubicBezTo>
                    <a:pt x="131" y="107"/>
                    <a:pt x="131" y="107"/>
                    <a:pt x="131" y="107"/>
                  </a:cubicBezTo>
                  <a:close/>
                  <a:moveTo>
                    <a:pt x="133" y="141"/>
                  </a:moveTo>
                  <a:cubicBezTo>
                    <a:pt x="133" y="141"/>
                    <a:pt x="134" y="141"/>
                    <a:pt x="134" y="141"/>
                  </a:cubicBezTo>
                  <a:cubicBezTo>
                    <a:pt x="134" y="142"/>
                    <a:pt x="134" y="142"/>
                    <a:pt x="134" y="142"/>
                  </a:cubicBezTo>
                  <a:cubicBezTo>
                    <a:pt x="135" y="141"/>
                    <a:pt x="135" y="141"/>
                    <a:pt x="135" y="141"/>
                  </a:cubicBezTo>
                  <a:cubicBezTo>
                    <a:pt x="135" y="140"/>
                    <a:pt x="135" y="140"/>
                    <a:pt x="135" y="140"/>
                  </a:cubicBezTo>
                  <a:cubicBezTo>
                    <a:pt x="134" y="140"/>
                    <a:pt x="134" y="140"/>
                    <a:pt x="134" y="140"/>
                  </a:cubicBezTo>
                  <a:cubicBezTo>
                    <a:pt x="134" y="140"/>
                    <a:pt x="134" y="140"/>
                    <a:pt x="134" y="140"/>
                  </a:cubicBezTo>
                  <a:cubicBezTo>
                    <a:pt x="134" y="141"/>
                    <a:pt x="134" y="141"/>
                    <a:pt x="134" y="141"/>
                  </a:cubicBezTo>
                  <a:cubicBezTo>
                    <a:pt x="133" y="141"/>
                    <a:pt x="133" y="141"/>
                    <a:pt x="133" y="141"/>
                  </a:cubicBezTo>
                  <a:close/>
                  <a:moveTo>
                    <a:pt x="150" y="160"/>
                  </a:moveTo>
                  <a:cubicBezTo>
                    <a:pt x="150" y="161"/>
                    <a:pt x="150" y="161"/>
                    <a:pt x="150" y="161"/>
                  </a:cubicBezTo>
                  <a:cubicBezTo>
                    <a:pt x="151" y="161"/>
                    <a:pt x="151" y="161"/>
                    <a:pt x="151" y="161"/>
                  </a:cubicBezTo>
                  <a:cubicBezTo>
                    <a:pt x="151" y="161"/>
                    <a:pt x="151" y="161"/>
                    <a:pt x="151" y="161"/>
                  </a:cubicBezTo>
                  <a:cubicBezTo>
                    <a:pt x="152" y="162"/>
                    <a:pt x="152" y="162"/>
                    <a:pt x="152" y="162"/>
                  </a:cubicBezTo>
                  <a:cubicBezTo>
                    <a:pt x="153" y="161"/>
                    <a:pt x="153" y="161"/>
                    <a:pt x="153" y="161"/>
                  </a:cubicBezTo>
                  <a:cubicBezTo>
                    <a:pt x="153" y="161"/>
                    <a:pt x="153" y="161"/>
                    <a:pt x="153" y="161"/>
                  </a:cubicBezTo>
                  <a:cubicBezTo>
                    <a:pt x="153" y="160"/>
                    <a:pt x="153" y="160"/>
                    <a:pt x="153" y="160"/>
                  </a:cubicBezTo>
                  <a:cubicBezTo>
                    <a:pt x="152" y="160"/>
                    <a:pt x="152" y="160"/>
                    <a:pt x="152" y="160"/>
                  </a:cubicBezTo>
                  <a:cubicBezTo>
                    <a:pt x="151" y="160"/>
                    <a:pt x="151" y="160"/>
                    <a:pt x="151" y="160"/>
                  </a:cubicBezTo>
                  <a:cubicBezTo>
                    <a:pt x="151" y="160"/>
                    <a:pt x="151" y="160"/>
                    <a:pt x="151" y="160"/>
                  </a:cubicBezTo>
                  <a:cubicBezTo>
                    <a:pt x="150" y="160"/>
                    <a:pt x="150" y="160"/>
                    <a:pt x="150" y="160"/>
                  </a:cubicBezTo>
                  <a:close/>
                  <a:moveTo>
                    <a:pt x="147" y="107"/>
                  </a:moveTo>
                  <a:cubicBezTo>
                    <a:pt x="147" y="106"/>
                    <a:pt x="147" y="106"/>
                    <a:pt x="147" y="106"/>
                  </a:cubicBezTo>
                  <a:cubicBezTo>
                    <a:pt x="146" y="106"/>
                    <a:pt x="146" y="106"/>
                    <a:pt x="146" y="106"/>
                  </a:cubicBezTo>
                  <a:cubicBezTo>
                    <a:pt x="146" y="105"/>
                    <a:pt x="146" y="105"/>
                    <a:pt x="146" y="105"/>
                  </a:cubicBezTo>
                  <a:cubicBezTo>
                    <a:pt x="147" y="105"/>
                    <a:pt x="147" y="105"/>
                    <a:pt x="147" y="105"/>
                  </a:cubicBezTo>
                  <a:cubicBezTo>
                    <a:pt x="147" y="104"/>
                    <a:pt x="147" y="104"/>
                    <a:pt x="147" y="104"/>
                  </a:cubicBezTo>
                  <a:cubicBezTo>
                    <a:pt x="146" y="104"/>
                    <a:pt x="146" y="104"/>
                    <a:pt x="146" y="104"/>
                  </a:cubicBezTo>
                  <a:cubicBezTo>
                    <a:pt x="145" y="104"/>
                    <a:pt x="145" y="104"/>
                    <a:pt x="145" y="104"/>
                  </a:cubicBezTo>
                  <a:cubicBezTo>
                    <a:pt x="145" y="106"/>
                    <a:pt x="145" y="106"/>
                    <a:pt x="145" y="106"/>
                  </a:cubicBezTo>
                  <a:cubicBezTo>
                    <a:pt x="145" y="106"/>
                    <a:pt x="145" y="106"/>
                    <a:pt x="145" y="106"/>
                  </a:cubicBezTo>
                  <a:cubicBezTo>
                    <a:pt x="146" y="106"/>
                    <a:pt x="146" y="106"/>
                    <a:pt x="146" y="106"/>
                  </a:cubicBezTo>
                  <a:cubicBezTo>
                    <a:pt x="146" y="107"/>
                    <a:pt x="146" y="107"/>
                    <a:pt x="146" y="107"/>
                  </a:cubicBezTo>
                  <a:cubicBezTo>
                    <a:pt x="147" y="107"/>
                    <a:pt x="147" y="107"/>
                    <a:pt x="147" y="107"/>
                  </a:cubicBezTo>
                  <a:close/>
                  <a:moveTo>
                    <a:pt x="146" y="101"/>
                  </a:moveTo>
                  <a:cubicBezTo>
                    <a:pt x="146" y="100"/>
                    <a:pt x="146" y="100"/>
                    <a:pt x="146" y="100"/>
                  </a:cubicBezTo>
                  <a:cubicBezTo>
                    <a:pt x="147" y="101"/>
                    <a:pt x="147" y="101"/>
                    <a:pt x="147" y="101"/>
                  </a:cubicBezTo>
                  <a:cubicBezTo>
                    <a:pt x="148" y="100"/>
                    <a:pt x="148" y="100"/>
                    <a:pt x="148" y="100"/>
                  </a:cubicBezTo>
                  <a:cubicBezTo>
                    <a:pt x="147" y="100"/>
                    <a:pt x="147" y="100"/>
                    <a:pt x="147" y="100"/>
                  </a:cubicBezTo>
                  <a:cubicBezTo>
                    <a:pt x="148" y="99"/>
                    <a:pt x="148" y="99"/>
                    <a:pt x="148" y="99"/>
                  </a:cubicBezTo>
                  <a:cubicBezTo>
                    <a:pt x="148" y="99"/>
                    <a:pt x="148" y="99"/>
                    <a:pt x="148" y="99"/>
                  </a:cubicBezTo>
                  <a:cubicBezTo>
                    <a:pt x="148" y="99"/>
                    <a:pt x="148" y="99"/>
                    <a:pt x="148" y="99"/>
                  </a:cubicBezTo>
                  <a:cubicBezTo>
                    <a:pt x="147" y="99"/>
                    <a:pt x="147" y="99"/>
                    <a:pt x="147" y="99"/>
                  </a:cubicBezTo>
                  <a:cubicBezTo>
                    <a:pt x="146" y="100"/>
                    <a:pt x="146" y="100"/>
                    <a:pt x="146" y="100"/>
                  </a:cubicBezTo>
                  <a:cubicBezTo>
                    <a:pt x="146" y="100"/>
                    <a:pt x="146" y="100"/>
                    <a:pt x="146" y="100"/>
                  </a:cubicBezTo>
                  <a:cubicBezTo>
                    <a:pt x="146" y="101"/>
                    <a:pt x="146" y="101"/>
                    <a:pt x="146" y="101"/>
                  </a:cubicBezTo>
                  <a:close/>
                  <a:moveTo>
                    <a:pt x="149" y="102"/>
                  </a:moveTo>
                  <a:cubicBezTo>
                    <a:pt x="150" y="103"/>
                    <a:pt x="150" y="103"/>
                    <a:pt x="150" y="103"/>
                  </a:cubicBezTo>
                  <a:cubicBezTo>
                    <a:pt x="151" y="103"/>
                    <a:pt x="151" y="103"/>
                    <a:pt x="151" y="103"/>
                  </a:cubicBezTo>
                  <a:cubicBezTo>
                    <a:pt x="152" y="103"/>
                    <a:pt x="152" y="103"/>
                    <a:pt x="152" y="103"/>
                  </a:cubicBezTo>
                  <a:cubicBezTo>
                    <a:pt x="152" y="102"/>
                    <a:pt x="152" y="102"/>
                    <a:pt x="152" y="102"/>
                  </a:cubicBezTo>
                  <a:cubicBezTo>
                    <a:pt x="151" y="102"/>
                    <a:pt x="151" y="102"/>
                    <a:pt x="151" y="102"/>
                  </a:cubicBezTo>
                  <a:cubicBezTo>
                    <a:pt x="150" y="102"/>
                    <a:pt x="150" y="102"/>
                    <a:pt x="150" y="102"/>
                  </a:cubicBezTo>
                  <a:cubicBezTo>
                    <a:pt x="149" y="102"/>
                    <a:pt x="149" y="102"/>
                    <a:pt x="149" y="102"/>
                  </a:cubicBezTo>
                  <a:close/>
                  <a:moveTo>
                    <a:pt x="158" y="108"/>
                  </a:moveTo>
                  <a:cubicBezTo>
                    <a:pt x="158" y="109"/>
                    <a:pt x="158" y="109"/>
                    <a:pt x="158" y="109"/>
                  </a:cubicBezTo>
                  <a:cubicBezTo>
                    <a:pt x="157" y="109"/>
                    <a:pt x="157" y="109"/>
                    <a:pt x="157" y="109"/>
                  </a:cubicBezTo>
                  <a:cubicBezTo>
                    <a:pt x="157" y="110"/>
                    <a:pt x="157" y="110"/>
                    <a:pt x="157" y="110"/>
                  </a:cubicBezTo>
                  <a:cubicBezTo>
                    <a:pt x="157" y="110"/>
                    <a:pt x="157" y="110"/>
                    <a:pt x="157" y="110"/>
                  </a:cubicBezTo>
                  <a:cubicBezTo>
                    <a:pt x="157" y="111"/>
                    <a:pt x="157" y="111"/>
                    <a:pt x="157" y="111"/>
                  </a:cubicBezTo>
                  <a:cubicBezTo>
                    <a:pt x="158" y="111"/>
                    <a:pt x="158" y="111"/>
                    <a:pt x="158" y="111"/>
                  </a:cubicBezTo>
                  <a:cubicBezTo>
                    <a:pt x="159" y="110"/>
                    <a:pt x="159" y="110"/>
                    <a:pt x="159" y="110"/>
                  </a:cubicBezTo>
                  <a:cubicBezTo>
                    <a:pt x="159" y="110"/>
                    <a:pt x="159" y="110"/>
                    <a:pt x="159" y="110"/>
                  </a:cubicBezTo>
                  <a:cubicBezTo>
                    <a:pt x="160" y="109"/>
                    <a:pt x="160" y="109"/>
                    <a:pt x="160" y="109"/>
                  </a:cubicBezTo>
                  <a:cubicBezTo>
                    <a:pt x="160" y="109"/>
                    <a:pt x="160" y="109"/>
                    <a:pt x="160" y="109"/>
                  </a:cubicBezTo>
                  <a:cubicBezTo>
                    <a:pt x="161" y="108"/>
                    <a:pt x="161" y="108"/>
                    <a:pt x="161" y="108"/>
                  </a:cubicBezTo>
                  <a:cubicBezTo>
                    <a:pt x="161" y="107"/>
                    <a:pt x="161" y="107"/>
                    <a:pt x="161" y="107"/>
                  </a:cubicBezTo>
                  <a:cubicBezTo>
                    <a:pt x="161" y="107"/>
                    <a:pt x="161" y="107"/>
                    <a:pt x="161" y="107"/>
                  </a:cubicBezTo>
                  <a:cubicBezTo>
                    <a:pt x="160" y="107"/>
                    <a:pt x="160" y="107"/>
                    <a:pt x="160" y="107"/>
                  </a:cubicBezTo>
                  <a:cubicBezTo>
                    <a:pt x="159" y="107"/>
                    <a:pt x="159" y="107"/>
                    <a:pt x="159" y="107"/>
                  </a:cubicBezTo>
                  <a:cubicBezTo>
                    <a:pt x="158" y="108"/>
                    <a:pt x="158" y="108"/>
                    <a:pt x="158" y="108"/>
                  </a:cubicBezTo>
                  <a:close/>
                  <a:moveTo>
                    <a:pt x="161" y="100"/>
                  </a:moveTo>
                  <a:cubicBezTo>
                    <a:pt x="160" y="101"/>
                    <a:pt x="160" y="101"/>
                    <a:pt x="160" y="101"/>
                  </a:cubicBezTo>
                  <a:cubicBezTo>
                    <a:pt x="160" y="103"/>
                    <a:pt x="160" y="103"/>
                    <a:pt x="160" y="103"/>
                  </a:cubicBezTo>
                  <a:cubicBezTo>
                    <a:pt x="160" y="104"/>
                    <a:pt x="160" y="104"/>
                    <a:pt x="160" y="104"/>
                  </a:cubicBezTo>
                  <a:cubicBezTo>
                    <a:pt x="160" y="104"/>
                    <a:pt x="160" y="104"/>
                    <a:pt x="160" y="104"/>
                  </a:cubicBezTo>
                  <a:cubicBezTo>
                    <a:pt x="161" y="104"/>
                    <a:pt x="161" y="104"/>
                    <a:pt x="161" y="104"/>
                  </a:cubicBezTo>
                  <a:cubicBezTo>
                    <a:pt x="161" y="105"/>
                    <a:pt x="161" y="105"/>
                    <a:pt x="161" y="105"/>
                  </a:cubicBezTo>
                  <a:cubicBezTo>
                    <a:pt x="162" y="105"/>
                    <a:pt x="162" y="105"/>
                    <a:pt x="162" y="105"/>
                  </a:cubicBezTo>
                  <a:cubicBezTo>
                    <a:pt x="163" y="105"/>
                    <a:pt x="163" y="105"/>
                    <a:pt x="163" y="105"/>
                  </a:cubicBezTo>
                  <a:cubicBezTo>
                    <a:pt x="163" y="105"/>
                    <a:pt x="163" y="105"/>
                    <a:pt x="163" y="105"/>
                  </a:cubicBezTo>
                  <a:cubicBezTo>
                    <a:pt x="164" y="104"/>
                    <a:pt x="164" y="104"/>
                    <a:pt x="164" y="104"/>
                  </a:cubicBezTo>
                  <a:cubicBezTo>
                    <a:pt x="163" y="103"/>
                    <a:pt x="163" y="103"/>
                    <a:pt x="163" y="103"/>
                  </a:cubicBezTo>
                  <a:cubicBezTo>
                    <a:pt x="163" y="102"/>
                    <a:pt x="163" y="102"/>
                    <a:pt x="163" y="102"/>
                  </a:cubicBezTo>
                  <a:cubicBezTo>
                    <a:pt x="162" y="101"/>
                    <a:pt x="162" y="101"/>
                    <a:pt x="162" y="101"/>
                  </a:cubicBezTo>
                  <a:cubicBezTo>
                    <a:pt x="161" y="100"/>
                    <a:pt x="161" y="100"/>
                    <a:pt x="161" y="100"/>
                  </a:cubicBezTo>
                  <a:close/>
                  <a:moveTo>
                    <a:pt x="155" y="87"/>
                  </a:moveTo>
                  <a:cubicBezTo>
                    <a:pt x="155" y="86"/>
                    <a:pt x="155" y="86"/>
                    <a:pt x="155" y="86"/>
                  </a:cubicBezTo>
                  <a:cubicBezTo>
                    <a:pt x="155" y="86"/>
                    <a:pt x="155" y="86"/>
                    <a:pt x="155" y="86"/>
                  </a:cubicBezTo>
                  <a:cubicBezTo>
                    <a:pt x="154" y="86"/>
                    <a:pt x="154" y="86"/>
                    <a:pt x="154" y="86"/>
                  </a:cubicBezTo>
                  <a:cubicBezTo>
                    <a:pt x="153" y="86"/>
                    <a:pt x="153" y="86"/>
                    <a:pt x="153" y="86"/>
                  </a:cubicBezTo>
                  <a:cubicBezTo>
                    <a:pt x="153" y="86"/>
                    <a:pt x="153" y="86"/>
                    <a:pt x="153" y="86"/>
                  </a:cubicBezTo>
                  <a:cubicBezTo>
                    <a:pt x="154" y="86"/>
                    <a:pt x="154" y="86"/>
                    <a:pt x="154" y="86"/>
                  </a:cubicBezTo>
                  <a:cubicBezTo>
                    <a:pt x="154" y="87"/>
                    <a:pt x="154" y="87"/>
                    <a:pt x="154" y="87"/>
                  </a:cubicBezTo>
                  <a:cubicBezTo>
                    <a:pt x="154" y="87"/>
                    <a:pt x="154" y="87"/>
                    <a:pt x="154" y="87"/>
                  </a:cubicBezTo>
                  <a:cubicBezTo>
                    <a:pt x="155" y="87"/>
                    <a:pt x="155" y="87"/>
                    <a:pt x="155" y="87"/>
                  </a:cubicBezTo>
                  <a:close/>
                  <a:moveTo>
                    <a:pt x="158" y="77"/>
                  </a:moveTo>
                  <a:cubicBezTo>
                    <a:pt x="157" y="77"/>
                    <a:pt x="157" y="77"/>
                    <a:pt x="157" y="77"/>
                  </a:cubicBezTo>
                  <a:cubicBezTo>
                    <a:pt x="157" y="76"/>
                    <a:pt x="157" y="76"/>
                    <a:pt x="157" y="76"/>
                  </a:cubicBezTo>
                  <a:cubicBezTo>
                    <a:pt x="157" y="78"/>
                    <a:pt x="157" y="78"/>
                    <a:pt x="157" y="78"/>
                  </a:cubicBezTo>
                  <a:cubicBezTo>
                    <a:pt x="158" y="78"/>
                    <a:pt x="158" y="78"/>
                    <a:pt x="158" y="78"/>
                  </a:cubicBezTo>
                  <a:cubicBezTo>
                    <a:pt x="158" y="78"/>
                    <a:pt x="158" y="78"/>
                    <a:pt x="158" y="78"/>
                  </a:cubicBezTo>
                  <a:cubicBezTo>
                    <a:pt x="158" y="78"/>
                    <a:pt x="158" y="78"/>
                    <a:pt x="158" y="78"/>
                  </a:cubicBezTo>
                  <a:cubicBezTo>
                    <a:pt x="159" y="79"/>
                    <a:pt x="159" y="79"/>
                    <a:pt x="159" y="79"/>
                  </a:cubicBezTo>
                  <a:cubicBezTo>
                    <a:pt x="159" y="79"/>
                    <a:pt x="159" y="79"/>
                    <a:pt x="159" y="79"/>
                  </a:cubicBezTo>
                  <a:cubicBezTo>
                    <a:pt x="159" y="79"/>
                    <a:pt x="159" y="79"/>
                    <a:pt x="159" y="79"/>
                  </a:cubicBezTo>
                  <a:cubicBezTo>
                    <a:pt x="159" y="78"/>
                    <a:pt x="159" y="78"/>
                    <a:pt x="159" y="78"/>
                  </a:cubicBezTo>
                  <a:cubicBezTo>
                    <a:pt x="159" y="77"/>
                    <a:pt x="159" y="77"/>
                    <a:pt x="159" y="77"/>
                  </a:cubicBezTo>
                  <a:cubicBezTo>
                    <a:pt x="159" y="77"/>
                    <a:pt x="159" y="77"/>
                    <a:pt x="159" y="77"/>
                  </a:cubicBezTo>
                  <a:cubicBezTo>
                    <a:pt x="159" y="76"/>
                    <a:pt x="159" y="76"/>
                    <a:pt x="159" y="76"/>
                  </a:cubicBezTo>
                  <a:cubicBezTo>
                    <a:pt x="159" y="76"/>
                    <a:pt x="159" y="76"/>
                    <a:pt x="159" y="76"/>
                  </a:cubicBezTo>
                  <a:cubicBezTo>
                    <a:pt x="159" y="75"/>
                    <a:pt x="159" y="75"/>
                    <a:pt x="159" y="75"/>
                  </a:cubicBezTo>
                  <a:cubicBezTo>
                    <a:pt x="158" y="75"/>
                    <a:pt x="158" y="75"/>
                    <a:pt x="158" y="75"/>
                  </a:cubicBezTo>
                  <a:cubicBezTo>
                    <a:pt x="158" y="75"/>
                    <a:pt x="158" y="75"/>
                    <a:pt x="158" y="75"/>
                  </a:cubicBezTo>
                  <a:cubicBezTo>
                    <a:pt x="157" y="76"/>
                    <a:pt x="157" y="76"/>
                    <a:pt x="157" y="76"/>
                  </a:cubicBezTo>
                  <a:cubicBezTo>
                    <a:pt x="158" y="76"/>
                    <a:pt x="158" y="76"/>
                    <a:pt x="158" y="76"/>
                  </a:cubicBezTo>
                  <a:cubicBezTo>
                    <a:pt x="158" y="77"/>
                    <a:pt x="158" y="77"/>
                    <a:pt x="158" y="77"/>
                  </a:cubicBezTo>
                  <a:close/>
                  <a:moveTo>
                    <a:pt x="156" y="72"/>
                  </a:moveTo>
                  <a:cubicBezTo>
                    <a:pt x="155" y="72"/>
                    <a:pt x="155" y="72"/>
                    <a:pt x="155" y="72"/>
                  </a:cubicBezTo>
                  <a:cubicBezTo>
                    <a:pt x="155" y="72"/>
                    <a:pt x="155" y="72"/>
                    <a:pt x="155" y="72"/>
                  </a:cubicBezTo>
                  <a:cubicBezTo>
                    <a:pt x="154" y="71"/>
                    <a:pt x="154" y="71"/>
                    <a:pt x="154" y="71"/>
                  </a:cubicBezTo>
                  <a:cubicBezTo>
                    <a:pt x="154" y="72"/>
                    <a:pt x="154" y="72"/>
                    <a:pt x="154" y="72"/>
                  </a:cubicBezTo>
                  <a:cubicBezTo>
                    <a:pt x="154" y="72"/>
                    <a:pt x="154" y="72"/>
                    <a:pt x="154" y="72"/>
                  </a:cubicBezTo>
                  <a:cubicBezTo>
                    <a:pt x="155" y="73"/>
                    <a:pt x="155" y="73"/>
                    <a:pt x="155" y="73"/>
                  </a:cubicBezTo>
                  <a:cubicBezTo>
                    <a:pt x="156" y="73"/>
                    <a:pt x="156" y="73"/>
                    <a:pt x="156" y="73"/>
                  </a:cubicBezTo>
                  <a:cubicBezTo>
                    <a:pt x="156" y="72"/>
                    <a:pt x="156" y="72"/>
                    <a:pt x="156" y="72"/>
                  </a:cubicBezTo>
                  <a:close/>
                  <a:moveTo>
                    <a:pt x="156" y="71"/>
                  </a:moveTo>
                  <a:cubicBezTo>
                    <a:pt x="156" y="71"/>
                    <a:pt x="157" y="72"/>
                    <a:pt x="157" y="72"/>
                  </a:cubicBezTo>
                  <a:cubicBezTo>
                    <a:pt x="158" y="71"/>
                    <a:pt x="158" y="71"/>
                    <a:pt x="158" y="71"/>
                  </a:cubicBezTo>
                  <a:cubicBezTo>
                    <a:pt x="159" y="72"/>
                    <a:pt x="159" y="72"/>
                    <a:pt x="159" y="72"/>
                  </a:cubicBezTo>
                  <a:cubicBezTo>
                    <a:pt x="159" y="71"/>
                    <a:pt x="159" y="71"/>
                    <a:pt x="159" y="71"/>
                  </a:cubicBezTo>
                  <a:cubicBezTo>
                    <a:pt x="159" y="71"/>
                    <a:pt x="159" y="71"/>
                    <a:pt x="159" y="71"/>
                  </a:cubicBezTo>
                  <a:cubicBezTo>
                    <a:pt x="158" y="71"/>
                    <a:pt x="158" y="71"/>
                    <a:pt x="158" y="71"/>
                  </a:cubicBezTo>
                  <a:cubicBezTo>
                    <a:pt x="158" y="70"/>
                    <a:pt x="158" y="70"/>
                    <a:pt x="158" y="70"/>
                  </a:cubicBezTo>
                  <a:cubicBezTo>
                    <a:pt x="157" y="71"/>
                    <a:pt x="157" y="71"/>
                    <a:pt x="157" y="71"/>
                  </a:cubicBezTo>
                  <a:cubicBezTo>
                    <a:pt x="156" y="71"/>
                    <a:pt x="156" y="71"/>
                    <a:pt x="156" y="71"/>
                  </a:cubicBezTo>
                  <a:close/>
                  <a:moveTo>
                    <a:pt x="167" y="91"/>
                  </a:moveTo>
                  <a:cubicBezTo>
                    <a:pt x="167" y="90"/>
                    <a:pt x="167" y="90"/>
                    <a:pt x="167" y="90"/>
                  </a:cubicBezTo>
                  <a:cubicBezTo>
                    <a:pt x="167" y="89"/>
                    <a:pt x="167" y="89"/>
                    <a:pt x="167" y="89"/>
                  </a:cubicBezTo>
                  <a:cubicBezTo>
                    <a:pt x="166" y="90"/>
                    <a:pt x="166" y="90"/>
                    <a:pt x="166" y="90"/>
                  </a:cubicBezTo>
                  <a:cubicBezTo>
                    <a:pt x="166" y="90"/>
                    <a:pt x="166" y="90"/>
                    <a:pt x="166" y="90"/>
                  </a:cubicBezTo>
                  <a:cubicBezTo>
                    <a:pt x="166" y="91"/>
                    <a:pt x="166" y="91"/>
                    <a:pt x="166" y="91"/>
                  </a:cubicBezTo>
                  <a:cubicBezTo>
                    <a:pt x="167" y="91"/>
                    <a:pt x="167" y="91"/>
                    <a:pt x="167" y="91"/>
                  </a:cubicBezTo>
                  <a:close/>
                  <a:moveTo>
                    <a:pt x="169" y="90"/>
                  </a:moveTo>
                  <a:cubicBezTo>
                    <a:pt x="170" y="90"/>
                    <a:pt x="170" y="90"/>
                    <a:pt x="170" y="90"/>
                  </a:cubicBezTo>
                  <a:cubicBezTo>
                    <a:pt x="170" y="89"/>
                    <a:pt x="170" y="89"/>
                    <a:pt x="170" y="89"/>
                  </a:cubicBezTo>
                  <a:cubicBezTo>
                    <a:pt x="169" y="89"/>
                    <a:pt x="169" y="89"/>
                    <a:pt x="169" y="89"/>
                  </a:cubicBezTo>
                  <a:cubicBezTo>
                    <a:pt x="169" y="89"/>
                    <a:pt x="169" y="89"/>
                    <a:pt x="169" y="89"/>
                  </a:cubicBezTo>
                  <a:cubicBezTo>
                    <a:pt x="168" y="89"/>
                    <a:pt x="168" y="89"/>
                    <a:pt x="168" y="89"/>
                  </a:cubicBezTo>
                  <a:cubicBezTo>
                    <a:pt x="168" y="90"/>
                    <a:pt x="168" y="90"/>
                    <a:pt x="168" y="90"/>
                  </a:cubicBezTo>
                  <a:cubicBezTo>
                    <a:pt x="169" y="90"/>
                    <a:pt x="169" y="90"/>
                    <a:pt x="169" y="90"/>
                  </a:cubicBezTo>
                  <a:close/>
                  <a:moveTo>
                    <a:pt x="173" y="91"/>
                  </a:moveTo>
                  <a:cubicBezTo>
                    <a:pt x="174" y="90"/>
                    <a:pt x="174" y="90"/>
                    <a:pt x="174" y="90"/>
                  </a:cubicBezTo>
                  <a:cubicBezTo>
                    <a:pt x="173" y="90"/>
                    <a:pt x="173" y="90"/>
                    <a:pt x="173" y="90"/>
                  </a:cubicBezTo>
                  <a:cubicBezTo>
                    <a:pt x="172" y="90"/>
                    <a:pt x="172" y="90"/>
                    <a:pt x="172" y="90"/>
                  </a:cubicBezTo>
                  <a:cubicBezTo>
                    <a:pt x="172" y="91"/>
                    <a:pt x="172" y="91"/>
                    <a:pt x="172" y="91"/>
                  </a:cubicBezTo>
                  <a:cubicBezTo>
                    <a:pt x="173" y="91"/>
                    <a:pt x="173" y="91"/>
                    <a:pt x="173" y="91"/>
                  </a:cubicBezTo>
                  <a:close/>
                  <a:moveTo>
                    <a:pt x="179" y="89"/>
                  </a:moveTo>
                  <a:cubicBezTo>
                    <a:pt x="180" y="90"/>
                    <a:pt x="180" y="90"/>
                    <a:pt x="180" y="90"/>
                  </a:cubicBezTo>
                  <a:cubicBezTo>
                    <a:pt x="180" y="90"/>
                    <a:pt x="180" y="90"/>
                    <a:pt x="180" y="90"/>
                  </a:cubicBezTo>
                  <a:cubicBezTo>
                    <a:pt x="181" y="90"/>
                    <a:pt x="181" y="90"/>
                    <a:pt x="181" y="90"/>
                  </a:cubicBezTo>
                  <a:cubicBezTo>
                    <a:pt x="180" y="89"/>
                    <a:pt x="180" y="89"/>
                    <a:pt x="180" y="89"/>
                  </a:cubicBezTo>
                  <a:cubicBezTo>
                    <a:pt x="179" y="89"/>
                    <a:pt x="179" y="89"/>
                    <a:pt x="179" y="89"/>
                  </a:cubicBezTo>
                  <a:close/>
                  <a:moveTo>
                    <a:pt x="176" y="88"/>
                  </a:moveTo>
                  <a:cubicBezTo>
                    <a:pt x="177" y="88"/>
                    <a:pt x="177" y="88"/>
                    <a:pt x="177" y="88"/>
                  </a:cubicBezTo>
                  <a:cubicBezTo>
                    <a:pt x="177" y="88"/>
                    <a:pt x="177" y="88"/>
                    <a:pt x="177" y="88"/>
                  </a:cubicBezTo>
                  <a:cubicBezTo>
                    <a:pt x="176" y="87"/>
                    <a:pt x="176" y="87"/>
                    <a:pt x="176" y="87"/>
                  </a:cubicBezTo>
                  <a:cubicBezTo>
                    <a:pt x="176" y="87"/>
                    <a:pt x="176" y="87"/>
                    <a:pt x="176" y="87"/>
                  </a:cubicBezTo>
                  <a:cubicBezTo>
                    <a:pt x="176" y="88"/>
                    <a:pt x="176" y="88"/>
                    <a:pt x="176" y="88"/>
                  </a:cubicBezTo>
                  <a:cubicBezTo>
                    <a:pt x="176" y="88"/>
                    <a:pt x="176" y="88"/>
                    <a:pt x="176" y="88"/>
                  </a:cubicBezTo>
                  <a:close/>
                  <a:moveTo>
                    <a:pt x="173" y="85"/>
                  </a:moveTo>
                  <a:cubicBezTo>
                    <a:pt x="173" y="84"/>
                    <a:pt x="173" y="84"/>
                    <a:pt x="173" y="84"/>
                  </a:cubicBezTo>
                  <a:cubicBezTo>
                    <a:pt x="172" y="84"/>
                    <a:pt x="172" y="84"/>
                    <a:pt x="172" y="84"/>
                  </a:cubicBezTo>
                  <a:cubicBezTo>
                    <a:pt x="171" y="85"/>
                    <a:pt x="171" y="85"/>
                    <a:pt x="171" y="85"/>
                  </a:cubicBezTo>
                  <a:cubicBezTo>
                    <a:pt x="171" y="86"/>
                    <a:pt x="171" y="86"/>
                    <a:pt x="171" y="86"/>
                  </a:cubicBezTo>
                  <a:cubicBezTo>
                    <a:pt x="172" y="86"/>
                    <a:pt x="172" y="86"/>
                    <a:pt x="172" y="86"/>
                  </a:cubicBezTo>
                  <a:cubicBezTo>
                    <a:pt x="172" y="86"/>
                    <a:pt x="172" y="86"/>
                    <a:pt x="172" y="86"/>
                  </a:cubicBezTo>
                  <a:cubicBezTo>
                    <a:pt x="172" y="85"/>
                    <a:pt x="172" y="85"/>
                    <a:pt x="172" y="85"/>
                  </a:cubicBezTo>
                  <a:cubicBezTo>
                    <a:pt x="172" y="85"/>
                    <a:pt x="172" y="85"/>
                    <a:pt x="172" y="85"/>
                  </a:cubicBezTo>
                  <a:cubicBezTo>
                    <a:pt x="173" y="85"/>
                    <a:pt x="173" y="85"/>
                    <a:pt x="173" y="85"/>
                  </a:cubicBezTo>
                  <a:close/>
                  <a:moveTo>
                    <a:pt x="175" y="84"/>
                  </a:moveTo>
                  <a:cubicBezTo>
                    <a:pt x="175" y="84"/>
                    <a:pt x="175" y="84"/>
                    <a:pt x="175" y="84"/>
                  </a:cubicBezTo>
                  <a:cubicBezTo>
                    <a:pt x="174" y="84"/>
                    <a:pt x="174" y="84"/>
                    <a:pt x="174" y="84"/>
                  </a:cubicBezTo>
                  <a:cubicBezTo>
                    <a:pt x="174" y="84"/>
                    <a:pt x="174" y="84"/>
                    <a:pt x="174" y="84"/>
                  </a:cubicBezTo>
                  <a:cubicBezTo>
                    <a:pt x="174" y="85"/>
                    <a:pt x="174" y="85"/>
                    <a:pt x="174" y="85"/>
                  </a:cubicBezTo>
                  <a:cubicBezTo>
                    <a:pt x="175" y="85"/>
                    <a:pt x="175" y="85"/>
                    <a:pt x="175" y="85"/>
                  </a:cubicBezTo>
                  <a:cubicBezTo>
                    <a:pt x="175" y="85"/>
                    <a:pt x="175" y="85"/>
                    <a:pt x="175" y="85"/>
                  </a:cubicBezTo>
                  <a:cubicBezTo>
                    <a:pt x="175" y="84"/>
                    <a:pt x="175" y="84"/>
                    <a:pt x="175" y="84"/>
                  </a:cubicBezTo>
                  <a:close/>
                  <a:moveTo>
                    <a:pt x="176" y="85"/>
                  </a:moveTo>
                  <a:cubicBezTo>
                    <a:pt x="176" y="85"/>
                    <a:pt x="176" y="85"/>
                    <a:pt x="176" y="85"/>
                  </a:cubicBezTo>
                  <a:cubicBezTo>
                    <a:pt x="176" y="85"/>
                    <a:pt x="176" y="85"/>
                    <a:pt x="176" y="85"/>
                  </a:cubicBezTo>
                  <a:cubicBezTo>
                    <a:pt x="177" y="84"/>
                    <a:pt x="177" y="84"/>
                    <a:pt x="177" y="84"/>
                  </a:cubicBezTo>
                  <a:cubicBezTo>
                    <a:pt x="177" y="84"/>
                    <a:pt x="177" y="84"/>
                    <a:pt x="177" y="84"/>
                  </a:cubicBezTo>
                  <a:cubicBezTo>
                    <a:pt x="177" y="83"/>
                    <a:pt x="177" y="83"/>
                    <a:pt x="177" y="83"/>
                  </a:cubicBezTo>
                  <a:cubicBezTo>
                    <a:pt x="176" y="83"/>
                    <a:pt x="176" y="83"/>
                    <a:pt x="176" y="83"/>
                  </a:cubicBezTo>
                  <a:cubicBezTo>
                    <a:pt x="176" y="84"/>
                    <a:pt x="176" y="84"/>
                    <a:pt x="176" y="84"/>
                  </a:cubicBezTo>
                  <a:cubicBezTo>
                    <a:pt x="176" y="84"/>
                    <a:pt x="176" y="84"/>
                    <a:pt x="176" y="84"/>
                  </a:cubicBezTo>
                  <a:cubicBezTo>
                    <a:pt x="176" y="85"/>
                    <a:pt x="176" y="85"/>
                    <a:pt x="176" y="85"/>
                  </a:cubicBezTo>
                  <a:close/>
                  <a:moveTo>
                    <a:pt x="173" y="82"/>
                  </a:moveTo>
                  <a:cubicBezTo>
                    <a:pt x="174" y="81"/>
                    <a:pt x="174" y="81"/>
                    <a:pt x="174" y="81"/>
                  </a:cubicBezTo>
                  <a:cubicBezTo>
                    <a:pt x="173" y="81"/>
                    <a:pt x="173" y="81"/>
                    <a:pt x="173" y="81"/>
                  </a:cubicBezTo>
                  <a:cubicBezTo>
                    <a:pt x="173" y="81"/>
                    <a:pt x="173" y="81"/>
                    <a:pt x="173" y="81"/>
                  </a:cubicBezTo>
                  <a:cubicBezTo>
                    <a:pt x="172" y="81"/>
                    <a:pt x="172" y="81"/>
                    <a:pt x="172" y="81"/>
                  </a:cubicBezTo>
                  <a:cubicBezTo>
                    <a:pt x="171" y="81"/>
                    <a:pt x="171" y="81"/>
                    <a:pt x="171" y="81"/>
                  </a:cubicBezTo>
                  <a:cubicBezTo>
                    <a:pt x="171" y="82"/>
                    <a:pt x="171" y="82"/>
                    <a:pt x="171" y="82"/>
                  </a:cubicBezTo>
                  <a:cubicBezTo>
                    <a:pt x="173" y="82"/>
                    <a:pt x="173" y="82"/>
                    <a:pt x="173" y="82"/>
                  </a:cubicBezTo>
                  <a:cubicBezTo>
                    <a:pt x="173" y="82"/>
                    <a:pt x="173" y="82"/>
                    <a:pt x="173" y="82"/>
                  </a:cubicBezTo>
                  <a:close/>
                  <a:moveTo>
                    <a:pt x="177" y="80"/>
                  </a:moveTo>
                  <a:cubicBezTo>
                    <a:pt x="177" y="80"/>
                    <a:pt x="177" y="80"/>
                    <a:pt x="177" y="80"/>
                  </a:cubicBezTo>
                  <a:cubicBezTo>
                    <a:pt x="177" y="80"/>
                    <a:pt x="177" y="80"/>
                    <a:pt x="177" y="80"/>
                  </a:cubicBezTo>
                  <a:cubicBezTo>
                    <a:pt x="177" y="79"/>
                    <a:pt x="177" y="79"/>
                    <a:pt x="177" y="79"/>
                  </a:cubicBezTo>
                  <a:cubicBezTo>
                    <a:pt x="178" y="79"/>
                    <a:pt x="178" y="79"/>
                    <a:pt x="178" y="79"/>
                  </a:cubicBezTo>
                  <a:cubicBezTo>
                    <a:pt x="178" y="79"/>
                    <a:pt x="178" y="79"/>
                    <a:pt x="178" y="79"/>
                  </a:cubicBezTo>
                  <a:cubicBezTo>
                    <a:pt x="177" y="78"/>
                    <a:pt x="177" y="78"/>
                    <a:pt x="177" y="78"/>
                  </a:cubicBezTo>
                  <a:cubicBezTo>
                    <a:pt x="176" y="78"/>
                    <a:pt x="176" y="78"/>
                    <a:pt x="176" y="78"/>
                  </a:cubicBezTo>
                  <a:cubicBezTo>
                    <a:pt x="176" y="79"/>
                    <a:pt x="176" y="79"/>
                    <a:pt x="176" y="79"/>
                  </a:cubicBezTo>
                  <a:cubicBezTo>
                    <a:pt x="176" y="79"/>
                    <a:pt x="176" y="79"/>
                    <a:pt x="176" y="79"/>
                  </a:cubicBezTo>
                  <a:cubicBezTo>
                    <a:pt x="176" y="79"/>
                    <a:pt x="176" y="79"/>
                    <a:pt x="176" y="79"/>
                  </a:cubicBezTo>
                  <a:cubicBezTo>
                    <a:pt x="175" y="79"/>
                    <a:pt x="175" y="79"/>
                    <a:pt x="175" y="79"/>
                  </a:cubicBezTo>
                  <a:cubicBezTo>
                    <a:pt x="175" y="79"/>
                    <a:pt x="175" y="79"/>
                    <a:pt x="175" y="79"/>
                  </a:cubicBezTo>
                  <a:cubicBezTo>
                    <a:pt x="175" y="80"/>
                    <a:pt x="175" y="80"/>
                    <a:pt x="175" y="80"/>
                  </a:cubicBezTo>
                  <a:cubicBezTo>
                    <a:pt x="176" y="80"/>
                    <a:pt x="176" y="80"/>
                    <a:pt x="176" y="80"/>
                  </a:cubicBezTo>
                  <a:cubicBezTo>
                    <a:pt x="176" y="80"/>
                    <a:pt x="176" y="80"/>
                    <a:pt x="176" y="80"/>
                  </a:cubicBezTo>
                  <a:cubicBezTo>
                    <a:pt x="177" y="80"/>
                    <a:pt x="177" y="80"/>
                    <a:pt x="177" y="80"/>
                  </a:cubicBezTo>
                  <a:close/>
                  <a:moveTo>
                    <a:pt x="174" y="46"/>
                  </a:moveTo>
                  <a:cubicBezTo>
                    <a:pt x="174" y="46"/>
                    <a:pt x="174" y="46"/>
                    <a:pt x="174" y="46"/>
                  </a:cubicBezTo>
                  <a:cubicBezTo>
                    <a:pt x="174" y="45"/>
                    <a:pt x="174" y="45"/>
                    <a:pt x="174" y="45"/>
                  </a:cubicBezTo>
                  <a:cubicBezTo>
                    <a:pt x="174" y="45"/>
                    <a:pt x="174" y="45"/>
                    <a:pt x="174" y="45"/>
                  </a:cubicBezTo>
                  <a:cubicBezTo>
                    <a:pt x="173" y="45"/>
                    <a:pt x="173" y="45"/>
                    <a:pt x="173" y="45"/>
                  </a:cubicBezTo>
                  <a:cubicBezTo>
                    <a:pt x="174" y="46"/>
                    <a:pt x="174" y="46"/>
                    <a:pt x="174" y="46"/>
                  </a:cubicBezTo>
                  <a:close/>
                  <a:moveTo>
                    <a:pt x="169" y="53"/>
                  </a:moveTo>
                  <a:cubicBezTo>
                    <a:pt x="169" y="53"/>
                    <a:pt x="169" y="53"/>
                    <a:pt x="169" y="53"/>
                  </a:cubicBezTo>
                  <a:cubicBezTo>
                    <a:pt x="170" y="53"/>
                    <a:pt x="170" y="53"/>
                    <a:pt x="170" y="53"/>
                  </a:cubicBezTo>
                  <a:cubicBezTo>
                    <a:pt x="170" y="53"/>
                    <a:pt x="170" y="53"/>
                    <a:pt x="170" y="53"/>
                  </a:cubicBezTo>
                  <a:cubicBezTo>
                    <a:pt x="171" y="53"/>
                    <a:pt x="171" y="53"/>
                    <a:pt x="171" y="53"/>
                  </a:cubicBezTo>
                  <a:cubicBezTo>
                    <a:pt x="171" y="52"/>
                    <a:pt x="171" y="52"/>
                    <a:pt x="171" y="52"/>
                  </a:cubicBezTo>
                  <a:cubicBezTo>
                    <a:pt x="170" y="51"/>
                    <a:pt x="170" y="51"/>
                    <a:pt x="170" y="51"/>
                  </a:cubicBezTo>
                  <a:cubicBezTo>
                    <a:pt x="169" y="51"/>
                    <a:pt x="169" y="51"/>
                    <a:pt x="169" y="51"/>
                  </a:cubicBezTo>
                  <a:cubicBezTo>
                    <a:pt x="169" y="51"/>
                    <a:pt x="169" y="51"/>
                    <a:pt x="169" y="51"/>
                  </a:cubicBezTo>
                  <a:cubicBezTo>
                    <a:pt x="169" y="52"/>
                    <a:pt x="169" y="52"/>
                    <a:pt x="169" y="52"/>
                  </a:cubicBezTo>
                  <a:cubicBezTo>
                    <a:pt x="169" y="53"/>
                    <a:pt x="169" y="53"/>
                    <a:pt x="169" y="53"/>
                  </a:cubicBezTo>
                  <a:close/>
                  <a:moveTo>
                    <a:pt x="189" y="51"/>
                  </a:moveTo>
                  <a:cubicBezTo>
                    <a:pt x="189" y="51"/>
                    <a:pt x="189" y="51"/>
                    <a:pt x="189" y="51"/>
                  </a:cubicBezTo>
                  <a:cubicBezTo>
                    <a:pt x="190" y="51"/>
                    <a:pt x="190" y="51"/>
                    <a:pt x="190" y="51"/>
                  </a:cubicBezTo>
                  <a:cubicBezTo>
                    <a:pt x="190" y="51"/>
                    <a:pt x="190" y="51"/>
                    <a:pt x="190" y="51"/>
                  </a:cubicBezTo>
                  <a:cubicBezTo>
                    <a:pt x="191" y="51"/>
                    <a:pt x="191" y="51"/>
                    <a:pt x="191" y="51"/>
                  </a:cubicBezTo>
                  <a:cubicBezTo>
                    <a:pt x="191" y="51"/>
                    <a:pt x="191" y="51"/>
                    <a:pt x="191" y="51"/>
                  </a:cubicBezTo>
                  <a:cubicBezTo>
                    <a:pt x="191" y="51"/>
                    <a:pt x="191" y="51"/>
                    <a:pt x="191" y="51"/>
                  </a:cubicBezTo>
                  <a:cubicBezTo>
                    <a:pt x="192" y="51"/>
                    <a:pt x="192" y="51"/>
                    <a:pt x="192" y="51"/>
                  </a:cubicBezTo>
                  <a:cubicBezTo>
                    <a:pt x="192" y="50"/>
                    <a:pt x="192" y="50"/>
                    <a:pt x="192" y="50"/>
                  </a:cubicBezTo>
                  <a:cubicBezTo>
                    <a:pt x="192" y="49"/>
                    <a:pt x="192" y="49"/>
                    <a:pt x="192" y="49"/>
                  </a:cubicBezTo>
                  <a:cubicBezTo>
                    <a:pt x="193" y="49"/>
                    <a:pt x="193" y="49"/>
                    <a:pt x="193" y="49"/>
                  </a:cubicBezTo>
                  <a:cubicBezTo>
                    <a:pt x="193" y="48"/>
                    <a:pt x="193" y="48"/>
                    <a:pt x="193" y="48"/>
                  </a:cubicBezTo>
                  <a:cubicBezTo>
                    <a:pt x="193" y="48"/>
                    <a:pt x="193" y="48"/>
                    <a:pt x="193" y="48"/>
                  </a:cubicBezTo>
                  <a:cubicBezTo>
                    <a:pt x="192" y="48"/>
                    <a:pt x="192" y="48"/>
                    <a:pt x="192" y="48"/>
                  </a:cubicBezTo>
                  <a:cubicBezTo>
                    <a:pt x="192" y="48"/>
                    <a:pt x="192" y="48"/>
                    <a:pt x="192" y="48"/>
                  </a:cubicBezTo>
                  <a:cubicBezTo>
                    <a:pt x="191" y="49"/>
                    <a:pt x="191" y="49"/>
                    <a:pt x="191" y="49"/>
                  </a:cubicBezTo>
                  <a:cubicBezTo>
                    <a:pt x="190" y="49"/>
                    <a:pt x="190" y="49"/>
                    <a:pt x="190" y="49"/>
                  </a:cubicBezTo>
                  <a:cubicBezTo>
                    <a:pt x="189" y="51"/>
                    <a:pt x="189" y="51"/>
                    <a:pt x="189" y="51"/>
                  </a:cubicBezTo>
                  <a:cubicBezTo>
                    <a:pt x="189" y="51"/>
                    <a:pt x="189" y="51"/>
                    <a:pt x="189" y="51"/>
                  </a:cubicBezTo>
                  <a:close/>
                  <a:moveTo>
                    <a:pt x="197" y="52"/>
                  </a:moveTo>
                  <a:cubicBezTo>
                    <a:pt x="198" y="52"/>
                    <a:pt x="198" y="52"/>
                    <a:pt x="198" y="52"/>
                  </a:cubicBezTo>
                  <a:cubicBezTo>
                    <a:pt x="199" y="51"/>
                    <a:pt x="199" y="51"/>
                    <a:pt x="199" y="51"/>
                  </a:cubicBezTo>
                  <a:cubicBezTo>
                    <a:pt x="198" y="51"/>
                    <a:pt x="198" y="51"/>
                    <a:pt x="198" y="51"/>
                  </a:cubicBezTo>
                  <a:cubicBezTo>
                    <a:pt x="197" y="51"/>
                    <a:pt x="197" y="51"/>
                    <a:pt x="197" y="51"/>
                  </a:cubicBezTo>
                  <a:cubicBezTo>
                    <a:pt x="197" y="52"/>
                    <a:pt x="197" y="52"/>
                    <a:pt x="197" y="52"/>
                  </a:cubicBezTo>
                  <a:cubicBezTo>
                    <a:pt x="197" y="52"/>
                    <a:pt x="197" y="52"/>
                    <a:pt x="197" y="52"/>
                  </a:cubicBezTo>
                  <a:close/>
                  <a:moveTo>
                    <a:pt x="199" y="54"/>
                  </a:moveTo>
                  <a:cubicBezTo>
                    <a:pt x="199" y="54"/>
                    <a:pt x="199" y="54"/>
                    <a:pt x="199" y="54"/>
                  </a:cubicBezTo>
                  <a:cubicBezTo>
                    <a:pt x="199" y="54"/>
                    <a:pt x="199" y="54"/>
                    <a:pt x="199" y="54"/>
                  </a:cubicBezTo>
                  <a:cubicBezTo>
                    <a:pt x="200" y="53"/>
                    <a:pt x="200" y="53"/>
                    <a:pt x="200" y="53"/>
                  </a:cubicBezTo>
                  <a:cubicBezTo>
                    <a:pt x="199" y="53"/>
                    <a:pt x="199" y="53"/>
                    <a:pt x="199" y="53"/>
                  </a:cubicBezTo>
                  <a:cubicBezTo>
                    <a:pt x="199" y="52"/>
                    <a:pt x="199" y="52"/>
                    <a:pt x="199" y="52"/>
                  </a:cubicBezTo>
                  <a:cubicBezTo>
                    <a:pt x="198" y="52"/>
                    <a:pt x="198" y="52"/>
                    <a:pt x="198" y="52"/>
                  </a:cubicBezTo>
                  <a:cubicBezTo>
                    <a:pt x="198" y="53"/>
                    <a:pt x="198" y="53"/>
                    <a:pt x="198" y="53"/>
                  </a:cubicBezTo>
                  <a:cubicBezTo>
                    <a:pt x="199" y="53"/>
                    <a:pt x="199" y="53"/>
                    <a:pt x="199" y="53"/>
                  </a:cubicBezTo>
                  <a:cubicBezTo>
                    <a:pt x="199" y="54"/>
                    <a:pt x="199" y="54"/>
                    <a:pt x="199" y="54"/>
                  </a:cubicBezTo>
                  <a:close/>
                  <a:moveTo>
                    <a:pt x="191" y="56"/>
                  </a:moveTo>
                  <a:cubicBezTo>
                    <a:pt x="192" y="55"/>
                    <a:pt x="192" y="55"/>
                    <a:pt x="192" y="55"/>
                  </a:cubicBezTo>
                  <a:cubicBezTo>
                    <a:pt x="192" y="55"/>
                    <a:pt x="192" y="55"/>
                    <a:pt x="192" y="55"/>
                  </a:cubicBezTo>
                  <a:cubicBezTo>
                    <a:pt x="191" y="55"/>
                    <a:pt x="191" y="55"/>
                    <a:pt x="191" y="55"/>
                  </a:cubicBezTo>
                  <a:cubicBezTo>
                    <a:pt x="191" y="55"/>
                    <a:pt x="191" y="55"/>
                    <a:pt x="191" y="55"/>
                  </a:cubicBezTo>
                  <a:cubicBezTo>
                    <a:pt x="190" y="55"/>
                    <a:pt x="190" y="55"/>
                    <a:pt x="190" y="55"/>
                  </a:cubicBezTo>
                  <a:cubicBezTo>
                    <a:pt x="190" y="56"/>
                    <a:pt x="190" y="56"/>
                    <a:pt x="190" y="56"/>
                  </a:cubicBezTo>
                  <a:cubicBezTo>
                    <a:pt x="191" y="56"/>
                    <a:pt x="191" y="56"/>
                    <a:pt x="191" y="56"/>
                  </a:cubicBezTo>
                  <a:close/>
                  <a:moveTo>
                    <a:pt x="195" y="56"/>
                  </a:moveTo>
                  <a:cubicBezTo>
                    <a:pt x="196" y="55"/>
                    <a:pt x="196" y="55"/>
                    <a:pt x="196" y="55"/>
                  </a:cubicBezTo>
                  <a:cubicBezTo>
                    <a:pt x="196" y="55"/>
                    <a:pt x="196" y="55"/>
                    <a:pt x="196" y="55"/>
                  </a:cubicBezTo>
                  <a:cubicBezTo>
                    <a:pt x="196" y="55"/>
                    <a:pt x="196" y="55"/>
                    <a:pt x="196" y="55"/>
                  </a:cubicBezTo>
                  <a:cubicBezTo>
                    <a:pt x="196" y="54"/>
                    <a:pt x="196" y="54"/>
                    <a:pt x="196" y="54"/>
                  </a:cubicBezTo>
                  <a:cubicBezTo>
                    <a:pt x="195" y="54"/>
                    <a:pt x="195" y="54"/>
                    <a:pt x="195" y="54"/>
                  </a:cubicBezTo>
                  <a:cubicBezTo>
                    <a:pt x="195" y="54"/>
                    <a:pt x="195" y="54"/>
                    <a:pt x="195" y="54"/>
                  </a:cubicBezTo>
                  <a:cubicBezTo>
                    <a:pt x="194" y="55"/>
                    <a:pt x="194" y="55"/>
                    <a:pt x="194" y="55"/>
                  </a:cubicBezTo>
                  <a:cubicBezTo>
                    <a:pt x="194" y="55"/>
                    <a:pt x="194" y="55"/>
                    <a:pt x="194" y="55"/>
                  </a:cubicBezTo>
                  <a:cubicBezTo>
                    <a:pt x="194" y="55"/>
                    <a:pt x="194" y="55"/>
                    <a:pt x="194" y="55"/>
                  </a:cubicBezTo>
                  <a:cubicBezTo>
                    <a:pt x="194" y="55"/>
                    <a:pt x="194" y="55"/>
                    <a:pt x="194" y="55"/>
                  </a:cubicBezTo>
                  <a:cubicBezTo>
                    <a:pt x="195" y="55"/>
                    <a:pt x="195" y="55"/>
                    <a:pt x="195" y="55"/>
                  </a:cubicBezTo>
                  <a:cubicBezTo>
                    <a:pt x="195" y="55"/>
                    <a:pt x="195" y="55"/>
                    <a:pt x="195" y="55"/>
                  </a:cubicBezTo>
                  <a:cubicBezTo>
                    <a:pt x="195" y="56"/>
                    <a:pt x="195" y="56"/>
                    <a:pt x="195" y="56"/>
                  </a:cubicBezTo>
                  <a:close/>
                  <a:moveTo>
                    <a:pt x="196" y="60"/>
                  </a:moveTo>
                  <a:cubicBezTo>
                    <a:pt x="196" y="60"/>
                    <a:pt x="196" y="60"/>
                    <a:pt x="196" y="60"/>
                  </a:cubicBezTo>
                  <a:cubicBezTo>
                    <a:pt x="197" y="60"/>
                    <a:pt x="197" y="60"/>
                    <a:pt x="197" y="60"/>
                  </a:cubicBezTo>
                  <a:cubicBezTo>
                    <a:pt x="198" y="60"/>
                    <a:pt x="198" y="60"/>
                    <a:pt x="198" y="60"/>
                  </a:cubicBezTo>
                  <a:cubicBezTo>
                    <a:pt x="198" y="60"/>
                    <a:pt x="198" y="60"/>
                    <a:pt x="198" y="60"/>
                  </a:cubicBezTo>
                  <a:cubicBezTo>
                    <a:pt x="199" y="60"/>
                    <a:pt x="199" y="60"/>
                    <a:pt x="199" y="60"/>
                  </a:cubicBezTo>
                  <a:cubicBezTo>
                    <a:pt x="200" y="60"/>
                    <a:pt x="200" y="60"/>
                    <a:pt x="200" y="60"/>
                  </a:cubicBezTo>
                  <a:cubicBezTo>
                    <a:pt x="200" y="59"/>
                    <a:pt x="200" y="59"/>
                    <a:pt x="200" y="59"/>
                  </a:cubicBezTo>
                  <a:cubicBezTo>
                    <a:pt x="200" y="59"/>
                    <a:pt x="200" y="59"/>
                    <a:pt x="200" y="59"/>
                  </a:cubicBezTo>
                  <a:cubicBezTo>
                    <a:pt x="200" y="59"/>
                    <a:pt x="200" y="59"/>
                    <a:pt x="200" y="59"/>
                  </a:cubicBezTo>
                  <a:cubicBezTo>
                    <a:pt x="200" y="59"/>
                    <a:pt x="200" y="59"/>
                    <a:pt x="200" y="59"/>
                  </a:cubicBezTo>
                  <a:cubicBezTo>
                    <a:pt x="200" y="58"/>
                    <a:pt x="200" y="58"/>
                    <a:pt x="200" y="58"/>
                  </a:cubicBezTo>
                  <a:cubicBezTo>
                    <a:pt x="199" y="58"/>
                    <a:pt x="199" y="58"/>
                    <a:pt x="199" y="58"/>
                  </a:cubicBezTo>
                  <a:cubicBezTo>
                    <a:pt x="199" y="58"/>
                    <a:pt x="199" y="58"/>
                    <a:pt x="199" y="58"/>
                  </a:cubicBezTo>
                  <a:cubicBezTo>
                    <a:pt x="199" y="59"/>
                    <a:pt x="199" y="59"/>
                    <a:pt x="199" y="59"/>
                  </a:cubicBezTo>
                  <a:cubicBezTo>
                    <a:pt x="198" y="59"/>
                    <a:pt x="198" y="59"/>
                    <a:pt x="198" y="59"/>
                  </a:cubicBezTo>
                  <a:cubicBezTo>
                    <a:pt x="198" y="59"/>
                    <a:pt x="198" y="59"/>
                    <a:pt x="198" y="59"/>
                  </a:cubicBezTo>
                  <a:cubicBezTo>
                    <a:pt x="198" y="58"/>
                    <a:pt x="198" y="58"/>
                    <a:pt x="198" y="58"/>
                  </a:cubicBezTo>
                  <a:cubicBezTo>
                    <a:pt x="197" y="58"/>
                    <a:pt x="197" y="58"/>
                    <a:pt x="197" y="58"/>
                  </a:cubicBezTo>
                  <a:cubicBezTo>
                    <a:pt x="197" y="59"/>
                    <a:pt x="197" y="59"/>
                    <a:pt x="197" y="59"/>
                  </a:cubicBezTo>
                  <a:cubicBezTo>
                    <a:pt x="197" y="59"/>
                    <a:pt x="197" y="59"/>
                    <a:pt x="197" y="59"/>
                  </a:cubicBezTo>
                  <a:cubicBezTo>
                    <a:pt x="196" y="59"/>
                    <a:pt x="196" y="59"/>
                    <a:pt x="196" y="59"/>
                  </a:cubicBezTo>
                  <a:cubicBezTo>
                    <a:pt x="196" y="60"/>
                    <a:pt x="196" y="60"/>
                    <a:pt x="196" y="60"/>
                  </a:cubicBezTo>
                  <a:cubicBezTo>
                    <a:pt x="196" y="60"/>
                    <a:pt x="196" y="60"/>
                    <a:pt x="196" y="60"/>
                  </a:cubicBezTo>
                  <a:close/>
                  <a:moveTo>
                    <a:pt x="116" y="36"/>
                  </a:moveTo>
                  <a:cubicBezTo>
                    <a:pt x="117" y="36"/>
                    <a:pt x="117" y="36"/>
                    <a:pt x="117" y="36"/>
                  </a:cubicBezTo>
                  <a:cubicBezTo>
                    <a:pt x="118" y="37"/>
                    <a:pt x="118" y="37"/>
                    <a:pt x="118" y="37"/>
                  </a:cubicBezTo>
                  <a:cubicBezTo>
                    <a:pt x="118" y="37"/>
                    <a:pt x="118" y="37"/>
                    <a:pt x="118" y="37"/>
                  </a:cubicBezTo>
                  <a:cubicBezTo>
                    <a:pt x="119" y="36"/>
                    <a:pt x="119" y="36"/>
                    <a:pt x="119" y="36"/>
                  </a:cubicBezTo>
                  <a:cubicBezTo>
                    <a:pt x="120" y="36"/>
                    <a:pt x="120" y="36"/>
                    <a:pt x="120" y="36"/>
                  </a:cubicBezTo>
                  <a:cubicBezTo>
                    <a:pt x="119" y="36"/>
                    <a:pt x="119" y="36"/>
                    <a:pt x="119" y="36"/>
                  </a:cubicBezTo>
                  <a:cubicBezTo>
                    <a:pt x="118" y="36"/>
                    <a:pt x="118" y="36"/>
                    <a:pt x="118" y="36"/>
                  </a:cubicBezTo>
                  <a:cubicBezTo>
                    <a:pt x="117" y="36"/>
                    <a:pt x="117" y="36"/>
                    <a:pt x="117" y="36"/>
                  </a:cubicBezTo>
                  <a:cubicBezTo>
                    <a:pt x="117" y="35"/>
                    <a:pt x="117" y="35"/>
                    <a:pt x="117" y="35"/>
                  </a:cubicBezTo>
                  <a:cubicBezTo>
                    <a:pt x="116" y="35"/>
                    <a:pt x="116" y="35"/>
                    <a:pt x="116" y="35"/>
                  </a:cubicBezTo>
                  <a:cubicBezTo>
                    <a:pt x="116" y="36"/>
                    <a:pt x="116" y="36"/>
                    <a:pt x="116" y="36"/>
                  </a:cubicBezTo>
                  <a:cubicBezTo>
                    <a:pt x="116" y="36"/>
                    <a:pt x="116" y="36"/>
                    <a:pt x="116" y="36"/>
                  </a:cubicBezTo>
                  <a:close/>
                  <a:moveTo>
                    <a:pt x="114" y="19"/>
                  </a:moveTo>
                  <a:cubicBezTo>
                    <a:pt x="114" y="19"/>
                    <a:pt x="114" y="19"/>
                    <a:pt x="114" y="19"/>
                  </a:cubicBezTo>
                  <a:cubicBezTo>
                    <a:pt x="114" y="18"/>
                    <a:pt x="114" y="18"/>
                    <a:pt x="114" y="18"/>
                  </a:cubicBezTo>
                  <a:cubicBezTo>
                    <a:pt x="115" y="17"/>
                    <a:pt x="115" y="17"/>
                    <a:pt x="115" y="17"/>
                  </a:cubicBezTo>
                  <a:cubicBezTo>
                    <a:pt x="116" y="17"/>
                    <a:pt x="116" y="17"/>
                    <a:pt x="116" y="17"/>
                  </a:cubicBezTo>
                  <a:cubicBezTo>
                    <a:pt x="118" y="18"/>
                    <a:pt x="118" y="18"/>
                    <a:pt x="118" y="18"/>
                  </a:cubicBezTo>
                  <a:cubicBezTo>
                    <a:pt x="118" y="18"/>
                    <a:pt x="118" y="18"/>
                    <a:pt x="118" y="18"/>
                  </a:cubicBezTo>
                  <a:cubicBezTo>
                    <a:pt x="117" y="19"/>
                    <a:pt x="117" y="19"/>
                    <a:pt x="117" y="19"/>
                  </a:cubicBezTo>
                  <a:cubicBezTo>
                    <a:pt x="116" y="19"/>
                    <a:pt x="116" y="19"/>
                    <a:pt x="116" y="19"/>
                  </a:cubicBezTo>
                  <a:cubicBezTo>
                    <a:pt x="115" y="19"/>
                    <a:pt x="115" y="19"/>
                    <a:pt x="115" y="19"/>
                  </a:cubicBezTo>
                  <a:cubicBezTo>
                    <a:pt x="115" y="19"/>
                    <a:pt x="114" y="19"/>
                    <a:pt x="114" y="19"/>
                  </a:cubicBezTo>
                  <a:close/>
                  <a:moveTo>
                    <a:pt x="142" y="6"/>
                  </a:moveTo>
                  <a:cubicBezTo>
                    <a:pt x="142" y="5"/>
                    <a:pt x="142" y="5"/>
                    <a:pt x="142" y="5"/>
                  </a:cubicBezTo>
                  <a:cubicBezTo>
                    <a:pt x="143" y="5"/>
                    <a:pt x="143" y="5"/>
                    <a:pt x="143" y="5"/>
                  </a:cubicBezTo>
                  <a:cubicBezTo>
                    <a:pt x="144" y="5"/>
                    <a:pt x="144" y="5"/>
                    <a:pt x="144" y="5"/>
                  </a:cubicBezTo>
                  <a:cubicBezTo>
                    <a:pt x="145" y="5"/>
                    <a:pt x="145" y="5"/>
                    <a:pt x="145" y="5"/>
                  </a:cubicBezTo>
                  <a:cubicBezTo>
                    <a:pt x="145" y="5"/>
                    <a:pt x="145" y="5"/>
                    <a:pt x="145" y="5"/>
                  </a:cubicBezTo>
                  <a:cubicBezTo>
                    <a:pt x="145" y="6"/>
                    <a:pt x="145" y="6"/>
                    <a:pt x="145" y="6"/>
                  </a:cubicBezTo>
                  <a:cubicBezTo>
                    <a:pt x="144" y="7"/>
                    <a:pt x="144" y="7"/>
                    <a:pt x="144" y="7"/>
                  </a:cubicBezTo>
                  <a:cubicBezTo>
                    <a:pt x="143" y="7"/>
                    <a:pt x="143" y="7"/>
                    <a:pt x="143" y="7"/>
                  </a:cubicBezTo>
                  <a:cubicBezTo>
                    <a:pt x="142" y="7"/>
                    <a:pt x="142" y="7"/>
                    <a:pt x="142" y="7"/>
                  </a:cubicBezTo>
                  <a:cubicBezTo>
                    <a:pt x="142" y="6"/>
                    <a:pt x="142" y="6"/>
                    <a:pt x="142" y="6"/>
                  </a:cubicBezTo>
                  <a:close/>
                  <a:moveTo>
                    <a:pt x="161" y="18"/>
                  </a:moveTo>
                  <a:cubicBezTo>
                    <a:pt x="163" y="17"/>
                    <a:pt x="163" y="17"/>
                    <a:pt x="163" y="17"/>
                  </a:cubicBezTo>
                  <a:cubicBezTo>
                    <a:pt x="164" y="16"/>
                    <a:pt x="164" y="16"/>
                    <a:pt x="164" y="16"/>
                  </a:cubicBezTo>
                  <a:cubicBezTo>
                    <a:pt x="164" y="15"/>
                    <a:pt x="164" y="15"/>
                    <a:pt x="164" y="15"/>
                  </a:cubicBezTo>
                  <a:cubicBezTo>
                    <a:pt x="165" y="14"/>
                    <a:pt x="165" y="14"/>
                    <a:pt x="165" y="14"/>
                  </a:cubicBezTo>
                  <a:cubicBezTo>
                    <a:pt x="166" y="13"/>
                    <a:pt x="166" y="13"/>
                    <a:pt x="166" y="13"/>
                  </a:cubicBezTo>
                  <a:cubicBezTo>
                    <a:pt x="168" y="12"/>
                    <a:pt x="168" y="12"/>
                    <a:pt x="168" y="12"/>
                  </a:cubicBezTo>
                  <a:cubicBezTo>
                    <a:pt x="168" y="12"/>
                    <a:pt x="168" y="12"/>
                    <a:pt x="168" y="12"/>
                  </a:cubicBezTo>
                  <a:cubicBezTo>
                    <a:pt x="168" y="11"/>
                    <a:pt x="168" y="11"/>
                    <a:pt x="168" y="11"/>
                  </a:cubicBezTo>
                  <a:cubicBezTo>
                    <a:pt x="166" y="10"/>
                    <a:pt x="166" y="10"/>
                    <a:pt x="166" y="10"/>
                  </a:cubicBezTo>
                  <a:cubicBezTo>
                    <a:pt x="165" y="9"/>
                    <a:pt x="165" y="9"/>
                    <a:pt x="165" y="9"/>
                  </a:cubicBezTo>
                  <a:cubicBezTo>
                    <a:pt x="164" y="8"/>
                    <a:pt x="164" y="8"/>
                    <a:pt x="164" y="8"/>
                  </a:cubicBezTo>
                  <a:cubicBezTo>
                    <a:pt x="164" y="7"/>
                    <a:pt x="164" y="7"/>
                    <a:pt x="164" y="7"/>
                  </a:cubicBezTo>
                  <a:cubicBezTo>
                    <a:pt x="165" y="6"/>
                    <a:pt x="165" y="6"/>
                    <a:pt x="165" y="6"/>
                  </a:cubicBezTo>
                  <a:cubicBezTo>
                    <a:pt x="165" y="5"/>
                    <a:pt x="165" y="5"/>
                    <a:pt x="165" y="5"/>
                  </a:cubicBezTo>
                  <a:cubicBezTo>
                    <a:pt x="165" y="5"/>
                    <a:pt x="165" y="5"/>
                    <a:pt x="165" y="5"/>
                  </a:cubicBezTo>
                  <a:cubicBezTo>
                    <a:pt x="162" y="5"/>
                    <a:pt x="162" y="5"/>
                    <a:pt x="162" y="5"/>
                  </a:cubicBezTo>
                  <a:cubicBezTo>
                    <a:pt x="161" y="5"/>
                    <a:pt x="161" y="5"/>
                    <a:pt x="161" y="5"/>
                  </a:cubicBezTo>
                  <a:cubicBezTo>
                    <a:pt x="159" y="4"/>
                    <a:pt x="159" y="4"/>
                    <a:pt x="159" y="4"/>
                  </a:cubicBezTo>
                  <a:cubicBezTo>
                    <a:pt x="158" y="2"/>
                    <a:pt x="158" y="2"/>
                    <a:pt x="158" y="2"/>
                  </a:cubicBezTo>
                  <a:cubicBezTo>
                    <a:pt x="156" y="1"/>
                    <a:pt x="156" y="1"/>
                    <a:pt x="156" y="1"/>
                  </a:cubicBezTo>
                  <a:cubicBezTo>
                    <a:pt x="155" y="0"/>
                    <a:pt x="155" y="0"/>
                    <a:pt x="155" y="0"/>
                  </a:cubicBezTo>
                  <a:cubicBezTo>
                    <a:pt x="154" y="0"/>
                    <a:pt x="154" y="0"/>
                    <a:pt x="154" y="0"/>
                  </a:cubicBezTo>
                  <a:cubicBezTo>
                    <a:pt x="154" y="1"/>
                    <a:pt x="154" y="1"/>
                    <a:pt x="154" y="1"/>
                  </a:cubicBezTo>
                  <a:cubicBezTo>
                    <a:pt x="154" y="1"/>
                    <a:pt x="154" y="1"/>
                    <a:pt x="154" y="1"/>
                  </a:cubicBezTo>
                  <a:cubicBezTo>
                    <a:pt x="154" y="2"/>
                    <a:pt x="154" y="2"/>
                    <a:pt x="154" y="2"/>
                  </a:cubicBezTo>
                  <a:cubicBezTo>
                    <a:pt x="154" y="3"/>
                    <a:pt x="154" y="3"/>
                    <a:pt x="154" y="3"/>
                  </a:cubicBezTo>
                  <a:cubicBezTo>
                    <a:pt x="153" y="4"/>
                    <a:pt x="153" y="4"/>
                    <a:pt x="153" y="4"/>
                  </a:cubicBezTo>
                  <a:cubicBezTo>
                    <a:pt x="152" y="5"/>
                    <a:pt x="152" y="5"/>
                    <a:pt x="152" y="5"/>
                  </a:cubicBezTo>
                  <a:cubicBezTo>
                    <a:pt x="152" y="6"/>
                    <a:pt x="152" y="6"/>
                    <a:pt x="152" y="6"/>
                  </a:cubicBezTo>
                  <a:cubicBezTo>
                    <a:pt x="151" y="7"/>
                    <a:pt x="151" y="7"/>
                    <a:pt x="151" y="7"/>
                  </a:cubicBezTo>
                  <a:cubicBezTo>
                    <a:pt x="152" y="10"/>
                    <a:pt x="152" y="10"/>
                    <a:pt x="152" y="10"/>
                  </a:cubicBezTo>
                  <a:cubicBezTo>
                    <a:pt x="152" y="11"/>
                    <a:pt x="152" y="11"/>
                    <a:pt x="152" y="11"/>
                  </a:cubicBezTo>
                  <a:cubicBezTo>
                    <a:pt x="153" y="12"/>
                    <a:pt x="153" y="12"/>
                    <a:pt x="153" y="12"/>
                  </a:cubicBezTo>
                  <a:cubicBezTo>
                    <a:pt x="153" y="12"/>
                    <a:pt x="153" y="12"/>
                    <a:pt x="153" y="12"/>
                  </a:cubicBezTo>
                  <a:cubicBezTo>
                    <a:pt x="153" y="14"/>
                    <a:pt x="153" y="14"/>
                    <a:pt x="153" y="14"/>
                  </a:cubicBezTo>
                  <a:cubicBezTo>
                    <a:pt x="152" y="15"/>
                    <a:pt x="152" y="15"/>
                    <a:pt x="152" y="15"/>
                  </a:cubicBezTo>
                  <a:cubicBezTo>
                    <a:pt x="152" y="16"/>
                    <a:pt x="152" y="16"/>
                    <a:pt x="152" y="16"/>
                  </a:cubicBezTo>
                  <a:cubicBezTo>
                    <a:pt x="152" y="17"/>
                    <a:pt x="152" y="17"/>
                    <a:pt x="152" y="17"/>
                  </a:cubicBezTo>
                  <a:cubicBezTo>
                    <a:pt x="153" y="16"/>
                    <a:pt x="153" y="16"/>
                    <a:pt x="153" y="16"/>
                  </a:cubicBezTo>
                  <a:cubicBezTo>
                    <a:pt x="153" y="16"/>
                    <a:pt x="153" y="16"/>
                    <a:pt x="153" y="16"/>
                  </a:cubicBezTo>
                  <a:cubicBezTo>
                    <a:pt x="154" y="15"/>
                    <a:pt x="154" y="15"/>
                    <a:pt x="154" y="15"/>
                  </a:cubicBezTo>
                  <a:cubicBezTo>
                    <a:pt x="155" y="16"/>
                    <a:pt x="155" y="16"/>
                    <a:pt x="155" y="16"/>
                  </a:cubicBezTo>
                  <a:cubicBezTo>
                    <a:pt x="155" y="16"/>
                    <a:pt x="155" y="16"/>
                    <a:pt x="155" y="16"/>
                  </a:cubicBezTo>
                  <a:cubicBezTo>
                    <a:pt x="156" y="17"/>
                    <a:pt x="156" y="17"/>
                    <a:pt x="156" y="17"/>
                  </a:cubicBezTo>
                  <a:cubicBezTo>
                    <a:pt x="157" y="17"/>
                    <a:pt x="157" y="17"/>
                    <a:pt x="157" y="17"/>
                  </a:cubicBezTo>
                  <a:cubicBezTo>
                    <a:pt x="157" y="17"/>
                    <a:pt x="157" y="17"/>
                    <a:pt x="157" y="17"/>
                  </a:cubicBezTo>
                  <a:cubicBezTo>
                    <a:pt x="158" y="17"/>
                    <a:pt x="158" y="17"/>
                    <a:pt x="158" y="17"/>
                  </a:cubicBezTo>
                  <a:cubicBezTo>
                    <a:pt x="159" y="18"/>
                    <a:pt x="159" y="18"/>
                    <a:pt x="159" y="18"/>
                  </a:cubicBezTo>
                  <a:cubicBezTo>
                    <a:pt x="160" y="18"/>
                    <a:pt x="160" y="18"/>
                    <a:pt x="160" y="18"/>
                  </a:cubicBezTo>
                  <a:cubicBezTo>
                    <a:pt x="161" y="18"/>
                    <a:pt x="161" y="18"/>
                    <a:pt x="161" y="18"/>
                  </a:cubicBezTo>
                  <a:close/>
                  <a:moveTo>
                    <a:pt x="157" y="23"/>
                  </a:moveTo>
                  <a:cubicBezTo>
                    <a:pt x="157" y="23"/>
                    <a:pt x="157" y="23"/>
                    <a:pt x="157" y="23"/>
                  </a:cubicBezTo>
                  <a:cubicBezTo>
                    <a:pt x="158" y="24"/>
                    <a:pt x="158" y="24"/>
                    <a:pt x="158" y="24"/>
                  </a:cubicBezTo>
                  <a:cubicBezTo>
                    <a:pt x="159" y="24"/>
                    <a:pt x="159" y="24"/>
                    <a:pt x="159" y="24"/>
                  </a:cubicBezTo>
                  <a:cubicBezTo>
                    <a:pt x="160" y="23"/>
                    <a:pt x="160" y="23"/>
                    <a:pt x="160" y="23"/>
                  </a:cubicBezTo>
                  <a:cubicBezTo>
                    <a:pt x="161" y="23"/>
                    <a:pt x="161" y="23"/>
                    <a:pt x="161" y="23"/>
                  </a:cubicBezTo>
                  <a:cubicBezTo>
                    <a:pt x="162" y="22"/>
                    <a:pt x="162" y="22"/>
                    <a:pt x="162" y="22"/>
                  </a:cubicBezTo>
                  <a:cubicBezTo>
                    <a:pt x="162" y="21"/>
                    <a:pt x="162" y="21"/>
                    <a:pt x="162" y="21"/>
                  </a:cubicBezTo>
                  <a:cubicBezTo>
                    <a:pt x="163" y="20"/>
                    <a:pt x="163" y="20"/>
                    <a:pt x="163" y="20"/>
                  </a:cubicBezTo>
                  <a:cubicBezTo>
                    <a:pt x="162" y="19"/>
                    <a:pt x="162" y="19"/>
                    <a:pt x="162" y="19"/>
                  </a:cubicBezTo>
                  <a:cubicBezTo>
                    <a:pt x="161" y="19"/>
                    <a:pt x="161" y="19"/>
                    <a:pt x="161" y="19"/>
                  </a:cubicBezTo>
                  <a:cubicBezTo>
                    <a:pt x="159" y="18"/>
                    <a:pt x="159" y="18"/>
                    <a:pt x="159" y="18"/>
                  </a:cubicBezTo>
                  <a:cubicBezTo>
                    <a:pt x="158" y="19"/>
                    <a:pt x="158" y="19"/>
                    <a:pt x="158" y="19"/>
                  </a:cubicBezTo>
                  <a:cubicBezTo>
                    <a:pt x="157" y="19"/>
                    <a:pt x="157" y="19"/>
                    <a:pt x="157" y="19"/>
                  </a:cubicBezTo>
                  <a:cubicBezTo>
                    <a:pt x="156" y="19"/>
                    <a:pt x="156" y="19"/>
                    <a:pt x="156" y="19"/>
                  </a:cubicBezTo>
                  <a:cubicBezTo>
                    <a:pt x="155" y="19"/>
                    <a:pt x="155" y="19"/>
                    <a:pt x="155" y="19"/>
                  </a:cubicBezTo>
                  <a:cubicBezTo>
                    <a:pt x="155" y="19"/>
                    <a:pt x="155" y="19"/>
                    <a:pt x="155" y="19"/>
                  </a:cubicBezTo>
                  <a:cubicBezTo>
                    <a:pt x="154" y="19"/>
                    <a:pt x="154" y="19"/>
                    <a:pt x="154" y="19"/>
                  </a:cubicBezTo>
                  <a:cubicBezTo>
                    <a:pt x="153" y="19"/>
                    <a:pt x="153" y="19"/>
                    <a:pt x="153" y="19"/>
                  </a:cubicBezTo>
                  <a:cubicBezTo>
                    <a:pt x="154" y="20"/>
                    <a:pt x="154" y="20"/>
                    <a:pt x="154" y="20"/>
                  </a:cubicBezTo>
                  <a:cubicBezTo>
                    <a:pt x="155" y="20"/>
                    <a:pt x="155" y="20"/>
                    <a:pt x="155" y="20"/>
                  </a:cubicBezTo>
                  <a:cubicBezTo>
                    <a:pt x="155" y="21"/>
                    <a:pt x="155" y="21"/>
                    <a:pt x="155" y="21"/>
                  </a:cubicBezTo>
                  <a:cubicBezTo>
                    <a:pt x="156" y="21"/>
                    <a:pt x="156" y="21"/>
                    <a:pt x="156" y="21"/>
                  </a:cubicBezTo>
                  <a:cubicBezTo>
                    <a:pt x="157" y="22"/>
                    <a:pt x="157" y="22"/>
                    <a:pt x="157" y="22"/>
                  </a:cubicBezTo>
                  <a:cubicBezTo>
                    <a:pt x="158" y="22"/>
                    <a:pt x="158" y="22"/>
                    <a:pt x="158" y="22"/>
                  </a:cubicBezTo>
                  <a:cubicBezTo>
                    <a:pt x="159" y="22"/>
                    <a:pt x="159" y="22"/>
                    <a:pt x="159" y="22"/>
                  </a:cubicBezTo>
                  <a:cubicBezTo>
                    <a:pt x="160" y="23"/>
                    <a:pt x="160" y="23"/>
                    <a:pt x="160" y="23"/>
                  </a:cubicBezTo>
                  <a:cubicBezTo>
                    <a:pt x="160" y="23"/>
                    <a:pt x="160" y="23"/>
                    <a:pt x="160" y="23"/>
                  </a:cubicBezTo>
                  <a:cubicBezTo>
                    <a:pt x="158" y="23"/>
                    <a:pt x="158" y="23"/>
                    <a:pt x="158" y="23"/>
                  </a:cubicBezTo>
                  <a:cubicBezTo>
                    <a:pt x="157" y="23"/>
                    <a:pt x="157" y="23"/>
                    <a:pt x="157" y="23"/>
                  </a:cubicBezTo>
                  <a:close/>
                  <a:moveTo>
                    <a:pt x="187" y="26"/>
                  </a:moveTo>
                  <a:cubicBezTo>
                    <a:pt x="187" y="26"/>
                    <a:pt x="187" y="26"/>
                    <a:pt x="187" y="26"/>
                  </a:cubicBezTo>
                  <a:cubicBezTo>
                    <a:pt x="186" y="27"/>
                    <a:pt x="186" y="27"/>
                    <a:pt x="186" y="27"/>
                  </a:cubicBezTo>
                  <a:cubicBezTo>
                    <a:pt x="185" y="28"/>
                    <a:pt x="185" y="28"/>
                    <a:pt x="185" y="28"/>
                  </a:cubicBezTo>
                  <a:cubicBezTo>
                    <a:pt x="184" y="29"/>
                    <a:pt x="184" y="29"/>
                    <a:pt x="184" y="29"/>
                  </a:cubicBezTo>
                  <a:cubicBezTo>
                    <a:pt x="183" y="29"/>
                    <a:pt x="183" y="29"/>
                    <a:pt x="183" y="29"/>
                  </a:cubicBezTo>
                  <a:cubicBezTo>
                    <a:pt x="182" y="29"/>
                    <a:pt x="182" y="29"/>
                    <a:pt x="182" y="29"/>
                  </a:cubicBezTo>
                  <a:cubicBezTo>
                    <a:pt x="182" y="29"/>
                    <a:pt x="182" y="29"/>
                    <a:pt x="182" y="29"/>
                  </a:cubicBezTo>
                  <a:cubicBezTo>
                    <a:pt x="181" y="28"/>
                    <a:pt x="181" y="28"/>
                    <a:pt x="181" y="28"/>
                  </a:cubicBezTo>
                  <a:cubicBezTo>
                    <a:pt x="180" y="28"/>
                    <a:pt x="180" y="28"/>
                    <a:pt x="180" y="28"/>
                  </a:cubicBezTo>
                  <a:cubicBezTo>
                    <a:pt x="179" y="28"/>
                    <a:pt x="179" y="28"/>
                    <a:pt x="179" y="28"/>
                  </a:cubicBezTo>
                  <a:cubicBezTo>
                    <a:pt x="179" y="28"/>
                    <a:pt x="179" y="28"/>
                    <a:pt x="179" y="28"/>
                  </a:cubicBezTo>
                  <a:cubicBezTo>
                    <a:pt x="176" y="28"/>
                    <a:pt x="176" y="28"/>
                    <a:pt x="176" y="28"/>
                  </a:cubicBezTo>
                  <a:cubicBezTo>
                    <a:pt x="175" y="28"/>
                    <a:pt x="175" y="28"/>
                    <a:pt x="175" y="28"/>
                  </a:cubicBezTo>
                  <a:cubicBezTo>
                    <a:pt x="175" y="27"/>
                    <a:pt x="175" y="27"/>
                    <a:pt x="175" y="27"/>
                  </a:cubicBezTo>
                  <a:cubicBezTo>
                    <a:pt x="174" y="28"/>
                    <a:pt x="174" y="28"/>
                    <a:pt x="174" y="28"/>
                  </a:cubicBezTo>
                  <a:cubicBezTo>
                    <a:pt x="172" y="28"/>
                    <a:pt x="172" y="28"/>
                    <a:pt x="172" y="28"/>
                  </a:cubicBezTo>
                  <a:cubicBezTo>
                    <a:pt x="172" y="28"/>
                    <a:pt x="172" y="28"/>
                    <a:pt x="172" y="28"/>
                  </a:cubicBezTo>
                  <a:cubicBezTo>
                    <a:pt x="171" y="27"/>
                    <a:pt x="171" y="27"/>
                    <a:pt x="171" y="27"/>
                  </a:cubicBezTo>
                  <a:cubicBezTo>
                    <a:pt x="170" y="27"/>
                    <a:pt x="170" y="27"/>
                    <a:pt x="170" y="27"/>
                  </a:cubicBezTo>
                  <a:cubicBezTo>
                    <a:pt x="169" y="27"/>
                    <a:pt x="169" y="27"/>
                    <a:pt x="169" y="27"/>
                  </a:cubicBezTo>
                  <a:cubicBezTo>
                    <a:pt x="168" y="25"/>
                    <a:pt x="168" y="25"/>
                    <a:pt x="168" y="25"/>
                  </a:cubicBezTo>
                  <a:cubicBezTo>
                    <a:pt x="168" y="24"/>
                    <a:pt x="168" y="24"/>
                    <a:pt x="168" y="24"/>
                  </a:cubicBezTo>
                  <a:cubicBezTo>
                    <a:pt x="167" y="24"/>
                    <a:pt x="167" y="24"/>
                    <a:pt x="167" y="24"/>
                  </a:cubicBezTo>
                  <a:cubicBezTo>
                    <a:pt x="166" y="25"/>
                    <a:pt x="166" y="25"/>
                    <a:pt x="166" y="25"/>
                  </a:cubicBezTo>
                  <a:cubicBezTo>
                    <a:pt x="166" y="24"/>
                    <a:pt x="166" y="24"/>
                    <a:pt x="166" y="24"/>
                  </a:cubicBezTo>
                  <a:cubicBezTo>
                    <a:pt x="165" y="24"/>
                    <a:pt x="165" y="24"/>
                    <a:pt x="165" y="24"/>
                  </a:cubicBezTo>
                  <a:cubicBezTo>
                    <a:pt x="165" y="24"/>
                    <a:pt x="165" y="24"/>
                    <a:pt x="165" y="24"/>
                  </a:cubicBezTo>
                  <a:cubicBezTo>
                    <a:pt x="165" y="25"/>
                    <a:pt x="165" y="25"/>
                    <a:pt x="165" y="25"/>
                  </a:cubicBezTo>
                  <a:cubicBezTo>
                    <a:pt x="164" y="25"/>
                    <a:pt x="164" y="25"/>
                    <a:pt x="164" y="25"/>
                  </a:cubicBezTo>
                  <a:cubicBezTo>
                    <a:pt x="164" y="25"/>
                    <a:pt x="164" y="25"/>
                    <a:pt x="164" y="25"/>
                  </a:cubicBezTo>
                  <a:cubicBezTo>
                    <a:pt x="163" y="24"/>
                    <a:pt x="163" y="24"/>
                    <a:pt x="163" y="24"/>
                  </a:cubicBezTo>
                  <a:cubicBezTo>
                    <a:pt x="163" y="24"/>
                    <a:pt x="163" y="24"/>
                    <a:pt x="163" y="24"/>
                  </a:cubicBezTo>
                  <a:cubicBezTo>
                    <a:pt x="164" y="23"/>
                    <a:pt x="164" y="23"/>
                    <a:pt x="164" y="23"/>
                  </a:cubicBezTo>
                  <a:cubicBezTo>
                    <a:pt x="165" y="23"/>
                    <a:pt x="165" y="23"/>
                    <a:pt x="165" y="23"/>
                  </a:cubicBezTo>
                  <a:cubicBezTo>
                    <a:pt x="164" y="21"/>
                    <a:pt x="164" y="21"/>
                    <a:pt x="164" y="21"/>
                  </a:cubicBezTo>
                  <a:cubicBezTo>
                    <a:pt x="164" y="21"/>
                    <a:pt x="164" y="21"/>
                    <a:pt x="164" y="21"/>
                  </a:cubicBezTo>
                  <a:cubicBezTo>
                    <a:pt x="165" y="20"/>
                    <a:pt x="165" y="20"/>
                    <a:pt x="165" y="20"/>
                  </a:cubicBezTo>
                  <a:cubicBezTo>
                    <a:pt x="165" y="19"/>
                    <a:pt x="165" y="19"/>
                    <a:pt x="165" y="19"/>
                  </a:cubicBezTo>
                  <a:cubicBezTo>
                    <a:pt x="165" y="19"/>
                    <a:pt x="165" y="19"/>
                    <a:pt x="165" y="19"/>
                  </a:cubicBezTo>
                  <a:cubicBezTo>
                    <a:pt x="164" y="19"/>
                    <a:pt x="164" y="19"/>
                    <a:pt x="164" y="19"/>
                  </a:cubicBezTo>
                  <a:cubicBezTo>
                    <a:pt x="164" y="18"/>
                    <a:pt x="164" y="18"/>
                    <a:pt x="164" y="18"/>
                  </a:cubicBezTo>
                  <a:cubicBezTo>
                    <a:pt x="164" y="17"/>
                    <a:pt x="164" y="17"/>
                    <a:pt x="164" y="17"/>
                  </a:cubicBezTo>
                  <a:cubicBezTo>
                    <a:pt x="165" y="16"/>
                    <a:pt x="165" y="16"/>
                    <a:pt x="165" y="16"/>
                  </a:cubicBezTo>
                  <a:cubicBezTo>
                    <a:pt x="166" y="16"/>
                    <a:pt x="166" y="16"/>
                    <a:pt x="166" y="16"/>
                  </a:cubicBezTo>
                  <a:cubicBezTo>
                    <a:pt x="166" y="15"/>
                    <a:pt x="166" y="15"/>
                    <a:pt x="166" y="15"/>
                  </a:cubicBezTo>
                  <a:cubicBezTo>
                    <a:pt x="166" y="15"/>
                    <a:pt x="166" y="15"/>
                    <a:pt x="166" y="15"/>
                  </a:cubicBezTo>
                  <a:cubicBezTo>
                    <a:pt x="168" y="14"/>
                    <a:pt x="168" y="14"/>
                    <a:pt x="168" y="14"/>
                  </a:cubicBezTo>
                  <a:cubicBezTo>
                    <a:pt x="169" y="14"/>
                    <a:pt x="169" y="14"/>
                    <a:pt x="169" y="14"/>
                  </a:cubicBezTo>
                  <a:cubicBezTo>
                    <a:pt x="169" y="13"/>
                    <a:pt x="169" y="13"/>
                    <a:pt x="169" y="13"/>
                  </a:cubicBezTo>
                  <a:cubicBezTo>
                    <a:pt x="170" y="12"/>
                    <a:pt x="170" y="12"/>
                    <a:pt x="170" y="12"/>
                  </a:cubicBezTo>
                  <a:cubicBezTo>
                    <a:pt x="171" y="12"/>
                    <a:pt x="171" y="12"/>
                    <a:pt x="171" y="12"/>
                  </a:cubicBezTo>
                  <a:cubicBezTo>
                    <a:pt x="173" y="13"/>
                    <a:pt x="173" y="13"/>
                    <a:pt x="173" y="13"/>
                  </a:cubicBezTo>
                  <a:cubicBezTo>
                    <a:pt x="174" y="15"/>
                    <a:pt x="174" y="15"/>
                    <a:pt x="174" y="15"/>
                  </a:cubicBezTo>
                  <a:cubicBezTo>
                    <a:pt x="174" y="16"/>
                    <a:pt x="174" y="16"/>
                    <a:pt x="174" y="16"/>
                  </a:cubicBezTo>
                  <a:cubicBezTo>
                    <a:pt x="174" y="17"/>
                    <a:pt x="174" y="17"/>
                    <a:pt x="174" y="17"/>
                  </a:cubicBezTo>
                  <a:cubicBezTo>
                    <a:pt x="174" y="17"/>
                    <a:pt x="174" y="17"/>
                    <a:pt x="174" y="17"/>
                  </a:cubicBezTo>
                  <a:cubicBezTo>
                    <a:pt x="174" y="18"/>
                    <a:pt x="174" y="18"/>
                    <a:pt x="174" y="18"/>
                  </a:cubicBezTo>
                  <a:cubicBezTo>
                    <a:pt x="174" y="19"/>
                    <a:pt x="174" y="19"/>
                    <a:pt x="174" y="19"/>
                  </a:cubicBezTo>
                  <a:cubicBezTo>
                    <a:pt x="174" y="19"/>
                    <a:pt x="174" y="19"/>
                    <a:pt x="174" y="19"/>
                  </a:cubicBezTo>
                  <a:cubicBezTo>
                    <a:pt x="174" y="19"/>
                    <a:pt x="174" y="19"/>
                    <a:pt x="174" y="19"/>
                  </a:cubicBezTo>
                  <a:cubicBezTo>
                    <a:pt x="175" y="18"/>
                    <a:pt x="175" y="18"/>
                    <a:pt x="175" y="18"/>
                  </a:cubicBezTo>
                  <a:cubicBezTo>
                    <a:pt x="175" y="17"/>
                    <a:pt x="175" y="17"/>
                    <a:pt x="175" y="17"/>
                  </a:cubicBezTo>
                  <a:cubicBezTo>
                    <a:pt x="175" y="16"/>
                    <a:pt x="175" y="16"/>
                    <a:pt x="175" y="16"/>
                  </a:cubicBezTo>
                  <a:cubicBezTo>
                    <a:pt x="175" y="16"/>
                    <a:pt x="175" y="16"/>
                    <a:pt x="175" y="16"/>
                  </a:cubicBezTo>
                  <a:cubicBezTo>
                    <a:pt x="175" y="15"/>
                    <a:pt x="175" y="15"/>
                    <a:pt x="175" y="15"/>
                  </a:cubicBezTo>
                  <a:cubicBezTo>
                    <a:pt x="174" y="14"/>
                    <a:pt x="174" y="14"/>
                    <a:pt x="174" y="14"/>
                  </a:cubicBezTo>
                  <a:cubicBezTo>
                    <a:pt x="174" y="13"/>
                    <a:pt x="174" y="13"/>
                    <a:pt x="174" y="13"/>
                  </a:cubicBezTo>
                  <a:cubicBezTo>
                    <a:pt x="174" y="13"/>
                    <a:pt x="174" y="13"/>
                    <a:pt x="174" y="13"/>
                  </a:cubicBezTo>
                  <a:cubicBezTo>
                    <a:pt x="176" y="13"/>
                    <a:pt x="176" y="13"/>
                    <a:pt x="176" y="13"/>
                  </a:cubicBezTo>
                  <a:cubicBezTo>
                    <a:pt x="177" y="13"/>
                    <a:pt x="177" y="13"/>
                    <a:pt x="177" y="13"/>
                  </a:cubicBezTo>
                  <a:cubicBezTo>
                    <a:pt x="180" y="15"/>
                    <a:pt x="180" y="15"/>
                    <a:pt x="180" y="15"/>
                  </a:cubicBezTo>
                  <a:cubicBezTo>
                    <a:pt x="181" y="15"/>
                    <a:pt x="181" y="15"/>
                    <a:pt x="181" y="15"/>
                  </a:cubicBezTo>
                  <a:cubicBezTo>
                    <a:pt x="181" y="15"/>
                    <a:pt x="181" y="15"/>
                    <a:pt x="181" y="15"/>
                  </a:cubicBezTo>
                  <a:cubicBezTo>
                    <a:pt x="181" y="16"/>
                    <a:pt x="181" y="16"/>
                    <a:pt x="181" y="16"/>
                  </a:cubicBezTo>
                  <a:cubicBezTo>
                    <a:pt x="182" y="17"/>
                    <a:pt x="182" y="17"/>
                    <a:pt x="182" y="17"/>
                  </a:cubicBezTo>
                  <a:cubicBezTo>
                    <a:pt x="182" y="18"/>
                    <a:pt x="182" y="18"/>
                    <a:pt x="182" y="18"/>
                  </a:cubicBezTo>
                  <a:cubicBezTo>
                    <a:pt x="182" y="19"/>
                    <a:pt x="182" y="19"/>
                    <a:pt x="182" y="19"/>
                  </a:cubicBezTo>
                  <a:cubicBezTo>
                    <a:pt x="183" y="20"/>
                    <a:pt x="183" y="20"/>
                    <a:pt x="183" y="20"/>
                  </a:cubicBezTo>
                  <a:cubicBezTo>
                    <a:pt x="184" y="21"/>
                    <a:pt x="184" y="21"/>
                    <a:pt x="184" y="21"/>
                  </a:cubicBezTo>
                  <a:cubicBezTo>
                    <a:pt x="184" y="22"/>
                    <a:pt x="184" y="22"/>
                    <a:pt x="184" y="22"/>
                  </a:cubicBezTo>
                  <a:cubicBezTo>
                    <a:pt x="183" y="22"/>
                    <a:pt x="183" y="22"/>
                    <a:pt x="183" y="22"/>
                  </a:cubicBezTo>
                  <a:cubicBezTo>
                    <a:pt x="183" y="21"/>
                    <a:pt x="183" y="21"/>
                    <a:pt x="183" y="21"/>
                  </a:cubicBezTo>
                  <a:cubicBezTo>
                    <a:pt x="182" y="22"/>
                    <a:pt x="182" y="22"/>
                    <a:pt x="182" y="22"/>
                  </a:cubicBezTo>
                  <a:cubicBezTo>
                    <a:pt x="182" y="22"/>
                    <a:pt x="182" y="22"/>
                    <a:pt x="182" y="22"/>
                  </a:cubicBezTo>
                  <a:cubicBezTo>
                    <a:pt x="183" y="23"/>
                    <a:pt x="183" y="23"/>
                    <a:pt x="183" y="23"/>
                  </a:cubicBezTo>
                  <a:cubicBezTo>
                    <a:pt x="185" y="23"/>
                    <a:pt x="185" y="23"/>
                    <a:pt x="185" y="23"/>
                  </a:cubicBezTo>
                  <a:cubicBezTo>
                    <a:pt x="186" y="24"/>
                    <a:pt x="186" y="24"/>
                    <a:pt x="186" y="24"/>
                  </a:cubicBezTo>
                  <a:cubicBezTo>
                    <a:pt x="186" y="24"/>
                    <a:pt x="186" y="24"/>
                    <a:pt x="186" y="24"/>
                  </a:cubicBezTo>
                  <a:cubicBezTo>
                    <a:pt x="187" y="26"/>
                    <a:pt x="187" y="26"/>
                    <a:pt x="187" y="26"/>
                  </a:cubicBezTo>
                  <a:close/>
                  <a:moveTo>
                    <a:pt x="350" y="3"/>
                  </a:moveTo>
                  <a:cubicBezTo>
                    <a:pt x="350" y="2"/>
                    <a:pt x="350" y="2"/>
                    <a:pt x="350" y="2"/>
                  </a:cubicBezTo>
                  <a:cubicBezTo>
                    <a:pt x="351" y="1"/>
                    <a:pt x="351" y="1"/>
                    <a:pt x="351" y="1"/>
                  </a:cubicBezTo>
                  <a:cubicBezTo>
                    <a:pt x="351" y="1"/>
                    <a:pt x="351" y="1"/>
                    <a:pt x="351" y="1"/>
                  </a:cubicBezTo>
                  <a:cubicBezTo>
                    <a:pt x="352" y="1"/>
                    <a:pt x="352" y="1"/>
                    <a:pt x="352" y="1"/>
                  </a:cubicBezTo>
                  <a:cubicBezTo>
                    <a:pt x="352" y="2"/>
                    <a:pt x="352" y="2"/>
                    <a:pt x="352" y="2"/>
                  </a:cubicBezTo>
                  <a:cubicBezTo>
                    <a:pt x="351" y="2"/>
                    <a:pt x="351" y="2"/>
                    <a:pt x="351" y="2"/>
                  </a:cubicBezTo>
                  <a:cubicBezTo>
                    <a:pt x="351" y="3"/>
                    <a:pt x="351" y="3"/>
                    <a:pt x="351" y="3"/>
                  </a:cubicBezTo>
                  <a:cubicBezTo>
                    <a:pt x="350" y="3"/>
                    <a:pt x="350" y="3"/>
                    <a:pt x="350" y="3"/>
                  </a:cubicBezTo>
                  <a:close/>
                  <a:moveTo>
                    <a:pt x="359" y="17"/>
                  </a:moveTo>
                  <a:cubicBezTo>
                    <a:pt x="359" y="18"/>
                    <a:pt x="359" y="18"/>
                    <a:pt x="359" y="18"/>
                  </a:cubicBezTo>
                  <a:cubicBezTo>
                    <a:pt x="361" y="20"/>
                    <a:pt x="361" y="20"/>
                    <a:pt x="361" y="20"/>
                  </a:cubicBezTo>
                  <a:cubicBezTo>
                    <a:pt x="361" y="21"/>
                    <a:pt x="361" y="21"/>
                    <a:pt x="361" y="21"/>
                  </a:cubicBezTo>
                  <a:cubicBezTo>
                    <a:pt x="364" y="22"/>
                    <a:pt x="364" y="22"/>
                    <a:pt x="364" y="22"/>
                  </a:cubicBezTo>
                  <a:cubicBezTo>
                    <a:pt x="367" y="22"/>
                    <a:pt x="367" y="22"/>
                    <a:pt x="367" y="22"/>
                  </a:cubicBezTo>
                  <a:cubicBezTo>
                    <a:pt x="368" y="23"/>
                    <a:pt x="368" y="23"/>
                    <a:pt x="368" y="23"/>
                  </a:cubicBezTo>
                  <a:cubicBezTo>
                    <a:pt x="370" y="23"/>
                    <a:pt x="370" y="23"/>
                    <a:pt x="370" y="23"/>
                  </a:cubicBezTo>
                  <a:cubicBezTo>
                    <a:pt x="371" y="22"/>
                    <a:pt x="371" y="22"/>
                    <a:pt x="371" y="22"/>
                  </a:cubicBezTo>
                  <a:cubicBezTo>
                    <a:pt x="372" y="23"/>
                    <a:pt x="372" y="23"/>
                    <a:pt x="372" y="23"/>
                  </a:cubicBezTo>
                  <a:cubicBezTo>
                    <a:pt x="373" y="23"/>
                    <a:pt x="373" y="23"/>
                    <a:pt x="373" y="23"/>
                  </a:cubicBezTo>
                  <a:cubicBezTo>
                    <a:pt x="375" y="22"/>
                    <a:pt x="375" y="22"/>
                    <a:pt x="375" y="22"/>
                  </a:cubicBezTo>
                  <a:cubicBezTo>
                    <a:pt x="375" y="21"/>
                    <a:pt x="375" y="21"/>
                    <a:pt x="375" y="21"/>
                  </a:cubicBezTo>
                  <a:cubicBezTo>
                    <a:pt x="376" y="20"/>
                    <a:pt x="376" y="20"/>
                    <a:pt x="376" y="20"/>
                  </a:cubicBezTo>
                  <a:cubicBezTo>
                    <a:pt x="375" y="19"/>
                    <a:pt x="375" y="19"/>
                    <a:pt x="375" y="19"/>
                  </a:cubicBezTo>
                  <a:cubicBezTo>
                    <a:pt x="375" y="18"/>
                    <a:pt x="375" y="18"/>
                    <a:pt x="375" y="18"/>
                  </a:cubicBezTo>
                  <a:cubicBezTo>
                    <a:pt x="374" y="18"/>
                    <a:pt x="374" y="18"/>
                    <a:pt x="374" y="18"/>
                  </a:cubicBezTo>
                  <a:cubicBezTo>
                    <a:pt x="374" y="18"/>
                    <a:pt x="374" y="18"/>
                    <a:pt x="374" y="18"/>
                  </a:cubicBezTo>
                  <a:cubicBezTo>
                    <a:pt x="374" y="17"/>
                    <a:pt x="374" y="17"/>
                    <a:pt x="374" y="17"/>
                  </a:cubicBezTo>
                  <a:cubicBezTo>
                    <a:pt x="373" y="17"/>
                    <a:pt x="373" y="17"/>
                    <a:pt x="373" y="17"/>
                  </a:cubicBezTo>
                  <a:cubicBezTo>
                    <a:pt x="373" y="17"/>
                    <a:pt x="373" y="17"/>
                    <a:pt x="373" y="17"/>
                  </a:cubicBezTo>
                  <a:cubicBezTo>
                    <a:pt x="371" y="17"/>
                    <a:pt x="371" y="17"/>
                    <a:pt x="371" y="17"/>
                  </a:cubicBezTo>
                  <a:cubicBezTo>
                    <a:pt x="369" y="17"/>
                    <a:pt x="369" y="17"/>
                    <a:pt x="369" y="17"/>
                  </a:cubicBezTo>
                  <a:cubicBezTo>
                    <a:pt x="368" y="18"/>
                    <a:pt x="368" y="18"/>
                    <a:pt x="368" y="18"/>
                  </a:cubicBezTo>
                  <a:cubicBezTo>
                    <a:pt x="367" y="18"/>
                    <a:pt x="367" y="18"/>
                    <a:pt x="367" y="18"/>
                  </a:cubicBezTo>
                  <a:cubicBezTo>
                    <a:pt x="367" y="18"/>
                    <a:pt x="367" y="18"/>
                    <a:pt x="367" y="18"/>
                  </a:cubicBezTo>
                  <a:cubicBezTo>
                    <a:pt x="366" y="17"/>
                    <a:pt x="366" y="17"/>
                    <a:pt x="366" y="17"/>
                  </a:cubicBezTo>
                  <a:cubicBezTo>
                    <a:pt x="366" y="17"/>
                    <a:pt x="366" y="17"/>
                    <a:pt x="366" y="17"/>
                  </a:cubicBezTo>
                  <a:cubicBezTo>
                    <a:pt x="365" y="17"/>
                    <a:pt x="365" y="17"/>
                    <a:pt x="365" y="17"/>
                  </a:cubicBezTo>
                  <a:cubicBezTo>
                    <a:pt x="363" y="17"/>
                    <a:pt x="363" y="17"/>
                    <a:pt x="363" y="17"/>
                  </a:cubicBezTo>
                  <a:cubicBezTo>
                    <a:pt x="363" y="17"/>
                    <a:pt x="363" y="17"/>
                    <a:pt x="363" y="17"/>
                  </a:cubicBezTo>
                  <a:cubicBezTo>
                    <a:pt x="363" y="18"/>
                    <a:pt x="363" y="18"/>
                    <a:pt x="363" y="18"/>
                  </a:cubicBezTo>
                  <a:cubicBezTo>
                    <a:pt x="362" y="18"/>
                    <a:pt x="362" y="18"/>
                    <a:pt x="362" y="18"/>
                  </a:cubicBezTo>
                  <a:cubicBezTo>
                    <a:pt x="361" y="18"/>
                    <a:pt x="361" y="18"/>
                    <a:pt x="361" y="18"/>
                  </a:cubicBezTo>
                  <a:cubicBezTo>
                    <a:pt x="360" y="18"/>
                    <a:pt x="360" y="18"/>
                    <a:pt x="360" y="18"/>
                  </a:cubicBezTo>
                  <a:cubicBezTo>
                    <a:pt x="360" y="17"/>
                    <a:pt x="360" y="17"/>
                    <a:pt x="360" y="17"/>
                  </a:cubicBezTo>
                  <a:cubicBezTo>
                    <a:pt x="359" y="17"/>
                    <a:pt x="359" y="17"/>
                    <a:pt x="359" y="17"/>
                  </a:cubicBezTo>
                  <a:close/>
                  <a:moveTo>
                    <a:pt x="325" y="31"/>
                  </a:moveTo>
                  <a:cubicBezTo>
                    <a:pt x="324" y="29"/>
                    <a:pt x="324" y="29"/>
                    <a:pt x="324" y="29"/>
                  </a:cubicBezTo>
                  <a:cubicBezTo>
                    <a:pt x="324" y="28"/>
                    <a:pt x="324" y="28"/>
                    <a:pt x="324" y="28"/>
                  </a:cubicBezTo>
                  <a:cubicBezTo>
                    <a:pt x="323" y="27"/>
                    <a:pt x="323" y="27"/>
                    <a:pt x="323" y="27"/>
                  </a:cubicBezTo>
                  <a:cubicBezTo>
                    <a:pt x="321" y="27"/>
                    <a:pt x="321" y="27"/>
                    <a:pt x="321" y="27"/>
                  </a:cubicBezTo>
                  <a:cubicBezTo>
                    <a:pt x="321" y="26"/>
                    <a:pt x="321" y="26"/>
                    <a:pt x="321" y="26"/>
                  </a:cubicBezTo>
                  <a:cubicBezTo>
                    <a:pt x="320" y="26"/>
                    <a:pt x="320" y="26"/>
                    <a:pt x="320" y="26"/>
                  </a:cubicBezTo>
                  <a:cubicBezTo>
                    <a:pt x="319" y="25"/>
                    <a:pt x="319" y="25"/>
                    <a:pt x="319" y="25"/>
                  </a:cubicBezTo>
                  <a:cubicBezTo>
                    <a:pt x="320" y="26"/>
                    <a:pt x="320" y="26"/>
                    <a:pt x="320" y="26"/>
                  </a:cubicBezTo>
                  <a:cubicBezTo>
                    <a:pt x="320" y="27"/>
                    <a:pt x="320" y="27"/>
                    <a:pt x="320" y="27"/>
                  </a:cubicBezTo>
                  <a:cubicBezTo>
                    <a:pt x="322" y="28"/>
                    <a:pt x="322" y="28"/>
                    <a:pt x="322" y="28"/>
                  </a:cubicBezTo>
                  <a:cubicBezTo>
                    <a:pt x="323" y="30"/>
                    <a:pt x="323" y="30"/>
                    <a:pt x="323" y="30"/>
                  </a:cubicBezTo>
                  <a:cubicBezTo>
                    <a:pt x="324" y="32"/>
                    <a:pt x="324" y="32"/>
                    <a:pt x="324" y="32"/>
                  </a:cubicBezTo>
                  <a:cubicBezTo>
                    <a:pt x="324" y="32"/>
                    <a:pt x="324" y="32"/>
                    <a:pt x="324" y="32"/>
                  </a:cubicBezTo>
                  <a:cubicBezTo>
                    <a:pt x="325" y="32"/>
                    <a:pt x="325" y="32"/>
                    <a:pt x="325" y="32"/>
                  </a:cubicBezTo>
                  <a:cubicBezTo>
                    <a:pt x="325" y="31"/>
                    <a:pt x="325" y="31"/>
                    <a:pt x="325" y="31"/>
                  </a:cubicBezTo>
                  <a:close/>
                  <a:moveTo>
                    <a:pt x="342" y="32"/>
                  </a:moveTo>
                  <a:cubicBezTo>
                    <a:pt x="342" y="32"/>
                    <a:pt x="342" y="32"/>
                    <a:pt x="342" y="32"/>
                  </a:cubicBezTo>
                  <a:cubicBezTo>
                    <a:pt x="341" y="32"/>
                    <a:pt x="341" y="32"/>
                    <a:pt x="341" y="32"/>
                  </a:cubicBezTo>
                  <a:cubicBezTo>
                    <a:pt x="341" y="32"/>
                    <a:pt x="341" y="32"/>
                    <a:pt x="341" y="32"/>
                  </a:cubicBezTo>
                  <a:cubicBezTo>
                    <a:pt x="341" y="31"/>
                    <a:pt x="341" y="31"/>
                    <a:pt x="341" y="31"/>
                  </a:cubicBezTo>
                  <a:cubicBezTo>
                    <a:pt x="342" y="31"/>
                    <a:pt x="342" y="31"/>
                    <a:pt x="342" y="31"/>
                  </a:cubicBezTo>
                  <a:cubicBezTo>
                    <a:pt x="342" y="32"/>
                    <a:pt x="342" y="32"/>
                    <a:pt x="342" y="32"/>
                  </a:cubicBezTo>
                  <a:cubicBezTo>
                    <a:pt x="343" y="32"/>
                    <a:pt x="343" y="32"/>
                    <a:pt x="343" y="32"/>
                  </a:cubicBezTo>
                  <a:cubicBezTo>
                    <a:pt x="343" y="33"/>
                    <a:pt x="343" y="33"/>
                    <a:pt x="343" y="33"/>
                  </a:cubicBezTo>
                  <a:cubicBezTo>
                    <a:pt x="343" y="33"/>
                    <a:pt x="343" y="33"/>
                    <a:pt x="343" y="33"/>
                  </a:cubicBezTo>
                  <a:cubicBezTo>
                    <a:pt x="344" y="33"/>
                    <a:pt x="344" y="33"/>
                    <a:pt x="344" y="33"/>
                  </a:cubicBezTo>
                  <a:cubicBezTo>
                    <a:pt x="345" y="32"/>
                    <a:pt x="345" y="32"/>
                    <a:pt x="345" y="32"/>
                  </a:cubicBezTo>
                  <a:cubicBezTo>
                    <a:pt x="346" y="30"/>
                    <a:pt x="346" y="30"/>
                    <a:pt x="346" y="30"/>
                  </a:cubicBezTo>
                  <a:cubicBezTo>
                    <a:pt x="347" y="29"/>
                    <a:pt x="347" y="29"/>
                    <a:pt x="347" y="29"/>
                  </a:cubicBezTo>
                  <a:cubicBezTo>
                    <a:pt x="348" y="29"/>
                    <a:pt x="348" y="29"/>
                    <a:pt x="348" y="29"/>
                  </a:cubicBezTo>
                  <a:cubicBezTo>
                    <a:pt x="349" y="28"/>
                    <a:pt x="349" y="28"/>
                    <a:pt x="349" y="28"/>
                  </a:cubicBezTo>
                  <a:cubicBezTo>
                    <a:pt x="349" y="29"/>
                    <a:pt x="349" y="29"/>
                    <a:pt x="349" y="29"/>
                  </a:cubicBezTo>
                  <a:cubicBezTo>
                    <a:pt x="349" y="29"/>
                    <a:pt x="349" y="29"/>
                    <a:pt x="349" y="29"/>
                  </a:cubicBezTo>
                  <a:cubicBezTo>
                    <a:pt x="350" y="29"/>
                    <a:pt x="350" y="29"/>
                    <a:pt x="350" y="29"/>
                  </a:cubicBezTo>
                  <a:cubicBezTo>
                    <a:pt x="350" y="30"/>
                    <a:pt x="350" y="30"/>
                    <a:pt x="350" y="30"/>
                  </a:cubicBezTo>
                  <a:cubicBezTo>
                    <a:pt x="351" y="29"/>
                    <a:pt x="351" y="29"/>
                    <a:pt x="351" y="29"/>
                  </a:cubicBezTo>
                  <a:cubicBezTo>
                    <a:pt x="351" y="29"/>
                    <a:pt x="351" y="29"/>
                    <a:pt x="351" y="29"/>
                  </a:cubicBezTo>
                  <a:cubicBezTo>
                    <a:pt x="353" y="28"/>
                    <a:pt x="353" y="28"/>
                    <a:pt x="353" y="28"/>
                  </a:cubicBezTo>
                  <a:cubicBezTo>
                    <a:pt x="353" y="27"/>
                    <a:pt x="353" y="27"/>
                    <a:pt x="353" y="27"/>
                  </a:cubicBezTo>
                  <a:cubicBezTo>
                    <a:pt x="353" y="27"/>
                    <a:pt x="353" y="27"/>
                    <a:pt x="353" y="27"/>
                  </a:cubicBezTo>
                  <a:cubicBezTo>
                    <a:pt x="352" y="27"/>
                    <a:pt x="352" y="27"/>
                    <a:pt x="352" y="27"/>
                  </a:cubicBezTo>
                  <a:cubicBezTo>
                    <a:pt x="350" y="28"/>
                    <a:pt x="350" y="28"/>
                    <a:pt x="350" y="28"/>
                  </a:cubicBezTo>
                  <a:cubicBezTo>
                    <a:pt x="349" y="27"/>
                    <a:pt x="349" y="27"/>
                    <a:pt x="349" y="27"/>
                  </a:cubicBezTo>
                  <a:cubicBezTo>
                    <a:pt x="348" y="26"/>
                    <a:pt x="348" y="26"/>
                    <a:pt x="348" y="26"/>
                  </a:cubicBezTo>
                  <a:cubicBezTo>
                    <a:pt x="347" y="26"/>
                    <a:pt x="347" y="26"/>
                    <a:pt x="347" y="26"/>
                  </a:cubicBezTo>
                  <a:cubicBezTo>
                    <a:pt x="346" y="26"/>
                    <a:pt x="346" y="26"/>
                    <a:pt x="346" y="26"/>
                  </a:cubicBezTo>
                  <a:cubicBezTo>
                    <a:pt x="346" y="25"/>
                    <a:pt x="346" y="25"/>
                    <a:pt x="346" y="25"/>
                  </a:cubicBezTo>
                  <a:cubicBezTo>
                    <a:pt x="345" y="24"/>
                    <a:pt x="345" y="24"/>
                    <a:pt x="345" y="24"/>
                  </a:cubicBezTo>
                  <a:cubicBezTo>
                    <a:pt x="344" y="24"/>
                    <a:pt x="344" y="24"/>
                    <a:pt x="344" y="24"/>
                  </a:cubicBezTo>
                  <a:cubicBezTo>
                    <a:pt x="343" y="23"/>
                    <a:pt x="343" y="23"/>
                    <a:pt x="343" y="23"/>
                  </a:cubicBezTo>
                  <a:cubicBezTo>
                    <a:pt x="343" y="22"/>
                    <a:pt x="343" y="22"/>
                    <a:pt x="343" y="22"/>
                  </a:cubicBezTo>
                  <a:cubicBezTo>
                    <a:pt x="343" y="21"/>
                    <a:pt x="343" y="21"/>
                    <a:pt x="343" y="21"/>
                  </a:cubicBezTo>
                  <a:cubicBezTo>
                    <a:pt x="342" y="20"/>
                    <a:pt x="342" y="20"/>
                    <a:pt x="342" y="20"/>
                  </a:cubicBezTo>
                  <a:cubicBezTo>
                    <a:pt x="341" y="20"/>
                    <a:pt x="341" y="20"/>
                    <a:pt x="341" y="20"/>
                  </a:cubicBezTo>
                  <a:cubicBezTo>
                    <a:pt x="341" y="20"/>
                    <a:pt x="341" y="20"/>
                    <a:pt x="341" y="20"/>
                  </a:cubicBezTo>
                  <a:cubicBezTo>
                    <a:pt x="342" y="19"/>
                    <a:pt x="342" y="19"/>
                    <a:pt x="342" y="19"/>
                  </a:cubicBezTo>
                  <a:cubicBezTo>
                    <a:pt x="342" y="19"/>
                    <a:pt x="342" y="19"/>
                    <a:pt x="342" y="19"/>
                  </a:cubicBezTo>
                  <a:cubicBezTo>
                    <a:pt x="342" y="18"/>
                    <a:pt x="342" y="18"/>
                    <a:pt x="342" y="18"/>
                  </a:cubicBezTo>
                  <a:cubicBezTo>
                    <a:pt x="342" y="18"/>
                    <a:pt x="342" y="18"/>
                    <a:pt x="342" y="18"/>
                  </a:cubicBezTo>
                  <a:cubicBezTo>
                    <a:pt x="342" y="18"/>
                    <a:pt x="342" y="18"/>
                    <a:pt x="342" y="18"/>
                  </a:cubicBezTo>
                  <a:cubicBezTo>
                    <a:pt x="342" y="17"/>
                    <a:pt x="342" y="17"/>
                    <a:pt x="342" y="17"/>
                  </a:cubicBezTo>
                  <a:cubicBezTo>
                    <a:pt x="341" y="17"/>
                    <a:pt x="341" y="17"/>
                    <a:pt x="341" y="17"/>
                  </a:cubicBezTo>
                  <a:cubicBezTo>
                    <a:pt x="339" y="17"/>
                    <a:pt x="339" y="17"/>
                    <a:pt x="339" y="17"/>
                  </a:cubicBezTo>
                  <a:cubicBezTo>
                    <a:pt x="338" y="17"/>
                    <a:pt x="338" y="17"/>
                    <a:pt x="338" y="17"/>
                  </a:cubicBezTo>
                  <a:cubicBezTo>
                    <a:pt x="338" y="16"/>
                    <a:pt x="338" y="16"/>
                    <a:pt x="338" y="16"/>
                  </a:cubicBezTo>
                  <a:cubicBezTo>
                    <a:pt x="337" y="16"/>
                    <a:pt x="337" y="16"/>
                    <a:pt x="337" y="16"/>
                  </a:cubicBezTo>
                  <a:cubicBezTo>
                    <a:pt x="336" y="16"/>
                    <a:pt x="336" y="16"/>
                    <a:pt x="336" y="16"/>
                  </a:cubicBezTo>
                  <a:cubicBezTo>
                    <a:pt x="335" y="16"/>
                    <a:pt x="335" y="16"/>
                    <a:pt x="335" y="16"/>
                  </a:cubicBezTo>
                  <a:cubicBezTo>
                    <a:pt x="337" y="17"/>
                    <a:pt x="337" y="17"/>
                    <a:pt x="337" y="17"/>
                  </a:cubicBezTo>
                  <a:cubicBezTo>
                    <a:pt x="338" y="17"/>
                    <a:pt x="338" y="17"/>
                    <a:pt x="338" y="17"/>
                  </a:cubicBezTo>
                  <a:cubicBezTo>
                    <a:pt x="338" y="18"/>
                    <a:pt x="338" y="18"/>
                    <a:pt x="338" y="18"/>
                  </a:cubicBezTo>
                  <a:cubicBezTo>
                    <a:pt x="337" y="18"/>
                    <a:pt x="337" y="18"/>
                    <a:pt x="337" y="18"/>
                  </a:cubicBezTo>
                  <a:cubicBezTo>
                    <a:pt x="337" y="18"/>
                    <a:pt x="337" y="18"/>
                    <a:pt x="337" y="18"/>
                  </a:cubicBezTo>
                  <a:cubicBezTo>
                    <a:pt x="336" y="18"/>
                    <a:pt x="336" y="18"/>
                    <a:pt x="336" y="18"/>
                  </a:cubicBezTo>
                  <a:cubicBezTo>
                    <a:pt x="335" y="18"/>
                    <a:pt x="335" y="18"/>
                    <a:pt x="335" y="18"/>
                  </a:cubicBezTo>
                  <a:cubicBezTo>
                    <a:pt x="336" y="19"/>
                    <a:pt x="336" y="19"/>
                    <a:pt x="336" y="19"/>
                  </a:cubicBezTo>
                  <a:cubicBezTo>
                    <a:pt x="336" y="20"/>
                    <a:pt x="336" y="20"/>
                    <a:pt x="336" y="20"/>
                  </a:cubicBezTo>
                  <a:cubicBezTo>
                    <a:pt x="336" y="21"/>
                    <a:pt x="336" y="21"/>
                    <a:pt x="336" y="21"/>
                  </a:cubicBezTo>
                  <a:cubicBezTo>
                    <a:pt x="338" y="22"/>
                    <a:pt x="338" y="22"/>
                    <a:pt x="338" y="22"/>
                  </a:cubicBezTo>
                  <a:cubicBezTo>
                    <a:pt x="338" y="23"/>
                    <a:pt x="338" y="23"/>
                    <a:pt x="338" y="23"/>
                  </a:cubicBezTo>
                  <a:cubicBezTo>
                    <a:pt x="338" y="23"/>
                    <a:pt x="338" y="23"/>
                    <a:pt x="338" y="23"/>
                  </a:cubicBezTo>
                  <a:cubicBezTo>
                    <a:pt x="337" y="23"/>
                    <a:pt x="337" y="23"/>
                    <a:pt x="337" y="23"/>
                  </a:cubicBezTo>
                  <a:cubicBezTo>
                    <a:pt x="336" y="22"/>
                    <a:pt x="336" y="22"/>
                    <a:pt x="336" y="22"/>
                  </a:cubicBezTo>
                  <a:cubicBezTo>
                    <a:pt x="335" y="21"/>
                    <a:pt x="335" y="21"/>
                    <a:pt x="335" y="21"/>
                  </a:cubicBezTo>
                  <a:cubicBezTo>
                    <a:pt x="334" y="21"/>
                    <a:pt x="334" y="21"/>
                    <a:pt x="334" y="21"/>
                  </a:cubicBezTo>
                  <a:cubicBezTo>
                    <a:pt x="334" y="21"/>
                    <a:pt x="334" y="21"/>
                    <a:pt x="334" y="21"/>
                  </a:cubicBezTo>
                  <a:cubicBezTo>
                    <a:pt x="333" y="21"/>
                    <a:pt x="333" y="21"/>
                    <a:pt x="333" y="21"/>
                  </a:cubicBezTo>
                  <a:cubicBezTo>
                    <a:pt x="333" y="21"/>
                    <a:pt x="333" y="21"/>
                    <a:pt x="333" y="21"/>
                  </a:cubicBezTo>
                  <a:cubicBezTo>
                    <a:pt x="332" y="21"/>
                    <a:pt x="332" y="21"/>
                    <a:pt x="332" y="21"/>
                  </a:cubicBezTo>
                  <a:cubicBezTo>
                    <a:pt x="332" y="20"/>
                    <a:pt x="332" y="20"/>
                    <a:pt x="332" y="20"/>
                  </a:cubicBezTo>
                  <a:cubicBezTo>
                    <a:pt x="332" y="19"/>
                    <a:pt x="332" y="19"/>
                    <a:pt x="332" y="19"/>
                  </a:cubicBezTo>
                  <a:cubicBezTo>
                    <a:pt x="331" y="19"/>
                    <a:pt x="331" y="19"/>
                    <a:pt x="331" y="19"/>
                  </a:cubicBezTo>
                  <a:cubicBezTo>
                    <a:pt x="330" y="18"/>
                    <a:pt x="330" y="18"/>
                    <a:pt x="330" y="18"/>
                  </a:cubicBezTo>
                  <a:cubicBezTo>
                    <a:pt x="329" y="18"/>
                    <a:pt x="329" y="18"/>
                    <a:pt x="329" y="18"/>
                  </a:cubicBezTo>
                  <a:cubicBezTo>
                    <a:pt x="328" y="18"/>
                    <a:pt x="328" y="18"/>
                    <a:pt x="328" y="18"/>
                  </a:cubicBezTo>
                  <a:cubicBezTo>
                    <a:pt x="328" y="17"/>
                    <a:pt x="328" y="17"/>
                    <a:pt x="328" y="17"/>
                  </a:cubicBezTo>
                  <a:cubicBezTo>
                    <a:pt x="327" y="18"/>
                    <a:pt x="327" y="18"/>
                    <a:pt x="327" y="18"/>
                  </a:cubicBezTo>
                  <a:cubicBezTo>
                    <a:pt x="326" y="18"/>
                    <a:pt x="326" y="18"/>
                    <a:pt x="326" y="18"/>
                  </a:cubicBezTo>
                  <a:cubicBezTo>
                    <a:pt x="326" y="19"/>
                    <a:pt x="326" y="19"/>
                    <a:pt x="326" y="19"/>
                  </a:cubicBezTo>
                  <a:cubicBezTo>
                    <a:pt x="326" y="20"/>
                    <a:pt x="326" y="20"/>
                    <a:pt x="326" y="20"/>
                  </a:cubicBezTo>
                  <a:cubicBezTo>
                    <a:pt x="326" y="21"/>
                    <a:pt x="326" y="21"/>
                    <a:pt x="326" y="21"/>
                  </a:cubicBezTo>
                  <a:cubicBezTo>
                    <a:pt x="325" y="22"/>
                    <a:pt x="325" y="22"/>
                    <a:pt x="325" y="22"/>
                  </a:cubicBezTo>
                  <a:cubicBezTo>
                    <a:pt x="324" y="22"/>
                    <a:pt x="324" y="22"/>
                    <a:pt x="324" y="22"/>
                  </a:cubicBezTo>
                  <a:cubicBezTo>
                    <a:pt x="324" y="23"/>
                    <a:pt x="324" y="23"/>
                    <a:pt x="324" y="23"/>
                  </a:cubicBezTo>
                  <a:cubicBezTo>
                    <a:pt x="325" y="24"/>
                    <a:pt x="325" y="24"/>
                    <a:pt x="325" y="24"/>
                  </a:cubicBezTo>
                  <a:cubicBezTo>
                    <a:pt x="326" y="24"/>
                    <a:pt x="326" y="24"/>
                    <a:pt x="326" y="24"/>
                  </a:cubicBezTo>
                  <a:cubicBezTo>
                    <a:pt x="327" y="25"/>
                    <a:pt x="327" y="25"/>
                    <a:pt x="327" y="25"/>
                  </a:cubicBezTo>
                  <a:cubicBezTo>
                    <a:pt x="326" y="25"/>
                    <a:pt x="326" y="25"/>
                    <a:pt x="326" y="25"/>
                  </a:cubicBezTo>
                  <a:cubicBezTo>
                    <a:pt x="326" y="25"/>
                    <a:pt x="326" y="25"/>
                    <a:pt x="326" y="25"/>
                  </a:cubicBezTo>
                  <a:cubicBezTo>
                    <a:pt x="326" y="26"/>
                    <a:pt x="326" y="26"/>
                    <a:pt x="326" y="26"/>
                  </a:cubicBezTo>
                  <a:cubicBezTo>
                    <a:pt x="327" y="26"/>
                    <a:pt x="327" y="26"/>
                    <a:pt x="327" y="26"/>
                  </a:cubicBezTo>
                  <a:cubicBezTo>
                    <a:pt x="327" y="27"/>
                    <a:pt x="327" y="27"/>
                    <a:pt x="327" y="27"/>
                  </a:cubicBezTo>
                  <a:cubicBezTo>
                    <a:pt x="327" y="27"/>
                    <a:pt x="327" y="27"/>
                    <a:pt x="327" y="27"/>
                  </a:cubicBezTo>
                  <a:cubicBezTo>
                    <a:pt x="327" y="28"/>
                    <a:pt x="327" y="28"/>
                    <a:pt x="327" y="28"/>
                  </a:cubicBezTo>
                  <a:cubicBezTo>
                    <a:pt x="328" y="28"/>
                    <a:pt x="328" y="28"/>
                    <a:pt x="328" y="28"/>
                  </a:cubicBezTo>
                  <a:cubicBezTo>
                    <a:pt x="329" y="29"/>
                    <a:pt x="329" y="29"/>
                    <a:pt x="329" y="29"/>
                  </a:cubicBezTo>
                  <a:cubicBezTo>
                    <a:pt x="329" y="29"/>
                    <a:pt x="329" y="29"/>
                    <a:pt x="329" y="29"/>
                  </a:cubicBezTo>
                  <a:cubicBezTo>
                    <a:pt x="329" y="29"/>
                    <a:pt x="329" y="29"/>
                    <a:pt x="329" y="29"/>
                  </a:cubicBezTo>
                  <a:cubicBezTo>
                    <a:pt x="329" y="29"/>
                    <a:pt x="329" y="29"/>
                    <a:pt x="329" y="29"/>
                  </a:cubicBezTo>
                  <a:cubicBezTo>
                    <a:pt x="330" y="29"/>
                    <a:pt x="330" y="29"/>
                    <a:pt x="330" y="29"/>
                  </a:cubicBezTo>
                  <a:cubicBezTo>
                    <a:pt x="330" y="30"/>
                    <a:pt x="330" y="30"/>
                    <a:pt x="330" y="30"/>
                  </a:cubicBezTo>
                  <a:cubicBezTo>
                    <a:pt x="330" y="30"/>
                    <a:pt x="330" y="30"/>
                    <a:pt x="330" y="30"/>
                  </a:cubicBezTo>
                  <a:cubicBezTo>
                    <a:pt x="329" y="30"/>
                    <a:pt x="329" y="30"/>
                    <a:pt x="329" y="30"/>
                  </a:cubicBezTo>
                  <a:cubicBezTo>
                    <a:pt x="329" y="30"/>
                    <a:pt x="329" y="30"/>
                    <a:pt x="329" y="30"/>
                  </a:cubicBezTo>
                  <a:cubicBezTo>
                    <a:pt x="329" y="30"/>
                    <a:pt x="329" y="30"/>
                    <a:pt x="329" y="30"/>
                  </a:cubicBezTo>
                  <a:cubicBezTo>
                    <a:pt x="329" y="31"/>
                    <a:pt x="329" y="31"/>
                    <a:pt x="329" y="31"/>
                  </a:cubicBezTo>
                  <a:cubicBezTo>
                    <a:pt x="332" y="33"/>
                    <a:pt x="332" y="33"/>
                    <a:pt x="332" y="33"/>
                  </a:cubicBezTo>
                  <a:cubicBezTo>
                    <a:pt x="333" y="33"/>
                    <a:pt x="333" y="33"/>
                    <a:pt x="333" y="33"/>
                  </a:cubicBezTo>
                  <a:cubicBezTo>
                    <a:pt x="334" y="33"/>
                    <a:pt x="334" y="33"/>
                    <a:pt x="334" y="33"/>
                  </a:cubicBezTo>
                  <a:cubicBezTo>
                    <a:pt x="335" y="34"/>
                    <a:pt x="335" y="34"/>
                    <a:pt x="335" y="34"/>
                  </a:cubicBezTo>
                  <a:cubicBezTo>
                    <a:pt x="336" y="34"/>
                    <a:pt x="336" y="34"/>
                    <a:pt x="336" y="34"/>
                  </a:cubicBezTo>
                  <a:cubicBezTo>
                    <a:pt x="336" y="35"/>
                    <a:pt x="336" y="35"/>
                    <a:pt x="336" y="35"/>
                  </a:cubicBezTo>
                  <a:cubicBezTo>
                    <a:pt x="337" y="35"/>
                    <a:pt x="337" y="35"/>
                    <a:pt x="337" y="35"/>
                  </a:cubicBezTo>
                  <a:cubicBezTo>
                    <a:pt x="338" y="35"/>
                    <a:pt x="338" y="35"/>
                    <a:pt x="338" y="35"/>
                  </a:cubicBezTo>
                  <a:cubicBezTo>
                    <a:pt x="339" y="35"/>
                    <a:pt x="339" y="35"/>
                    <a:pt x="339" y="35"/>
                  </a:cubicBezTo>
                  <a:cubicBezTo>
                    <a:pt x="341" y="35"/>
                    <a:pt x="341" y="35"/>
                    <a:pt x="341" y="35"/>
                  </a:cubicBezTo>
                  <a:cubicBezTo>
                    <a:pt x="342" y="36"/>
                    <a:pt x="342" y="36"/>
                    <a:pt x="342" y="36"/>
                  </a:cubicBezTo>
                  <a:cubicBezTo>
                    <a:pt x="342" y="35"/>
                    <a:pt x="342" y="35"/>
                    <a:pt x="342" y="35"/>
                  </a:cubicBezTo>
                  <a:cubicBezTo>
                    <a:pt x="343" y="35"/>
                    <a:pt x="343" y="35"/>
                    <a:pt x="343" y="35"/>
                  </a:cubicBezTo>
                  <a:cubicBezTo>
                    <a:pt x="343" y="34"/>
                    <a:pt x="343" y="34"/>
                    <a:pt x="343" y="34"/>
                  </a:cubicBezTo>
                  <a:cubicBezTo>
                    <a:pt x="342" y="33"/>
                    <a:pt x="342" y="33"/>
                    <a:pt x="342" y="33"/>
                  </a:cubicBezTo>
                  <a:cubicBezTo>
                    <a:pt x="342" y="32"/>
                    <a:pt x="342" y="32"/>
                    <a:pt x="342" y="32"/>
                  </a:cubicBezTo>
                  <a:close/>
                  <a:moveTo>
                    <a:pt x="343" y="17"/>
                  </a:moveTo>
                  <a:cubicBezTo>
                    <a:pt x="344" y="17"/>
                    <a:pt x="344" y="17"/>
                    <a:pt x="344" y="17"/>
                  </a:cubicBezTo>
                  <a:cubicBezTo>
                    <a:pt x="345" y="17"/>
                    <a:pt x="345" y="17"/>
                    <a:pt x="345" y="17"/>
                  </a:cubicBezTo>
                  <a:cubicBezTo>
                    <a:pt x="346" y="17"/>
                    <a:pt x="346" y="17"/>
                    <a:pt x="346" y="17"/>
                  </a:cubicBezTo>
                  <a:cubicBezTo>
                    <a:pt x="348" y="18"/>
                    <a:pt x="348" y="18"/>
                    <a:pt x="348" y="18"/>
                  </a:cubicBezTo>
                  <a:cubicBezTo>
                    <a:pt x="349" y="18"/>
                    <a:pt x="349" y="18"/>
                    <a:pt x="349" y="18"/>
                  </a:cubicBezTo>
                  <a:cubicBezTo>
                    <a:pt x="350" y="18"/>
                    <a:pt x="350" y="18"/>
                    <a:pt x="350" y="18"/>
                  </a:cubicBezTo>
                  <a:cubicBezTo>
                    <a:pt x="352" y="18"/>
                    <a:pt x="352" y="18"/>
                    <a:pt x="352" y="18"/>
                  </a:cubicBezTo>
                  <a:cubicBezTo>
                    <a:pt x="355" y="19"/>
                    <a:pt x="355" y="19"/>
                    <a:pt x="355" y="19"/>
                  </a:cubicBezTo>
                  <a:cubicBezTo>
                    <a:pt x="355" y="19"/>
                    <a:pt x="355" y="19"/>
                    <a:pt x="355" y="19"/>
                  </a:cubicBezTo>
                  <a:cubicBezTo>
                    <a:pt x="354" y="19"/>
                    <a:pt x="354" y="19"/>
                    <a:pt x="354" y="19"/>
                  </a:cubicBezTo>
                  <a:cubicBezTo>
                    <a:pt x="353" y="20"/>
                    <a:pt x="353" y="20"/>
                    <a:pt x="353" y="20"/>
                  </a:cubicBezTo>
                  <a:cubicBezTo>
                    <a:pt x="353" y="21"/>
                    <a:pt x="353" y="21"/>
                    <a:pt x="353" y="21"/>
                  </a:cubicBezTo>
                  <a:cubicBezTo>
                    <a:pt x="354" y="22"/>
                    <a:pt x="354" y="22"/>
                    <a:pt x="354" y="22"/>
                  </a:cubicBezTo>
                  <a:cubicBezTo>
                    <a:pt x="355" y="22"/>
                    <a:pt x="355" y="22"/>
                    <a:pt x="355" y="22"/>
                  </a:cubicBezTo>
                  <a:cubicBezTo>
                    <a:pt x="355" y="23"/>
                    <a:pt x="355" y="23"/>
                    <a:pt x="355" y="23"/>
                  </a:cubicBezTo>
                  <a:cubicBezTo>
                    <a:pt x="355" y="23"/>
                    <a:pt x="355" y="23"/>
                    <a:pt x="355" y="23"/>
                  </a:cubicBezTo>
                  <a:cubicBezTo>
                    <a:pt x="355" y="24"/>
                    <a:pt x="355" y="24"/>
                    <a:pt x="355" y="24"/>
                  </a:cubicBezTo>
                  <a:cubicBezTo>
                    <a:pt x="355" y="25"/>
                    <a:pt x="355" y="25"/>
                    <a:pt x="355" y="25"/>
                  </a:cubicBezTo>
                  <a:cubicBezTo>
                    <a:pt x="354" y="26"/>
                    <a:pt x="354" y="26"/>
                    <a:pt x="354" y="26"/>
                  </a:cubicBezTo>
                  <a:cubicBezTo>
                    <a:pt x="353" y="26"/>
                    <a:pt x="353" y="26"/>
                    <a:pt x="353" y="26"/>
                  </a:cubicBezTo>
                  <a:cubicBezTo>
                    <a:pt x="353" y="26"/>
                    <a:pt x="353" y="26"/>
                    <a:pt x="353" y="26"/>
                  </a:cubicBezTo>
                  <a:cubicBezTo>
                    <a:pt x="352" y="26"/>
                    <a:pt x="352" y="26"/>
                    <a:pt x="352" y="26"/>
                  </a:cubicBezTo>
                  <a:cubicBezTo>
                    <a:pt x="351" y="26"/>
                    <a:pt x="351" y="26"/>
                    <a:pt x="351" y="26"/>
                  </a:cubicBezTo>
                  <a:cubicBezTo>
                    <a:pt x="350" y="27"/>
                    <a:pt x="350" y="27"/>
                    <a:pt x="350" y="27"/>
                  </a:cubicBezTo>
                  <a:cubicBezTo>
                    <a:pt x="348" y="26"/>
                    <a:pt x="348" y="26"/>
                    <a:pt x="348" y="26"/>
                  </a:cubicBezTo>
                  <a:cubicBezTo>
                    <a:pt x="347" y="25"/>
                    <a:pt x="347" y="25"/>
                    <a:pt x="347" y="25"/>
                  </a:cubicBezTo>
                  <a:cubicBezTo>
                    <a:pt x="345" y="23"/>
                    <a:pt x="345" y="23"/>
                    <a:pt x="345" y="23"/>
                  </a:cubicBezTo>
                  <a:cubicBezTo>
                    <a:pt x="345" y="22"/>
                    <a:pt x="345" y="22"/>
                    <a:pt x="345" y="22"/>
                  </a:cubicBezTo>
                  <a:cubicBezTo>
                    <a:pt x="345" y="21"/>
                    <a:pt x="345" y="21"/>
                    <a:pt x="345" y="21"/>
                  </a:cubicBezTo>
                  <a:cubicBezTo>
                    <a:pt x="345" y="21"/>
                    <a:pt x="345" y="21"/>
                    <a:pt x="345" y="21"/>
                  </a:cubicBezTo>
                  <a:cubicBezTo>
                    <a:pt x="346" y="20"/>
                    <a:pt x="346" y="20"/>
                    <a:pt x="346" y="20"/>
                  </a:cubicBezTo>
                  <a:cubicBezTo>
                    <a:pt x="345" y="20"/>
                    <a:pt x="345" y="20"/>
                    <a:pt x="345" y="20"/>
                  </a:cubicBezTo>
                  <a:cubicBezTo>
                    <a:pt x="345" y="19"/>
                    <a:pt x="345" y="19"/>
                    <a:pt x="345" y="19"/>
                  </a:cubicBezTo>
                  <a:cubicBezTo>
                    <a:pt x="344" y="19"/>
                    <a:pt x="344" y="19"/>
                    <a:pt x="344" y="19"/>
                  </a:cubicBezTo>
                  <a:cubicBezTo>
                    <a:pt x="344" y="18"/>
                    <a:pt x="344" y="18"/>
                    <a:pt x="344" y="18"/>
                  </a:cubicBezTo>
                  <a:cubicBezTo>
                    <a:pt x="343" y="18"/>
                    <a:pt x="343" y="18"/>
                    <a:pt x="343" y="18"/>
                  </a:cubicBezTo>
                  <a:cubicBezTo>
                    <a:pt x="343" y="17"/>
                    <a:pt x="343" y="17"/>
                    <a:pt x="343" y="17"/>
                  </a:cubicBezTo>
                  <a:close/>
                  <a:moveTo>
                    <a:pt x="195" y="38"/>
                  </a:moveTo>
                  <a:cubicBezTo>
                    <a:pt x="195" y="38"/>
                    <a:pt x="196" y="37"/>
                    <a:pt x="196" y="37"/>
                  </a:cubicBezTo>
                  <a:cubicBezTo>
                    <a:pt x="197" y="36"/>
                    <a:pt x="197" y="36"/>
                    <a:pt x="197" y="36"/>
                  </a:cubicBezTo>
                  <a:cubicBezTo>
                    <a:pt x="198" y="35"/>
                    <a:pt x="198" y="35"/>
                    <a:pt x="198" y="35"/>
                  </a:cubicBezTo>
                  <a:cubicBezTo>
                    <a:pt x="199" y="35"/>
                    <a:pt x="199" y="35"/>
                    <a:pt x="199" y="35"/>
                  </a:cubicBezTo>
                  <a:cubicBezTo>
                    <a:pt x="198" y="34"/>
                    <a:pt x="198" y="34"/>
                    <a:pt x="198" y="34"/>
                  </a:cubicBezTo>
                  <a:cubicBezTo>
                    <a:pt x="199" y="33"/>
                    <a:pt x="199" y="33"/>
                    <a:pt x="199" y="33"/>
                  </a:cubicBezTo>
                  <a:cubicBezTo>
                    <a:pt x="200" y="32"/>
                    <a:pt x="200" y="32"/>
                    <a:pt x="200" y="32"/>
                  </a:cubicBezTo>
                  <a:cubicBezTo>
                    <a:pt x="201" y="32"/>
                    <a:pt x="201" y="32"/>
                    <a:pt x="201" y="32"/>
                  </a:cubicBezTo>
                  <a:cubicBezTo>
                    <a:pt x="202" y="33"/>
                    <a:pt x="202" y="33"/>
                    <a:pt x="202" y="33"/>
                  </a:cubicBezTo>
                  <a:cubicBezTo>
                    <a:pt x="202" y="32"/>
                    <a:pt x="202" y="32"/>
                    <a:pt x="202" y="32"/>
                  </a:cubicBezTo>
                  <a:cubicBezTo>
                    <a:pt x="203" y="32"/>
                    <a:pt x="203" y="32"/>
                    <a:pt x="203" y="32"/>
                  </a:cubicBezTo>
                  <a:cubicBezTo>
                    <a:pt x="203" y="31"/>
                    <a:pt x="203" y="31"/>
                    <a:pt x="203" y="31"/>
                  </a:cubicBezTo>
                  <a:cubicBezTo>
                    <a:pt x="204" y="31"/>
                    <a:pt x="204" y="31"/>
                    <a:pt x="204" y="31"/>
                  </a:cubicBezTo>
                  <a:cubicBezTo>
                    <a:pt x="206" y="30"/>
                    <a:pt x="206" y="30"/>
                    <a:pt x="206" y="30"/>
                  </a:cubicBezTo>
                  <a:cubicBezTo>
                    <a:pt x="206" y="29"/>
                    <a:pt x="206" y="29"/>
                    <a:pt x="206" y="29"/>
                  </a:cubicBezTo>
                  <a:cubicBezTo>
                    <a:pt x="206" y="29"/>
                    <a:pt x="206" y="29"/>
                    <a:pt x="206" y="29"/>
                  </a:cubicBezTo>
                  <a:cubicBezTo>
                    <a:pt x="207" y="27"/>
                    <a:pt x="207" y="27"/>
                    <a:pt x="207" y="27"/>
                  </a:cubicBezTo>
                  <a:cubicBezTo>
                    <a:pt x="207" y="26"/>
                    <a:pt x="207" y="26"/>
                    <a:pt x="207" y="26"/>
                  </a:cubicBezTo>
                  <a:cubicBezTo>
                    <a:pt x="206" y="25"/>
                    <a:pt x="206" y="25"/>
                    <a:pt x="206" y="25"/>
                  </a:cubicBezTo>
                  <a:cubicBezTo>
                    <a:pt x="205" y="24"/>
                    <a:pt x="205" y="24"/>
                    <a:pt x="205" y="24"/>
                  </a:cubicBezTo>
                  <a:cubicBezTo>
                    <a:pt x="205" y="23"/>
                    <a:pt x="205" y="23"/>
                    <a:pt x="205" y="23"/>
                  </a:cubicBezTo>
                  <a:cubicBezTo>
                    <a:pt x="204" y="23"/>
                    <a:pt x="204" y="23"/>
                    <a:pt x="204" y="23"/>
                  </a:cubicBezTo>
                  <a:cubicBezTo>
                    <a:pt x="203" y="22"/>
                    <a:pt x="203" y="22"/>
                    <a:pt x="203" y="22"/>
                  </a:cubicBezTo>
                  <a:cubicBezTo>
                    <a:pt x="203" y="23"/>
                    <a:pt x="203" y="23"/>
                    <a:pt x="203" y="23"/>
                  </a:cubicBezTo>
                  <a:cubicBezTo>
                    <a:pt x="202" y="22"/>
                    <a:pt x="202" y="22"/>
                    <a:pt x="202" y="22"/>
                  </a:cubicBezTo>
                  <a:cubicBezTo>
                    <a:pt x="201" y="22"/>
                    <a:pt x="201" y="22"/>
                    <a:pt x="201" y="22"/>
                  </a:cubicBezTo>
                  <a:cubicBezTo>
                    <a:pt x="200" y="21"/>
                    <a:pt x="200" y="21"/>
                    <a:pt x="200" y="21"/>
                  </a:cubicBezTo>
                  <a:cubicBezTo>
                    <a:pt x="199" y="21"/>
                    <a:pt x="199" y="21"/>
                    <a:pt x="199" y="21"/>
                  </a:cubicBezTo>
                  <a:cubicBezTo>
                    <a:pt x="199" y="21"/>
                    <a:pt x="199" y="21"/>
                    <a:pt x="199" y="21"/>
                  </a:cubicBezTo>
                  <a:cubicBezTo>
                    <a:pt x="198" y="21"/>
                    <a:pt x="198" y="21"/>
                    <a:pt x="198" y="21"/>
                  </a:cubicBezTo>
                  <a:cubicBezTo>
                    <a:pt x="198" y="20"/>
                    <a:pt x="198" y="20"/>
                    <a:pt x="198" y="20"/>
                  </a:cubicBezTo>
                  <a:cubicBezTo>
                    <a:pt x="198" y="20"/>
                    <a:pt x="198" y="20"/>
                    <a:pt x="198" y="20"/>
                  </a:cubicBezTo>
                  <a:cubicBezTo>
                    <a:pt x="197" y="20"/>
                    <a:pt x="197" y="20"/>
                    <a:pt x="197" y="20"/>
                  </a:cubicBezTo>
                  <a:cubicBezTo>
                    <a:pt x="197" y="20"/>
                    <a:pt x="197" y="20"/>
                    <a:pt x="197" y="20"/>
                  </a:cubicBezTo>
                  <a:cubicBezTo>
                    <a:pt x="196" y="20"/>
                    <a:pt x="196" y="20"/>
                    <a:pt x="196" y="20"/>
                  </a:cubicBezTo>
                  <a:cubicBezTo>
                    <a:pt x="195" y="19"/>
                    <a:pt x="195" y="19"/>
                    <a:pt x="195" y="19"/>
                  </a:cubicBezTo>
                  <a:cubicBezTo>
                    <a:pt x="195" y="19"/>
                    <a:pt x="195" y="19"/>
                    <a:pt x="195" y="19"/>
                  </a:cubicBezTo>
                  <a:cubicBezTo>
                    <a:pt x="195" y="20"/>
                    <a:pt x="195" y="20"/>
                    <a:pt x="195" y="20"/>
                  </a:cubicBezTo>
                  <a:cubicBezTo>
                    <a:pt x="196" y="20"/>
                    <a:pt x="196" y="20"/>
                    <a:pt x="196" y="20"/>
                  </a:cubicBezTo>
                  <a:cubicBezTo>
                    <a:pt x="196" y="21"/>
                    <a:pt x="196" y="21"/>
                    <a:pt x="196" y="21"/>
                  </a:cubicBezTo>
                  <a:cubicBezTo>
                    <a:pt x="195" y="21"/>
                    <a:pt x="195" y="21"/>
                    <a:pt x="195" y="21"/>
                  </a:cubicBezTo>
                  <a:cubicBezTo>
                    <a:pt x="195" y="22"/>
                    <a:pt x="195" y="22"/>
                    <a:pt x="195" y="22"/>
                  </a:cubicBezTo>
                  <a:cubicBezTo>
                    <a:pt x="195" y="22"/>
                    <a:pt x="195" y="22"/>
                    <a:pt x="195" y="22"/>
                  </a:cubicBezTo>
                  <a:cubicBezTo>
                    <a:pt x="194" y="21"/>
                    <a:pt x="194" y="21"/>
                    <a:pt x="194" y="21"/>
                  </a:cubicBezTo>
                  <a:cubicBezTo>
                    <a:pt x="194" y="19"/>
                    <a:pt x="194" y="19"/>
                    <a:pt x="194" y="19"/>
                  </a:cubicBezTo>
                  <a:cubicBezTo>
                    <a:pt x="193" y="18"/>
                    <a:pt x="193" y="18"/>
                    <a:pt x="193" y="18"/>
                  </a:cubicBezTo>
                  <a:cubicBezTo>
                    <a:pt x="192" y="18"/>
                    <a:pt x="192" y="18"/>
                    <a:pt x="192" y="18"/>
                  </a:cubicBezTo>
                  <a:cubicBezTo>
                    <a:pt x="191" y="18"/>
                    <a:pt x="191" y="18"/>
                    <a:pt x="191" y="18"/>
                  </a:cubicBezTo>
                  <a:cubicBezTo>
                    <a:pt x="191" y="18"/>
                    <a:pt x="191" y="18"/>
                    <a:pt x="191" y="18"/>
                  </a:cubicBezTo>
                  <a:cubicBezTo>
                    <a:pt x="190" y="18"/>
                    <a:pt x="190" y="18"/>
                    <a:pt x="190" y="18"/>
                  </a:cubicBezTo>
                  <a:cubicBezTo>
                    <a:pt x="190" y="19"/>
                    <a:pt x="190" y="19"/>
                    <a:pt x="190" y="19"/>
                  </a:cubicBezTo>
                  <a:cubicBezTo>
                    <a:pt x="191" y="20"/>
                    <a:pt x="191" y="20"/>
                    <a:pt x="191" y="20"/>
                  </a:cubicBezTo>
                  <a:cubicBezTo>
                    <a:pt x="192" y="20"/>
                    <a:pt x="192" y="20"/>
                    <a:pt x="192" y="20"/>
                  </a:cubicBezTo>
                  <a:cubicBezTo>
                    <a:pt x="191" y="21"/>
                    <a:pt x="191" y="21"/>
                    <a:pt x="191" y="21"/>
                  </a:cubicBezTo>
                  <a:cubicBezTo>
                    <a:pt x="191" y="21"/>
                    <a:pt x="191" y="21"/>
                    <a:pt x="191" y="21"/>
                  </a:cubicBezTo>
                  <a:cubicBezTo>
                    <a:pt x="190" y="20"/>
                    <a:pt x="190" y="20"/>
                    <a:pt x="190" y="20"/>
                  </a:cubicBezTo>
                  <a:cubicBezTo>
                    <a:pt x="190" y="20"/>
                    <a:pt x="190" y="20"/>
                    <a:pt x="190" y="20"/>
                  </a:cubicBezTo>
                  <a:cubicBezTo>
                    <a:pt x="189" y="20"/>
                    <a:pt x="189" y="20"/>
                    <a:pt x="189" y="20"/>
                  </a:cubicBezTo>
                  <a:cubicBezTo>
                    <a:pt x="190" y="20"/>
                    <a:pt x="190" y="20"/>
                    <a:pt x="190" y="20"/>
                  </a:cubicBezTo>
                  <a:cubicBezTo>
                    <a:pt x="190" y="21"/>
                    <a:pt x="190" y="21"/>
                    <a:pt x="190" y="21"/>
                  </a:cubicBezTo>
                  <a:cubicBezTo>
                    <a:pt x="190" y="21"/>
                    <a:pt x="190" y="21"/>
                    <a:pt x="190" y="21"/>
                  </a:cubicBezTo>
                  <a:cubicBezTo>
                    <a:pt x="190" y="22"/>
                    <a:pt x="190" y="22"/>
                    <a:pt x="190" y="22"/>
                  </a:cubicBezTo>
                  <a:cubicBezTo>
                    <a:pt x="190" y="22"/>
                    <a:pt x="190" y="22"/>
                    <a:pt x="190" y="22"/>
                  </a:cubicBezTo>
                  <a:cubicBezTo>
                    <a:pt x="191" y="23"/>
                    <a:pt x="191" y="23"/>
                    <a:pt x="191" y="23"/>
                  </a:cubicBezTo>
                  <a:cubicBezTo>
                    <a:pt x="191" y="23"/>
                    <a:pt x="191" y="23"/>
                    <a:pt x="191" y="23"/>
                  </a:cubicBezTo>
                  <a:cubicBezTo>
                    <a:pt x="191" y="24"/>
                    <a:pt x="191" y="24"/>
                    <a:pt x="191" y="24"/>
                  </a:cubicBezTo>
                  <a:cubicBezTo>
                    <a:pt x="192" y="26"/>
                    <a:pt x="192" y="26"/>
                    <a:pt x="192" y="26"/>
                  </a:cubicBezTo>
                  <a:cubicBezTo>
                    <a:pt x="193" y="26"/>
                    <a:pt x="193" y="26"/>
                    <a:pt x="193" y="26"/>
                  </a:cubicBezTo>
                  <a:cubicBezTo>
                    <a:pt x="193" y="26"/>
                    <a:pt x="193" y="26"/>
                    <a:pt x="193" y="26"/>
                  </a:cubicBezTo>
                  <a:cubicBezTo>
                    <a:pt x="193" y="27"/>
                    <a:pt x="193" y="27"/>
                    <a:pt x="193" y="27"/>
                  </a:cubicBezTo>
                  <a:cubicBezTo>
                    <a:pt x="192" y="27"/>
                    <a:pt x="192" y="27"/>
                    <a:pt x="192" y="27"/>
                  </a:cubicBezTo>
                  <a:cubicBezTo>
                    <a:pt x="192" y="28"/>
                    <a:pt x="192" y="28"/>
                    <a:pt x="192" y="28"/>
                  </a:cubicBezTo>
                  <a:cubicBezTo>
                    <a:pt x="192" y="30"/>
                    <a:pt x="192" y="30"/>
                    <a:pt x="192" y="30"/>
                  </a:cubicBezTo>
                  <a:cubicBezTo>
                    <a:pt x="193" y="31"/>
                    <a:pt x="193" y="31"/>
                    <a:pt x="193" y="31"/>
                  </a:cubicBezTo>
                  <a:cubicBezTo>
                    <a:pt x="193" y="32"/>
                    <a:pt x="193" y="32"/>
                    <a:pt x="193" y="32"/>
                  </a:cubicBezTo>
                  <a:cubicBezTo>
                    <a:pt x="193" y="32"/>
                    <a:pt x="193" y="32"/>
                    <a:pt x="193" y="32"/>
                  </a:cubicBezTo>
                  <a:cubicBezTo>
                    <a:pt x="193" y="33"/>
                    <a:pt x="193" y="33"/>
                    <a:pt x="193" y="33"/>
                  </a:cubicBezTo>
                  <a:cubicBezTo>
                    <a:pt x="193" y="33"/>
                    <a:pt x="193" y="33"/>
                    <a:pt x="193" y="33"/>
                  </a:cubicBezTo>
                  <a:cubicBezTo>
                    <a:pt x="193" y="34"/>
                    <a:pt x="193" y="34"/>
                    <a:pt x="193" y="34"/>
                  </a:cubicBezTo>
                  <a:cubicBezTo>
                    <a:pt x="194" y="36"/>
                    <a:pt x="194" y="36"/>
                    <a:pt x="194" y="36"/>
                  </a:cubicBezTo>
                  <a:cubicBezTo>
                    <a:pt x="195" y="36"/>
                    <a:pt x="195" y="36"/>
                    <a:pt x="195" y="36"/>
                  </a:cubicBezTo>
                  <a:cubicBezTo>
                    <a:pt x="195" y="37"/>
                    <a:pt x="195" y="37"/>
                    <a:pt x="195" y="37"/>
                  </a:cubicBezTo>
                  <a:cubicBezTo>
                    <a:pt x="195" y="38"/>
                    <a:pt x="195" y="38"/>
                    <a:pt x="195" y="38"/>
                  </a:cubicBezTo>
                  <a:close/>
                  <a:moveTo>
                    <a:pt x="212" y="29"/>
                  </a:moveTo>
                  <a:cubicBezTo>
                    <a:pt x="213" y="28"/>
                    <a:pt x="213" y="28"/>
                    <a:pt x="213" y="28"/>
                  </a:cubicBezTo>
                  <a:cubicBezTo>
                    <a:pt x="213" y="28"/>
                    <a:pt x="213" y="28"/>
                    <a:pt x="213" y="28"/>
                  </a:cubicBezTo>
                  <a:cubicBezTo>
                    <a:pt x="213" y="28"/>
                    <a:pt x="213" y="28"/>
                    <a:pt x="213" y="28"/>
                  </a:cubicBezTo>
                  <a:cubicBezTo>
                    <a:pt x="213" y="27"/>
                    <a:pt x="213" y="27"/>
                    <a:pt x="213" y="27"/>
                  </a:cubicBezTo>
                  <a:cubicBezTo>
                    <a:pt x="214" y="27"/>
                    <a:pt x="214" y="27"/>
                    <a:pt x="214" y="27"/>
                  </a:cubicBezTo>
                  <a:cubicBezTo>
                    <a:pt x="213" y="26"/>
                    <a:pt x="213" y="26"/>
                    <a:pt x="213" y="26"/>
                  </a:cubicBezTo>
                  <a:cubicBezTo>
                    <a:pt x="213" y="27"/>
                    <a:pt x="213" y="27"/>
                    <a:pt x="213" y="27"/>
                  </a:cubicBezTo>
                  <a:cubicBezTo>
                    <a:pt x="212" y="27"/>
                    <a:pt x="212" y="27"/>
                    <a:pt x="212" y="27"/>
                  </a:cubicBezTo>
                  <a:cubicBezTo>
                    <a:pt x="212" y="28"/>
                    <a:pt x="212" y="28"/>
                    <a:pt x="212" y="28"/>
                  </a:cubicBezTo>
                  <a:cubicBezTo>
                    <a:pt x="212" y="28"/>
                    <a:pt x="212" y="28"/>
                    <a:pt x="212" y="28"/>
                  </a:cubicBezTo>
                  <a:cubicBezTo>
                    <a:pt x="211" y="29"/>
                    <a:pt x="211" y="29"/>
                    <a:pt x="211" y="29"/>
                  </a:cubicBezTo>
                  <a:cubicBezTo>
                    <a:pt x="212" y="29"/>
                    <a:pt x="212" y="29"/>
                    <a:pt x="212" y="29"/>
                  </a:cubicBezTo>
                  <a:cubicBezTo>
                    <a:pt x="212" y="29"/>
                    <a:pt x="212" y="29"/>
                    <a:pt x="212" y="29"/>
                  </a:cubicBezTo>
                  <a:close/>
                  <a:moveTo>
                    <a:pt x="213" y="29"/>
                  </a:moveTo>
                  <a:cubicBezTo>
                    <a:pt x="214" y="28"/>
                    <a:pt x="214" y="28"/>
                    <a:pt x="214" y="28"/>
                  </a:cubicBezTo>
                  <a:cubicBezTo>
                    <a:pt x="215" y="28"/>
                    <a:pt x="215" y="28"/>
                    <a:pt x="215" y="28"/>
                  </a:cubicBezTo>
                  <a:cubicBezTo>
                    <a:pt x="216" y="28"/>
                    <a:pt x="216" y="28"/>
                    <a:pt x="216" y="28"/>
                  </a:cubicBezTo>
                  <a:cubicBezTo>
                    <a:pt x="216" y="28"/>
                    <a:pt x="216" y="28"/>
                    <a:pt x="216" y="28"/>
                  </a:cubicBezTo>
                  <a:cubicBezTo>
                    <a:pt x="217" y="27"/>
                    <a:pt x="217" y="27"/>
                    <a:pt x="217" y="27"/>
                  </a:cubicBezTo>
                  <a:cubicBezTo>
                    <a:pt x="217" y="27"/>
                    <a:pt x="217" y="27"/>
                    <a:pt x="217" y="27"/>
                  </a:cubicBezTo>
                  <a:cubicBezTo>
                    <a:pt x="218" y="28"/>
                    <a:pt x="218" y="28"/>
                    <a:pt x="218" y="28"/>
                  </a:cubicBezTo>
                  <a:cubicBezTo>
                    <a:pt x="217" y="29"/>
                    <a:pt x="217" y="29"/>
                    <a:pt x="217" y="29"/>
                  </a:cubicBezTo>
                  <a:cubicBezTo>
                    <a:pt x="216" y="29"/>
                    <a:pt x="216" y="29"/>
                    <a:pt x="216" y="29"/>
                  </a:cubicBezTo>
                  <a:cubicBezTo>
                    <a:pt x="216" y="29"/>
                    <a:pt x="216" y="29"/>
                    <a:pt x="216" y="29"/>
                  </a:cubicBezTo>
                  <a:cubicBezTo>
                    <a:pt x="215" y="29"/>
                    <a:pt x="215" y="29"/>
                    <a:pt x="215" y="29"/>
                  </a:cubicBezTo>
                  <a:cubicBezTo>
                    <a:pt x="213" y="29"/>
                    <a:pt x="213" y="29"/>
                    <a:pt x="213" y="29"/>
                  </a:cubicBezTo>
                  <a:cubicBezTo>
                    <a:pt x="213" y="29"/>
                    <a:pt x="213" y="29"/>
                    <a:pt x="213" y="29"/>
                  </a:cubicBezTo>
                  <a:close/>
                  <a:moveTo>
                    <a:pt x="222" y="36"/>
                  </a:moveTo>
                  <a:cubicBezTo>
                    <a:pt x="222" y="37"/>
                    <a:pt x="222" y="37"/>
                    <a:pt x="222" y="37"/>
                  </a:cubicBezTo>
                  <a:cubicBezTo>
                    <a:pt x="223" y="38"/>
                    <a:pt x="223" y="38"/>
                    <a:pt x="223" y="38"/>
                  </a:cubicBezTo>
                  <a:cubicBezTo>
                    <a:pt x="223" y="38"/>
                    <a:pt x="223" y="38"/>
                    <a:pt x="223" y="38"/>
                  </a:cubicBezTo>
                  <a:cubicBezTo>
                    <a:pt x="223" y="39"/>
                    <a:pt x="223" y="39"/>
                    <a:pt x="223" y="39"/>
                  </a:cubicBezTo>
                  <a:cubicBezTo>
                    <a:pt x="224" y="38"/>
                    <a:pt x="224" y="38"/>
                    <a:pt x="224" y="38"/>
                  </a:cubicBezTo>
                  <a:cubicBezTo>
                    <a:pt x="224" y="37"/>
                    <a:pt x="224" y="37"/>
                    <a:pt x="224" y="37"/>
                  </a:cubicBezTo>
                  <a:cubicBezTo>
                    <a:pt x="224" y="36"/>
                    <a:pt x="224" y="36"/>
                    <a:pt x="224" y="36"/>
                  </a:cubicBezTo>
                  <a:cubicBezTo>
                    <a:pt x="223" y="36"/>
                    <a:pt x="223" y="36"/>
                    <a:pt x="223" y="36"/>
                  </a:cubicBezTo>
                  <a:cubicBezTo>
                    <a:pt x="222" y="36"/>
                    <a:pt x="222" y="36"/>
                    <a:pt x="222" y="36"/>
                  </a:cubicBezTo>
                  <a:close/>
                  <a:moveTo>
                    <a:pt x="305" y="61"/>
                  </a:moveTo>
                  <a:cubicBezTo>
                    <a:pt x="305" y="60"/>
                    <a:pt x="305" y="60"/>
                    <a:pt x="305" y="60"/>
                  </a:cubicBezTo>
                  <a:cubicBezTo>
                    <a:pt x="306" y="59"/>
                    <a:pt x="306" y="59"/>
                    <a:pt x="306" y="59"/>
                  </a:cubicBezTo>
                  <a:cubicBezTo>
                    <a:pt x="306" y="59"/>
                    <a:pt x="306" y="59"/>
                    <a:pt x="306" y="59"/>
                  </a:cubicBezTo>
                  <a:cubicBezTo>
                    <a:pt x="304" y="59"/>
                    <a:pt x="304" y="59"/>
                    <a:pt x="304" y="59"/>
                  </a:cubicBezTo>
                  <a:cubicBezTo>
                    <a:pt x="304" y="60"/>
                    <a:pt x="304" y="60"/>
                    <a:pt x="304" y="60"/>
                  </a:cubicBezTo>
                  <a:cubicBezTo>
                    <a:pt x="304" y="60"/>
                    <a:pt x="304" y="60"/>
                    <a:pt x="304" y="60"/>
                  </a:cubicBezTo>
                  <a:cubicBezTo>
                    <a:pt x="305" y="60"/>
                    <a:pt x="305" y="60"/>
                    <a:pt x="305" y="60"/>
                  </a:cubicBezTo>
                  <a:cubicBezTo>
                    <a:pt x="305" y="61"/>
                    <a:pt x="305" y="61"/>
                    <a:pt x="305" y="61"/>
                  </a:cubicBezTo>
                  <a:close/>
                  <a:moveTo>
                    <a:pt x="294" y="72"/>
                  </a:moveTo>
                  <a:cubicBezTo>
                    <a:pt x="295" y="72"/>
                    <a:pt x="295" y="72"/>
                    <a:pt x="295" y="72"/>
                  </a:cubicBezTo>
                  <a:cubicBezTo>
                    <a:pt x="295" y="71"/>
                    <a:pt x="295" y="71"/>
                    <a:pt x="295" y="71"/>
                  </a:cubicBezTo>
                  <a:cubicBezTo>
                    <a:pt x="296" y="72"/>
                    <a:pt x="296" y="72"/>
                    <a:pt x="296" y="72"/>
                  </a:cubicBezTo>
                  <a:cubicBezTo>
                    <a:pt x="296" y="71"/>
                    <a:pt x="296" y="71"/>
                    <a:pt x="296" y="71"/>
                  </a:cubicBezTo>
                  <a:cubicBezTo>
                    <a:pt x="295" y="71"/>
                    <a:pt x="295" y="71"/>
                    <a:pt x="295" y="71"/>
                  </a:cubicBezTo>
                  <a:cubicBezTo>
                    <a:pt x="294" y="70"/>
                    <a:pt x="294" y="70"/>
                    <a:pt x="294" y="70"/>
                  </a:cubicBezTo>
                  <a:cubicBezTo>
                    <a:pt x="294" y="70"/>
                    <a:pt x="294" y="70"/>
                    <a:pt x="294" y="70"/>
                  </a:cubicBezTo>
                  <a:cubicBezTo>
                    <a:pt x="293" y="70"/>
                    <a:pt x="293" y="70"/>
                    <a:pt x="293" y="70"/>
                  </a:cubicBezTo>
                  <a:cubicBezTo>
                    <a:pt x="293" y="71"/>
                    <a:pt x="293" y="71"/>
                    <a:pt x="293" y="71"/>
                  </a:cubicBezTo>
                  <a:cubicBezTo>
                    <a:pt x="294" y="71"/>
                    <a:pt x="294" y="71"/>
                    <a:pt x="294" y="71"/>
                  </a:cubicBezTo>
                  <a:cubicBezTo>
                    <a:pt x="294" y="71"/>
                    <a:pt x="294" y="72"/>
                    <a:pt x="294" y="72"/>
                  </a:cubicBezTo>
                  <a:close/>
                  <a:moveTo>
                    <a:pt x="263" y="67"/>
                  </a:moveTo>
                  <a:cubicBezTo>
                    <a:pt x="264" y="67"/>
                    <a:pt x="264" y="67"/>
                    <a:pt x="264" y="67"/>
                  </a:cubicBezTo>
                  <a:cubicBezTo>
                    <a:pt x="265" y="67"/>
                    <a:pt x="265" y="67"/>
                    <a:pt x="265" y="67"/>
                  </a:cubicBezTo>
                  <a:cubicBezTo>
                    <a:pt x="265" y="67"/>
                    <a:pt x="265" y="67"/>
                    <a:pt x="265" y="67"/>
                  </a:cubicBezTo>
                  <a:cubicBezTo>
                    <a:pt x="265" y="66"/>
                    <a:pt x="265" y="66"/>
                    <a:pt x="265" y="66"/>
                  </a:cubicBezTo>
                  <a:cubicBezTo>
                    <a:pt x="266" y="66"/>
                    <a:pt x="266" y="66"/>
                    <a:pt x="266" y="66"/>
                  </a:cubicBezTo>
                  <a:cubicBezTo>
                    <a:pt x="266" y="65"/>
                    <a:pt x="266" y="65"/>
                    <a:pt x="266" y="65"/>
                  </a:cubicBezTo>
                  <a:cubicBezTo>
                    <a:pt x="265" y="65"/>
                    <a:pt x="265" y="65"/>
                    <a:pt x="265" y="65"/>
                  </a:cubicBezTo>
                  <a:cubicBezTo>
                    <a:pt x="265" y="64"/>
                    <a:pt x="265" y="64"/>
                    <a:pt x="265" y="64"/>
                  </a:cubicBezTo>
                  <a:cubicBezTo>
                    <a:pt x="265" y="63"/>
                    <a:pt x="265" y="63"/>
                    <a:pt x="265" y="63"/>
                  </a:cubicBezTo>
                  <a:cubicBezTo>
                    <a:pt x="264" y="62"/>
                    <a:pt x="264" y="62"/>
                    <a:pt x="264" y="62"/>
                  </a:cubicBezTo>
                  <a:cubicBezTo>
                    <a:pt x="264" y="62"/>
                    <a:pt x="264" y="62"/>
                    <a:pt x="264" y="62"/>
                  </a:cubicBezTo>
                  <a:cubicBezTo>
                    <a:pt x="264" y="62"/>
                    <a:pt x="264" y="62"/>
                    <a:pt x="264" y="62"/>
                  </a:cubicBezTo>
                  <a:cubicBezTo>
                    <a:pt x="262" y="62"/>
                    <a:pt x="262" y="62"/>
                    <a:pt x="262" y="62"/>
                  </a:cubicBezTo>
                  <a:cubicBezTo>
                    <a:pt x="261" y="63"/>
                    <a:pt x="261" y="63"/>
                    <a:pt x="261" y="63"/>
                  </a:cubicBezTo>
                  <a:cubicBezTo>
                    <a:pt x="260" y="63"/>
                    <a:pt x="260" y="63"/>
                    <a:pt x="260" y="63"/>
                  </a:cubicBezTo>
                  <a:cubicBezTo>
                    <a:pt x="259" y="63"/>
                    <a:pt x="259" y="63"/>
                    <a:pt x="259" y="63"/>
                  </a:cubicBezTo>
                  <a:cubicBezTo>
                    <a:pt x="260" y="64"/>
                    <a:pt x="260" y="64"/>
                    <a:pt x="260" y="64"/>
                  </a:cubicBezTo>
                  <a:cubicBezTo>
                    <a:pt x="260" y="65"/>
                    <a:pt x="260" y="65"/>
                    <a:pt x="260" y="65"/>
                  </a:cubicBezTo>
                  <a:cubicBezTo>
                    <a:pt x="261" y="65"/>
                    <a:pt x="261" y="65"/>
                    <a:pt x="261" y="65"/>
                  </a:cubicBezTo>
                  <a:cubicBezTo>
                    <a:pt x="260" y="66"/>
                    <a:pt x="260" y="66"/>
                    <a:pt x="260" y="66"/>
                  </a:cubicBezTo>
                  <a:cubicBezTo>
                    <a:pt x="259" y="66"/>
                    <a:pt x="259" y="66"/>
                    <a:pt x="259" y="66"/>
                  </a:cubicBezTo>
                  <a:cubicBezTo>
                    <a:pt x="259" y="66"/>
                    <a:pt x="259" y="66"/>
                    <a:pt x="259" y="66"/>
                  </a:cubicBezTo>
                  <a:cubicBezTo>
                    <a:pt x="260" y="66"/>
                    <a:pt x="260" y="66"/>
                    <a:pt x="260" y="66"/>
                  </a:cubicBezTo>
                  <a:cubicBezTo>
                    <a:pt x="261" y="66"/>
                    <a:pt x="261" y="66"/>
                    <a:pt x="261" y="66"/>
                  </a:cubicBezTo>
                  <a:cubicBezTo>
                    <a:pt x="263" y="67"/>
                    <a:pt x="263" y="67"/>
                    <a:pt x="263" y="67"/>
                  </a:cubicBezTo>
                  <a:close/>
                  <a:moveTo>
                    <a:pt x="353" y="42"/>
                  </a:moveTo>
                  <a:cubicBezTo>
                    <a:pt x="354" y="42"/>
                    <a:pt x="354" y="42"/>
                    <a:pt x="354" y="42"/>
                  </a:cubicBezTo>
                  <a:cubicBezTo>
                    <a:pt x="354" y="42"/>
                    <a:pt x="354" y="42"/>
                    <a:pt x="354" y="42"/>
                  </a:cubicBezTo>
                  <a:cubicBezTo>
                    <a:pt x="354" y="41"/>
                    <a:pt x="354" y="41"/>
                    <a:pt x="354" y="41"/>
                  </a:cubicBezTo>
                  <a:cubicBezTo>
                    <a:pt x="354" y="40"/>
                    <a:pt x="354" y="40"/>
                    <a:pt x="354" y="40"/>
                  </a:cubicBezTo>
                  <a:cubicBezTo>
                    <a:pt x="354" y="40"/>
                    <a:pt x="354" y="40"/>
                    <a:pt x="354" y="40"/>
                  </a:cubicBezTo>
                  <a:cubicBezTo>
                    <a:pt x="353" y="39"/>
                    <a:pt x="353" y="39"/>
                    <a:pt x="353" y="39"/>
                  </a:cubicBezTo>
                  <a:cubicBezTo>
                    <a:pt x="353" y="38"/>
                    <a:pt x="353" y="38"/>
                    <a:pt x="353" y="38"/>
                  </a:cubicBezTo>
                  <a:cubicBezTo>
                    <a:pt x="352" y="37"/>
                    <a:pt x="352" y="37"/>
                    <a:pt x="352" y="37"/>
                  </a:cubicBezTo>
                  <a:cubicBezTo>
                    <a:pt x="351" y="38"/>
                    <a:pt x="351" y="38"/>
                    <a:pt x="351" y="38"/>
                  </a:cubicBezTo>
                  <a:cubicBezTo>
                    <a:pt x="350" y="38"/>
                    <a:pt x="350" y="38"/>
                    <a:pt x="350" y="38"/>
                  </a:cubicBezTo>
                  <a:cubicBezTo>
                    <a:pt x="350" y="39"/>
                    <a:pt x="350" y="39"/>
                    <a:pt x="350" y="39"/>
                  </a:cubicBezTo>
                  <a:cubicBezTo>
                    <a:pt x="351" y="40"/>
                    <a:pt x="351" y="40"/>
                    <a:pt x="351" y="40"/>
                  </a:cubicBezTo>
                  <a:cubicBezTo>
                    <a:pt x="351" y="40"/>
                    <a:pt x="351" y="40"/>
                    <a:pt x="351" y="40"/>
                  </a:cubicBezTo>
                  <a:cubicBezTo>
                    <a:pt x="351" y="41"/>
                    <a:pt x="351" y="41"/>
                    <a:pt x="351" y="41"/>
                  </a:cubicBezTo>
                  <a:cubicBezTo>
                    <a:pt x="352" y="41"/>
                    <a:pt x="352" y="41"/>
                    <a:pt x="352" y="41"/>
                  </a:cubicBezTo>
                  <a:cubicBezTo>
                    <a:pt x="353" y="42"/>
                    <a:pt x="353" y="42"/>
                    <a:pt x="353" y="42"/>
                  </a:cubicBezTo>
                  <a:cubicBezTo>
                    <a:pt x="353" y="42"/>
                    <a:pt x="353" y="42"/>
                    <a:pt x="353" y="42"/>
                  </a:cubicBezTo>
                  <a:close/>
                  <a:moveTo>
                    <a:pt x="356" y="48"/>
                  </a:moveTo>
                  <a:cubicBezTo>
                    <a:pt x="357" y="48"/>
                    <a:pt x="357" y="48"/>
                    <a:pt x="357" y="48"/>
                  </a:cubicBezTo>
                  <a:cubicBezTo>
                    <a:pt x="357" y="47"/>
                    <a:pt x="357" y="47"/>
                    <a:pt x="357" y="47"/>
                  </a:cubicBezTo>
                  <a:cubicBezTo>
                    <a:pt x="359" y="47"/>
                    <a:pt x="359" y="47"/>
                    <a:pt x="359" y="47"/>
                  </a:cubicBezTo>
                  <a:cubicBezTo>
                    <a:pt x="360" y="47"/>
                    <a:pt x="360" y="47"/>
                    <a:pt x="360" y="47"/>
                  </a:cubicBezTo>
                  <a:cubicBezTo>
                    <a:pt x="362" y="47"/>
                    <a:pt x="362" y="47"/>
                    <a:pt x="362" y="47"/>
                  </a:cubicBezTo>
                  <a:cubicBezTo>
                    <a:pt x="363" y="47"/>
                    <a:pt x="363" y="47"/>
                    <a:pt x="363" y="47"/>
                  </a:cubicBezTo>
                  <a:cubicBezTo>
                    <a:pt x="365" y="47"/>
                    <a:pt x="365" y="47"/>
                    <a:pt x="365" y="47"/>
                  </a:cubicBezTo>
                  <a:cubicBezTo>
                    <a:pt x="366" y="46"/>
                    <a:pt x="366" y="46"/>
                    <a:pt x="366" y="46"/>
                  </a:cubicBezTo>
                  <a:cubicBezTo>
                    <a:pt x="367" y="46"/>
                    <a:pt x="367" y="46"/>
                    <a:pt x="367" y="46"/>
                  </a:cubicBezTo>
                  <a:cubicBezTo>
                    <a:pt x="368" y="46"/>
                    <a:pt x="368" y="46"/>
                    <a:pt x="368" y="46"/>
                  </a:cubicBezTo>
                  <a:cubicBezTo>
                    <a:pt x="369" y="46"/>
                    <a:pt x="369" y="46"/>
                    <a:pt x="369" y="46"/>
                  </a:cubicBezTo>
                  <a:cubicBezTo>
                    <a:pt x="368" y="45"/>
                    <a:pt x="368" y="45"/>
                    <a:pt x="368" y="45"/>
                  </a:cubicBezTo>
                  <a:cubicBezTo>
                    <a:pt x="368" y="44"/>
                    <a:pt x="368" y="44"/>
                    <a:pt x="368" y="44"/>
                  </a:cubicBezTo>
                  <a:cubicBezTo>
                    <a:pt x="367" y="43"/>
                    <a:pt x="367" y="43"/>
                    <a:pt x="367" y="43"/>
                  </a:cubicBezTo>
                  <a:cubicBezTo>
                    <a:pt x="365" y="42"/>
                    <a:pt x="365" y="42"/>
                    <a:pt x="365" y="42"/>
                  </a:cubicBezTo>
                  <a:cubicBezTo>
                    <a:pt x="364" y="42"/>
                    <a:pt x="364" y="42"/>
                    <a:pt x="364" y="42"/>
                  </a:cubicBezTo>
                  <a:cubicBezTo>
                    <a:pt x="363" y="41"/>
                    <a:pt x="363" y="41"/>
                    <a:pt x="363" y="41"/>
                  </a:cubicBezTo>
                  <a:cubicBezTo>
                    <a:pt x="362" y="41"/>
                    <a:pt x="362" y="41"/>
                    <a:pt x="362" y="41"/>
                  </a:cubicBezTo>
                  <a:cubicBezTo>
                    <a:pt x="361" y="41"/>
                    <a:pt x="361" y="41"/>
                    <a:pt x="361" y="41"/>
                  </a:cubicBezTo>
                  <a:cubicBezTo>
                    <a:pt x="360" y="41"/>
                    <a:pt x="360" y="41"/>
                    <a:pt x="360" y="41"/>
                  </a:cubicBezTo>
                  <a:cubicBezTo>
                    <a:pt x="359" y="40"/>
                    <a:pt x="359" y="40"/>
                    <a:pt x="359" y="40"/>
                  </a:cubicBezTo>
                  <a:cubicBezTo>
                    <a:pt x="358" y="40"/>
                    <a:pt x="358" y="40"/>
                    <a:pt x="358" y="40"/>
                  </a:cubicBezTo>
                  <a:cubicBezTo>
                    <a:pt x="358" y="41"/>
                    <a:pt x="358" y="41"/>
                    <a:pt x="358" y="41"/>
                  </a:cubicBezTo>
                  <a:cubicBezTo>
                    <a:pt x="357" y="43"/>
                    <a:pt x="357" y="43"/>
                    <a:pt x="357" y="43"/>
                  </a:cubicBezTo>
                  <a:cubicBezTo>
                    <a:pt x="357" y="43"/>
                    <a:pt x="357" y="43"/>
                    <a:pt x="357" y="43"/>
                  </a:cubicBezTo>
                  <a:cubicBezTo>
                    <a:pt x="357" y="45"/>
                    <a:pt x="357" y="45"/>
                    <a:pt x="357" y="45"/>
                  </a:cubicBezTo>
                  <a:cubicBezTo>
                    <a:pt x="356" y="47"/>
                    <a:pt x="356" y="47"/>
                    <a:pt x="356" y="47"/>
                  </a:cubicBezTo>
                  <a:cubicBezTo>
                    <a:pt x="355" y="48"/>
                    <a:pt x="355" y="48"/>
                    <a:pt x="355" y="48"/>
                  </a:cubicBezTo>
                  <a:cubicBezTo>
                    <a:pt x="355" y="48"/>
                    <a:pt x="355" y="48"/>
                    <a:pt x="355" y="48"/>
                  </a:cubicBezTo>
                  <a:cubicBezTo>
                    <a:pt x="356" y="48"/>
                    <a:pt x="356" y="48"/>
                    <a:pt x="356" y="48"/>
                  </a:cubicBezTo>
                  <a:close/>
                  <a:moveTo>
                    <a:pt x="335" y="44"/>
                  </a:moveTo>
                  <a:cubicBezTo>
                    <a:pt x="335" y="45"/>
                    <a:pt x="335" y="45"/>
                    <a:pt x="335" y="45"/>
                  </a:cubicBezTo>
                  <a:cubicBezTo>
                    <a:pt x="336" y="46"/>
                    <a:pt x="336" y="46"/>
                    <a:pt x="336" y="46"/>
                  </a:cubicBezTo>
                  <a:cubicBezTo>
                    <a:pt x="337" y="46"/>
                    <a:pt x="337" y="46"/>
                    <a:pt x="337" y="46"/>
                  </a:cubicBezTo>
                  <a:cubicBezTo>
                    <a:pt x="337" y="46"/>
                    <a:pt x="337" y="46"/>
                    <a:pt x="337" y="46"/>
                  </a:cubicBezTo>
                  <a:cubicBezTo>
                    <a:pt x="339" y="46"/>
                    <a:pt x="339" y="46"/>
                    <a:pt x="339" y="46"/>
                  </a:cubicBezTo>
                  <a:cubicBezTo>
                    <a:pt x="339" y="47"/>
                    <a:pt x="339" y="47"/>
                    <a:pt x="339" y="47"/>
                  </a:cubicBezTo>
                  <a:cubicBezTo>
                    <a:pt x="340" y="47"/>
                    <a:pt x="340" y="47"/>
                    <a:pt x="340" y="47"/>
                  </a:cubicBezTo>
                  <a:cubicBezTo>
                    <a:pt x="340" y="47"/>
                    <a:pt x="340" y="47"/>
                    <a:pt x="340" y="47"/>
                  </a:cubicBezTo>
                  <a:cubicBezTo>
                    <a:pt x="339" y="46"/>
                    <a:pt x="339" y="46"/>
                    <a:pt x="339" y="46"/>
                  </a:cubicBezTo>
                  <a:cubicBezTo>
                    <a:pt x="338" y="45"/>
                    <a:pt x="338" y="45"/>
                    <a:pt x="338" y="45"/>
                  </a:cubicBezTo>
                  <a:cubicBezTo>
                    <a:pt x="337" y="45"/>
                    <a:pt x="337" y="45"/>
                    <a:pt x="337" y="45"/>
                  </a:cubicBezTo>
                  <a:cubicBezTo>
                    <a:pt x="336" y="44"/>
                    <a:pt x="336" y="44"/>
                    <a:pt x="336" y="44"/>
                  </a:cubicBezTo>
                  <a:cubicBezTo>
                    <a:pt x="335" y="44"/>
                    <a:pt x="335" y="44"/>
                    <a:pt x="335" y="44"/>
                  </a:cubicBezTo>
                  <a:cubicBezTo>
                    <a:pt x="335" y="44"/>
                    <a:pt x="335" y="44"/>
                    <a:pt x="335" y="44"/>
                  </a:cubicBezTo>
                  <a:close/>
                  <a:moveTo>
                    <a:pt x="363" y="70"/>
                  </a:moveTo>
                  <a:cubicBezTo>
                    <a:pt x="364" y="71"/>
                    <a:pt x="364" y="71"/>
                    <a:pt x="364" y="71"/>
                  </a:cubicBezTo>
                  <a:cubicBezTo>
                    <a:pt x="365" y="71"/>
                    <a:pt x="365" y="71"/>
                    <a:pt x="365" y="71"/>
                  </a:cubicBezTo>
                  <a:cubicBezTo>
                    <a:pt x="365" y="71"/>
                    <a:pt x="365" y="71"/>
                    <a:pt x="365" y="71"/>
                  </a:cubicBezTo>
                  <a:cubicBezTo>
                    <a:pt x="366" y="70"/>
                    <a:pt x="366" y="70"/>
                    <a:pt x="366" y="70"/>
                  </a:cubicBezTo>
                  <a:cubicBezTo>
                    <a:pt x="366" y="70"/>
                    <a:pt x="366" y="70"/>
                    <a:pt x="366" y="70"/>
                  </a:cubicBezTo>
                  <a:cubicBezTo>
                    <a:pt x="366" y="69"/>
                    <a:pt x="366" y="69"/>
                    <a:pt x="366" y="69"/>
                  </a:cubicBezTo>
                  <a:cubicBezTo>
                    <a:pt x="365" y="68"/>
                    <a:pt x="365" y="68"/>
                    <a:pt x="365" y="68"/>
                  </a:cubicBezTo>
                  <a:cubicBezTo>
                    <a:pt x="365" y="69"/>
                    <a:pt x="365" y="69"/>
                    <a:pt x="365" y="69"/>
                  </a:cubicBezTo>
                  <a:cubicBezTo>
                    <a:pt x="365" y="69"/>
                    <a:pt x="365" y="69"/>
                    <a:pt x="365" y="69"/>
                  </a:cubicBezTo>
                  <a:cubicBezTo>
                    <a:pt x="364" y="70"/>
                    <a:pt x="364" y="70"/>
                    <a:pt x="364" y="70"/>
                  </a:cubicBezTo>
                  <a:cubicBezTo>
                    <a:pt x="364" y="70"/>
                    <a:pt x="363" y="70"/>
                    <a:pt x="363" y="70"/>
                  </a:cubicBezTo>
                  <a:close/>
                  <a:moveTo>
                    <a:pt x="462" y="63"/>
                  </a:moveTo>
                  <a:cubicBezTo>
                    <a:pt x="462" y="63"/>
                    <a:pt x="462" y="63"/>
                    <a:pt x="462" y="63"/>
                  </a:cubicBezTo>
                  <a:cubicBezTo>
                    <a:pt x="463" y="62"/>
                    <a:pt x="463" y="62"/>
                    <a:pt x="463" y="62"/>
                  </a:cubicBezTo>
                  <a:cubicBezTo>
                    <a:pt x="462" y="62"/>
                    <a:pt x="462" y="62"/>
                    <a:pt x="462" y="62"/>
                  </a:cubicBezTo>
                  <a:cubicBezTo>
                    <a:pt x="462" y="62"/>
                    <a:pt x="462" y="62"/>
                    <a:pt x="462" y="62"/>
                  </a:cubicBezTo>
                  <a:cubicBezTo>
                    <a:pt x="462" y="62"/>
                    <a:pt x="462" y="62"/>
                    <a:pt x="462" y="62"/>
                  </a:cubicBezTo>
                  <a:cubicBezTo>
                    <a:pt x="462" y="63"/>
                    <a:pt x="462" y="63"/>
                    <a:pt x="462" y="63"/>
                  </a:cubicBezTo>
                  <a:close/>
                  <a:moveTo>
                    <a:pt x="461" y="64"/>
                  </a:moveTo>
                  <a:cubicBezTo>
                    <a:pt x="462" y="64"/>
                    <a:pt x="462" y="64"/>
                    <a:pt x="462" y="64"/>
                  </a:cubicBezTo>
                  <a:cubicBezTo>
                    <a:pt x="462" y="63"/>
                    <a:pt x="462" y="63"/>
                    <a:pt x="462" y="63"/>
                  </a:cubicBezTo>
                  <a:cubicBezTo>
                    <a:pt x="461" y="62"/>
                    <a:pt x="461" y="62"/>
                    <a:pt x="461" y="62"/>
                  </a:cubicBezTo>
                  <a:cubicBezTo>
                    <a:pt x="461" y="62"/>
                    <a:pt x="461" y="62"/>
                    <a:pt x="461" y="62"/>
                  </a:cubicBezTo>
                  <a:cubicBezTo>
                    <a:pt x="461" y="63"/>
                    <a:pt x="461" y="63"/>
                    <a:pt x="461" y="63"/>
                  </a:cubicBezTo>
                  <a:cubicBezTo>
                    <a:pt x="461" y="64"/>
                    <a:pt x="461" y="64"/>
                    <a:pt x="461" y="64"/>
                  </a:cubicBezTo>
                  <a:close/>
                  <a:moveTo>
                    <a:pt x="461" y="64"/>
                  </a:moveTo>
                  <a:cubicBezTo>
                    <a:pt x="461" y="65"/>
                    <a:pt x="461" y="65"/>
                    <a:pt x="461" y="65"/>
                  </a:cubicBezTo>
                  <a:cubicBezTo>
                    <a:pt x="462" y="66"/>
                    <a:pt x="462" y="66"/>
                    <a:pt x="462" y="66"/>
                  </a:cubicBezTo>
                  <a:cubicBezTo>
                    <a:pt x="462" y="65"/>
                    <a:pt x="462" y="65"/>
                    <a:pt x="462" y="65"/>
                  </a:cubicBezTo>
                  <a:cubicBezTo>
                    <a:pt x="462" y="64"/>
                    <a:pt x="462" y="64"/>
                    <a:pt x="462" y="64"/>
                  </a:cubicBezTo>
                  <a:cubicBezTo>
                    <a:pt x="461" y="64"/>
                    <a:pt x="461" y="64"/>
                    <a:pt x="461" y="64"/>
                  </a:cubicBezTo>
                  <a:cubicBezTo>
                    <a:pt x="461" y="64"/>
                    <a:pt x="461" y="64"/>
                    <a:pt x="461" y="64"/>
                  </a:cubicBezTo>
                  <a:cubicBezTo>
                    <a:pt x="461" y="64"/>
                    <a:pt x="461" y="64"/>
                    <a:pt x="461" y="64"/>
                  </a:cubicBezTo>
                  <a:close/>
                  <a:moveTo>
                    <a:pt x="458" y="63"/>
                  </a:moveTo>
                  <a:cubicBezTo>
                    <a:pt x="459" y="64"/>
                    <a:pt x="459" y="64"/>
                    <a:pt x="459" y="64"/>
                  </a:cubicBezTo>
                  <a:cubicBezTo>
                    <a:pt x="460" y="65"/>
                    <a:pt x="460" y="65"/>
                    <a:pt x="460" y="65"/>
                  </a:cubicBezTo>
                  <a:cubicBezTo>
                    <a:pt x="460" y="64"/>
                    <a:pt x="460" y="64"/>
                    <a:pt x="460" y="64"/>
                  </a:cubicBezTo>
                  <a:cubicBezTo>
                    <a:pt x="460" y="64"/>
                    <a:pt x="460" y="64"/>
                    <a:pt x="460" y="64"/>
                  </a:cubicBezTo>
                  <a:cubicBezTo>
                    <a:pt x="460" y="63"/>
                    <a:pt x="460" y="63"/>
                    <a:pt x="460" y="63"/>
                  </a:cubicBezTo>
                  <a:cubicBezTo>
                    <a:pt x="459" y="63"/>
                    <a:pt x="459" y="63"/>
                    <a:pt x="459" y="63"/>
                  </a:cubicBezTo>
                  <a:cubicBezTo>
                    <a:pt x="459" y="63"/>
                    <a:pt x="459" y="63"/>
                    <a:pt x="459" y="63"/>
                  </a:cubicBezTo>
                  <a:cubicBezTo>
                    <a:pt x="458" y="63"/>
                    <a:pt x="458" y="63"/>
                    <a:pt x="458" y="63"/>
                  </a:cubicBezTo>
                  <a:close/>
                  <a:moveTo>
                    <a:pt x="483" y="54"/>
                  </a:moveTo>
                  <a:cubicBezTo>
                    <a:pt x="484" y="55"/>
                    <a:pt x="484" y="55"/>
                    <a:pt x="484" y="55"/>
                  </a:cubicBezTo>
                  <a:cubicBezTo>
                    <a:pt x="485" y="54"/>
                    <a:pt x="485" y="54"/>
                    <a:pt x="485" y="54"/>
                  </a:cubicBezTo>
                  <a:cubicBezTo>
                    <a:pt x="486" y="54"/>
                    <a:pt x="486" y="54"/>
                    <a:pt x="486" y="54"/>
                  </a:cubicBezTo>
                  <a:cubicBezTo>
                    <a:pt x="485" y="53"/>
                    <a:pt x="485" y="53"/>
                    <a:pt x="485" y="53"/>
                  </a:cubicBezTo>
                  <a:cubicBezTo>
                    <a:pt x="485" y="52"/>
                    <a:pt x="485" y="52"/>
                    <a:pt x="485" y="52"/>
                  </a:cubicBezTo>
                  <a:cubicBezTo>
                    <a:pt x="485" y="52"/>
                    <a:pt x="485" y="52"/>
                    <a:pt x="485" y="52"/>
                  </a:cubicBezTo>
                  <a:cubicBezTo>
                    <a:pt x="485" y="51"/>
                    <a:pt x="485" y="51"/>
                    <a:pt x="485" y="51"/>
                  </a:cubicBezTo>
                  <a:cubicBezTo>
                    <a:pt x="484" y="50"/>
                    <a:pt x="484" y="50"/>
                    <a:pt x="484" y="50"/>
                  </a:cubicBezTo>
                  <a:cubicBezTo>
                    <a:pt x="484" y="51"/>
                    <a:pt x="484" y="51"/>
                    <a:pt x="484" y="51"/>
                  </a:cubicBezTo>
                  <a:cubicBezTo>
                    <a:pt x="483" y="51"/>
                    <a:pt x="483" y="51"/>
                    <a:pt x="483" y="51"/>
                  </a:cubicBezTo>
                  <a:cubicBezTo>
                    <a:pt x="482" y="50"/>
                    <a:pt x="482" y="50"/>
                    <a:pt x="482" y="50"/>
                  </a:cubicBezTo>
                  <a:cubicBezTo>
                    <a:pt x="481" y="50"/>
                    <a:pt x="481" y="50"/>
                    <a:pt x="481" y="50"/>
                  </a:cubicBezTo>
                  <a:cubicBezTo>
                    <a:pt x="481" y="51"/>
                    <a:pt x="481" y="51"/>
                    <a:pt x="481" y="51"/>
                  </a:cubicBezTo>
                  <a:cubicBezTo>
                    <a:pt x="480" y="51"/>
                    <a:pt x="480" y="51"/>
                    <a:pt x="480" y="51"/>
                  </a:cubicBezTo>
                  <a:cubicBezTo>
                    <a:pt x="481" y="51"/>
                    <a:pt x="481" y="51"/>
                    <a:pt x="481" y="51"/>
                  </a:cubicBezTo>
                  <a:cubicBezTo>
                    <a:pt x="480" y="51"/>
                    <a:pt x="480" y="51"/>
                    <a:pt x="480" y="51"/>
                  </a:cubicBezTo>
                  <a:cubicBezTo>
                    <a:pt x="480" y="52"/>
                    <a:pt x="480" y="52"/>
                    <a:pt x="480" y="52"/>
                  </a:cubicBezTo>
                  <a:cubicBezTo>
                    <a:pt x="480" y="53"/>
                    <a:pt x="480" y="53"/>
                    <a:pt x="480" y="53"/>
                  </a:cubicBezTo>
                  <a:cubicBezTo>
                    <a:pt x="480" y="53"/>
                    <a:pt x="480" y="53"/>
                    <a:pt x="480" y="53"/>
                  </a:cubicBezTo>
                  <a:cubicBezTo>
                    <a:pt x="481" y="53"/>
                    <a:pt x="481" y="53"/>
                    <a:pt x="481" y="53"/>
                  </a:cubicBezTo>
                  <a:cubicBezTo>
                    <a:pt x="482" y="54"/>
                    <a:pt x="482" y="54"/>
                    <a:pt x="482" y="54"/>
                  </a:cubicBezTo>
                  <a:cubicBezTo>
                    <a:pt x="483" y="54"/>
                    <a:pt x="483" y="54"/>
                    <a:pt x="483" y="54"/>
                  </a:cubicBezTo>
                  <a:close/>
                  <a:moveTo>
                    <a:pt x="489" y="52"/>
                  </a:moveTo>
                  <a:cubicBezTo>
                    <a:pt x="489" y="52"/>
                    <a:pt x="489" y="52"/>
                    <a:pt x="489" y="52"/>
                  </a:cubicBezTo>
                  <a:cubicBezTo>
                    <a:pt x="489" y="51"/>
                    <a:pt x="489" y="51"/>
                    <a:pt x="489" y="51"/>
                  </a:cubicBezTo>
                  <a:cubicBezTo>
                    <a:pt x="489" y="52"/>
                    <a:pt x="489" y="52"/>
                    <a:pt x="489" y="52"/>
                  </a:cubicBezTo>
                  <a:cubicBezTo>
                    <a:pt x="488" y="52"/>
                    <a:pt x="488" y="52"/>
                    <a:pt x="488" y="52"/>
                  </a:cubicBezTo>
                  <a:cubicBezTo>
                    <a:pt x="489" y="52"/>
                    <a:pt x="489" y="52"/>
                    <a:pt x="489" y="52"/>
                  </a:cubicBezTo>
                  <a:close/>
                  <a:moveTo>
                    <a:pt x="495" y="267"/>
                  </a:moveTo>
                  <a:cubicBezTo>
                    <a:pt x="495" y="267"/>
                    <a:pt x="495" y="267"/>
                    <a:pt x="495" y="267"/>
                  </a:cubicBezTo>
                  <a:cubicBezTo>
                    <a:pt x="495" y="266"/>
                    <a:pt x="495" y="266"/>
                    <a:pt x="495" y="266"/>
                  </a:cubicBezTo>
                  <a:cubicBezTo>
                    <a:pt x="494" y="265"/>
                    <a:pt x="494" y="265"/>
                    <a:pt x="494" y="265"/>
                  </a:cubicBezTo>
                  <a:cubicBezTo>
                    <a:pt x="494" y="264"/>
                    <a:pt x="494" y="264"/>
                    <a:pt x="494" y="264"/>
                  </a:cubicBezTo>
                  <a:cubicBezTo>
                    <a:pt x="494" y="263"/>
                    <a:pt x="494" y="263"/>
                    <a:pt x="494" y="263"/>
                  </a:cubicBezTo>
                  <a:cubicBezTo>
                    <a:pt x="495" y="262"/>
                    <a:pt x="495" y="262"/>
                    <a:pt x="495" y="262"/>
                  </a:cubicBezTo>
                  <a:cubicBezTo>
                    <a:pt x="496" y="262"/>
                    <a:pt x="496" y="262"/>
                    <a:pt x="496" y="262"/>
                  </a:cubicBezTo>
                  <a:cubicBezTo>
                    <a:pt x="496" y="263"/>
                    <a:pt x="496" y="263"/>
                    <a:pt x="496" y="263"/>
                  </a:cubicBezTo>
                  <a:cubicBezTo>
                    <a:pt x="496" y="263"/>
                    <a:pt x="496" y="263"/>
                    <a:pt x="496" y="263"/>
                  </a:cubicBezTo>
                  <a:cubicBezTo>
                    <a:pt x="498" y="263"/>
                    <a:pt x="498" y="263"/>
                    <a:pt x="498" y="263"/>
                  </a:cubicBezTo>
                  <a:cubicBezTo>
                    <a:pt x="498" y="263"/>
                    <a:pt x="498" y="263"/>
                    <a:pt x="498" y="263"/>
                  </a:cubicBezTo>
                  <a:cubicBezTo>
                    <a:pt x="498" y="263"/>
                    <a:pt x="498" y="263"/>
                    <a:pt x="498" y="263"/>
                  </a:cubicBezTo>
                  <a:cubicBezTo>
                    <a:pt x="499" y="263"/>
                    <a:pt x="499" y="263"/>
                    <a:pt x="499" y="263"/>
                  </a:cubicBezTo>
                  <a:cubicBezTo>
                    <a:pt x="498" y="263"/>
                    <a:pt x="498" y="263"/>
                    <a:pt x="498" y="263"/>
                  </a:cubicBezTo>
                  <a:cubicBezTo>
                    <a:pt x="498" y="264"/>
                    <a:pt x="498" y="264"/>
                    <a:pt x="498" y="264"/>
                  </a:cubicBezTo>
                  <a:cubicBezTo>
                    <a:pt x="499" y="265"/>
                    <a:pt x="499" y="265"/>
                    <a:pt x="499" y="265"/>
                  </a:cubicBezTo>
                  <a:cubicBezTo>
                    <a:pt x="500" y="265"/>
                    <a:pt x="500" y="265"/>
                    <a:pt x="500" y="265"/>
                  </a:cubicBezTo>
                  <a:cubicBezTo>
                    <a:pt x="500" y="266"/>
                    <a:pt x="500" y="266"/>
                    <a:pt x="500" y="266"/>
                  </a:cubicBezTo>
                  <a:cubicBezTo>
                    <a:pt x="500" y="265"/>
                    <a:pt x="500" y="265"/>
                    <a:pt x="500" y="265"/>
                  </a:cubicBezTo>
                  <a:cubicBezTo>
                    <a:pt x="500" y="265"/>
                    <a:pt x="500" y="265"/>
                    <a:pt x="500" y="265"/>
                  </a:cubicBezTo>
                  <a:cubicBezTo>
                    <a:pt x="500" y="264"/>
                    <a:pt x="500" y="264"/>
                    <a:pt x="500" y="264"/>
                  </a:cubicBezTo>
                  <a:cubicBezTo>
                    <a:pt x="500" y="263"/>
                    <a:pt x="500" y="263"/>
                    <a:pt x="500" y="263"/>
                  </a:cubicBezTo>
                  <a:cubicBezTo>
                    <a:pt x="499" y="263"/>
                    <a:pt x="499" y="263"/>
                    <a:pt x="499" y="263"/>
                  </a:cubicBezTo>
                  <a:cubicBezTo>
                    <a:pt x="499" y="261"/>
                    <a:pt x="499" y="261"/>
                    <a:pt x="499" y="261"/>
                  </a:cubicBezTo>
                  <a:cubicBezTo>
                    <a:pt x="499" y="261"/>
                    <a:pt x="499" y="261"/>
                    <a:pt x="499" y="261"/>
                  </a:cubicBezTo>
                  <a:cubicBezTo>
                    <a:pt x="498" y="261"/>
                    <a:pt x="498" y="261"/>
                    <a:pt x="498" y="261"/>
                  </a:cubicBezTo>
                  <a:cubicBezTo>
                    <a:pt x="497" y="261"/>
                    <a:pt x="497" y="261"/>
                    <a:pt x="497" y="261"/>
                  </a:cubicBezTo>
                  <a:cubicBezTo>
                    <a:pt x="496" y="260"/>
                    <a:pt x="496" y="260"/>
                    <a:pt x="496" y="260"/>
                  </a:cubicBezTo>
                  <a:cubicBezTo>
                    <a:pt x="496" y="259"/>
                    <a:pt x="496" y="259"/>
                    <a:pt x="496" y="259"/>
                  </a:cubicBezTo>
                  <a:cubicBezTo>
                    <a:pt x="495" y="258"/>
                    <a:pt x="495" y="258"/>
                    <a:pt x="495" y="258"/>
                  </a:cubicBezTo>
                  <a:cubicBezTo>
                    <a:pt x="494" y="257"/>
                    <a:pt x="494" y="257"/>
                    <a:pt x="494" y="257"/>
                  </a:cubicBezTo>
                  <a:cubicBezTo>
                    <a:pt x="494" y="257"/>
                    <a:pt x="494" y="257"/>
                    <a:pt x="494" y="257"/>
                  </a:cubicBezTo>
                  <a:cubicBezTo>
                    <a:pt x="493" y="256"/>
                    <a:pt x="493" y="256"/>
                    <a:pt x="493" y="256"/>
                  </a:cubicBezTo>
                  <a:cubicBezTo>
                    <a:pt x="493" y="255"/>
                    <a:pt x="493" y="255"/>
                    <a:pt x="493" y="255"/>
                  </a:cubicBezTo>
                  <a:cubicBezTo>
                    <a:pt x="492" y="254"/>
                    <a:pt x="492" y="254"/>
                    <a:pt x="492" y="254"/>
                  </a:cubicBezTo>
                  <a:cubicBezTo>
                    <a:pt x="492" y="253"/>
                    <a:pt x="492" y="253"/>
                    <a:pt x="492" y="253"/>
                  </a:cubicBezTo>
                  <a:cubicBezTo>
                    <a:pt x="492" y="252"/>
                    <a:pt x="492" y="252"/>
                    <a:pt x="492" y="252"/>
                  </a:cubicBezTo>
                  <a:cubicBezTo>
                    <a:pt x="491" y="250"/>
                    <a:pt x="491" y="250"/>
                    <a:pt x="491" y="250"/>
                  </a:cubicBezTo>
                  <a:cubicBezTo>
                    <a:pt x="491" y="249"/>
                    <a:pt x="491" y="249"/>
                    <a:pt x="491" y="249"/>
                  </a:cubicBezTo>
                  <a:cubicBezTo>
                    <a:pt x="491" y="248"/>
                    <a:pt x="491" y="248"/>
                    <a:pt x="491" y="248"/>
                  </a:cubicBezTo>
                  <a:cubicBezTo>
                    <a:pt x="491" y="247"/>
                    <a:pt x="491" y="247"/>
                    <a:pt x="491" y="247"/>
                  </a:cubicBezTo>
                  <a:cubicBezTo>
                    <a:pt x="490" y="246"/>
                    <a:pt x="490" y="246"/>
                    <a:pt x="490" y="246"/>
                  </a:cubicBezTo>
                  <a:cubicBezTo>
                    <a:pt x="491" y="246"/>
                    <a:pt x="491" y="246"/>
                    <a:pt x="491" y="246"/>
                  </a:cubicBezTo>
                  <a:cubicBezTo>
                    <a:pt x="491" y="245"/>
                    <a:pt x="491" y="245"/>
                    <a:pt x="491" y="245"/>
                  </a:cubicBezTo>
                  <a:cubicBezTo>
                    <a:pt x="491" y="245"/>
                    <a:pt x="491" y="245"/>
                    <a:pt x="491" y="245"/>
                  </a:cubicBezTo>
                  <a:cubicBezTo>
                    <a:pt x="491" y="245"/>
                    <a:pt x="491" y="245"/>
                    <a:pt x="491" y="245"/>
                  </a:cubicBezTo>
                  <a:cubicBezTo>
                    <a:pt x="492" y="245"/>
                    <a:pt x="492" y="245"/>
                    <a:pt x="492" y="245"/>
                  </a:cubicBezTo>
                  <a:cubicBezTo>
                    <a:pt x="493" y="245"/>
                    <a:pt x="493" y="245"/>
                    <a:pt x="493" y="245"/>
                  </a:cubicBezTo>
                  <a:cubicBezTo>
                    <a:pt x="494" y="245"/>
                    <a:pt x="494" y="245"/>
                    <a:pt x="494" y="245"/>
                  </a:cubicBezTo>
                  <a:cubicBezTo>
                    <a:pt x="495" y="245"/>
                    <a:pt x="495" y="245"/>
                    <a:pt x="495" y="245"/>
                  </a:cubicBezTo>
                  <a:cubicBezTo>
                    <a:pt x="495" y="246"/>
                    <a:pt x="495" y="246"/>
                    <a:pt x="495" y="246"/>
                  </a:cubicBezTo>
                  <a:cubicBezTo>
                    <a:pt x="496" y="247"/>
                    <a:pt x="496" y="247"/>
                    <a:pt x="496" y="247"/>
                  </a:cubicBezTo>
                  <a:cubicBezTo>
                    <a:pt x="497" y="247"/>
                    <a:pt x="497" y="247"/>
                    <a:pt x="497" y="247"/>
                  </a:cubicBezTo>
                  <a:cubicBezTo>
                    <a:pt x="498" y="248"/>
                    <a:pt x="498" y="248"/>
                    <a:pt x="498" y="248"/>
                  </a:cubicBezTo>
                  <a:cubicBezTo>
                    <a:pt x="499" y="248"/>
                    <a:pt x="499" y="248"/>
                    <a:pt x="499" y="248"/>
                  </a:cubicBezTo>
                  <a:cubicBezTo>
                    <a:pt x="498" y="247"/>
                    <a:pt x="498" y="247"/>
                    <a:pt x="498" y="247"/>
                  </a:cubicBezTo>
                  <a:cubicBezTo>
                    <a:pt x="497" y="246"/>
                    <a:pt x="497" y="246"/>
                    <a:pt x="497" y="246"/>
                  </a:cubicBezTo>
                  <a:cubicBezTo>
                    <a:pt x="496" y="246"/>
                    <a:pt x="496" y="246"/>
                    <a:pt x="496" y="246"/>
                  </a:cubicBezTo>
                  <a:cubicBezTo>
                    <a:pt x="495" y="244"/>
                    <a:pt x="495" y="244"/>
                    <a:pt x="495" y="244"/>
                  </a:cubicBezTo>
                  <a:cubicBezTo>
                    <a:pt x="494" y="243"/>
                    <a:pt x="494" y="243"/>
                    <a:pt x="494" y="243"/>
                  </a:cubicBezTo>
                  <a:cubicBezTo>
                    <a:pt x="494" y="243"/>
                    <a:pt x="494" y="243"/>
                    <a:pt x="494" y="243"/>
                  </a:cubicBezTo>
                  <a:cubicBezTo>
                    <a:pt x="494" y="243"/>
                    <a:pt x="494" y="243"/>
                    <a:pt x="494" y="243"/>
                  </a:cubicBezTo>
                  <a:cubicBezTo>
                    <a:pt x="493" y="241"/>
                    <a:pt x="493" y="241"/>
                    <a:pt x="493" y="241"/>
                  </a:cubicBezTo>
                  <a:cubicBezTo>
                    <a:pt x="493" y="240"/>
                    <a:pt x="493" y="240"/>
                    <a:pt x="493" y="240"/>
                  </a:cubicBezTo>
                  <a:cubicBezTo>
                    <a:pt x="492" y="240"/>
                    <a:pt x="492" y="240"/>
                    <a:pt x="492" y="240"/>
                  </a:cubicBezTo>
                  <a:cubicBezTo>
                    <a:pt x="492" y="239"/>
                    <a:pt x="492" y="239"/>
                    <a:pt x="492" y="239"/>
                  </a:cubicBezTo>
                  <a:cubicBezTo>
                    <a:pt x="491" y="238"/>
                    <a:pt x="491" y="238"/>
                    <a:pt x="491" y="238"/>
                  </a:cubicBezTo>
                  <a:cubicBezTo>
                    <a:pt x="489" y="236"/>
                    <a:pt x="489" y="236"/>
                    <a:pt x="489" y="236"/>
                  </a:cubicBezTo>
                  <a:cubicBezTo>
                    <a:pt x="489" y="235"/>
                    <a:pt x="489" y="235"/>
                    <a:pt x="489" y="235"/>
                  </a:cubicBezTo>
                  <a:cubicBezTo>
                    <a:pt x="488" y="233"/>
                    <a:pt x="488" y="233"/>
                    <a:pt x="488" y="233"/>
                  </a:cubicBezTo>
                  <a:cubicBezTo>
                    <a:pt x="487" y="232"/>
                    <a:pt x="487" y="232"/>
                    <a:pt x="487" y="232"/>
                  </a:cubicBezTo>
                  <a:cubicBezTo>
                    <a:pt x="486" y="231"/>
                    <a:pt x="486" y="231"/>
                    <a:pt x="486" y="231"/>
                  </a:cubicBezTo>
                  <a:cubicBezTo>
                    <a:pt x="486" y="230"/>
                    <a:pt x="486" y="230"/>
                    <a:pt x="486" y="230"/>
                  </a:cubicBezTo>
                  <a:cubicBezTo>
                    <a:pt x="486" y="230"/>
                    <a:pt x="486" y="230"/>
                    <a:pt x="486" y="230"/>
                  </a:cubicBezTo>
                  <a:cubicBezTo>
                    <a:pt x="485" y="229"/>
                    <a:pt x="485" y="229"/>
                    <a:pt x="485" y="229"/>
                  </a:cubicBezTo>
                  <a:cubicBezTo>
                    <a:pt x="485" y="230"/>
                    <a:pt x="485" y="230"/>
                    <a:pt x="485" y="230"/>
                  </a:cubicBezTo>
                  <a:cubicBezTo>
                    <a:pt x="485" y="230"/>
                    <a:pt x="485" y="230"/>
                    <a:pt x="485" y="230"/>
                  </a:cubicBezTo>
                  <a:cubicBezTo>
                    <a:pt x="484" y="229"/>
                    <a:pt x="484" y="229"/>
                    <a:pt x="484" y="229"/>
                  </a:cubicBezTo>
                  <a:cubicBezTo>
                    <a:pt x="485" y="229"/>
                    <a:pt x="485" y="229"/>
                    <a:pt x="485" y="229"/>
                  </a:cubicBezTo>
                  <a:cubicBezTo>
                    <a:pt x="484" y="228"/>
                    <a:pt x="484" y="228"/>
                    <a:pt x="484" y="228"/>
                  </a:cubicBezTo>
                  <a:cubicBezTo>
                    <a:pt x="483" y="228"/>
                    <a:pt x="483" y="228"/>
                    <a:pt x="483" y="228"/>
                  </a:cubicBezTo>
                  <a:cubicBezTo>
                    <a:pt x="483" y="227"/>
                    <a:pt x="483" y="227"/>
                    <a:pt x="483" y="227"/>
                  </a:cubicBezTo>
                  <a:cubicBezTo>
                    <a:pt x="482" y="226"/>
                    <a:pt x="482" y="226"/>
                    <a:pt x="482" y="226"/>
                  </a:cubicBezTo>
                  <a:cubicBezTo>
                    <a:pt x="482" y="225"/>
                    <a:pt x="482" y="225"/>
                    <a:pt x="482" y="225"/>
                  </a:cubicBezTo>
                  <a:cubicBezTo>
                    <a:pt x="482" y="224"/>
                    <a:pt x="482" y="224"/>
                    <a:pt x="482" y="224"/>
                  </a:cubicBezTo>
                  <a:cubicBezTo>
                    <a:pt x="482" y="224"/>
                    <a:pt x="482" y="224"/>
                    <a:pt x="482" y="224"/>
                  </a:cubicBezTo>
                  <a:cubicBezTo>
                    <a:pt x="482" y="224"/>
                    <a:pt x="482" y="224"/>
                    <a:pt x="482" y="224"/>
                  </a:cubicBezTo>
                  <a:cubicBezTo>
                    <a:pt x="482" y="223"/>
                    <a:pt x="482" y="223"/>
                    <a:pt x="482" y="223"/>
                  </a:cubicBezTo>
                  <a:cubicBezTo>
                    <a:pt x="482" y="221"/>
                    <a:pt x="482" y="221"/>
                    <a:pt x="482" y="221"/>
                  </a:cubicBezTo>
                  <a:cubicBezTo>
                    <a:pt x="481" y="220"/>
                    <a:pt x="481" y="220"/>
                    <a:pt x="481" y="220"/>
                  </a:cubicBezTo>
                  <a:cubicBezTo>
                    <a:pt x="480" y="220"/>
                    <a:pt x="480" y="220"/>
                    <a:pt x="480" y="220"/>
                  </a:cubicBezTo>
                  <a:cubicBezTo>
                    <a:pt x="480" y="219"/>
                    <a:pt x="480" y="219"/>
                    <a:pt x="480" y="219"/>
                  </a:cubicBezTo>
                  <a:cubicBezTo>
                    <a:pt x="479" y="219"/>
                    <a:pt x="479" y="219"/>
                    <a:pt x="479" y="219"/>
                  </a:cubicBezTo>
                  <a:cubicBezTo>
                    <a:pt x="479" y="218"/>
                    <a:pt x="479" y="218"/>
                    <a:pt x="479" y="218"/>
                  </a:cubicBezTo>
                  <a:cubicBezTo>
                    <a:pt x="479" y="218"/>
                    <a:pt x="479" y="218"/>
                    <a:pt x="479" y="218"/>
                  </a:cubicBezTo>
                  <a:cubicBezTo>
                    <a:pt x="479" y="218"/>
                    <a:pt x="479" y="218"/>
                    <a:pt x="479" y="218"/>
                  </a:cubicBezTo>
                  <a:cubicBezTo>
                    <a:pt x="480" y="218"/>
                    <a:pt x="480" y="218"/>
                    <a:pt x="480" y="218"/>
                  </a:cubicBezTo>
                  <a:cubicBezTo>
                    <a:pt x="481" y="219"/>
                    <a:pt x="481" y="219"/>
                    <a:pt x="481" y="219"/>
                  </a:cubicBezTo>
                  <a:cubicBezTo>
                    <a:pt x="481" y="218"/>
                    <a:pt x="481" y="218"/>
                    <a:pt x="481" y="218"/>
                  </a:cubicBezTo>
                  <a:cubicBezTo>
                    <a:pt x="480" y="217"/>
                    <a:pt x="480" y="217"/>
                    <a:pt x="480" y="217"/>
                  </a:cubicBezTo>
                  <a:cubicBezTo>
                    <a:pt x="479" y="216"/>
                    <a:pt x="479" y="216"/>
                    <a:pt x="479" y="216"/>
                  </a:cubicBezTo>
                  <a:cubicBezTo>
                    <a:pt x="478" y="216"/>
                    <a:pt x="478" y="216"/>
                    <a:pt x="478" y="216"/>
                  </a:cubicBezTo>
                  <a:cubicBezTo>
                    <a:pt x="478" y="215"/>
                    <a:pt x="478" y="215"/>
                    <a:pt x="478" y="215"/>
                  </a:cubicBezTo>
                  <a:cubicBezTo>
                    <a:pt x="476" y="214"/>
                    <a:pt x="476" y="214"/>
                    <a:pt x="476" y="214"/>
                  </a:cubicBezTo>
                  <a:cubicBezTo>
                    <a:pt x="476" y="213"/>
                    <a:pt x="476" y="213"/>
                    <a:pt x="476" y="213"/>
                  </a:cubicBezTo>
                  <a:cubicBezTo>
                    <a:pt x="476" y="212"/>
                    <a:pt x="476" y="212"/>
                    <a:pt x="476" y="212"/>
                  </a:cubicBezTo>
                  <a:cubicBezTo>
                    <a:pt x="475" y="211"/>
                    <a:pt x="475" y="211"/>
                    <a:pt x="475" y="211"/>
                  </a:cubicBezTo>
                  <a:cubicBezTo>
                    <a:pt x="474" y="211"/>
                    <a:pt x="474" y="211"/>
                    <a:pt x="474" y="211"/>
                  </a:cubicBezTo>
                  <a:cubicBezTo>
                    <a:pt x="473" y="210"/>
                    <a:pt x="473" y="210"/>
                    <a:pt x="473" y="210"/>
                  </a:cubicBezTo>
                  <a:cubicBezTo>
                    <a:pt x="473" y="209"/>
                    <a:pt x="473" y="209"/>
                    <a:pt x="473" y="209"/>
                  </a:cubicBezTo>
                  <a:cubicBezTo>
                    <a:pt x="473" y="210"/>
                    <a:pt x="473" y="210"/>
                    <a:pt x="473" y="210"/>
                  </a:cubicBezTo>
                  <a:cubicBezTo>
                    <a:pt x="473" y="210"/>
                    <a:pt x="473" y="210"/>
                    <a:pt x="473" y="210"/>
                  </a:cubicBezTo>
                  <a:cubicBezTo>
                    <a:pt x="473" y="211"/>
                    <a:pt x="473" y="211"/>
                    <a:pt x="473" y="211"/>
                  </a:cubicBezTo>
                  <a:cubicBezTo>
                    <a:pt x="472" y="211"/>
                    <a:pt x="472" y="211"/>
                    <a:pt x="472" y="211"/>
                  </a:cubicBezTo>
                  <a:cubicBezTo>
                    <a:pt x="472" y="211"/>
                    <a:pt x="472" y="211"/>
                    <a:pt x="472" y="211"/>
                  </a:cubicBezTo>
                  <a:cubicBezTo>
                    <a:pt x="471" y="211"/>
                    <a:pt x="471" y="211"/>
                    <a:pt x="471" y="211"/>
                  </a:cubicBezTo>
                  <a:cubicBezTo>
                    <a:pt x="472" y="212"/>
                    <a:pt x="472" y="212"/>
                    <a:pt x="472" y="212"/>
                  </a:cubicBezTo>
                  <a:cubicBezTo>
                    <a:pt x="474" y="212"/>
                    <a:pt x="474" y="212"/>
                    <a:pt x="474" y="212"/>
                  </a:cubicBezTo>
                  <a:cubicBezTo>
                    <a:pt x="474" y="213"/>
                    <a:pt x="474" y="213"/>
                    <a:pt x="474" y="213"/>
                  </a:cubicBezTo>
                  <a:cubicBezTo>
                    <a:pt x="474" y="214"/>
                    <a:pt x="474" y="214"/>
                    <a:pt x="474" y="214"/>
                  </a:cubicBezTo>
                  <a:cubicBezTo>
                    <a:pt x="474" y="214"/>
                    <a:pt x="474" y="214"/>
                    <a:pt x="474" y="214"/>
                  </a:cubicBezTo>
                  <a:cubicBezTo>
                    <a:pt x="475" y="214"/>
                    <a:pt x="475" y="214"/>
                    <a:pt x="475" y="214"/>
                  </a:cubicBezTo>
                  <a:cubicBezTo>
                    <a:pt x="475" y="214"/>
                    <a:pt x="475" y="214"/>
                    <a:pt x="475" y="214"/>
                  </a:cubicBezTo>
                  <a:cubicBezTo>
                    <a:pt x="475" y="215"/>
                    <a:pt x="475" y="215"/>
                    <a:pt x="475" y="215"/>
                  </a:cubicBezTo>
                  <a:cubicBezTo>
                    <a:pt x="474" y="215"/>
                    <a:pt x="474" y="215"/>
                    <a:pt x="474" y="215"/>
                  </a:cubicBezTo>
                  <a:cubicBezTo>
                    <a:pt x="474" y="215"/>
                    <a:pt x="474" y="215"/>
                    <a:pt x="474" y="215"/>
                  </a:cubicBezTo>
                  <a:cubicBezTo>
                    <a:pt x="475" y="215"/>
                    <a:pt x="475" y="215"/>
                    <a:pt x="475" y="215"/>
                  </a:cubicBezTo>
                  <a:cubicBezTo>
                    <a:pt x="475" y="216"/>
                    <a:pt x="475" y="216"/>
                    <a:pt x="475" y="216"/>
                  </a:cubicBezTo>
                  <a:cubicBezTo>
                    <a:pt x="475" y="216"/>
                    <a:pt x="475" y="216"/>
                    <a:pt x="475" y="216"/>
                  </a:cubicBezTo>
                  <a:cubicBezTo>
                    <a:pt x="474" y="216"/>
                    <a:pt x="474" y="216"/>
                    <a:pt x="474" y="216"/>
                  </a:cubicBezTo>
                  <a:cubicBezTo>
                    <a:pt x="473" y="216"/>
                    <a:pt x="473" y="216"/>
                    <a:pt x="473" y="216"/>
                  </a:cubicBezTo>
                  <a:cubicBezTo>
                    <a:pt x="473" y="216"/>
                    <a:pt x="473" y="216"/>
                    <a:pt x="473" y="216"/>
                  </a:cubicBezTo>
                  <a:cubicBezTo>
                    <a:pt x="472" y="217"/>
                    <a:pt x="472" y="217"/>
                    <a:pt x="472" y="217"/>
                  </a:cubicBezTo>
                  <a:cubicBezTo>
                    <a:pt x="473" y="218"/>
                    <a:pt x="473" y="218"/>
                    <a:pt x="473" y="218"/>
                  </a:cubicBezTo>
                  <a:cubicBezTo>
                    <a:pt x="473" y="219"/>
                    <a:pt x="473" y="219"/>
                    <a:pt x="473" y="219"/>
                  </a:cubicBezTo>
                  <a:cubicBezTo>
                    <a:pt x="474" y="220"/>
                    <a:pt x="474" y="220"/>
                    <a:pt x="474" y="220"/>
                  </a:cubicBezTo>
                  <a:cubicBezTo>
                    <a:pt x="475" y="221"/>
                    <a:pt x="475" y="221"/>
                    <a:pt x="475" y="221"/>
                  </a:cubicBezTo>
                  <a:cubicBezTo>
                    <a:pt x="475" y="223"/>
                    <a:pt x="475" y="223"/>
                    <a:pt x="475" y="223"/>
                  </a:cubicBezTo>
                  <a:cubicBezTo>
                    <a:pt x="475" y="223"/>
                    <a:pt x="475" y="223"/>
                    <a:pt x="475" y="223"/>
                  </a:cubicBezTo>
                  <a:cubicBezTo>
                    <a:pt x="476" y="225"/>
                    <a:pt x="476" y="225"/>
                    <a:pt x="476" y="225"/>
                  </a:cubicBezTo>
                  <a:cubicBezTo>
                    <a:pt x="476" y="227"/>
                    <a:pt x="476" y="227"/>
                    <a:pt x="476" y="227"/>
                  </a:cubicBezTo>
                  <a:cubicBezTo>
                    <a:pt x="477" y="228"/>
                    <a:pt x="477" y="228"/>
                    <a:pt x="477" y="228"/>
                  </a:cubicBezTo>
                  <a:cubicBezTo>
                    <a:pt x="478" y="228"/>
                    <a:pt x="478" y="228"/>
                    <a:pt x="478" y="228"/>
                  </a:cubicBezTo>
                  <a:cubicBezTo>
                    <a:pt x="478" y="229"/>
                    <a:pt x="478" y="229"/>
                    <a:pt x="478" y="229"/>
                  </a:cubicBezTo>
                  <a:cubicBezTo>
                    <a:pt x="478" y="229"/>
                    <a:pt x="478" y="229"/>
                    <a:pt x="478" y="229"/>
                  </a:cubicBezTo>
                  <a:cubicBezTo>
                    <a:pt x="480" y="231"/>
                    <a:pt x="480" y="231"/>
                    <a:pt x="480" y="231"/>
                  </a:cubicBezTo>
                  <a:cubicBezTo>
                    <a:pt x="480" y="231"/>
                    <a:pt x="480" y="231"/>
                    <a:pt x="480" y="231"/>
                  </a:cubicBezTo>
                  <a:cubicBezTo>
                    <a:pt x="481" y="232"/>
                    <a:pt x="481" y="232"/>
                    <a:pt x="481" y="232"/>
                  </a:cubicBezTo>
                  <a:cubicBezTo>
                    <a:pt x="482" y="234"/>
                    <a:pt x="482" y="234"/>
                    <a:pt x="482" y="234"/>
                  </a:cubicBezTo>
                  <a:cubicBezTo>
                    <a:pt x="482" y="235"/>
                    <a:pt x="482" y="235"/>
                    <a:pt x="482" y="235"/>
                  </a:cubicBezTo>
                  <a:cubicBezTo>
                    <a:pt x="482" y="236"/>
                    <a:pt x="482" y="236"/>
                    <a:pt x="482" y="236"/>
                  </a:cubicBezTo>
                  <a:cubicBezTo>
                    <a:pt x="482" y="237"/>
                    <a:pt x="482" y="237"/>
                    <a:pt x="482" y="237"/>
                  </a:cubicBezTo>
                  <a:cubicBezTo>
                    <a:pt x="483" y="237"/>
                    <a:pt x="483" y="237"/>
                    <a:pt x="483" y="237"/>
                  </a:cubicBezTo>
                  <a:cubicBezTo>
                    <a:pt x="484" y="238"/>
                    <a:pt x="484" y="238"/>
                    <a:pt x="484" y="238"/>
                  </a:cubicBezTo>
                  <a:cubicBezTo>
                    <a:pt x="484" y="238"/>
                    <a:pt x="484" y="238"/>
                    <a:pt x="484" y="238"/>
                  </a:cubicBezTo>
                  <a:cubicBezTo>
                    <a:pt x="484" y="239"/>
                    <a:pt x="484" y="239"/>
                    <a:pt x="484" y="239"/>
                  </a:cubicBezTo>
                  <a:cubicBezTo>
                    <a:pt x="485" y="240"/>
                    <a:pt x="485" y="240"/>
                    <a:pt x="485" y="240"/>
                  </a:cubicBezTo>
                  <a:cubicBezTo>
                    <a:pt x="485" y="241"/>
                    <a:pt x="485" y="241"/>
                    <a:pt x="485" y="241"/>
                  </a:cubicBezTo>
                  <a:cubicBezTo>
                    <a:pt x="485" y="242"/>
                    <a:pt x="485" y="242"/>
                    <a:pt x="485" y="242"/>
                  </a:cubicBezTo>
                  <a:cubicBezTo>
                    <a:pt x="486" y="244"/>
                    <a:pt x="486" y="244"/>
                    <a:pt x="486" y="244"/>
                  </a:cubicBezTo>
                  <a:cubicBezTo>
                    <a:pt x="486" y="244"/>
                    <a:pt x="486" y="244"/>
                    <a:pt x="486" y="244"/>
                  </a:cubicBezTo>
                  <a:cubicBezTo>
                    <a:pt x="486" y="245"/>
                    <a:pt x="486" y="245"/>
                    <a:pt x="486" y="245"/>
                  </a:cubicBezTo>
                  <a:cubicBezTo>
                    <a:pt x="486" y="246"/>
                    <a:pt x="486" y="246"/>
                    <a:pt x="486" y="246"/>
                  </a:cubicBezTo>
                  <a:cubicBezTo>
                    <a:pt x="487" y="248"/>
                    <a:pt x="487" y="248"/>
                    <a:pt x="487" y="248"/>
                  </a:cubicBezTo>
                  <a:cubicBezTo>
                    <a:pt x="486" y="248"/>
                    <a:pt x="486" y="248"/>
                    <a:pt x="486" y="248"/>
                  </a:cubicBezTo>
                  <a:cubicBezTo>
                    <a:pt x="487" y="250"/>
                    <a:pt x="487" y="250"/>
                    <a:pt x="487" y="250"/>
                  </a:cubicBezTo>
                  <a:cubicBezTo>
                    <a:pt x="487" y="250"/>
                    <a:pt x="487" y="250"/>
                    <a:pt x="487" y="250"/>
                  </a:cubicBezTo>
                  <a:cubicBezTo>
                    <a:pt x="489" y="252"/>
                    <a:pt x="489" y="252"/>
                    <a:pt x="489" y="252"/>
                  </a:cubicBezTo>
                  <a:cubicBezTo>
                    <a:pt x="489" y="253"/>
                    <a:pt x="489" y="253"/>
                    <a:pt x="489" y="253"/>
                  </a:cubicBezTo>
                  <a:cubicBezTo>
                    <a:pt x="490" y="254"/>
                    <a:pt x="490" y="254"/>
                    <a:pt x="490" y="254"/>
                  </a:cubicBezTo>
                  <a:cubicBezTo>
                    <a:pt x="490" y="256"/>
                    <a:pt x="490" y="256"/>
                    <a:pt x="490" y="256"/>
                  </a:cubicBezTo>
                  <a:cubicBezTo>
                    <a:pt x="490" y="257"/>
                    <a:pt x="490" y="257"/>
                    <a:pt x="490" y="257"/>
                  </a:cubicBezTo>
                  <a:cubicBezTo>
                    <a:pt x="491" y="258"/>
                    <a:pt x="491" y="258"/>
                    <a:pt x="491" y="258"/>
                  </a:cubicBezTo>
                  <a:cubicBezTo>
                    <a:pt x="491" y="259"/>
                    <a:pt x="491" y="259"/>
                    <a:pt x="491" y="259"/>
                  </a:cubicBezTo>
                  <a:cubicBezTo>
                    <a:pt x="492" y="260"/>
                    <a:pt x="492" y="260"/>
                    <a:pt x="492" y="260"/>
                  </a:cubicBezTo>
                  <a:cubicBezTo>
                    <a:pt x="492" y="261"/>
                    <a:pt x="492" y="261"/>
                    <a:pt x="492" y="261"/>
                  </a:cubicBezTo>
                  <a:cubicBezTo>
                    <a:pt x="492" y="262"/>
                    <a:pt x="492" y="262"/>
                    <a:pt x="492" y="262"/>
                  </a:cubicBezTo>
                  <a:cubicBezTo>
                    <a:pt x="492" y="264"/>
                    <a:pt x="492" y="264"/>
                    <a:pt x="492" y="264"/>
                  </a:cubicBezTo>
                  <a:cubicBezTo>
                    <a:pt x="492" y="265"/>
                    <a:pt x="492" y="265"/>
                    <a:pt x="492" y="265"/>
                  </a:cubicBezTo>
                  <a:cubicBezTo>
                    <a:pt x="493" y="266"/>
                    <a:pt x="493" y="266"/>
                    <a:pt x="493" y="266"/>
                  </a:cubicBezTo>
                  <a:cubicBezTo>
                    <a:pt x="494" y="267"/>
                    <a:pt x="494" y="267"/>
                    <a:pt x="494" y="267"/>
                  </a:cubicBezTo>
                  <a:cubicBezTo>
                    <a:pt x="495" y="267"/>
                    <a:pt x="495" y="267"/>
                    <a:pt x="495" y="267"/>
                  </a:cubicBezTo>
                  <a:close/>
                  <a:moveTo>
                    <a:pt x="450" y="211"/>
                  </a:moveTo>
                  <a:cubicBezTo>
                    <a:pt x="450" y="211"/>
                    <a:pt x="450" y="211"/>
                    <a:pt x="450" y="211"/>
                  </a:cubicBezTo>
                  <a:cubicBezTo>
                    <a:pt x="450" y="210"/>
                    <a:pt x="450" y="210"/>
                    <a:pt x="450" y="210"/>
                  </a:cubicBezTo>
                  <a:cubicBezTo>
                    <a:pt x="450" y="210"/>
                    <a:pt x="450" y="210"/>
                    <a:pt x="450" y="210"/>
                  </a:cubicBezTo>
                  <a:cubicBezTo>
                    <a:pt x="451" y="210"/>
                    <a:pt x="451" y="210"/>
                    <a:pt x="451" y="210"/>
                  </a:cubicBezTo>
                  <a:cubicBezTo>
                    <a:pt x="451" y="211"/>
                    <a:pt x="451" y="211"/>
                    <a:pt x="451" y="211"/>
                  </a:cubicBezTo>
                  <a:cubicBezTo>
                    <a:pt x="452" y="211"/>
                    <a:pt x="452" y="211"/>
                    <a:pt x="452" y="211"/>
                  </a:cubicBezTo>
                  <a:cubicBezTo>
                    <a:pt x="452" y="210"/>
                    <a:pt x="452" y="210"/>
                    <a:pt x="452" y="210"/>
                  </a:cubicBezTo>
                  <a:cubicBezTo>
                    <a:pt x="453" y="210"/>
                    <a:pt x="453" y="210"/>
                    <a:pt x="453" y="210"/>
                  </a:cubicBezTo>
                  <a:cubicBezTo>
                    <a:pt x="452" y="209"/>
                    <a:pt x="452" y="209"/>
                    <a:pt x="452" y="209"/>
                  </a:cubicBezTo>
                  <a:cubicBezTo>
                    <a:pt x="452" y="209"/>
                    <a:pt x="452" y="209"/>
                    <a:pt x="452" y="209"/>
                  </a:cubicBezTo>
                  <a:cubicBezTo>
                    <a:pt x="453" y="209"/>
                    <a:pt x="453" y="209"/>
                    <a:pt x="453" y="209"/>
                  </a:cubicBezTo>
                  <a:cubicBezTo>
                    <a:pt x="453" y="208"/>
                    <a:pt x="453" y="208"/>
                    <a:pt x="453" y="208"/>
                  </a:cubicBezTo>
                  <a:cubicBezTo>
                    <a:pt x="452" y="208"/>
                    <a:pt x="452" y="208"/>
                    <a:pt x="452" y="208"/>
                  </a:cubicBezTo>
                  <a:cubicBezTo>
                    <a:pt x="452" y="208"/>
                    <a:pt x="452" y="208"/>
                    <a:pt x="452" y="208"/>
                  </a:cubicBezTo>
                  <a:cubicBezTo>
                    <a:pt x="452" y="209"/>
                    <a:pt x="452" y="209"/>
                    <a:pt x="452" y="209"/>
                  </a:cubicBezTo>
                  <a:cubicBezTo>
                    <a:pt x="451" y="209"/>
                    <a:pt x="451" y="209"/>
                    <a:pt x="451" y="209"/>
                  </a:cubicBezTo>
                  <a:cubicBezTo>
                    <a:pt x="452" y="208"/>
                    <a:pt x="452" y="208"/>
                    <a:pt x="452" y="208"/>
                  </a:cubicBezTo>
                  <a:cubicBezTo>
                    <a:pt x="452" y="208"/>
                    <a:pt x="452" y="208"/>
                    <a:pt x="452" y="208"/>
                  </a:cubicBezTo>
                  <a:cubicBezTo>
                    <a:pt x="452" y="208"/>
                    <a:pt x="452" y="208"/>
                    <a:pt x="452" y="208"/>
                  </a:cubicBezTo>
                  <a:cubicBezTo>
                    <a:pt x="451" y="208"/>
                    <a:pt x="451" y="208"/>
                    <a:pt x="451" y="208"/>
                  </a:cubicBezTo>
                  <a:cubicBezTo>
                    <a:pt x="450" y="207"/>
                    <a:pt x="450" y="207"/>
                    <a:pt x="450" y="207"/>
                  </a:cubicBezTo>
                  <a:cubicBezTo>
                    <a:pt x="450" y="208"/>
                    <a:pt x="450" y="208"/>
                    <a:pt x="450" y="208"/>
                  </a:cubicBezTo>
                  <a:cubicBezTo>
                    <a:pt x="449" y="209"/>
                    <a:pt x="449" y="209"/>
                    <a:pt x="449" y="209"/>
                  </a:cubicBezTo>
                  <a:cubicBezTo>
                    <a:pt x="449" y="209"/>
                    <a:pt x="449" y="209"/>
                    <a:pt x="449" y="209"/>
                  </a:cubicBezTo>
                  <a:cubicBezTo>
                    <a:pt x="449" y="210"/>
                    <a:pt x="449" y="210"/>
                    <a:pt x="449" y="210"/>
                  </a:cubicBezTo>
                  <a:cubicBezTo>
                    <a:pt x="450" y="211"/>
                    <a:pt x="450" y="211"/>
                    <a:pt x="450" y="211"/>
                  </a:cubicBezTo>
                  <a:close/>
                  <a:moveTo>
                    <a:pt x="447" y="210"/>
                  </a:moveTo>
                  <a:cubicBezTo>
                    <a:pt x="447" y="210"/>
                    <a:pt x="447" y="210"/>
                    <a:pt x="447" y="210"/>
                  </a:cubicBezTo>
                  <a:cubicBezTo>
                    <a:pt x="447" y="210"/>
                    <a:pt x="447" y="210"/>
                    <a:pt x="447" y="210"/>
                  </a:cubicBezTo>
                  <a:cubicBezTo>
                    <a:pt x="447" y="209"/>
                    <a:pt x="447" y="209"/>
                    <a:pt x="447" y="209"/>
                  </a:cubicBezTo>
                  <a:cubicBezTo>
                    <a:pt x="448" y="210"/>
                    <a:pt x="448" y="210"/>
                    <a:pt x="448" y="210"/>
                  </a:cubicBezTo>
                  <a:cubicBezTo>
                    <a:pt x="448" y="210"/>
                    <a:pt x="448" y="210"/>
                    <a:pt x="448" y="210"/>
                  </a:cubicBezTo>
                  <a:cubicBezTo>
                    <a:pt x="448" y="209"/>
                    <a:pt x="448" y="209"/>
                    <a:pt x="448" y="209"/>
                  </a:cubicBezTo>
                  <a:cubicBezTo>
                    <a:pt x="448" y="209"/>
                    <a:pt x="448" y="209"/>
                    <a:pt x="448" y="209"/>
                  </a:cubicBezTo>
                  <a:cubicBezTo>
                    <a:pt x="448" y="208"/>
                    <a:pt x="448" y="208"/>
                    <a:pt x="448" y="208"/>
                  </a:cubicBezTo>
                  <a:cubicBezTo>
                    <a:pt x="448" y="208"/>
                    <a:pt x="448" y="208"/>
                    <a:pt x="448" y="208"/>
                  </a:cubicBezTo>
                  <a:cubicBezTo>
                    <a:pt x="447" y="209"/>
                    <a:pt x="447" y="209"/>
                    <a:pt x="447" y="209"/>
                  </a:cubicBezTo>
                  <a:cubicBezTo>
                    <a:pt x="446" y="209"/>
                    <a:pt x="446" y="209"/>
                    <a:pt x="446" y="209"/>
                  </a:cubicBezTo>
                  <a:cubicBezTo>
                    <a:pt x="446" y="210"/>
                    <a:pt x="446" y="210"/>
                    <a:pt x="446" y="210"/>
                  </a:cubicBezTo>
                  <a:cubicBezTo>
                    <a:pt x="447" y="210"/>
                    <a:pt x="447" y="210"/>
                    <a:pt x="447" y="210"/>
                  </a:cubicBezTo>
                  <a:close/>
                  <a:moveTo>
                    <a:pt x="453" y="213"/>
                  </a:moveTo>
                  <a:cubicBezTo>
                    <a:pt x="453" y="213"/>
                    <a:pt x="453" y="213"/>
                    <a:pt x="453" y="213"/>
                  </a:cubicBezTo>
                  <a:cubicBezTo>
                    <a:pt x="453" y="213"/>
                    <a:pt x="453" y="213"/>
                    <a:pt x="453" y="213"/>
                  </a:cubicBezTo>
                  <a:cubicBezTo>
                    <a:pt x="454" y="212"/>
                    <a:pt x="454" y="212"/>
                    <a:pt x="454" y="212"/>
                  </a:cubicBezTo>
                  <a:cubicBezTo>
                    <a:pt x="453" y="212"/>
                    <a:pt x="453" y="212"/>
                    <a:pt x="453" y="212"/>
                  </a:cubicBezTo>
                  <a:cubicBezTo>
                    <a:pt x="453" y="212"/>
                    <a:pt x="453" y="212"/>
                    <a:pt x="453" y="212"/>
                  </a:cubicBezTo>
                  <a:cubicBezTo>
                    <a:pt x="453" y="212"/>
                    <a:pt x="453" y="212"/>
                    <a:pt x="453" y="212"/>
                  </a:cubicBezTo>
                  <a:cubicBezTo>
                    <a:pt x="453" y="213"/>
                    <a:pt x="453" y="213"/>
                    <a:pt x="453" y="213"/>
                  </a:cubicBezTo>
                  <a:close/>
                  <a:moveTo>
                    <a:pt x="452" y="212"/>
                  </a:moveTo>
                  <a:cubicBezTo>
                    <a:pt x="452" y="212"/>
                    <a:pt x="452" y="212"/>
                    <a:pt x="452" y="212"/>
                  </a:cubicBezTo>
                  <a:cubicBezTo>
                    <a:pt x="452" y="213"/>
                    <a:pt x="452" y="213"/>
                    <a:pt x="452" y="213"/>
                  </a:cubicBezTo>
                  <a:cubicBezTo>
                    <a:pt x="452" y="212"/>
                    <a:pt x="452" y="212"/>
                    <a:pt x="452" y="212"/>
                  </a:cubicBezTo>
                  <a:cubicBezTo>
                    <a:pt x="452" y="212"/>
                    <a:pt x="452" y="212"/>
                    <a:pt x="452" y="212"/>
                  </a:cubicBezTo>
                  <a:cubicBezTo>
                    <a:pt x="452" y="212"/>
                    <a:pt x="452" y="212"/>
                    <a:pt x="452" y="212"/>
                  </a:cubicBezTo>
                  <a:cubicBezTo>
                    <a:pt x="452" y="212"/>
                    <a:pt x="452" y="212"/>
                    <a:pt x="452" y="212"/>
                  </a:cubicBezTo>
                  <a:close/>
                  <a:moveTo>
                    <a:pt x="452" y="215"/>
                  </a:moveTo>
                  <a:cubicBezTo>
                    <a:pt x="452" y="215"/>
                    <a:pt x="452" y="215"/>
                    <a:pt x="452" y="215"/>
                  </a:cubicBezTo>
                  <a:cubicBezTo>
                    <a:pt x="453" y="215"/>
                    <a:pt x="453" y="215"/>
                    <a:pt x="453" y="215"/>
                  </a:cubicBezTo>
                  <a:cubicBezTo>
                    <a:pt x="453" y="214"/>
                    <a:pt x="453" y="214"/>
                    <a:pt x="453" y="214"/>
                  </a:cubicBezTo>
                  <a:cubicBezTo>
                    <a:pt x="453" y="214"/>
                    <a:pt x="453" y="214"/>
                    <a:pt x="453" y="214"/>
                  </a:cubicBezTo>
                  <a:cubicBezTo>
                    <a:pt x="453" y="213"/>
                    <a:pt x="453" y="213"/>
                    <a:pt x="453" y="213"/>
                  </a:cubicBezTo>
                  <a:cubicBezTo>
                    <a:pt x="452" y="214"/>
                    <a:pt x="452" y="214"/>
                    <a:pt x="452" y="214"/>
                  </a:cubicBezTo>
                  <a:cubicBezTo>
                    <a:pt x="451" y="214"/>
                    <a:pt x="451" y="214"/>
                    <a:pt x="451" y="214"/>
                  </a:cubicBezTo>
                  <a:cubicBezTo>
                    <a:pt x="451" y="215"/>
                    <a:pt x="451" y="215"/>
                    <a:pt x="451" y="215"/>
                  </a:cubicBezTo>
                  <a:cubicBezTo>
                    <a:pt x="452" y="215"/>
                    <a:pt x="452" y="215"/>
                    <a:pt x="452" y="215"/>
                  </a:cubicBezTo>
                  <a:close/>
                  <a:moveTo>
                    <a:pt x="486" y="169"/>
                  </a:moveTo>
                  <a:cubicBezTo>
                    <a:pt x="486" y="169"/>
                    <a:pt x="486" y="169"/>
                    <a:pt x="486" y="169"/>
                  </a:cubicBezTo>
                  <a:cubicBezTo>
                    <a:pt x="487" y="168"/>
                    <a:pt x="487" y="168"/>
                    <a:pt x="487" y="168"/>
                  </a:cubicBezTo>
                  <a:cubicBezTo>
                    <a:pt x="487" y="167"/>
                    <a:pt x="487" y="167"/>
                    <a:pt x="487" y="167"/>
                  </a:cubicBezTo>
                  <a:cubicBezTo>
                    <a:pt x="486" y="167"/>
                    <a:pt x="486" y="167"/>
                    <a:pt x="486" y="167"/>
                  </a:cubicBezTo>
                  <a:cubicBezTo>
                    <a:pt x="486" y="168"/>
                    <a:pt x="486" y="168"/>
                    <a:pt x="486" y="168"/>
                  </a:cubicBezTo>
                  <a:cubicBezTo>
                    <a:pt x="486" y="169"/>
                    <a:pt x="486" y="169"/>
                    <a:pt x="486" y="169"/>
                  </a:cubicBezTo>
                  <a:close/>
                  <a:moveTo>
                    <a:pt x="540" y="163"/>
                  </a:moveTo>
                  <a:cubicBezTo>
                    <a:pt x="540" y="164"/>
                    <a:pt x="540" y="164"/>
                    <a:pt x="540" y="164"/>
                  </a:cubicBezTo>
                  <a:cubicBezTo>
                    <a:pt x="540" y="163"/>
                    <a:pt x="540" y="163"/>
                    <a:pt x="540" y="163"/>
                  </a:cubicBezTo>
                  <a:cubicBezTo>
                    <a:pt x="540" y="162"/>
                    <a:pt x="540" y="162"/>
                    <a:pt x="540" y="162"/>
                  </a:cubicBezTo>
                  <a:cubicBezTo>
                    <a:pt x="540" y="162"/>
                    <a:pt x="540" y="162"/>
                    <a:pt x="540" y="162"/>
                  </a:cubicBezTo>
                  <a:cubicBezTo>
                    <a:pt x="540" y="161"/>
                    <a:pt x="540" y="161"/>
                    <a:pt x="540" y="161"/>
                  </a:cubicBezTo>
                  <a:cubicBezTo>
                    <a:pt x="541" y="160"/>
                    <a:pt x="541" y="160"/>
                    <a:pt x="541" y="160"/>
                  </a:cubicBezTo>
                  <a:cubicBezTo>
                    <a:pt x="541" y="159"/>
                    <a:pt x="541" y="159"/>
                    <a:pt x="541" y="159"/>
                  </a:cubicBezTo>
                  <a:cubicBezTo>
                    <a:pt x="542" y="159"/>
                    <a:pt x="542" y="159"/>
                    <a:pt x="542" y="159"/>
                  </a:cubicBezTo>
                  <a:cubicBezTo>
                    <a:pt x="543" y="158"/>
                    <a:pt x="543" y="158"/>
                    <a:pt x="543" y="158"/>
                  </a:cubicBezTo>
                  <a:cubicBezTo>
                    <a:pt x="543" y="158"/>
                    <a:pt x="543" y="158"/>
                    <a:pt x="543" y="158"/>
                  </a:cubicBezTo>
                  <a:cubicBezTo>
                    <a:pt x="542" y="157"/>
                    <a:pt x="542" y="157"/>
                    <a:pt x="542" y="157"/>
                  </a:cubicBezTo>
                  <a:cubicBezTo>
                    <a:pt x="541" y="155"/>
                    <a:pt x="541" y="155"/>
                    <a:pt x="541" y="155"/>
                  </a:cubicBezTo>
                  <a:cubicBezTo>
                    <a:pt x="541" y="155"/>
                    <a:pt x="541" y="155"/>
                    <a:pt x="541" y="155"/>
                  </a:cubicBezTo>
                  <a:cubicBezTo>
                    <a:pt x="540" y="156"/>
                    <a:pt x="540" y="156"/>
                    <a:pt x="540" y="156"/>
                  </a:cubicBezTo>
                  <a:cubicBezTo>
                    <a:pt x="540" y="156"/>
                    <a:pt x="540" y="156"/>
                    <a:pt x="540" y="156"/>
                  </a:cubicBezTo>
                  <a:cubicBezTo>
                    <a:pt x="540" y="156"/>
                    <a:pt x="540" y="156"/>
                    <a:pt x="540" y="156"/>
                  </a:cubicBezTo>
                  <a:cubicBezTo>
                    <a:pt x="539" y="158"/>
                    <a:pt x="539" y="158"/>
                    <a:pt x="539" y="158"/>
                  </a:cubicBezTo>
                  <a:cubicBezTo>
                    <a:pt x="538" y="158"/>
                    <a:pt x="538" y="158"/>
                    <a:pt x="538" y="158"/>
                  </a:cubicBezTo>
                  <a:cubicBezTo>
                    <a:pt x="538" y="159"/>
                    <a:pt x="538" y="159"/>
                    <a:pt x="538" y="159"/>
                  </a:cubicBezTo>
                  <a:cubicBezTo>
                    <a:pt x="538" y="158"/>
                    <a:pt x="538" y="158"/>
                    <a:pt x="538" y="158"/>
                  </a:cubicBezTo>
                  <a:cubicBezTo>
                    <a:pt x="539" y="158"/>
                    <a:pt x="539" y="158"/>
                    <a:pt x="539" y="158"/>
                  </a:cubicBezTo>
                  <a:cubicBezTo>
                    <a:pt x="539" y="158"/>
                    <a:pt x="539" y="158"/>
                    <a:pt x="539" y="158"/>
                  </a:cubicBezTo>
                  <a:cubicBezTo>
                    <a:pt x="539" y="159"/>
                    <a:pt x="539" y="159"/>
                    <a:pt x="539" y="159"/>
                  </a:cubicBezTo>
                  <a:cubicBezTo>
                    <a:pt x="539" y="160"/>
                    <a:pt x="539" y="160"/>
                    <a:pt x="539" y="160"/>
                  </a:cubicBezTo>
                  <a:cubicBezTo>
                    <a:pt x="540" y="161"/>
                    <a:pt x="540" y="161"/>
                    <a:pt x="540" y="161"/>
                  </a:cubicBezTo>
                  <a:cubicBezTo>
                    <a:pt x="540" y="162"/>
                    <a:pt x="540" y="162"/>
                    <a:pt x="540" y="162"/>
                  </a:cubicBezTo>
                  <a:cubicBezTo>
                    <a:pt x="539" y="162"/>
                    <a:pt x="539" y="162"/>
                    <a:pt x="539" y="162"/>
                  </a:cubicBezTo>
                  <a:cubicBezTo>
                    <a:pt x="539" y="163"/>
                    <a:pt x="539" y="163"/>
                    <a:pt x="539" y="163"/>
                  </a:cubicBezTo>
                  <a:cubicBezTo>
                    <a:pt x="540" y="163"/>
                    <a:pt x="540" y="163"/>
                    <a:pt x="540" y="163"/>
                  </a:cubicBezTo>
                  <a:close/>
                  <a:moveTo>
                    <a:pt x="572" y="189"/>
                  </a:moveTo>
                  <a:cubicBezTo>
                    <a:pt x="572" y="189"/>
                    <a:pt x="572" y="189"/>
                    <a:pt x="572" y="189"/>
                  </a:cubicBezTo>
                  <a:cubicBezTo>
                    <a:pt x="573" y="189"/>
                    <a:pt x="573" y="189"/>
                    <a:pt x="573" y="189"/>
                  </a:cubicBezTo>
                  <a:cubicBezTo>
                    <a:pt x="574" y="190"/>
                    <a:pt x="574" y="190"/>
                    <a:pt x="574" y="190"/>
                  </a:cubicBezTo>
                  <a:cubicBezTo>
                    <a:pt x="576" y="191"/>
                    <a:pt x="576" y="191"/>
                    <a:pt x="576" y="191"/>
                  </a:cubicBezTo>
                  <a:cubicBezTo>
                    <a:pt x="576" y="191"/>
                    <a:pt x="576" y="191"/>
                    <a:pt x="576" y="191"/>
                  </a:cubicBezTo>
                  <a:cubicBezTo>
                    <a:pt x="577" y="191"/>
                    <a:pt x="577" y="191"/>
                    <a:pt x="577" y="191"/>
                  </a:cubicBezTo>
                  <a:cubicBezTo>
                    <a:pt x="577" y="190"/>
                    <a:pt x="577" y="190"/>
                    <a:pt x="577" y="190"/>
                  </a:cubicBezTo>
                  <a:cubicBezTo>
                    <a:pt x="576" y="190"/>
                    <a:pt x="576" y="190"/>
                    <a:pt x="576" y="190"/>
                  </a:cubicBezTo>
                  <a:cubicBezTo>
                    <a:pt x="575" y="190"/>
                    <a:pt x="575" y="190"/>
                    <a:pt x="575" y="190"/>
                  </a:cubicBezTo>
                  <a:cubicBezTo>
                    <a:pt x="574" y="189"/>
                    <a:pt x="574" y="189"/>
                    <a:pt x="574" y="189"/>
                  </a:cubicBezTo>
                  <a:cubicBezTo>
                    <a:pt x="574" y="189"/>
                    <a:pt x="574" y="189"/>
                    <a:pt x="574" y="189"/>
                  </a:cubicBezTo>
                  <a:cubicBezTo>
                    <a:pt x="572" y="189"/>
                    <a:pt x="572" y="189"/>
                    <a:pt x="572" y="189"/>
                  </a:cubicBezTo>
                  <a:cubicBezTo>
                    <a:pt x="572" y="189"/>
                    <a:pt x="572" y="189"/>
                    <a:pt x="572" y="189"/>
                  </a:cubicBezTo>
                  <a:close/>
                  <a:moveTo>
                    <a:pt x="563" y="187"/>
                  </a:moveTo>
                  <a:cubicBezTo>
                    <a:pt x="564" y="187"/>
                    <a:pt x="564" y="187"/>
                    <a:pt x="564" y="187"/>
                  </a:cubicBezTo>
                  <a:cubicBezTo>
                    <a:pt x="564" y="187"/>
                    <a:pt x="564" y="187"/>
                    <a:pt x="564" y="187"/>
                  </a:cubicBezTo>
                  <a:cubicBezTo>
                    <a:pt x="565" y="188"/>
                    <a:pt x="565" y="188"/>
                    <a:pt x="565" y="188"/>
                  </a:cubicBezTo>
                  <a:cubicBezTo>
                    <a:pt x="565" y="188"/>
                    <a:pt x="565" y="188"/>
                    <a:pt x="565" y="188"/>
                  </a:cubicBezTo>
                  <a:cubicBezTo>
                    <a:pt x="566" y="189"/>
                    <a:pt x="566" y="189"/>
                    <a:pt x="566" y="189"/>
                  </a:cubicBezTo>
                  <a:cubicBezTo>
                    <a:pt x="566" y="189"/>
                    <a:pt x="566" y="189"/>
                    <a:pt x="566" y="189"/>
                  </a:cubicBezTo>
                  <a:cubicBezTo>
                    <a:pt x="567" y="190"/>
                    <a:pt x="567" y="190"/>
                    <a:pt x="567" y="190"/>
                  </a:cubicBezTo>
                  <a:cubicBezTo>
                    <a:pt x="567" y="190"/>
                    <a:pt x="567" y="190"/>
                    <a:pt x="567" y="190"/>
                  </a:cubicBezTo>
                  <a:cubicBezTo>
                    <a:pt x="568" y="190"/>
                    <a:pt x="568" y="190"/>
                    <a:pt x="568" y="190"/>
                  </a:cubicBezTo>
                  <a:cubicBezTo>
                    <a:pt x="569" y="190"/>
                    <a:pt x="569" y="190"/>
                    <a:pt x="569" y="190"/>
                  </a:cubicBezTo>
                  <a:cubicBezTo>
                    <a:pt x="570" y="190"/>
                    <a:pt x="570" y="190"/>
                    <a:pt x="570" y="190"/>
                  </a:cubicBezTo>
                  <a:cubicBezTo>
                    <a:pt x="570" y="190"/>
                    <a:pt x="570" y="190"/>
                    <a:pt x="570" y="190"/>
                  </a:cubicBezTo>
                  <a:cubicBezTo>
                    <a:pt x="569" y="189"/>
                    <a:pt x="569" y="189"/>
                    <a:pt x="569" y="189"/>
                  </a:cubicBezTo>
                  <a:cubicBezTo>
                    <a:pt x="568" y="189"/>
                    <a:pt x="568" y="189"/>
                    <a:pt x="568" y="189"/>
                  </a:cubicBezTo>
                  <a:cubicBezTo>
                    <a:pt x="567" y="188"/>
                    <a:pt x="567" y="188"/>
                    <a:pt x="567" y="188"/>
                  </a:cubicBezTo>
                  <a:cubicBezTo>
                    <a:pt x="567" y="187"/>
                    <a:pt x="567" y="187"/>
                    <a:pt x="567" y="187"/>
                  </a:cubicBezTo>
                  <a:cubicBezTo>
                    <a:pt x="566" y="187"/>
                    <a:pt x="566" y="187"/>
                    <a:pt x="566" y="187"/>
                  </a:cubicBezTo>
                  <a:cubicBezTo>
                    <a:pt x="565" y="186"/>
                    <a:pt x="565" y="186"/>
                    <a:pt x="565" y="186"/>
                  </a:cubicBezTo>
                  <a:cubicBezTo>
                    <a:pt x="565" y="186"/>
                    <a:pt x="565" y="186"/>
                    <a:pt x="565" y="186"/>
                  </a:cubicBezTo>
                  <a:cubicBezTo>
                    <a:pt x="566" y="186"/>
                    <a:pt x="566" y="186"/>
                    <a:pt x="566" y="186"/>
                  </a:cubicBezTo>
                  <a:cubicBezTo>
                    <a:pt x="565" y="186"/>
                    <a:pt x="565" y="186"/>
                    <a:pt x="565" y="186"/>
                  </a:cubicBezTo>
                  <a:cubicBezTo>
                    <a:pt x="564" y="186"/>
                    <a:pt x="564" y="186"/>
                    <a:pt x="564" y="186"/>
                  </a:cubicBezTo>
                  <a:cubicBezTo>
                    <a:pt x="563" y="186"/>
                    <a:pt x="563" y="186"/>
                    <a:pt x="563" y="186"/>
                  </a:cubicBezTo>
                  <a:cubicBezTo>
                    <a:pt x="563" y="186"/>
                    <a:pt x="563" y="186"/>
                    <a:pt x="563" y="186"/>
                  </a:cubicBezTo>
                  <a:cubicBezTo>
                    <a:pt x="563" y="187"/>
                    <a:pt x="563" y="187"/>
                    <a:pt x="563" y="187"/>
                  </a:cubicBezTo>
                  <a:close/>
                  <a:moveTo>
                    <a:pt x="541" y="228"/>
                  </a:moveTo>
                  <a:cubicBezTo>
                    <a:pt x="541" y="228"/>
                    <a:pt x="541" y="228"/>
                    <a:pt x="541" y="228"/>
                  </a:cubicBezTo>
                  <a:cubicBezTo>
                    <a:pt x="542" y="228"/>
                    <a:pt x="542" y="228"/>
                    <a:pt x="542" y="228"/>
                  </a:cubicBezTo>
                  <a:cubicBezTo>
                    <a:pt x="542" y="227"/>
                    <a:pt x="542" y="227"/>
                    <a:pt x="542" y="227"/>
                  </a:cubicBezTo>
                  <a:cubicBezTo>
                    <a:pt x="541" y="227"/>
                    <a:pt x="541" y="227"/>
                    <a:pt x="541" y="227"/>
                  </a:cubicBezTo>
                  <a:cubicBezTo>
                    <a:pt x="540" y="227"/>
                    <a:pt x="540" y="227"/>
                    <a:pt x="540" y="227"/>
                  </a:cubicBezTo>
                  <a:cubicBezTo>
                    <a:pt x="540" y="228"/>
                    <a:pt x="540" y="228"/>
                    <a:pt x="540" y="228"/>
                  </a:cubicBezTo>
                  <a:cubicBezTo>
                    <a:pt x="541" y="228"/>
                    <a:pt x="541" y="228"/>
                    <a:pt x="541" y="228"/>
                  </a:cubicBezTo>
                  <a:close/>
                  <a:moveTo>
                    <a:pt x="536" y="227"/>
                  </a:moveTo>
                  <a:cubicBezTo>
                    <a:pt x="536" y="228"/>
                    <a:pt x="536" y="228"/>
                    <a:pt x="536" y="228"/>
                  </a:cubicBezTo>
                  <a:cubicBezTo>
                    <a:pt x="537" y="228"/>
                    <a:pt x="537" y="228"/>
                    <a:pt x="537" y="228"/>
                  </a:cubicBezTo>
                  <a:cubicBezTo>
                    <a:pt x="538" y="228"/>
                    <a:pt x="538" y="228"/>
                    <a:pt x="538" y="228"/>
                  </a:cubicBezTo>
                  <a:cubicBezTo>
                    <a:pt x="538" y="228"/>
                    <a:pt x="538" y="228"/>
                    <a:pt x="538" y="228"/>
                  </a:cubicBezTo>
                  <a:cubicBezTo>
                    <a:pt x="537" y="227"/>
                    <a:pt x="537" y="227"/>
                    <a:pt x="537" y="227"/>
                  </a:cubicBezTo>
                  <a:cubicBezTo>
                    <a:pt x="536" y="227"/>
                    <a:pt x="536" y="227"/>
                    <a:pt x="536" y="227"/>
                  </a:cubicBezTo>
                  <a:close/>
                  <a:moveTo>
                    <a:pt x="539" y="234"/>
                  </a:moveTo>
                  <a:cubicBezTo>
                    <a:pt x="539" y="234"/>
                    <a:pt x="539" y="234"/>
                    <a:pt x="539" y="234"/>
                  </a:cubicBezTo>
                  <a:cubicBezTo>
                    <a:pt x="539" y="233"/>
                    <a:pt x="539" y="233"/>
                    <a:pt x="539" y="233"/>
                  </a:cubicBezTo>
                  <a:cubicBezTo>
                    <a:pt x="539" y="232"/>
                    <a:pt x="539" y="232"/>
                    <a:pt x="539" y="232"/>
                  </a:cubicBezTo>
                  <a:cubicBezTo>
                    <a:pt x="540" y="232"/>
                    <a:pt x="540" y="232"/>
                    <a:pt x="540" y="232"/>
                  </a:cubicBezTo>
                  <a:cubicBezTo>
                    <a:pt x="541" y="231"/>
                    <a:pt x="541" y="231"/>
                    <a:pt x="541" y="231"/>
                  </a:cubicBezTo>
                  <a:cubicBezTo>
                    <a:pt x="540" y="230"/>
                    <a:pt x="540" y="230"/>
                    <a:pt x="540" y="230"/>
                  </a:cubicBezTo>
                  <a:cubicBezTo>
                    <a:pt x="541" y="230"/>
                    <a:pt x="541" y="230"/>
                    <a:pt x="541" y="230"/>
                  </a:cubicBezTo>
                  <a:cubicBezTo>
                    <a:pt x="541" y="229"/>
                    <a:pt x="541" y="229"/>
                    <a:pt x="541" y="229"/>
                  </a:cubicBezTo>
                  <a:cubicBezTo>
                    <a:pt x="541" y="229"/>
                    <a:pt x="541" y="229"/>
                    <a:pt x="541" y="229"/>
                  </a:cubicBezTo>
                  <a:cubicBezTo>
                    <a:pt x="539" y="228"/>
                    <a:pt x="539" y="228"/>
                    <a:pt x="539" y="228"/>
                  </a:cubicBezTo>
                  <a:cubicBezTo>
                    <a:pt x="539" y="228"/>
                    <a:pt x="539" y="228"/>
                    <a:pt x="539" y="228"/>
                  </a:cubicBezTo>
                  <a:cubicBezTo>
                    <a:pt x="539" y="230"/>
                    <a:pt x="539" y="230"/>
                    <a:pt x="539" y="230"/>
                  </a:cubicBezTo>
                  <a:cubicBezTo>
                    <a:pt x="539" y="230"/>
                    <a:pt x="539" y="230"/>
                    <a:pt x="539" y="230"/>
                  </a:cubicBezTo>
                  <a:cubicBezTo>
                    <a:pt x="538" y="231"/>
                    <a:pt x="538" y="231"/>
                    <a:pt x="538" y="231"/>
                  </a:cubicBezTo>
                  <a:cubicBezTo>
                    <a:pt x="538" y="231"/>
                    <a:pt x="538" y="231"/>
                    <a:pt x="538" y="231"/>
                  </a:cubicBezTo>
                  <a:cubicBezTo>
                    <a:pt x="537" y="231"/>
                    <a:pt x="537" y="231"/>
                    <a:pt x="537" y="231"/>
                  </a:cubicBezTo>
                  <a:cubicBezTo>
                    <a:pt x="537" y="232"/>
                    <a:pt x="537" y="232"/>
                    <a:pt x="537" y="232"/>
                  </a:cubicBezTo>
                  <a:cubicBezTo>
                    <a:pt x="538" y="232"/>
                    <a:pt x="538" y="232"/>
                    <a:pt x="538" y="232"/>
                  </a:cubicBezTo>
                  <a:cubicBezTo>
                    <a:pt x="538" y="233"/>
                    <a:pt x="538" y="233"/>
                    <a:pt x="538" y="233"/>
                  </a:cubicBezTo>
                  <a:cubicBezTo>
                    <a:pt x="538" y="233"/>
                    <a:pt x="538" y="233"/>
                    <a:pt x="538" y="233"/>
                  </a:cubicBezTo>
                  <a:cubicBezTo>
                    <a:pt x="538" y="233"/>
                    <a:pt x="538" y="233"/>
                    <a:pt x="538" y="233"/>
                  </a:cubicBezTo>
                  <a:cubicBezTo>
                    <a:pt x="539" y="233"/>
                    <a:pt x="539" y="233"/>
                    <a:pt x="539" y="233"/>
                  </a:cubicBezTo>
                  <a:cubicBezTo>
                    <a:pt x="539" y="234"/>
                    <a:pt x="539" y="234"/>
                    <a:pt x="539" y="234"/>
                  </a:cubicBezTo>
                  <a:close/>
                  <a:moveTo>
                    <a:pt x="538" y="239"/>
                  </a:moveTo>
                  <a:cubicBezTo>
                    <a:pt x="538" y="239"/>
                    <a:pt x="538" y="238"/>
                    <a:pt x="538" y="238"/>
                  </a:cubicBezTo>
                  <a:cubicBezTo>
                    <a:pt x="538" y="238"/>
                    <a:pt x="538" y="238"/>
                    <a:pt x="538" y="238"/>
                  </a:cubicBezTo>
                  <a:cubicBezTo>
                    <a:pt x="538" y="237"/>
                    <a:pt x="538" y="237"/>
                    <a:pt x="538" y="237"/>
                  </a:cubicBezTo>
                  <a:cubicBezTo>
                    <a:pt x="538" y="237"/>
                    <a:pt x="538" y="237"/>
                    <a:pt x="538" y="237"/>
                  </a:cubicBezTo>
                  <a:cubicBezTo>
                    <a:pt x="538" y="237"/>
                    <a:pt x="538" y="237"/>
                    <a:pt x="538" y="237"/>
                  </a:cubicBezTo>
                  <a:cubicBezTo>
                    <a:pt x="537" y="238"/>
                    <a:pt x="537" y="238"/>
                    <a:pt x="537" y="238"/>
                  </a:cubicBezTo>
                  <a:cubicBezTo>
                    <a:pt x="538" y="239"/>
                    <a:pt x="538" y="239"/>
                    <a:pt x="538" y="239"/>
                  </a:cubicBezTo>
                  <a:close/>
                  <a:moveTo>
                    <a:pt x="538" y="240"/>
                  </a:moveTo>
                  <a:cubicBezTo>
                    <a:pt x="539" y="240"/>
                    <a:pt x="539" y="240"/>
                    <a:pt x="539" y="240"/>
                  </a:cubicBezTo>
                  <a:cubicBezTo>
                    <a:pt x="538" y="240"/>
                    <a:pt x="538" y="240"/>
                    <a:pt x="538" y="240"/>
                  </a:cubicBezTo>
                  <a:cubicBezTo>
                    <a:pt x="538" y="239"/>
                    <a:pt x="538" y="239"/>
                    <a:pt x="538" y="239"/>
                  </a:cubicBezTo>
                  <a:cubicBezTo>
                    <a:pt x="538" y="240"/>
                    <a:pt x="538" y="240"/>
                    <a:pt x="538" y="240"/>
                  </a:cubicBezTo>
                  <a:cubicBezTo>
                    <a:pt x="538" y="240"/>
                    <a:pt x="538" y="240"/>
                    <a:pt x="538" y="240"/>
                  </a:cubicBezTo>
                  <a:cubicBezTo>
                    <a:pt x="538" y="240"/>
                    <a:pt x="538" y="240"/>
                    <a:pt x="538" y="240"/>
                  </a:cubicBezTo>
                  <a:close/>
                  <a:moveTo>
                    <a:pt x="537" y="241"/>
                  </a:moveTo>
                  <a:cubicBezTo>
                    <a:pt x="537" y="241"/>
                    <a:pt x="537" y="241"/>
                    <a:pt x="537" y="241"/>
                  </a:cubicBezTo>
                  <a:cubicBezTo>
                    <a:pt x="537" y="241"/>
                    <a:pt x="537" y="241"/>
                    <a:pt x="537" y="241"/>
                  </a:cubicBezTo>
                  <a:cubicBezTo>
                    <a:pt x="536" y="241"/>
                    <a:pt x="536" y="241"/>
                    <a:pt x="536" y="241"/>
                  </a:cubicBezTo>
                  <a:cubicBezTo>
                    <a:pt x="536" y="241"/>
                    <a:pt x="536" y="241"/>
                    <a:pt x="536" y="241"/>
                  </a:cubicBezTo>
                  <a:cubicBezTo>
                    <a:pt x="537" y="241"/>
                    <a:pt x="537" y="241"/>
                    <a:pt x="537" y="241"/>
                  </a:cubicBezTo>
                  <a:close/>
                  <a:moveTo>
                    <a:pt x="537" y="243"/>
                  </a:moveTo>
                  <a:cubicBezTo>
                    <a:pt x="538" y="243"/>
                    <a:pt x="538" y="243"/>
                    <a:pt x="538" y="243"/>
                  </a:cubicBezTo>
                  <a:cubicBezTo>
                    <a:pt x="538" y="243"/>
                    <a:pt x="538" y="243"/>
                    <a:pt x="538" y="243"/>
                  </a:cubicBezTo>
                  <a:cubicBezTo>
                    <a:pt x="538" y="242"/>
                    <a:pt x="538" y="242"/>
                    <a:pt x="538" y="242"/>
                  </a:cubicBezTo>
                  <a:cubicBezTo>
                    <a:pt x="538" y="242"/>
                    <a:pt x="538" y="242"/>
                    <a:pt x="538" y="242"/>
                  </a:cubicBezTo>
                  <a:cubicBezTo>
                    <a:pt x="537" y="242"/>
                    <a:pt x="537" y="242"/>
                    <a:pt x="537" y="242"/>
                  </a:cubicBezTo>
                  <a:cubicBezTo>
                    <a:pt x="537" y="243"/>
                    <a:pt x="537" y="243"/>
                    <a:pt x="537" y="243"/>
                  </a:cubicBezTo>
                  <a:close/>
                  <a:moveTo>
                    <a:pt x="536" y="248"/>
                  </a:moveTo>
                  <a:cubicBezTo>
                    <a:pt x="536" y="248"/>
                    <a:pt x="536" y="248"/>
                    <a:pt x="536" y="248"/>
                  </a:cubicBezTo>
                  <a:cubicBezTo>
                    <a:pt x="536" y="248"/>
                    <a:pt x="536" y="248"/>
                    <a:pt x="536" y="248"/>
                  </a:cubicBezTo>
                  <a:cubicBezTo>
                    <a:pt x="536" y="248"/>
                    <a:pt x="536" y="248"/>
                    <a:pt x="536" y="248"/>
                  </a:cubicBezTo>
                  <a:cubicBezTo>
                    <a:pt x="536" y="248"/>
                    <a:pt x="536" y="248"/>
                    <a:pt x="536" y="248"/>
                  </a:cubicBezTo>
                  <a:close/>
                  <a:moveTo>
                    <a:pt x="536" y="251"/>
                  </a:moveTo>
                  <a:cubicBezTo>
                    <a:pt x="536" y="250"/>
                    <a:pt x="536" y="250"/>
                    <a:pt x="536" y="250"/>
                  </a:cubicBezTo>
                  <a:cubicBezTo>
                    <a:pt x="536" y="250"/>
                    <a:pt x="536" y="250"/>
                    <a:pt x="536" y="250"/>
                  </a:cubicBezTo>
                  <a:cubicBezTo>
                    <a:pt x="536" y="250"/>
                    <a:pt x="536" y="250"/>
                    <a:pt x="536" y="250"/>
                  </a:cubicBezTo>
                  <a:cubicBezTo>
                    <a:pt x="536" y="251"/>
                    <a:pt x="536" y="251"/>
                    <a:pt x="536" y="251"/>
                  </a:cubicBezTo>
                  <a:close/>
                  <a:moveTo>
                    <a:pt x="536" y="252"/>
                  </a:moveTo>
                  <a:cubicBezTo>
                    <a:pt x="536" y="252"/>
                    <a:pt x="536" y="252"/>
                    <a:pt x="536" y="252"/>
                  </a:cubicBezTo>
                  <a:cubicBezTo>
                    <a:pt x="536" y="252"/>
                    <a:pt x="536" y="252"/>
                    <a:pt x="536" y="252"/>
                  </a:cubicBezTo>
                  <a:cubicBezTo>
                    <a:pt x="536" y="252"/>
                    <a:pt x="536" y="252"/>
                    <a:pt x="536" y="252"/>
                  </a:cubicBezTo>
                  <a:close/>
                  <a:moveTo>
                    <a:pt x="535" y="253"/>
                  </a:moveTo>
                  <a:cubicBezTo>
                    <a:pt x="535" y="253"/>
                    <a:pt x="535" y="253"/>
                    <a:pt x="535" y="253"/>
                  </a:cubicBezTo>
                  <a:cubicBezTo>
                    <a:pt x="535" y="253"/>
                    <a:pt x="535" y="253"/>
                    <a:pt x="535" y="253"/>
                  </a:cubicBezTo>
                  <a:cubicBezTo>
                    <a:pt x="535" y="253"/>
                    <a:pt x="535" y="253"/>
                    <a:pt x="535" y="253"/>
                  </a:cubicBezTo>
                  <a:cubicBezTo>
                    <a:pt x="535" y="253"/>
                    <a:pt x="535" y="253"/>
                    <a:pt x="535" y="253"/>
                  </a:cubicBezTo>
                  <a:cubicBezTo>
                    <a:pt x="535" y="253"/>
                    <a:pt x="535" y="253"/>
                    <a:pt x="535" y="253"/>
                  </a:cubicBezTo>
                  <a:close/>
                  <a:moveTo>
                    <a:pt x="534" y="256"/>
                  </a:moveTo>
                  <a:cubicBezTo>
                    <a:pt x="534" y="256"/>
                    <a:pt x="534" y="256"/>
                    <a:pt x="534" y="256"/>
                  </a:cubicBezTo>
                  <a:cubicBezTo>
                    <a:pt x="534" y="255"/>
                    <a:pt x="534" y="255"/>
                    <a:pt x="534" y="255"/>
                  </a:cubicBezTo>
                  <a:cubicBezTo>
                    <a:pt x="534" y="255"/>
                    <a:pt x="534" y="255"/>
                    <a:pt x="534" y="255"/>
                  </a:cubicBezTo>
                  <a:cubicBezTo>
                    <a:pt x="534" y="255"/>
                    <a:pt x="534" y="255"/>
                    <a:pt x="534" y="255"/>
                  </a:cubicBezTo>
                  <a:cubicBezTo>
                    <a:pt x="534" y="256"/>
                    <a:pt x="534" y="256"/>
                    <a:pt x="534" y="256"/>
                  </a:cubicBezTo>
                  <a:cubicBezTo>
                    <a:pt x="534" y="256"/>
                    <a:pt x="534" y="256"/>
                    <a:pt x="534" y="256"/>
                  </a:cubicBezTo>
                  <a:close/>
                  <a:moveTo>
                    <a:pt x="526" y="266"/>
                  </a:moveTo>
                  <a:cubicBezTo>
                    <a:pt x="527" y="266"/>
                    <a:pt x="527" y="266"/>
                    <a:pt x="527" y="266"/>
                  </a:cubicBezTo>
                  <a:cubicBezTo>
                    <a:pt x="528" y="265"/>
                    <a:pt x="528" y="265"/>
                    <a:pt x="528" y="265"/>
                  </a:cubicBezTo>
                  <a:cubicBezTo>
                    <a:pt x="528" y="264"/>
                    <a:pt x="528" y="264"/>
                    <a:pt x="528" y="264"/>
                  </a:cubicBezTo>
                  <a:cubicBezTo>
                    <a:pt x="529" y="264"/>
                    <a:pt x="529" y="264"/>
                    <a:pt x="529" y="264"/>
                  </a:cubicBezTo>
                  <a:cubicBezTo>
                    <a:pt x="529" y="263"/>
                    <a:pt x="529" y="263"/>
                    <a:pt x="529" y="263"/>
                  </a:cubicBezTo>
                  <a:cubicBezTo>
                    <a:pt x="529" y="262"/>
                    <a:pt x="529" y="262"/>
                    <a:pt x="529" y="262"/>
                  </a:cubicBezTo>
                  <a:cubicBezTo>
                    <a:pt x="530" y="261"/>
                    <a:pt x="530" y="261"/>
                    <a:pt x="530" y="261"/>
                  </a:cubicBezTo>
                  <a:cubicBezTo>
                    <a:pt x="530" y="261"/>
                    <a:pt x="530" y="261"/>
                    <a:pt x="530" y="261"/>
                  </a:cubicBezTo>
                  <a:cubicBezTo>
                    <a:pt x="529" y="261"/>
                    <a:pt x="529" y="261"/>
                    <a:pt x="529" y="261"/>
                  </a:cubicBezTo>
                  <a:cubicBezTo>
                    <a:pt x="528" y="262"/>
                    <a:pt x="528" y="262"/>
                    <a:pt x="528" y="262"/>
                  </a:cubicBezTo>
                  <a:cubicBezTo>
                    <a:pt x="528" y="262"/>
                    <a:pt x="528" y="262"/>
                    <a:pt x="528" y="262"/>
                  </a:cubicBezTo>
                  <a:cubicBezTo>
                    <a:pt x="528" y="263"/>
                    <a:pt x="528" y="263"/>
                    <a:pt x="528" y="263"/>
                  </a:cubicBezTo>
                  <a:cubicBezTo>
                    <a:pt x="527" y="263"/>
                    <a:pt x="527" y="263"/>
                    <a:pt x="527" y="263"/>
                  </a:cubicBezTo>
                  <a:cubicBezTo>
                    <a:pt x="527" y="264"/>
                    <a:pt x="527" y="264"/>
                    <a:pt x="527" y="264"/>
                  </a:cubicBezTo>
                  <a:cubicBezTo>
                    <a:pt x="527" y="264"/>
                    <a:pt x="527" y="264"/>
                    <a:pt x="527" y="264"/>
                  </a:cubicBezTo>
                  <a:cubicBezTo>
                    <a:pt x="526" y="266"/>
                    <a:pt x="526" y="266"/>
                    <a:pt x="526" y="266"/>
                  </a:cubicBezTo>
                  <a:close/>
                  <a:moveTo>
                    <a:pt x="518" y="274"/>
                  </a:moveTo>
                  <a:cubicBezTo>
                    <a:pt x="519" y="274"/>
                    <a:pt x="519" y="274"/>
                    <a:pt x="519" y="274"/>
                  </a:cubicBezTo>
                  <a:cubicBezTo>
                    <a:pt x="519" y="273"/>
                    <a:pt x="519" y="273"/>
                    <a:pt x="519" y="273"/>
                  </a:cubicBezTo>
                  <a:cubicBezTo>
                    <a:pt x="519" y="273"/>
                    <a:pt x="519" y="273"/>
                    <a:pt x="519" y="273"/>
                  </a:cubicBezTo>
                  <a:cubicBezTo>
                    <a:pt x="519" y="272"/>
                    <a:pt x="519" y="272"/>
                    <a:pt x="519" y="272"/>
                  </a:cubicBezTo>
                  <a:cubicBezTo>
                    <a:pt x="520" y="272"/>
                    <a:pt x="520" y="272"/>
                    <a:pt x="520" y="272"/>
                  </a:cubicBezTo>
                  <a:cubicBezTo>
                    <a:pt x="520" y="271"/>
                    <a:pt x="520" y="271"/>
                    <a:pt x="520" y="271"/>
                  </a:cubicBezTo>
                  <a:cubicBezTo>
                    <a:pt x="520" y="271"/>
                    <a:pt x="520" y="271"/>
                    <a:pt x="520" y="271"/>
                  </a:cubicBezTo>
                  <a:cubicBezTo>
                    <a:pt x="521" y="271"/>
                    <a:pt x="521" y="271"/>
                    <a:pt x="521" y="271"/>
                  </a:cubicBezTo>
                  <a:cubicBezTo>
                    <a:pt x="521" y="270"/>
                    <a:pt x="521" y="270"/>
                    <a:pt x="521" y="270"/>
                  </a:cubicBezTo>
                  <a:cubicBezTo>
                    <a:pt x="522" y="269"/>
                    <a:pt x="522" y="269"/>
                    <a:pt x="522" y="269"/>
                  </a:cubicBezTo>
                  <a:cubicBezTo>
                    <a:pt x="523" y="268"/>
                    <a:pt x="523" y="268"/>
                    <a:pt x="523" y="268"/>
                  </a:cubicBezTo>
                  <a:cubicBezTo>
                    <a:pt x="524" y="268"/>
                    <a:pt x="524" y="268"/>
                    <a:pt x="524" y="268"/>
                  </a:cubicBezTo>
                  <a:cubicBezTo>
                    <a:pt x="524" y="268"/>
                    <a:pt x="524" y="268"/>
                    <a:pt x="524" y="268"/>
                  </a:cubicBezTo>
                  <a:cubicBezTo>
                    <a:pt x="524" y="267"/>
                    <a:pt x="524" y="267"/>
                    <a:pt x="524" y="267"/>
                  </a:cubicBezTo>
                  <a:cubicBezTo>
                    <a:pt x="524" y="266"/>
                    <a:pt x="524" y="266"/>
                    <a:pt x="524" y="266"/>
                  </a:cubicBezTo>
                  <a:cubicBezTo>
                    <a:pt x="523" y="266"/>
                    <a:pt x="523" y="266"/>
                    <a:pt x="523" y="266"/>
                  </a:cubicBezTo>
                  <a:cubicBezTo>
                    <a:pt x="523" y="267"/>
                    <a:pt x="523" y="267"/>
                    <a:pt x="523" y="267"/>
                  </a:cubicBezTo>
                  <a:cubicBezTo>
                    <a:pt x="522" y="268"/>
                    <a:pt x="522" y="268"/>
                    <a:pt x="522" y="268"/>
                  </a:cubicBezTo>
                  <a:cubicBezTo>
                    <a:pt x="522" y="268"/>
                    <a:pt x="522" y="268"/>
                    <a:pt x="522" y="268"/>
                  </a:cubicBezTo>
                  <a:cubicBezTo>
                    <a:pt x="521" y="268"/>
                    <a:pt x="521" y="268"/>
                    <a:pt x="521" y="268"/>
                  </a:cubicBezTo>
                  <a:cubicBezTo>
                    <a:pt x="521" y="268"/>
                    <a:pt x="521" y="268"/>
                    <a:pt x="521" y="268"/>
                  </a:cubicBezTo>
                  <a:cubicBezTo>
                    <a:pt x="520" y="268"/>
                    <a:pt x="520" y="268"/>
                    <a:pt x="520" y="268"/>
                  </a:cubicBezTo>
                  <a:cubicBezTo>
                    <a:pt x="520" y="268"/>
                    <a:pt x="520" y="268"/>
                    <a:pt x="520" y="268"/>
                  </a:cubicBezTo>
                  <a:cubicBezTo>
                    <a:pt x="520" y="268"/>
                    <a:pt x="520" y="268"/>
                    <a:pt x="520" y="268"/>
                  </a:cubicBezTo>
                  <a:cubicBezTo>
                    <a:pt x="520" y="269"/>
                    <a:pt x="520" y="269"/>
                    <a:pt x="520" y="269"/>
                  </a:cubicBezTo>
                  <a:cubicBezTo>
                    <a:pt x="520" y="269"/>
                    <a:pt x="520" y="269"/>
                    <a:pt x="520" y="269"/>
                  </a:cubicBezTo>
                  <a:cubicBezTo>
                    <a:pt x="519" y="270"/>
                    <a:pt x="519" y="270"/>
                    <a:pt x="519" y="270"/>
                  </a:cubicBezTo>
                  <a:cubicBezTo>
                    <a:pt x="519" y="270"/>
                    <a:pt x="519" y="270"/>
                    <a:pt x="519" y="270"/>
                  </a:cubicBezTo>
                  <a:cubicBezTo>
                    <a:pt x="519" y="271"/>
                    <a:pt x="519" y="271"/>
                    <a:pt x="519" y="271"/>
                  </a:cubicBezTo>
                  <a:cubicBezTo>
                    <a:pt x="519" y="271"/>
                    <a:pt x="519" y="271"/>
                    <a:pt x="519" y="271"/>
                  </a:cubicBezTo>
                  <a:cubicBezTo>
                    <a:pt x="518" y="272"/>
                    <a:pt x="518" y="272"/>
                    <a:pt x="518" y="272"/>
                  </a:cubicBezTo>
                  <a:cubicBezTo>
                    <a:pt x="518" y="272"/>
                    <a:pt x="518" y="272"/>
                    <a:pt x="518" y="272"/>
                  </a:cubicBezTo>
                  <a:cubicBezTo>
                    <a:pt x="518" y="273"/>
                    <a:pt x="518" y="273"/>
                    <a:pt x="518" y="273"/>
                  </a:cubicBezTo>
                  <a:cubicBezTo>
                    <a:pt x="518" y="273"/>
                    <a:pt x="518" y="273"/>
                    <a:pt x="518" y="273"/>
                  </a:cubicBezTo>
                  <a:cubicBezTo>
                    <a:pt x="518" y="274"/>
                    <a:pt x="518" y="274"/>
                    <a:pt x="518" y="274"/>
                  </a:cubicBezTo>
                  <a:cubicBezTo>
                    <a:pt x="518" y="274"/>
                    <a:pt x="518" y="274"/>
                    <a:pt x="518" y="274"/>
                  </a:cubicBezTo>
                  <a:close/>
                  <a:moveTo>
                    <a:pt x="514" y="280"/>
                  </a:moveTo>
                  <a:cubicBezTo>
                    <a:pt x="514" y="280"/>
                    <a:pt x="514" y="279"/>
                    <a:pt x="514" y="279"/>
                  </a:cubicBezTo>
                  <a:cubicBezTo>
                    <a:pt x="515" y="277"/>
                    <a:pt x="515" y="277"/>
                    <a:pt x="515" y="277"/>
                  </a:cubicBezTo>
                  <a:cubicBezTo>
                    <a:pt x="515" y="277"/>
                    <a:pt x="515" y="277"/>
                    <a:pt x="515" y="277"/>
                  </a:cubicBezTo>
                  <a:cubicBezTo>
                    <a:pt x="516" y="276"/>
                    <a:pt x="516" y="276"/>
                    <a:pt x="516" y="276"/>
                  </a:cubicBezTo>
                  <a:cubicBezTo>
                    <a:pt x="516" y="275"/>
                    <a:pt x="516" y="275"/>
                    <a:pt x="516" y="275"/>
                  </a:cubicBezTo>
                  <a:cubicBezTo>
                    <a:pt x="516" y="275"/>
                    <a:pt x="516" y="275"/>
                    <a:pt x="516" y="275"/>
                  </a:cubicBezTo>
                  <a:cubicBezTo>
                    <a:pt x="516" y="275"/>
                    <a:pt x="516" y="275"/>
                    <a:pt x="516" y="275"/>
                  </a:cubicBezTo>
                  <a:cubicBezTo>
                    <a:pt x="515" y="275"/>
                    <a:pt x="515" y="275"/>
                    <a:pt x="515" y="275"/>
                  </a:cubicBezTo>
                  <a:cubicBezTo>
                    <a:pt x="515" y="274"/>
                    <a:pt x="515" y="274"/>
                    <a:pt x="515" y="274"/>
                  </a:cubicBezTo>
                  <a:cubicBezTo>
                    <a:pt x="514" y="275"/>
                    <a:pt x="514" y="275"/>
                    <a:pt x="514" y="275"/>
                  </a:cubicBezTo>
                  <a:cubicBezTo>
                    <a:pt x="514" y="276"/>
                    <a:pt x="514" y="276"/>
                    <a:pt x="514" y="276"/>
                  </a:cubicBezTo>
                  <a:cubicBezTo>
                    <a:pt x="514" y="276"/>
                    <a:pt x="514" y="276"/>
                    <a:pt x="514" y="276"/>
                  </a:cubicBezTo>
                  <a:cubicBezTo>
                    <a:pt x="514" y="278"/>
                    <a:pt x="514" y="278"/>
                    <a:pt x="514" y="278"/>
                  </a:cubicBezTo>
                  <a:cubicBezTo>
                    <a:pt x="513" y="278"/>
                    <a:pt x="513" y="278"/>
                    <a:pt x="513" y="278"/>
                  </a:cubicBezTo>
                  <a:cubicBezTo>
                    <a:pt x="514" y="279"/>
                    <a:pt x="514" y="279"/>
                    <a:pt x="514" y="279"/>
                  </a:cubicBezTo>
                  <a:cubicBezTo>
                    <a:pt x="514" y="280"/>
                    <a:pt x="514" y="280"/>
                    <a:pt x="514" y="280"/>
                  </a:cubicBezTo>
                  <a:close/>
                  <a:moveTo>
                    <a:pt x="9" y="215"/>
                  </a:moveTo>
                  <a:cubicBezTo>
                    <a:pt x="9" y="215"/>
                    <a:pt x="8" y="216"/>
                    <a:pt x="8" y="216"/>
                  </a:cubicBezTo>
                  <a:cubicBezTo>
                    <a:pt x="9" y="217"/>
                    <a:pt x="9" y="217"/>
                    <a:pt x="9" y="217"/>
                  </a:cubicBezTo>
                  <a:cubicBezTo>
                    <a:pt x="10" y="216"/>
                    <a:pt x="10" y="216"/>
                    <a:pt x="10" y="216"/>
                  </a:cubicBezTo>
                  <a:lnTo>
                    <a:pt x="9" y="21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16" name="Freeform 11"/>
            <p:cNvSpPr>
              <a:spLocks noEditPoints="1"/>
            </p:cNvSpPr>
            <p:nvPr/>
          </p:nvSpPr>
          <p:spPr bwMode="auto">
            <a:xfrm>
              <a:off x="4426829" y="1014430"/>
              <a:ext cx="299785" cy="329377"/>
            </a:xfrm>
            <a:custGeom>
              <a:avLst/>
              <a:gdLst>
                <a:gd name="T0" fmla="*/ 60 w 63"/>
                <a:gd name="T1" fmla="*/ 6 h 69"/>
                <a:gd name="T2" fmla="*/ 26 w 63"/>
                <a:gd name="T3" fmla="*/ 0 h 69"/>
                <a:gd name="T4" fmla="*/ 21 w 63"/>
                <a:gd name="T5" fmla="*/ 7 h 69"/>
                <a:gd name="T6" fmla="*/ 28 w 63"/>
                <a:gd name="T7" fmla="*/ 13 h 69"/>
                <a:gd name="T8" fmla="*/ 28 w 63"/>
                <a:gd name="T9" fmla="*/ 13 h 69"/>
                <a:gd name="T10" fmla="*/ 25 w 63"/>
                <a:gd name="T11" fmla="*/ 14 h 69"/>
                <a:gd name="T12" fmla="*/ 33 w 63"/>
                <a:gd name="T13" fmla="*/ 17 h 69"/>
                <a:gd name="T14" fmla="*/ 39 w 63"/>
                <a:gd name="T15" fmla="*/ 17 h 69"/>
                <a:gd name="T16" fmla="*/ 45 w 63"/>
                <a:gd name="T17" fmla="*/ 12 h 69"/>
                <a:gd name="T18" fmla="*/ 44 w 63"/>
                <a:gd name="T19" fmla="*/ 7 h 69"/>
                <a:gd name="T20" fmla="*/ 38 w 63"/>
                <a:gd name="T21" fmla="*/ 5 h 69"/>
                <a:gd name="T22" fmla="*/ 35 w 63"/>
                <a:gd name="T23" fmla="*/ 7 h 69"/>
                <a:gd name="T24" fmla="*/ 33 w 63"/>
                <a:gd name="T25" fmla="*/ 3 h 69"/>
                <a:gd name="T26" fmla="*/ 33 w 63"/>
                <a:gd name="T27" fmla="*/ 10 h 69"/>
                <a:gd name="T28" fmla="*/ 28 w 63"/>
                <a:gd name="T29" fmla="*/ 7 h 69"/>
                <a:gd name="T30" fmla="*/ 25 w 63"/>
                <a:gd name="T31" fmla="*/ 3 h 69"/>
                <a:gd name="T32" fmla="*/ 24 w 63"/>
                <a:gd name="T33" fmla="*/ 8 h 69"/>
                <a:gd name="T34" fmla="*/ 21 w 63"/>
                <a:gd name="T35" fmla="*/ 10 h 69"/>
                <a:gd name="T36" fmla="*/ 51 w 63"/>
                <a:gd name="T37" fmla="*/ 22 h 69"/>
                <a:gd name="T38" fmla="*/ 52 w 63"/>
                <a:gd name="T39" fmla="*/ 22 h 69"/>
                <a:gd name="T40" fmla="*/ 49 w 63"/>
                <a:gd name="T41" fmla="*/ 24 h 69"/>
                <a:gd name="T42" fmla="*/ 39 w 63"/>
                <a:gd name="T43" fmla="*/ 30 h 69"/>
                <a:gd name="T44" fmla="*/ 44 w 63"/>
                <a:gd name="T45" fmla="*/ 34 h 69"/>
                <a:gd name="T46" fmla="*/ 38 w 63"/>
                <a:gd name="T47" fmla="*/ 39 h 69"/>
                <a:gd name="T48" fmla="*/ 33 w 63"/>
                <a:gd name="T49" fmla="*/ 39 h 69"/>
                <a:gd name="T50" fmla="*/ 33 w 63"/>
                <a:gd name="T51" fmla="*/ 32 h 69"/>
                <a:gd name="T52" fmla="*/ 29 w 63"/>
                <a:gd name="T53" fmla="*/ 27 h 69"/>
                <a:gd name="T54" fmla="*/ 35 w 63"/>
                <a:gd name="T55" fmla="*/ 29 h 69"/>
                <a:gd name="T56" fmla="*/ 33 w 63"/>
                <a:gd name="T57" fmla="*/ 25 h 69"/>
                <a:gd name="T58" fmla="*/ 3 w 63"/>
                <a:gd name="T59" fmla="*/ 28 h 69"/>
                <a:gd name="T60" fmla="*/ 3 w 63"/>
                <a:gd name="T61" fmla="*/ 27 h 69"/>
                <a:gd name="T62" fmla="*/ 21 w 63"/>
                <a:gd name="T63" fmla="*/ 48 h 69"/>
                <a:gd name="T64" fmla="*/ 19 w 63"/>
                <a:gd name="T65" fmla="*/ 44 h 69"/>
                <a:gd name="T66" fmla="*/ 14 w 63"/>
                <a:gd name="T67" fmla="*/ 42 h 69"/>
                <a:gd name="T68" fmla="*/ 12 w 63"/>
                <a:gd name="T69" fmla="*/ 39 h 69"/>
                <a:gd name="T70" fmla="*/ 16 w 63"/>
                <a:gd name="T71" fmla="*/ 38 h 69"/>
                <a:gd name="T72" fmla="*/ 19 w 63"/>
                <a:gd name="T73" fmla="*/ 35 h 69"/>
                <a:gd name="T74" fmla="*/ 17 w 63"/>
                <a:gd name="T75" fmla="*/ 34 h 69"/>
                <a:gd name="T76" fmla="*/ 11 w 63"/>
                <a:gd name="T77" fmla="*/ 35 h 69"/>
                <a:gd name="T78" fmla="*/ 14 w 63"/>
                <a:gd name="T79" fmla="*/ 31 h 69"/>
                <a:gd name="T80" fmla="*/ 19 w 63"/>
                <a:gd name="T81" fmla="*/ 28 h 69"/>
                <a:gd name="T82" fmla="*/ 15 w 63"/>
                <a:gd name="T83" fmla="*/ 28 h 69"/>
                <a:gd name="T84" fmla="*/ 14 w 63"/>
                <a:gd name="T85" fmla="*/ 26 h 69"/>
                <a:gd name="T86" fmla="*/ 13 w 63"/>
                <a:gd name="T87" fmla="*/ 29 h 69"/>
                <a:gd name="T88" fmla="*/ 7 w 63"/>
                <a:gd name="T89" fmla="*/ 29 h 69"/>
                <a:gd name="T90" fmla="*/ 4 w 63"/>
                <a:gd name="T91" fmla="*/ 25 h 69"/>
                <a:gd name="T92" fmla="*/ 5 w 63"/>
                <a:gd name="T93" fmla="*/ 24 h 69"/>
                <a:gd name="T94" fmla="*/ 4 w 63"/>
                <a:gd name="T95" fmla="*/ 19 h 69"/>
                <a:gd name="T96" fmla="*/ 0 w 63"/>
                <a:gd name="T97" fmla="*/ 17 h 69"/>
                <a:gd name="T98" fmla="*/ 5 w 63"/>
                <a:gd name="T99" fmla="*/ 15 h 69"/>
                <a:gd name="T100" fmla="*/ 9 w 63"/>
                <a:gd name="T101" fmla="*/ 14 h 69"/>
                <a:gd name="T102" fmla="*/ 9 w 63"/>
                <a:gd name="T103" fmla="*/ 15 h 69"/>
                <a:gd name="T104" fmla="*/ 10 w 63"/>
                <a:gd name="T105" fmla="*/ 19 h 69"/>
                <a:gd name="T106" fmla="*/ 13 w 63"/>
                <a:gd name="T107" fmla="*/ 17 h 69"/>
                <a:gd name="T108" fmla="*/ 17 w 63"/>
                <a:gd name="T109" fmla="*/ 23 h 69"/>
                <a:gd name="T110" fmla="*/ 15 w 63"/>
                <a:gd name="T111" fmla="*/ 12 h 69"/>
                <a:gd name="T112" fmla="*/ 21 w 63"/>
                <a:gd name="T113" fmla="*/ 13 h 69"/>
                <a:gd name="T114" fmla="*/ 23 w 63"/>
                <a:gd name="T115" fmla="*/ 15 h 69"/>
                <a:gd name="T116" fmla="*/ 32 w 63"/>
                <a:gd name="T117" fmla="*/ 23 h 69"/>
                <a:gd name="T118" fmla="*/ 27 w 63"/>
                <a:gd name="T119" fmla="*/ 27 h 69"/>
                <a:gd name="T120" fmla="*/ 26 w 63"/>
                <a:gd name="T121" fmla="*/ 34 h 69"/>
                <a:gd name="T122" fmla="*/ 23 w 63"/>
                <a:gd name="T123" fmla="*/ 41 h 69"/>
                <a:gd name="T124" fmla="*/ 32 w 63"/>
                <a:gd name="T125"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 h="69">
                  <a:moveTo>
                    <a:pt x="58" y="6"/>
                  </a:moveTo>
                  <a:cubicBezTo>
                    <a:pt x="59" y="6"/>
                    <a:pt x="59" y="5"/>
                    <a:pt x="59" y="5"/>
                  </a:cubicBezTo>
                  <a:cubicBezTo>
                    <a:pt x="60" y="5"/>
                    <a:pt x="60" y="5"/>
                    <a:pt x="60" y="5"/>
                  </a:cubicBezTo>
                  <a:cubicBezTo>
                    <a:pt x="61" y="5"/>
                    <a:pt x="61" y="5"/>
                    <a:pt x="61" y="5"/>
                  </a:cubicBezTo>
                  <a:cubicBezTo>
                    <a:pt x="61" y="4"/>
                    <a:pt x="61" y="4"/>
                    <a:pt x="61" y="4"/>
                  </a:cubicBezTo>
                  <a:cubicBezTo>
                    <a:pt x="62" y="3"/>
                    <a:pt x="62" y="3"/>
                    <a:pt x="62" y="3"/>
                  </a:cubicBezTo>
                  <a:cubicBezTo>
                    <a:pt x="63" y="3"/>
                    <a:pt x="63" y="3"/>
                    <a:pt x="63" y="3"/>
                  </a:cubicBezTo>
                  <a:cubicBezTo>
                    <a:pt x="63" y="4"/>
                    <a:pt x="63" y="4"/>
                    <a:pt x="63" y="4"/>
                  </a:cubicBezTo>
                  <a:cubicBezTo>
                    <a:pt x="63" y="4"/>
                    <a:pt x="63" y="4"/>
                    <a:pt x="63" y="4"/>
                  </a:cubicBezTo>
                  <a:cubicBezTo>
                    <a:pt x="62" y="5"/>
                    <a:pt x="62" y="5"/>
                    <a:pt x="62" y="5"/>
                  </a:cubicBezTo>
                  <a:cubicBezTo>
                    <a:pt x="61" y="5"/>
                    <a:pt x="61" y="5"/>
                    <a:pt x="61" y="5"/>
                  </a:cubicBezTo>
                  <a:cubicBezTo>
                    <a:pt x="60" y="6"/>
                    <a:pt x="60" y="6"/>
                    <a:pt x="60" y="6"/>
                  </a:cubicBezTo>
                  <a:cubicBezTo>
                    <a:pt x="59" y="6"/>
                    <a:pt x="59" y="6"/>
                    <a:pt x="59" y="6"/>
                  </a:cubicBezTo>
                  <a:cubicBezTo>
                    <a:pt x="59" y="6"/>
                    <a:pt x="59" y="6"/>
                    <a:pt x="59" y="6"/>
                  </a:cubicBezTo>
                  <a:cubicBezTo>
                    <a:pt x="58" y="6"/>
                    <a:pt x="58" y="6"/>
                    <a:pt x="58" y="6"/>
                  </a:cubicBezTo>
                  <a:close/>
                  <a:moveTo>
                    <a:pt x="47" y="7"/>
                  </a:moveTo>
                  <a:cubicBezTo>
                    <a:pt x="48" y="7"/>
                    <a:pt x="48" y="7"/>
                    <a:pt x="48" y="7"/>
                  </a:cubicBezTo>
                  <a:cubicBezTo>
                    <a:pt x="48" y="7"/>
                    <a:pt x="48" y="7"/>
                    <a:pt x="48" y="7"/>
                  </a:cubicBezTo>
                  <a:cubicBezTo>
                    <a:pt x="49" y="7"/>
                    <a:pt x="49" y="7"/>
                    <a:pt x="49" y="7"/>
                  </a:cubicBezTo>
                  <a:cubicBezTo>
                    <a:pt x="48" y="6"/>
                    <a:pt x="48" y="6"/>
                    <a:pt x="48" y="6"/>
                  </a:cubicBezTo>
                  <a:cubicBezTo>
                    <a:pt x="48" y="6"/>
                    <a:pt x="48" y="6"/>
                    <a:pt x="48" y="6"/>
                  </a:cubicBezTo>
                  <a:cubicBezTo>
                    <a:pt x="47" y="6"/>
                    <a:pt x="47" y="6"/>
                    <a:pt x="47" y="6"/>
                  </a:cubicBezTo>
                  <a:cubicBezTo>
                    <a:pt x="47" y="7"/>
                    <a:pt x="47" y="7"/>
                    <a:pt x="47" y="7"/>
                  </a:cubicBezTo>
                  <a:close/>
                  <a:moveTo>
                    <a:pt x="26" y="0"/>
                  </a:moveTo>
                  <a:cubicBezTo>
                    <a:pt x="27" y="1"/>
                    <a:pt x="27" y="1"/>
                    <a:pt x="27" y="1"/>
                  </a:cubicBezTo>
                  <a:cubicBezTo>
                    <a:pt x="28" y="2"/>
                    <a:pt x="28" y="2"/>
                    <a:pt x="28" y="2"/>
                  </a:cubicBezTo>
                  <a:cubicBezTo>
                    <a:pt x="28" y="1"/>
                    <a:pt x="28" y="1"/>
                    <a:pt x="28" y="1"/>
                  </a:cubicBezTo>
                  <a:cubicBezTo>
                    <a:pt x="29" y="1"/>
                    <a:pt x="29" y="1"/>
                    <a:pt x="29" y="1"/>
                  </a:cubicBezTo>
                  <a:cubicBezTo>
                    <a:pt x="28" y="0"/>
                    <a:pt x="28" y="0"/>
                    <a:pt x="28" y="0"/>
                  </a:cubicBezTo>
                  <a:cubicBezTo>
                    <a:pt x="28" y="1"/>
                    <a:pt x="28" y="1"/>
                    <a:pt x="28" y="1"/>
                  </a:cubicBezTo>
                  <a:cubicBezTo>
                    <a:pt x="27" y="0"/>
                    <a:pt x="27" y="0"/>
                    <a:pt x="27" y="0"/>
                  </a:cubicBezTo>
                  <a:cubicBezTo>
                    <a:pt x="26" y="0"/>
                    <a:pt x="26" y="0"/>
                    <a:pt x="26" y="0"/>
                  </a:cubicBezTo>
                  <a:cubicBezTo>
                    <a:pt x="26" y="0"/>
                    <a:pt x="26" y="0"/>
                    <a:pt x="26" y="0"/>
                  </a:cubicBezTo>
                  <a:cubicBezTo>
                    <a:pt x="26" y="0"/>
                    <a:pt x="26" y="0"/>
                    <a:pt x="26" y="0"/>
                  </a:cubicBezTo>
                  <a:close/>
                  <a:moveTo>
                    <a:pt x="22" y="7"/>
                  </a:moveTo>
                  <a:cubicBezTo>
                    <a:pt x="21" y="7"/>
                    <a:pt x="21" y="7"/>
                    <a:pt x="21" y="7"/>
                  </a:cubicBezTo>
                  <a:cubicBezTo>
                    <a:pt x="21" y="6"/>
                    <a:pt x="21" y="6"/>
                    <a:pt x="21" y="6"/>
                  </a:cubicBezTo>
                  <a:cubicBezTo>
                    <a:pt x="21" y="6"/>
                    <a:pt x="21" y="6"/>
                    <a:pt x="21" y="6"/>
                  </a:cubicBezTo>
                  <a:cubicBezTo>
                    <a:pt x="22" y="6"/>
                    <a:pt x="22" y="6"/>
                    <a:pt x="22" y="6"/>
                  </a:cubicBezTo>
                  <a:cubicBezTo>
                    <a:pt x="22" y="6"/>
                    <a:pt x="22" y="6"/>
                    <a:pt x="22" y="6"/>
                  </a:cubicBezTo>
                  <a:cubicBezTo>
                    <a:pt x="23" y="6"/>
                    <a:pt x="23" y="6"/>
                    <a:pt x="23" y="6"/>
                  </a:cubicBezTo>
                  <a:cubicBezTo>
                    <a:pt x="22" y="7"/>
                    <a:pt x="22" y="7"/>
                    <a:pt x="22" y="7"/>
                  </a:cubicBezTo>
                  <a:cubicBezTo>
                    <a:pt x="22" y="7"/>
                    <a:pt x="22" y="7"/>
                    <a:pt x="22" y="7"/>
                  </a:cubicBezTo>
                  <a:cubicBezTo>
                    <a:pt x="22" y="7"/>
                    <a:pt x="22" y="7"/>
                    <a:pt x="22" y="7"/>
                  </a:cubicBezTo>
                  <a:close/>
                  <a:moveTo>
                    <a:pt x="26" y="13"/>
                  </a:moveTo>
                  <a:cubicBezTo>
                    <a:pt x="26" y="13"/>
                    <a:pt x="26" y="13"/>
                    <a:pt x="26" y="13"/>
                  </a:cubicBezTo>
                  <a:cubicBezTo>
                    <a:pt x="27" y="13"/>
                    <a:pt x="27" y="13"/>
                    <a:pt x="27" y="13"/>
                  </a:cubicBezTo>
                  <a:cubicBezTo>
                    <a:pt x="28" y="13"/>
                    <a:pt x="28" y="13"/>
                    <a:pt x="28" y="13"/>
                  </a:cubicBezTo>
                  <a:cubicBezTo>
                    <a:pt x="29" y="12"/>
                    <a:pt x="29" y="12"/>
                    <a:pt x="29" y="12"/>
                  </a:cubicBezTo>
                  <a:cubicBezTo>
                    <a:pt x="31" y="12"/>
                    <a:pt x="31" y="12"/>
                    <a:pt x="31" y="12"/>
                  </a:cubicBezTo>
                  <a:cubicBezTo>
                    <a:pt x="31" y="12"/>
                    <a:pt x="31" y="12"/>
                    <a:pt x="31" y="12"/>
                  </a:cubicBezTo>
                  <a:cubicBezTo>
                    <a:pt x="32" y="12"/>
                    <a:pt x="32" y="12"/>
                    <a:pt x="32" y="12"/>
                  </a:cubicBezTo>
                  <a:cubicBezTo>
                    <a:pt x="32" y="12"/>
                    <a:pt x="32" y="12"/>
                    <a:pt x="32" y="12"/>
                  </a:cubicBezTo>
                  <a:cubicBezTo>
                    <a:pt x="32" y="13"/>
                    <a:pt x="32" y="13"/>
                    <a:pt x="32" y="13"/>
                  </a:cubicBezTo>
                  <a:cubicBezTo>
                    <a:pt x="32" y="13"/>
                    <a:pt x="32" y="13"/>
                    <a:pt x="32" y="13"/>
                  </a:cubicBezTo>
                  <a:cubicBezTo>
                    <a:pt x="32" y="13"/>
                    <a:pt x="32" y="13"/>
                    <a:pt x="32" y="13"/>
                  </a:cubicBezTo>
                  <a:cubicBezTo>
                    <a:pt x="31" y="14"/>
                    <a:pt x="31" y="14"/>
                    <a:pt x="31" y="14"/>
                  </a:cubicBezTo>
                  <a:cubicBezTo>
                    <a:pt x="30" y="13"/>
                    <a:pt x="30" y="13"/>
                    <a:pt x="30" y="13"/>
                  </a:cubicBezTo>
                  <a:cubicBezTo>
                    <a:pt x="29" y="13"/>
                    <a:pt x="29" y="13"/>
                    <a:pt x="29" y="13"/>
                  </a:cubicBezTo>
                  <a:cubicBezTo>
                    <a:pt x="28" y="13"/>
                    <a:pt x="28" y="13"/>
                    <a:pt x="28" y="13"/>
                  </a:cubicBezTo>
                  <a:cubicBezTo>
                    <a:pt x="28" y="14"/>
                    <a:pt x="28" y="14"/>
                    <a:pt x="28" y="14"/>
                  </a:cubicBezTo>
                  <a:cubicBezTo>
                    <a:pt x="28" y="14"/>
                    <a:pt x="28" y="14"/>
                    <a:pt x="28" y="14"/>
                  </a:cubicBezTo>
                  <a:cubicBezTo>
                    <a:pt x="30" y="14"/>
                    <a:pt x="30" y="14"/>
                    <a:pt x="30" y="14"/>
                  </a:cubicBezTo>
                  <a:cubicBezTo>
                    <a:pt x="30" y="14"/>
                    <a:pt x="30" y="14"/>
                    <a:pt x="30" y="14"/>
                  </a:cubicBezTo>
                  <a:cubicBezTo>
                    <a:pt x="30" y="15"/>
                    <a:pt x="30" y="15"/>
                    <a:pt x="30" y="15"/>
                  </a:cubicBezTo>
                  <a:cubicBezTo>
                    <a:pt x="30" y="15"/>
                    <a:pt x="30" y="15"/>
                    <a:pt x="30" y="15"/>
                  </a:cubicBezTo>
                  <a:cubicBezTo>
                    <a:pt x="29" y="14"/>
                    <a:pt x="29" y="14"/>
                    <a:pt x="29" y="14"/>
                  </a:cubicBezTo>
                  <a:cubicBezTo>
                    <a:pt x="29" y="15"/>
                    <a:pt x="29" y="15"/>
                    <a:pt x="29" y="15"/>
                  </a:cubicBezTo>
                  <a:cubicBezTo>
                    <a:pt x="28" y="15"/>
                    <a:pt x="28" y="15"/>
                    <a:pt x="28" y="15"/>
                  </a:cubicBezTo>
                  <a:cubicBezTo>
                    <a:pt x="27" y="14"/>
                    <a:pt x="27" y="14"/>
                    <a:pt x="27" y="14"/>
                  </a:cubicBezTo>
                  <a:cubicBezTo>
                    <a:pt x="26" y="14"/>
                    <a:pt x="26" y="14"/>
                    <a:pt x="26" y="14"/>
                  </a:cubicBezTo>
                  <a:cubicBezTo>
                    <a:pt x="25" y="14"/>
                    <a:pt x="25" y="14"/>
                    <a:pt x="25" y="14"/>
                  </a:cubicBezTo>
                  <a:cubicBezTo>
                    <a:pt x="25" y="15"/>
                    <a:pt x="25" y="15"/>
                    <a:pt x="25" y="15"/>
                  </a:cubicBezTo>
                  <a:cubicBezTo>
                    <a:pt x="26" y="15"/>
                    <a:pt x="26" y="15"/>
                    <a:pt x="26" y="15"/>
                  </a:cubicBezTo>
                  <a:cubicBezTo>
                    <a:pt x="28" y="16"/>
                    <a:pt x="28" y="16"/>
                    <a:pt x="28" y="16"/>
                  </a:cubicBezTo>
                  <a:cubicBezTo>
                    <a:pt x="28" y="16"/>
                    <a:pt x="28" y="16"/>
                    <a:pt x="28" y="16"/>
                  </a:cubicBezTo>
                  <a:cubicBezTo>
                    <a:pt x="29" y="16"/>
                    <a:pt x="29" y="16"/>
                    <a:pt x="29" y="16"/>
                  </a:cubicBezTo>
                  <a:cubicBezTo>
                    <a:pt x="29" y="16"/>
                    <a:pt x="29" y="16"/>
                    <a:pt x="29" y="16"/>
                  </a:cubicBezTo>
                  <a:cubicBezTo>
                    <a:pt x="30" y="17"/>
                    <a:pt x="30" y="17"/>
                    <a:pt x="30" y="17"/>
                  </a:cubicBezTo>
                  <a:cubicBezTo>
                    <a:pt x="30" y="18"/>
                    <a:pt x="30" y="18"/>
                    <a:pt x="30" y="18"/>
                  </a:cubicBezTo>
                  <a:cubicBezTo>
                    <a:pt x="30" y="18"/>
                    <a:pt x="30" y="18"/>
                    <a:pt x="30" y="18"/>
                  </a:cubicBezTo>
                  <a:cubicBezTo>
                    <a:pt x="31" y="18"/>
                    <a:pt x="31" y="18"/>
                    <a:pt x="31" y="18"/>
                  </a:cubicBezTo>
                  <a:cubicBezTo>
                    <a:pt x="32" y="17"/>
                    <a:pt x="32" y="17"/>
                    <a:pt x="32" y="17"/>
                  </a:cubicBezTo>
                  <a:cubicBezTo>
                    <a:pt x="33" y="17"/>
                    <a:pt x="33" y="17"/>
                    <a:pt x="33" y="17"/>
                  </a:cubicBezTo>
                  <a:cubicBezTo>
                    <a:pt x="34" y="17"/>
                    <a:pt x="34" y="17"/>
                    <a:pt x="34" y="17"/>
                  </a:cubicBezTo>
                  <a:cubicBezTo>
                    <a:pt x="35" y="17"/>
                    <a:pt x="35" y="17"/>
                    <a:pt x="35" y="17"/>
                  </a:cubicBezTo>
                  <a:cubicBezTo>
                    <a:pt x="36" y="17"/>
                    <a:pt x="36" y="17"/>
                    <a:pt x="36" y="17"/>
                  </a:cubicBezTo>
                  <a:cubicBezTo>
                    <a:pt x="35" y="18"/>
                    <a:pt x="35" y="18"/>
                    <a:pt x="35" y="18"/>
                  </a:cubicBezTo>
                  <a:cubicBezTo>
                    <a:pt x="36" y="19"/>
                    <a:pt x="36" y="19"/>
                    <a:pt x="36" y="19"/>
                  </a:cubicBezTo>
                  <a:cubicBezTo>
                    <a:pt x="37" y="19"/>
                    <a:pt x="37" y="19"/>
                    <a:pt x="37" y="19"/>
                  </a:cubicBezTo>
                  <a:cubicBezTo>
                    <a:pt x="38" y="19"/>
                    <a:pt x="38" y="19"/>
                    <a:pt x="38" y="19"/>
                  </a:cubicBezTo>
                  <a:cubicBezTo>
                    <a:pt x="39" y="19"/>
                    <a:pt x="39" y="19"/>
                    <a:pt x="39" y="19"/>
                  </a:cubicBezTo>
                  <a:cubicBezTo>
                    <a:pt x="39" y="19"/>
                    <a:pt x="39" y="19"/>
                    <a:pt x="39" y="19"/>
                  </a:cubicBezTo>
                  <a:cubicBezTo>
                    <a:pt x="39" y="18"/>
                    <a:pt x="39" y="18"/>
                    <a:pt x="39" y="18"/>
                  </a:cubicBezTo>
                  <a:cubicBezTo>
                    <a:pt x="39" y="18"/>
                    <a:pt x="39" y="18"/>
                    <a:pt x="39" y="18"/>
                  </a:cubicBezTo>
                  <a:cubicBezTo>
                    <a:pt x="39" y="17"/>
                    <a:pt x="39" y="17"/>
                    <a:pt x="39" y="17"/>
                  </a:cubicBezTo>
                  <a:cubicBezTo>
                    <a:pt x="40" y="17"/>
                    <a:pt x="40" y="17"/>
                    <a:pt x="40" y="17"/>
                  </a:cubicBezTo>
                  <a:cubicBezTo>
                    <a:pt x="41" y="17"/>
                    <a:pt x="41" y="17"/>
                    <a:pt x="41" y="17"/>
                  </a:cubicBezTo>
                  <a:cubicBezTo>
                    <a:pt x="41" y="17"/>
                    <a:pt x="41" y="17"/>
                    <a:pt x="41" y="17"/>
                  </a:cubicBezTo>
                  <a:cubicBezTo>
                    <a:pt x="42" y="17"/>
                    <a:pt x="42" y="17"/>
                    <a:pt x="42" y="17"/>
                  </a:cubicBezTo>
                  <a:cubicBezTo>
                    <a:pt x="43" y="17"/>
                    <a:pt x="43" y="17"/>
                    <a:pt x="43" y="17"/>
                  </a:cubicBezTo>
                  <a:cubicBezTo>
                    <a:pt x="44" y="17"/>
                    <a:pt x="44" y="17"/>
                    <a:pt x="44" y="17"/>
                  </a:cubicBezTo>
                  <a:cubicBezTo>
                    <a:pt x="44" y="16"/>
                    <a:pt x="44" y="16"/>
                    <a:pt x="44" y="16"/>
                  </a:cubicBezTo>
                  <a:cubicBezTo>
                    <a:pt x="44" y="15"/>
                    <a:pt x="44" y="15"/>
                    <a:pt x="44" y="15"/>
                  </a:cubicBezTo>
                  <a:cubicBezTo>
                    <a:pt x="44" y="15"/>
                    <a:pt x="44" y="15"/>
                    <a:pt x="44" y="15"/>
                  </a:cubicBezTo>
                  <a:cubicBezTo>
                    <a:pt x="44" y="14"/>
                    <a:pt x="44" y="14"/>
                    <a:pt x="44" y="14"/>
                  </a:cubicBezTo>
                  <a:cubicBezTo>
                    <a:pt x="45" y="14"/>
                    <a:pt x="45" y="14"/>
                    <a:pt x="45" y="14"/>
                  </a:cubicBezTo>
                  <a:cubicBezTo>
                    <a:pt x="45" y="12"/>
                    <a:pt x="45" y="12"/>
                    <a:pt x="45" y="12"/>
                  </a:cubicBezTo>
                  <a:cubicBezTo>
                    <a:pt x="46" y="12"/>
                    <a:pt x="46" y="12"/>
                    <a:pt x="46" y="12"/>
                  </a:cubicBezTo>
                  <a:cubicBezTo>
                    <a:pt x="47" y="11"/>
                    <a:pt x="47" y="11"/>
                    <a:pt x="47" y="11"/>
                  </a:cubicBezTo>
                  <a:cubicBezTo>
                    <a:pt x="47" y="10"/>
                    <a:pt x="47" y="10"/>
                    <a:pt x="47" y="10"/>
                  </a:cubicBezTo>
                  <a:cubicBezTo>
                    <a:pt x="47" y="10"/>
                    <a:pt x="47" y="10"/>
                    <a:pt x="47" y="10"/>
                  </a:cubicBezTo>
                  <a:cubicBezTo>
                    <a:pt x="47" y="9"/>
                    <a:pt x="47" y="9"/>
                    <a:pt x="47" y="9"/>
                  </a:cubicBezTo>
                  <a:cubicBezTo>
                    <a:pt x="47" y="8"/>
                    <a:pt x="47" y="8"/>
                    <a:pt x="47" y="8"/>
                  </a:cubicBezTo>
                  <a:cubicBezTo>
                    <a:pt x="47" y="8"/>
                    <a:pt x="47" y="8"/>
                    <a:pt x="47" y="8"/>
                  </a:cubicBezTo>
                  <a:cubicBezTo>
                    <a:pt x="47" y="7"/>
                    <a:pt x="47" y="7"/>
                    <a:pt x="47" y="7"/>
                  </a:cubicBezTo>
                  <a:cubicBezTo>
                    <a:pt x="47" y="7"/>
                    <a:pt x="47" y="7"/>
                    <a:pt x="47" y="7"/>
                  </a:cubicBezTo>
                  <a:cubicBezTo>
                    <a:pt x="45" y="7"/>
                    <a:pt x="45" y="7"/>
                    <a:pt x="45" y="7"/>
                  </a:cubicBezTo>
                  <a:cubicBezTo>
                    <a:pt x="45" y="7"/>
                    <a:pt x="45" y="7"/>
                    <a:pt x="45" y="7"/>
                  </a:cubicBezTo>
                  <a:cubicBezTo>
                    <a:pt x="44" y="7"/>
                    <a:pt x="44" y="7"/>
                    <a:pt x="44" y="7"/>
                  </a:cubicBezTo>
                  <a:cubicBezTo>
                    <a:pt x="43" y="7"/>
                    <a:pt x="43" y="7"/>
                    <a:pt x="43" y="7"/>
                  </a:cubicBezTo>
                  <a:cubicBezTo>
                    <a:pt x="42" y="7"/>
                    <a:pt x="42" y="7"/>
                    <a:pt x="42" y="7"/>
                  </a:cubicBezTo>
                  <a:cubicBezTo>
                    <a:pt x="41" y="6"/>
                    <a:pt x="41" y="6"/>
                    <a:pt x="41" y="6"/>
                  </a:cubicBezTo>
                  <a:cubicBezTo>
                    <a:pt x="40" y="6"/>
                    <a:pt x="40" y="6"/>
                    <a:pt x="40" y="6"/>
                  </a:cubicBezTo>
                  <a:cubicBezTo>
                    <a:pt x="40" y="6"/>
                    <a:pt x="40" y="6"/>
                    <a:pt x="40" y="6"/>
                  </a:cubicBezTo>
                  <a:cubicBezTo>
                    <a:pt x="40" y="6"/>
                    <a:pt x="40" y="6"/>
                    <a:pt x="40" y="6"/>
                  </a:cubicBezTo>
                  <a:cubicBezTo>
                    <a:pt x="39" y="5"/>
                    <a:pt x="39" y="5"/>
                    <a:pt x="39" y="5"/>
                  </a:cubicBezTo>
                  <a:cubicBezTo>
                    <a:pt x="39" y="6"/>
                    <a:pt x="39" y="6"/>
                    <a:pt x="39" y="6"/>
                  </a:cubicBezTo>
                  <a:cubicBezTo>
                    <a:pt x="39" y="5"/>
                    <a:pt x="39" y="5"/>
                    <a:pt x="39" y="5"/>
                  </a:cubicBezTo>
                  <a:cubicBezTo>
                    <a:pt x="39" y="5"/>
                    <a:pt x="39" y="5"/>
                    <a:pt x="39" y="5"/>
                  </a:cubicBezTo>
                  <a:cubicBezTo>
                    <a:pt x="39" y="4"/>
                    <a:pt x="39" y="4"/>
                    <a:pt x="39" y="4"/>
                  </a:cubicBezTo>
                  <a:cubicBezTo>
                    <a:pt x="38" y="5"/>
                    <a:pt x="38" y="5"/>
                    <a:pt x="38" y="5"/>
                  </a:cubicBezTo>
                  <a:cubicBezTo>
                    <a:pt x="38" y="5"/>
                    <a:pt x="38" y="5"/>
                    <a:pt x="38" y="5"/>
                  </a:cubicBezTo>
                  <a:cubicBezTo>
                    <a:pt x="38" y="6"/>
                    <a:pt x="38" y="6"/>
                    <a:pt x="38" y="6"/>
                  </a:cubicBezTo>
                  <a:cubicBezTo>
                    <a:pt x="37" y="5"/>
                    <a:pt x="37" y="5"/>
                    <a:pt x="37" y="5"/>
                  </a:cubicBezTo>
                  <a:cubicBezTo>
                    <a:pt x="37" y="5"/>
                    <a:pt x="37" y="5"/>
                    <a:pt x="37" y="5"/>
                  </a:cubicBezTo>
                  <a:cubicBezTo>
                    <a:pt x="37" y="5"/>
                    <a:pt x="37" y="5"/>
                    <a:pt x="37" y="5"/>
                  </a:cubicBezTo>
                  <a:cubicBezTo>
                    <a:pt x="37" y="5"/>
                    <a:pt x="37" y="5"/>
                    <a:pt x="37" y="5"/>
                  </a:cubicBezTo>
                  <a:cubicBezTo>
                    <a:pt x="37" y="6"/>
                    <a:pt x="37" y="6"/>
                    <a:pt x="37" y="6"/>
                  </a:cubicBezTo>
                  <a:cubicBezTo>
                    <a:pt x="36" y="6"/>
                    <a:pt x="36" y="6"/>
                    <a:pt x="36" y="6"/>
                  </a:cubicBezTo>
                  <a:cubicBezTo>
                    <a:pt x="36" y="7"/>
                    <a:pt x="36" y="7"/>
                    <a:pt x="36" y="7"/>
                  </a:cubicBezTo>
                  <a:cubicBezTo>
                    <a:pt x="36" y="7"/>
                    <a:pt x="36" y="7"/>
                    <a:pt x="36" y="7"/>
                  </a:cubicBezTo>
                  <a:cubicBezTo>
                    <a:pt x="36" y="7"/>
                    <a:pt x="36" y="7"/>
                    <a:pt x="36" y="7"/>
                  </a:cubicBezTo>
                  <a:cubicBezTo>
                    <a:pt x="35" y="7"/>
                    <a:pt x="35" y="7"/>
                    <a:pt x="35" y="7"/>
                  </a:cubicBezTo>
                  <a:cubicBezTo>
                    <a:pt x="35" y="7"/>
                    <a:pt x="35" y="7"/>
                    <a:pt x="35" y="7"/>
                  </a:cubicBezTo>
                  <a:cubicBezTo>
                    <a:pt x="35" y="7"/>
                    <a:pt x="35" y="7"/>
                    <a:pt x="35" y="7"/>
                  </a:cubicBezTo>
                  <a:cubicBezTo>
                    <a:pt x="35" y="8"/>
                    <a:pt x="35" y="8"/>
                    <a:pt x="35" y="8"/>
                  </a:cubicBezTo>
                  <a:cubicBezTo>
                    <a:pt x="35" y="7"/>
                    <a:pt x="35" y="7"/>
                    <a:pt x="35" y="7"/>
                  </a:cubicBezTo>
                  <a:cubicBezTo>
                    <a:pt x="34" y="7"/>
                    <a:pt x="34" y="7"/>
                    <a:pt x="34" y="7"/>
                  </a:cubicBezTo>
                  <a:cubicBezTo>
                    <a:pt x="35" y="6"/>
                    <a:pt x="35" y="6"/>
                    <a:pt x="35" y="6"/>
                  </a:cubicBezTo>
                  <a:cubicBezTo>
                    <a:pt x="35" y="4"/>
                    <a:pt x="35" y="4"/>
                    <a:pt x="35" y="4"/>
                  </a:cubicBezTo>
                  <a:cubicBezTo>
                    <a:pt x="35" y="4"/>
                    <a:pt x="35" y="4"/>
                    <a:pt x="35" y="4"/>
                  </a:cubicBezTo>
                  <a:cubicBezTo>
                    <a:pt x="34" y="3"/>
                    <a:pt x="34" y="3"/>
                    <a:pt x="34" y="3"/>
                  </a:cubicBezTo>
                  <a:cubicBezTo>
                    <a:pt x="33" y="3"/>
                    <a:pt x="33" y="3"/>
                    <a:pt x="33" y="3"/>
                  </a:cubicBezTo>
                  <a:cubicBezTo>
                    <a:pt x="33" y="3"/>
                    <a:pt x="33" y="3"/>
                    <a:pt x="33" y="3"/>
                  </a:cubicBezTo>
                  <a:cubicBezTo>
                    <a:pt x="33" y="3"/>
                    <a:pt x="33" y="3"/>
                    <a:pt x="33" y="3"/>
                  </a:cubicBezTo>
                  <a:cubicBezTo>
                    <a:pt x="33" y="4"/>
                    <a:pt x="33" y="4"/>
                    <a:pt x="33" y="4"/>
                  </a:cubicBezTo>
                  <a:cubicBezTo>
                    <a:pt x="33" y="4"/>
                    <a:pt x="33" y="4"/>
                    <a:pt x="33" y="4"/>
                  </a:cubicBezTo>
                  <a:cubicBezTo>
                    <a:pt x="33" y="4"/>
                    <a:pt x="33" y="4"/>
                    <a:pt x="33" y="4"/>
                  </a:cubicBezTo>
                  <a:cubicBezTo>
                    <a:pt x="33" y="4"/>
                    <a:pt x="33" y="4"/>
                    <a:pt x="33" y="4"/>
                  </a:cubicBezTo>
                  <a:cubicBezTo>
                    <a:pt x="32" y="4"/>
                    <a:pt x="32" y="4"/>
                    <a:pt x="32" y="4"/>
                  </a:cubicBezTo>
                  <a:cubicBezTo>
                    <a:pt x="32" y="5"/>
                    <a:pt x="32" y="5"/>
                    <a:pt x="32" y="5"/>
                  </a:cubicBezTo>
                  <a:cubicBezTo>
                    <a:pt x="33" y="6"/>
                    <a:pt x="33" y="6"/>
                    <a:pt x="33" y="6"/>
                  </a:cubicBezTo>
                  <a:cubicBezTo>
                    <a:pt x="33" y="6"/>
                    <a:pt x="33" y="6"/>
                    <a:pt x="33" y="6"/>
                  </a:cubicBezTo>
                  <a:cubicBezTo>
                    <a:pt x="33" y="7"/>
                    <a:pt x="33" y="7"/>
                    <a:pt x="33" y="7"/>
                  </a:cubicBezTo>
                  <a:cubicBezTo>
                    <a:pt x="33" y="8"/>
                    <a:pt x="33" y="8"/>
                    <a:pt x="33" y="8"/>
                  </a:cubicBezTo>
                  <a:cubicBezTo>
                    <a:pt x="33" y="9"/>
                    <a:pt x="33" y="9"/>
                    <a:pt x="33" y="9"/>
                  </a:cubicBezTo>
                  <a:cubicBezTo>
                    <a:pt x="33" y="10"/>
                    <a:pt x="33" y="10"/>
                    <a:pt x="33" y="10"/>
                  </a:cubicBezTo>
                  <a:cubicBezTo>
                    <a:pt x="33" y="10"/>
                    <a:pt x="33" y="10"/>
                    <a:pt x="33" y="10"/>
                  </a:cubicBezTo>
                  <a:cubicBezTo>
                    <a:pt x="32" y="9"/>
                    <a:pt x="32" y="9"/>
                    <a:pt x="32" y="9"/>
                  </a:cubicBezTo>
                  <a:cubicBezTo>
                    <a:pt x="32" y="8"/>
                    <a:pt x="32" y="8"/>
                    <a:pt x="32" y="8"/>
                  </a:cubicBezTo>
                  <a:cubicBezTo>
                    <a:pt x="31" y="8"/>
                    <a:pt x="31" y="8"/>
                    <a:pt x="31" y="8"/>
                  </a:cubicBezTo>
                  <a:cubicBezTo>
                    <a:pt x="31" y="7"/>
                    <a:pt x="31" y="7"/>
                    <a:pt x="31" y="7"/>
                  </a:cubicBezTo>
                  <a:cubicBezTo>
                    <a:pt x="31" y="7"/>
                    <a:pt x="31" y="7"/>
                    <a:pt x="31" y="7"/>
                  </a:cubicBezTo>
                  <a:cubicBezTo>
                    <a:pt x="31" y="6"/>
                    <a:pt x="31" y="6"/>
                    <a:pt x="31" y="6"/>
                  </a:cubicBezTo>
                  <a:cubicBezTo>
                    <a:pt x="30" y="6"/>
                    <a:pt x="30" y="6"/>
                    <a:pt x="30" y="6"/>
                  </a:cubicBezTo>
                  <a:cubicBezTo>
                    <a:pt x="30" y="7"/>
                    <a:pt x="30" y="7"/>
                    <a:pt x="30" y="7"/>
                  </a:cubicBezTo>
                  <a:cubicBezTo>
                    <a:pt x="29" y="7"/>
                    <a:pt x="29" y="7"/>
                    <a:pt x="29" y="7"/>
                  </a:cubicBezTo>
                  <a:cubicBezTo>
                    <a:pt x="29" y="7"/>
                    <a:pt x="29" y="7"/>
                    <a:pt x="29" y="7"/>
                  </a:cubicBezTo>
                  <a:cubicBezTo>
                    <a:pt x="28" y="7"/>
                    <a:pt x="28" y="7"/>
                    <a:pt x="28" y="7"/>
                  </a:cubicBezTo>
                  <a:cubicBezTo>
                    <a:pt x="28" y="7"/>
                    <a:pt x="28" y="7"/>
                    <a:pt x="28" y="7"/>
                  </a:cubicBezTo>
                  <a:cubicBezTo>
                    <a:pt x="28" y="7"/>
                    <a:pt x="28" y="7"/>
                    <a:pt x="28" y="7"/>
                  </a:cubicBezTo>
                  <a:cubicBezTo>
                    <a:pt x="28" y="6"/>
                    <a:pt x="28" y="6"/>
                    <a:pt x="28" y="6"/>
                  </a:cubicBezTo>
                  <a:cubicBezTo>
                    <a:pt x="27" y="6"/>
                    <a:pt x="27" y="6"/>
                    <a:pt x="27" y="6"/>
                  </a:cubicBezTo>
                  <a:cubicBezTo>
                    <a:pt x="27" y="6"/>
                    <a:pt x="27" y="6"/>
                    <a:pt x="27" y="6"/>
                  </a:cubicBezTo>
                  <a:cubicBezTo>
                    <a:pt x="26" y="5"/>
                    <a:pt x="26" y="5"/>
                    <a:pt x="26" y="5"/>
                  </a:cubicBezTo>
                  <a:cubicBezTo>
                    <a:pt x="26" y="5"/>
                    <a:pt x="26" y="5"/>
                    <a:pt x="26" y="5"/>
                  </a:cubicBezTo>
                  <a:cubicBezTo>
                    <a:pt x="26" y="5"/>
                    <a:pt x="26" y="5"/>
                    <a:pt x="26" y="5"/>
                  </a:cubicBezTo>
                  <a:cubicBezTo>
                    <a:pt x="25" y="4"/>
                    <a:pt x="25" y="4"/>
                    <a:pt x="25" y="4"/>
                  </a:cubicBezTo>
                  <a:cubicBezTo>
                    <a:pt x="25" y="4"/>
                    <a:pt x="25" y="4"/>
                    <a:pt x="25" y="4"/>
                  </a:cubicBezTo>
                  <a:cubicBezTo>
                    <a:pt x="25" y="3"/>
                    <a:pt x="25" y="3"/>
                    <a:pt x="25" y="3"/>
                  </a:cubicBezTo>
                  <a:cubicBezTo>
                    <a:pt x="25" y="3"/>
                    <a:pt x="25" y="3"/>
                    <a:pt x="25" y="3"/>
                  </a:cubicBezTo>
                  <a:cubicBezTo>
                    <a:pt x="24" y="3"/>
                    <a:pt x="24" y="3"/>
                    <a:pt x="24" y="3"/>
                  </a:cubicBezTo>
                  <a:cubicBezTo>
                    <a:pt x="24" y="5"/>
                    <a:pt x="24" y="5"/>
                    <a:pt x="24" y="5"/>
                  </a:cubicBezTo>
                  <a:cubicBezTo>
                    <a:pt x="24" y="5"/>
                    <a:pt x="24" y="5"/>
                    <a:pt x="24" y="5"/>
                  </a:cubicBezTo>
                  <a:cubicBezTo>
                    <a:pt x="25" y="6"/>
                    <a:pt x="25" y="6"/>
                    <a:pt x="25" y="6"/>
                  </a:cubicBezTo>
                  <a:cubicBezTo>
                    <a:pt x="25" y="7"/>
                    <a:pt x="25" y="7"/>
                    <a:pt x="25" y="7"/>
                  </a:cubicBezTo>
                  <a:cubicBezTo>
                    <a:pt x="25" y="7"/>
                    <a:pt x="25" y="7"/>
                    <a:pt x="25" y="7"/>
                  </a:cubicBezTo>
                  <a:cubicBezTo>
                    <a:pt x="24" y="7"/>
                    <a:pt x="24" y="7"/>
                    <a:pt x="24" y="7"/>
                  </a:cubicBezTo>
                  <a:cubicBezTo>
                    <a:pt x="24" y="6"/>
                    <a:pt x="24" y="6"/>
                    <a:pt x="24" y="6"/>
                  </a:cubicBezTo>
                  <a:cubicBezTo>
                    <a:pt x="23" y="6"/>
                    <a:pt x="23" y="6"/>
                    <a:pt x="23" y="6"/>
                  </a:cubicBezTo>
                  <a:cubicBezTo>
                    <a:pt x="23" y="7"/>
                    <a:pt x="23" y="7"/>
                    <a:pt x="23" y="7"/>
                  </a:cubicBezTo>
                  <a:cubicBezTo>
                    <a:pt x="24" y="8"/>
                    <a:pt x="24" y="8"/>
                    <a:pt x="24" y="8"/>
                  </a:cubicBezTo>
                  <a:cubicBezTo>
                    <a:pt x="24" y="8"/>
                    <a:pt x="24" y="8"/>
                    <a:pt x="24" y="8"/>
                  </a:cubicBezTo>
                  <a:cubicBezTo>
                    <a:pt x="24" y="9"/>
                    <a:pt x="24" y="9"/>
                    <a:pt x="24" y="9"/>
                  </a:cubicBezTo>
                  <a:cubicBezTo>
                    <a:pt x="24" y="9"/>
                    <a:pt x="24" y="9"/>
                    <a:pt x="24" y="9"/>
                  </a:cubicBezTo>
                  <a:cubicBezTo>
                    <a:pt x="23" y="9"/>
                    <a:pt x="23" y="9"/>
                    <a:pt x="23" y="9"/>
                  </a:cubicBezTo>
                  <a:cubicBezTo>
                    <a:pt x="23" y="8"/>
                    <a:pt x="23" y="8"/>
                    <a:pt x="23" y="8"/>
                  </a:cubicBezTo>
                  <a:cubicBezTo>
                    <a:pt x="23" y="8"/>
                    <a:pt x="23" y="8"/>
                    <a:pt x="23" y="8"/>
                  </a:cubicBezTo>
                  <a:cubicBezTo>
                    <a:pt x="21" y="8"/>
                    <a:pt x="21" y="8"/>
                    <a:pt x="21" y="8"/>
                  </a:cubicBezTo>
                  <a:cubicBezTo>
                    <a:pt x="21" y="8"/>
                    <a:pt x="21" y="8"/>
                    <a:pt x="21" y="8"/>
                  </a:cubicBezTo>
                  <a:cubicBezTo>
                    <a:pt x="20" y="8"/>
                    <a:pt x="20" y="8"/>
                    <a:pt x="20" y="8"/>
                  </a:cubicBezTo>
                  <a:cubicBezTo>
                    <a:pt x="21" y="9"/>
                    <a:pt x="21" y="9"/>
                    <a:pt x="21" y="9"/>
                  </a:cubicBezTo>
                  <a:cubicBezTo>
                    <a:pt x="21" y="9"/>
                    <a:pt x="21" y="9"/>
                    <a:pt x="21" y="9"/>
                  </a:cubicBezTo>
                  <a:cubicBezTo>
                    <a:pt x="22" y="9"/>
                    <a:pt x="22" y="9"/>
                    <a:pt x="22" y="9"/>
                  </a:cubicBezTo>
                  <a:cubicBezTo>
                    <a:pt x="21" y="10"/>
                    <a:pt x="21" y="10"/>
                    <a:pt x="21" y="10"/>
                  </a:cubicBezTo>
                  <a:cubicBezTo>
                    <a:pt x="22" y="10"/>
                    <a:pt x="22" y="10"/>
                    <a:pt x="22" y="10"/>
                  </a:cubicBezTo>
                  <a:cubicBezTo>
                    <a:pt x="22" y="10"/>
                    <a:pt x="22" y="10"/>
                    <a:pt x="22" y="10"/>
                  </a:cubicBezTo>
                  <a:cubicBezTo>
                    <a:pt x="23" y="10"/>
                    <a:pt x="23" y="10"/>
                    <a:pt x="23" y="10"/>
                  </a:cubicBezTo>
                  <a:cubicBezTo>
                    <a:pt x="21" y="11"/>
                    <a:pt x="21" y="11"/>
                    <a:pt x="21" y="11"/>
                  </a:cubicBezTo>
                  <a:cubicBezTo>
                    <a:pt x="21" y="11"/>
                    <a:pt x="21" y="11"/>
                    <a:pt x="21" y="11"/>
                  </a:cubicBezTo>
                  <a:cubicBezTo>
                    <a:pt x="22" y="13"/>
                    <a:pt x="22" y="13"/>
                    <a:pt x="22" y="13"/>
                  </a:cubicBezTo>
                  <a:cubicBezTo>
                    <a:pt x="23" y="13"/>
                    <a:pt x="23" y="13"/>
                    <a:pt x="23" y="13"/>
                  </a:cubicBezTo>
                  <a:cubicBezTo>
                    <a:pt x="24" y="13"/>
                    <a:pt x="24" y="13"/>
                    <a:pt x="24" y="13"/>
                  </a:cubicBezTo>
                  <a:cubicBezTo>
                    <a:pt x="25" y="13"/>
                    <a:pt x="25" y="13"/>
                    <a:pt x="25" y="13"/>
                  </a:cubicBezTo>
                  <a:cubicBezTo>
                    <a:pt x="25" y="13"/>
                    <a:pt x="25" y="13"/>
                    <a:pt x="25" y="13"/>
                  </a:cubicBezTo>
                  <a:cubicBezTo>
                    <a:pt x="26" y="13"/>
                    <a:pt x="26" y="13"/>
                    <a:pt x="26" y="13"/>
                  </a:cubicBezTo>
                  <a:close/>
                  <a:moveTo>
                    <a:pt x="51" y="22"/>
                  </a:moveTo>
                  <a:cubicBezTo>
                    <a:pt x="52" y="21"/>
                    <a:pt x="52" y="21"/>
                    <a:pt x="52" y="21"/>
                  </a:cubicBezTo>
                  <a:cubicBezTo>
                    <a:pt x="52" y="21"/>
                    <a:pt x="52" y="21"/>
                    <a:pt x="52" y="21"/>
                  </a:cubicBezTo>
                  <a:cubicBezTo>
                    <a:pt x="53" y="21"/>
                    <a:pt x="53" y="21"/>
                    <a:pt x="53" y="21"/>
                  </a:cubicBezTo>
                  <a:cubicBezTo>
                    <a:pt x="53" y="20"/>
                    <a:pt x="53" y="20"/>
                    <a:pt x="53" y="20"/>
                  </a:cubicBezTo>
                  <a:cubicBezTo>
                    <a:pt x="54" y="21"/>
                    <a:pt x="54" y="21"/>
                    <a:pt x="54" y="21"/>
                  </a:cubicBezTo>
                  <a:cubicBezTo>
                    <a:pt x="55" y="21"/>
                    <a:pt x="55" y="21"/>
                    <a:pt x="55" y="21"/>
                  </a:cubicBezTo>
                  <a:cubicBezTo>
                    <a:pt x="56" y="21"/>
                    <a:pt x="56" y="21"/>
                    <a:pt x="56" y="21"/>
                  </a:cubicBezTo>
                  <a:cubicBezTo>
                    <a:pt x="55" y="21"/>
                    <a:pt x="55" y="21"/>
                    <a:pt x="55" y="21"/>
                  </a:cubicBezTo>
                  <a:cubicBezTo>
                    <a:pt x="55" y="22"/>
                    <a:pt x="55" y="22"/>
                    <a:pt x="55" y="22"/>
                  </a:cubicBezTo>
                  <a:cubicBezTo>
                    <a:pt x="53" y="21"/>
                    <a:pt x="53" y="21"/>
                    <a:pt x="53" y="21"/>
                  </a:cubicBezTo>
                  <a:cubicBezTo>
                    <a:pt x="53" y="21"/>
                    <a:pt x="53" y="21"/>
                    <a:pt x="53" y="21"/>
                  </a:cubicBezTo>
                  <a:cubicBezTo>
                    <a:pt x="52" y="22"/>
                    <a:pt x="52" y="22"/>
                    <a:pt x="52" y="22"/>
                  </a:cubicBezTo>
                  <a:cubicBezTo>
                    <a:pt x="52" y="22"/>
                    <a:pt x="52" y="22"/>
                    <a:pt x="52" y="22"/>
                  </a:cubicBezTo>
                  <a:cubicBezTo>
                    <a:pt x="51" y="22"/>
                    <a:pt x="51" y="22"/>
                    <a:pt x="51" y="22"/>
                  </a:cubicBezTo>
                  <a:cubicBezTo>
                    <a:pt x="51" y="22"/>
                    <a:pt x="51" y="22"/>
                    <a:pt x="51" y="22"/>
                  </a:cubicBezTo>
                  <a:close/>
                  <a:moveTo>
                    <a:pt x="48" y="25"/>
                  </a:moveTo>
                  <a:cubicBezTo>
                    <a:pt x="48" y="24"/>
                    <a:pt x="48" y="24"/>
                    <a:pt x="48" y="24"/>
                  </a:cubicBezTo>
                  <a:cubicBezTo>
                    <a:pt x="47" y="24"/>
                    <a:pt x="47" y="24"/>
                    <a:pt x="47" y="24"/>
                  </a:cubicBezTo>
                  <a:cubicBezTo>
                    <a:pt x="47" y="23"/>
                    <a:pt x="47" y="23"/>
                    <a:pt x="47" y="23"/>
                  </a:cubicBezTo>
                  <a:cubicBezTo>
                    <a:pt x="47" y="23"/>
                    <a:pt x="47" y="23"/>
                    <a:pt x="47" y="23"/>
                  </a:cubicBezTo>
                  <a:cubicBezTo>
                    <a:pt x="48" y="23"/>
                    <a:pt x="48" y="23"/>
                    <a:pt x="48" y="23"/>
                  </a:cubicBezTo>
                  <a:cubicBezTo>
                    <a:pt x="48" y="23"/>
                    <a:pt x="48" y="23"/>
                    <a:pt x="48" y="23"/>
                  </a:cubicBezTo>
                  <a:cubicBezTo>
                    <a:pt x="48" y="23"/>
                    <a:pt x="48" y="23"/>
                    <a:pt x="48" y="23"/>
                  </a:cubicBezTo>
                  <a:cubicBezTo>
                    <a:pt x="49" y="24"/>
                    <a:pt x="49" y="24"/>
                    <a:pt x="49" y="24"/>
                  </a:cubicBezTo>
                  <a:cubicBezTo>
                    <a:pt x="49" y="24"/>
                    <a:pt x="49" y="24"/>
                    <a:pt x="49" y="24"/>
                  </a:cubicBezTo>
                  <a:cubicBezTo>
                    <a:pt x="48" y="25"/>
                    <a:pt x="48" y="25"/>
                    <a:pt x="48" y="25"/>
                  </a:cubicBezTo>
                  <a:cubicBezTo>
                    <a:pt x="48" y="25"/>
                    <a:pt x="48" y="25"/>
                    <a:pt x="48" y="25"/>
                  </a:cubicBezTo>
                  <a:close/>
                  <a:moveTo>
                    <a:pt x="32" y="32"/>
                  </a:moveTo>
                  <a:cubicBezTo>
                    <a:pt x="32" y="31"/>
                    <a:pt x="32" y="31"/>
                    <a:pt x="32" y="31"/>
                  </a:cubicBezTo>
                  <a:cubicBezTo>
                    <a:pt x="33" y="30"/>
                    <a:pt x="33" y="30"/>
                    <a:pt x="33" y="30"/>
                  </a:cubicBezTo>
                  <a:cubicBezTo>
                    <a:pt x="35" y="30"/>
                    <a:pt x="35" y="30"/>
                    <a:pt x="35" y="30"/>
                  </a:cubicBezTo>
                  <a:cubicBezTo>
                    <a:pt x="36" y="30"/>
                    <a:pt x="36" y="30"/>
                    <a:pt x="36" y="30"/>
                  </a:cubicBezTo>
                  <a:cubicBezTo>
                    <a:pt x="37" y="29"/>
                    <a:pt x="37" y="29"/>
                    <a:pt x="37" y="29"/>
                  </a:cubicBezTo>
                  <a:cubicBezTo>
                    <a:pt x="38" y="28"/>
                    <a:pt x="38" y="28"/>
                    <a:pt x="38" y="28"/>
                  </a:cubicBezTo>
                  <a:cubicBezTo>
                    <a:pt x="38" y="29"/>
                    <a:pt x="38" y="29"/>
                    <a:pt x="38" y="29"/>
                  </a:cubicBezTo>
                  <a:cubicBezTo>
                    <a:pt x="39" y="30"/>
                    <a:pt x="39" y="30"/>
                    <a:pt x="39" y="30"/>
                  </a:cubicBezTo>
                  <a:cubicBezTo>
                    <a:pt x="39" y="30"/>
                    <a:pt x="39" y="30"/>
                    <a:pt x="39" y="30"/>
                  </a:cubicBezTo>
                  <a:cubicBezTo>
                    <a:pt x="38" y="31"/>
                    <a:pt x="38" y="31"/>
                    <a:pt x="38" y="31"/>
                  </a:cubicBezTo>
                  <a:cubicBezTo>
                    <a:pt x="38" y="31"/>
                    <a:pt x="38" y="31"/>
                    <a:pt x="38" y="31"/>
                  </a:cubicBezTo>
                  <a:cubicBezTo>
                    <a:pt x="38" y="32"/>
                    <a:pt x="38" y="32"/>
                    <a:pt x="38" y="32"/>
                  </a:cubicBezTo>
                  <a:cubicBezTo>
                    <a:pt x="39" y="33"/>
                    <a:pt x="39" y="33"/>
                    <a:pt x="39" y="33"/>
                  </a:cubicBezTo>
                  <a:cubicBezTo>
                    <a:pt x="40" y="34"/>
                    <a:pt x="40" y="34"/>
                    <a:pt x="40" y="34"/>
                  </a:cubicBezTo>
                  <a:cubicBezTo>
                    <a:pt x="41" y="33"/>
                    <a:pt x="41" y="33"/>
                    <a:pt x="41" y="33"/>
                  </a:cubicBezTo>
                  <a:cubicBezTo>
                    <a:pt x="42" y="33"/>
                    <a:pt x="42" y="33"/>
                    <a:pt x="42" y="33"/>
                  </a:cubicBezTo>
                  <a:cubicBezTo>
                    <a:pt x="43" y="33"/>
                    <a:pt x="43" y="33"/>
                    <a:pt x="43" y="33"/>
                  </a:cubicBezTo>
                  <a:cubicBezTo>
                    <a:pt x="43" y="33"/>
                    <a:pt x="43" y="33"/>
                    <a:pt x="43" y="33"/>
                  </a:cubicBezTo>
                  <a:cubicBezTo>
                    <a:pt x="44" y="34"/>
                    <a:pt x="44" y="34"/>
                    <a:pt x="44" y="34"/>
                  </a:cubicBezTo>
                  <a:cubicBezTo>
                    <a:pt x="44" y="34"/>
                    <a:pt x="44" y="34"/>
                    <a:pt x="44" y="34"/>
                  </a:cubicBezTo>
                  <a:cubicBezTo>
                    <a:pt x="43" y="34"/>
                    <a:pt x="43" y="34"/>
                    <a:pt x="43" y="34"/>
                  </a:cubicBezTo>
                  <a:cubicBezTo>
                    <a:pt x="42" y="36"/>
                    <a:pt x="42" y="36"/>
                    <a:pt x="42" y="36"/>
                  </a:cubicBezTo>
                  <a:cubicBezTo>
                    <a:pt x="42" y="36"/>
                    <a:pt x="42" y="36"/>
                    <a:pt x="42" y="36"/>
                  </a:cubicBezTo>
                  <a:cubicBezTo>
                    <a:pt x="41" y="38"/>
                    <a:pt x="41" y="38"/>
                    <a:pt x="41" y="38"/>
                  </a:cubicBezTo>
                  <a:cubicBezTo>
                    <a:pt x="40" y="38"/>
                    <a:pt x="40" y="38"/>
                    <a:pt x="40" y="38"/>
                  </a:cubicBezTo>
                  <a:cubicBezTo>
                    <a:pt x="40" y="38"/>
                    <a:pt x="40" y="38"/>
                    <a:pt x="40" y="38"/>
                  </a:cubicBezTo>
                  <a:cubicBezTo>
                    <a:pt x="39" y="39"/>
                    <a:pt x="39" y="39"/>
                    <a:pt x="39" y="39"/>
                  </a:cubicBezTo>
                  <a:cubicBezTo>
                    <a:pt x="39" y="40"/>
                    <a:pt x="39" y="40"/>
                    <a:pt x="39" y="40"/>
                  </a:cubicBezTo>
                  <a:cubicBezTo>
                    <a:pt x="38" y="40"/>
                    <a:pt x="38" y="40"/>
                    <a:pt x="38" y="40"/>
                  </a:cubicBezTo>
                  <a:cubicBezTo>
                    <a:pt x="38" y="40"/>
                    <a:pt x="38" y="40"/>
                    <a:pt x="38" y="40"/>
                  </a:cubicBezTo>
                  <a:cubicBezTo>
                    <a:pt x="38" y="40"/>
                    <a:pt x="38" y="40"/>
                    <a:pt x="38" y="40"/>
                  </a:cubicBezTo>
                  <a:cubicBezTo>
                    <a:pt x="38" y="39"/>
                    <a:pt x="38" y="39"/>
                    <a:pt x="38" y="39"/>
                  </a:cubicBezTo>
                  <a:cubicBezTo>
                    <a:pt x="38" y="38"/>
                    <a:pt x="38" y="38"/>
                    <a:pt x="38" y="38"/>
                  </a:cubicBezTo>
                  <a:cubicBezTo>
                    <a:pt x="38" y="37"/>
                    <a:pt x="38" y="37"/>
                    <a:pt x="38" y="37"/>
                  </a:cubicBezTo>
                  <a:cubicBezTo>
                    <a:pt x="38" y="36"/>
                    <a:pt x="38" y="36"/>
                    <a:pt x="38" y="36"/>
                  </a:cubicBezTo>
                  <a:cubicBezTo>
                    <a:pt x="38" y="36"/>
                    <a:pt x="38" y="36"/>
                    <a:pt x="38" y="36"/>
                  </a:cubicBezTo>
                  <a:cubicBezTo>
                    <a:pt x="37" y="36"/>
                    <a:pt x="37" y="36"/>
                    <a:pt x="37" y="36"/>
                  </a:cubicBezTo>
                  <a:cubicBezTo>
                    <a:pt x="37" y="36"/>
                    <a:pt x="37" y="36"/>
                    <a:pt x="37" y="36"/>
                  </a:cubicBezTo>
                  <a:cubicBezTo>
                    <a:pt x="36" y="37"/>
                    <a:pt x="36" y="37"/>
                    <a:pt x="36" y="37"/>
                  </a:cubicBezTo>
                  <a:cubicBezTo>
                    <a:pt x="36" y="38"/>
                    <a:pt x="36" y="38"/>
                    <a:pt x="36" y="38"/>
                  </a:cubicBezTo>
                  <a:cubicBezTo>
                    <a:pt x="35" y="38"/>
                    <a:pt x="35" y="38"/>
                    <a:pt x="35" y="38"/>
                  </a:cubicBezTo>
                  <a:cubicBezTo>
                    <a:pt x="34" y="39"/>
                    <a:pt x="34" y="39"/>
                    <a:pt x="34" y="39"/>
                  </a:cubicBezTo>
                  <a:cubicBezTo>
                    <a:pt x="33" y="39"/>
                    <a:pt x="33" y="39"/>
                    <a:pt x="33" y="39"/>
                  </a:cubicBezTo>
                  <a:cubicBezTo>
                    <a:pt x="33" y="39"/>
                    <a:pt x="33" y="39"/>
                    <a:pt x="33" y="39"/>
                  </a:cubicBezTo>
                  <a:cubicBezTo>
                    <a:pt x="32" y="39"/>
                    <a:pt x="32" y="39"/>
                    <a:pt x="32" y="39"/>
                  </a:cubicBezTo>
                  <a:cubicBezTo>
                    <a:pt x="32" y="38"/>
                    <a:pt x="32" y="38"/>
                    <a:pt x="32" y="38"/>
                  </a:cubicBezTo>
                  <a:cubicBezTo>
                    <a:pt x="33" y="38"/>
                    <a:pt x="33" y="38"/>
                    <a:pt x="33" y="38"/>
                  </a:cubicBezTo>
                  <a:cubicBezTo>
                    <a:pt x="32" y="37"/>
                    <a:pt x="32" y="37"/>
                    <a:pt x="32" y="37"/>
                  </a:cubicBezTo>
                  <a:cubicBezTo>
                    <a:pt x="33" y="37"/>
                    <a:pt x="33" y="37"/>
                    <a:pt x="33" y="37"/>
                  </a:cubicBezTo>
                  <a:cubicBezTo>
                    <a:pt x="33" y="36"/>
                    <a:pt x="33" y="36"/>
                    <a:pt x="33" y="36"/>
                  </a:cubicBezTo>
                  <a:cubicBezTo>
                    <a:pt x="34" y="35"/>
                    <a:pt x="34" y="35"/>
                    <a:pt x="34" y="35"/>
                  </a:cubicBezTo>
                  <a:cubicBezTo>
                    <a:pt x="34" y="34"/>
                    <a:pt x="34" y="34"/>
                    <a:pt x="34" y="34"/>
                  </a:cubicBezTo>
                  <a:cubicBezTo>
                    <a:pt x="34" y="33"/>
                    <a:pt x="34" y="33"/>
                    <a:pt x="34" y="33"/>
                  </a:cubicBezTo>
                  <a:cubicBezTo>
                    <a:pt x="34" y="33"/>
                    <a:pt x="34" y="33"/>
                    <a:pt x="34" y="33"/>
                  </a:cubicBezTo>
                  <a:cubicBezTo>
                    <a:pt x="33" y="33"/>
                    <a:pt x="33" y="33"/>
                    <a:pt x="33" y="33"/>
                  </a:cubicBezTo>
                  <a:cubicBezTo>
                    <a:pt x="33" y="32"/>
                    <a:pt x="33" y="32"/>
                    <a:pt x="33" y="32"/>
                  </a:cubicBezTo>
                  <a:cubicBezTo>
                    <a:pt x="32" y="32"/>
                    <a:pt x="32" y="32"/>
                    <a:pt x="32" y="32"/>
                  </a:cubicBezTo>
                  <a:close/>
                  <a:moveTo>
                    <a:pt x="28" y="20"/>
                  </a:moveTo>
                  <a:cubicBezTo>
                    <a:pt x="28" y="21"/>
                    <a:pt x="28" y="21"/>
                    <a:pt x="28" y="21"/>
                  </a:cubicBezTo>
                  <a:cubicBezTo>
                    <a:pt x="29" y="21"/>
                    <a:pt x="29" y="21"/>
                    <a:pt x="29" y="21"/>
                  </a:cubicBezTo>
                  <a:cubicBezTo>
                    <a:pt x="29" y="21"/>
                    <a:pt x="29" y="21"/>
                    <a:pt x="29" y="21"/>
                  </a:cubicBezTo>
                  <a:cubicBezTo>
                    <a:pt x="30" y="21"/>
                    <a:pt x="30" y="21"/>
                    <a:pt x="30" y="21"/>
                  </a:cubicBezTo>
                  <a:cubicBezTo>
                    <a:pt x="30" y="21"/>
                    <a:pt x="30" y="21"/>
                    <a:pt x="30" y="21"/>
                  </a:cubicBezTo>
                  <a:cubicBezTo>
                    <a:pt x="30" y="20"/>
                    <a:pt x="30" y="20"/>
                    <a:pt x="30" y="20"/>
                  </a:cubicBezTo>
                  <a:cubicBezTo>
                    <a:pt x="28" y="20"/>
                    <a:pt x="28" y="20"/>
                    <a:pt x="28" y="20"/>
                  </a:cubicBezTo>
                  <a:cubicBezTo>
                    <a:pt x="28" y="20"/>
                    <a:pt x="28" y="20"/>
                    <a:pt x="28" y="20"/>
                  </a:cubicBezTo>
                  <a:cubicBezTo>
                    <a:pt x="28" y="20"/>
                    <a:pt x="28" y="20"/>
                    <a:pt x="28" y="20"/>
                  </a:cubicBezTo>
                  <a:close/>
                  <a:moveTo>
                    <a:pt x="29" y="27"/>
                  </a:moveTo>
                  <a:cubicBezTo>
                    <a:pt x="30" y="28"/>
                    <a:pt x="30" y="28"/>
                    <a:pt x="30" y="28"/>
                  </a:cubicBezTo>
                  <a:cubicBezTo>
                    <a:pt x="31" y="28"/>
                    <a:pt x="31" y="28"/>
                    <a:pt x="31" y="28"/>
                  </a:cubicBezTo>
                  <a:cubicBezTo>
                    <a:pt x="31" y="28"/>
                    <a:pt x="31" y="28"/>
                    <a:pt x="31" y="28"/>
                  </a:cubicBezTo>
                  <a:cubicBezTo>
                    <a:pt x="32" y="29"/>
                    <a:pt x="32" y="29"/>
                    <a:pt x="32" y="29"/>
                  </a:cubicBezTo>
                  <a:cubicBezTo>
                    <a:pt x="32" y="29"/>
                    <a:pt x="32" y="29"/>
                    <a:pt x="32" y="29"/>
                  </a:cubicBezTo>
                  <a:cubicBezTo>
                    <a:pt x="32" y="29"/>
                    <a:pt x="32" y="29"/>
                    <a:pt x="32" y="29"/>
                  </a:cubicBezTo>
                  <a:cubicBezTo>
                    <a:pt x="32" y="30"/>
                    <a:pt x="32" y="30"/>
                    <a:pt x="32" y="30"/>
                  </a:cubicBezTo>
                  <a:cubicBezTo>
                    <a:pt x="32" y="30"/>
                    <a:pt x="32" y="30"/>
                    <a:pt x="32" y="30"/>
                  </a:cubicBezTo>
                  <a:cubicBezTo>
                    <a:pt x="33" y="30"/>
                    <a:pt x="33" y="30"/>
                    <a:pt x="33" y="30"/>
                  </a:cubicBezTo>
                  <a:cubicBezTo>
                    <a:pt x="33" y="30"/>
                    <a:pt x="33" y="30"/>
                    <a:pt x="33" y="30"/>
                  </a:cubicBezTo>
                  <a:cubicBezTo>
                    <a:pt x="34" y="29"/>
                    <a:pt x="34" y="29"/>
                    <a:pt x="34" y="29"/>
                  </a:cubicBezTo>
                  <a:cubicBezTo>
                    <a:pt x="35" y="29"/>
                    <a:pt x="35" y="29"/>
                    <a:pt x="35" y="29"/>
                  </a:cubicBezTo>
                  <a:cubicBezTo>
                    <a:pt x="35" y="29"/>
                    <a:pt x="35" y="29"/>
                    <a:pt x="35" y="29"/>
                  </a:cubicBezTo>
                  <a:cubicBezTo>
                    <a:pt x="35" y="28"/>
                    <a:pt x="35" y="28"/>
                    <a:pt x="35" y="28"/>
                  </a:cubicBezTo>
                  <a:cubicBezTo>
                    <a:pt x="35" y="27"/>
                    <a:pt x="35" y="27"/>
                    <a:pt x="35" y="27"/>
                  </a:cubicBezTo>
                  <a:cubicBezTo>
                    <a:pt x="36" y="27"/>
                    <a:pt x="36" y="27"/>
                    <a:pt x="36" y="27"/>
                  </a:cubicBezTo>
                  <a:cubicBezTo>
                    <a:pt x="36" y="26"/>
                    <a:pt x="36" y="26"/>
                    <a:pt x="36" y="26"/>
                  </a:cubicBezTo>
                  <a:cubicBezTo>
                    <a:pt x="36" y="26"/>
                    <a:pt x="36" y="26"/>
                    <a:pt x="36" y="26"/>
                  </a:cubicBezTo>
                  <a:cubicBezTo>
                    <a:pt x="35" y="26"/>
                    <a:pt x="35" y="26"/>
                    <a:pt x="35" y="26"/>
                  </a:cubicBezTo>
                  <a:cubicBezTo>
                    <a:pt x="35" y="25"/>
                    <a:pt x="35" y="25"/>
                    <a:pt x="35" y="25"/>
                  </a:cubicBezTo>
                  <a:cubicBezTo>
                    <a:pt x="34" y="25"/>
                    <a:pt x="34" y="25"/>
                    <a:pt x="34" y="25"/>
                  </a:cubicBezTo>
                  <a:cubicBezTo>
                    <a:pt x="34" y="25"/>
                    <a:pt x="34" y="25"/>
                    <a:pt x="34" y="25"/>
                  </a:cubicBezTo>
                  <a:cubicBezTo>
                    <a:pt x="33" y="26"/>
                    <a:pt x="33" y="26"/>
                    <a:pt x="33" y="26"/>
                  </a:cubicBezTo>
                  <a:cubicBezTo>
                    <a:pt x="33" y="25"/>
                    <a:pt x="33" y="25"/>
                    <a:pt x="33" y="25"/>
                  </a:cubicBezTo>
                  <a:cubicBezTo>
                    <a:pt x="32" y="25"/>
                    <a:pt x="32" y="25"/>
                    <a:pt x="32" y="25"/>
                  </a:cubicBezTo>
                  <a:cubicBezTo>
                    <a:pt x="32" y="26"/>
                    <a:pt x="32" y="26"/>
                    <a:pt x="32" y="26"/>
                  </a:cubicBezTo>
                  <a:cubicBezTo>
                    <a:pt x="32" y="26"/>
                    <a:pt x="32" y="26"/>
                    <a:pt x="32" y="26"/>
                  </a:cubicBezTo>
                  <a:cubicBezTo>
                    <a:pt x="31" y="26"/>
                    <a:pt x="31" y="26"/>
                    <a:pt x="31" y="26"/>
                  </a:cubicBezTo>
                  <a:cubicBezTo>
                    <a:pt x="30" y="26"/>
                    <a:pt x="30" y="26"/>
                    <a:pt x="30" y="26"/>
                  </a:cubicBezTo>
                  <a:cubicBezTo>
                    <a:pt x="30" y="27"/>
                    <a:pt x="30" y="27"/>
                    <a:pt x="30" y="27"/>
                  </a:cubicBezTo>
                  <a:cubicBezTo>
                    <a:pt x="29" y="27"/>
                    <a:pt x="29" y="27"/>
                    <a:pt x="29" y="27"/>
                  </a:cubicBezTo>
                  <a:close/>
                  <a:moveTo>
                    <a:pt x="5" y="31"/>
                  </a:moveTo>
                  <a:cubicBezTo>
                    <a:pt x="4" y="30"/>
                    <a:pt x="4" y="30"/>
                    <a:pt x="4" y="30"/>
                  </a:cubicBezTo>
                  <a:cubicBezTo>
                    <a:pt x="4" y="30"/>
                    <a:pt x="4" y="30"/>
                    <a:pt x="4" y="30"/>
                  </a:cubicBezTo>
                  <a:cubicBezTo>
                    <a:pt x="4" y="29"/>
                    <a:pt x="4" y="29"/>
                    <a:pt x="4" y="29"/>
                  </a:cubicBezTo>
                  <a:cubicBezTo>
                    <a:pt x="3" y="28"/>
                    <a:pt x="3" y="28"/>
                    <a:pt x="3" y="28"/>
                  </a:cubicBezTo>
                  <a:cubicBezTo>
                    <a:pt x="2" y="28"/>
                    <a:pt x="2" y="28"/>
                    <a:pt x="2" y="28"/>
                  </a:cubicBezTo>
                  <a:cubicBezTo>
                    <a:pt x="2" y="28"/>
                    <a:pt x="2" y="28"/>
                    <a:pt x="2" y="28"/>
                  </a:cubicBezTo>
                  <a:cubicBezTo>
                    <a:pt x="2" y="26"/>
                    <a:pt x="2" y="26"/>
                    <a:pt x="2" y="26"/>
                  </a:cubicBezTo>
                  <a:cubicBezTo>
                    <a:pt x="1" y="26"/>
                    <a:pt x="1" y="26"/>
                    <a:pt x="1" y="26"/>
                  </a:cubicBezTo>
                  <a:cubicBezTo>
                    <a:pt x="1" y="25"/>
                    <a:pt x="1" y="25"/>
                    <a:pt x="1" y="25"/>
                  </a:cubicBezTo>
                  <a:cubicBezTo>
                    <a:pt x="1" y="24"/>
                    <a:pt x="1" y="24"/>
                    <a:pt x="1" y="24"/>
                  </a:cubicBezTo>
                  <a:cubicBezTo>
                    <a:pt x="1" y="24"/>
                    <a:pt x="1" y="24"/>
                    <a:pt x="1" y="24"/>
                  </a:cubicBezTo>
                  <a:cubicBezTo>
                    <a:pt x="2" y="24"/>
                    <a:pt x="2" y="24"/>
                    <a:pt x="2" y="24"/>
                  </a:cubicBezTo>
                  <a:cubicBezTo>
                    <a:pt x="2" y="25"/>
                    <a:pt x="2" y="25"/>
                    <a:pt x="2" y="25"/>
                  </a:cubicBezTo>
                  <a:cubicBezTo>
                    <a:pt x="3" y="25"/>
                    <a:pt x="3" y="25"/>
                    <a:pt x="3" y="25"/>
                  </a:cubicBezTo>
                  <a:cubicBezTo>
                    <a:pt x="2" y="26"/>
                    <a:pt x="2" y="26"/>
                    <a:pt x="2" y="26"/>
                  </a:cubicBezTo>
                  <a:cubicBezTo>
                    <a:pt x="3" y="27"/>
                    <a:pt x="3" y="27"/>
                    <a:pt x="3" y="27"/>
                  </a:cubicBezTo>
                  <a:cubicBezTo>
                    <a:pt x="4" y="28"/>
                    <a:pt x="4" y="28"/>
                    <a:pt x="4" y="28"/>
                  </a:cubicBezTo>
                  <a:cubicBezTo>
                    <a:pt x="4" y="28"/>
                    <a:pt x="4" y="28"/>
                    <a:pt x="4" y="28"/>
                  </a:cubicBezTo>
                  <a:cubicBezTo>
                    <a:pt x="4" y="28"/>
                    <a:pt x="4" y="28"/>
                    <a:pt x="4" y="28"/>
                  </a:cubicBezTo>
                  <a:cubicBezTo>
                    <a:pt x="4" y="28"/>
                    <a:pt x="4" y="28"/>
                    <a:pt x="4" y="28"/>
                  </a:cubicBezTo>
                  <a:cubicBezTo>
                    <a:pt x="5" y="29"/>
                    <a:pt x="5" y="29"/>
                    <a:pt x="5" y="29"/>
                  </a:cubicBezTo>
                  <a:cubicBezTo>
                    <a:pt x="5" y="30"/>
                    <a:pt x="5" y="30"/>
                    <a:pt x="5" y="30"/>
                  </a:cubicBezTo>
                  <a:cubicBezTo>
                    <a:pt x="6" y="30"/>
                    <a:pt x="6" y="30"/>
                    <a:pt x="6" y="30"/>
                  </a:cubicBezTo>
                  <a:cubicBezTo>
                    <a:pt x="5" y="31"/>
                    <a:pt x="5" y="31"/>
                    <a:pt x="5" y="31"/>
                  </a:cubicBezTo>
                  <a:cubicBezTo>
                    <a:pt x="5" y="31"/>
                    <a:pt x="5" y="31"/>
                    <a:pt x="5" y="31"/>
                  </a:cubicBezTo>
                  <a:cubicBezTo>
                    <a:pt x="5" y="31"/>
                    <a:pt x="5" y="31"/>
                    <a:pt x="5" y="31"/>
                  </a:cubicBezTo>
                  <a:close/>
                  <a:moveTo>
                    <a:pt x="21" y="49"/>
                  </a:moveTo>
                  <a:cubicBezTo>
                    <a:pt x="21" y="48"/>
                    <a:pt x="21" y="48"/>
                    <a:pt x="21" y="48"/>
                  </a:cubicBezTo>
                  <a:cubicBezTo>
                    <a:pt x="21" y="49"/>
                    <a:pt x="21" y="49"/>
                    <a:pt x="21" y="49"/>
                  </a:cubicBezTo>
                  <a:cubicBezTo>
                    <a:pt x="20" y="49"/>
                    <a:pt x="20" y="49"/>
                    <a:pt x="20" y="49"/>
                  </a:cubicBezTo>
                  <a:cubicBezTo>
                    <a:pt x="20" y="49"/>
                    <a:pt x="20" y="49"/>
                    <a:pt x="20" y="49"/>
                  </a:cubicBezTo>
                  <a:cubicBezTo>
                    <a:pt x="20" y="48"/>
                    <a:pt x="20" y="48"/>
                    <a:pt x="20" y="48"/>
                  </a:cubicBezTo>
                  <a:cubicBezTo>
                    <a:pt x="20" y="47"/>
                    <a:pt x="20" y="47"/>
                    <a:pt x="20" y="47"/>
                  </a:cubicBezTo>
                  <a:cubicBezTo>
                    <a:pt x="20" y="47"/>
                    <a:pt x="20" y="47"/>
                    <a:pt x="20" y="47"/>
                  </a:cubicBezTo>
                  <a:cubicBezTo>
                    <a:pt x="19" y="47"/>
                    <a:pt x="19" y="47"/>
                    <a:pt x="19" y="47"/>
                  </a:cubicBezTo>
                  <a:cubicBezTo>
                    <a:pt x="18" y="46"/>
                    <a:pt x="18" y="46"/>
                    <a:pt x="18" y="46"/>
                  </a:cubicBezTo>
                  <a:cubicBezTo>
                    <a:pt x="18" y="45"/>
                    <a:pt x="18" y="45"/>
                    <a:pt x="18" y="45"/>
                  </a:cubicBezTo>
                  <a:cubicBezTo>
                    <a:pt x="19" y="45"/>
                    <a:pt x="19" y="45"/>
                    <a:pt x="19" y="45"/>
                  </a:cubicBezTo>
                  <a:cubicBezTo>
                    <a:pt x="19" y="45"/>
                    <a:pt x="19" y="45"/>
                    <a:pt x="19" y="45"/>
                  </a:cubicBezTo>
                  <a:cubicBezTo>
                    <a:pt x="19" y="44"/>
                    <a:pt x="19" y="44"/>
                    <a:pt x="19" y="44"/>
                  </a:cubicBezTo>
                  <a:cubicBezTo>
                    <a:pt x="19" y="44"/>
                    <a:pt x="19" y="44"/>
                    <a:pt x="19" y="44"/>
                  </a:cubicBezTo>
                  <a:cubicBezTo>
                    <a:pt x="19" y="44"/>
                    <a:pt x="19" y="44"/>
                    <a:pt x="19" y="44"/>
                  </a:cubicBezTo>
                  <a:cubicBezTo>
                    <a:pt x="19" y="44"/>
                    <a:pt x="19" y="44"/>
                    <a:pt x="19" y="44"/>
                  </a:cubicBezTo>
                  <a:cubicBezTo>
                    <a:pt x="18" y="43"/>
                    <a:pt x="18" y="43"/>
                    <a:pt x="18" y="43"/>
                  </a:cubicBezTo>
                  <a:cubicBezTo>
                    <a:pt x="18" y="43"/>
                    <a:pt x="18" y="43"/>
                    <a:pt x="18" y="43"/>
                  </a:cubicBezTo>
                  <a:cubicBezTo>
                    <a:pt x="18" y="44"/>
                    <a:pt x="18" y="44"/>
                    <a:pt x="18" y="44"/>
                  </a:cubicBezTo>
                  <a:cubicBezTo>
                    <a:pt x="17" y="44"/>
                    <a:pt x="17" y="44"/>
                    <a:pt x="17" y="44"/>
                  </a:cubicBezTo>
                  <a:cubicBezTo>
                    <a:pt x="16" y="43"/>
                    <a:pt x="16" y="43"/>
                    <a:pt x="16" y="43"/>
                  </a:cubicBezTo>
                  <a:cubicBezTo>
                    <a:pt x="16" y="43"/>
                    <a:pt x="16" y="43"/>
                    <a:pt x="16" y="43"/>
                  </a:cubicBezTo>
                  <a:cubicBezTo>
                    <a:pt x="15" y="43"/>
                    <a:pt x="15" y="43"/>
                    <a:pt x="15" y="43"/>
                  </a:cubicBezTo>
                  <a:cubicBezTo>
                    <a:pt x="15" y="42"/>
                    <a:pt x="15" y="42"/>
                    <a:pt x="15" y="42"/>
                  </a:cubicBezTo>
                  <a:cubicBezTo>
                    <a:pt x="14" y="42"/>
                    <a:pt x="14" y="42"/>
                    <a:pt x="14" y="42"/>
                  </a:cubicBezTo>
                  <a:cubicBezTo>
                    <a:pt x="14" y="42"/>
                    <a:pt x="14" y="42"/>
                    <a:pt x="14" y="42"/>
                  </a:cubicBezTo>
                  <a:cubicBezTo>
                    <a:pt x="14" y="42"/>
                    <a:pt x="14" y="42"/>
                    <a:pt x="14" y="42"/>
                  </a:cubicBezTo>
                  <a:cubicBezTo>
                    <a:pt x="14" y="41"/>
                    <a:pt x="14" y="41"/>
                    <a:pt x="14" y="41"/>
                  </a:cubicBezTo>
                  <a:cubicBezTo>
                    <a:pt x="13" y="41"/>
                    <a:pt x="13" y="41"/>
                    <a:pt x="13" y="41"/>
                  </a:cubicBezTo>
                  <a:cubicBezTo>
                    <a:pt x="13" y="41"/>
                    <a:pt x="13" y="41"/>
                    <a:pt x="13" y="41"/>
                  </a:cubicBezTo>
                  <a:cubicBezTo>
                    <a:pt x="13" y="41"/>
                    <a:pt x="13" y="41"/>
                    <a:pt x="13" y="41"/>
                  </a:cubicBezTo>
                  <a:cubicBezTo>
                    <a:pt x="13" y="40"/>
                    <a:pt x="13" y="40"/>
                    <a:pt x="13" y="40"/>
                  </a:cubicBezTo>
                  <a:cubicBezTo>
                    <a:pt x="12" y="40"/>
                    <a:pt x="12" y="40"/>
                    <a:pt x="12" y="40"/>
                  </a:cubicBezTo>
                  <a:cubicBezTo>
                    <a:pt x="12" y="40"/>
                    <a:pt x="12" y="40"/>
                    <a:pt x="12" y="40"/>
                  </a:cubicBezTo>
                  <a:cubicBezTo>
                    <a:pt x="12" y="39"/>
                    <a:pt x="12" y="39"/>
                    <a:pt x="12" y="39"/>
                  </a:cubicBezTo>
                  <a:cubicBezTo>
                    <a:pt x="12" y="39"/>
                    <a:pt x="12" y="39"/>
                    <a:pt x="12" y="39"/>
                  </a:cubicBezTo>
                  <a:cubicBezTo>
                    <a:pt x="12" y="39"/>
                    <a:pt x="12" y="39"/>
                    <a:pt x="12" y="39"/>
                  </a:cubicBezTo>
                  <a:cubicBezTo>
                    <a:pt x="12" y="38"/>
                    <a:pt x="12" y="38"/>
                    <a:pt x="12" y="38"/>
                  </a:cubicBezTo>
                  <a:cubicBezTo>
                    <a:pt x="12" y="38"/>
                    <a:pt x="12" y="38"/>
                    <a:pt x="12" y="38"/>
                  </a:cubicBezTo>
                  <a:cubicBezTo>
                    <a:pt x="12" y="38"/>
                    <a:pt x="12" y="38"/>
                    <a:pt x="12" y="38"/>
                  </a:cubicBezTo>
                  <a:cubicBezTo>
                    <a:pt x="13" y="37"/>
                    <a:pt x="13" y="37"/>
                    <a:pt x="13" y="37"/>
                  </a:cubicBezTo>
                  <a:cubicBezTo>
                    <a:pt x="13" y="37"/>
                    <a:pt x="13" y="37"/>
                    <a:pt x="13" y="37"/>
                  </a:cubicBezTo>
                  <a:cubicBezTo>
                    <a:pt x="14" y="38"/>
                    <a:pt x="14" y="38"/>
                    <a:pt x="14" y="38"/>
                  </a:cubicBezTo>
                  <a:cubicBezTo>
                    <a:pt x="14" y="38"/>
                    <a:pt x="14" y="38"/>
                    <a:pt x="14" y="38"/>
                  </a:cubicBezTo>
                  <a:cubicBezTo>
                    <a:pt x="14" y="38"/>
                    <a:pt x="14" y="38"/>
                    <a:pt x="14" y="38"/>
                  </a:cubicBezTo>
                  <a:cubicBezTo>
                    <a:pt x="14" y="38"/>
                    <a:pt x="14" y="38"/>
                    <a:pt x="14" y="38"/>
                  </a:cubicBezTo>
                  <a:cubicBezTo>
                    <a:pt x="15" y="38"/>
                    <a:pt x="15" y="38"/>
                    <a:pt x="15" y="38"/>
                  </a:cubicBezTo>
                  <a:cubicBezTo>
                    <a:pt x="16" y="38"/>
                    <a:pt x="16" y="38"/>
                    <a:pt x="16" y="38"/>
                  </a:cubicBezTo>
                  <a:cubicBezTo>
                    <a:pt x="16" y="38"/>
                    <a:pt x="16" y="38"/>
                    <a:pt x="16" y="38"/>
                  </a:cubicBezTo>
                  <a:cubicBezTo>
                    <a:pt x="18" y="38"/>
                    <a:pt x="18" y="38"/>
                    <a:pt x="18" y="38"/>
                  </a:cubicBezTo>
                  <a:cubicBezTo>
                    <a:pt x="18" y="37"/>
                    <a:pt x="18" y="37"/>
                    <a:pt x="18" y="37"/>
                  </a:cubicBezTo>
                  <a:cubicBezTo>
                    <a:pt x="17" y="37"/>
                    <a:pt x="17" y="37"/>
                    <a:pt x="17" y="37"/>
                  </a:cubicBezTo>
                  <a:cubicBezTo>
                    <a:pt x="16" y="37"/>
                    <a:pt x="16" y="37"/>
                    <a:pt x="16" y="37"/>
                  </a:cubicBezTo>
                  <a:cubicBezTo>
                    <a:pt x="15" y="37"/>
                    <a:pt x="15" y="37"/>
                    <a:pt x="15" y="37"/>
                  </a:cubicBezTo>
                  <a:cubicBezTo>
                    <a:pt x="14" y="36"/>
                    <a:pt x="14" y="36"/>
                    <a:pt x="14" y="36"/>
                  </a:cubicBezTo>
                  <a:cubicBezTo>
                    <a:pt x="14" y="36"/>
                    <a:pt x="14" y="36"/>
                    <a:pt x="14" y="36"/>
                  </a:cubicBezTo>
                  <a:cubicBezTo>
                    <a:pt x="15" y="36"/>
                    <a:pt x="15" y="36"/>
                    <a:pt x="15" y="36"/>
                  </a:cubicBezTo>
                  <a:cubicBezTo>
                    <a:pt x="16" y="36"/>
                    <a:pt x="16" y="36"/>
                    <a:pt x="16" y="36"/>
                  </a:cubicBezTo>
                  <a:cubicBezTo>
                    <a:pt x="17" y="35"/>
                    <a:pt x="17" y="35"/>
                    <a:pt x="17" y="35"/>
                  </a:cubicBezTo>
                  <a:cubicBezTo>
                    <a:pt x="18" y="35"/>
                    <a:pt x="18" y="35"/>
                    <a:pt x="18" y="35"/>
                  </a:cubicBezTo>
                  <a:cubicBezTo>
                    <a:pt x="19" y="35"/>
                    <a:pt x="19" y="35"/>
                    <a:pt x="19" y="35"/>
                  </a:cubicBezTo>
                  <a:cubicBezTo>
                    <a:pt x="19" y="35"/>
                    <a:pt x="19" y="35"/>
                    <a:pt x="19" y="35"/>
                  </a:cubicBezTo>
                  <a:cubicBezTo>
                    <a:pt x="20" y="35"/>
                    <a:pt x="20" y="35"/>
                    <a:pt x="20" y="35"/>
                  </a:cubicBezTo>
                  <a:cubicBezTo>
                    <a:pt x="20" y="35"/>
                    <a:pt x="20" y="35"/>
                    <a:pt x="20" y="35"/>
                  </a:cubicBezTo>
                  <a:cubicBezTo>
                    <a:pt x="20" y="34"/>
                    <a:pt x="20" y="34"/>
                    <a:pt x="20" y="34"/>
                  </a:cubicBezTo>
                  <a:cubicBezTo>
                    <a:pt x="21" y="34"/>
                    <a:pt x="21" y="34"/>
                    <a:pt x="21" y="34"/>
                  </a:cubicBezTo>
                  <a:cubicBezTo>
                    <a:pt x="21" y="34"/>
                    <a:pt x="21" y="34"/>
                    <a:pt x="21" y="34"/>
                  </a:cubicBezTo>
                  <a:cubicBezTo>
                    <a:pt x="20" y="33"/>
                    <a:pt x="20" y="33"/>
                    <a:pt x="20" y="33"/>
                  </a:cubicBezTo>
                  <a:cubicBezTo>
                    <a:pt x="20" y="34"/>
                    <a:pt x="20" y="34"/>
                    <a:pt x="20" y="34"/>
                  </a:cubicBezTo>
                  <a:cubicBezTo>
                    <a:pt x="19" y="34"/>
                    <a:pt x="19" y="34"/>
                    <a:pt x="19" y="34"/>
                  </a:cubicBezTo>
                  <a:cubicBezTo>
                    <a:pt x="17" y="34"/>
                    <a:pt x="17" y="34"/>
                    <a:pt x="17" y="34"/>
                  </a:cubicBezTo>
                  <a:cubicBezTo>
                    <a:pt x="17" y="34"/>
                    <a:pt x="17" y="34"/>
                    <a:pt x="17" y="34"/>
                  </a:cubicBezTo>
                  <a:cubicBezTo>
                    <a:pt x="17" y="34"/>
                    <a:pt x="17" y="34"/>
                    <a:pt x="17" y="34"/>
                  </a:cubicBezTo>
                  <a:cubicBezTo>
                    <a:pt x="16" y="34"/>
                    <a:pt x="16" y="34"/>
                    <a:pt x="16" y="34"/>
                  </a:cubicBezTo>
                  <a:cubicBezTo>
                    <a:pt x="16" y="34"/>
                    <a:pt x="16" y="34"/>
                    <a:pt x="16" y="34"/>
                  </a:cubicBezTo>
                  <a:cubicBezTo>
                    <a:pt x="15" y="34"/>
                    <a:pt x="15" y="34"/>
                    <a:pt x="15" y="34"/>
                  </a:cubicBezTo>
                  <a:cubicBezTo>
                    <a:pt x="15" y="35"/>
                    <a:pt x="15" y="35"/>
                    <a:pt x="15" y="35"/>
                  </a:cubicBezTo>
                  <a:cubicBezTo>
                    <a:pt x="14" y="35"/>
                    <a:pt x="14" y="35"/>
                    <a:pt x="14" y="35"/>
                  </a:cubicBezTo>
                  <a:cubicBezTo>
                    <a:pt x="14" y="35"/>
                    <a:pt x="14" y="35"/>
                    <a:pt x="14" y="35"/>
                  </a:cubicBezTo>
                  <a:cubicBezTo>
                    <a:pt x="13" y="35"/>
                    <a:pt x="13" y="35"/>
                    <a:pt x="13" y="35"/>
                  </a:cubicBezTo>
                  <a:cubicBezTo>
                    <a:pt x="12" y="35"/>
                    <a:pt x="12" y="35"/>
                    <a:pt x="12" y="35"/>
                  </a:cubicBezTo>
                  <a:cubicBezTo>
                    <a:pt x="12" y="36"/>
                    <a:pt x="12" y="36"/>
                    <a:pt x="12" y="36"/>
                  </a:cubicBezTo>
                  <a:cubicBezTo>
                    <a:pt x="11" y="36"/>
                    <a:pt x="11" y="36"/>
                    <a:pt x="11" y="36"/>
                  </a:cubicBezTo>
                  <a:cubicBezTo>
                    <a:pt x="11" y="36"/>
                    <a:pt x="11" y="36"/>
                    <a:pt x="11" y="36"/>
                  </a:cubicBezTo>
                  <a:cubicBezTo>
                    <a:pt x="11" y="35"/>
                    <a:pt x="11" y="35"/>
                    <a:pt x="11" y="35"/>
                  </a:cubicBezTo>
                  <a:cubicBezTo>
                    <a:pt x="10" y="33"/>
                    <a:pt x="10" y="33"/>
                    <a:pt x="10" y="33"/>
                  </a:cubicBezTo>
                  <a:cubicBezTo>
                    <a:pt x="11" y="33"/>
                    <a:pt x="11" y="33"/>
                    <a:pt x="11" y="33"/>
                  </a:cubicBezTo>
                  <a:cubicBezTo>
                    <a:pt x="11" y="33"/>
                    <a:pt x="11" y="33"/>
                    <a:pt x="11" y="33"/>
                  </a:cubicBezTo>
                  <a:cubicBezTo>
                    <a:pt x="11" y="32"/>
                    <a:pt x="11" y="32"/>
                    <a:pt x="11" y="32"/>
                  </a:cubicBezTo>
                  <a:cubicBezTo>
                    <a:pt x="12" y="32"/>
                    <a:pt x="12" y="32"/>
                    <a:pt x="12" y="32"/>
                  </a:cubicBezTo>
                  <a:cubicBezTo>
                    <a:pt x="12" y="32"/>
                    <a:pt x="12" y="32"/>
                    <a:pt x="12" y="32"/>
                  </a:cubicBezTo>
                  <a:cubicBezTo>
                    <a:pt x="12" y="33"/>
                    <a:pt x="12" y="33"/>
                    <a:pt x="12" y="33"/>
                  </a:cubicBezTo>
                  <a:cubicBezTo>
                    <a:pt x="12" y="33"/>
                    <a:pt x="12" y="33"/>
                    <a:pt x="12" y="33"/>
                  </a:cubicBezTo>
                  <a:cubicBezTo>
                    <a:pt x="13" y="32"/>
                    <a:pt x="13" y="32"/>
                    <a:pt x="13" y="32"/>
                  </a:cubicBezTo>
                  <a:cubicBezTo>
                    <a:pt x="13" y="32"/>
                    <a:pt x="13" y="32"/>
                    <a:pt x="13" y="32"/>
                  </a:cubicBezTo>
                  <a:cubicBezTo>
                    <a:pt x="14" y="32"/>
                    <a:pt x="14" y="32"/>
                    <a:pt x="14" y="32"/>
                  </a:cubicBezTo>
                  <a:cubicBezTo>
                    <a:pt x="14" y="31"/>
                    <a:pt x="14" y="31"/>
                    <a:pt x="14" y="31"/>
                  </a:cubicBezTo>
                  <a:cubicBezTo>
                    <a:pt x="15" y="31"/>
                    <a:pt x="15" y="31"/>
                    <a:pt x="15" y="31"/>
                  </a:cubicBezTo>
                  <a:cubicBezTo>
                    <a:pt x="16" y="30"/>
                    <a:pt x="16" y="30"/>
                    <a:pt x="16" y="30"/>
                  </a:cubicBezTo>
                  <a:cubicBezTo>
                    <a:pt x="16" y="30"/>
                    <a:pt x="16" y="30"/>
                    <a:pt x="16" y="30"/>
                  </a:cubicBezTo>
                  <a:cubicBezTo>
                    <a:pt x="16" y="29"/>
                    <a:pt x="16" y="29"/>
                    <a:pt x="16" y="29"/>
                  </a:cubicBezTo>
                  <a:cubicBezTo>
                    <a:pt x="17" y="29"/>
                    <a:pt x="17" y="29"/>
                    <a:pt x="17" y="29"/>
                  </a:cubicBezTo>
                  <a:cubicBezTo>
                    <a:pt x="18" y="29"/>
                    <a:pt x="18" y="29"/>
                    <a:pt x="18" y="29"/>
                  </a:cubicBezTo>
                  <a:cubicBezTo>
                    <a:pt x="19" y="28"/>
                    <a:pt x="19" y="28"/>
                    <a:pt x="19" y="28"/>
                  </a:cubicBezTo>
                  <a:cubicBezTo>
                    <a:pt x="20" y="28"/>
                    <a:pt x="20" y="28"/>
                    <a:pt x="20" y="28"/>
                  </a:cubicBezTo>
                  <a:cubicBezTo>
                    <a:pt x="20" y="28"/>
                    <a:pt x="20" y="28"/>
                    <a:pt x="20" y="28"/>
                  </a:cubicBezTo>
                  <a:cubicBezTo>
                    <a:pt x="20" y="27"/>
                    <a:pt x="20" y="27"/>
                    <a:pt x="20" y="27"/>
                  </a:cubicBezTo>
                  <a:cubicBezTo>
                    <a:pt x="20" y="27"/>
                    <a:pt x="20" y="27"/>
                    <a:pt x="20" y="27"/>
                  </a:cubicBezTo>
                  <a:cubicBezTo>
                    <a:pt x="19" y="28"/>
                    <a:pt x="19" y="28"/>
                    <a:pt x="19" y="28"/>
                  </a:cubicBezTo>
                  <a:cubicBezTo>
                    <a:pt x="19" y="28"/>
                    <a:pt x="19" y="28"/>
                    <a:pt x="19" y="28"/>
                  </a:cubicBezTo>
                  <a:cubicBezTo>
                    <a:pt x="18" y="28"/>
                    <a:pt x="18" y="28"/>
                    <a:pt x="18" y="28"/>
                  </a:cubicBezTo>
                  <a:cubicBezTo>
                    <a:pt x="18" y="27"/>
                    <a:pt x="18" y="27"/>
                    <a:pt x="18" y="27"/>
                  </a:cubicBezTo>
                  <a:cubicBezTo>
                    <a:pt x="18" y="26"/>
                    <a:pt x="18" y="26"/>
                    <a:pt x="18" y="26"/>
                  </a:cubicBezTo>
                  <a:cubicBezTo>
                    <a:pt x="18" y="25"/>
                    <a:pt x="18" y="25"/>
                    <a:pt x="18" y="25"/>
                  </a:cubicBezTo>
                  <a:cubicBezTo>
                    <a:pt x="18" y="25"/>
                    <a:pt x="18" y="25"/>
                    <a:pt x="18" y="25"/>
                  </a:cubicBezTo>
                  <a:cubicBezTo>
                    <a:pt x="18" y="25"/>
                    <a:pt x="18" y="25"/>
                    <a:pt x="18" y="25"/>
                  </a:cubicBezTo>
                  <a:cubicBezTo>
                    <a:pt x="17" y="25"/>
                    <a:pt x="17" y="25"/>
                    <a:pt x="17" y="25"/>
                  </a:cubicBezTo>
                  <a:cubicBezTo>
                    <a:pt x="17" y="26"/>
                    <a:pt x="17" y="26"/>
                    <a:pt x="17" y="26"/>
                  </a:cubicBezTo>
                  <a:cubicBezTo>
                    <a:pt x="17" y="27"/>
                    <a:pt x="17" y="27"/>
                    <a:pt x="17" y="27"/>
                  </a:cubicBezTo>
                  <a:cubicBezTo>
                    <a:pt x="16" y="28"/>
                    <a:pt x="16" y="28"/>
                    <a:pt x="16" y="28"/>
                  </a:cubicBezTo>
                  <a:cubicBezTo>
                    <a:pt x="15" y="28"/>
                    <a:pt x="15" y="28"/>
                    <a:pt x="15" y="28"/>
                  </a:cubicBezTo>
                  <a:cubicBezTo>
                    <a:pt x="15" y="28"/>
                    <a:pt x="15" y="28"/>
                    <a:pt x="15" y="28"/>
                  </a:cubicBezTo>
                  <a:cubicBezTo>
                    <a:pt x="15" y="27"/>
                    <a:pt x="15" y="27"/>
                    <a:pt x="15" y="27"/>
                  </a:cubicBezTo>
                  <a:cubicBezTo>
                    <a:pt x="15" y="27"/>
                    <a:pt x="15" y="27"/>
                    <a:pt x="15" y="27"/>
                  </a:cubicBezTo>
                  <a:cubicBezTo>
                    <a:pt x="15" y="26"/>
                    <a:pt x="15" y="26"/>
                    <a:pt x="15" y="26"/>
                  </a:cubicBezTo>
                  <a:cubicBezTo>
                    <a:pt x="15" y="26"/>
                    <a:pt x="15" y="26"/>
                    <a:pt x="15" y="26"/>
                  </a:cubicBezTo>
                  <a:cubicBezTo>
                    <a:pt x="15" y="25"/>
                    <a:pt x="15" y="25"/>
                    <a:pt x="15" y="25"/>
                  </a:cubicBezTo>
                  <a:cubicBezTo>
                    <a:pt x="15" y="24"/>
                    <a:pt x="15" y="24"/>
                    <a:pt x="15" y="24"/>
                  </a:cubicBezTo>
                  <a:cubicBezTo>
                    <a:pt x="15" y="24"/>
                    <a:pt x="15" y="24"/>
                    <a:pt x="15" y="24"/>
                  </a:cubicBezTo>
                  <a:cubicBezTo>
                    <a:pt x="14" y="24"/>
                    <a:pt x="14" y="24"/>
                    <a:pt x="14" y="24"/>
                  </a:cubicBezTo>
                  <a:cubicBezTo>
                    <a:pt x="14" y="24"/>
                    <a:pt x="14" y="24"/>
                    <a:pt x="14" y="24"/>
                  </a:cubicBezTo>
                  <a:cubicBezTo>
                    <a:pt x="14" y="26"/>
                    <a:pt x="14" y="26"/>
                    <a:pt x="14" y="26"/>
                  </a:cubicBezTo>
                  <a:cubicBezTo>
                    <a:pt x="14" y="26"/>
                    <a:pt x="14" y="26"/>
                    <a:pt x="14" y="26"/>
                  </a:cubicBezTo>
                  <a:cubicBezTo>
                    <a:pt x="14" y="27"/>
                    <a:pt x="14" y="27"/>
                    <a:pt x="14" y="27"/>
                  </a:cubicBezTo>
                  <a:cubicBezTo>
                    <a:pt x="13" y="26"/>
                    <a:pt x="13" y="26"/>
                    <a:pt x="13" y="26"/>
                  </a:cubicBezTo>
                  <a:cubicBezTo>
                    <a:pt x="13" y="26"/>
                    <a:pt x="13" y="26"/>
                    <a:pt x="13" y="26"/>
                  </a:cubicBezTo>
                  <a:cubicBezTo>
                    <a:pt x="13" y="25"/>
                    <a:pt x="13" y="25"/>
                    <a:pt x="13" y="25"/>
                  </a:cubicBezTo>
                  <a:cubicBezTo>
                    <a:pt x="13" y="25"/>
                    <a:pt x="13" y="25"/>
                    <a:pt x="13" y="25"/>
                  </a:cubicBezTo>
                  <a:cubicBezTo>
                    <a:pt x="12" y="25"/>
                    <a:pt x="12" y="25"/>
                    <a:pt x="12" y="25"/>
                  </a:cubicBezTo>
                  <a:cubicBezTo>
                    <a:pt x="12" y="26"/>
                    <a:pt x="12" y="26"/>
                    <a:pt x="12" y="26"/>
                  </a:cubicBezTo>
                  <a:cubicBezTo>
                    <a:pt x="12" y="26"/>
                    <a:pt x="12" y="26"/>
                    <a:pt x="12" y="26"/>
                  </a:cubicBezTo>
                  <a:cubicBezTo>
                    <a:pt x="12" y="27"/>
                    <a:pt x="12" y="27"/>
                    <a:pt x="12" y="27"/>
                  </a:cubicBezTo>
                  <a:cubicBezTo>
                    <a:pt x="13" y="28"/>
                    <a:pt x="13" y="28"/>
                    <a:pt x="13" y="28"/>
                  </a:cubicBezTo>
                  <a:cubicBezTo>
                    <a:pt x="13" y="29"/>
                    <a:pt x="13" y="29"/>
                    <a:pt x="13" y="29"/>
                  </a:cubicBezTo>
                  <a:cubicBezTo>
                    <a:pt x="13" y="29"/>
                    <a:pt x="13" y="29"/>
                    <a:pt x="13" y="29"/>
                  </a:cubicBezTo>
                  <a:cubicBezTo>
                    <a:pt x="13" y="29"/>
                    <a:pt x="13" y="29"/>
                    <a:pt x="13" y="29"/>
                  </a:cubicBezTo>
                  <a:cubicBezTo>
                    <a:pt x="12" y="29"/>
                    <a:pt x="12" y="29"/>
                    <a:pt x="12" y="29"/>
                  </a:cubicBezTo>
                  <a:cubicBezTo>
                    <a:pt x="12" y="30"/>
                    <a:pt x="12" y="30"/>
                    <a:pt x="12" y="30"/>
                  </a:cubicBezTo>
                  <a:cubicBezTo>
                    <a:pt x="12" y="31"/>
                    <a:pt x="12" y="31"/>
                    <a:pt x="12" y="31"/>
                  </a:cubicBezTo>
                  <a:cubicBezTo>
                    <a:pt x="11" y="31"/>
                    <a:pt x="11" y="31"/>
                    <a:pt x="11" y="31"/>
                  </a:cubicBezTo>
                  <a:cubicBezTo>
                    <a:pt x="10" y="31"/>
                    <a:pt x="10" y="31"/>
                    <a:pt x="10" y="31"/>
                  </a:cubicBezTo>
                  <a:cubicBezTo>
                    <a:pt x="9" y="31"/>
                    <a:pt x="9" y="31"/>
                    <a:pt x="9" y="31"/>
                  </a:cubicBezTo>
                  <a:cubicBezTo>
                    <a:pt x="9" y="31"/>
                    <a:pt x="9" y="31"/>
                    <a:pt x="9" y="31"/>
                  </a:cubicBezTo>
                  <a:cubicBezTo>
                    <a:pt x="9" y="30"/>
                    <a:pt x="9" y="30"/>
                    <a:pt x="9" y="30"/>
                  </a:cubicBezTo>
                  <a:cubicBezTo>
                    <a:pt x="9" y="30"/>
                    <a:pt x="9" y="30"/>
                    <a:pt x="9" y="30"/>
                  </a:cubicBezTo>
                  <a:cubicBezTo>
                    <a:pt x="8" y="29"/>
                    <a:pt x="8" y="29"/>
                    <a:pt x="8" y="29"/>
                  </a:cubicBezTo>
                  <a:cubicBezTo>
                    <a:pt x="7" y="29"/>
                    <a:pt x="7" y="29"/>
                    <a:pt x="7" y="29"/>
                  </a:cubicBezTo>
                  <a:cubicBezTo>
                    <a:pt x="7" y="29"/>
                    <a:pt x="7" y="29"/>
                    <a:pt x="7" y="29"/>
                  </a:cubicBezTo>
                  <a:cubicBezTo>
                    <a:pt x="6" y="28"/>
                    <a:pt x="6" y="28"/>
                    <a:pt x="6" y="28"/>
                  </a:cubicBezTo>
                  <a:cubicBezTo>
                    <a:pt x="6" y="27"/>
                    <a:pt x="6" y="27"/>
                    <a:pt x="6" y="27"/>
                  </a:cubicBezTo>
                  <a:cubicBezTo>
                    <a:pt x="7" y="27"/>
                    <a:pt x="7" y="27"/>
                    <a:pt x="7" y="27"/>
                  </a:cubicBezTo>
                  <a:cubicBezTo>
                    <a:pt x="8" y="27"/>
                    <a:pt x="8" y="27"/>
                    <a:pt x="8" y="27"/>
                  </a:cubicBezTo>
                  <a:cubicBezTo>
                    <a:pt x="8" y="27"/>
                    <a:pt x="8" y="27"/>
                    <a:pt x="8" y="27"/>
                  </a:cubicBezTo>
                  <a:cubicBezTo>
                    <a:pt x="7" y="27"/>
                    <a:pt x="7" y="27"/>
                    <a:pt x="7" y="27"/>
                  </a:cubicBezTo>
                  <a:cubicBezTo>
                    <a:pt x="6" y="27"/>
                    <a:pt x="6" y="27"/>
                    <a:pt x="6" y="27"/>
                  </a:cubicBezTo>
                  <a:cubicBezTo>
                    <a:pt x="6" y="27"/>
                    <a:pt x="6" y="27"/>
                    <a:pt x="6" y="27"/>
                  </a:cubicBezTo>
                  <a:cubicBezTo>
                    <a:pt x="6" y="26"/>
                    <a:pt x="6" y="26"/>
                    <a:pt x="6" y="26"/>
                  </a:cubicBezTo>
                  <a:cubicBezTo>
                    <a:pt x="5" y="26"/>
                    <a:pt x="5" y="26"/>
                    <a:pt x="5" y="26"/>
                  </a:cubicBezTo>
                  <a:cubicBezTo>
                    <a:pt x="4" y="25"/>
                    <a:pt x="4" y="25"/>
                    <a:pt x="4" y="25"/>
                  </a:cubicBezTo>
                  <a:cubicBezTo>
                    <a:pt x="4" y="25"/>
                    <a:pt x="4" y="25"/>
                    <a:pt x="4" y="25"/>
                  </a:cubicBezTo>
                  <a:cubicBezTo>
                    <a:pt x="4" y="24"/>
                    <a:pt x="4" y="24"/>
                    <a:pt x="4" y="24"/>
                  </a:cubicBezTo>
                  <a:cubicBezTo>
                    <a:pt x="4" y="24"/>
                    <a:pt x="4" y="24"/>
                    <a:pt x="4" y="24"/>
                  </a:cubicBezTo>
                  <a:cubicBezTo>
                    <a:pt x="4" y="24"/>
                    <a:pt x="4" y="24"/>
                    <a:pt x="4" y="24"/>
                  </a:cubicBezTo>
                  <a:cubicBezTo>
                    <a:pt x="3" y="24"/>
                    <a:pt x="3" y="24"/>
                    <a:pt x="3" y="24"/>
                  </a:cubicBezTo>
                  <a:cubicBezTo>
                    <a:pt x="3" y="23"/>
                    <a:pt x="3" y="23"/>
                    <a:pt x="3" y="23"/>
                  </a:cubicBezTo>
                  <a:cubicBezTo>
                    <a:pt x="3" y="22"/>
                    <a:pt x="3" y="22"/>
                    <a:pt x="3" y="22"/>
                  </a:cubicBezTo>
                  <a:cubicBezTo>
                    <a:pt x="3" y="22"/>
                    <a:pt x="3" y="22"/>
                    <a:pt x="3" y="22"/>
                  </a:cubicBezTo>
                  <a:cubicBezTo>
                    <a:pt x="4" y="23"/>
                    <a:pt x="4" y="23"/>
                    <a:pt x="4" y="23"/>
                  </a:cubicBezTo>
                  <a:cubicBezTo>
                    <a:pt x="4" y="23"/>
                    <a:pt x="4" y="23"/>
                    <a:pt x="4" y="23"/>
                  </a:cubicBezTo>
                  <a:cubicBezTo>
                    <a:pt x="4" y="24"/>
                    <a:pt x="4" y="24"/>
                    <a:pt x="4" y="24"/>
                  </a:cubicBezTo>
                  <a:cubicBezTo>
                    <a:pt x="5" y="24"/>
                    <a:pt x="5" y="24"/>
                    <a:pt x="5" y="24"/>
                  </a:cubicBezTo>
                  <a:cubicBezTo>
                    <a:pt x="5" y="23"/>
                    <a:pt x="5" y="23"/>
                    <a:pt x="5" y="23"/>
                  </a:cubicBezTo>
                  <a:cubicBezTo>
                    <a:pt x="5" y="23"/>
                    <a:pt x="5" y="23"/>
                    <a:pt x="5" y="23"/>
                  </a:cubicBezTo>
                  <a:cubicBezTo>
                    <a:pt x="5" y="22"/>
                    <a:pt x="5" y="22"/>
                    <a:pt x="5" y="22"/>
                  </a:cubicBezTo>
                  <a:cubicBezTo>
                    <a:pt x="5" y="22"/>
                    <a:pt x="5" y="22"/>
                    <a:pt x="5" y="22"/>
                  </a:cubicBezTo>
                  <a:cubicBezTo>
                    <a:pt x="4" y="22"/>
                    <a:pt x="4" y="22"/>
                    <a:pt x="4" y="22"/>
                  </a:cubicBezTo>
                  <a:cubicBezTo>
                    <a:pt x="4" y="22"/>
                    <a:pt x="4" y="22"/>
                    <a:pt x="4" y="22"/>
                  </a:cubicBezTo>
                  <a:cubicBezTo>
                    <a:pt x="3" y="21"/>
                    <a:pt x="3" y="21"/>
                    <a:pt x="3" y="21"/>
                  </a:cubicBezTo>
                  <a:cubicBezTo>
                    <a:pt x="3" y="21"/>
                    <a:pt x="3" y="21"/>
                    <a:pt x="3" y="21"/>
                  </a:cubicBezTo>
                  <a:cubicBezTo>
                    <a:pt x="4" y="21"/>
                    <a:pt x="4" y="21"/>
                    <a:pt x="4" y="21"/>
                  </a:cubicBezTo>
                  <a:cubicBezTo>
                    <a:pt x="4" y="20"/>
                    <a:pt x="4" y="20"/>
                    <a:pt x="4" y="20"/>
                  </a:cubicBezTo>
                  <a:cubicBezTo>
                    <a:pt x="4" y="19"/>
                    <a:pt x="4" y="19"/>
                    <a:pt x="4" y="19"/>
                  </a:cubicBezTo>
                  <a:cubicBezTo>
                    <a:pt x="4" y="19"/>
                    <a:pt x="4" y="19"/>
                    <a:pt x="4" y="19"/>
                  </a:cubicBezTo>
                  <a:cubicBezTo>
                    <a:pt x="4" y="19"/>
                    <a:pt x="4" y="19"/>
                    <a:pt x="4" y="19"/>
                  </a:cubicBezTo>
                  <a:cubicBezTo>
                    <a:pt x="3" y="19"/>
                    <a:pt x="3" y="19"/>
                    <a:pt x="3" y="19"/>
                  </a:cubicBezTo>
                  <a:cubicBezTo>
                    <a:pt x="3" y="19"/>
                    <a:pt x="3" y="19"/>
                    <a:pt x="3" y="19"/>
                  </a:cubicBezTo>
                  <a:cubicBezTo>
                    <a:pt x="3" y="20"/>
                    <a:pt x="3" y="20"/>
                    <a:pt x="3" y="20"/>
                  </a:cubicBezTo>
                  <a:cubicBezTo>
                    <a:pt x="3" y="20"/>
                    <a:pt x="3" y="20"/>
                    <a:pt x="3" y="20"/>
                  </a:cubicBezTo>
                  <a:cubicBezTo>
                    <a:pt x="2" y="21"/>
                    <a:pt x="2" y="21"/>
                    <a:pt x="2" y="21"/>
                  </a:cubicBezTo>
                  <a:cubicBezTo>
                    <a:pt x="2" y="21"/>
                    <a:pt x="2" y="21"/>
                    <a:pt x="2" y="21"/>
                  </a:cubicBezTo>
                  <a:cubicBezTo>
                    <a:pt x="2" y="20"/>
                    <a:pt x="2" y="20"/>
                    <a:pt x="2" y="20"/>
                  </a:cubicBezTo>
                  <a:cubicBezTo>
                    <a:pt x="1" y="19"/>
                    <a:pt x="1" y="19"/>
                    <a:pt x="1" y="19"/>
                  </a:cubicBezTo>
                  <a:cubicBezTo>
                    <a:pt x="1" y="18"/>
                    <a:pt x="1" y="18"/>
                    <a:pt x="1" y="18"/>
                  </a:cubicBezTo>
                  <a:cubicBezTo>
                    <a:pt x="0" y="17"/>
                    <a:pt x="0" y="17"/>
                    <a:pt x="0" y="17"/>
                  </a:cubicBezTo>
                  <a:cubicBezTo>
                    <a:pt x="0" y="17"/>
                    <a:pt x="0" y="17"/>
                    <a:pt x="0" y="17"/>
                  </a:cubicBezTo>
                  <a:cubicBezTo>
                    <a:pt x="1" y="17"/>
                    <a:pt x="1" y="17"/>
                    <a:pt x="1" y="17"/>
                  </a:cubicBezTo>
                  <a:cubicBezTo>
                    <a:pt x="2" y="16"/>
                    <a:pt x="2" y="16"/>
                    <a:pt x="2" y="16"/>
                  </a:cubicBezTo>
                  <a:cubicBezTo>
                    <a:pt x="2" y="16"/>
                    <a:pt x="2" y="16"/>
                    <a:pt x="2" y="16"/>
                  </a:cubicBezTo>
                  <a:cubicBezTo>
                    <a:pt x="2" y="15"/>
                    <a:pt x="2" y="15"/>
                    <a:pt x="2" y="15"/>
                  </a:cubicBezTo>
                  <a:cubicBezTo>
                    <a:pt x="2" y="15"/>
                    <a:pt x="2" y="15"/>
                    <a:pt x="2" y="15"/>
                  </a:cubicBezTo>
                  <a:cubicBezTo>
                    <a:pt x="2" y="14"/>
                    <a:pt x="2" y="14"/>
                    <a:pt x="2" y="14"/>
                  </a:cubicBezTo>
                  <a:cubicBezTo>
                    <a:pt x="2" y="13"/>
                    <a:pt x="2" y="13"/>
                    <a:pt x="2" y="13"/>
                  </a:cubicBezTo>
                  <a:cubicBezTo>
                    <a:pt x="3" y="13"/>
                    <a:pt x="3" y="13"/>
                    <a:pt x="3" y="13"/>
                  </a:cubicBezTo>
                  <a:cubicBezTo>
                    <a:pt x="3" y="14"/>
                    <a:pt x="3" y="14"/>
                    <a:pt x="3" y="14"/>
                  </a:cubicBezTo>
                  <a:cubicBezTo>
                    <a:pt x="4" y="15"/>
                    <a:pt x="4" y="15"/>
                    <a:pt x="4" y="15"/>
                  </a:cubicBezTo>
                  <a:cubicBezTo>
                    <a:pt x="4" y="15"/>
                    <a:pt x="4" y="15"/>
                    <a:pt x="4" y="15"/>
                  </a:cubicBezTo>
                  <a:cubicBezTo>
                    <a:pt x="5" y="15"/>
                    <a:pt x="5" y="15"/>
                    <a:pt x="5" y="15"/>
                  </a:cubicBezTo>
                  <a:cubicBezTo>
                    <a:pt x="4" y="14"/>
                    <a:pt x="4" y="14"/>
                    <a:pt x="4" y="14"/>
                  </a:cubicBezTo>
                  <a:cubicBezTo>
                    <a:pt x="4" y="13"/>
                    <a:pt x="4" y="13"/>
                    <a:pt x="4" y="13"/>
                  </a:cubicBezTo>
                  <a:cubicBezTo>
                    <a:pt x="4" y="13"/>
                    <a:pt x="4" y="13"/>
                    <a:pt x="4" y="13"/>
                  </a:cubicBezTo>
                  <a:cubicBezTo>
                    <a:pt x="5" y="13"/>
                    <a:pt x="5" y="13"/>
                    <a:pt x="5" y="13"/>
                  </a:cubicBezTo>
                  <a:cubicBezTo>
                    <a:pt x="5" y="13"/>
                    <a:pt x="5" y="13"/>
                    <a:pt x="5" y="13"/>
                  </a:cubicBezTo>
                  <a:cubicBezTo>
                    <a:pt x="5" y="14"/>
                    <a:pt x="5" y="14"/>
                    <a:pt x="5" y="14"/>
                  </a:cubicBezTo>
                  <a:cubicBezTo>
                    <a:pt x="6" y="13"/>
                    <a:pt x="6" y="13"/>
                    <a:pt x="6" y="13"/>
                  </a:cubicBezTo>
                  <a:cubicBezTo>
                    <a:pt x="8" y="12"/>
                    <a:pt x="8" y="12"/>
                    <a:pt x="8" y="12"/>
                  </a:cubicBezTo>
                  <a:cubicBezTo>
                    <a:pt x="8" y="12"/>
                    <a:pt x="8" y="12"/>
                    <a:pt x="8" y="12"/>
                  </a:cubicBezTo>
                  <a:cubicBezTo>
                    <a:pt x="9" y="12"/>
                    <a:pt x="9" y="12"/>
                    <a:pt x="9" y="12"/>
                  </a:cubicBezTo>
                  <a:cubicBezTo>
                    <a:pt x="9" y="13"/>
                    <a:pt x="9" y="13"/>
                    <a:pt x="9" y="13"/>
                  </a:cubicBezTo>
                  <a:cubicBezTo>
                    <a:pt x="9" y="14"/>
                    <a:pt x="9" y="14"/>
                    <a:pt x="9" y="14"/>
                  </a:cubicBezTo>
                  <a:cubicBezTo>
                    <a:pt x="9" y="14"/>
                    <a:pt x="9" y="14"/>
                    <a:pt x="9" y="14"/>
                  </a:cubicBezTo>
                  <a:cubicBezTo>
                    <a:pt x="8" y="14"/>
                    <a:pt x="8" y="14"/>
                    <a:pt x="8" y="14"/>
                  </a:cubicBezTo>
                  <a:cubicBezTo>
                    <a:pt x="8" y="14"/>
                    <a:pt x="8" y="14"/>
                    <a:pt x="8" y="14"/>
                  </a:cubicBezTo>
                  <a:cubicBezTo>
                    <a:pt x="8" y="14"/>
                    <a:pt x="8" y="14"/>
                    <a:pt x="8" y="14"/>
                  </a:cubicBezTo>
                  <a:cubicBezTo>
                    <a:pt x="7" y="15"/>
                    <a:pt x="7" y="15"/>
                    <a:pt x="7" y="15"/>
                  </a:cubicBezTo>
                  <a:cubicBezTo>
                    <a:pt x="7" y="15"/>
                    <a:pt x="7" y="15"/>
                    <a:pt x="7" y="15"/>
                  </a:cubicBezTo>
                  <a:cubicBezTo>
                    <a:pt x="6" y="15"/>
                    <a:pt x="6" y="15"/>
                    <a:pt x="6" y="15"/>
                  </a:cubicBezTo>
                  <a:cubicBezTo>
                    <a:pt x="6" y="16"/>
                    <a:pt x="6" y="16"/>
                    <a:pt x="6" y="16"/>
                  </a:cubicBezTo>
                  <a:cubicBezTo>
                    <a:pt x="6" y="16"/>
                    <a:pt x="6" y="16"/>
                    <a:pt x="6" y="16"/>
                  </a:cubicBezTo>
                  <a:cubicBezTo>
                    <a:pt x="7" y="16"/>
                    <a:pt x="7" y="16"/>
                    <a:pt x="7" y="16"/>
                  </a:cubicBezTo>
                  <a:cubicBezTo>
                    <a:pt x="8" y="15"/>
                    <a:pt x="8" y="15"/>
                    <a:pt x="8" y="15"/>
                  </a:cubicBezTo>
                  <a:cubicBezTo>
                    <a:pt x="9" y="15"/>
                    <a:pt x="9" y="15"/>
                    <a:pt x="9" y="15"/>
                  </a:cubicBezTo>
                  <a:cubicBezTo>
                    <a:pt x="9" y="16"/>
                    <a:pt x="9" y="16"/>
                    <a:pt x="9" y="16"/>
                  </a:cubicBezTo>
                  <a:cubicBezTo>
                    <a:pt x="8" y="16"/>
                    <a:pt x="8" y="16"/>
                    <a:pt x="8" y="16"/>
                  </a:cubicBezTo>
                  <a:cubicBezTo>
                    <a:pt x="8" y="17"/>
                    <a:pt x="8" y="17"/>
                    <a:pt x="8" y="17"/>
                  </a:cubicBezTo>
                  <a:cubicBezTo>
                    <a:pt x="8" y="17"/>
                    <a:pt x="8" y="17"/>
                    <a:pt x="8" y="17"/>
                  </a:cubicBezTo>
                  <a:cubicBezTo>
                    <a:pt x="8" y="17"/>
                    <a:pt x="8" y="17"/>
                    <a:pt x="8" y="17"/>
                  </a:cubicBezTo>
                  <a:cubicBezTo>
                    <a:pt x="9" y="17"/>
                    <a:pt x="9" y="17"/>
                    <a:pt x="9" y="17"/>
                  </a:cubicBezTo>
                  <a:cubicBezTo>
                    <a:pt x="9" y="17"/>
                    <a:pt x="9" y="17"/>
                    <a:pt x="9" y="17"/>
                  </a:cubicBezTo>
                  <a:cubicBezTo>
                    <a:pt x="9" y="17"/>
                    <a:pt x="9" y="17"/>
                    <a:pt x="9" y="17"/>
                  </a:cubicBezTo>
                  <a:cubicBezTo>
                    <a:pt x="9" y="18"/>
                    <a:pt x="9" y="18"/>
                    <a:pt x="9" y="18"/>
                  </a:cubicBezTo>
                  <a:cubicBezTo>
                    <a:pt x="10" y="19"/>
                    <a:pt x="10" y="19"/>
                    <a:pt x="10" y="19"/>
                  </a:cubicBezTo>
                  <a:cubicBezTo>
                    <a:pt x="10" y="19"/>
                    <a:pt x="10" y="19"/>
                    <a:pt x="10" y="19"/>
                  </a:cubicBezTo>
                  <a:cubicBezTo>
                    <a:pt x="10" y="19"/>
                    <a:pt x="10" y="19"/>
                    <a:pt x="10" y="19"/>
                  </a:cubicBezTo>
                  <a:cubicBezTo>
                    <a:pt x="10" y="18"/>
                    <a:pt x="10" y="18"/>
                    <a:pt x="10" y="18"/>
                  </a:cubicBezTo>
                  <a:cubicBezTo>
                    <a:pt x="10" y="17"/>
                    <a:pt x="10" y="17"/>
                    <a:pt x="10" y="17"/>
                  </a:cubicBezTo>
                  <a:cubicBezTo>
                    <a:pt x="10" y="16"/>
                    <a:pt x="10" y="16"/>
                    <a:pt x="10" y="16"/>
                  </a:cubicBezTo>
                  <a:cubicBezTo>
                    <a:pt x="10" y="16"/>
                    <a:pt x="10" y="16"/>
                    <a:pt x="10" y="16"/>
                  </a:cubicBezTo>
                  <a:cubicBezTo>
                    <a:pt x="11" y="14"/>
                    <a:pt x="11" y="14"/>
                    <a:pt x="11" y="14"/>
                  </a:cubicBezTo>
                  <a:cubicBezTo>
                    <a:pt x="11" y="14"/>
                    <a:pt x="11" y="14"/>
                    <a:pt x="11" y="14"/>
                  </a:cubicBezTo>
                  <a:cubicBezTo>
                    <a:pt x="11" y="13"/>
                    <a:pt x="11" y="13"/>
                    <a:pt x="11" y="13"/>
                  </a:cubicBezTo>
                  <a:cubicBezTo>
                    <a:pt x="12" y="13"/>
                    <a:pt x="12" y="13"/>
                    <a:pt x="12" y="13"/>
                  </a:cubicBezTo>
                  <a:cubicBezTo>
                    <a:pt x="12" y="14"/>
                    <a:pt x="12" y="14"/>
                    <a:pt x="12" y="14"/>
                  </a:cubicBezTo>
                  <a:cubicBezTo>
                    <a:pt x="13" y="15"/>
                    <a:pt x="13" y="15"/>
                    <a:pt x="13" y="15"/>
                  </a:cubicBezTo>
                  <a:cubicBezTo>
                    <a:pt x="13" y="15"/>
                    <a:pt x="13" y="15"/>
                    <a:pt x="13" y="15"/>
                  </a:cubicBezTo>
                  <a:cubicBezTo>
                    <a:pt x="13" y="17"/>
                    <a:pt x="13" y="17"/>
                    <a:pt x="13" y="17"/>
                  </a:cubicBezTo>
                  <a:cubicBezTo>
                    <a:pt x="14" y="18"/>
                    <a:pt x="14" y="18"/>
                    <a:pt x="14" y="18"/>
                  </a:cubicBezTo>
                  <a:cubicBezTo>
                    <a:pt x="14" y="19"/>
                    <a:pt x="14" y="19"/>
                    <a:pt x="14" y="19"/>
                  </a:cubicBezTo>
                  <a:cubicBezTo>
                    <a:pt x="14" y="20"/>
                    <a:pt x="14" y="20"/>
                    <a:pt x="14" y="20"/>
                  </a:cubicBezTo>
                  <a:cubicBezTo>
                    <a:pt x="13" y="20"/>
                    <a:pt x="13" y="20"/>
                    <a:pt x="13" y="20"/>
                  </a:cubicBezTo>
                  <a:cubicBezTo>
                    <a:pt x="13" y="20"/>
                    <a:pt x="13" y="20"/>
                    <a:pt x="13" y="20"/>
                  </a:cubicBezTo>
                  <a:cubicBezTo>
                    <a:pt x="14" y="21"/>
                    <a:pt x="14" y="21"/>
                    <a:pt x="14" y="21"/>
                  </a:cubicBezTo>
                  <a:cubicBezTo>
                    <a:pt x="14" y="20"/>
                    <a:pt x="14" y="20"/>
                    <a:pt x="14" y="20"/>
                  </a:cubicBezTo>
                  <a:cubicBezTo>
                    <a:pt x="15" y="20"/>
                    <a:pt x="15" y="20"/>
                    <a:pt x="15" y="20"/>
                  </a:cubicBezTo>
                  <a:cubicBezTo>
                    <a:pt x="15" y="21"/>
                    <a:pt x="15" y="21"/>
                    <a:pt x="15" y="21"/>
                  </a:cubicBezTo>
                  <a:cubicBezTo>
                    <a:pt x="16" y="22"/>
                    <a:pt x="16" y="22"/>
                    <a:pt x="16" y="22"/>
                  </a:cubicBezTo>
                  <a:cubicBezTo>
                    <a:pt x="16" y="23"/>
                    <a:pt x="16" y="23"/>
                    <a:pt x="16" y="23"/>
                  </a:cubicBezTo>
                  <a:cubicBezTo>
                    <a:pt x="17" y="23"/>
                    <a:pt x="17" y="23"/>
                    <a:pt x="17" y="23"/>
                  </a:cubicBezTo>
                  <a:cubicBezTo>
                    <a:pt x="17" y="22"/>
                    <a:pt x="17" y="22"/>
                    <a:pt x="17" y="22"/>
                  </a:cubicBezTo>
                  <a:cubicBezTo>
                    <a:pt x="16" y="21"/>
                    <a:pt x="16" y="21"/>
                    <a:pt x="16" y="21"/>
                  </a:cubicBezTo>
                  <a:cubicBezTo>
                    <a:pt x="16" y="20"/>
                    <a:pt x="16" y="20"/>
                    <a:pt x="16" y="20"/>
                  </a:cubicBezTo>
                  <a:cubicBezTo>
                    <a:pt x="15" y="19"/>
                    <a:pt x="15" y="19"/>
                    <a:pt x="15" y="19"/>
                  </a:cubicBezTo>
                  <a:cubicBezTo>
                    <a:pt x="15" y="18"/>
                    <a:pt x="15" y="18"/>
                    <a:pt x="15" y="18"/>
                  </a:cubicBezTo>
                  <a:cubicBezTo>
                    <a:pt x="15" y="17"/>
                    <a:pt x="15" y="17"/>
                    <a:pt x="15" y="17"/>
                  </a:cubicBezTo>
                  <a:cubicBezTo>
                    <a:pt x="15" y="15"/>
                    <a:pt x="15" y="15"/>
                    <a:pt x="15" y="15"/>
                  </a:cubicBezTo>
                  <a:cubicBezTo>
                    <a:pt x="15" y="14"/>
                    <a:pt x="15" y="14"/>
                    <a:pt x="15" y="14"/>
                  </a:cubicBezTo>
                  <a:cubicBezTo>
                    <a:pt x="14" y="14"/>
                    <a:pt x="14" y="14"/>
                    <a:pt x="14" y="14"/>
                  </a:cubicBezTo>
                  <a:cubicBezTo>
                    <a:pt x="15" y="13"/>
                    <a:pt x="15" y="13"/>
                    <a:pt x="15" y="13"/>
                  </a:cubicBezTo>
                  <a:cubicBezTo>
                    <a:pt x="15" y="13"/>
                    <a:pt x="15" y="13"/>
                    <a:pt x="15" y="13"/>
                  </a:cubicBezTo>
                  <a:cubicBezTo>
                    <a:pt x="15" y="12"/>
                    <a:pt x="15" y="12"/>
                    <a:pt x="15" y="12"/>
                  </a:cubicBezTo>
                  <a:cubicBezTo>
                    <a:pt x="15" y="11"/>
                    <a:pt x="15" y="11"/>
                    <a:pt x="15" y="11"/>
                  </a:cubicBezTo>
                  <a:cubicBezTo>
                    <a:pt x="15" y="10"/>
                    <a:pt x="15" y="10"/>
                    <a:pt x="15" y="10"/>
                  </a:cubicBezTo>
                  <a:cubicBezTo>
                    <a:pt x="16" y="10"/>
                    <a:pt x="16" y="10"/>
                    <a:pt x="16" y="10"/>
                  </a:cubicBezTo>
                  <a:cubicBezTo>
                    <a:pt x="16" y="10"/>
                    <a:pt x="16" y="10"/>
                    <a:pt x="16" y="10"/>
                  </a:cubicBezTo>
                  <a:cubicBezTo>
                    <a:pt x="17" y="11"/>
                    <a:pt x="17" y="11"/>
                    <a:pt x="17" y="11"/>
                  </a:cubicBezTo>
                  <a:cubicBezTo>
                    <a:pt x="17" y="12"/>
                    <a:pt x="17" y="12"/>
                    <a:pt x="17" y="12"/>
                  </a:cubicBezTo>
                  <a:cubicBezTo>
                    <a:pt x="18" y="12"/>
                    <a:pt x="18" y="12"/>
                    <a:pt x="18" y="12"/>
                  </a:cubicBezTo>
                  <a:cubicBezTo>
                    <a:pt x="18" y="11"/>
                    <a:pt x="18" y="11"/>
                    <a:pt x="18" y="11"/>
                  </a:cubicBezTo>
                  <a:cubicBezTo>
                    <a:pt x="19" y="11"/>
                    <a:pt x="19" y="11"/>
                    <a:pt x="19" y="11"/>
                  </a:cubicBezTo>
                  <a:cubicBezTo>
                    <a:pt x="19" y="11"/>
                    <a:pt x="19" y="11"/>
                    <a:pt x="19" y="11"/>
                  </a:cubicBezTo>
                  <a:cubicBezTo>
                    <a:pt x="20" y="13"/>
                    <a:pt x="20" y="13"/>
                    <a:pt x="20" y="13"/>
                  </a:cubicBezTo>
                  <a:cubicBezTo>
                    <a:pt x="21" y="13"/>
                    <a:pt x="21" y="13"/>
                    <a:pt x="21" y="13"/>
                  </a:cubicBezTo>
                  <a:cubicBezTo>
                    <a:pt x="21" y="14"/>
                    <a:pt x="21" y="14"/>
                    <a:pt x="21" y="14"/>
                  </a:cubicBezTo>
                  <a:cubicBezTo>
                    <a:pt x="20" y="15"/>
                    <a:pt x="20" y="15"/>
                    <a:pt x="20" y="15"/>
                  </a:cubicBezTo>
                  <a:cubicBezTo>
                    <a:pt x="20" y="16"/>
                    <a:pt x="20" y="16"/>
                    <a:pt x="20" y="16"/>
                  </a:cubicBezTo>
                  <a:cubicBezTo>
                    <a:pt x="20" y="17"/>
                    <a:pt x="20" y="17"/>
                    <a:pt x="20" y="17"/>
                  </a:cubicBezTo>
                  <a:cubicBezTo>
                    <a:pt x="20" y="18"/>
                    <a:pt x="20" y="18"/>
                    <a:pt x="20" y="18"/>
                  </a:cubicBezTo>
                  <a:cubicBezTo>
                    <a:pt x="20" y="18"/>
                    <a:pt x="20" y="18"/>
                    <a:pt x="20" y="18"/>
                  </a:cubicBezTo>
                  <a:cubicBezTo>
                    <a:pt x="21" y="18"/>
                    <a:pt x="21" y="18"/>
                    <a:pt x="21" y="18"/>
                  </a:cubicBezTo>
                  <a:cubicBezTo>
                    <a:pt x="21" y="17"/>
                    <a:pt x="21" y="17"/>
                    <a:pt x="21" y="17"/>
                  </a:cubicBezTo>
                  <a:cubicBezTo>
                    <a:pt x="21" y="15"/>
                    <a:pt x="21" y="15"/>
                    <a:pt x="21" y="15"/>
                  </a:cubicBezTo>
                  <a:cubicBezTo>
                    <a:pt x="21" y="14"/>
                    <a:pt x="21" y="14"/>
                    <a:pt x="21" y="14"/>
                  </a:cubicBezTo>
                  <a:cubicBezTo>
                    <a:pt x="22" y="14"/>
                    <a:pt x="22" y="14"/>
                    <a:pt x="22" y="14"/>
                  </a:cubicBezTo>
                  <a:cubicBezTo>
                    <a:pt x="23" y="15"/>
                    <a:pt x="23" y="15"/>
                    <a:pt x="23" y="15"/>
                  </a:cubicBezTo>
                  <a:cubicBezTo>
                    <a:pt x="23" y="16"/>
                    <a:pt x="23" y="16"/>
                    <a:pt x="23" y="16"/>
                  </a:cubicBezTo>
                  <a:cubicBezTo>
                    <a:pt x="24" y="18"/>
                    <a:pt x="24" y="18"/>
                    <a:pt x="24" y="18"/>
                  </a:cubicBezTo>
                  <a:cubicBezTo>
                    <a:pt x="24" y="19"/>
                    <a:pt x="24" y="19"/>
                    <a:pt x="24" y="19"/>
                  </a:cubicBezTo>
                  <a:cubicBezTo>
                    <a:pt x="24" y="19"/>
                    <a:pt x="24" y="19"/>
                    <a:pt x="24" y="19"/>
                  </a:cubicBezTo>
                  <a:cubicBezTo>
                    <a:pt x="25" y="19"/>
                    <a:pt x="25" y="19"/>
                    <a:pt x="25" y="19"/>
                  </a:cubicBezTo>
                  <a:cubicBezTo>
                    <a:pt x="26" y="19"/>
                    <a:pt x="26" y="19"/>
                    <a:pt x="26" y="19"/>
                  </a:cubicBezTo>
                  <a:cubicBezTo>
                    <a:pt x="27" y="21"/>
                    <a:pt x="27" y="21"/>
                    <a:pt x="27" y="21"/>
                  </a:cubicBezTo>
                  <a:cubicBezTo>
                    <a:pt x="27" y="21"/>
                    <a:pt x="27" y="21"/>
                    <a:pt x="27" y="21"/>
                  </a:cubicBezTo>
                  <a:cubicBezTo>
                    <a:pt x="29" y="22"/>
                    <a:pt x="29" y="22"/>
                    <a:pt x="29" y="22"/>
                  </a:cubicBezTo>
                  <a:cubicBezTo>
                    <a:pt x="29" y="23"/>
                    <a:pt x="29" y="23"/>
                    <a:pt x="29" y="23"/>
                  </a:cubicBezTo>
                  <a:cubicBezTo>
                    <a:pt x="31" y="23"/>
                    <a:pt x="31" y="23"/>
                    <a:pt x="31" y="23"/>
                  </a:cubicBezTo>
                  <a:cubicBezTo>
                    <a:pt x="32" y="23"/>
                    <a:pt x="32" y="23"/>
                    <a:pt x="32" y="23"/>
                  </a:cubicBezTo>
                  <a:cubicBezTo>
                    <a:pt x="32" y="24"/>
                    <a:pt x="32" y="24"/>
                    <a:pt x="32" y="24"/>
                  </a:cubicBezTo>
                  <a:cubicBezTo>
                    <a:pt x="32" y="24"/>
                    <a:pt x="32" y="24"/>
                    <a:pt x="32" y="24"/>
                  </a:cubicBezTo>
                  <a:cubicBezTo>
                    <a:pt x="32" y="25"/>
                    <a:pt x="32" y="25"/>
                    <a:pt x="32" y="25"/>
                  </a:cubicBezTo>
                  <a:cubicBezTo>
                    <a:pt x="31" y="25"/>
                    <a:pt x="31" y="25"/>
                    <a:pt x="31" y="25"/>
                  </a:cubicBezTo>
                  <a:cubicBezTo>
                    <a:pt x="31" y="24"/>
                    <a:pt x="31" y="24"/>
                    <a:pt x="31" y="24"/>
                  </a:cubicBezTo>
                  <a:cubicBezTo>
                    <a:pt x="30" y="25"/>
                    <a:pt x="30" y="25"/>
                    <a:pt x="30" y="25"/>
                  </a:cubicBezTo>
                  <a:cubicBezTo>
                    <a:pt x="29" y="25"/>
                    <a:pt x="29" y="25"/>
                    <a:pt x="29" y="25"/>
                  </a:cubicBezTo>
                  <a:cubicBezTo>
                    <a:pt x="28" y="25"/>
                    <a:pt x="28" y="25"/>
                    <a:pt x="28" y="25"/>
                  </a:cubicBezTo>
                  <a:cubicBezTo>
                    <a:pt x="27" y="26"/>
                    <a:pt x="27" y="26"/>
                    <a:pt x="27" y="26"/>
                  </a:cubicBezTo>
                  <a:cubicBezTo>
                    <a:pt x="27" y="26"/>
                    <a:pt x="27" y="26"/>
                    <a:pt x="27" y="26"/>
                  </a:cubicBezTo>
                  <a:cubicBezTo>
                    <a:pt x="27" y="26"/>
                    <a:pt x="27" y="26"/>
                    <a:pt x="27" y="26"/>
                  </a:cubicBezTo>
                  <a:cubicBezTo>
                    <a:pt x="27" y="27"/>
                    <a:pt x="27" y="27"/>
                    <a:pt x="27" y="27"/>
                  </a:cubicBezTo>
                  <a:cubicBezTo>
                    <a:pt x="26" y="27"/>
                    <a:pt x="26" y="27"/>
                    <a:pt x="26" y="27"/>
                  </a:cubicBezTo>
                  <a:cubicBezTo>
                    <a:pt x="26" y="28"/>
                    <a:pt x="26" y="28"/>
                    <a:pt x="26" y="28"/>
                  </a:cubicBezTo>
                  <a:cubicBezTo>
                    <a:pt x="26" y="29"/>
                    <a:pt x="26" y="29"/>
                    <a:pt x="26" y="29"/>
                  </a:cubicBezTo>
                  <a:cubicBezTo>
                    <a:pt x="26" y="30"/>
                    <a:pt x="26" y="30"/>
                    <a:pt x="26" y="30"/>
                  </a:cubicBezTo>
                  <a:cubicBezTo>
                    <a:pt x="26" y="31"/>
                    <a:pt x="26" y="31"/>
                    <a:pt x="26" y="31"/>
                  </a:cubicBezTo>
                  <a:cubicBezTo>
                    <a:pt x="26" y="32"/>
                    <a:pt x="26" y="32"/>
                    <a:pt x="26" y="32"/>
                  </a:cubicBezTo>
                  <a:cubicBezTo>
                    <a:pt x="27" y="32"/>
                    <a:pt x="27" y="32"/>
                    <a:pt x="27" y="32"/>
                  </a:cubicBezTo>
                  <a:cubicBezTo>
                    <a:pt x="26" y="33"/>
                    <a:pt x="26" y="33"/>
                    <a:pt x="26" y="33"/>
                  </a:cubicBezTo>
                  <a:cubicBezTo>
                    <a:pt x="25" y="32"/>
                    <a:pt x="25" y="32"/>
                    <a:pt x="25" y="32"/>
                  </a:cubicBezTo>
                  <a:cubicBezTo>
                    <a:pt x="25" y="33"/>
                    <a:pt x="25" y="33"/>
                    <a:pt x="25" y="33"/>
                  </a:cubicBezTo>
                  <a:cubicBezTo>
                    <a:pt x="25" y="33"/>
                    <a:pt x="25" y="33"/>
                    <a:pt x="25" y="33"/>
                  </a:cubicBezTo>
                  <a:cubicBezTo>
                    <a:pt x="26" y="34"/>
                    <a:pt x="26" y="34"/>
                    <a:pt x="26" y="34"/>
                  </a:cubicBezTo>
                  <a:cubicBezTo>
                    <a:pt x="26" y="35"/>
                    <a:pt x="26" y="35"/>
                    <a:pt x="26" y="35"/>
                  </a:cubicBezTo>
                  <a:cubicBezTo>
                    <a:pt x="25" y="36"/>
                    <a:pt x="25" y="36"/>
                    <a:pt x="25" y="36"/>
                  </a:cubicBezTo>
                  <a:cubicBezTo>
                    <a:pt x="25" y="37"/>
                    <a:pt x="25" y="37"/>
                    <a:pt x="25" y="37"/>
                  </a:cubicBezTo>
                  <a:cubicBezTo>
                    <a:pt x="25" y="38"/>
                    <a:pt x="25" y="38"/>
                    <a:pt x="25" y="38"/>
                  </a:cubicBezTo>
                  <a:cubicBezTo>
                    <a:pt x="25" y="38"/>
                    <a:pt x="25" y="38"/>
                    <a:pt x="25" y="38"/>
                  </a:cubicBezTo>
                  <a:cubicBezTo>
                    <a:pt x="24" y="38"/>
                    <a:pt x="24" y="38"/>
                    <a:pt x="24" y="38"/>
                  </a:cubicBezTo>
                  <a:cubicBezTo>
                    <a:pt x="23" y="39"/>
                    <a:pt x="23" y="39"/>
                    <a:pt x="23" y="39"/>
                  </a:cubicBezTo>
                  <a:cubicBezTo>
                    <a:pt x="24" y="39"/>
                    <a:pt x="24" y="39"/>
                    <a:pt x="24" y="39"/>
                  </a:cubicBezTo>
                  <a:cubicBezTo>
                    <a:pt x="24" y="39"/>
                    <a:pt x="24" y="39"/>
                    <a:pt x="24" y="39"/>
                  </a:cubicBezTo>
                  <a:cubicBezTo>
                    <a:pt x="23" y="40"/>
                    <a:pt x="23" y="40"/>
                    <a:pt x="23" y="40"/>
                  </a:cubicBezTo>
                  <a:cubicBezTo>
                    <a:pt x="23" y="40"/>
                    <a:pt x="23" y="40"/>
                    <a:pt x="23" y="40"/>
                  </a:cubicBezTo>
                  <a:cubicBezTo>
                    <a:pt x="23" y="41"/>
                    <a:pt x="23" y="41"/>
                    <a:pt x="23" y="41"/>
                  </a:cubicBezTo>
                  <a:cubicBezTo>
                    <a:pt x="23" y="43"/>
                    <a:pt x="23" y="43"/>
                    <a:pt x="23" y="43"/>
                  </a:cubicBezTo>
                  <a:cubicBezTo>
                    <a:pt x="23" y="44"/>
                    <a:pt x="23" y="44"/>
                    <a:pt x="23" y="44"/>
                  </a:cubicBezTo>
                  <a:cubicBezTo>
                    <a:pt x="22" y="45"/>
                    <a:pt x="22" y="45"/>
                    <a:pt x="22" y="45"/>
                  </a:cubicBezTo>
                  <a:cubicBezTo>
                    <a:pt x="23" y="46"/>
                    <a:pt x="23" y="46"/>
                    <a:pt x="23" y="46"/>
                  </a:cubicBezTo>
                  <a:cubicBezTo>
                    <a:pt x="23" y="47"/>
                    <a:pt x="23" y="47"/>
                    <a:pt x="23" y="47"/>
                  </a:cubicBezTo>
                  <a:cubicBezTo>
                    <a:pt x="23" y="47"/>
                    <a:pt x="23" y="47"/>
                    <a:pt x="23" y="47"/>
                  </a:cubicBezTo>
                  <a:cubicBezTo>
                    <a:pt x="23" y="47"/>
                    <a:pt x="23" y="47"/>
                    <a:pt x="23" y="47"/>
                  </a:cubicBezTo>
                  <a:cubicBezTo>
                    <a:pt x="23" y="48"/>
                    <a:pt x="23" y="48"/>
                    <a:pt x="23" y="48"/>
                  </a:cubicBezTo>
                  <a:cubicBezTo>
                    <a:pt x="22" y="49"/>
                    <a:pt x="22" y="49"/>
                    <a:pt x="22" y="49"/>
                  </a:cubicBezTo>
                  <a:cubicBezTo>
                    <a:pt x="21" y="49"/>
                    <a:pt x="21" y="49"/>
                    <a:pt x="21" y="49"/>
                  </a:cubicBezTo>
                  <a:close/>
                  <a:moveTo>
                    <a:pt x="31" y="69"/>
                  </a:moveTo>
                  <a:cubicBezTo>
                    <a:pt x="32" y="69"/>
                    <a:pt x="32" y="69"/>
                    <a:pt x="32" y="69"/>
                  </a:cubicBezTo>
                  <a:cubicBezTo>
                    <a:pt x="32" y="68"/>
                    <a:pt x="32" y="68"/>
                    <a:pt x="32" y="68"/>
                  </a:cubicBezTo>
                  <a:cubicBezTo>
                    <a:pt x="31" y="67"/>
                    <a:pt x="31" y="67"/>
                    <a:pt x="31" y="67"/>
                  </a:cubicBezTo>
                  <a:cubicBezTo>
                    <a:pt x="30" y="67"/>
                    <a:pt x="30" y="67"/>
                    <a:pt x="30" y="67"/>
                  </a:cubicBezTo>
                  <a:cubicBezTo>
                    <a:pt x="30" y="68"/>
                    <a:pt x="30" y="68"/>
                    <a:pt x="30" y="68"/>
                  </a:cubicBezTo>
                  <a:cubicBezTo>
                    <a:pt x="30" y="68"/>
                    <a:pt x="30" y="68"/>
                    <a:pt x="30" y="68"/>
                  </a:cubicBezTo>
                  <a:cubicBezTo>
                    <a:pt x="31" y="69"/>
                    <a:pt x="31" y="69"/>
                    <a:pt x="31" y="69"/>
                  </a:cubicBezTo>
                  <a:cubicBezTo>
                    <a:pt x="31" y="69"/>
                    <a:pt x="31" y="69"/>
                    <a:pt x="31"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17" name="Freeform 12"/>
            <p:cNvSpPr>
              <a:spLocks noEditPoints="1"/>
            </p:cNvSpPr>
            <p:nvPr/>
          </p:nvSpPr>
          <p:spPr bwMode="auto">
            <a:xfrm>
              <a:off x="6884296" y="2097772"/>
              <a:ext cx="333238" cy="582844"/>
            </a:xfrm>
            <a:custGeom>
              <a:avLst/>
              <a:gdLst>
                <a:gd name="T0" fmla="*/ 108 w 259"/>
                <a:gd name="T1" fmla="*/ 219 h 453"/>
                <a:gd name="T2" fmla="*/ 11 w 259"/>
                <a:gd name="T3" fmla="*/ 449 h 453"/>
                <a:gd name="T4" fmla="*/ 60 w 259"/>
                <a:gd name="T5" fmla="*/ 412 h 453"/>
                <a:gd name="T6" fmla="*/ 60 w 259"/>
                <a:gd name="T7" fmla="*/ 412 h 453"/>
                <a:gd name="T8" fmla="*/ 74 w 259"/>
                <a:gd name="T9" fmla="*/ 375 h 453"/>
                <a:gd name="T10" fmla="*/ 78 w 259"/>
                <a:gd name="T11" fmla="*/ 378 h 453"/>
                <a:gd name="T12" fmla="*/ 182 w 259"/>
                <a:gd name="T13" fmla="*/ 93 h 453"/>
                <a:gd name="T14" fmla="*/ 174 w 259"/>
                <a:gd name="T15" fmla="*/ 63 h 453"/>
                <a:gd name="T16" fmla="*/ 185 w 259"/>
                <a:gd name="T17" fmla="*/ 56 h 453"/>
                <a:gd name="T18" fmla="*/ 185 w 259"/>
                <a:gd name="T19" fmla="*/ 33 h 453"/>
                <a:gd name="T20" fmla="*/ 185 w 259"/>
                <a:gd name="T21" fmla="*/ 0 h 453"/>
                <a:gd name="T22" fmla="*/ 230 w 259"/>
                <a:gd name="T23" fmla="*/ 33 h 453"/>
                <a:gd name="T24" fmla="*/ 245 w 259"/>
                <a:gd name="T25" fmla="*/ 33 h 453"/>
                <a:gd name="T26" fmla="*/ 256 w 259"/>
                <a:gd name="T27" fmla="*/ 48 h 453"/>
                <a:gd name="T28" fmla="*/ 230 w 259"/>
                <a:gd name="T29" fmla="*/ 67 h 453"/>
                <a:gd name="T30" fmla="*/ 200 w 259"/>
                <a:gd name="T31" fmla="*/ 67 h 453"/>
                <a:gd name="T32" fmla="*/ 189 w 259"/>
                <a:gd name="T33" fmla="*/ 78 h 453"/>
                <a:gd name="T34" fmla="*/ 185 w 259"/>
                <a:gd name="T35" fmla="*/ 96 h 453"/>
                <a:gd name="T36" fmla="*/ 182 w 259"/>
                <a:gd name="T37" fmla="*/ 171 h 453"/>
                <a:gd name="T38" fmla="*/ 60 w 259"/>
                <a:gd name="T39" fmla="*/ 278 h 453"/>
                <a:gd name="T40" fmla="*/ 52 w 259"/>
                <a:gd name="T41" fmla="*/ 286 h 453"/>
                <a:gd name="T42" fmla="*/ 52 w 259"/>
                <a:gd name="T43" fmla="*/ 293 h 453"/>
                <a:gd name="T44" fmla="*/ 74 w 259"/>
                <a:gd name="T45" fmla="*/ 300 h 453"/>
                <a:gd name="T46" fmla="*/ 71 w 259"/>
                <a:gd name="T47" fmla="*/ 289 h 453"/>
                <a:gd name="T48" fmla="*/ 130 w 259"/>
                <a:gd name="T49" fmla="*/ 252 h 453"/>
                <a:gd name="T50" fmla="*/ 122 w 259"/>
                <a:gd name="T51" fmla="*/ 282 h 453"/>
                <a:gd name="T52" fmla="*/ 145 w 259"/>
                <a:gd name="T53" fmla="*/ 260 h 453"/>
                <a:gd name="T54" fmla="*/ 115 w 259"/>
                <a:gd name="T55" fmla="*/ 263 h 453"/>
                <a:gd name="T56" fmla="*/ 115 w 259"/>
                <a:gd name="T57" fmla="*/ 282 h 453"/>
                <a:gd name="T58" fmla="*/ 97 w 259"/>
                <a:gd name="T59" fmla="*/ 330 h 453"/>
                <a:gd name="T60" fmla="*/ 93 w 259"/>
                <a:gd name="T61" fmla="*/ 312 h 453"/>
                <a:gd name="T62" fmla="*/ 100 w 259"/>
                <a:gd name="T63" fmla="*/ 282 h 453"/>
                <a:gd name="T64" fmla="*/ 89 w 259"/>
                <a:gd name="T65" fmla="*/ 271 h 453"/>
                <a:gd name="T66" fmla="*/ 104 w 259"/>
                <a:gd name="T67" fmla="*/ 252 h 453"/>
                <a:gd name="T68" fmla="*/ 134 w 259"/>
                <a:gd name="T69" fmla="*/ 249 h 453"/>
                <a:gd name="T70" fmla="*/ 148 w 259"/>
                <a:gd name="T71" fmla="*/ 260 h 453"/>
                <a:gd name="T72" fmla="*/ 171 w 259"/>
                <a:gd name="T73" fmla="*/ 252 h 453"/>
                <a:gd name="T74" fmla="*/ 171 w 259"/>
                <a:gd name="T75" fmla="*/ 241 h 453"/>
                <a:gd name="T76" fmla="*/ 185 w 259"/>
                <a:gd name="T77" fmla="*/ 241 h 453"/>
                <a:gd name="T78" fmla="*/ 208 w 259"/>
                <a:gd name="T79" fmla="*/ 237 h 453"/>
                <a:gd name="T80" fmla="*/ 219 w 259"/>
                <a:gd name="T81" fmla="*/ 226 h 453"/>
                <a:gd name="T82" fmla="*/ 226 w 259"/>
                <a:gd name="T83" fmla="*/ 211 h 453"/>
                <a:gd name="T84" fmla="*/ 230 w 259"/>
                <a:gd name="T85" fmla="*/ 163 h 453"/>
                <a:gd name="T86" fmla="*/ 226 w 259"/>
                <a:gd name="T87" fmla="*/ 137 h 453"/>
                <a:gd name="T88" fmla="*/ 204 w 259"/>
                <a:gd name="T89" fmla="*/ 93 h 453"/>
                <a:gd name="T90" fmla="*/ 204 w 259"/>
                <a:gd name="T91" fmla="*/ 100 h 453"/>
                <a:gd name="T92" fmla="*/ 189 w 259"/>
                <a:gd name="T93" fmla="*/ 100 h 453"/>
                <a:gd name="T94" fmla="*/ 185 w 259"/>
                <a:gd name="T95" fmla="*/ 126 h 453"/>
                <a:gd name="T96" fmla="*/ 185 w 259"/>
                <a:gd name="T97" fmla="*/ 178 h 453"/>
                <a:gd name="T98" fmla="*/ 163 w 259"/>
                <a:gd name="T99" fmla="*/ 189 h 453"/>
                <a:gd name="T100" fmla="*/ 152 w 259"/>
                <a:gd name="T101" fmla="*/ 211 h 453"/>
                <a:gd name="T102" fmla="*/ 145 w 259"/>
                <a:gd name="T103" fmla="*/ 226 h 453"/>
                <a:gd name="T104" fmla="*/ 111 w 259"/>
                <a:gd name="T105" fmla="*/ 230 h 453"/>
                <a:gd name="T106" fmla="*/ 78 w 259"/>
                <a:gd name="T107" fmla="*/ 256 h 453"/>
                <a:gd name="T108" fmla="*/ 63 w 259"/>
                <a:gd name="T109" fmla="*/ 278 h 453"/>
                <a:gd name="T110" fmla="*/ 67 w 259"/>
                <a:gd name="T111" fmla="*/ 289 h 453"/>
                <a:gd name="T112" fmla="*/ 71 w 259"/>
                <a:gd name="T113" fmla="*/ 282 h 453"/>
                <a:gd name="T114" fmla="*/ 78 w 259"/>
                <a:gd name="T115" fmla="*/ 308 h 453"/>
                <a:gd name="T116" fmla="*/ 89 w 259"/>
                <a:gd name="T117" fmla="*/ 308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 h="453">
                  <a:moveTo>
                    <a:pt x="104" y="219"/>
                  </a:moveTo>
                  <a:lnTo>
                    <a:pt x="108" y="219"/>
                  </a:lnTo>
                  <a:lnTo>
                    <a:pt x="104" y="219"/>
                  </a:lnTo>
                  <a:lnTo>
                    <a:pt x="104" y="219"/>
                  </a:lnTo>
                  <a:lnTo>
                    <a:pt x="104" y="219"/>
                  </a:lnTo>
                  <a:lnTo>
                    <a:pt x="104" y="219"/>
                  </a:lnTo>
                  <a:close/>
                  <a:moveTo>
                    <a:pt x="108" y="219"/>
                  </a:moveTo>
                  <a:lnTo>
                    <a:pt x="108" y="215"/>
                  </a:lnTo>
                  <a:lnTo>
                    <a:pt x="108" y="215"/>
                  </a:lnTo>
                  <a:lnTo>
                    <a:pt x="111" y="215"/>
                  </a:lnTo>
                  <a:lnTo>
                    <a:pt x="111" y="215"/>
                  </a:lnTo>
                  <a:lnTo>
                    <a:pt x="108" y="219"/>
                  </a:lnTo>
                  <a:lnTo>
                    <a:pt x="108" y="219"/>
                  </a:lnTo>
                  <a:lnTo>
                    <a:pt x="108" y="219"/>
                  </a:lnTo>
                  <a:close/>
                  <a:moveTo>
                    <a:pt x="4" y="453"/>
                  </a:moveTo>
                  <a:lnTo>
                    <a:pt x="4" y="449"/>
                  </a:lnTo>
                  <a:lnTo>
                    <a:pt x="0" y="449"/>
                  </a:lnTo>
                  <a:lnTo>
                    <a:pt x="0" y="453"/>
                  </a:lnTo>
                  <a:lnTo>
                    <a:pt x="4" y="453"/>
                  </a:lnTo>
                  <a:lnTo>
                    <a:pt x="4" y="453"/>
                  </a:lnTo>
                  <a:lnTo>
                    <a:pt x="4" y="453"/>
                  </a:lnTo>
                  <a:close/>
                  <a:moveTo>
                    <a:pt x="8" y="449"/>
                  </a:moveTo>
                  <a:lnTo>
                    <a:pt x="8" y="445"/>
                  </a:lnTo>
                  <a:lnTo>
                    <a:pt x="11" y="449"/>
                  </a:lnTo>
                  <a:lnTo>
                    <a:pt x="8" y="453"/>
                  </a:lnTo>
                  <a:lnTo>
                    <a:pt x="8" y="449"/>
                  </a:lnTo>
                  <a:lnTo>
                    <a:pt x="8" y="449"/>
                  </a:lnTo>
                  <a:lnTo>
                    <a:pt x="8" y="449"/>
                  </a:lnTo>
                  <a:close/>
                  <a:moveTo>
                    <a:pt x="22" y="438"/>
                  </a:moveTo>
                  <a:lnTo>
                    <a:pt x="22" y="441"/>
                  </a:lnTo>
                  <a:lnTo>
                    <a:pt x="22" y="441"/>
                  </a:lnTo>
                  <a:lnTo>
                    <a:pt x="26" y="441"/>
                  </a:lnTo>
                  <a:lnTo>
                    <a:pt x="26" y="441"/>
                  </a:lnTo>
                  <a:lnTo>
                    <a:pt x="22" y="438"/>
                  </a:lnTo>
                  <a:lnTo>
                    <a:pt x="22" y="438"/>
                  </a:lnTo>
                  <a:close/>
                  <a:moveTo>
                    <a:pt x="60" y="412"/>
                  </a:moveTo>
                  <a:lnTo>
                    <a:pt x="56" y="408"/>
                  </a:lnTo>
                  <a:lnTo>
                    <a:pt x="60" y="408"/>
                  </a:lnTo>
                  <a:lnTo>
                    <a:pt x="60" y="404"/>
                  </a:lnTo>
                  <a:lnTo>
                    <a:pt x="60" y="404"/>
                  </a:lnTo>
                  <a:lnTo>
                    <a:pt x="63" y="401"/>
                  </a:lnTo>
                  <a:lnTo>
                    <a:pt x="63" y="401"/>
                  </a:lnTo>
                  <a:lnTo>
                    <a:pt x="67" y="401"/>
                  </a:lnTo>
                  <a:lnTo>
                    <a:pt x="63" y="404"/>
                  </a:lnTo>
                  <a:lnTo>
                    <a:pt x="63" y="408"/>
                  </a:lnTo>
                  <a:lnTo>
                    <a:pt x="60" y="408"/>
                  </a:lnTo>
                  <a:lnTo>
                    <a:pt x="60" y="412"/>
                  </a:lnTo>
                  <a:lnTo>
                    <a:pt x="60" y="412"/>
                  </a:lnTo>
                  <a:lnTo>
                    <a:pt x="60" y="412"/>
                  </a:lnTo>
                  <a:close/>
                  <a:moveTo>
                    <a:pt x="74" y="382"/>
                  </a:moveTo>
                  <a:lnTo>
                    <a:pt x="74" y="382"/>
                  </a:lnTo>
                  <a:lnTo>
                    <a:pt x="74" y="386"/>
                  </a:lnTo>
                  <a:lnTo>
                    <a:pt x="74" y="386"/>
                  </a:lnTo>
                  <a:lnTo>
                    <a:pt x="71" y="386"/>
                  </a:lnTo>
                  <a:lnTo>
                    <a:pt x="71" y="382"/>
                  </a:lnTo>
                  <a:lnTo>
                    <a:pt x="74" y="382"/>
                  </a:lnTo>
                  <a:lnTo>
                    <a:pt x="74" y="382"/>
                  </a:lnTo>
                  <a:close/>
                  <a:moveTo>
                    <a:pt x="78" y="378"/>
                  </a:moveTo>
                  <a:lnTo>
                    <a:pt x="78" y="375"/>
                  </a:lnTo>
                  <a:lnTo>
                    <a:pt x="74" y="375"/>
                  </a:lnTo>
                  <a:lnTo>
                    <a:pt x="74" y="375"/>
                  </a:lnTo>
                  <a:lnTo>
                    <a:pt x="74" y="375"/>
                  </a:lnTo>
                  <a:lnTo>
                    <a:pt x="78" y="371"/>
                  </a:lnTo>
                  <a:lnTo>
                    <a:pt x="78" y="371"/>
                  </a:lnTo>
                  <a:lnTo>
                    <a:pt x="82" y="371"/>
                  </a:lnTo>
                  <a:lnTo>
                    <a:pt x="82" y="371"/>
                  </a:lnTo>
                  <a:lnTo>
                    <a:pt x="82" y="371"/>
                  </a:lnTo>
                  <a:lnTo>
                    <a:pt x="85" y="371"/>
                  </a:lnTo>
                  <a:lnTo>
                    <a:pt x="82" y="371"/>
                  </a:lnTo>
                  <a:lnTo>
                    <a:pt x="82" y="375"/>
                  </a:lnTo>
                  <a:lnTo>
                    <a:pt x="82" y="375"/>
                  </a:lnTo>
                  <a:lnTo>
                    <a:pt x="78" y="378"/>
                  </a:lnTo>
                  <a:lnTo>
                    <a:pt x="78" y="378"/>
                  </a:lnTo>
                  <a:close/>
                  <a:moveTo>
                    <a:pt x="163" y="82"/>
                  </a:moveTo>
                  <a:lnTo>
                    <a:pt x="163" y="82"/>
                  </a:lnTo>
                  <a:lnTo>
                    <a:pt x="163" y="78"/>
                  </a:lnTo>
                  <a:lnTo>
                    <a:pt x="167" y="74"/>
                  </a:lnTo>
                  <a:lnTo>
                    <a:pt x="167" y="74"/>
                  </a:lnTo>
                  <a:lnTo>
                    <a:pt x="167" y="78"/>
                  </a:lnTo>
                  <a:lnTo>
                    <a:pt x="167" y="82"/>
                  </a:lnTo>
                  <a:lnTo>
                    <a:pt x="163" y="82"/>
                  </a:lnTo>
                  <a:lnTo>
                    <a:pt x="163" y="82"/>
                  </a:lnTo>
                  <a:close/>
                  <a:moveTo>
                    <a:pt x="185" y="96"/>
                  </a:moveTo>
                  <a:lnTo>
                    <a:pt x="182" y="93"/>
                  </a:lnTo>
                  <a:lnTo>
                    <a:pt x="182" y="93"/>
                  </a:lnTo>
                  <a:lnTo>
                    <a:pt x="182" y="93"/>
                  </a:lnTo>
                  <a:lnTo>
                    <a:pt x="182" y="85"/>
                  </a:lnTo>
                  <a:lnTo>
                    <a:pt x="178" y="82"/>
                  </a:lnTo>
                  <a:lnTo>
                    <a:pt x="174" y="78"/>
                  </a:lnTo>
                  <a:lnTo>
                    <a:pt x="174" y="78"/>
                  </a:lnTo>
                  <a:lnTo>
                    <a:pt x="171" y="78"/>
                  </a:lnTo>
                  <a:lnTo>
                    <a:pt x="171" y="74"/>
                  </a:lnTo>
                  <a:lnTo>
                    <a:pt x="171" y="71"/>
                  </a:lnTo>
                  <a:lnTo>
                    <a:pt x="171" y="67"/>
                  </a:lnTo>
                  <a:lnTo>
                    <a:pt x="171" y="67"/>
                  </a:lnTo>
                  <a:lnTo>
                    <a:pt x="174" y="63"/>
                  </a:lnTo>
                  <a:lnTo>
                    <a:pt x="174" y="63"/>
                  </a:lnTo>
                  <a:lnTo>
                    <a:pt x="174" y="63"/>
                  </a:lnTo>
                  <a:lnTo>
                    <a:pt x="178" y="59"/>
                  </a:lnTo>
                  <a:lnTo>
                    <a:pt x="178" y="59"/>
                  </a:lnTo>
                  <a:lnTo>
                    <a:pt x="178" y="56"/>
                  </a:lnTo>
                  <a:lnTo>
                    <a:pt x="174" y="56"/>
                  </a:lnTo>
                  <a:lnTo>
                    <a:pt x="174" y="56"/>
                  </a:lnTo>
                  <a:lnTo>
                    <a:pt x="174" y="56"/>
                  </a:lnTo>
                  <a:lnTo>
                    <a:pt x="174" y="52"/>
                  </a:lnTo>
                  <a:lnTo>
                    <a:pt x="178" y="52"/>
                  </a:lnTo>
                  <a:lnTo>
                    <a:pt x="182" y="52"/>
                  </a:lnTo>
                  <a:lnTo>
                    <a:pt x="185" y="56"/>
                  </a:lnTo>
                  <a:lnTo>
                    <a:pt x="189" y="52"/>
                  </a:lnTo>
                  <a:lnTo>
                    <a:pt x="189" y="52"/>
                  </a:lnTo>
                  <a:lnTo>
                    <a:pt x="189" y="48"/>
                  </a:lnTo>
                  <a:lnTo>
                    <a:pt x="189" y="48"/>
                  </a:lnTo>
                  <a:lnTo>
                    <a:pt x="189" y="48"/>
                  </a:lnTo>
                  <a:lnTo>
                    <a:pt x="185" y="45"/>
                  </a:lnTo>
                  <a:lnTo>
                    <a:pt x="185" y="45"/>
                  </a:lnTo>
                  <a:lnTo>
                    <a:pt x="185" y="41"/>
                  </a:lnTo>
                  <a:lnTo>
                    <a:pt x="185" y="37"/>
                  </a:lnTo>
                  <a:lnTo>
                    <a:pt x="189" y="37"/>
                  </a:lnTo>
                  <a:lnTo>
                    <a:pt x="189" y="37"/>
                  </a:lnTo>
                  <a:lnTo>
                    <a:pt x="185" y="33"/>
                  </a:lnTo>
                  <a:lnTo>
                    <a:pt x="185" y="30"/>
                  </a:lnTo>
                  <a:lnTo>
                    <a:pt x="185" y="26"/>
                  </a:lnTo>
                  <a:lnTo>
                    <a:pt x="185" y="22"/>
                  </a:lnTo>
                  <a:lnTo>
                    <a:pt x="185" y="19"/>
                  </a:lnTo>
                  <a:lnTo>
                    <a:pt x="178" y="11"/>
                  </a:lnTo>
                  <a:lnTo>
                    <a:pt x="178" y="7"/>
                  </a:lnTo>
                  <a:lnTo>
                    <a:pt x="178" y="4"/>
                  </a:lnTo>
                  <a:lnTo>
                    <a:pt x="178" y="4"/>
                  </a:lnTo>
                  <a:lnTo>
                    <a:pt x="178" y="4"/>
                  </a:lnTo>
                  <a:lnTo>
                    <a:pt x="182" y="0"/>
                  </a:lnTo>
                  <a:lnTo>
                    <a:pt x="182" y="0"/>
                  </a:lnTo>
                  <a:lnTo>
                    <a:pt x="185" y="0"/>
                  </a:lnTo>
                  <a:lnTo>
                    <a:pt x="185" y="4"/>
                  </a:lnTo>
                  <a:lnTo>
                    <a:pt x="189" y="7"/>
                  </a:lnTo>
                  <a:lnTo>
                    <a:pt x="197" y="7"/>
                  </a:lnTo>
                  <a:lnTo>
                    <a:pt x="197" y="11"/>
                  </a:lnTo>
                  <a:lnTo>
                    <a:pt x="204" y="19"/>
                  </a:lnTo>
                  <a:lnTo>
                    <a:pt x="208" y="22"/>
                  </a:lnTo>
                  <a:lnTo>
                    <a:pt x="211" y="22"/>
                  </a:lnTo>
                  <a:lnTo>
                    <a:pt x="211" y="22"/>
                  </a:lnTo>
                  <a:lnTo>
                    <a:pt x="215" y="26"/>
                  </a:lnTo>
                  <a:lnTo>
                    <a:pt x="222" y="30"/>
                  </a:lnTo>
                  <a:lnTo>
                    <a:pt x="226" y="30"/>
                  </a:lnTo>
                  <a:lnTo>
                    <a:pt x="230" y="33"/>
                  </a:lnTo>
                  <a:lnTo>
                    <a:pt x="230" y="30"/>
                  </a:lnTo>
                  <a:lnTo>
                    <a:pt x="234" y="33"/>
                  </a:lnTo>
                  <a:lnTo>
                    <a:pt x="237" y="30"/>
                  </a:lnTo>
                  <a:lnTo>
                    <a:pt x="241" y="30"/>
                  </a:lnTo>
                  <a:lnTo>
                    <a:pt x="245" y="26"/>
                  </a:lnTo>
                  <a:lnTo>
                    <a:pt x="245" y="22"/>
                  </a:lnTo>
                  <a:lnTo>
                    <a:pt x="245" y="22"/>
                  </a:lnTo>
                  <a:lnTo>
                    <a:pt x="245" y="22"/>
                  </a:lnTo>
                  <a:lnTo>
                    <a:pt x="245" y="26"/>
                  </a:lnTo>
                  <a:lnTo>
                    <a:pt x="245" y="30"/>
                  </a:lnTo>
                  <a:lnTo>
                    <a:pt x="245" y="33"/>
                  </a:lnTo>
                  <a:lnTo>
                    <a:pt x="245" y="33"/>
                  </a:lnTo>
                  <a:lnTo>
                    <a:pt x="248" y="37"/>
                  </a:lnTo>
                  <a:lnTo>
                    <a:pt x="252" y="41"/>
                  </a:lnTo>
                  <a:lnTo>
                    <a:pt x="252" y="41"/>
                  </a:lnTo>
                  <a:lnTo>
                    <a:pt x="252" y="45"/>
                  </a:lnTo>
                  <a:lnTo>
                    <a:pt x="256" y="45"/>
                  </a:lnTo>
                  <a:lnTo>
                    <a:pt x="256" y="41"/>
                  </a:lnTo>
                  <a:lnTo>
                    <a:pt x="259" y="41"/>
                  </a:lnTo>
                  <a:lnTo>
                    <a:pt x="259" y="41"/>
                  </a:lnTo>
                  <a:lnTo>
                    <a:pt x="259" y="41"/>
                  </a:lnTo>
                  <a:lnTo>
                    <a:pt x="259" y="41"/>
                  </a:lnTo>
                  <a:lnTo>
                    <a:pt x="259" y="45"/>
                  </a:lnTo>
                  <a:lnTo>
                    <a:pt x="256" y="48"/>
                  </a:lnTo>
                  <a:lnTo>
                    <a:pt x="252" y="48"/>
                  </a:lnTo>
                  <a:lnTo>
                    <a:pt x="252" y="52"/>
                  </a:lnTo>
                  <a:lnTo>
                    <a:pt x="252" y="52"/>
                  </a:lnTo>
                  <a:lnTo>
                    <a:pt x="248" y="52"/>
                  </a:lnTo>
                  <a:lnTo>
                    <a:pt x="248" y="52"/>
                  </a:lnTo>
                  <a:lnTo>
                    <a:pt x="245" y="52"/>
                  </a:lnTo>
                  <a:lnTo>
                    <a:pt x="245" y="56"/>
                  </a:lnTo>
                  <a:lnTo>
                    <a:pt x="241" y="56"/>
                  </a:lnTo>
                  <a:lnTo>
                    <a:pt x="237" y="52"/>
                  </a:lnTo>
                  <a:lnTo>
                    <a:pt x="237" y="56"/>
                  </a:lnTo>
                  <a:lnTo>
                    <a:pt x="230" y="59"/>
                  </a:lnTo>
                  <a:lnTo>
                    <a:pt x="230" y="67"/>
                  </a:lnTo>
                  <a:lnTo>
                    <a:pt x="230" y="71"/>
                  </a:lnTo>
                  <a:lnTo>
                    <a:pt x="230" y="74"/>
                  </a:lnTo>
                  <a:lnTo>
                    <a:pt x="230" y="78"/>
                  </a:lnTo>
                  <a:lnTo>
                    <a:pt x="230" y="78"/>
                  </a:lnTo>
                  <a:lnTo>
                    <a:pt x="226" y="78"/>
                  </a:lnTo>
                  <a:lnTo>
                    <a:pt x="226" y="74"/>
                  </a:lnTo>
                  <a:lnTo>
                    <a:pt x="219" y="74"/>
                  </a:lnTo>
                  <a:lnTo>
                    <a:pt x="215" y="71"/>
                  </a:lnTo>
                  <a:lnTo>
                    <a:pt x="211" y="67"/>
                  </a:lnTo>
                  <a:lnTo>
                    <a:pt x="208" y="67"/>
                  </a:lnTo>
                  <a:lnTo>
                    <a:pt x="204" y="67"/>
                  </a:lnTo>
                  <a:lnTo>
                    <a:pt x="200" y="67"/>
                  </a:lnTo>
                  <a:lnTo>
                    <a:pt x="200" y="63"/>
                  </a:lnTo>
                  <a:lnTo>
                    <a:pt x="197" y="63"/>
                  </a:lnTo>
                  <a:lnTo>
                    <a:pt x="193" y="67"/>
                  </a:lnTo>
                  <a:lnTo>
                    <a:pt x="189" y="71"/>
                  </a:lnTo>
                  <a:lnTo>
                    <a:pt x="189" y="71"/>
                  </a:lnTo>
                  <a:lnTo>
                    <a:pt x="185" y="67"/>
                  </a:lnTo>
                  <a:lnTo>
                    <a:pt x="182" y="67"/>
                  </a:lnTo>
                  <a:lnTo>
                    <a:pt x="182" y="71"/>
                  </a:lnTo>
                  <a:lnTo>
                    <a:pt x="182" y="74"/>
                  </a:lnTo>
                  <a:lnTo>
                    <a:pt x="182" y="74"/>
                  </a:lnTo>
                  <a:lnTo>
                    <a:pt x="185" y="78"/>
                  </a:lnTo>
                  <a:lnTo>
                    <a:pt x="189" y="78"/>
                  </a:lnTo>
                  <a:lnTo>
                    <a:pt x="193" y="82"/>
                  </a:lnTo>
                  <a:lnTo>
                    <a:pt x="197" y="82"/>
                  </a:lnTo>
                  <a:lnTo>
                    <a:pt x="200" y="82"/>
                  </a:lnTo>
                  <a:lnTo>
                    <a:pt x="200" y="82"/>
                  </a:lnTo>
                  <a:lnTo>
                    <a:pt x="197" y="85"/>
                  </a:lnTo>
                  <a:lnTo>
                    <a:pt x="197" y="89"/>
                  </a:lnTo>
                  <a:lnTo>
                    <a:pt x="197" y="85"/>
                  </a:lnTo>
                  <a:lnTo>
                    <a:pt x="189" y="85"/>
                  </a:lnTo>
                  <a:lnTo>
                    <a:pt x="189" y="89"/>
                  </a:lnTo>
                  <a:lnTo>
                    <a:pt x="189" y="89"/>
                  </a:lnTo>
                  <a:lnTo>
                    <a:pt x="189" y="93"/>
                  </a:lnTo>
                  <a:lnTo>
                    <a:pt x="185" y="96"/>
                  </a:lnTo>
                  <a:lnTo>
                    <a:pt x="185" y="96"/>
                  </a:lnTo>
                  <a:close/>
                  <a:moveTo>
                    <a:pt x="178" y="178"/>
                  </a:moveTo>
                  <a:lnTo>
                    <a:pt x="178" y="174"/>
                  </a:lnTo>
                  <a:lnTo>
                    <a:pt x="182" y="174"/>
                  </a:lnTo>
                  <a:lnTo>
                    <a:pt x="178" y="174"/>
                  </a:lnTo>
                  <a:lnTo>
                    <a:pt x="178" y="174"/>
                  </a:lnTo>
                  <a:lnTo>
                    <a:pt x="178" y="174"/>
                  </a:lnTo>
                  <a:lnTo>
                    <a:pt x="178" y="167"/>
                  </a:lnTo>
                  <a:lnTo>
                    <a:pt x="178" y="167"/>
                  </a:lnTo>
                  <a:lnTo>
                    <a:pt x="182" y="167"/>
                  </a:lnTo>
                  <a:lnTo>
                    <a:pt x="182" y="171"/>
                  </a:lnTo>
                  <a:lnTo>
                    <a:pt x="182" y="171"/>
                  </a:lnTo>
                  <a:lnTo>
                    <a:pt x="182" y="174"/>
                  </a:lnTo>
                  <a:lnTo>
                    <a:pt x="182" y="178"/>
                  </a:lnTo>
                  <a:lnTo>
                    <a:pt x="182" y="178"/>
                  </a:lnTo>
                  <a:lnTo>
                    <a:pt x="178" y="178"/>
                  </a:lnTo>
                  <a:lnTo>
                    <a:pt x="178" y="178"/>
                  </a:lnTo>
                  <a:close/>
                  <a:moveTo>
                    <a:pt x="60" y="278"/>
                  </a:moveTo>
                  <a:lnTo>
                    <a:pt x="60" y="282"/>
                  </a:lnTo>
                  <a:lnTo>
                    <a:pt x="60" y="278"/>
                  </a:lnTo>
                  <a:lnTo>
                    <a:pt x="60" y="278"/>
                  </a:lnTo>
                  <a:lnTo>
                    <a:pt x="60" y="278"/>
                  </a:lnTo>
                  <a:lnTo>
                    <a:pt x="60" y="278"/>
                  </a:lnTo>
                  <a:lnTo>
                    <a:pt x="60" y="278"/>
                  </a:lnTo>
                  <a:close/>
                  <a:moveTo>
                    <a:pt x="56" y="282"/>
                  </a:moveTo>
                  <a:lnTo>
                    <a:pt x="60" y="282"/>
                  </a:lnTo>
                  <a:lnTo>
                    <a:pt x="60" y="282"/>
                  </a:lnTo>
                  <a:lnTo>
                    <a:pt x="56" y="282"/>
                  </a:lnTo>
                  <a:lnTo>
                    <a:pt x="56" y="282"/>
                  </a:lnTo>
                  <a:close/>
                  <a:moveTo>
                    <a:pt x="56" y="282"/>
                  </a:moveTo>
                  <a:lnTo>
                    <a:pt x="56" y="282"/>
                  </a:lnTo>
                  <a:lnTo>
                    <a:pt x="56" y="282"/>
                  </a:lnTo>
                  <a:lnTo>
                    <a:pt x="56" y="282"/>
                  </a:lnTo>
                  <a:lnTo>
                    <a:pt x="56" y="282"/>
                  </a:lnTo>
                  <a:close/>
                  <a:moveTo>
                    <a:pt x="52" y="286"/>
                  </a:moveTo>
                  <a:lnTo>
                    <a:pt x="52" y="286"/>
                  </a:lnTo>
                  <a:lnTo>
                    <a:pt x="56" y="286"/>
                  </a:lnTo>
                  <a:lnTo>
                    <a:pt x="52" y="286"/>
                  </a:lnTo>
                  <a:lnTo>
                    <a:pt x="52" y="286"/>
                  </a:lnTo>
                  <a:close/>
                  <a:moveTo>
                    <a:pt x="52" y="293"/>
                  </a:moveTo>
                  <a:lnTo>
                    <a:pt x="48" y="289"/>
                  </a:lnTo>
                  <a:lnTo>
                    <a:pt x="48" y="286"/>
                  </a:lnTo>
                  <a:lnTo>
                    <a:pt x="52" y="286"/>
                  </a:lnTo>
                  <a:lnTo>
                    <a:pt x="52" y="289"/>
                  </a:lnTo>
                  <a:lnTo>
                    <a:pt x="52" y="289"/>
                  </a:lnTo>
                  <a:lnTo>
                    <a:pt x="56" y="289"/>
                  </a:lnTo>
                  <a:lnTo>
                    <a:pt x="52" y="293"/>
                  </a:lnTo>
                  <a:lnTo>
                    <a:pt x="52" y="293"/>
                  </a:lnTo>
                  <a:lnTo>
                    <a:pt x="52" y="293"/>
                  </a:lnTo>
                  <a:close/>
                  <a:moveTo>
                    <a:pt x="74" y="293"/>
                  </a:moveTo>
                  <a:lnTo>
                    <a:pt x="74" y="293"/>
                  </a:lnTo>
                  <a:lnTo>
                    <a:pt x="78" y="289"/>
                  </a:lnTo>
                  <a:lnTo>
                    <a:pt x="78" y="293"/>
                  </a:lnTo>
                  <a:lnTo>
                    <a:pt x="78" y="293"/>
                  </a:lnTo>
                  <a:lnTo>
                    <a:pt x="74" y="293"/>
                  </a:lnTo>
                  <a:lnTo>
                    <a:pt x="74" y="293"/>
                  </a:lnTo>
                  <a:close/>
                  <a:moveTo>
                    <a:pt x="74" y="297"/>
                  </a:moveTo>
                  <a:lnTo>
                    <a:pt x="74" y="297"/>
                  </a:lnTo>
                  <a:lnTo>
                    <a:pt x="74" y="297"/>
                  </a:lnTo>
                  <a:lnTo>
                    <a:pt x="74" y="300"/>
                  </a:lnTo>
                  <a:lnTo>
                    <a:pt x="74" y="297"/>
                  </a:lnTo>
                  <a:lnTo>
                    <a:pt x="74" y="297"/>
                  </a:lnTo>
                  <a:close/>
                  <a:moveTo>
                    <a:pt x="71" y="289"/>
                  </a:moveTo>
                  <a:lnTo>
                    <a:pt x="71" y="293"/>
                  </a:lnTo>
                  <a:lnTo>
                    <a:pt x="71" y="293"/>
                  </a:lnTo>
                  <a:lnTo>
                    <a:pt x="71" y="297"/>
                  </a:lnTo>
                  <a:lnTo>
                    <a:pt x="74" y="297"/>
                  </a:lnTo>
                  <a:lnTo>
                    <a:pt x="74" y="293"/>
                  </a:lnTo>
                  <a:lnTo>
                    <a:pt x="74" y="293"/>
                  </a:lnTo>
                  <a:lnTo>
                    <a:pt x="74" y="289"/>
                  </a:lnTo>
                  <a:lnTo>
                    <a:pt x="71" y="289"/>
                  </a:lnTo>
                  <a:lnTo>
                    <a:pt x="71" y="289"/>
                  </a:lnTo>
                  <a:close/>
                  <a:moveTo>
                    <a:pt x="141" y="256"/>
                  </a:moveTo>
                  <a:lnTo>
                    <a:pt x="141" y="252"/>
                  </a:lnTo>
                  <a:lnTo>
                    <a:pt x="141" y="249"/>
                  </a:lnTo>
                  <a:lnTo>
                    <a:pt x="141" y="249"/>
                  </a:lnTo>
                  <a:lnTo>
                    <a:pt x="145" y="249"/>
                  </a:lnTo>
                  <a:lnTo>
                    <a:pt x="145" y="249"/>
                  </a:lnTo>
                  <a:lnTo>
                    <a:pt x="145" y="252"/>
                  </a:lnTo>
                  <a:lnTo>
                    <a:pt x="145" y="252"/>
                  </a:lnTo>
                  <a:lnTo>
                    <a:pt x="145" y="256"/>
                  </a:lnTo>
                  <a:lnTo>
                    <a:pt x="141" y="256"/>
                  </a:lnTo>
                  <a:lnTo>
                    <a:pt x="141" y="256"/>
                  </a:lnTo>
                  <a:close/>
                  <a:moveTo>
                    <a:pt x="130" y="252"/>
                  </a:moveTo>
                  <a:lnTo>
                    <a:pt x="134" y="249"/>
                  </a:lnTo>
                  <a:lnTo>
                    <a:pt x="137" y="249"/>
                  </a:lnTo>
                  <a:lnTo>
                    <a:pt x="134" y="252"/>
                  </a:lnTo>
                  <a:lnTo>
                    <a:pt x="134" y="252"/>
                  </a:lnTo>
                  <a:lnTo>
                    <a:pt x="130" y="252"/>
                  </a:lnTo>
                  <a:lnTo>
                    <a:pt x="130" y="252"/>
                  </a:lnTo>
                  <a:close/>
                  <a:moveTo>
                    <a:pt x="115" y="282"/>
                  </a:moveTo>
                  <a:lnTo>
                    <a:pt x="119" y="282"/>
                  </a:lnTo>
                  <a:lnTo>
                    <a:pt x="119" y="282"/>
                  </a:lnTo>
                  <a:lnTo>
                    <a:pt x="119" y="282"/>
                  </a:lnTo>
                  <a:lnTo>
                    <a:pt x="122" y="282"/>
                  </a:lnTo>
                  <a:lnTo>
                    <a:pt x="122" y="282"/>
                  </a:lnTo>
                  <a:lnTo>
                    <a:pt x="119" y="278"/>
                  </a:lnTo>
                  <a:lnTo>
                    <a:pt x="119" y="275"/>
                  </a:lnTo>
                  <a:lnTo>
                    <a:pt x="122" y="271"/>
                  </a:lnTo>
                  <a:lnTo>
                    <a:pt x="126" y="271"/>
                  </a:lnTo>
                  <a:lnTo>
                    <a:pt x="126" y="267"/>
                  </a:lnTo>
                  <a:lnTo>
                    <a:pt x="130" y="267"/>
                  </a:lnTo>
                  <a:lnTo>
                    <a:pt x="134" y="271"/>
                  </a:lnTo>
                  <a:lnTo>
                    <a:pt x="137" y="271"/>
                  </a:lnTo>
                  <a:lnTo>
                    <a:pt x="137" y="271"/>
                  </a:lnTo>
                  <a:lnTo>
                    <a:pt x="141" y="267"/>
                  </a:lnTo>
                  <a:lnTo>
                    <a:pt x="145" y="263"/>
                  </a:lnTo>
                  <a:lnTo>
                    <a:pt x="145" y="260"/>
                  </a:lnTo>
                  <a:lnTo>
                    <a:pt x="141" y="260"/>
                  </a:lnTo>
                  <a:lnTo>
                    <a:pt x="141" y="260"/>
                  </a:lnTo>
                  <a:lnTo>
                    <a:pt x="137" y="256"/>
                  </a:lnTo>
                  <a:lnTo>
                    <a:pt x="137" y="256"/>
                  </a:lnTo>
                  <a:lnTo>
                    <a:pt x="134" y="256"/>
                  </a:lnTo>
                  <a:lnTo>
                    <a:pt x="130" y="252"/>
                  </a:lnTo>
                  <a:lnTo>
                    <a:pt x="126" y="256"/>
                  </a:lnTo>
                  <a:lnTo>
                    <a:pt x="126" y="260"/>
                  </a:lnTo>
                  <a:lnTo>
                    <a:pt x="122" y="260"/>
                  </a:lnTo>
                  <a:lnTo>
                    <a:pt x="119" y="263"/>
                  </a:lnTo>
                  <a:lnTo>
                    <a:pt x="119" y="263"/>
                  </a:lnTo>
                  <a:lnTo>
                    <a:pt x="115" y="263"/>
                  </a:lnTo>
                  <a:lnTo>
                    <a:pt x="115" y="260"/>
                  </a:lnTo>
                  <a:lnTo>
                    <a:pt x="111" y="260"/>
                  </a:lnTo>
                  <a:lnTo>
                    <a:pt x="108" y="263"/>
                  </a:lnTo>
                  <a:lnTo>
                    <a:pt x="108" y="267"/>
                  </a:lnTo>
                  <a:lnTo>
                    <a:pt x="104" y="267"/>
                  </a:lnTo>
                  <a:lnTo>
                    <a:pt x="104" y="271"/>
                  </a:lnTo>
                  <a:lnTo>
                    <a:pt x="111" y="271"/>
                  </a:lnTo>
                  <a:lnTo>
                    <a:pt x="111" y="275"/>
                  </a:lnTo>
                  <a:lnTo>
                    <a:pt x="111" y="275"/>
                  </a:lnTo>
                  <a:lnTo>
                    <a:pt x="111" y="278"/>
                  </a:lnTo>
                  <a:lnTo>
                    <a:pt x="111" y="282"/>
                  </a:lnTo>
                  <a:lnTo>
                    <a:pt x="115" y="282"/>
                  </a:lnTo>
                  <a:lnTo>
                    <a:pt x="115" y="282"/>
                  </a:lnTo>
                  <a:lnTo>
                    <a:pt x="115" y="282"/>
                  </a:lnTo>
                  <a:close/>
                  <a:moveTo>
                    <a:pt x="93" y="334"/>
                  </a:moveTo>
                  <a:lnTo>
                    <a:pt x="93" y="330"/>
                  </a:lnTo>
                  <a:lnTo>
                    <a:pt x="89" y="330"/>
                  </a:lnTo>
                  <a:lnTo>
                    <a:pt x="89" y="334"/>
                  </a:lnTo>
                  <a:lnTo>
                    <a:pt x="93" y="338"/>
                  </a:lnTo>
                  <a:lnTo>
                    <a:pt x="93" y="338"/>
                  </a:lnTo>
                  <a:lnTo>
                    <a:pt x="97" y="334"/>
                  </a:lnTo>
                  <a:lnTo>
                    <a:pt x="93" y="334"/>
                  </a:lnTo>
                  <a:lnTo>
                    <a:pt x="93" y="334"/>
                  </a:lnTo>
                  <a:close/>
                  <a:moveTo>
                    <a:pt x="97" y="330"/>
                  </a:moveTo>
                  <a:lnTo>
                    <a:pt x="97" y="326"/>
                  </a:lnTo>
                  <a:lnTo>
                    <a:pt x="97" y="323"/>
                  </a:lnTo>
                  <a:lnTo>
                    <a:pt x="100" y="326"/>
                  </a:lnTo>
                  <a:lnTo>
                    <a:pt x="100" y="326"/>
                  </a:lnTo>
                  <a:lnTo>
                    <a:pt x="97" y="330"/>
                  </a:lnTo>
                  <a:lnTo>
                    <a:pt x="97" y="330"/>
                  </a:lnTo>
                  <a:lnTo>
                    <a:pt x="97" y="330"/>
                  </a:lnTo>
                  <a:close/>
                  <a:moveTo>
                    <a:pt x="93" y="323"/>
                  </a:moveTo>
                  <a:lnTo>
                    <a:pt x="93" y="319"/>
                  </a:lnTo>
                  <a:lnTo>
                    <a:pt x="97" y="315"/>
                  </a:lnTo>
                  <a:lnTo>
                    <a:pt x="97" y="312"/>
                  </a:lnTo>
                  <a:lnTo>
                    <a:pt x="93" y="312"/>
                  </a:lnTo>
                  <a:lnTo>
                    <a:pt x="97" y="312"/>
                  </a:lnTo>
                  <a:lnTo>
                    <a:pt x="100" y="312"/>
                  </a:lnTo>
                  <a:lnTo>
                    <a:pt x="100" y="312"/>
                  </a:lnTo>
                  <a:lnTo>
                    <a:pt x="100" y="312"/>
                  </a:lnTo>
                  <a:lnTo>
                    <a:pt x="100" y="304"/>
                  </a:lnTo>
                  <a:lnTo>
                    <a:pt x="100" y="304"/>
                  </a:lnTo>
                  <a:lnTo>
                    <a:pt x="100" y="293"/>
                  </a:lnTo>
                  <a:lnTo>
                    <a:pt x="100" y="289"/>
                  </a:lnTo>
                  <a:lnTo>
                    <a:pt x="100" y="286"/>
                  </a:lnTo>
                  <a:lnTo>
                    <a:pt x="104" y="286"/>
                  </a:lnTo>
                  <a:lnTo>
                    <a:pt x="104" y="282"/>
                  </a:lnTo>
                  <a:lnTo>
                    <a:pt x="100" y="282"/>
                  </a:lnTo>
                  <a:lnTo>
                    <a:pt x="100" y="278"/>
                  </a:lnTo>
                  <a:lnTo>
                    <a:pt x="100" y="278"/>
                  </a:lnTo>
                  <a:lnTo>
                    <a:pt x="100" y="278"/>
                  </a:lnTo>
                  <a:lnTo>
                    <a:pt x="97" y="278"/>
                  </a:lnTo>
                  <a:lnTo>
                    <a:pt x="93" y="275"/>
                  </a:lnTo>
                  <a:lnTo>
                    <a:pt x="97" y="275"/>
                  </a:lnTo>
                  <a:lnTo>
                    <a:pt x="97" y="271"/>
                  </a:lnTo>
                  <a:lnTo>
                    <a:pt x="97" y="267"/>
                  </a:lnTo>
                  <a:lnTo>
                    <a:pt x="97" y="267"/>
                  </a:lnTo>
                  <a:lnTo>
                    <a:pt x="93" y="267"/>
                  </a:lnTo>
                  <a:lnTo>
                    <a:pt x="93" y="267"/>
                  </a:lnTo>
                  <a:lnTo>
                    <a:pt x="89" y="271"/>
                  </a:lnTo>
                  <a:lnTo>
                    <a:pt x="89" y="271"/>
                  </a:lnTo>
                  <a:lnTo>
                    <a:pt x="85" y="267"/>
                  </a:lnTo>
                  <a:lnTo>
                    <a:pt x="85" y="263"/>
                  </a:lnTo>
                  <a:lnTo>
                    <a:pt x="89" y="263"/>
                  </a:lnTo>
                  <a:lnTo>
                    <a:pt x="93" y="260"/>
                  </a:lnTo>
                  <a:lnTo>
                    <a:pt x="100" y="263"/>
                  </a:lnTo>
                  <a:lnTo>
                    <a:pt x="100" y="263"/>
                  </a:lnTo>
                  <a:lnTo>
                    <a:pt x="104" y="263"/>
                  </a:lnTo>
                  <a:lnTo>
                    <a:pt x="104" y="260"/>
                  </a:lnTo>
                  <a:lnTo>
                    <a:pt x="104" y="256"/>
                  </a:lnTo>
                  <a:lnTo>
                    <a:pt x="100" y="256"/>
                  </a:lnTo>
                  <a:lnTo>
                    <a:pt x="104" y="252"/>
                  </a:lnTo>
                  <a:lnTo>
                    <a:pt x="104" y="252"/>
                  </a:lnTo>
                  <a:lnTo>
                    <a:pt x="108" y="256"/>
                  </a:lnTo>
                  <a:lnTo>
                    <a:pt x="108" y="256"/>
                  </a:lnTo>
                  <a:lnTo>
                    <a:pt x="111" y="252"/>
                  </a:lnTo>
                  <a:lnTo>
                    <a:pt x="115" y="252"/>
                  </a:lnTo>
                  <a:lnTo>
                    <a:pt x="122" y="252"/>
                  </a:lnTo>
                  <a:lnTo>
                    <a:pt x="126" y="252"/>
                  </a:lnTo>
                  <a:lnTo>
                    <a:pt x="126" y="252"/>
                  </a:lnTo>
                  <a:lnTo>
                    <a:pt x="130" y="252"/>
                  </a:lnTo>
                  <a:lnTo>
                    <a:pt x="130" y="249"/>
                  </a:lnTo>
                  <a:lnTo>
                    <a:pt x="134" y="249"/>
                  </a:lnTo>
                  <a:lnTo>
                    <a:pt x="134" y="249"/>
                  </a:lnTo>
                  <a:lnTo>
                    <a:pt x="137" y="245"/>
                  </a:lnTo>
                  <a:lnTo>
                    <a:pt x="141" y="241"/>
                  </a:lnTo>
                  <a:lnTo>
                    <a:pt x="145" y="245"/>
                  </a:lnTo>
                  <a:lnTo>
                    <a:pt x="148" y="245"/>
                  </a:lnTo>
                  <a:lnTo>
                    <a:pt x="148" y="245"/>
                  </a:lnTo>
                  <a:lnTo>
                    <a:pt x="148" y="245"/>
                  </a:lnTo>
                  <a:lnTo>
                    <a:pt x="148" y="249"/>
                  </a:lnTo>
                  <a:lnTo>
                    <a:pt x="145" y="252"/>
                  </a:lnTo>
                  <a:lnTo>
                    <a:pt x="148" y="252"/>
                  </a:lnTo>
                  <a:lnTo>
                    <a:pt x="148" y="256"/>
                  </a:lnTo>
                  <a:lnTo>
                    <a:pt x="148" y="260"/>
                  </a:lnTo>
                  <a:lnTo>
                    <a:pt x="148" y="260"/>
                  </a:lnTo>
                  <a:lnTo>
                    <a:pt x="148" y="263"/>
                  </a:lnTo>
                  <a:lnTo>
                    <a:pt x="152" y="263"/>
                  </a:lnTo>
                  <a:lnTo>
                    <a:pt x="156" y="267"/>
                  </a:lnTo>
                  <a:lnTo>
                    <a:pt x="159" y="267"/>
                  </a:lnTo>
                  <a:lnTo>
                    <a:pt x="163" y="267"/>
                  </a:lnTo>
                  <a:lnTo>
                    <a:pt x="163" y="263"/>
                  </a:lnTo>
                  <a:lnTo>
                    <a:pt x="167" y="260"/>
                  </a:lnTo>
                  <a:lnTo>
                    <a:pt x="167" y="260"/>
                  </a:lnTo>
                  <a:lnTo>
                    <a:pt x="167" y="260"/>
                  </a:lnTo>
                  <a:lnTo>
                    <a:pt x="167" y="256"/>
                  </a:lnTo>
                  <a:lnTo>
                    <a:pt x="171" y="252"/>
                  </a:lnTo>
                  <a:lnTo>
                    <a:pt x="171" y="252"/>
                  </a:lnTo>
                  <a:lnTo>
                    <a:pt x="174" y="252"/>
                  </a:lnTo>
                  <a:lnTo>
                    <a:pt x="174" y="252"/>
                  </a:lnTo>
                  <a:lnTo>
                    <a:pt x="174" y="249"/>
                  </a:lnTo>
                  <a:lnTo>
                    <a:pt x="174" y="245"/>
                  </a:lnTo>
                  <a:lnTo>
                    <a:pt x="167" y="245"/>
                  </a:lnTo>
                  <a:lnTo>
                    <a:pt x="167" y="241"/>
                  </a:lnTo>
                  <a:lnTo>
                    <a:pt x="167" y="237"/>
                  </a:lnTo>
                  <a:lnTo>
                    <a:pt x="171" y="237"/>
                  </a:lnTo>
                  <a:lnTo>
                    <a:pt x="171" y="237"/>
                  </a:lnTo>
                  <a:lnTo>
                    <a:pt x="171" y="237"/>
                  </a:lnTo>
                  <a:lnTo>
                    <a:pt x="171" y="241"/>
                  </a:lnTo>
                  <a:lnTo>
                    <a:pt x="171" y="241"/>
                  </a:lnTo>
                  <a:lnTo>
                    <a:pt x="174" y="241"/>
                  </a:lnTo>
                  <a:lnTo>
                    <a:pt x="174" y="241"/>
                  </a:lnTo>
                  <a:lnTo>
                    <a:pt x="178" y="241"/>
                  </a:lnTo>
                  <a:lnTo>
                    <a:pt x="178" y="241"/>
                  </a:lnTo>
                  <a:lnTo>
                    <a:pt x="182" y="241"/>
                  </a:lnTo>
                  <a:lnTo>
                    <a:pt x="182" y="241"/>
                  </a:lnTo>
                  <a:lnTo>
                    <a:pt x="182" y="241"/>
                  </a:lnTo>
                  <a:lnTo>
                    <a:pt x="178" y="245"/>
                  </a:lnTo>
                  <a:lnTo>
                    <a:pt x="178" y="245"/>
                  </a:lnTo>
                  <a:lnTo>
                    <a:pt x="178" y="245"/>
                  </a:lnTo>
                  <a:lnTo>
                    <a:pt x="182" y="245"/>
                  </a:lnTo>
                  <a:lnTo>
                    <a:pt x="185" y="241"/>
                  </a:lnTo>
                  <a:lnTo>
                    <a:pt x="193" y="241"/>
                  </a:lnTo>
                  <a:lnTo>
                    <a:pt x="197" y="241"/>
                  </a:lnTo>
                  <a:lnTo>
                    <a:pt x="197" y="241"/>
                  </a:lnTo>
                  <a:lnTo>
                    <a:pt x="197" y="237"/>
                  </a:lnTo>
                  <a:lnTo>
                    <a:pt x="197" y="234"/>
                  </a:lnTo>
                  <a:lnTo>
                    <a:pt x="200" y="234"/>
                  </a:lnTo>
                  <a:lnTo>
                    <a:pt x="204" y="234"/>
                  </a:lnTo>
                  <a:lnTo>
                    <a:pt x="204" y="237"/>
                  </a:lnTo>
                  <a:lnTo>
                    <a:pt x="204" y="241"/>
                  </a:lnTo>
                  <a:lnTo>
                    <a:pt x="204" y="241"/>
                  </a:lnTo>
                  <a:lnTo>
                    <a:pt x="208" y="241"/>
                  </a:lnTo>
                  <a:lnTo>
                    <a:pt x="208" y="237"/>
                  </a:lnTo>
                  <a:lnTo>
                    <a:pt x="208" y="234"/>
                  </a:lnTo>
                  <a:lnTo>
                    <a:pt x="208" y="230"/>
                  </a:lnTo>
                  <a:lnTo>
                    <a:pt x="211" y="226"/>
                  </a:lnTo>
                  <a:lnTo>
                    <a:pt x="215" y="226"/>
                  </a:lnTo>
                  <a:lnTo>
                    <a:pt x="215" y="226"/>
                  </a:lnTo>
                  <a:lnTo>
                    <a:pt x="211" y="223"/>
                  </a:lnTo>
                  <a:lnTo>
                    <a:pt x="215" y="219"/>
                  </a:lnTo>
                  <a:lnTo>
                    <a:pt x="215" y="219"/>
                  </a:lnTo>
                  <a:lnTo>
                    <a:pt x="219" y="219"/>
                  </a:lnTo>
                  <a:lnTo>
                    <a:pt x="219" y="223"/>
                  </a:lnTo>
                  <a:lnTo>
                    <a:pt x="219" y="223"/>
                  </a:lnTo>
                  <a:lnTo>
                    <a:pt x="219" y="226"/>
                  </a:lnTo>
                  <a:lnTo>
                    <a:pt x="219" y="237"/>
                  </a:lnTo>
                  <a:lnTo>
                    <a:pt x="219" y="237"/>
                  </a:lnTo>
                  <a:lnTo>
                    <a:pt x="222" y="234"/>
                  </a:lnTo>
                  <a:lnTo>
                    <a:pt x="222" y="234"/>
                  </a:lnTo>
                  <a:lnTo>
                    <a:pt x="226" y="234"/>
                  </a:lnTo>
                  <a:lnTo>
                    <a:pt x="230" y="230"/>
                  </a:lnTo>
                  <a:lnTo>
                    <a:pt x="230" y="226"/>
                  </a:lnTo>
                  <a:lnTo>
                    <a:pt x="230" y="223"/>
                  </a:lnTo>
                  <a:lnTo>
                    <a:pt x="234" y="219"/>
                  </a:lnTo>
                  <a:lnTo>
                    <a:pt x="234" y="219"/>
                  </a:lnTo>
                  <a:lnTo>
                    <a:pt x="230" y="215"/>
                  </a:lnTo>
                  <a:lnTo>
                    <a:pt x="226" y="211"/>
                  </a:lnTo>
                  <a:lnTo>
                    <a:pt x="226" y="208"/>
                  </a:lnTo>
                  <a:lnTo>
                    <a:pt x="226" y="200"/>
                  </a:lnTo>
                  <a:lnTo>
                    <a:pt x="226" y="193"/>
                  </a:lnTo>
                  <a:lnTo>
                    <a:pt x="226" y="186"/>
                  </a:lnTo>
                  <a:lnTo>
                    <a:pt x="222" y="178"/>
                  </a:lnTo>
                  <a:lnTo>
                    <a:pt x="219" y="171"/>
                  </a:lnTo>
                  <a:lnTo>
                    <a:pt x="219" y="167"/>
                  </a:lnTo>
                  <a:lnTo>
                    <a:pt x="219" y="163"/>
                  </a:lnTo>
                  <a:lnTo>
                    <a:pt x="226" y="160"/>
                  </a:lnTo>
                  <a:lnTo>
                    <a:pt x="226" y="160"/>
                  </a:lnTo>
                  <a:lnTo>
                    <a:pt x="230" y="163"/>
                  </a:lnTo>
                  <a:lnTo>
                    <a:pt x="230" y="163"/>
                  </a:lnTo>
                  <a:lnTo>
                    <a:pt x="230" y="160"/>
                  </a:lnTo>
                  <a:lnTo>
                    <a:pt x="230" y="156"/>
                  </a:lnTo>
                  <a:lnTo>
                    <a:pt x="226" y="156"/>
                  </a:lnTo>
                  <a:lnTo>
                    <a:pt x="226" y="152"/>
                  </a:lnTo>
                  <a:lnTo>
                    <a:pt x="226" y="152"/>
                  </a:lnTo>
                  <a:lnTo>
                    <a:pt x="226" y="148"/>
                  </a:lnTo>
                  <a:lnTo>
                    <a:pt x="226" y="148"/>
                  </a:lnTo>
                  <a:lnTo>
                    <a:pt x="226" y="145"/>
                  </a:lnTo>
                  <a:lnTo>
                    <a:pt x="226" y="145"/>
                  </a:lnTo>
                  <a:lnTo>
                    <a:pt x="226" y="141"/>
                  </a:lnTo>
                  <a:lnTo>
                    <a:pt x="226" y="137"/>
                  </a:lnTo>
                  <a:lnTo>
                    <a:pt x="226" y="137"/>
                  </a:lnTo>
                  <a:lnTo>
                    <a:pt x="226" y="134"/>
                  </a:lnTo>
                  <a:lnTo>
                    <a:pt x="226" y="130"/>
                  </a:lnTo>
                  <a:lnTo>
                    <a:pt x="222" y="122"/>
                  </a:lnTo>
                  <a:lnTo>
                    <a:pt x="222" y="122"/>
                  </a:lnTo>
                  <a:lnTo>
                    <a:pt x="219" y="122"/>
                  </a:lnTo>
                  <a:lnTo>
                    <a:pt x="219" y="115"/>
                  </a:lnTo>
                  <a:lnTo>
                    <a:pt x="215" y="115"/>
                  </a:lnTo>
                  <a:lnTo>
                    <a:pt x="208" y="108"/>
                  </a:lnTo>
                  <a:lnTo>
                    <a:pt x="208" y="104"/>
                  </a:lnTo>
                  <a:lnTo>
                    <a:pt x="204" y="100"/>
                  </a:lnTo>
                  <a:lnTo>
                    <a:pt x="204" y="96"/>
                  </a:lnTo>
                  <a:lnTo>
                    <a:pt x="204" y="93"/>
                  </a:lnTo>
                  <a:lnTo>
                    <a:pt x="204" y="96"/>
                  </a:lnTo>
                  <a:lnTo>
                    <a:pt x="204" y="96"/>
                  </a:lnTo>
                  <a:lnTo>
                    <a:pt x="200" y="93"/>
                  </a:lnTo>
                  <a:lnTo>
                    <a:pt x="200" y="93"/>
                  </a:lnTo>
                  <a:lnTo>
                    <a:pt x="197" y="93"/>
                  </a:lnTo>
                  <a:lnTo>
                    <a:pt x="197" y="93"/>
                  </a:lnTo>
                  <a:lnTo>
                    <a:pt x="197" y="96"/>
                  </a:lnTo>
                  <a:lnTo>
                    <a:pt x="197" y="100"/>
                  </a:lnTo>
                  <a:lnTo>
                    <a:pt x="197" y="100"/>
                  </a:lnTo>
                  <a:lnTo>
                    <a:pt x="200" y="100"/>
                  </a:lnTo>
                  <a:lnTo>
                    <a:pt x="204" y="96"/>
                  </a:lnTo>
                  <a:lnTo>
                    <a:pt x="204" y="100"/>
                  </a:lnTo>
                  <a:lnTo>
                    <a:pt x="204" y="104"/>
                  </a:lnTo>
                  <a:lnTo>
                    <a:pt x="200" y="104"/>
                  </a:lnTo>
                  <a:lnTo>
                    <a:pt x="200" y="104"/>
                  </a:lnTo>
                  <a:lnTo>
                    <a:pt x="197" y="104"/>
                  </a:lnTo>
                  <a:lnTo>
                    <a:pt x="200" y="108"/>
                  </a:lnTo>
                  <a:lnTo>
                    <a:pt x="197" y="108"/>
                  </a:lnTo>
                  <a:lnTo>
                    <a:pt x="197" y="108"/>
                  </a:lnTo>
                  <a:lnTo>
                    <a:pt x="193" y="104"/>
                  </a:lnTo>
                  <a:lnTo>
                    <a:pt x="193" y="104"/>
                  </a:lnTo>
                  <a:lnTo>
                    <a:pt x="193" y="100"/>
                  </a:lnTo>
                  <a:lnTo>
                    <a:pt x="189" y="100"/>
                  </a:lnTo>
                  <a:lnTo>
                    <a:pt x="189" y="100"/>
                  </a:lnTo>
                  <a:lnTo>
                    <a:pt x="189" y="104"/>
                  </a:lnTo>
                  <a:lnTo>
                    <a:pt x="189" y="108"/>
                  </a:lnTo>
                  <a:lnTo>
                    <a:pt x="189" y="111"/>
                  </a:lnTo>
                  <a:lnTo>
                    <a:pt x="189" y="111"/>
                  </a:lnTo>
                  <a:lnTo>
                    <a:pt x="185" y="115"/>
                  </a:lnTo>
                  <a:lnTo>
                    <a:pt x="185" y="115"/>
                  </a:lnTo>
                  <a:lnTo>
                    <a:pt x="189" y="119"/>
                  </a:lnTo>
                  <a:lnTo>
                    <a:pt x="193" y="122"/>
                  </a:lnTo>
                  <a:lnTo>
                    <a:pt x="189" y="126"/>
                  </a:lnTo>
                  <a:lnTo>
                    <a:pt x="189" y="126"/>
                  </a:lnTo>
                  <a:lnTo>
                    <a:pt x="185" y="126"/>
                  </a:lnTo>
                  <a:lnTo>
                    <a:pt x="185" y="126"/>
                  </a:lnTo>
                  <a:lnTo>
                    <a:pt x="185" y="130"/>
                  </a:lnTo>
                  <a:lnTo>
                    <a:pt x="189" y="130"/>
                  </a:lnTo>
                  <a:lnTo>
                    <a:pt x="193" y="126"/>
                  </a:lnTo>
                  <a:lnTo>
                    <a:pt x="197" y="134"/>
                  </a:lnTo>
                  <a:lnTo>
                    <a:pt x="197" y="141"/>
                  </a:lnTo>
                  <a:lnTo>
                    <a:pt x="197" y="145"/>
                  </a:lnTo>
                  <a:lnTo>
                    <a:pt x="197" y="152"/>
                  </a:lnTo>
                  <a:lnTo>
                    <a:pt x="193" y="163"/>
                  </a:lnTo>
                  <a:lnTo>
                    <a:pt x="193" y="167"/>
                  </a:lnTo>
                  <a:lnTo>
                    <a:pt x="193" y="171"/>
                  </a:lnTo>
                  <a:lnTo>
                    <a:pt x="189" y="174"/>
                  </a:lnTo>
                  <a:lnTo>
                    <a:pt x="185" y="178"/>
                  </a:lnTo>
                  <a:lnTo>
                    <a:pt x="185" y="182"/>
                  </a:lnTo>
                  <a:lnTo>
                    <a:pt x="185" y="186"/>
                  </a:lnTo>
                  <a:lnTo>
                    <a:pt x="185" y="189"/>
                  </a:lnTo>
                  <a:lnTo>
                    <a:pt x="182" y="193"/>
                  </a:lnTo>
                  <a:lnTo>
                    <a:pt x="171" y="197"/>
                  </a:lnTo>
                  <a:lnTo>
                    <a:pt x="171" y="197"/>
                  </a:lnTo>
                  <a:lnTo>
                    <a:pt x="167" y="200"/>
                  </a:lnTo>
                  <a:lnTo>
                    <a:pt x="163" y="197"/>
                  </a:lnTo>
                  <a:lnTo>
                    <a:pt x="159" y="193"/>
                  </a:lnTo>
                  <a:lnTo>
                    <a:pt x="159" y="193"/>
                  </a:lnTo>
                  <a:lnTo>
                    <a:pt x="163" y="189"/>
                  </a:lnTo>
                  <a:lnTo>
                    <a:pt x="163" y="189"/>
                  </a:lnTo>
                  <a:lnTo>
                    <a:pt x="163" y="186"/>
                  </a:lnTo>
                  <a:lnTo>
                    <a:pt x="167" y="186"/>
                  </a:lnTo>
                  <a:lnTo>
                    <a:pt x="167" y="182"/>
                  </a:lnTo>
                  <a:lnTo>
                    <a:pt x="159" y="186"/>
                  </a:lnTo>
                  <a:lnTo>
                    <a:pt x="159" y="186"/>
                  </a:lnTo>
                  <a:lnTo>
                    <a:pt x="156" y="189"/>
                  </a:lnTo>
                  <a:lnTo>
                    <a:pt x="156" y="193"/>
                  </a:lnTo>
                  <a:lnTo>
                    <a:pt x="156" y="193"/>
                  </a:lnTo>
                  <a:lnTo>
                    <a:pt x="156" y="200"/>
                  </a:lnTo>
                  <a:lnTo>
                    <a:pt x="156" y="204"/>
                  </a:lnTo>
                  <a:lnTo>
                    <a:pt x="152" y="208"/>
                  </a:lnTo>
                  <a:lnTo>
                    <a:pt x="152" y="211"/>
                  </a:lnTo>
                  <a:lnTo>
                    <a:pt x="152" y="211"/>
                  </a:lnTo>
                  <a:lnTo>
                    <a:pt x="152" y="219"/>
                  </a:lnTo>
                  <a:lnTo>
                    <a:pt x="152" y="219"/>
                  </a:lnTo>
                  <a:lnTo>
                    <a:pt x="152" y="219"/>
                  </a:lnTo>
                  <a:lnTo>
                    <a:pt x="152" y="223"/>
                  </a:lnTo>
                  <a:lnTo>
                    <a:pt x="152" y="223"/>
                  </a:lnTo>
                  <a:lnTo>
                    <a:pt x="152" y="223"/>
                  </a:lnTo>
                  <a:lnTo>
                    <a:pt x="148" y="223"/>
                  </a:lnTo>
                  <a:lnTo>
                    <a:pt x="152" y="226"/>
                  </a:lnTo>
                  <a:lnTo>
                    <a:pt x="148" y="226"/>
                  </a:lnTo>
                  <a:lnTo>
                    <a:pt x="148" y="226"/>
                  </a:lnTo>
                  <a:lnTo>
                    <a:pt x="145" y="226"/>
                  </a:lnTo>
                  <a:lnTo>
                    <a:pt x="145" y="226"/>
                  </a:lnTo>
                  <a:lnTo>
                    <a:pt x="141" y="223"/>
                  </a:lnTo>
                  <a:lnTo>
                    <a:pt x="141" y="223"/>
                  </a:lnTo>
                  <a:lnTo>
                    <a:pt x="141" y="223"/>
                  </a:lnTo>
                  <a:lnTo>
                    <a:pt x="137" y="223"/>
                  </a:lnTo>
                  <a:lnTo>
                    <a:pt x="137" y="223"/>
                  </a:lnTo>
                  <a:lnTo>
                    <a:pt x="130" y="226"/>
                  </a:lnTo>
                  <a:lnTo>
                    <a:pt x="126" y="226"/>
                  </a:lnTo>
                  <a:lnTo>
                    <a:pt x="122" y="230"/>
                  </a:lnTo>
                  <a:lnTo>
                    <a:pt x="119" y="230"/>
                  </a:lnTo>
                  <a:lnTo>
                    <a:pt x="115" y="230"/>
                  </a:lnTo>
                  <a:lnTo>
                    <a:pt x="111" y="230"/>
                  </a:lnTo>
                  <a:lnTo>
                    <a:pt x="108" y="230"/>
                  </a:lnTo>
                  <a:lnTo>
                    <a:pt x="104" y="234"/>
                  </a:lnTo>
                  <a:lnTo>
                    <a:pt x="100" y="237"/>
                  </a:lnTo>
                  <a:lnTo>
                    <a:pt x="100" y="237"/>
                  </a:lnTo>
                  <a:lnTo>
                    <a:pt x="100" y="241"/>
                  </a:lnTo>
                  <a:lnTo>
                    <a:pt x="93" y="245"/>
                  </a:lnTo>
                  <a:lnTo>
                    <a:pt x="93" y="245"/>
                  </a:lnTo>
                  <a:lnTo>
                    <a:pt x="89" y="249"/>
                  </a:lnTo>
                  <a:lnTo>
                    <a:pt x="89" y="252"/>
                  </a:lnTo>
                  <a:lnTo>
                    <a:pt x="85" y="252"/>
                  </a:lnTo>
                  <a:lnTo>
                    <a:pt x="82" y="252"/>
                  </a:lnTo>
                  <a:lnTo>
                    <a:pt x="78" y="256"/>
                  </a:lnTo>
                  <a:lnTo>
                    <a:pt x="82" y="260"/>
                  </a:lnTo>
                  <a:lnTo>
                    <a:pt x="82" y="260"/>
                  </a:lnTo>
                  <a:lnTo>
                    <a:pt x="82" y="263"/>
                  </a:lnTo>
                  <a:lnTo>
                    <a:pt x="82" y="263"/>
                  </a:lnTo>
                  <a:lnTo>
                    <a:pt x="78" y="263"/>
                  </a:lnTo>
                  <a:lnTo>
                    <a:pt x="74" y="267"/>
                  </a:lnTo>
                  <a:lnTo>
                    <a:pt x="74" y="271"/>
                  </a:lnTo>
                  <a:lnTo>
                    <a:pt x="74" y="271"/>
                  </a:lnTo>
                  <a:lnTo>
                    <a:pt x="71" y="275"/>
                  </a:lnTo>
                  <a:lnTo>
                    <a:pt x="67" y="275"/>
                  </a:lnTo>
                  <a:lnTo>
                    <a:pt x="67" y="275"/>
                  </a:lnTo>
                  <a:lnTo>
                    <a:pt x="63" y="278"/>
                  </a:lnTo>
                  <a:lnTo>
                    <a:pt x="63" y="278"/>
                  </a:lnTo>
                  <a:lnTo>
                    <a:pt x="67" y="278"/>
                  </a:lnTo>
                  <a:lnTo>
                    <a:pt x="67" y="282"/>
                  </a:lnTo>
                  <a:lnTo>
                    <a:pt x="67" y="282"/>
                  </a:lnTo>
                  <a:lnTo>
                    <a:pt x="67" y="286"/>
                  </a:lnTo>
                  <a:lnTo>
                    <a:pt x="67" y="282"/>
                  </a:lnTo>
                  <a:lnTo>
                    <a:pt x="67" y="282"/>
                  </a:lnTo>
                  <a:lnTo>
                    <a:pt x="63" y="282"/>
                  </a:lnTo>
                  <a:lnTo>
                    <a:pt x="67" y="286"/>
                  </a:lnTo>
                  <a:lnTo>
                    <a:pt x="67" y="286"/>
                  </a:lnTo>
                  <a:lnTo>
                    <a:pt x="67" y="289"/>
                  </a:lnTo>
                  <a:lnTo>
                    <a:pt x="67" y="289"/>
                  </a:lnTo>
                  <a:lnTo>
                    <a:pt x="67" y="289"/>
                  </a:lnTo>
                  <a:lnTo>
                    <a:pt x="71" y="286"/>
                  </a:lnTo>
                  <a:lnTo>
                    <a:pt x="71" y="286"/>
                  </a:lnTo>
                  <a:lnTo>
                    <a:pt x="74" y="286"/>
                  </a:lnTo>
                  <a:lnTo>
                    <a:pt x="74" y="289"/>
                  </a:lnTo>
                  <a:lnTo>
                    <a:pt x="74" y="289"/>
                  </a:lnTo>
                  <a:lnTo>
                    <a:pt x="78" y="289"/>
                  </a:lnTo>
                  <a:lnTo>
                    <a:pt x="74" y="286"/>
                  </a:lnTo>
                  <a:lnTo>
                    <a:pt x="74" y="286"/>
                  </a:lnTo>
                  <a:lnTo>
                    <a:pt x="71" y="286"/>
                  </a:lnTo>
                  <a:lnTo>
                    <a:pt x="71" y="282"/>
                  </a:lnTo>
                  <a:lnTo>
                    <a:pt x="71" y="282"/>
                  </a:lnTo>
                  <a:lnTo>
                    <a:pt x="71" y="278"/>
                  </a:lnTo>
                  <a:lnTo>
                    <a:pt x="74" y="278"/>
                  </a:lnTo>
                  <a:lnTo>
                    <a:pt x="74" y="278"/>
                  </a:lnTo>
                  <a:lnTo>
                    <a:pt x="78" y="282"/>
                  </a:lnTo>
                  <a:lnTo>
                    <a:pt x="78" y="286"/>
                  </a:lnTo>
                  <a:lnTo>
                    <a:pt x="82" y="289"/>
                  </a:lnTo>
                  <a:lnTo>
                    <a:pt x="82" y="293"/>
                  </a:lnTo>
                  <a:lnTo>
                    <a:pt x="78" y="297"/>
                  </a:lnTo>
                  <a:lnTo>
                    <a:pt x="74" y="297"/>
                  </a:lnTo>
                  <a:lnTo>
                    <a:pt x="74" y="300"/>
                  </a:lnTo>
                  <a:lnTo>
                    <a:pt x="78" y="304"/>
                  </a:lnTo>
                  <a:lnTo>
                    <a:pt x="78" y="308"/>
                  </a:lnTo>
                  <a:lnTo>
                    <a:pt x="82" y="312"/>
                  </a:lnTo>
                  <a:lnTo>
                    <a:pt x="82" y="315"/>
                  </a:lnTo>
                  <a:lnTo>
                    <a:pt x="82" y="315"/>
                  </a:lnTo>
                  <a:lnTo>
                    <a:pt x="82" y="319"/>
                  </a:lnTo>
                  <a:lnTo>
                    <a:pt x="85" y="319"/>
                  </a:lnTo>
                  <a:lnTo>
                    <a:pt x="89" y="319"/>
                  </a:lnTo>
                  <a:lnTo>
                    <a:pt x="89" y="319"/>
                  </a:lnTo>
                  <a:lnTo>
                    <a:pt x="89" y="315"/>
                  </a:lnTo>
                  <a:lnTo>
                    <a:pt x="85" y="312"/>
                  </a:lnTo>
                  <a:lnTo>
                    <a:pt x="85" y="308"/>
                  </a:lnTo>
                  <a:lnTo>
                    <a:pt x="89" y="308"/>
                  </a:lnTo>
                  <a:lnTo>
                    <a:pt x="89" y="308"/>
                  </a:lnTo>
                  <a:lnTo>
                    <a:pt x="89" y="308"/>
                  </a:lnTo>
                  <a:lnTo>
                    <a:pt x="89" y="312"/>
                  </a:lnTo>
                  <a:lnTo>
                    <a:pt x="89" y="312"/>
                  </a:lnTo>
                  <a:lnTo>
                    <a:pt x="93" y="319"/>
                  </a:lnTo>
                  <a:lnTo>
                    <a:pt x="93" y="319"/>
                  </a:lnTo>
                  <a:lnTo>
                    <a:pt x="93" y="32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18" name="Freeform 13"/>
            <p:cNvSpPr>
              <a:spLocks noEditPoints="1"/>
            </p:cNvSpPr>
            <p:nvPr/>
          </p:nvSpPr>
          <p:spPr bwMode="auto">
            <a:xfrm>
              <a:off x="6861137" y="2317785"/>
              <a:ext cx="95211" cy="137670"/>
            </a:xfrm>
            <a:custGeom>
              <a:avLst/>
              <a:gdLst>
                <a:gd name="T0" fmla="*/ 48 w 74"/>
                <a:gd name="T1" fmla="*/ 78 h 107"/>
                <a:gd name="T2" fmla="*/ 44 w 74"/>
                <a:gd name="T3" fmla="*/ 78 h 107"/>
                <a:gd name="T4" fmla="*/ 44 w 74"/>
                <a:gd name="T5" fmla="*/ 78 h 107"/>
                <a:gd name="T6" fmla="*/ 18 w 74"/>
                <a:gd name="T7" fmla="*/ 85 h 107"/>
                <a:gd name="T8" fmla="*/ 22 w 74"/>
                <a:gd name="T9" fmla="*/ 85 h 107"/>
                <a:gd name="T10" fmla="*/ 22 w 74"/>
                <a:gd name="T11" fmla="*/ 85 h 107"/>
                <a:gd name="T12" fmla="*/ 22 w 74"/>
                <a:gd name="T13" fmla="*/ 89 h 107"/>
                <a:gd name="T14" fmla="*/ 22 w 74"/>
                <a:gd name="T15" fmla="*/ 89 h 107"/>
                <a:gd name="T16" fmla="*/ 55 w 74"/>
                <a:gd name="T17" fmla="*/ 74 h 107"/>
                <a:gd name="T18" fmla="*/ 59 w 74"/>
                <a:gd name="T19" fmla="*/ 78 h 107"/>
                <a:gd name="T20" fmla="*/ 59 w 74"/>
                <a:gd name="T21" fmla="*/ 78 h 107"/>
                <a:gd name="T22" fmla="*/ 59 w 74"/>
                <a:gd name="T23" fmla="*/ 74 h 107"/>
                <a:gd name="T24" fmla="*/ 70 w 74"/>
                <a:gd name="T25" fmla="*/ 92 h 107"/>
                <a:gd name="T26" fmla="*/ 70 w 74"/>
                <a:gd name="T27" fmla="*/ 89 h 107"/>
                <a:gd name="T28" fmla="*/ 74 w 74"/>
                <a:gd name="T29" fmla="*/ 92 h 107"/>
                <a:gd name="T30" fmla="*/ 70 w 74"/>
                <a:gd name="T31" fmla="*/ 92 h 107"/>
                <a:gd name="T32" fmla="*/ 74 w 74"/>
                <a:gd name="T33" fmla="*/ 85 h 107"/>
                <a:gd name="T34" fmla="*/ 70 w 74"/>
                <a:gd name="T35" fmla="*/ 85 h 107"/>
                <a:gd name="T36" fmla="*/ 70 w 74"/>
                <a:gd name="T37" fmla="*/ 81 h 107"/>
                <a:gd name="T38" fmla="*/ 74 w 74"/>
                <a:gd name="T39" fmla="*/ 81 h 107"/>
                <a:gd name="T40" fmla="*/ 74 w 74"/>
                <a:gd name="T41" fmla="*/ 85 h 107"/>
                <a:gd name="T42" fmla="*/ 26 w 74"/>
                <a:gd name="T43" fmla="*/ 107 h 107"/>
                <a:gd name="T44" fmla="*/ 26 w 74"/>
                <a:gd name="T45" fmla="*/ 104 h 107"/>
                <a:gd name="T46" fmla="*/ 37 w 74"/>
                <a:gd name="T47" fmla="*/ 104 h 107"/>
                <a:gd name="T48" fmla="*/ 33 w 74"/>
                <a:gd name="T49" fmla="*/ 107 h 107"/>
                <a:gd name="T50" fmla="*/ 26 w 74"/>
                <a:gd name="T51" fmla="*/ 107 h 107"/>
                <a:gd name="T52" fmla="*/ 0 w 74"/>
                <a:gd name="T53" fmla="*/ 18 h 107"/>
                <a:gd name="T54" fmla="*/ 3 w 74"/>
                <a:gd name="T55" fmla="*/ 18 h 107"/>
                <a:gd name="T56" fmla="*/ 3 w 74"/>
                <a:gd name="T57" fmla="*/ 18 h 107"/>
                <a:gd name="T58" fmla="*/ 15 w 74"/>
                <a:gd name="T59" fmla="*/ 29 h 107"/>
                <a:gd name="T60" fmla="*/ 18 w 74"/>
                <a:gd name="T61" fmla="*/ 33 h 107"/>
                <a:gd name="T62" fmla="*/ 22 w 74"/>
                <a:gd name="T63" fmla="*/ 37 h 107"/>
                <a:gd name="T64" fmla="*/ 15 w 74"/>
                <a:gd name="T65" fmla="*/ 33 h 107"/>
                <a:gd name="T66" fmla="*/ 11 w 74"/>
                <a:gd name="T67" fmla="*/ 37 h 107"/>
                <a:gd name="T68" fmla="*/ 15 w 74"/>
                <a:gd name="T69" fmla="*/ 44 h 107"/>
                <a:gd name="T70" fmla="*/ 18 w 74"/>
                <a:gd name="T71" fmla="*/ 44 h 107"/>
                <a:gd name="T72" fmla="*/ 18 w 74"/>
                <a:gd name="T73" fmla="*/ 52 h 107"/>
                <a:gd name="T74" fmla="*/ 22 w 74"/>
                <a:gd name="T75" fmla="*/ 59 h 107"/>
                <a:gd name="T76" fmla="*/ 18 w 74"/>
                <a:gd name="T77" fmla="*/ 63 h 107"/>
                <a:gd name="T78" fmla="*/ 22 w 74"/>
                <a:gd name="T79" fmla="*/ 66 h 107"/>
                <a:gd name="T80" fmla="*/ 18 w 74"/>
                <a:gd name="T81" fmla="*/ 70 h 107"/>
                <a:gd name="T82" fmla="*/ 18 w 74"/>
                <a:gd name="T83" fmla="*/ 74 h 107"/>
                <a:gd name="T84" fmla="*/ 26 w 74"/>
                <a:gd name="T85" fmla="*/ 81 h 107"/>
                <a:gd name="T86" fmla="*/ 26 w 74"/>
                <a:gd name="T87" fmla="*/ 85 h 107"/>
                <a:gd name="T88" fmla="*/ 29 w 74"/>
                <a:gd name="T89" fmla="*/ 85 h 107"/>
                <a:gd name="T90" fmla="*/ 29 w 74"/>
                <a:gd name="T91" fmla="*/ 85 h 107"/>
                <a:gd name="T92" fmla="*/ 40 w 74"/>
                <a:gd name="T93" fmla="*/ 74 h 107"/>
                <a:gd name="T94" fmla="*/ 44 w 74"/>
                <a:gd name="T95" fmla="*/ 78 h 107"/>
                <a:gd name="T96" fmla="*/ 48 w 74"/>
                <a:gd name="T97" fmla="*/ 74 h 107"/>
                <a:gd name="T98" fmla="*/ 52 w 74"/>
                <a:gd name="T99" fmla="*/ 74 h 107"/>
                <a:gd name="T100" fmla="*/ 55 w 74"/>
                <a:gd name="T101" fmla="*/ 74 h 107"/>
                <a:gd name="T102" fmla="*/ 59 w 74"/>
                <a:gd name="T103" fmla="*/ 70 h 107"/>
                <a:gd name="T104" fmla="*/ 66 w 74"/>
                <a:gd name="T105" fmla="*/ 66 h 107"/>
                <a:gd name="T106" fmla="*/ 66 w 74"/>
                <a:gd name="T107" fmla="*/ 63 h 107"/>
                <a:gd name="T108" fmla="*/ 66 w 74"/>
                <a:gd name="T109" fmla="*/ 52 h 107"/>
                <a:gd name="T110" fmla="*/ 63 w 74"/>
                <a:gd name="T111" fmla="*/ 48 h 107"/>
                <a:gd name="T112" fmla="*/ 59 w 74"/>
                <a:gd name="T113" fmla="*/ 37 h 107"/>
                <a:gd name="T114" fmla="*/ 48 w 74"/>
                <a:gd name="T115" fmla="*/ 18 h 107"/>
                <a:gd name="T116" fmla="*/ 33 w 74"/>
                <a:gd name="T117" fmla="*/ 0 h 107"/>
                <a:gd name="T118" fmla="*/ 18 w 74"/>
                <a:gd name="T119" fmla="*/ 3 h 107"/>
                <a:gd name="T120" fmla="*/ 3 w 74"/>
                <a:gd name="T121" fmla="*/ 11 h 107"/>
                <a:gd name="T122" fmla="*/ 0 w 74"/>
                <a:gd name="T123" fmla="*/ 1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 h="107">
                  <a:moveTo>
                    <a:pt x="44" y="78"/>
                  </a:moveTo>
                  <a:lnTo>
                    <a:pt x="48" y="78"/>
                  </a:lnTo>
                  <a:lnTo>
                    <a:pt x="48" y="78"/>
                  </a:lnTo>
                  <a:lnTo>
                    <a:pt x="44" y="78"/>
                  </a:lnTo>
                  <a:lnTo>
                    <a:pt x="44" y="78"/>
                  </a:lnTo>
                  <a:lnTo>
                    <a:pt x="44" y="78"/>
                  </a:lnTo>
                  <a:close/>
                  <a:moveTo>
                    <a:pt x="22" y="89"/>
                  </a:moveTo>
                  <a:lnTo>
                    <a:pt x="18" y="85"/>
                  </a:lnTo>
                  <a:lnTo>
                    <a:pt x="22" y="85"/>
                  </a:lnTo>
                  <a:lnTo>
                    <a:pt x="22" y="85"/>
                  </a:lnTo>
                  <a:lnTo>
                    <a:pt x="22" y="85"/>
                  </a:lnTo>
                  <a:lnTo>
                    <a:pt x="22" y="85"/>
                  </a:lnTo>
                  <a:lnTo>
                    <a:pt x="22" y="89"/>
                  </a:lnTo>
                  <a:lnTo>
                    <a:pt x="22" y="89"/>
                  </a:lnTo>
                  <a:lnTo>
                    <a:pt x="22" y="89"/>
                  </a:lnTo>
                  <a:lnTo>
                    <a:pt x="22" y="89"/>
                  </a:lnTo>
                  <a:close/>
                  <a:moveTo>
                    <a:pt x="59" y="74"/>
                  </a:moveTo>
                  <a:lnTo>
                    <a:pt x="55" y="74"/>
                  </a:lnTo>
                  <a:lnTo>
                    <a:pt x="55" y="78"/>
                  </a:lnTo>
                  <a:lnTo>
                    <a:pt x="59" y="78"/>
                  </a:lnTo>
                  <a:lnTo>
                    <a:pt x="59" y="78"/>
                  </a:lnTo>
                  <a:lnTo>
                    <a:pt x="59" y="78"/>
                  </a:lnTo>
                  <a:lnTo>
                    <a:pt x="59" y="74"/>
                  </a:lnTo>
                  <a:lnTo>
                    <a:pt x="59" y="74"/>
                  </a:lnTo>
                  <a:lnTo>
                    <a:pt x="59" y="74"/>
                  </a:lnTo>
                  <a:close/>
                  <a:moveTo>
                    <a:pt x="70" y="92"/>
                  </a:moveTo>
                  <a:lnTo>
                    <a:pt x="70" y="89"/>
                  </a:lnTo>
                  <a:lnTo>
                    <a:pt x="70" y="89"/>
                  </a:lnTo>
                  <a:lnTo>
                    <a:pt x="74" y="89"/>
                  </a:lnTo>
                  <a:lnTo>
                    <a:pt x="74" y="92"/>
                  </a:lnTo>
                  <a:lnTo>
                    <a:pt x="70" y="92"/>
                  </a:lnTo>
                  <a:lnTo>
                    <a:pt x="70" y="92"/>
                  </a:lnTo>
                  <a:lnTo>
                    <a:pt x="70" y="92"/>
                  </a:lnTo>
                  <a:close/>
                  <a:moveTo>
                    <a:pt x="74" y="85"/>
                  </a:moveTo>
                  <a:lnTo>
                    <a:pt x="70" y="89"/>
                  </a:lnTo>
                  <a:lnTo>
                    <a:pt x="70" y="85"/>
                  </a:lnTo>
                  <a:lnTo>
                    <a:pt x="70" y="81"/>
                  </a:lnTo>
                  <a:lnTo>
                    <a:pt x="70" y="81"/>
                  </a:lnTo>
                  <a:lnTo>
                    <a:pt x="74" y="81"/>
                  </a:lnTo>
                  <a:lnTo>
                    <a:pt x="74" y="81"/>
                  </a:lnTo>
                  <a:lnTo>
                    <a:pt x="74" y="81"/>
                  </a:lnTo>
                  <a:lnTo>
                    <a:pt x="74" y="85"/>
                  </a:lnTo>
                  <a:lnTo>
                    <a:pt x="74" y="85"/>
                  </a:lnTo>
                  <a:close/>
                  <a:moveTo>
                    <a:pt x="26" y="107"/>
                  </a:moveTo>
                  <a:lnTo>
                    <a:pt x="26" y="107"/>
                  </a:lnTo>
                  <a:lnTo>
                    <a:pt x="26" y="104"/>
                  </a:lnTo>
                  <a:lnTo>
                    <a:pt x="33" y="100"/>
                  </a:lnTo>
                  <a:lnTo>
                    <a:pt x="37" y="104"/>
                  </a:lnTo>
                  <a:lnTo>
                    <a:pt x="37" y="104"/>
                  </a:lnTo>
                  <a:lnTo>
                    <a:pt x="33" y="107"/>
                  </a:lnTo>
                  <a:lnTo>
                    <a:pt x="29" y="107"/>
                  </a:lnTo>
                  <a:lnTo>
                    <a:pt x="26" y="107"/>
                  </a:lnTo>
                  <a:lnTo>
                    <a:pt x="26" y="107"/>
                  </a:lnTo>
                  <a:close/>
                  <a:moveTo>
                    <a:pt x="0" y="18"/>
                  </a:moveTo>
                  <a:lnTo>
                    <a:pt x="0" y="18"/>
                  </a:lnTo>
                  <a:lnTo>
                    <a:pt x="3" y="18"/>
                  </a:lnTo>
                  <a:lnTo>
                    <a:pt x="7" y="18"/>
                  </a:lnTo>
                  <a:lnTo>
                    <a:pt x="3" y="18"/>
                  </a:lnTo>
                  <a:lnTo>
                    <a:pt x="11" y="26"/>
                  </a:lnTo>
                  <a:lnTo>
                    <a:pt x="15" y="29"/>
                  </a:lnTo>
                  <a:lnTo>
                    <a:pt x="18" y="29"/>
                  </a:lnTo>
                  <a:lnTo>
                    <a:pt x="18" y="33"/>
                  </a:lnTo>
                  <a:lnTo>
                    <a:pt x="18" y="33"/>
                  </a:lnTo>
                  <a:lnTo>
                    <a:pt x="22" y="37"/>
                  </a:lnTo>
                  <a:lnTo>
                    <a:pt x="15" y="37"/>
                  </a:lnTo>
                  <a:lnTo>
                    <a:pt x="15" y="33"/>
                  </a:lnTo>
                  <a:lnTo>
                    <a:pt x="11" y="37"/>
                  </a:lnTo>
                  <a:lnTo>
                    <a:pt x="11" y="37"/>
                  </a:lnTo>
                  <a:lnTo>
                    <a:pt x="7" y="40"/>
                  </a:lnTo>
                  <a:lnTo>
                    <a:pt x="15" y="44"/>
                  </a:lnTo>
                  <a:lnTo>
                    <a:pt x="15" y="44"/>
                  </a:lnTo>
                  <a:lnTo>
                    <a:pt x="18" y="44"/>
                  </a:lnTo>
                  <a:lnTo>
                    <a:pt x="18" y="52"/>
                  </a:lnTo>
                  <a:lnTo>
                    <a:pt x="18" y="52"/>
                  </a:lnTo>
                  <a:lnTo>
                    <a:pt x="22" y="52"/>
                  </a:lnTo>
                  <a:lnTo>
                    <a:pt x="22" y="59"/>
                  </a:lnTo>
                  <a:lnTo>
                    <a:pt x="18" y="59"/>
                  </a:lnTo>
                  <a:lnTo>
                    <a:pt x="18" y="63"/>
                  </a:lnTo>
                  <a:lnTo>
                    <a:pt x="22" y="63"/>
                  </a:lnTo>
                  <a:lnTo>
                    <a:pt x="22" y="66"/>
                  </a:lnTo>
                  <a:lnTo>
                    <a:pt x="18" y="66"/>
                  </a:lnTo>
                  <a:lnTo>
                    <a:pt x="18" y="70"/>
                  </a:lnTo>
                  <a:lnTo>
                    <a:pt x="22" y="74"/>
                  </a:lnTo>
                  <a:lnTo>
                    <a:pt x="18" y="74"/>
                  </a:lnTo>
                  <a:lnTo>
                    <a:pt x="22" y="81"/>
                  </a:lnTo>
                  <a:lnTo>
                    <a:pt x="26" y="81"/>
                  </a:lnTo>
                  <a:lnTo>
                    <a:pt x="26" y="85"/>
                  </a:lnTo>
                  <a:lnTo>
                    <a:pt x="26" y="85"/>
                  </a:lnTo>
                  <a:lnTo>
                    <a:pt x="26" y="89"/>
                  </a:lnTo>
                  <a:lnTo>
                    <a:pt x="29" y="85"/>
                  </a:lnTo>
                  <a:lnTo>
                    <a:pt x="29" y="81"/>
                  </a:lnTo>
                  <a:lnTo>
                    <a:pt x="29" y="85"/>
                  </a:lnTo>
                  <a:lnTo>
                    <a:pt x="33" y="81"/>
                  </a:lnTo>
                  <a:lnTo>
                    <a:pt x="40" y="74"/>
                  </a:lnTo>
                  <a:lnTo>
                    <a:pt x="44" y="74"/>
                  </a:lnTo>
                  <a:lnTo>
                    <a:pt x="44" y="78"/>
                  </a:lnTo>
                  <a:lnTo>
                    <a:pt x="44" y="74"/>
                  </a:lnTo>
                  <a:lnTo>
                    <a:pt x="48" y="74"/>
                  </a:lnTo>
                  <a:lnTo>
                    <a:pt x="48" y="78"/>
                  </a:lnTo>
                  <a:lnTo>
                    <a:pt x="52" y="74"/>
                  </a:lnTo>
                  <a:lnTo>
                    <a:pt x="55" y="78"/>
                  </a:lnTo>
                  <a:lnTo>
                    <a:pt x="55" y="74"/>
                  </a:lnTo>
                  <a:lnTo>
                    <a:pt x="55" y="74"/>
                  </a:lnTo>
                  <a:lnTo>
                    <a:pt x="59" y="70"/>
                  </a:lnTo>
                  <a:lnTo>
                    <a:pt x="63" y="70"/>
                  </a:lnTo>
                  <a:lnTo>
                    <a:pt x="66" y="66"/>
                  </a:lnTo>
                  <a:lnTo>
                    <a:pt x="66" y="63"/>
                  </a:lnTo>
                  <a:lnTo>
                    <a:pt x="66" y="63"/>
                  </a:lnTo>
                  <a:lnTo>
                    <a:pt x="66" y="52"/>
                  </a:lnTo>
                  <a:lnTo>
                    <a:pt x="66" y="52"/>
                  </a:lnTo>
                  <a:lnTo>
                    <a:pt x="63" y="52"/>
                  </a:lnTo>
                  <a:lnTo>
                    <a:pt x="63" y="48"/>
                  </a:lnTo>
                  <a:lnTo>
                    <a:pt x="63" y="40"/>
                  </a:lnTo>
                  <a:lnTo>
                    <a:pt x="59" y="37"/>
                  </a:lnTo>
                  <a:lnTo>
                    <a:pt x="59" y="29"/>
                  </a:lnTo>
                  <a:lnTo>
                    <a:pt x="48" y="18"/>
                  </a:lnTo>
                  <a:lnTo>
                    <a:pt x="40" y="11"/>
                  </a:lnTo>
                  <a:lnTo>
                    <a:pt x="33" y="0"/>
                  </a:lnTo>
                  <a:lnTo>
                    <a:pt x="29" y="3"/>
                  </a:lnTo>
                  <a:lnTo>
                    <a:pt x="18" y="3"/>
                  </a:lnTo>
                  <a:lnTo>
                    <a:pt x="11" y="11"/>
                  </a:lnTo>
                  <a:lnTo>
                    <a:pt x="3" y="11"/>
                  </a:lnTo>
                  <a:lnTo>
                    <a:pt x="0" y="15"/>
                  </a:lnTo>
                  <a:lnTo>
                    <a:pt x="0" y="1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19" name="Freeform 14"/>
            <p:cNvSpPr>
              <a:spLocks/>
            </p:cNvSpPr>
            <p:nvPr/>
          </p:nvSpPr>
          <p:spPr bwMode="auto">
            <a:xfrm>
              <a:off x="6817391" y="2189123"/>
              <a:ext cx="100357" cy="156969"/>
            </a:xfrm>
            <a:custGeom>
              <a:avLst/>
              <a:gdLst>
                <a:gd name="T0" fmla="*/ 0 w 78"/>
                <a:gd name="T1" fmla="*/ 70 h 122"/>
                <a:gd name="T2" fmla="*/ 4 w 78"/>
                <a:gd name="T3" fmla="*/ 63 h 122"/>
                <a:gd name="T4" fmla="*/ 12 w 78"/>
                <a:gd name="T5" fmla="*/ 55 h 122"/>
                <a:gd name="T6" fmla="*/ 15 w 78"/>
                <a:gd name="T7" fmla="*/ 51 h 122"/>
                <a:gd name="T8" fmla="*/ 19 w 78"/>
                <a:gd name="T9" fmla="*/ 40 h 122"/>
                <a:gd name="T10" fmla="*/ 19 w 78"/>
                <a:gd name="T11" fmla="*/ 33 h 122"/>
                <a:gd name="T12" fmla="*/ 26 w 78"/>
                <a:gd name="T13" fmla="*/ 37 h 122"/>
                <a:gd name="T14" fmla="*/ 30 w 78"/>
                <a:gd name="T15" fmla="*/ 37 h 122"/>
                <a:gd name="T16" fmla="*/ 37 w 78"/>
                <a:gd name="T17" fmla="*/ 40 h 122"/>
                <a:gd name="T18" fmla="*/ 49 w 78"/>
                <a:gd name="T19" fmla="*/ 40 h 122"/>
                <a:gd name="T20" fmla="*/ 49 w 78"/>
                <a:gd name="T21" fmla="*/ 33 h 122"/>
                <a:gd name="T22" fmla="*/ 45 w 78"/>
                <a:gd name="T23" fmla="*/ 25 h 122"/>
                <a:gd name="T24" fmla="*/ 49 w 78"/>
                <a:gd name="T25" fmla="*/ 25 h 122"/>
                <a:gd name="T26" fmla="*/ 56 w 78"/>
                <a:gd name="T27" fmla="*/ 18 h 122"/>
                <a:gd name="T28" fmla="*/ 63 w 78"/>
                <a:gd name="T29" fmla="*/ 14 h 122"/>
                <a:gd name="T30" fmla="*/ 63 w 78"/>
                <a:gd name="T31" fmla="*/ 7 h 122"/>
                <a:gd name="T32" fmla="*/ 63 w 78"/>
                <a:gd name="T33" fmla="*/ 3 h 122"/>
                <a:gd name="T34" fmla="*/ 67 w 78"/>
                <a:gd name="T35" fmla="*/ 3 h 122"/>
                <a:gd name="T36" fmla="*/ 67 w 78"/>
                <a:gd name="T37" fmla="*/ 7 h 122"/>
                <a:gd name="T38" fmla="*/ 78 w 78"/>
                <a:gd name="T39" fmla="*/ 14 h 122"/>
                <a:gd name="T40" fmla="*/ 71 w 78"/>
                <a:gd name="T41" fmla="*/ 18 h 122"/>
                <a:gd name="T42" fmla="*/ 71 w 78"/>
                <a:gd name="T43" fmla="*/ 22 h 122"/>
                <a:gd name="T44" fmla="*/ 67 w 78"/>
                <a:gd name="T45" fmla="*/ 33 h 122"/>
                <a:gd name="T46" fmla="*/ 71 w 78"/>
                <a:gd name="T47" fmla="*/ 44 h 122"/>
                <a:gd name="T48" fmla="*/ 71 w 78"/>
                <a:gd name="T49" fmla="*/ 48 h 122"/>
                <a:gd name="T50" fmla="*/ 71 w 78"/>
                <a:gd name="T51" fmla="*/ 55 h 122"/>
                <a:gd name="T52" fmla="*/ 63 w 78"/>
                <a:gd name="T53" fmla="*/ 63 h 122"/>
                <a:gd name="T54" fmla="*/ 60 w 78"/>
                <a:gd name="T55" fmla="*/ 66 h 122"/>
                <a:gd name="T56" fmla="*/ 52 w 78"/>
                <a:gd name="T57" fmla="*/ 70 h 122"/>
                <a:gd name="T58" fmla="*/ 45 w 78"/>
                <a:gd name="T59" fmla="*/ 74 h 122"/>
                <a:gd name="T60" fmla="*/ 49 w 78"/>
                <a:gd name="T61" fmla="*/ 81 h 122"/>
                <a:gd name="T62" fmla="*/ 49 w 78"/>
                <a:gd name="T63" fmla="*/ 89 h 122"/>
                <a:gd name="T64" fmla="*/ 56 w 78"/>
                <a:gd name="T65" fmla="*/ 92 h 122"/>
                <a:gd name="T66" fmla="*/ 67 w 78"/>
                <a:gd name="T67" fmla="*/ 100 h 122"/>
                <a:gd name="T68" fmla="*/ 52 w 78"/>
                <a:gd name="T69" fmla="*/ 103 h 122"/>
                <a:gd name="T70" fmla="*/ 37 w 78"/>
                <a:gd name="T71" fmla="*/ 111 h 122"/>
                <a:gd name="T72" fmla="*/ 34 w 78"/>
                <a:gd name="T73" fmla="*/ 118 h 122"/>
                <a:gd name="T74" fmla="*/ 26 w 78"/>
                <a:gd name="T75" fmla="*/ 118 h 122"/>
                <a:gd name="T76" fmla="*/ 26 w 78"/>
                <a:gd name="T77" fmla="*/ 122 h 122"/>
                <a:gd name="T78" fmla="*/ 19 w 78"/>
                <a:gd name="T79" fmla="*/ 122 h 122"/>
                <a:gd name="T80" fmla="*/ 23 w 78"/>
                <a:gd name="T81" fmla="*/ 118 h 122"/>
                <a:gd name="T82" fmla="*/ 15 w 78"/>
                <a:gd name="T83" fmla="*/ 118 h 122"/>
                <a:gd name="T84" fmla="*/ 15 w 78"/>
                <a:gd name="T85" fmla="*/ 115 h 122"/>
                <a:gd name="T86" fmla="*/ 19 w 78"/>
                <a:gd name="T87" fmla="*/ 103 h 122"/>
                <a:gd name="T88" fmla="*/ 26 w 78"/>
                <a:gd name="T89" fmla="*/ 100 h 122"/>
                <a:gd name="T90" fmla="*/ 15 w 78"/>
                <a:gd name="T91" fmla="*/ 103 h 122"/>
                <a:gd name="T92" fmla="*/ 15 w 78"/>
                <a:gd name="T93" fmla="*/ 92 h 122"/>
                <a:gd name="T94" fmla="*/ 15 w 78"/>
                <a:gd name="T95" fmla="*/ 85 h 122"/>
                <a:gd name="T96" fmla="*/ 19 w 78"/>
                <a:gd name="T97" fmla="*/ 81 h 122"/>
                <a:gd name="T98" fmla="*/ 15 w 78"/>
                <a:gd name="T99" fmla="*/ 81 h 122"/>
                <a:gd name="T100" fmla="*/ 8 w 78"/>
                <a:gd name="T101" fmla="*/ 81 h 122"/>
                <a:gd name="T102" fmla="*/ 4 w 78"/>
                <a:gd name="T103" fmla="*/ 81 h 122"/>
                <a:gd name="T104" fmla="*/ 0 w 78"/>
                <a:gd name="T105" fmla="*/ 77 h 122"/>
                <a:gd name="T106" fmla="*/ 0 w 78"/>
                <a:gd name="T107" fmla="*/ 7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22">
                  <a:moveTo>
                    <a:pt x="0" y="77"/>
                  </a:moveTo>
                  <a:lnTo>
                    <a:pt x="0" y="70"/>
                  </a:lnTo>
                  <a:lnTo>
                    <a:pt x="4" y="66"/>
                  </a:lnTo>
                  <a:lnTo>
                    <a:pt x="4" y="63"/>
                  </a:lnTo>
                  <a:lnTo>
                    <a:pt x="4" y="59"/>
                  </a:lnTo>
                  <a:lnTo>
                    <a:pt x="12" y="55"/>
                  </a:lnTo>
                  <a:lnTo>
                    <a:pt x="12" y="51"/>
                  </a:lnTo>
                  <a:lnTo>
                    <a:pt x="15" y="51"/>
                  </a:lnTo>
                  <a:lnTo>
                    <a:pt x="19" y="44"/>
                  </a:lnTo>
                  <a:lnTo>
                    <a:pt x="19" y="40"/>
                  </a:lnTo>
                  <a:lnTo>
                    <a:pt x="19" y="40"/>
                  </a:lnTo>
                  <a:lnTo>
                    <a:pt x="19" y="33"/>
                  </a:lnTo>
                  <a:lnTo>
                    <a:pt x="23" y="29"/>
                  </a:lnTo>
                  <a:lnTo>
                    <a:pt x="26" y="37"/>
                  </a:lnTo>
                  <a:lnTo>
                    <a:pt x="30" y="37"/>
                  </a:lnTo>
                  <a:lnTo>
                    <a:pt x="30" y="37"/>
                  </a:lnTo>
                  <a:lnTo>
                    <a:pt x="34" y="37"/>
                  </a:lnTo>
                  <a:lnTo>
                    <a:pt x="37" y="40"/>
                  </a:lnTo>
                  <a:lnTo>
                    <a:pt x="45" y="37"/>
                  </a:lnTo>
                  <a:lnTo>
                    <a:pt x="49" y="40"/>
                  </a:lnTo>
                  <a:lnTo>
                    <a:pt x="52" y="33"/>
                  </a:lnTo>
                  <a:lnTo>
                    <a:pt x="49" y="33"/>
                  </a:lnTo>
                  <a:lnTo>
                    <a:pt x="49" y="29"/>
                  </a:lnTo>
                  <a:lnTo>
                    <a:pt x="45" y="25"/>
                  </a:lnTo>
                  <a:lnTo>
                    <a:pt x="45" y="25"/>
                  </a:lnTo>
                  <a:lnTo>
                    <a:pt x="49" y="25"/>
                  </a:lnTo>
                  <a:lnTo>
                    <a:pt x="56" y="22"/>
                  </a:lnTo>
                  <a:lnTo>
                    <a:pt x="56" y="18"/>
                  </a:lnTo>
                  <a:lnTo>
                    <a:pt x="60" y="14"/>
                  </a:lnTo>
                  <a:lnTo>
                    <a:pt x="63" y="14"/>
                  </a:lnTo>
                  <a:lnTo>
                    <a:pt x="63" y="11"/>
                  </a:lnTo>
                  <a:lnTo>
                    <a:pt x="63" y="7"/>
                  </a:lnTo>
                  <a:lnTo>
                    <a:pt x="63" y="7"/>
                  </a:lnTo>
                  <a:lnTo>
                    <a:pt x="63" y="3"/>
                  </a:lnTo>
                  <a:lnTo>
                    <a:pt x="63" y="0"/>
                  </a:lnTo>
                  <a:lnTo>
                    <a:pt x="67" y="3"/>
                  </a:lnTo>
                  <a:lnTo>
                    <a:pt x="67" y="7"/>
                  </a:lnTo>
                  <a:lnTo>
                    <a:pt x="67" y="7"/>
                  </a:lnTo>
                  <a:lnTo>
                    <a:pt x="74" y="11"/>
                  </a:lnTo>
                  <a:lnTo>
                    <a:pt x="78" y="14"/>
                  </a:lnTo>
                  <a:lnTo>
                    <a:pt x="78" y="14"/>
                  </a:lnTo>
                  <a:lnTo>
                    <a:pt x="71" y="18"/>
                  </a:lnTo>
                  <a:lnTo>
                    <a:pt x="71" y="18"/>
                  </a:lnTo>
                  <a:lnTo>
                    <a:pt x="71" y="22"/>
                  </a:lnTo>
                  <a:lnTo>
                    <a:pt x="67" y="29"/>
                  </a:lnTo>
                  <a:lnTo>
                    <a:pt x="67" y="33"/>
                  </a:lnTo>
                  <a:lnTo>
                    <a:pt x="71" y="37"/>
                  </a:lnTo>
                  <a:lnTo>
                    <a:pt x="71" y="44"/>
                  </a:lnTo>
                  <a:lnTo>
                    <a:pt x="74" y="48"/>
                  </a:lnTo>
                  <a:lnTo>
                    <a:pt x="71" y="48"/>
                  </a:lnTo>
                  <a:lnTo>
                    <a:pt x="67" y="51"/>
                  </a:lnTo>
                  <a:lnTo>
                    <a:pt x="71" y="55"/>
                  </a:lnTo>
                  <a:lnTo>
                    <a:pt x="60" y="63"/>
                  </a:lnTo>
                  <a:lnTo>
                    <a:pt x="63" y="63"/>
                  </a:lnTo>
                  <a:lnTo>
                    <a:pt x="60" y="66"/>
                  </a:lnTo>
                  <a:lnTo>
                    <a:pt x="60" y="66"/>
                  </a:lnTo>
                  <a:lnTo>
                    <a:pt x="56" y="66"/>
                  </a:lnTo>
                  <a:lnTo>
                    <a:pt x="52" y="70"/>
                  </a:lnTo>
                  <a:lnTo>
                    <a:pt x="52" y="74"/>
                  </a:lnTo>
                  <a:lnTo>
                    <a:pt x="45" y="74"/>
                  </a:lnTo>
                  <a:lnTo>
                    <a:pt x="45" y="77"/>
                  </a:lnTo>
                  <a:lnTo>
                    <a:pt x="49" y="81"/>
                  </a:lnTo>
                  <a:lnTo>
                    <a:pt x="45" y="85"/>
                  </a:lnTo>
                  <a:lnTo>
                    <a:pt x="49" y="89"/>
                  </a:lnTo>
                  <a:lnTo>
                    <a:pt x="52" y="89"/>
                  </a:lnTo>
                  <a:lnTo>
                    <a:pt x="56" y="92"/>
                  </a:lnTo>
                  <a:lnTo>
                    <a:pt x="67" y="96"/>
                  </a:lnTo>
                  <a:lnTo>
                    <a:pt x="67" y="100"/>
                  </a:lnTo>
                  <a:lnTo>
                    <a:pt x="63" y="103"/>
                  </a:lnTo>
                  <a:lnTo>
                    <a:pt x="52" y="103"/>
                  </a:lnTo>
                  <a:lnTo>
                    <a:pt x="45" y="111"/>
                  </a:lnTo>
                  <a:lnTo>
                    <a:pt x="37" y="111"/>
                  </a:lnTo>
                  <a:lnTo>
                    <a:pt x="34" y="115"/>
                  </a:lnTo>
                  <a:lnTo>
                    <a:pt x="34" y="118"/>
                  </a:lnTo>
                  <a:lnTo>
                    <a:pt x="30" y="115"/>
                  </a:lnTo>
                  <a:lnTo>
                    <a:pt x="26" y="118"/>
                  </a:lnTo>
                  <a:lnTo>
                    <a:pt x="30" y="118"/>
                  </a:lnTo>
                  <a:lnTo>
                    <a:pt x="26" y="122"/>
                  </a:lnTo>
                  <a:lnTo>
                    <a:pt x="23" y="122"/>
                  </a:lnTo>
                  <a:lnTo>
                    <a:pt x="19" y="122"/>
                  </a:lnTo>
                  <a:lnTo>
                    <a:pt x="19" y="122"/>
                  </a:lnTo>
                  <a:lnTo>
                    <a:pt x="23" y="118"/>
                  </a:lnTo>
                  <a:lnTo>
                    <a:pt x="19" y="115"/>
                  </a:lnTo>
                  <a:lnTo>
                    <a:pt x="15" y="118"/>
                  </a:lnTo>
                  <a:lnTo>
                    <a:pt x="15" y="118"/>
                  </a:lnTo>
                  <a:lnTo>
                    <a:pt x="15" y="115"/>
                  </a:lnTo>
                  <a:lnTo>
                    <a:pt x="15" y="107"/>
                  </a:lnTo>
                  <a:lnTo>
                    <a:pt x="19" y="103"/>
                  </a:lnTo>
                  <a:lnTo>
                    <a:pt x="23" y="103"/>
                  </a:lnTo>
                  <a:lnTo>
                    <a:pt x="26" y="100"/>
                  </a:lnTo>
                  <a:lnTo>
                    <a:pt x="23" y="103"/>
                  </a:lnTo>
                  <a:lnTo>
                    <a:pt x="15" y="103"/>
                  </a:lnTo>
                  <a:lnTo>
                    <a:pt x="15" y="100"/>
                  </a:lnTo>
                  <a:lnTo>
                    <a:pt x="15" y="92"/>
                  </a:lnTo>
                  <a:lnTo>
                    <a:pt x="19" y="89"/>
                  </a:lnTo>
                  <a:lnTo>
                    <a:pt x="15" y="85"/>
                  </a:lnTo>
                  <a:lnTo>
                    <a:pt x="19" y="85"/>
                  </a:lnTo>
                  <a:lnTo>
                    <a:pt x="19" y="81"/>
                  </a:lnTo>
                  <a:lnTo>
                    <a:pt x="19" y="81"/>
                  </a:lnTo>
                  <a:lnTo>
                    <a:pt x="15" y="81"/>
                  </a:lnTo>
                  <a:lnTo>
                    <a:pt x="12" y="85"/>
                  </a:lnTo>
                  <a:lnTo>
                    <a:pt x="8" y="81"/>
                  </a:lnTo>
                  <a:lnTo>
                    <a:pt x="4" y="81"/>
                  </a:lnTo>
                  <a:lnTo>
                    <a:pt x="4" y="81"/>
                  </a:lnTo>
                  <a:lnTo>
                    <a:pt x="4" y="85"/>
                  </a:lnTo>
                  <a:lnTo>
                    <a:pt x="0" y="77"/>
                  </a:lnTo>
                  <a:lnTo>
                    <a:pt x="0" y="77"/>
                  </a:lnTo>
                  <a:lnTo>
                    <a:pt x="0" y="7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20" name="Freeform 15"/>
            <p:cNvSpPr>
              <a:spLocks/>
            </p:cNvSpPr>
            <p:nvPr/>
          </p:nvSpPr>
          <p:spPr bwMode="auto">
            <a:xfrm>
              <a:off x="6002952" y="1988409"/>
              <a:ext cx="653609" cy="276626"/>
            </a:xfrm>
            <a:custGeom>
              <a:avLst/>
              <a:gdLst>
                <a:gd name="T0" fmla="*/ 19 w 508"/>
                <a:gd name="T1" fmla="*/ 66 h 215"/>
                <a:gd name="T2" fmla="*/ 30 w 508"/>
                <a:gd name="T3" fmla="*/ 52 h 215"/>
                <a:gd name="T4" fmla="*/ 37 w 508"/>
                <a:gd name="T5" fmla="*/ 44 h 215"/>
                <a:gd name="T6" fmla="*/ 60 w 508"/>
                <a:gd name="T7" fmla="*/ 37 h 215"/>
                <a:gd name="T8" fmla="*/ 71 w 508"/>
                <a:gd name="T9" fmla="*/ 41 h 215"/>
                <a:gd name="T10" fmla="*/ 89 w 508"/>
                <a:gd name="T11" fmla="*/ 41 h 215"/>
                <a:gd name="T12" fmla="*/ 108 w 508"/>
                <a:gd name="T13" fmla="*/ 55 h 215"/>
                <a:gd name="T14" fmla="*/ 126 w 508"/>
                <a:gd name="T15" fmla="*/ 52 h 215"/>
                <a:gd name="T16" fmla="*/ 145 w 508"/>
                <a:gd name="T17" fmla="*/ 52 h 215"/>
                <a:gd name="T18" fmla="*/ 148 w 508"/>
                <a:gd name="T19" fmla="*/ 33 h 215"/>
                <a:gd name="T20" fmla="*/ 137 w 508"/>
                <a:gd name="T21" fmla="*/ 18 h 215"/>
                <a:gd name="T22" fmla="*/ 148 w 508"/>
                <a:gd name="T23" fmla="*/ 7 h 215"/>
                <a:gd name="T24" fmla="*/ 159 w 508"/>
                <a:gd name="T25" fmla="*/ 3 h 215"/>
                <a:gd name="T26" fmla="*/ 182 w 508"/>
                <a:gd name="T27" fmla="*/ 7 h 215"/>
                <a:gd name="T28" fmla="*/ 200 w 508"/>
                <a:gd name="T29" fmla="*/ 11 h 215"/>
                <a:gd name="T30" fmla="*/ 208 w 508"/>
                <a:gd name="T31" fmla="*/ 26 h 215"/>
                <a:gd name="T32" fmla="*/ 219 w 508"/>
                <a:gd name="T33" fmla="*/ 33 h 215"/>
                <a:gd name="T34" fmla="*/ 237 w 508"/>
                <a:gd name="T35" fmla="*/ 37 h 215"/>
                <a:gd name="T36" fmla="*/ 259 w 508"/>
                <a:gd name="T37" fmla="*/ 29 h 215"/>
                <a:gd name="T38" fmla="*/ 285 w 508"/>
                <a:gd name="T39" fmla="*/ 33 h 215"/>
                <a:gd name="T40" fmla="*/ 308 w 508"/>
                <a:gd name="T41" fmla="*/ 44 h 215"/>
                <a:gd name="T42" fmla="*/ 330 w 508"/>
                <a:gd name="T43" fmla="*/ 48 h 215"/>
                <a:gd name="T44" fmla="*/ 356 w 508"/>
                <a:gd name="T45" fmla="*/ 48 h 215"/>
                <a:gd name="T46" fmla="*/ 378 w 508"/>
                <a:gd name="T47" fmla="*/ 37 h 215"/>
                <a:gd name="T48" fmla="*/ 393 w 508"/>
                <a:gd name="T49" fmla="*/ 26 h 215"/>
                <a:gd name="T50" fmla="*/ 408 w 508"/>
                <a:gd name="T51" fmla="*/ 18 h 215"/>
                <a:gd name="T52" fmla="*/ 422 w 508"/>
                <a:gd name="T53" fmla="*/ 26 h 215"/>
                <a:gd name="T54" fmla="*/ 437 w 508"/>
                <a:gd name="T55" fmla="*/ 48 h 215"/>
                <a:gd name="T56" fmla="*/ 445 w 508"/>
                <a:gd name="T57" fmla="*/ 74 h 215"/>
                <a:gd name="T58" fmla="*/ 471 w 508"/>
                <a:gd name="T59" fmla="*/ 66 h 215"/>
                <a:gd name="T60" fmla="*/ 496 w 508"/>
                <a:gd name="T61" fmla="*/ 70 h 215"/>
                <a:gd name="T62" fmla="*/ 504 w 508"/>
                <a:gd name="T63" fmla="*/ 89 h 215"/>
                <a:gd name="T64" fmla="*/ 496 w 508"/>
                <a:gd name="T65" fmla="*/ 92 h 215"/>
                <a:gd name="T66" fmla="*/ 474 w 508"/>
                <a:gd name="T67" fmla="*/ 100 h 215"/>
                <a:gd name="T68" fmla="*/ 467 w 508"/>
                <a:gd name="T69" fmla="*/ 104 h 215"/>
                <a:gd name="T70" fmla="*/ 452 w 508"/>
                <a:gd name="T71" fmla="*/ 126 h 215"/>
                <a:gd name="T72" fmla="*/ 430 w 508"/>
                <a:gd name="T73" fmla="*/ 133 h 215"/>
                <a:gd name="T74" fmla="*/ 415 w 508"/>
                <a:gd name="T75" fmla="*/ 137 h 215"/>
                <a:gd name="T76" fmla="*/ 393 w 508"/>
                <a:gd name="T77" fmla="*/ 148 h 215"/>
                <a:gd name="T78" fmla="*/ 404 w 508"/>
                <a:gd name="T79" fmla="*/ 163 h 215"/>
                <a:gd name="T80" fmla="*/ 382 w 508"/>
                <a:gd name="T81" fmla="*/ 189 h 215"/>
                <a:gd name="T82" fmla="*/ 352 w 508"/>
                <a:gd name="T83" fmla="*/ 196 h 215"/>
                <a:gd name="T84" fmla="*/ 311 w 508"/>
                <a:gd name="T85" fmla="*/ 215 h 215"/>
                <a:gd name="T86" fmla="*/ 289 w 508"/>
                <a:gd name="T87" fmla="*/ 215 h 215"/>
                <a:gd name="T88" fmla="*/ 248 w 508"/>
                <a:gd name="T89" fmla="*/ 196 h 215"/>
                <a:gd name="T90" fmla="*/ 215 w 508"/>
                <a:gd name="T91" fmla="*/ 200 h 215"/>
                <a:gd name="T92" fmla="*/ 167 w 508"/>
                <a:gd name="T93" fmla="*/ 200 h 215"/>
                <a:gd name="T94" fmla="*/ 152 w 508"/>
                <a:gd name="T95" fmla="*/ 178 h 215"/>
                <a:gd name="T96" fmla="*/ 145 w 508"/>
                <a:gd name="T97" fmla="*/ 170 h 215"/>
                <a:gd name="T98" fmla="*/ 122 w 508"/>
                <a:gd name="T99" fmla="*/ 163 h 215"/>
                <a:gd name="T100" fmla="*/ 100 w 508"/>
                <a:gd name="T101" fmla="*/ 156 h 215"/>
                <a:gd name="T102" fmla="*/ 63 w 508"/>
                <a:gd name="T103" fmla="*/ 148 h 215"/>
                <a:gd name="T104" fmla="*/ 67 w 508"/>
                <a:gd name="T105" fmla="*/ 133 h 215"/>
                <a:gd name="T106" fmla="*/ 60 w 508"/>
                <a:gd name="T107" fmla="*/ 118 h 215"/>
                <a:gd name="T108" fmla="*/ 52 w 508"/>
                <a:gd name="T109" fmla="*/ 107 h 215"/>
                <a:gd name="T110" fmla="*/ 37 w 508"/>
                <a:gd name="T111" fmla="*/ 104 h 215"/>
                <a:gd name="T112" fmla="*/ 26 w 508"/>
                <a:gd name="T113" fmla="*/ 100 h 215"/>
                <a:gd name="T114" fmla="*/ 19 w 508"/>
                <a:gd name="T115" fmla="*/ 96 h 215"/>
                <a:gd name="T116" fmla="*/ 4 w 508"/>
                <a:gd name="T117" fmla="*/ 85 h 215"/>
                <a:gd name="T118" fmla="*/ 0 w 508"/>
                <a:gd name="T119" fmla="*/ 8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8" h="215">
                  <a:moveTo>
                    <a:pt x="0" y="78"/>
                  </a:moveTo>
                  <a:lnTo>
                    <a:pt x="4" y="70"/>
                  </a:lnTo>
                  <a:lnTo>
                    <a:pt x="8" y="70"/>
                  </a:lnTo>
                  <a:lnTo>
                    <a:pt x="15" y="70"/>
                  </a:lnTo>
                  <a:lnTo>
                    <a:pt x="15" y="70"/>
                  </a:lnTo>
                  <a:lnTo>
                    <a:pt x="19" y="66"/>
                  </a:lnTo>
                  <a:lnTo>
                    <a:pt x="22" y="63"/>
                  </a:lnTo>
                  <a:lnTo>
                    <a:pt x="22" y="63"/>
                  </a:lnTo>
                  <a:lnTo>
                    <a:pt x="22" y="59"/>
                  </a:lnTo>
                  <a:lnTo>
                    <a:pt x="30" y="55"/>
                  </a:lnTo>
                  <a:lnTo>
                    <a:pt x="30" y="55"/>
                  </a:lnTo>
                  <a:lnTo>
                    <a:pt x="30" y="52"/>
                  </a:lnTo>
                  <a:lnTo>
                    <a:pt x="34" y="52"/>
                  </a:lnTo>
                  <a:lnTo>
                    <a:pt x="37" y="48"/>
                  </a:lnTo>
                  <a:lnTo>
                    <a:pt x="37" y="48"/>
                  </a:lnTo>
                  <a:lnTo>
                    <a:pt x="37" y="44"/>
                  </a:lnTo>
                  <a:lnTo>
                    <a:pt x="37" y="44"/>
                  </a:lnTo>
                  <a:lnTo>
                    <a:pt x="37" y="44"/>
                  </a:lnTo>
                  <a:lnTo>
                    <a:pt x="41" y="44"/>
                  </a:lnTo>
                  <a:lnTo>
                    <a:pt x="45" y="44"/>
                  </a:lnTo>
                  <a:lnTo>
                    <a:pt x="45" y="41"/>
                  </a:lnTo>
                  <a:lnTo>
                    <a:pt x="48" y="37"/>
                  </a:lnTo>
                  <a:lnTo>
                    <a:pt x="56" y="37"/>
                  </a:lnTo>
                  <a:lnTo>
                    <a:pt x="60" y="37"/>
                  </a:lnTo>
                  <a:lnTo>
                    <a:pt x="60" y="37"/>
                  </a:lnTo>
                  <a:lnTo>
                    <a:pt x="63" y="37"/>
                  </a:lnTo>
                  <a:lnTo>
                    <a:pt x="67" y="37"/>
                  </a:lnTo>
                  <a:lnTo>
                    <a:pt x="67" y="37"/>
                  </a:lnTo>
                  <a:lnTo>
                    <a:pt x="71" y="37"/>
                  </a:lnTo>
                  <a:lnTo>
                    <a:pt x="71" y="41"/>
                  </a:lnTo>
                  <a:lnTo>
                    <a:pt x="71" y="41"/>
                  </a:lnTo>
                  <a:lnTo>
                    <a:pt x="74" y="41"/>
                  </a:lnTo>
                  <a:lnTo>
                    <a:pt x="78" y="41"/>
                  </a:lnTo>
                  <a:lnTo>
                    <a:pt x="82" y="41"/>
                  </a:lnTo>
                  <a:lnTo>
                    <a:pt x="82" y="41"/>
                  </a:lnTo>
                  <a:lnTo>
                    <a:pt x="89" y="41"/>
                  </a:lnTo>
                  <a:lnTo>
                    <a:pt x="89" y="41"/>
                  </a:lnTo>
                  <a:lnTo>
                    <a:pt x="89" y="44"/>
                  </a:lnTo>
                  <a:lnTo>
                    <a:pt x="89" y="44"/>
                  </a:lnTo>
                  <a:lnTo>
                    <a:pt x="97" y="52"/>
                  </a:lnTo>
                  <a:lnTo>
                    <a:pt x="100" y="52"/>
                  </a:lnTo>
                  <a:lnTo>
                    <a:pt x="108" y="55"/>
                  </a:lnTo>
                  <a:lnTo>
                    <a:pt x="108" y="55"/>
                  </a:lnTo>
                  <a:lnTo>
                    <a:pt x="111" y="52"/>
                  </a:lnTo>
                  <a:lnTo>
                    <a:pt x="115" y="52"/>
                  </a:lnTo>
                  <a:lnTo>
                    <a:pt x="119" y="52"/>
                  </a:lnTo>
                  <a:lnTo>
                    <a:pt x="122" y="52"/>
                  </a:lnTo>
                  <a:lnTo>
                    <a:pt x="126" y="52"/>
                  </a:lnTo>
                  <a:lnTo>
                    <a:pt x="126" y="52"/>
                  </a:lnTo>
                  <a:lnTo>
                    <a:pt x="134" y="52"/>
                  </a:lnTo>
                  <a:lnTo>
                    <a:pt x="137" y="52"/>
                  </a:lnTo>
                  <a:lnTo>
                    <a:pt x="141" y="52"/>
                  </a:lnTo>
                  <a:lnTo>
                    <a:pt x="141" y="52"/>
                  </a:lnTo>
                  <a:lnTo>
                    <a:pt x="145" y="52"/>
                  </a:lnTo>
                  <a:lnTo>
                    <a:pt x="148" y="52"/>
                  </a:lnTo>
                  <a:lnTo>
                    <a:pt x="152" y="48"/>
                  </a:lnTo>
                  <a:lnTo>
                    <a:pt x="152" y="44"/>
                  </a:lnTo>
                  <a:lnTo>
                    <a:pt x="148" y="44"/>
                  </a:lnTo>
                  <a:lnTo>
                    <a:pt x="148" y="41"/>
                  </a:lnTo>
                  <a:lnTo>
                    <a:pt x="148" y="33"/>
                  </a:lnTo>
                  <a:lnTo>
                    <a:pt x="148" y="33"/>
                  </a:lnTo>
                  <a:lnTo>
                    <a:pt x="145" y="29"/>
                  </a:lnTo>
                  <a:lnTo>
                    <a:pt x="145" y="29"/>
                  </a:lnTo>
                  <a:lnTo>
                    <a:pt x="137" y="29"/>
                  </a:lnTo>
                  <a:lnTo>
                    <a:pt x="137" y="26"/>
                  </a:lnTo>
                  <a:lnTo>
                    <a:pt x="137" y="18"/>
                  </a:lnTo>
                  <a:lnTo>
                    <a:pt x="141" y="15"/>
                  </a:lnTo>
                  <a:lnTo>
                    <a:pt x="141" y="11"/>
                  </a:lnTo>
                  <a:lnTo>
                    <a:pt x="141" y="7"/>
                  </a:lnTo>
                  <a:lnTo>
                    <a:pt x="145" y="7"/>
                  </a:lnTo>
                  <a:lnTo>
                    <a:pt x="148" y="7"/>
                  </a:lnTo>
                  <a:lnTo>
                    <a:pt x="148" y="7"/>
                  </a:lnTo>
                  <a:lnTo>
                    <a:pt x="148" y="3"/>
                  </a:lnTo>
                  <a:lnTo>
                    <a:pt x="148" y="0"/>
                  </a:lnTo>
                  <a:lnTo>
                    <a:pt x="148" y="0"/>
                  </a:lnTo>
                  <a:lnTo>
                    <a:pt x="152" y="0"/>
                  </a:lnTo>
                  <a:lnTo>
                    <a:pt x="156" y="0"/>
                  </a:lnTo>
                  <a:lnTo>
                    <a:pt x="159" y="3"/>
                  </a:lnTo>
                  <a:lnTo>
                    <a:pt x="163" y="3"/>
                  </a:lnTo>
                  <a:lnTo>
                    <a:pt x="163" y="3"/>
                  </a:lnTo>
                  <a:lnTo>
                    <a:pt x="167" y="7"/>
                  </a:lnTo>
                  <a:lnTo>
                    <a:pt x="171" y="7"/>
                  </a:lnTo>
                  <a:lnTo>
                    <a:pt x="178" y="7"/>
                  </a:lnTo>
                  <a:lnTo>
                    <a:pt x="182" y="7"/>
                  </a:lnTo>
                  <a:lnTo>
                    <a:pt x="182" y="11"/>
                  </a:lnTo>
                  <a:lnTo>
                    <a:pt x="185" y="11"/>
                  </a:lnTo>
                  <a:lnTo>
                    <a:pt x="189" y="11"/>
                  </a:lnTo>
                  <a:lnTo>
                    <a:pt x="193" y="11"/>
                  </a:lnTo>
                  <a:lnTo>
                    <a:pt x="197" y="11"/>
                  </a:lnTo>
                  <a:lnTo>
                    <a:pt x="200" y="11"/>
                  </a:lnTo>
                  <a:lnTo>
                    <a:pt x="200" y="15"/>
                  </a:lnTo>
                  <a:lnTo>
                    <a:pt x="200" y="15"/>
                  </a:lnTo>
                  <a:lnTo>
                    <a:pt x="204" y="18"/>
                  </a:lnTo>
                  <a:lnTo>
                    <a:pt x="204" y="22"/>
                  </a:lnTo>
                  <a:lnTo>
                    <a:pt x="204" y="22"/>
                  </a:lnTo>
                  <a:lnTo>
                    <a:pt x="208" y="26"/>
                  </a:lnTo>
                  <a:lnTo>
                    <a:pt x="208" y="29"/>
                  </a:lnTo>
                  <a:lnTo>
                    <a:pt x="208" y="29"/>
                  </a:lnTo>
                  <a:lnTo>
                    <a:pt x="211" y="29"/>
                  </a:lnTo>
                  <a:lnTo>
                    <a:pt x="215" y="33"/>
                  </a:lnTo>
                  <a:lnTo>
                    <a:pt x="215" y="33"/>
                  </a:lnTo>
                  <a:lnTo>
                    <a:pt x="219" y="33"/>
                  </a:lnTo>
                  <a:lnTo>
                    <a:pt x="226" y="37"/>
                  </a:lnTo>
                  <a:lnTo>
                    <a:pt x="226" y="37"/>
                  </a:lnTo>
                  <a:lnTo>
                    <a:pt x="230" y="37"/>
                  </a:lnTo>
                  <a:lnTo>
                    <a:pt x="234" y="37"/>
                  </a:lnTo>
                  <a:lnTo>
                    <a:pt x="234" y="37"/>
                  </a:lnTo>
                  <a:lnTo>
                    <a:pt x="237" y="37"/>
                  </a:lnTo>
                  <a:lnTo>
                    <a:pt x="241" y="37"/>
                  </a:lnTo>
                  <a:lnTo>
                    <a:pt x="241" y="37"/>
                  </a:lnTo>
                  <a:lnTo>
                    <a:pt x="245" y="33"/>
                  </a:lnTo>
                  <a:lnTo>
                    <a:pt x="248" y="29"/>
                  </a:lnTo>
                  <a:lnTo>
                    <a:pt x="256" y="29"/>
                  </a:lnTo>
                  <a:lnTo>
                    <a:pt x="259" y="29"/>
                  </a:lnTo>
                  <a:lnTo>
                    <a:pt x="263" y="29"/>
                  </a:lnTo>
                  <a:lnTo>
                    <a:pt x="267" y="29"/>
                  </a:lnTo>
                  <a:lnTo>
                    <a:pt x="271" y="29"/>
                  </a:lnTo>
                  <a:lnTo>
                    <a:pt x="278" y="29"/>
                  </a:lnTo>
                  <a:lnTo>
                    <a:pt x="282" y="29"/>
                  </a:lnTo>
                  <a:lnTo>
                    <a:pt x="285" y="33"/>
                  </a:lnTo>
                  <a:lnTo>
                    <a:pt x="293" y="37"/>
                  </a:lnTo>
                  <a:lnTo>
                    <a:pt x="296" y="37"/>
                  </a:lnTo>
                  <a:lnTo>
                    <a:pt x="300" y="37"/>
                  </a:lnTo>
                  <a:lnTo>
                    <a:pt x="300" y="37"/>
                  </a:lnTo>
                  <a:lnTo>
                    <a:pt x="304" y="41"/>
                  </a:lnTo>
                  <a:lnTo>
                    <a:pt x="308" y="44"/>
                  </a:lnTo>
                  <a:lnTo>
                    <a:pt x="308" y="44"/>
                  </a:lnTo>
                  <a:lnTo>
                    <a:pt x="311" y="44"/>
                  </a:lnTo>
                  <a:lnTo>
                    <a:pt x="315" y="48"/>
                  </a:lnTo>
                  <a:lnTo>
                    <a:pt x="315" y="48"/>
                  </a:lnTo>
                  <a:lnTo>
                    <a:pt x="322" y="48"/>
                  </a:lnTo>
                  <a:lnTo>
                    <a:pt x="330" y="48"/>
                  </a:lnTo>
                  <a:lnTo>
                    <a:pt x="341" y="48"/>
                  </a:lnTo>
                  <a:lnTo>
                    <a:pt x="345" y="48"/>
                  </a:lnTo>
                  <a:lnTo>
                    <a:pt x="345" y="48"/>
                  </a:lnTo>
                  <a:lnTo>
                    <a:pt x="348" y="48"/>
                  </a:lnTo>
                  <a:lnTo>
                    <a:pt x="352" y="48"/>
                  </a:lnTo>
                  <a:lnTo>
                    <a:pt x="356" y="48"/>
                  </a:lnTo>
                  <a:lnTo>
                    <a:pt x="356" y="44"/>
                  </a:lnTo>
                  <a:lnTo>
                    <a:pt x="363" y="41"/>
                  </a:lnTo>
                  <a:lnTo>
                    <a:pt x="367" y="41"/>
                  </a:lnTo>
                  <a:lnTo>
                    <a:pt x="371" y="41"/>
                  </a:lnTo>
                  <a:lnTo>
                    <a:pt x="371" y="37"/>
                  </a:lnTo>
                  <a:lnTo>
                    <a:pt x="378" y="37"/>
                  </a:lnTo>
                  <a:lnTo>
                    <a:pt x="382" y="37"/>
                  </a:lnTo>
                  <a:lnTo>
                    <a:pt x="385" y="33"/>
                  </a:lnTo>
                  <a:lnTo>
                    <a:pt x="385" y="33"/>
                  </a:lnTo>
                  <a:lnTo>
                    <a:pt x="385" y="29"/>
                  </a:lnTo>
                  <a:lnTo>
                    <a:pt x="389" y="26"/>
                  </a:lnTo>
                  <a:lnTo>
                    <a:pt x="393" y="26"/>
                  </a:lnTo>
                  <a:lnTo>
                    <a:pt x="393" y="22"/>
                  </a:lnTo>
                  <a:lnTo>
                    <a:pt x="396" y="18"/>
                  </a:lnTo>
                  <a:lnTo>
                    <a:pt x="400" y="18"/>
                  </a:lnTo>
                  <a:lnTo>
                    <a:pt x="400" y="22"/>
                  </a:lnTo>
                  <a:lnTo>
                    <a:pt x="404" y="18"/>
                  </a:lnTo>
                  <a:lnTo>
                    <a:pt x="408" y="18"/>
                  </a:lnTo>
                  <a:lnTo>
                    <a:pt x="411" y="22"/>
                  </a:lnTo>
                  <a:lnTo>
                    <a:pt x="415" y="26"/>
                  </a:lnTo>
                  <a:lnTo>
                    <a:pt x="415" y="26"/>
                  </a:lnTo>
                  <a:lnTo>
                    <a:pt x="419" y="26"/>
                  </a:lnTo>
                  <a:lnTo>
                    <a:pt x="419" y="26"/>
                  </a:lnTo>
                  <a:lnTo>
                    <a:pt x="422" y="26"/>
                  </a:lnTo>
                  <a:lnTo>
                    <a:pt x="426" y="22"/>
                  </a:lnTo>
                  <a:lnTo>
                    <a:pt x="426" y="22"/>
                  </a:lnTo>
                  <a:lnTo>
                    <a:pt x="433" y="22"/>
                  </a:lnTo>
                  <a:lnTo>
                    <a:pt x="437" y="22"/>
                  </a:lnTo>
                  <a:lnTo>
                    <a:pt x="441" y="26"/>
                  </a:lnTo>
                  <a:lnTo>
                    <a:pt x="437" y="48"/>
                  </a:lnTo>
                  <a:lnTo>
                    <a:pt x="437" y="52"/>
                  </a:lnTo>
                  <a:lnTo>
                    <a:pt x="437" y="55"/>
                  </a:lnTo>
                  <a:lnTo>
                    <a:pt x="437" y="59"/>
                  </a:lnTo>
                  <a:lnTo>
                    <a:pt x="433" y="66"/>
                  </a:lnTo>
                  <a:lnTo>
                    <a:pt x="437" y="70"/>
                  </a:lnTo>
                  <a:lnTo>
                    <a:pt x="445" y="74"/>
                  </a:lnTo>
                  <a:lnTo>
                    <a:pt x="452" y="70"/>
                  </a:lnTo>
                  <a:lnTo>
                    <a:pt x="456" y="70"/>
                  </a:lnTo>
                  <a:lnTo>
                    <a:pt x="463" y="70"/>
                  </a:lnTo>
                  <a:lnTo>
                    <a:pt x="467" y="74"/>
                  </a:lnTo>
                  <a:lnTo>
                    <a:pt x="471" y="70"/>
                  </a:lnTo>
                  <a:lnTo>
                    <a:pt x="471" y="66"/>
                  </a:lnTo>
                  <a:lnTo>
                    <a:pt x="471" y="63"/>
                  </a:lnTo>
                  <a:lnTo>
                    <a:pt x="474" y="63"/>
                  </a:lnTo>
                  <a:lnTo>
                    <a:pt x="478" y="59"/>
                  </a:lnTo>
                  <a:lnTo>
                    <a:pt x="485" y="63"/>
                  </a:lnTo>
                  <a:lnTo>
                    <a:pt x="489" y="66"/>
                  </a:lnTo>
                  <a:lnTo>
                    <a:pt x="496" y="70"/>
                  </a:lnTo>
                  <a:lnTo>
                    <a:pt x="500" y="78"/>
                  </a:lnTo>
                  <a:lnTo>
                    <a:pt x="504" y="81"/>
                  </a:lnTo>
                  <a:lnTo>
                    <a:pt x="508" y="85"/>
                  </a:lnTo>
                  <a:lnTo>
                    <a:pt x="508" y="85"/>
                  </a:lnTo>
                  <a:lnTo>
                    <a:pt x="508" y="89"/>
                  </a:lnTo>
                  <a:lnTo>
                    <a:pt x="504" y="89"/>
                  </a:lnTo>
                  <a:lnTo>
                    <a:pt x="504" y="92"/>
                  </a:lnTo>
                  <a:lnTo>
                    <a:pt x="504" y="92"/>
                  </a:lnTo>
                  <a:lnTo>
                    <a:pt x="500" y="92"/>
                  </a:lnTo>
                  <a:lnTo>
                    <a:pt x="500" y="92"/>
                  </a:lnTo>
                  <a:lnTo>
                    <a:pt x="496" y="92"/>
                  </a:lnTo>
                  <a:lnTo>
                    <a:pt x="496" y="92"/>
                  </a:lnTo>
                  <a:lnTo>
                    <a:pt x="489" y="92"/>
                  </a:lnTo>
                  <a:lnTo>
                    <a:pt x="489" y="92"/>
                  </a:lnTo>
                  <a:lnTo>
                    <a:pt x="485" y="96"/>
                  </a:lnTo>
                  <a:lnTo>
                    <a:pt x="482" y="100"/>
                  </a:lnTo>
                  <a:lnTo>
                    <a:pt x="478" y="100"/>
                  </a:lnTo>
                  <a:lnTo>
                    <a:pt x="474" y="100"/>
                  </a:lnTo>
                  <a:lnTo>
                    <a:pt x="474" y="100"/>
                  </a:lnTo>
                  <a:lnTo>
                    <a:pt x="474" y="104"/>
                  </a:lnTo>
                  <a:lnTo>
                    <a:pt x="471" y="104"/>
                  </a:lnTo>
                  <a:lnTo>
                    <a:pt x="471" y="104"/>
                  </a:lnTo>
                  <a:lnTo>
                    <a:pt x="467" y="104"/>
                  </a:lnTo>
                  <a:lnTo>
                    <a:pt x="467" y="104"/>
                  </a:lnTo>
                  <a:lnTo>
                    <a:pt x="463" y="111"/>
                  </a:lnTo>
                  <a:lnTo>
                    <a:pt x="463" y="115"/>
                  </a:lnTo>
                  <a:lnTo>
                    <a:pt x="463" y="118"/>
                  </a:lnTo>
                  <a:lnTo>
                    <a:pt x="463" y="118"/>
                  </a:lnTo>
                  <a:lnTo>
                    <a:pt x="459" y="118"/>
                  </a:lnTo>
                  <a:lnTo>
                    <a:pt x="452" y="126"/>
                  </a:lnTo>
                  <a:lnTo>
                    <a:pt x="448" y="126"/>
                  </a:lnTo>
                  <a:lnTo>
                    <a:pt x="441" y="122"/>
                  </a:lnTo>
                  <a:lnTo>
                    <a:pt x="441" y="126"/>
                  </a:lnTo>
                  <a:lnTo>
                    <a:pt x="437" y="130"/>
                  </a:lnTo>
                  <a:lnTo>
                    <a:pt x="433" y="133"/>
                  </a:lnTo>
                  <a:lnTo>
                    <a:pt x="430" y="133"/>
                  </a:lnTo>
                  <a:lnTo>
                    <a:pt x="430" y="137"/>
                  </a:lnTo>
                  <a:lnTo>
                    <a:pt x="426" y="141"/>
                  </a:lnTo>
                  <a:lnTo>
                    <a:pt x="426" y="141"/>
                  </a:lnTo>
                  <a:lnTo>
                    <a:pt x="422" y="137"/>
                  </a:lnTo>
                  <a:lnTo>
                    <a:pt x="419" y="137"/>
                  </a:lnTo>
                  <a:lnTo>
                    <a:pt x="415" y="137"/>
                  </a:lnTo>
                  <a:lnTo>
                    <a:pt x="411" y="133"/>
                  </a:lnTo>
                  <a:lnTo>
                    <a:pt x="404" y="133"/>
                  </a:lnTo>
                  <a:lnTo>
                    <a:pt x="400" y="133"/>
                  </a:lnTo>
                  <a:lnTo>
                    <a:pt x="396" y="137"/>
                  </a:lnTo>
                  <a:lnTo>
                    <a:pt x="393" y="141"/>
                  </a:lnTo>
                  <a:lnTo>
                    <a:pt x="393" y="148"/>
                  </a:lnTo>
                  <a:lnTo>
                    <a:pt x="393" y="152"/>
                  </a:lnTo>
                  <a:lnTo>
                    <a:pt x="393" y="152"/>
                  </a:lnTo>
                  <a:lnTo>
                    <a:pt x="400" y="156"/>
                  </a:lnTo>
                  <a:lnTo>
                    <a:pt x="408" y="159"/>
                  </a:lnTo>
                  <a:lnTo>
                    <a:pt x="408" y="163"/>
                  </a:lnTo>
                  <a:lnTo>
                    <a:pt x="404" y="163"/>
                  </a:lnTo>
                  <a:lnTo>
                    <a:pt x="404" y="167"/>
                  </a:lnTo>
                  <a:lnTo>
                    <a:pt x="396" y="174"/>
                  </a:lnTo>
                  <a:lnTo>
                    <a:pt x="393" y="181"/>
                  </a:lnTo>
                  <a:lnTo>
                    <a:pt x="389" y="185"/>
                  </a:lnTo>
                  <a:lnTo>
                    <a:pt x="385" y="185"/>
                  </a:lnTo>
                  <a:lnTo>
                    <a:pt x="382" y="189"/>
                  </a:lnTo>
                  <a:lnTo>
                    <a:pt x="378" y="189"/>
                  </a:lnTo>
                  <a:lnTo>
                    <a:pt x="374" y="189"/>
                  </a:lnTo>
                  <a:lnTo>
                    <a:pt x="371" y="193"/>
                  </a:lnTo>
                  <a:lnTo>
                    <a:pt x="363" y="193"/>
                  </a:lnTo>
                  <a:lnTo>
                    <a:pt x="356" y="193"/>
                  </a:lnTo>
                  <a:lnTo>
                    <a:pt x="352" y="196"/>
                  </a:lnTo>
                  <a:lnTo>
                    <a:pt x="348" y="196"/>
                  </a:lnTo>
                  <a:lnTo>
                    <a:pt x="337" y="200"/>
                  </a:lnTo>
                  <a:lnTo>
                    <a:pt x="326" y="204"/>
                  </a:lnTo>
                  <a:lnTo>
                    <a:pt x="322" y="207"/>
                  </a:lnTo>
                  <a:lnTo>
                    <a:pt x="315" y="215"/>
                  </a:lnTo>
                  <a:lnTo>
                    <a:pt x="311" y="215"/>
                  </a:lnTo>
                  <a:lnTo>
                    <a:pt x="308" y="215"/>
                  </a:lnTo>
                  <a:lnTo>
                    <a:pt x="304" y="215"/>
                  </a:lnTo>
                  <a:lnTo>
                    <a:pt x="304" y="215"/>
                  </a:lnTo>
                  <a:lnTo>
                    <a:pt x="304" y="211"/>
                  </a:lnTo>
                  <a:lnTo>
                    <a:pt x="296" y="211"/>
                  </a:lnTo>
                  <a:lnTo>
                    <a:pt x="289" y="215"/>
                  </a:lnTo>
                  <a:lnTo>
                    <a:pt x="285" y="211"/>
                  </a:lnTo>
                  <a:lnTo>
                    <a:pt x="278" y="211"/>
                  </a:lnTo>
                  <a:lnTo>
                    <a:pt x="271" y="207"/>
                  </a:lnTo>
                  <a:lnTo>
                    <a:pt x="259" y="204"/>
                  </a:lnTo>
                  <a:lnTo>
                    <a:pt x="252" y="196"/>
                  </a:lnTo>
                  <a:lnTo>
                    <a:pt x="248" y="196"/>
                  </a:lnTo>
                  <a:lnTo>
                    <a:pt x="237" y="196"/>
                  </a:lnTo>
                  <a:lnTo>
                    <a:pt x="226" y="196"/>
                  </a:lnTo>
                  <a:lnTo>
                    <a:pt x="226" y="196"/>
                  </a:lnTo>
                  <a:lnTo>
                    <a:pt x="222" y="196"/>
                  </a:lnTo>
                  <a:lnTo>
                    <a:pt x="222" y="200"/>
                  </a:lnTo>
                  <a:lnTo>
                    <a:pt x="215" y="200"/>
                  </a:lnTo>
                  <a:lnTo>
                    <a:pt x="208" y="200"/>
                  </a:lnTo>
                  <a:lnTo>
                    <a:pt x="197" y="200"/>
                  </a:lnTo>
                  <a:lnTo>
                    <a:pt x="185" y="200"/>
                  </a:lnTo>
                  <a:lnTo>
                    <a:pt x="178" y="200"/>
                  </a:lnTo>
                  <a:lnTo>
                    <a:pt x="171" y="200"/>
                  </a:lnTo>
                  <a:lnTo>
                    <a:pt x="167" y="200"/>
                  </a:lnTo>
                  <a:lnTo>
                    <a:pt x="163" y="200"/>
                  </a:lnTo>
                  <a:lnTo>
                    <a:pt x="159" y="193"/>
                  </a:lnTo>
                  <a:lnTo>
                    <a:pt x="159" y="189"/>
                  </a:lnTo>
                  <a:lnTo>
                    <a:pt x="156" y="185"/>
                  </a:lnTo>
                  <a:lnTo>
                    <a:pt x="152" y="181"/>
                  </a:lnTo>
                  <a:lnTo>
                    <a:pt x="152" y="178"/>
                  </a:lnTo>
                  <a:lnTo>
                    <a:pt x="152" y="178"/>
                  </a:lnTo>
                  <a:lnTo>
                    <a:pt x="148" y="174"/>
                  </a:lnTo>
                  <a:lnTo>
                    <a:pt x="145" y="174"/>
                  </a:lnTo>
                  <a:lnTo>
                    <a:pt x="145" y="174"/>
                  </a:lnTo>
                  <a:lnTo>
                    <a:pt x="145" y="170"/>
                  </a:lnTo>
                  <a:lnTo>
                    <a:pt x="145" y="170"/>
                  </a:lnTo>
                  <a:lnTo>
                    <a:pt x="141" y="170"/>
                  </a:lnTo>
                  <a:lnTo>
                    <a:pt x="141" y="170"/>
                  </a:lnTo>
                  <a:lnTo>
                    <a:pt x="137" y="170"/>
                  </a:lnTo>
                  <a:lnTo>
                    <a:pt x="134" y="167"/>
                  </a:lnTo>
                  <a:lnTo>
                    <a:pt x="126" y="163"/>
                  </a:lnTo>
                  <a:lnTo>
                    <a:pt x="122" y="163"/>
                  </a:lnTo>
                  <a:lnTo>
                    <a:pt x="122" y="163"/>
                  </a:lnTo>
                  <a:lnTo>
                    <a:pt x="119" y="163"/>
                  </a:lnTo>
                  <a:lnTo>
                    <a:pt x="119" y="159"/>
                  </a:lnTo>
                  <a:lnTo>
                    <a:pt x="115" y="159"/>
                  </a:lnTo>
                  <a:lnTo>
                    <a:pt x="104" y="156"/>
                  </a:lnTo>
                  <a:lnTo>
                    <a:pt x="100" y="156"/>
                  </a:lnTo>
                  <a:lnTo>
                    <a:pt x="100" y="156"/>
                  </a:lnTo>
                  <a:lnTo>
                    <a:pt x="97" y="156"/>
                  </a:lnTo>
                  <a:lnTo>
                    <a:pt x="89" y="156"/>
                  </a:lnTo>
                  <a:lnTo>
                    <a:pt x="71" y="156"/>
                  </a:lnTo>
                  <a:lnTo>
                    <a:pt x="67" y="152"/>
                  </a:lnTo>
                  <a:lnTo>
                    <a:pt x="63" y="148"/>
                  </a:lnTo>
                  <a:lnTo>
                    <a:pt x="63" y="144"/>
                  </a:lnTo>
                  <a:lnTo>
                    <a:pt x="63" y="141"/>
                  </a:lnTo>
                  <a:lnTo>
                    <a:pt x="67" y="141"/>
                  </a:lnTo>
                  <a:lnTo>
                    <a:pt x="67" y="141"/>
                  </a:lnTo>
                  <a:lnTo>
                    <a:pt x="67" y="137"/>
                  </a:lnTo>
                  <a:lnTo>
                    <a:pt x="67" y="133"/>
                  </a:lnTo>
                  <a:lnTo>
                    <a:pt x="67" y="130"/>
                  </a:lnTo>
                  <a:lnTo>
                    <a:pt x="67" y="130"/>
                  </a:lnTo>
                  <a:lnTo>
                    <a:pt x="67" y="126"/>
                  </a:lnTo>
                  <a:lnTo>
                    <a:pt x="67" y="126"/>
                  </a:lnTo>
                  <a:lnTo>
                    <a:pt x="63" y="122"/>
                  </a:lnTo>
                  <a:lnTo>
                    <a:pt x="60" y="118"/>
                  </a:lnTo>
                  <a:lnTo>
                    <a:pt x="60" y="118"/>
                  </a:lnTo>
                  <a:lnTo>
                    <a:pt x="56" y="115"/>
                  </a:lnTo>
                  <a:lnTo>
                    <a:pt x="56" y="115"/>
                  </a:lnTo>
                  <a:lnTo>
                    <a:pt x="56" y="111"/>
                  </a:lnTo>
                  <a:lnTo>
                    <a:pt x="52" y="107"/>
                  </a:lnTo>
                  <a:lnTo>
                    <a:pt x="52" y="107"/>
                  </a:lnTo>
                  <a:lnTo>
                    <a:pt x="48" y="104"/>
                  </a:lnTo>
                  <a:lnTo>
                    <a:pt x="48" y="104"/>
                  </a:lnTo>
                  <a:lnTo>
                    <a:pt x="45" y="100"/>
                  </a:lnTo>
                  <a:lnTo>
                    <a:pt x="45" y="100"/>
                  </a:lnTo>
                  <a:lnTo>
                    <a:pt x="41" y="100"/>
                  </a:lnTo>
                  <a:lnTo>
                    <a:pt x="37" y="104"/>
                  </a:lnTo>
                  <a:lnTo>
                    <a:pt x="37" y="104"/>
                  </a:lnTo>
                  <a:lnTo>
                    <a:pt x="37" y="104"/>
                  </a:lnTo>
                  <a:lnTo>
                    <a:pt x="34" y="100"/>
                  </a:lnTo>
                  <a:lnTo>
                    <a:pt x="34" y="100"/>
                  </a:lnTo>
                  <a:lnTo>
                    <a:pt x="30" y="100"/>
                  </a:lnTo>
                  <a:lnTo>
                    <a:pt x="26" y="100"/>
                  </a:lnTo>
                  <a:lnTo>
                    <a:pt x="26" y="100"/>
                  </a:lnTo>
                  <a:lnTo>
                    <a:pt x="22" y="104"/>
                  </a:lnTo>
                  <a:lnTo>
                    <a:pt x="22" y="104"/>
                  </a:lnTo>
                  <a:lnTo>
                    <a:pt x="19" y="100"/>
                  </a:lnTo>
                  <a:lnTo>
                    <a:pt x="19" y="100"/>
                  </a:lnTo>
                  <a:lnTo>
                    <a:pt x="19" y="96"/>
                  </a:lnTo>
                  <a:lnTo>
                    <a:pt x="15" y="96"/>
                  </a:lnTo>
                  <a:lnTo>
                    <a:pt x="11" y="92"/>
                  </a:lnTo>
                  <a:lnTo>
                    <a:pt x="11" y="92"/>
                  </a:lnTo>
                  <a:lnTo>
                    <a:pt x="8" y="89"/>
                  </a:lnTo>
                  <a:lnTo>
                    <a:pt x="8" y="89"/>
                  </a:lnTo>
                  <a:lnTo>
                    <a:pt x="4" y="85"/>
                  </a:lnTo>
                  <a:lnTo>
                    <a:pt x="4" y="85"/>
                  </a:lnTo>
                  <a:lnTo>
                    <a:pt x="4" y="81"/>
                  </a:lnTo>
                  <a:lnTo>
                    <a:pt x="4" y="85"/>
                  </a:lnTo>
                  <a:lnTo>
                    <a:pt x="4" y="85"/>
                  </a:lnTo>
                  <a:lnTo>
                    <a:pt x="4" y="85"/>
                  </a:lnTo>
                  <a:lnTo>
                    <a:pt x="0" y="81"/>
                  </a:lnTo>
                  <a:lnTo>
                    <a:pt x="0" y="81"/>
                  </a:lnTo>
                  <a:lnTo>
                    <a:pt x="0" y="78"/>
                  </a:lnTo>
                  <a:lnTo>
                    <a:pt x="0" y="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21" name="Freeform 16"/>
            <p:cNvSpPr>
              <a:spLocks/>
            </p:cNvSpPr>
            <p:nvPr/>
          </p:nvSpPr>
          <p:spPr bwMode="auto">
            <a:xfrm>
              <a:off x="5193663" y="1935656"/>
              <a:ext cx="800284" cy="382130"/>
            </a:xfrm>
            <a:custGeom>
              <a:avLst/>
              <a:gdLst>
                <a:gd name="T0" fmla="*/ 15 w 622"/>
                <a:gd name="T1" fmla="*/ 174 h 297"/>
                <a:gd name="T2" fmla="*/ 0 w 622"/>
                <a:gd name="T3" fmla="*/ 141 h 297"/>
                <a:gd name="T4" fmla="*/ 29 w 622"/>
                <a:gd name="T5" fmla="*/ 133 h 297"/>
                <a:gd name="T6" fmla="*/ 44 w 622"/>
                <a:gd name="T7" fmla="*/ 107 h 297"/>
                <a:gd name="T8" fmla="*/ 59 w 622"/>
                <a:gd name="T9" fmla="*/ 100 h 297"/>
                <a:gd name="T10" fmla="*/ 70 w 622"/>
                <a:gd name="T11" fmla="*/ 100 h 297"/>
                <a:gd name="T12" fmla="*/ 100 w 622"/>
                <a:gd name="T13" fmla="*/ 107 h 297"/>
                <a:gd name="T14" fmla="*/ 118 w 622"/>
                <a:gd name="T15" fmla="*/ 115 h 297"/>
                <a:gd name="T16" fmla="*/ 141 w 622"/>
                <a:gd name="T17" fmla="*/ 107 h 297"/>
                <a:gd name="T18" fmla="*/ 163 w 622"/>
                <a:gd name="T19" fmla="*/ 107 h 297"/>
                <a:gd name="T20" fmla="*/ 178 w 622"/>
                <a:gd name="T21" fmla="*/ 115 h 297"/>
                <a:gd name="T22" fmla="*/ 207 w 622"/>
                <a:gd name="T23" fmla="*/ 115 h 297"/>
                <a:gd name="T24" fmla="*/ 200 w 622"/>
                <a:gd name="T25" fmla="*/ 89 h 297"/>
                <a:gd name="T26" fmla="*/ 196 w 622"/>
                <a:gd name="T27" fmla="*/ 74 h 297"/>
                <a:gd name="T28" fmla="*/ 211 w 622"/>
                <a:gd name="T29" fmla="*/ 56 h 297"/>
                <a:gd name="T30" fmla="*/ 200 w 622"/>
                <a:gd name="T31" fmla="*/ 52 h 297"/>
                <a:gd name="T32" fmla="*/ 207 w 622"/>
                <a:gd name="T33" fmla="*/ 44 h 297"/>
                <a:gd name="T34" fmla="*/ 229 w 622"/>
                <a:gd name="T35" fmla="*/ 37 h 297"/>
                <a:gd name="T36" fmla="*/ 255 w 622"/>
                <a:gd name="T37" fmla="*/ 30 h 297"/>
                <a:gd name="T38" fmla="*/ 274 w 622"/>
                <a:gd name="T39" fmla="*/ 22 h 297"/>
                <a:gd name="T40" fmla="*/ 300 w 622"/>
                <a:gd name="T41" fmla="*/ 11 h 297"/>
                <a:gd name="T42" fmla="*/ 322 w 622"/>
                <a:gd name="T43" fmla="*/ 4 h 297"/>
                <a:gd name="T44" fmla="*/ 344 w 622"/>
                <a:gd name="T45" fmla="*/ 15 h 297"/>
                <a:gd name="T46" fmla="*/ 352 w 622"/>
                <a:gd name="T47" fmla="*/ 26 h 297"/>
                <a:gd name="T48" fmla="*/ 366 w 622"/>
                <a:gd name="T49" fmla="*/ 26 h 297"/>
                <a:gd name="T50" fmla="*/ 381 w 622"/>
                <a:gd name="T51" fmla="*/ 30 h 297"/>
                <a:gd name="T52" fmla="*/ 392 w 622"/>
                <a:gd name="T53" fmla="*/ 37 h 297"/>
                <a:gd name="T54" fmla="*/ 415 w 622"/>
                <a:gd name="T55" fmla="*/ 26 h 297"/>
                <a:gd name="T56" fmla="*/ 433 w 622"/>
                <a:gd name="T57" fmla="*/ 22 h 297"/>
                <a:gd name="T58" fmla="*/ 507 w 622"/>
                <a:gd name="T59" fmla="*/ 82 h 297"/>
                <a:gd name="T60" fmla="*/ 529 w 622"/>
                <a:gd name="T61" fmla="*/ 89 h 297"/>
                <a:gd name="T62" fmla="*/ 552 w 622"/>
                <a:gd name="T63" fmla="*/ 85 h 297"/>
                <a:gd name="T64" fmla="*/ 581 w 622"/>
                <a:gd name="T65" fmla="*/ 100 h 297"/>
                <a:gd name="T66" fmla="*/ 589 w 622"/>
                <a:gd name="T67" fmla="*/ 111 h 297"/>
                <a:gd name="T68" fmla="*/ 611 w 622"/>
                <a:gd name="T69" fmla="*/ 111 h 297"/>
                <a:gd name="T70" fmla="*/ 614 w 622"/>
                <a:gd name="T71" fmla="*/ 130 h 297"/>
                <a:gd name="T72" fmla="*/ 607 w 622"/>
                <a:gd name="T73" fmla="*/ 163 h 297"/>
                <a:gd name="T74" fmla="*/ 574 w 622"/>
                <a:gd name="T75" fmla="*/ 163 h 297"/>
                <a:gd name="T76" fmla="*/ 566 w 622"/>
                <a:gd name="T77" fmla="*/ 197 h 297"/>
                <a:gd name="T78" fmla="*/ 552 w 622"/>
                <a:gd name="T79" fmla="*/ 204 h 297"/>
                <a:gd name="T80" fmla="*/ 537 w 622"/>
                <a:gd name="T81" fmla="*/ 215 h 297"/>
                <a:gd name="T82" fmla="*/ 548 w 622"/>
                <a:gd name="T83" fmla="*/ 237 h 297"/>
                <a:gd name="T84" fmla="*/ 548 w 622"/>
                <a:gd name="T85" fmla="*/ 260 h 297"/>
                <a:gd name="T86" fmla="*/ 489 w 622"/>
                <a:gd name="T87" fmla="*/ 252 h 297"/>
                <a:gd name="T88" fmla="*/ 448 w 622"/>
                <a:gd name="T89" fmla="*/ 252 h 297"/>
                <a:gd name="T90" fmla="*/ 415 w 622"/>
                <a:gd name="T91" fmla="*/ 263 h 297"/>
                <a:gd name="T92" fmla="*/ 392 w 622"/>
                <a:gd name="T93" fmla="*/ 274 h 297"/>
                <a:gd name="T94" fmla="*/ 352 w 622"/>
                <a:gd name="T95" fmla="*/ 293 h 297"/>
                <a:gd name="T96" fmla="*/ 278 w 622"/>
                <a:gd name="T97" fmla="*/ 245 h 297"/>
                <a:gd name="T98" fmla="*/ 152 w 622"/>
                <a:gd name="T99" fmla="*/ 286 h 297"/>
                <a:gd name="T100" fmla="*/ 115 w 622"/>
                <a:gd name="T101" fmla="*/ 274 h 297"/>
                <a:gd name="T102" fmla="*/ 96 w 622"/>
                <a:gd name="T103" fmla="*/ 267 h 297"/>
                <a:gd name="T104" fmla="*/ 81 w 622"/>
                <a:gd name="T105" fmla="*/ 252 h 297"/>
                <a:gd name="T106" fmla="*/ 70 w 622"/>
                <a:gd name="T107" fmla="*/ 237 h 297"/>
                <a:gd name="T108" fmla="*/ 89 w 622"/>
                <a:gd name="T109" fmla="*/ 237 h 297"/>
                <a:gd name="T110" fmla="*/ 81 w 622"/>
                <a:gd name="T111" fmla="*/ 226 h 297"/>
                <a:gd name="T112" fmla="*/ 103 w 622"/>
                <a:gd name="T113" fmla="*/ 222 h 297"/>
                <a:gd name="T114" fmla="*/ 107 w 622"/>
                <a:gd name="T115" fmla="*/ 211 h 297"/>
                <a:gd name="T116" fmla="*/ 107 w 622"/>
                <a:gd name="T117" fmla="*/ 197 h 297"/>
                <a:gd name="T118" fmla="*/ 92 w 622"/>
                <a:gd name="T119" fmla="*/ 193 h 297"/>
                <a:gd name="T120" fmla="*/ 81 w 622"/>
                <a:gd name="T121" fmla="*/ 189 h 297"/>
                <a:gd name="T122" fmla="*/ 66 w 622"/>
                <a:gd name="T123" fmla="*/ 193 h 297"/>
                <a:gd name="T124" fmla="*/ 52 w 622"/>
                <a:gd name="T125" fmla="*/ 20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22" h="297">
                  <a:moveTo>
                    <a:pt x="48" y="200"/>
                  </a:moveTo>
                  <a:lnTo>
                    <a:pt x="44" y="197"/>
                  </a:lnTo>
                  <a:lnTo>
                    <a:pt x="37" y="200"/>
                  </a:lnTo>
                  <a:lnTo>
                    <a:pt x="33" y="197"/>
                  </a:lnTo>
                  <a:lnTo>
                    <a:pt x="33" y="193"/>
                  </a:lnTo>
                  <a:lnTo>
                    <a:pt x="41" y="193"/>
                  </a:lnTo>
                  <a:lnTo>
                    <a:pt x="33" y="182"/>
                  </a:lnTo>
                  <a:lnTo>
                    <a:pt x="26" y="178"/>
                  </a:lnTo>
                  <a:lnTo>
                    <a:pt x="15" y="174"/>
                  </a:lnTo>
                  <a:lnTo>
                    <a:pt x="15" y="178"/>
                  </a:lnTo>
                  <a:lnTo>
                    <a:pt x="7" y="171"/>
                  </a:lnTo>
                  <a:lnTo>
                    <a:pt x="7" y="171"/>
                  </a:lnTo>
                  <a:lnTo>
                    <a:pt x="7" y="167"/>
                  </a:lnTo>
                  <a:lnTo>
                    <a:pt x="0" y="163"/>
                  </a:lnTo>
                  <a:lnTo>
                    <a:pt x="0" y="159"/>
                  </a:lnTo>
                  <a:lnTo>
                    <a:pt x="4" y="148"/>
                  </a:lnTo>
                  <a:lnTo>
                    <a:pt x="0" y="148"/>
                  </a:lnTo>
                  <a:lnTo>
                    <a:pt x="0" y="141"/>
                  </a:lnTo>
                  <a:lnTo>
                    <a:pt x="4" y="137"/>
                  </a:lnTo>
                  <a:lnTo>
                    <a:pt x="7" y="133"/>
                  </a:lnTo>
                  <a:lnTo>
                    <a:pt x="7" y="130"/>
                  </a:lnTo>
                  <a:lnTo>
                    <a:pt x="11" y="126"/>
                  </a:lnTo>
                  <a:lnTo>
                    <a:pt x="18" y="133"/>
                  </a:lnTo>
                  <a:lnTo>
                    <a:pt x="18" y="137"/>
                  </a:lnTo>
                  <a:lnTo>
                    <a:pt x="26" y="141"/>
                  </a:lnTo>
                  <a:lnTo>
                    <a:pt x="29" y="137"/>
                  </a:lnTo>
                  <a:lnTo>
                    <a:pt x="29" y="133"/>
                  </a:lnTo>
                  <a:lnTo>
                    <a:pt x="29" y="133"/>
                  </a:lnTo>
                  <a:lnTo>
                    <a:pt x="26" y="122"/>
                  </a:lnTo>
                  <a:lnTo>
                    <a:pt x="33" y="119"/>
                  </a:lnTo>
                  <a:lnTo>
                    <a:pt x="37" y="119"/>
                  </a:lnTo>
                  <a:lnTo>
                    <a:pt x="37" y="119"/>
                  </a:lnTo>
                  <a:lnTo>
                    <a:pt x="37" y="115"/>
                  </a:lnTo>
                  <a:lnTo>
                    <a:pt x="37" y="111"/>
                  </a:lnTo>
                  <a:lnTo>
                    <a:pt x="41" y="107"/>
                  </a:lnTo>
                  <a:lnTo>
                    <a:pt x="44" y="107"/>
                  </a:lnTo>
                  <a:lnTo>
                    <a:pt x="44" y="104"/>
                  </a:lnTo>
                  <a:lnTo>
                    <a:pt x="48" y="104"/>
                  </a:lnTo>
                  <a:lnTo>
                    <a:pt x="52" y="104"/>
                  </a:lnTo>
                  <a:lnTo>
                    <a:pt x="52" y="100"/>
                  </a:lnTo>
                  <a:lnTo>
                    <a:pt x="52" y="96"/>
                  </a:lnTo>
                  <a:lnTo>
                    <a:pt x="52" y="96"/>
                  </a:lnTo>
                  <a:lnTo>
                    <a:pt x="55" y="100"/>
                  </a:lnTo>
                  <a:lnTo>
                    <a:pt x="59" y="100"/>
                  </a:lnTo>
                  <a:lnTo>
                    <a:pt x="59" y="100"/>
                  </a:lnTo>
                  <a:lnTo>
                    <a:pt x="59" y="104"/>
                  </a:lnTo>
                  <a:lnTo>
                    <a:pt x="59" y="107"/>
                  </a:lnTo>
                  <a:lnTo>
                    <a:pt x="63" y="104"/>
                  </a:lnTo>
                  <a:lnTo>
                    <a:pt x="63" y="100"/>
                  </a:lnTo>
                  <a:lnTo>
                    <a:pt x="66" y="100"/>
                  </a:lnTo>
                  <a:lnTo>
                    <a:pt x="66" y="104"/>
                  </a:lnTo>
                  <a:lnTo>
                    <a:pt x="66" y="100"/>
                  </a:lnTo>
                  <a:lnTo>
                    <a:pt x="66" y="100"/>
                  </a:lnTo>
                  <a:lnTo>
                    <a:pt x="70" y="100"/>
                  </a:lnTo>
                  <a:lnTo>
                    <a:pt x="74" y="96"/>
                  </a:lnTo>
                  <a:lnTo>
                    <a:pt x="78" y="96"/>
                  </a:lnTo>
                  <a:lnTo>
                    <a:pt x="78" y="100"/>
                  </a:lnTo>
                  <a:lnTo>
                    <a:pt x="81" y="104"/>
                  </a:lnTo>
                  <a:lnTo>
                    <a:pt x="89" y="100"/>
                  </a:lnTo>
                  <a:lnTo>
                    <a:pt x="92" y="100"/>
                  </a:lnTo>
                  <a:lnTo>
                    <a:pt x="92" y="104"/>
                  </a:lnTo>
                  <a:lnTo>
                    <a:pt x="96" y="104"/>
                  </a:lnTo>
                  <a:lnTo>
                    <a:pt x="100" y="107"/>
                  </a:lnTo>
                  <a:lnTo>
                    <a:pt x="103" y="107"/>
                  </a:lnTo>
                  <a:lnTo>
                    <a:pt x="103" y="111"/>
                  </a:lnTo>
                  <a:lnTo>
                    <a:pt x="111" y="115"/>
                  </a:lnTo>
                  <a:lnTo>
                    <a:pt x="111" y="115"/>
                  </a:lnTo>
                  <a:lnTo>
                    <a:pt x="115" y="115"/>
                  </a:lnTo>
                  <a:lnTo>
                    <a:pt x="115" y="119"/>
                  </a:lnTo>
                  <a:lnTo>
                    <a:pt x="115" y="119"/>
                  </a:lnTo>
                  <a:lnTo>
                    <a:pt x="118" y="119"/>
                  </a:lnTo>
                  <a:lnTo>
                    <a:pt x="118" y="115"/>
                  </a:lnTo>
                  <a:lnTo>
                    <a:pt x="122" y="111"/>
                  </a:lnTo>
                  <a:lnTo>
                    <a:pt x="122" y="115"/>
                  </a:lnTo>
                  <a:lnTo>
                    <a:pt x="129" y="115"/>
                  </a:lnTo>
                  <a:lnTo>
                    <a:pt x="129" y="119"/>
                  </a:lnTo>
                  <a:lnTo>
                    <a:pt x="133" y="119"/>
                  </a:lnTo>
                  <a:lnTo>
                    <a:pt x="137" y="115"/>
                  </a:lnTo>
                  <a:lnTo>
                    <a:pt x="137" y="111"/>
                  </a:lnTo>
                  <a:lnTo>
                    <a:pt x="141" y="111"/>
                  </a:lnTo>
                  <a:lnTo>
                    <a:pt x="141" y="107"/>
                  </a:lnTo>
                  <a:lnTo>
                    <a:pt x="144" y="107"/>
                  </a:lnTo>
                  <a:lnTo>
                    <a:pt x="144" y="107"/>
                  </a:lnTo>
                  <a:lnTo>
                    <a:pt x="148" y="107"/>
                  </a:lnTo>
                  <a:lnTo>
                    <a:pt x="152" y="107"/>
                  </a:lnTo>
                  <a:lnTo>
                    <a:pt x="155" y="111"/>
                  </a:lnTo>
                  <a:lnTo>
                    <a:pt x="155" y="111"/>
                  </a:lnTo>
                  <a:lnTo>
                    <a:pt x="163" y="111"/>
                  </a:lnTo>
                  <a:lnTo>
                    <a:pt x="159" y="107"/>
                  </a:lnTo>
                  <a:lnTo>
                    <a:pt x="163" y="107"/>
                  </a:lnTo>
                  <a:lnTo>
                    <a:pt x="166" y="107"/>
                  </a:lnTo>
                  <a:lnTo>
                    <a:pt x="170" y="104"/>
                  </a:lnTo>
                  <a:lnTo>
                    <a:pt x="174" y="107"/>
                  </a:lnTo>
                  <a:lnTo>
                    <a:pt x="174" y="107"/>
                  </a:lnTo>
                  <a:lnTo>
                    <a:pt x="174" y="111"/>
                  </a:lnTo>
                  <a:lnTo>
                    <a:pt x="170" y="111"/>
                  </a:lnTo>
                  <a:lnTo>
                    <a:pt x="174" y="115"/>
                  </a:lnTo>
                  <a:lnTo>
                    <a:pt x="178" y="115"/>
                  </a:lnTo>
                  <a:lnTo>
                    <a:pt x="178" y="115"/>
                  </a:lnTo>
                  <a:lnTo>
                    <a:pt x="181" y="115"/>
                  </a:lnTo>
                  <a:lnTo>
                    <a:pt x="185" y="115"/>
                  </a:lnTo>
                  <a:lnTo>
                    <a:pt x="192" y="119"/>
                  </a:lnTo>
                  <a:lnTo>
                    <a:pt x="196" y="119"/>
                  </a:lnTo>
                  <a:lnTo>
                    <a:pt x="196" y="115"/>
                  </a:lnTo>
                  <a:lnTo>
                    <a:pt x="196" y="111"/>
                  </a:lnTo>
                  <a:lnTo>
                    <a:pt x="200" y="111"/>
                  </a:lnTo>
                  <a:lnTo>
                    <a:pt x="203" y="115"/>
                  </a:lnTo>
                  <a:lnTo>
                    <a:pt x="207" y="115"/>
                  </a:lnTo>
                  <a:lnTo>
                    <a:pt x="215" y="111"/>
                  </a:lnTo>
                  <a:lnTo>
                    <a:pt x="215" y="111"/>
                  </a:lnTo>
                  <a:lnTo>
                    <a:pt x="215" y="96"/>
                  </a:lnTo>
                  <a:lnTo>
                    <a:pt x="215" y="96"/>
                  </a:lnTo>
                  <a:lnTo>
                    <a:pt x="207" y="96"/>
                  </a:lnTo>
                  <a:lnTo>
                    <a:pt x="207" y="96"/>
                  </a:lnTo>
                  <a:lnTo>
                    <a:pt x="203" y="93"/>
                  </a:lnTo>
                  <a:lnTo>
                    <a:pt x="200" y="93"/>
                  </a:lnTo>
                  <a:lnTo>
                    <a:pt x="200" y="89"/>
                  </a:lnTo>
                  <a:lnTo>
                    <a:pt x="196" y="89"/>
                  </a:lnTo>
                  <a:lnTo>
                    <a:pt x="196" y="89"/>
                  </a:lnTo>
                  <a:lnTo>
                    <a:pt x="192" y="85"/>
                  </a:lnTo>
                  <a:lnTo>
                    <a:pt x="196" y="85"/>
                  </a:lnTo>
                  <a:lnTo>
                    <a:pt x="196" y="85"/>
                  </a:lnTo>
                  <a:lnTo>
                    <a:pt x="200" y="82"/>
                  </a:lnTo>
                  <a:lnTo>
                    <a:pt x="200" y="78"/>
                  </a:lnTo>
                  <a:lnTo>
                    <a:pt x="200" y="74"/>
                  </a:lnTo>
                  <a:lnTo>
                    <a:pt x="196" y="74"/>
                  </a:lnTo>
                  <a:lnTo>
                    <a:pt x="196" y="70"/>
                  </a:lnTo>
                  <a:lnTo>
                    <a:pt x="200" y="67"/>
                  </a:lnTo>
                  <a:lnTo>
                    <a:pt x="203" y="63"/>
                  </a:lnTo>
                  <a:lnTo>
                    <a:pt x="211" y="63"/>
                  </a:lnTo>
                  <a:lnTo>
                    <a:pt x="215" y="63"/>
                  </a:lnTo>
                  <a:lnTo>
                    <a:pt x="215" y="63"/>
                  </a:lnTo>
                  <a:lnTo>
                    <a:pt x="215" y="59"/>
                  </a:lnTo>
                  <a:lnTo>
                    <a:pt x="215" y="59"/>
                  </a:lnTo>
                  <a:lnTo>
                    <a:pt x="211" y="56"/>
                  </a:lnTo>
                  <a:lnTo>
                    <a:pt x="207" y="56"/>
                  </a:lnTo>
                  <a:lnTo>
                    <a:pt x="207" y="59"/>
                  </a:lnTo>
                  <a:lnTo>
                    <a:pt x="203" y="56"/>
                  </a:lnTo>
                  <a:lnTo>
                    <a:pt x="200" y="56"/>
                  </a:lnTo>
                  <a:lnTo>
                    <a:pt x="196" y="56"/>
                  </a:lnTo>
                  <a:lnTo>
                    <a:pt x="200" y="56"/>
                  </a:lnTo>
                  <a:lnTo>
                    <a:pt x="203" y="56"/>
                  </a:lnTo>
                  <a:lnTo>
                    <a:pt x="203" y="52"/>
                  </a:lnTo>
                  <a:lnTo>
                    <a:pt x="200" y="52"/>
                  </a:lnTo>
                  <a:lnTo>
                    <a:pt x="196" y="52"/>
                  </a:lnTo>
                  <a:lnTo>
                    <a:pt x="196" y="48"/>
                  </a:lnTo>
                  <a:lnTo>
                    <a:pt x="196" y="44"/>
                  </a:lnTo>
                  <a:lnTo>
                    <a:pt x="196" y="44"/>
                  </a:lnTo>
                  <a:lnTo>
                    <a:pt x="200" y="44"/>
                  </a:lnTo>
                  <a:lnTo>
                    <a:pt x="200" y="41"/>
                  </a:lnTo>
                  <a:lnTo>
                    <a:pt x="203" y="41"/>
                  </a:lnTo>
                  <a:lnTo>
                    <a:pt x="203" y="44"/>
                  </a:lnTo>
                  <a:lnTo>
                    <a:pt x="207" y="44"/>
                  </a:lnTo>
                  <a:lnTo>
                    <a:pt x="211" y="44"/>
                  </a:lnTo>
                  <a:lnTo>
                    <a:pt x="215" y="44"/>
                  </a:lnTo>
                  <a:lnTo>
                    <a:pt x="215" y="41"/>
                  </a:lnTo>
                  <a:lnTo>
                    <a:pt x="215" y="41"/>
                  </a:lnTo>
                  <a:lnTo>
                    <a:pt x="218" y="41"/>
                  </a:lnTo>
                  <a:lnTo>
                    <a:pt x="222" y="44"/>
                  </a:lnTo>
                  <a:lnTo>
                    <a:pt x="222" y="41"/>
                  </a:lnTo>
                  <a:lnTo>
                    <a:pt x="222" y="41"/>
                  </a:lnTo>
                  <a:lnTo>
                    <a:pt x="229" y="37"/>
                  </a:lnTo>
                  <a:lnTo>
                    <a:pt x="233" y="37"/>
                  </a:lnTo>
                  <a:lnTo>
                    <a:pt x="237" y="37"/>
                  </a:lnTo>
                  <a:lnTo>
                    <a:pt x="240" y="37"/>
                  </a:lnTo>
                  <a:lnTo>
                    <a:pt x="240" y="33"/>
                  </a:lnTo>
                  <a:lnTo>
                    <a:pt x="244" y="33"/>
                  </a:lnTo>
                  <a:lnTo>
                    <a:pt x="248" y="30"/>
                  </a:lnTo>
                  <a:lnTo>
                    <a:pt x="252" y="30"/>
                  </a:lnTo>
                  <a:lnTo>
                    <a:pt x="255" y="30"/>
                  </a:lnTo>
                  <a:lnTo>
                    <a:pt x="255" y="30"/>
                  </a:lnTo>
                  <a:lnTo>
                    <a:pt x="259" y="30"/>
                  </a:lnTo>
                  <a:lnTo>
                    <a:pt x="259" y="26"/>
                  </a:lnTo>
                  <a:lnTo>
                    <a:pt x="259" y="26"/>
                  </a:lnTo>
                  <a:lnTo>
                    <a:pt x="263" y="26"/>
                  </a:lnTo>
                  <a:lnTo>
                    <a:pt x="263" y="22"/>
                  </a:lnTo>
                  <a:lnTo>
                    <a:pt x="266" y="22"/>
                  </a:lnTo>
                  <a:lnTo>
                    <a:pt x="266" y="22"/>
                  </a:lnTo>
                  <a:lnTo>
                    <a:pt x="270" y="22"/>
                  </a:lnTo>
                  <a:lnTo>
                    <a:pt x="274" y="22"/>
                  </a:lnTo>
                  <a:lnTo>
                    <a:pt x="278" y="22"/>
                  </a:lnTo>
                  <a:lnTo>
                    <a:pt x="285" y="15"/>
                  </a:lnTo>
                  <a:lnTo>
                    <a:pt x="285" y="15"/>
                  </a:lnTo>
                  <a:lnTo>
                    <a:pt x="289" y="15"/>
                  </a:lnTo>
                  <a:lnTo>
                    <a:pt x="292" y="15"/>
                  </a:lnTo>
                  <a:lnTo>
                    <a:pt x="292" y="11"/>
                  </a:lnTo>
                  <a:lnTo>
                    <a:pt x="296" y="11"/>
                  </a:lnTo>
                  <a:lnTo>
                    <a:pt x="300" y="11"/>
                  </a:lnTo>
                  <a:lnTo>
                    <a:pt x="300" y="11"/>
                  </a:lnTo>
                  <a:lnTo>
                    <a:pt x="300" y="7"/>
                  </a:lnTo>
                  <a:lnTo>
                    <a:pt x="300" y="7"/>
                  </a:lnTo>
                  <a:lnTo>
                    <a:pt x="303" y="7"/>
                  </a:lnTo>
                  <a:lnTo>
                    <a:pt x="303" y="4"/>
                  </a:lnTo>
                  <a:lnTo>
                    <a:pt x="307" y="0"/>
                  </a:lnTo>
                  <a:lnTo>
                    <a:pt x="311" y="4"/>
                  </a:lnTo>
                  <a:lnTo>
                    <a:pt x="311" y="0"/>
                  </a:lnTo>
                  <a:lnTo>
                    <a:pt x="318" y="4"/>
                  </a:lnTo>
                  <a:lnTo>
                    <a:pt x="322" y="4"/>
                  </a:lnTo>
                  <a:lnTo>
                    <a:pt x="326" y="4"/>
                  </a:lnTo>
                  <a:lnTo>
                    <a:pt x="329" y="4"/>
                  </a:lnTo>
                  <a:lnTo>
                    <a:pt x="333" y="4"/>
                  </a:lnTo>
                  <a:lnTo>
                    <a:pt x="337" y="4"/>
                  </a:lnTo>
                  <a:lnTo>
                    <a:pt x="337" y="7"/>
                  </a:lnTo>
                  <a:lnTo>
                    <a:pt x="337" y="7"/>
                  </a:lnTo>
                  <a:lnTo>
                    <a:pt x="340" y="11"/>
                  </a:lnTo>
                  <a:lnTo>
                    <a:pt x="340" y="15"/>
                  </a:lnTo>
                  <a:lnTo>
                    <a:pt x="344" y="15"/>
                  </a:lnTo>
                  <a:lnTo>
                    <a:pt x="344" y="15"/>
                  </a:lnTo>
                  <a:lnTo>
                    <a:pt x="344" y="18"/>
                  </a:lnTo>
                  <a:lnTo>
                    <a:pt x="344" y="22"/>
                  </a:lnTo>
                  <a:lnTo>
                    <a:pt x="344" y="22"/>
                  </a:lnTo>
                  <a:lnTo>
                    <a:pt x="340" y="22"/>
                  </a:lnTo>
                  <a:lnTo>
                    <a:pt x="344" y="26"/>
                  </a:lnTo>
                  <a:lnTo>
                    <a:pt x="344" y="26"/>
                  </a:lnTo>
                  <a:lnTo>
                    <a:pt x="348" y="26"/>
                  </a:lnTo>
                  <a:lnTo>
                    <a:pt x="352" y="26"/>
                  </a:lnTo>
                  <a:lnTo>
                    <a:pt x="352" y="26"/>
                  </a:lnTo>
                  <a:lnTo>
                    <a:pt x="355" y="26"/>
                  </a:lnTo>
                  <a:lnTo>
                    <a:pt x="355" y="22"/>
                  </a:lnTo>
                  <a:lnTo>
                    <a:pt x="355" y="26"/>
                  </a:lnTo>
                  <a:lnTo>
                    <a:pt x="359" y="26"/>
                  </a:lnTo>
                  <a:lnTo>
                    <a:pt x="359" y="26"/>
                  </a:lnTo>
                  <a:lnTo>
                    <a:pt x="359" y="22"/>
                  </a:lnTo>
                  <a:lnTo>
                    <a:pt x="359" y="22"/>
                  </a:lnTo>
                  <a:lnTo>
                    <a:pt x="366" y="26"/>
                  </a:lnTo>
                  <a:lnTo>
                    <a:pt x="366" y="30"/>
                  </a:lnTo>
                  <a:lnTo>
                    <a:pt x="366" y="33"/>
                  </a:lnTo>
                  <a:lnTo>
                    <a:pt x="370" y="33"/>
                  </a:lnTo>
                  <a:lnTo>
                    <a:pt x="370" y="30"/>
                  </a:lnTo>
                  <a:lnTo>
                    <a:pt x="370" y="30"/>
                  </a:lnTo>
                  <a:lnTo>
                    <a:pt x="370" y="26"/>
                  </a:lnTo>
                  <a:lnTo>
                    <a:pt x="374" y="26"/>
                  </a:lnTo>
                  <a:lnTo>
                    <a:pt x="377" y="30"/>
                  </a:lnTo>
                  <a:lnTo>
                    <a:pt x="381" y="30"/>
                  </a:lnTo>
                  <a:lnTo>
                    <a:pt x="385" y="30"/>
                  </a:lnTo>
                  <a:lnTo>
                    <a:pt x="385" y="30"/>
                  </a:lnTo>
                  <a:lnTo>
                    <a:pt x="385" y="33"/>
                  </a:lnTo>
                  <a:lnTo>
                    <a:pt x="381" y="33"/>
                  </a:lnTo>
                  <a:lnTo>
                    <a:pt x="381" y="37"/>
                  </a:lnTo>
                  <a:lnTo>
                    <a:pt x="385" y="41"/>
                  </a:lnTo>
                  <a:lnTo>
                    <a:pt x="385" y="41"/>
                  </a:lnTo>
                  <a:lnTo>
                    <a:pt x="389" y="37"/>
                  </a:lnTo>
                  <a:lnTo>
                    <a:pt x="392" y="37"/>
                  </a:lnTo>
                  <a:lnTo>
                    <a:pt x="400" y="37"/>
                  </a:lnTo>
                  <a:lnTo>
                    <a:pt x="400" y="41"/>
                  </a:lnTo>
                  <a:lnTo>
                    <a:pt x="403" y="37"/>
                  </a:lnTo>
                  <a:lnTo>
                    <a:pt x="400" y="33"/>
                  </a:lnTo>
                  <a:lnTo>
                    <a:pt x="403" y="33"/>
                  </a:lnTo>
                  <a:lnTo>
                    <a:pt x="411" y="33"/>
                  </a:lnTo>
                  <a:lnTo>
                    <a:pt x="411" y="30"/>
                  </a:lnTo>
                  <a:lnTo>
                    <a:pt x="415" y="30"/>
                  </a:lnTo>
                  <a:lnTo>
                    <a:pt x="415" y="26"/>
                  </a:lnTo>
                  <a:lnTo>
                    <a:pt x="418" y="26"/>
                  </a:lnTo>
                  <a:lnTo>
                    <a:pt x="422" y="22"/>
                  </a:lnTo>
                  <a:lnTo>
                    <a:pt x="422" y="18"/>
                  </a:lnTo>
                  <a:lnTo>
                    <a:pt x="426" y="18"/>
                  </a:lnTo>
                  <a:lnTo>
                    <a:pt x="429" y="18"/>
                  </a:lnTo>
                  <a:lnTo>
                    <a:pt x="433" y="15"/>
                  </a:lnTo>
                  <a:lnTo>
                    <a:pt x="433" y="18"/>
                  </a:lnTo>
                  <a:lnTo>
                    <a:pt x="433" y="18"/>
                  </a:lnTo>
                  <a:lnTo>
                    <a:pt x="433" y="22"/>
                  </a:lnTo>
                  <a:lnTo>
                    <a:pt x="429" y="22"/>
                  </a:lnTo>
                  <a:lnTo>
                    <a:pt x="429" y="26"/>
                  </a:lnTo>
                  <a:lnTo>
                    <a:pt x="459" y="44"/>
                  </a:lnTo>
                  <a:lnTo>
                    <a:pt x="500" y="89"/>
                  </a:lnTo>
                  <a:lnTo>
                    <a:pt x="503" y="89"/>
                  </a:lnTo>
                  <a:lnTo>
                    <a:pt x="507" y="89"/>
                  </a:lnTo>
                  <a:lnTo>
                    <a:pt x="507" y="85"/>
                  </a:lnTo>
                  <a:lnTo>
                    <a:pt x="507" y="85"/>
                  </a:lnTo>
                  <a:lnTo>
                    <a:pt x="507" y="82"/>
                  </a:lnTo>
                  <a:lnTo>
                    <a:pt x="511" y="82"/>
                  </a:lnTo>
                  <a:lnTo>
                    <a:pt x="514" y="85"/>
                  </a:lnTo>
                  <a:lnTo>
                    <a:pt x="514" y="85"/>
                  </a:lnTo>
                  <a:lnTo>
                    <a:pt x="514" y="89"/>
                  </a:lnTo>
                  <a:lnTo>
                    <a:pt x="518" y="89"/>
                  </a:lnTo>
                  <a:lnTo>
                    <a:pt x="522" y="93"/>
                  </a:lnTo>
                  <a:lnTo>
                    <a:pt x="522" y="93"/>
                  </a:lnTo>
                  <a:lnTo>
                    <a:pt x="526" y="89"/>
                  </a:lnTo>
                  <a:lnTo>
                    <a:pt x="529" y="89"/>
                  </a:lnTo>
                  <a:lnTo>
                    <a:pt x="533" y="93"/>
                  </a:lnTo>
                  <a:lnTo>
                    <a:pt x="537" y="89"/>
                  </a:lnTo>
                  <a:lnTo>
                    <a:pt x="537" y="89"/>
                  </a:lnTo>
                  <a:lnTo>
                    <a:pt x="540" y="89"/>
                  </a:lnTo>
                  <a:lnTo>
                    <a:pt x="544" y="89"/>
                  </a:lnTo>
                  <a:lnTo>
                    <a:pt x="540" y="85"/>
                  </a:lnTo>
                  <a:lnTo>
                    <a:pt x="540" y="85"/>
                  </a:lnTo>
                  <a:lnTo>
                    <a:pt x="548" y="85"/>
                  </a:lnTo>
                  <a:lnTo>
                    <a:pt x="552" y="85"/>
                  </a:lnTo>
                  <a:lnTo>
                    <a:pt x="559" y="85"/>
                  </a:lnTo>
                  <a:lnTo>
                    <a:pt x="563" y="89"/>
                  </a:lnTo>
                  <a:lnTo>
                    <a:pt x="566" y="93"/>
                  </a:lnTo>
                  <a:lnTo>
                    <a:pt x="566" y="96"/>
                  </a:lnTo>
                  <a:lnTo>
                    <a:pt x="570" y="96"/>
                  </a:lnTo>
                  <a:lnTo>
                    <a:pt x="574" y="96"/>
                  </a:lnTo>
                  <a:lnTo>
                    <a:pt x="577" y="100"/>
                  </a:lnTo>
                  <a:lnTo>
                    <a:pt x="577" y="100"/>
                  </a:lnTo>
                  <a:lnTo>
                    <a:pt x="581" y="100"/>
                  </a:lnTo>
                  <a:lnTo>
                    <a:pt x="581" y="104"/>
                  </a:lnTo>
                  <a:lnTo>
                    <a:pt x="581" y="104"/>
                  </a:lnTo>
                  <a:lnTo>
                    <a:pt x="581" y="107"/>
                  </a:lnTo>
                  <a:lnTo>
                    <a:pt x="581" y="107"/>
                  </a:lnTo>
                  <a:lnTo>
                    <a:pt x="581" y="111"/>
                  </a:lnTo>
                  <a:lnTo>
                    <a:pt x="581" y="111"/>
                  </a:lnTo>
                  <a:lnTo>
                    <a:pt x="585" y="111"/>
                  </a:lnTo>
                  <a:lnTo>
                    <a:pt x="589" y="111"/>
                  </a:lnTo>
                  <a:lnTo>
                    <a:pt x="589" y="111"/>
                  </a:lnTo>
                  <a:lnTo>
                    <a:pt x="592" y="111"/>
                  </a:lnTo>
                  <a:lnTo>
                    <a:pt x="592" y="111"/>
                  </a:lnTo>
                  <a:lnTo>
                    <a:pt x="600" y="107"/>
                  </a:lnTo>
                  <a:lnTo>
                    <a:pt x="603" y="107"/>
                  </a:lnTo>
                  <a:lnTo>
                    <a:pt x="607" y="107"/>
                  </a:lnTo>
                  <a:lnTo>
                    <a:pt x="611" y="104"/>
                  </a:lnTo>
                  <a:lnTo>
                    <a:pt x="611" y="104"/>
                  </a:lnTo>
                  <a:lnTo>
                    <a:pt x="611" y="107"/>
                  </a:lnTo>
                  <a:lnTo>
                    <a:pt x="611" y="111"/>
                  </a:lnTo>
                  <a:lnTo>
                    <a:pt x="614" y="111"/>
                  </a:lnTo>
                  <a:lnTo>
                    <a:pt x="618" y="115"/>
                  </a:lnTo>
                  <a:lnTo>
                    <a:pt x="622" y="115"/>
                  </a:lnTo>
                  <a:lnTo>
                    <a:pt x="622" y="119"/>
                  </a:lnTo>
                  <a:lnTo>
                    <a:pt x="622" y="119"/>
                  </a:lnTo>
                  <a:lnTo>
                    <a:pt x="618" y="122"/>
                  </a:lnTo>
                  <a:lnTo>
                    <a:pt x="614" y="126"/>
                  </a:lnTo>
                  <a:lnTo>
                    <a:pt x="614" y="130"/>
                  </a:lnTo>
                  <a:lnTo>
                    <a:pt x="614" y="130"/>
                  </a:lnTo>
                  <a:lnTo>
                    <a:pt x="611" y="133"/>
                  </a:lnTo>
                  <a:lnTo>
                    <a:pt x="607" y="133"/>
                  </a:lnTo>
                  <a:lnTo>
                    <a:pt x="603" y="137"/>
                  </a:lnTo>
                  <a:lnTo>
                    <a:pt x="603" y="141"/>
                  </a:lnTo>
                  <a:lnTo>
                    <a:pt x="603" y="145"/>
                  </a:lnTo>
                  <a:lnTo>
                    <a:pt x="607" y="152"/>
                  </a:lnTo>
                  <a:lnTo>
                    <a:pt x="611" y="156"/>
                  </a:lnTo>
                  <a:lnTo>
                    <a:pt x="611" y="159"/>
                  </a:lnTo>
                  <a:lnTo>
                    <a:pt x="607" y="163"/>
                  </a:lnTo>
                  <a:lnTo>
                    <a:pt x="603" y="163"/>
                  </a:lnTo>
                  <a:lnTo>
                    <a:pt x="600" y="167"/>
                  </a:lnTo>
                  <a:lnTo>
                    <a:pt x="596" y="167"/>
                  </a:lnTo>
                  <a:lnTo>
                    <a:pt x="596" y="167"/>
                  </a:lnTo>
                  <a:lnTo>
                    <a:pt x="596" y="163"/>
                  </a:lnTo>
                  <a:lnTo>
                    <a:pt x="592" y="163"/>
                  </a:lnTo>
                  <a:lnTo>
                    <a:pt x="585" y="167"/>
                  </a:lnTo>
                  <a:lnTo>
                    <a:pt x="581" y="167"/>
                  </a:lnTo>
                  <a:lnTo>
                    <a:pt x="574" y="163"/>
                  </a:lnTo>
                  <a:lnTo>
                    <a:pt x="570" y="163"/>
                  </a:lnTo>
                  <a:lnTo>
                    <a:pt x="570" y="163"/>
                  </a:lnTo>
                  <a:lnTo>
                    <a:pt x="566" y="171"/>
                  </a:lnTo>
                  <a:lnTo>
                    <a:pt x="566" y="174"/>
                  </a:lnTo>
                  <a:lnTo>
                    <a:pt x="566" y="178"/>
                  </a:lnTo>
                  <a:lnTo>
                    <a:pt x="563" y="185"/>
                  </a:lnTo>
                  <a:lnTo>
                    <a:pt x="563" y="193"/>
                  </a:lnTo>
                  <a:lnTo>
                    <a:pt x="563" y="197"/>
                  </a:lnTo>
                  <a:lnTo>
                    <a:pt x="566" y="197"/>
                  </a:lnTo>
                  <a:lnTo>
                    <a:pt x="570" y="197"/>
                  </a:lnTo>
                  <a:lnTo>
                    <a:pt x="566" y="200"/>
                  </a:lnTo>
                  <a:lnTo>
                    <a:pt x="566" y="204"/>
                  </a:lnTo>
                  <a:lnTo>
                    <a:pt x="566" y="204"/>
                  </a:lnTo>
                  <a:lnTo>
                    <a:pt x="563" y="204"/>
                  </a:lnTo>
                  <a:lnTo>
                    <a:pt x="559" y="204"/>
                  </a:lnTo>
                  <a:lnTo>
                    <a:pt x="559" y="204"/>
                  </a:lnTo>
                  <a:lnTo>
                    <a:pt x="555" y="204"/>
                  </a:lnTo>
                  <a:lnTo>
                    <a:pt x="552" y="204"/>
                  </a:lnTo>
                  <a:lnTo>
                    <a:pt x="544" y="208"/>
                  </a:lnTo>
                  <a:lnTo>
                    <a:pt x="540" y="208"/>
                  </a:lnTo>
                  <a:lnTo>
                    <a:pt x="537" y="208"/>
                  </a:lnTo>
                  <a:lnTo>
                    <a:pt x="537" y="208"/>
                  </a:lnTo>
                  <a:lnTo>
                    <a:pt x="533" y="208"/>
                  </a:lnTo>
                  <a:lnTo>
                    <a:pt x="529" y="211"/>
                  </a:lnTo>
                  <a:lnTo>
                    <a:pt x="529" y="211"/>
                  </a:lnTo>
                  <a:lnTo>
                    <a:pt x="533" y="215"/>
                  </a:lnTo>
                  <a:lnTo>
                    <a:pt x="537" y="215"/>
                  </a:lnTo>
                  <a:lnTo>
                    <a:pt x="540" y="215"/>
                  </a:lnTo>
                  <a:lnTo>
                    <a:pt x="540" y="215"/>
                  </a:lnTo>
                  <a:lnTo>
                    <a:pt x="540" y="219"/>
                  </a:lnTo>
                  <a:lnTo>
                    <a:pt x="540" y="222"/>
                  </a:lnTo>
                  <a:lnTo>
                    <a:pt x="540" y="226"/>
                  </a:lnTo>
                  <a:lnTo>
                    <a:pt x="544" y="226"/>
                  </a:lnTo>
                  <a:lnTo>
                    <a:pt x="544" y="230"/>
                  </a:lnTo>
                  <a:lnTo>
                    <a:pt x="548" y="234"/>
                  </a:lnTo>
                  <a:lnTo>
                    <a:pt x="548" y="237"/>
                  </a:lnTo>
                  <a:lnTo>
                    <a:pt x="552" y="237"/>
                  </a:lnTo>
                  <a:lnTo>
                    <a:pt x="552" y="245"/>
                  </a:lnTo>
                  <a:lnTo>
                    <a:pt x="548" y="248"/>
                  </a:lnTo>
                  <a:lnTo>
                    <a:pt x="548" y="248"/>
                  </a:lnTo>
                  <a:lnTo>
                    <a:pt x="552" y="252"/>
                  </a:lnTo>
                  <a:lnTo>
                    <a:pt x="548" y="252"/>
                  </a:lnTo>
                  <a:lnTo>
                    <a:pt x="548" y="256"/>
                  </a:lnTo>
                  <a:lnTo>
                    <a:pt x="548" y="256"/>
                  </a:lnTo>
                  <a:lnTo>
                    <a:pt x="548" y="260"/>
                  </a:lnTo>
                  <a:lnTo>
                    <a:pt x="544" y="263"/>
                  </a:lnTo>
                  <a:lnTo>
                    <a:pt x="537" y="260"/>
                  </a:lnTo>
                  <a:lnTo>
                    <a:pt x="529" y="252"/>
                  </a:lnTo>
                  <a:lnTo>
                    <a:pt x="526" y="252"/>
                  </a:lnTo>
                  <a:lnTo>
                    <a:pt x="518" y="252"/>
                  </a:lnTo>
                  <a:lnTo>
                    <a:pt x="511" y="252"/>
                  </a:lnTo>
                  <a:lnTo>
                    <a:pt x="503" y="252"/>
                  </a:lnTo>
                  <a:lnTo>
                    <a:pt x="496" y="252"/>
                  </a:lnTo>
                  <a:lnTo>
                    <a:pt x="489" y="252"/>
                  </a:lnTo>
                  <a:lnTo>
                    <a:pt x="485" y="252"/>
                  </a:lnTo>
                  <a:lnTo>
                    <a:pt x="481" y="252"/>
                  </a:lnTo>
                  <a:lnTo>
                    <a:pt x="477" y="252"/>
                  </a:lnTo>
                  <a:lnTo>
                    <a:pt x="474" y="256"/>
                  </a:lnTo>
                  <a:lnTo>
                    <a:pt x="466" y="252"/>
                  </a:lnTo>
                  <a:lnTo>
                    <a:pt x="459" y="252"/>
                  </a:lnTo>
                  <a:lnTo>
                    <a:pt x="455" y="252"/>
                  </a:lnTo>
                  <a:lnTo>
                    <a:pt x="452" y="252"/>
                  </a:lnTo>
                  <a:lnTo>
                    <a:pt x="448" y="252"/>
                  </a:lnTo>
                  <a:lnTo>
                    <a:pt x="444" y="252"/>
                  </a:lnTo>
                  <a:lnTo>
                    <a:pt x="440" y="252"/>
                  </a:lnTo>
                  <a:lnTo>
                    <a:pt x="440" y="252"/>
                  </a:lnTo>
                  <a:lnTo>
                    <a:pt x="440" y="256"/>
                  </a:lnTo>
                  <a:lnTo>
                    <a:pt x="440" y="260"/>
                  </a:lnTo>
                  <a:lnTo>
                    <a:pt x="440" y="263"/>
                  </a:lnTo>
                  <a:lnTo>
                    <a:pt x="437" y="263"/>
                  </a:lnTo>
                  <a:lnTo>
                    <a:pt x="426" y="263"/>
                  </a:lnTo>
                  <a:lnTo>
                    <a:pt x="415" y="263"/>
                  </a:lnTo>
                  <a:lnTo>
                    <a:pt x="411" y="260"/>
                  </a:lnTo>
                  <a:lnTo>
                    <a:pt x="403" y="260"/>
                  </a:lnTo>
                  <a:lnTo>
                    <a:pt x="403" y="263"/>
                  </a:lnTo>
                  <a:lnTo>
                    <a:pt x="403" y="263"/>
                  </a:lnTo>
                  <a:lnTo>
                    <a:pt x="400" y="267"/>
                  </a:lnTo>
                  <a:lnTo>
                    <a:pt x="400" y="267"/>
                  </a:lnTo>
                  <a:lnTo>
                    <a:pt x="396" y="267"/>
                  </a:lnTo>
                  <a:lnTo>
                    <a:pt x="396" y="271"/>
                  </a:lnTo>
                  <a:lnTo>
                    <a:pt x="392" y="274"/>
                  </a:lnTo>
                  <a:lnTo>
                    <a:pt x="385" y="278"/>
                  </a:lnTo>
                  <a:lnTo>
                    <a:pt x="381" y="286"/>
                  </a:lnTo>
                  <a:lnTo>
                    <a:pt x="381" y="286"/>
                  </a:lnTo>
                  <a:lnTo>
                    <a:pt x="377" y="293"/>
                  </a:lnTo>
                  <a:lnTo>
                    <a:pt x="370" y="297"/>
                  </a:lnTo>
                  <a:lnTo>
                    <a:pt x="370" y="297"/>
                  </a:lnTo>
                  <a:lnTo>
                    <a:pt x="363" y="293"/>
                  </a:lnTo>
                  <a:lnTo>
                    <a:pt x="355" y="293"/>
                  </a:lnTo>
                  <a:lnTo>
                    <a:pt x="352" y="293"/>
                  </a:lnTo>
                  <a:lnTo>
                    <a:pt x="344" y="297"/>
                  </a:lnTo>
                  <a:lnTo>
                    <a:pt x="340" y="297"/>
                  </a:lnTo>
                  <a:lnTo>
                    <a:pt x="333" y="278"/>
                  </a:lnTo>
                  <a:lnTo>
                    <a:pt x="322" y="278"/>
                  </a:lnTo>
                  <a:lnTo>
                    <a:pt x="322" y="256"/>
                  </a:lnTo>
                  <a:lnTo>
                    <a:pt x="315" y="260"/>
                  </a:lnTo>
                  <a:lnTo>
                    <a:pt x="311" y="248"/>
                  </a:lnTo>
                  <a:lnTo>
                    <a:pt x="303" y="245"/>
                  </a:lnTo>
                  <a:lnTo>
                    <a:pt x="278" y="245"/>
                  </a:lnTo>
                  <a:lnTo>
                    <a:pt x="252" y="245"/>
                  </a:lnTo>
                  <a:lnTo>
                    <a:pt x="237" y="237"/>
                  </a:lnTo>
                  <a:lnTo>
                    <a:pt x="229" y="234"/>
                  </a:lnTo>
                  <a:lnTo>
                    <a:pt x="203" y="219"/>
                  </a:lnTo>
                  <a:lnTo>
                    <a:pt x="159" y="226"/>
                  </a:lnTo>
                  <a:lnTo>
                    <a:pt x="174" y="297"/>
                  </a:lnTo>
                  <a:lnTo>
                    <a:pt x="170" y="297"/>
                  </a:lnTo>
                  <a:lnTo>
                    <a:pt x="163" y="297"/>
                  </a:lnTo>
                  <a:lnTo>
                    <a:pt x="152" y="286"/>
                  </a:lnTo>
                  <a:lnTo>
                    <a:pt x="141" y="282"/>
                  </a:lnTo>
                  <a:lnTo>
                    <a:pt x="129" y="278"/>
                  </a:lnTo>
                  <a:lnTo>
                    <a:pt x="122" y="282"/>
                  </a:lnTo>
                  <a:lnTo>
                    <a:pt x="111" y="289"/>
                  </a:lnTo>
                  <a:lnTo>
                    <a:pt x="111" y="286"/>
                  </a:lnTo>
                  <a:lnTo>
                    <a:pt x="111" y="282"/>
                  </a:lnTo>
                  <a:lnTo>
                    <a:pt x="111" y="278"/>
                  </a:lnTo>
                  <a:lnTo>
                    <a:pt x="115" y="274"/>
                  </a:lnTo>
                  <a:lnTo>
                    <a:pt x="115" y="274"/>
                  </a:lnTo>
                  <a:lnTo>
                    <a:pt x="115" y="271"/>
                  </a:lnTo>
                  <a:lnTo>
                    <a:pt x="111" y="271"/>
                  </a:lnTo>
                  <a:lnTo>
                    <a:pt x="107" y="271"/>
                  </a:lnTo>
                  <a:lnTo>
                    <a:pt x="107" y="271"/>
                  </a:lnTo>
                  <a:lnTo>
                    <a:pt x="103" y="271"/>
                  </a:lnTo>
                  <a:lnTo>
                    <a:pt x="100" y="271"/>
                  </a:lnTo>
                  <a:lnTo>
                    <a:pt x="100" y="271"/>
                  </a:lnTo>
                  <a:lnTo>
                    <a:pt x="100" y="267"/>
                  </a:lnTo>
                  <a:lnTo>
                    <a:pt x="96" y="267"/>
                  </a:lnTo>
                  <a:lnTo>
                    <a:pt x="96" y="263"/>
                  </a:lnTo>
                  <a:lnTo>
                    <a:pt x="92" y="263"/>
                  </a:lnTo>
                  <a:lnTo>
                    <a:pt x="92" y="263"/>
                  </a:lnTo>
                  <a:lnTo>
                    <a:pt x="89" y="263"/>
                  </a:lnTo>
                  <a:lnTo>
                    <a:pt x="89" y="263"/>
                  </a:lnTo>
                  <a:lnTo>
                    <a:pt x="89" y="260"/>
                  </a:lnTo>
                  <a:lnTo>
                    <a:pt x="89" y="260"/>
                  </a:lnTo>
                  <a:lnTo>
                    <a:pt x="85" y="252"/>
                  </a:lnTo>
                  <a:lnTo>
                    <a:pt x="81" y="252"/>
                  </a:lnTo>
                  <a:lnTo>
                    <a:pt x="81" y="252"/>
                  </a:lnTo>
                  <a:lnTo>
                    <a:pt x="81" y="248"/>
                  </a:lnTo>
                  <a:lnTo>
                    <a:pt x="78" y="248"/>
                  </a:lnTo>
                  <a:lnTo>
                    <a:pt x="78" y="245"/>
                  </a:lnTo>
                  <a:lnTo>
                    <a:pt x="74" y="245"/>
                  </a:lnTo>
                  <a:lnTo>
                    <a:pt x="70" y="245"/>
                  </a:lnTo>
                  <a:lnTo>
                    <a:pt x="70" y="241"/>
                  </a:lnTo>
                  <a:lnTo>
                    <a:pt x="70" y="241"/>
                  </a:lnTo>
                  <a:lnTo>
                    <a:pt x="70" y="237"/>
                  </a:lnTo>
                  <a:lnTo>
                    <a:pt x="74" y="237"/>
                  </a:lnTo>
                  <a:lnTo>
                    <a:pt x="78" y="237"/>
                  </a:lnTo>
                  <a:lnTo>
                    <a:pt x="78" y="237"/>
                  </a:lnTo>
                  <a:lnTo>
                    <a:pt x="81" y="237"/>
                  </a:lnTo>
                  <a:lnTo>
                    <a:pt x="81" y="241"/>
                  </a:lnTo>
                  <a:lnTo>
                    <a:pt x="85" y="237"/>
                  </a:lnTo>
                  <a:lnTo>
                    <a:pt x="85" y="237"/>
                  </a:lnTo>
                  <a:lnTo>
                    <a:pt x="89" y="237"/>
                  </a:lnTo>
                  <a:lnTo>
                    <a:pt x="89" y="237"/>
                  </a:lnTo>
                  <a:lnTo>
                    <a:pt x="89" y="237"/>
                  </a:lnTo>
                  <a:lnTo>
                    <a:pt x="85" y="237"/>
                  </a:lnTo>
                  <a:lnTo>
                    <a:pt x="85" y="237"/>
                  </a:lnTo>
                  <a:lnTo>
                    <a:pt x="85" y="234"/>
                  </a:lnTo>
                  <a:lnTo>
                    <a:pt x="81" y="230"/>
                  </a:lnTo>
                  <a:lnTo>
                    <a:pt x="81" y="230"/>
                  </a:lnTo>
                  <a:lnTo>
                    <a:pt x="81" y="230"/>
                  </a:lnTo>
                  <a:lnTo>
                    <a:pt x="81" y="226"/>
                  </a:lnTo>
                  <a:lnTo>
                    <a:pt x="81" y="226"/>
                  </a:lnTo>
                  <a:lnTo>
                    <a:pt x="85" y="222"/>
                  </a:lnTo>
                  <a:lnTo>
                    <a:pt x="89" y="222"/>
                  </a:lnTo>
                  <a:lnTo>
                    <a:pt x="92" y="222"/>
                  </a:lnTo>
                  <a:lnTo>
                    <a:pt x="92" y="222"/>
                  </a:lnTo>
                  <a:lnTo>
                    <a:pt x="96" y="222"/>
                  </a:lnTo>
                  <a:lnTo>
                    <a:pt x="100" y="219"/>
                  </a:lnTo>
                  <a:lnTo>
                    <a:pt x="100" y="222"/>
                  </a:lnTo>
                  <a:lnTo>
                    <a:pt x="103" y="222"/>
                  </a:lnTo>
                  <a:lnTo>
                    <a:pt x="103" y="222"/>
                  </a:lnTo>
                  <a:lnTo>
                    <a:pt x="107" y="222"/>
                  </a:lnTo>
                  <a:lnTo>
                    <a:pt x="111" y="222"/>
                  </a:lnTo>
                  <a:lnTo>
                    <a:pt x="115" y="222"/>
                  </a:lnTo>
                  <a:lnTo>
                    <a:pt x="115" y="222"/>
                  </a:lnTo>
                  <a:lnTo>
                    <a:pt x="111" y="219"/>
                  </a:lnTo>
                  <a:lnTo>
                    <a:pt x="107" y="219"/>
                  </a:lnTo>
                  <a:lnTo>
                    <a:pt x="107" y="215"/>
                  </a:lnTo>
                  <a:lnTo>
                    <a:pt x="107" y="211"/>
                  </a:lnTo>
                  <a:lnTo>
                    <a:pt x="107" y="211"/>
                  </a:lnTo>
                  <a:lnTo>
                    <a:pt x="111" y="211"/>
                  </a:lnTo>
                  <a:lnTo>
                    <a:pt x="107" y="208"/>
                  </a:lnTo>
                  <a:lnTo>
                    <a:pt x="107" y="208"/>
                  </a:lnTo>
                  <a:lnTo>
                    <a:pt x="107" y="208"/>
                  </a:lnTo>
                  <a:lnTo>
                    <a:pt x="107" y="204"/>
                  </a:lnTo>
                  <a:lnTo>
                    <a:pt x="111" y="200"/>
                  </a:lnTo>
                  <a:lnTo>
                    <a:pt x="107" y="200"/>
                  </a:lnTo>
                  <a:lnTo>
                    <a:pt x="107" y="197"/>
                  </a:lnTo>
                  <a:lnTo>
                    <a:pt x="107" y="197"/>
                  </a:lnTo>
                  <a:lnTo>
                    <a:pt x="107" y="193"/>
                  </a:lnTo>
                  <a:lnTo>
                    <a:pt x="103" y="193"/>
                  </a:lnTo>
                  <a:lnTo>
                    <a:pt x="103" y="193"/>
                  </a:lnTo>
                  <a:lnTo>
                    <a:pt x="103" y="189"/>
                  </a:lnTo>
                  <a:lnTo>
                    <a:pt x="96" y="189"/>
                  </a:lnTo>
                  <a:lnTo>
                    <a:pt x="96" y="189"/>
                  </a:lnTo>
                  <a:lnTo>
                    <a:pt x="92" y="189"/>
                  </a:lnTo>
                  <a:lnTo>
                    <a:pt x="92" y="193"/>
                  </a:lnTo>
                  <a:lnTo>
                    <a:pt x="92" y="193"/>
                  </a:lnTo>
                  <a:lnTo>
                    <a:pt x="92" y="193"/>
                  </a:lnTo>
                  <a:lnTo>
                    <a:pt x="89" y="193"/>
                  </a:lnTo>
                  <a:lnTo>
                    <a:pt x="89" y="193"/>
                  </a:lnTo>
                  <a:lnTo>
                    <a:pt x="89" y="193"/>
                  </a:lnTo>
                  <a:lnTo>
                    <a:pt x="85" y="193"/>
                  </a:lnTo>
                  <a:lnTo>
                    <a:pt x="85" y="193"/>
                  </a:lnTo>
                  <a:lnTo>
                    <a:pt x="81" y="193"/>
                  </a:lnTo>
                  <a:lnTo>
                    <a:pt x="81" y="189"/>
                  </a:lnTo>
                  <a:lnTo>
                    <a:pt x="81" y="189"/>
                  </a:lnTo>
                  <a:lnTo>
                    <a:pt x="81" y="189"/>
                  </a:lnTo>
                  <a:lnTo>
                    <a:pt x="78" y="189"/>
                  </a:lnTo>
                  <a:lnTo>
                    <a:pt x="78" y="189"/>
                  </a:lnTo>
                  <a:lnTo>
                    <a:pt x="74" y="189"/>
                  </a:lnTo>
                  <a:lnTo>
                    <a:pt x="70" y="193"/>
                  </a:lnTo>
                  <a:lnTo>
                    <a:pt x="70" y="193"/>
                  </a:lnTo>
                  <a:lnTo>
                    <a:pt x="70" y="193"/>
                  </a:lnTo>
                  <a:lnTo>
                    <a:pt x="66" y="193"/>
                  </a:lnTo>
                  <a:lnTo>
                    <a:pt x="66" y="193"/>
                  </a:lnTo>
                  <a:lnTo>
                    <a:pt x="63" y="197"/>
                  </a:lnTo>
                  <a:lnTo>
                    <a:pt x="63" y="197"/>
                  </a:lnTo>
                  <a:lnTo>
                    <a:pt x="59" y="197"/>
                  </a:lnTo>
                  <a:lnTo>
                    <a:pt x="59" y="200"/>
                  </a:lnTo>
                  <a:lnTo>
                    <a:pt x="55" y="200"/>
                  </a:lnTo>
                  <a:lnTo>
                    <a:pt x="55" y="200"/>
                  </a:lnTo>
                  <a:lnTo>
                    <a:pt x="55" y="200"/>
                  </a:lnTo>
                  <a:lnTo>
                    <a:pt x="55" y="200"/>
                  </a:lnTo>
                  <a:lnTo>
                    <a:pt x="52" y="200"/>
                  </a:lnTo>
                  <a:lnTo>
                    <a:pt x="52" y="200"/>
                  </a:lnTo>
                  <a:lnTo>
                    <a:pt x="48" y="200"/>
                  </a:lnTo>
                  <a:lnTo>
                    <a:pt x="48" y="200"/>
                  </a:lnTo>
                  <a:lnTo>
                    <a:pt x="48" y="20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22" name="Freeform 17"/>
            <p:cNvSpPr>
              <a:spLocks/>
            </p:cNvSpPr>
            <p:nvPr/>
          </p:nvSpPr>
          <p:spPr bwMode="auto">
            <a:xfrm>
              <a:off x="5398237" y="2217429"/>
              <a:ext cx="338384" cy="190421"/>
            </a:xfrm>
            <a:custGeom>
              <a:avLst/>
              <a:gdLst>
                <a:gd name="T0" fmla="*/ 211 w 263"/>
                <a:gd name="T1" fmla="*/ 137 h 148"/>
                <a:gd name="T2" fmla="*/ 215 w 263"/>
                <a:gd name="T3" fmla="*/ 130 h 148"/>
                <a:gd name="T4" fmla="*/ 211 w 263"/>
                <a:gd name="T5" fmla="*/ 126 h 148"/>
                <a:gd name="T6" fmla="*/ 211 w 263"/>
                <a:gd name="T7" fmla="*/ 118 h 148"/>
                <a:gd name="T8" fmla="*/ 207 w 263"/>
                <a:gd name="T9" fmla="*/ 115 h 148"/>
                <a:gd name="T10" fmla="*/ 200 w 263"/>
                <a:gd name="T11" fmla="*/ 111 h 148"/>
                <a:gd name="T12" fmla="*/ 204 w 263"/>
                <a:gd name="T13" fmla="*/ 104 h 148"/>
                <a:gd name="T14" fmla="*/ 211 w 263"/>
                <a:gd name="T15" fmla="*/ 104 h 148"/>
                <a:gd name="T16" fmla="*/ 218 w 263"/>
                <a:gd name="T17" fmla="*/ 96 h 148"/>
                <a:gd name="T18" fmla="*/ 215 w 263"/>
                <a:gd name="T19" fmla="*/ 93 h 148"/>
                <a:gd name="T20" fmla="*/ 230 w 263"/>
                <a:gd name="T21" fmla="*/ 89 h 148"/>
                <a:gd name="T22" fmla="*/ 226 w 263"/>
                <a:gd name="T23" fmla="*/ 85 h 148"/>
                <a:gd name="T24" fmla="*/ 230 w 263"/>
                <a:gd name="T25" fmla="*/ 81 h 148"/>
                <a:gd name="T26" fmla="*/ 237 w 263"/>
                <a:gd name="T27" fmla="*/ 78 h 148"/>
                <a:gd name="T28" fmla="*/ 244 w 263"/>
                <a:gd name="T29" fmla="*/ 78 h 148"/>
                <a:gd name="T30" fmla="*/ 256 w 263"/>
                <a:gd name="T31" fmla="*/ 78 h 148"/>
                <a:gd name="T32" fmla="*/ 263 w 263"/>
                <a:gd name="T33" fmla="*/ 74 h 148"/>
                <a:gd name="T34" fmla="*/ 256 w 263"/>
                <a:gd name="T35" fmla="*/ 63 h 148"/>
                <a:gd name="T36" fmla="*/ 252 w 263"/>
                <a:gd name="T37" fmla="*/ 67 h 148"/>
                <a:gd name="T38" fmla="*/ 248 w 263"/>
                <a:gd name="T39" fmla="*/ 70 h 148"/>
                <a:gd name="T40" fmla="*/ 237 w 263"/>
                <a:gd name="T41" fmla="*/ 67 h 148"/>
                <a:gd name="T42" fmla="*/ 237 w 263"/>
                <a:gd name="T43" fmla="*/ 59 h 148"/>
                <a:gd name="T44" fmla="*/ 241 w 263"/>
                <a:gd name="T45" fmla="*/ 48 h 148"/>
                <a:gd name="T46" fmla="*/ 237 w 263"/>
                <a:gd name="T47" fmla="*/ 52 h 148"/>
                <a:gd name="T48" fmla="*/ 226 w 263"/>
                <a:gd name="T49" fmla="*/ 59 h 148"/>
                <a:gd name="T50" fmla="*/ 222 w 263"/>
                <a:gd name="T51" fmla="*/ 67 h 148"/>
                <a:gd name="T52" fmla="*/ 211 w 263"/>
                <a:gd name="T53" fmla="*/ 78 h 148"/>
                <a:gd name="T54" fmla="*/ 204 w 263"/>
                <a:gd name="T55" fmla="*/ 74 h 148"/>
                <a:gd name="T56" fmla="*/ 193 w 263"/>
                <a:gd name="T57" fmla="*/ 74 h 148"/>
                <a:gd name="T58" fmla="*/ 181 w 263"/>
                <a:gd name="T59" fmla="*/ 78 h 148"/>
                <a:gd name="T60" fmla="*/ 163 w 263"/>
                <a:gd name="T61" fmla="*/ 59 h 148"/>
                <a:gd name="T62" fmla="*/ 156 w 263"/>
                <a:gd name="T63" fmla="*/ 41 h 148"/>
                <a:gd name="T64" fmla="*/ 144 w 263"/>
                <a:gd name="T65" fmla="*/ 26 h 148"/>
                <a:gd name="T66" fmla="*/ 93 w 263"/>
                <a:gd name="T67" fmla="*/ 26 h 148"/>
                <a:gd name="T68" fmla="*/ 70 w 263"/>
                <a:gd name="T69" fmla="*/ 15 h 148"/>
                <a:gd name="T70" fmla="*/ 0 w 263"/>
                <a:gd name="T71" fmla="*/ 7 h 148"/>
                <a:gd name="T72" fmla="*/ 22 w 263"/>
                <a:gd name="T73" fmla="*/ 78 h 148"/>
                <a:gd name="T74" fmla="*/ 30 w 263"/>
                <a:gd name="T75" fmla="*/ 74 h 148"/>
                <a:gd name="T76" fmla="*/ 26 w 263"/>
                <a:gd name="T77" fmla="*/ 67 h 148"/>
                <a:gd name="T78" fmla="*/ 33 w 263"/>
                <a:gd name="T79" fmla="*/ 59 h 148"/>
                <a:gd name="T80" fmla="*/ 41 w 263"/>
                <a:gd name="T81" fmla="*/ 55 h 148"/>
                <a:gd name="T82" fmla="*/ 44 w 263"/>
                <a:gd name="T83" fmla="*/ 55 h 148"/>
                <a:gd name="T84" fmla="*/ 52 w 263"/>
                <a:gd name="T85" fmla="*/ 52 h 148"/>
                <a:gd name="T86" fmla="*/ 70 w 263"/>
                <a:gd name="T87" fmla="*/ 63 h 148"/>
                <a:gd name="T88" fmla="*/ 85 w 263"/>
                <a:gd name="T89" fmla="*/ 70 h 148"/>
                <a:gd name="T90" fmla="*/ 96 w 263"/>
                <a:gd name="T91" fmla="*/ 74 h 148"/>
                <a:gd name="T92" fmla="*/ 107 w 263"/>
                <a:gd name="T93" fmla="*/ 78 h 148"/>
                <a:gd name="T94" fmla="*/ 115 w 263"/>
                <a:gd name="T95" fmla="*/ 89 h 148"/>
                <a:gd name="T96" fmla="*/ 119 w 263"/>
                <a:gd name="T97" fmla="*/ 100 h 148"/>
                <a:gd name="T98" fmla="*/ 133 w 263"/>
                <a:gd name="T99" fmla="*/ 107 h 148"/>
                <a:gd name="T100" fmla="*/ 159 w 263"/>
                <a:gd name="T101" fmla="*/ 122 h 148"/>
                <a:gd name="T102" fmla="*/ 178 w 263"/>
                <a:gd name="T103" fmla="*/ 130 h 148"/>
                <a:gd name="T104" fmla="*/ 181 w 263"/>
                <a:gd name="T105" fmla="*/ 130 h 148"/>
                <a:gd name="T106" fmla="*/ 189 w 263"/>
                <a:gd name="T107" fmla="*/ 137 h 148"/>
                <a:gd name="T108" fmla="*/ 193 w 263"/>
                <a:gd name="T109" fmla="*/ 144 h 148"/>
                <a:gd name="T110" fmla="*/ 200 w 263"/>
                <a:gd name="T111" fmla="*/ 148 h 148"/>
                <a:gd name="T112" fmla="*/ 204 w 263"/>
                <a:gd name="T113" fmla="*/ 144 h 148"/>
                <a:gd name="T114" fmla="*/ 207 w 263"/>
                <a:gd name="T115"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3" h="148">
                  <a:moveTo>
                    <a:pt x="207" y="148"/>
                  </a:moveTo>
                  <a:lnTo>
                    <a:pt x="211" y="137"/>
                  </a:lnTo>
                  <a:lnTo>
                    <a:pt x="215" y="133"/>
                  </a:lnTo>
                  <a:lnTo>
                    <a:pt x="215" y="130"/>
                  </a:lnTo>
                  <a:lnTo>
                    <a:pt x="215" y="126"/>
                  </a:lnTo>
                  <a:lnTo>
                    <a:pt x="211" y="126"/>
                  </a:lnTo>
                  <a:lnTo>
                    <a:pt x="211" y="118"/>
                  </a:lnTo>
                  <a:lnTo>
                    <a:pt x="211" y="118"/>
                  </a:lnTo>
                  <a:lnTo>
                    <a:pt x="211" y="115"/>
                  </a:lnTo>
                  <a:lnTo>
                    <a:pt x="207" y="115"/>
                  </a:lnTo>
                  <a:lnTo>
                    <a:pt x="204" y="115"/>
                  </a:lnTo>
                  <a:lnTo>
                    <a:pt x="200" y="111"/>
                  </a:lnTo>
                  <a:lnTo>
                    <a:pt x="200" y="104"/>
                  </a:lnTo>
                  <a:lnTo>
                    <a:pt x="204" y="104"/>
                  </a:lnTo>
                  <a:lnTo>
                    <a:pt x="207" y="104"/>
                  </a:lnTo>
                  <a:lnTo>
                    <a:pt x="211" y="104"/>
                  </a:lnTo>
                  <a:lnTo>
                    <a:pt x="211" y="100"/>
                  </a:lnTo>
                  <a:lnTo>
                    <a:pt x="218" y="96"/>
                  </a:lnTo>
                  <a:lnTo>
                    <a:pt x="218" y="96"/>
                  </a:lnTo>
                  <a:lnTo>
                    <a:pt x="215" y="93"/>
                  </a:lnTo>
                  <a:lnTo>
                    <a:pt x="222" y="93"/>
                  </a:lnTo>
                  <a:lnTo>
                    <a:pt x="230" y="89"/>
                  </a:lnTo>
                  <a:lnTo>
                    <a:pt x="230" y="89"/>
                  </a:lnTo>
                  <a:lnTo>
                    <a:pt x="226" y="85"/>
                  </a:lnTo>
                  <a:lnTo>
                    <a:pt x="226" y="81"/>
                  </a:lnTo>
                  <a:lnTo>
                    <a:pt x="230" y="81"/>
                  </a:lnTo>
                  <a:lnTo>
                    <a:pt x="233" y="78"/>
                  </a:lnTo>
                  <a:lnTo>
                    <a:pt x="237" y="78"/>
                  </a:lnTo>
                  <a:lnTo>
                    <a:pt x="241" y="74"/>
                  </a:lnTo>
                  <a:lnTo>
                    <a:pt x="244" y="78"/>
                  </a:lnTo>
                  <a:lnTo>
                    <a:pt x="248" y="78"/>
                  </a:lnTo>
                  <a:lnTo>
                    <a:pt x="256" y="78"/>
                  </a:lnTo>
                  <a:lnTo>
                    <a:pt x="259" y="78"/>
                  </a:lnTo>
                  <a:lnTo>
                    <a:pt x="263" y="74"/>
                  </a:lnTo>
                  <a:lnTo>
                    <a:pt x="263" y="70"/>
                  </a:lnTo>
                  <a:lnTo>
                    <a:pt x="256" y="63"/>
                  </a:lnTo>
                  <a:lnTo>
                    <a:pt x="252" y="63"/>
                  </a:lnTo>
                  <a:lnTo>
                    <a:pt x="252" y="67"/>
                  </a:lnTo>
                  <a:lnTo>
                    <a:pt x="252" y="70"/>
                  </a:lnTo>
                  <a:lnTo>
                    <a:pt x="248" y="70"/>
                  </a:lnTo>
                  <a:lnTo>
                    <a:pt x="244" y="67"/>
                  </a:lnTo>
                  <a:lnTo>
                    <a:pt x="237" y="67"/>
                  </a:lnTo>
                  <a:lnTo>
                    <a:pt x="233" y="63"/>
                  </a:lnTo>
                  <a:lnTo>
                    <a:pt x="237" y="59"/>
                  </a:lnTo>
                  <a:lnTo>
                    <a:pt x="241" y="52"/>
                  </a:lnTo>
                  <a:lnTo>
                    <a:pt x="241" y="48"/>
                  </a:lnTo>
                  <a:lnTo>
                    <a:pt x="237" y="48"/>
                  </a:lnTo>
                  <a:lnTo>
                    <a:pt x="237" y="52"/>
                  </a:lnTo>
                  <a:lnTo>
                    <a:pt x="233" y="55"/>
                  </a:lnTo>
                  <a:lnTo>
                    <a:pt x="226" y="59"/>
                  </a:lnTo>
                  <a:lnTo>
                    <a:pt x="222" y="67"/>
                  </a:lnTo>
                  <a:lnTo>
                    <a:pt x="222" y="67"/>
                  </a:lnTo>
                  <a:lnTo>
                    <a:pt x="218" y="74"/>
                  </a:lnTo>
                  <a:lnTo>
                    <a:pt x="211" y="78"/>
                  </a:lnTo>
                  <a:lnTo>
                    <a:pt x="211" y="78"/>
                  </a:lnTo>
                  <a:lnTo>
                    <a:pt x="204" y="74"/>
                  </a:lnTo>
                  <a:lnTo>
                    <a:pt x="196" y="74"/>
                  </a:lnTo>
                  <a:lnTo>
                    <a:pt x="193" y="74"/>
                  </a:lnTo>
                  <a:lnTo>
                    <a:pt x="185" y="78"/>
                  </a:lnTo>
                  <a:lnTo>
                    <a:pt x="181" y="78"/>
                  </a:lnTo>
                  <a:lnTo>
                    <a:pt x="174" y="59"/>
                  </a:lnTo>
                  <a:lnTo>
                    <a:pt x="163" y="59"/>
                  </a:lnTo>
                  <a:lnTo>
                    <a:pt x="163" y="37"/>
                  </a:lnTo>
                  <a:lnTo>
                    <a:pt x="156" y="41"/>
                  </a:lnTo>
                  <a:lnTo>
                    <a:pt x="152" y="29"/>
                  </a:lnTo>
                  <a:lnTo>
                    <a:pt x="144" y="26"/>
                  </a:lnTo>
                  <a:lnTo>
                    <a:pt x="119" y="26"/>
                  </a:lnTo>
                  <a:lnTo>
                    <a:pt x="93" y="26"/>
                  </a:lnTo>
                  <a:lnTo>
                    <a:pt x="78" y="18"/>
                  </a:lnTo>
                  <a:lnTo>
                    <a:pt x="70" y="15"/>
                  </a:lnTo>
                  <a:lnTo>
                    <a:pt x="44" y="0"/>
                  </a:lnTo>
                  <a:lnTo>
                    <a:pt x="0" y="7"/>
                  </a:lnTo>
                  <a:lnTo>
                    <a:pt x="15" y="78"/>
                  </a:lnTo>
                  <a:lnTo>
                    <a:pt x="22" y="78"/>
                  </a:lnTo>
                  <a:lnTo>
                    <a:pt x="26" y="78"/>
                  </a:lnTo>
                  <a:lnTo>
                    <a:pt x="30" y="74"/>
                  </a:lnTo>
                  <a:lnTo>
                    <a:pt x="26" y="70"/>
                  </a:lnTo>
                  <a:lnTo>
                    <a:pt x="26" y="67"/>
                  </a:lnTo>
                  <a:lnTo>
                    <a:pt x="30" y="59"/>
                  </a:lnTo>
                  <a:lnTo>
                    <a:pt x="33" y="59"/>
                  </a:lnTo>
                  <a:lnTo>
                    <a:pt x="37" y="55"/>
                  </a:lnTo>
                  <a:lnTo>
                    <a:pt x="41" y="55"/>
                  </a:lnTo>
                  <a:lnTo>
                    <a:pt x="44" y="55"/>
                  </a:lnTo>
                  <a:lnTo>
                    <a:pt x="44" y="55"/>
                  </a:lnTo>
                  <a:lnTo>
                    <a:pt x="44" y="52"/>
                  </a:lnTo>
                  <a:lnTo>
                    <a:pt x="52" y="52"/>
                  </a:lnTo>
                  <a:lnTo>
                    <a:pt x="63" y="55"/>
                  </a:lnTo>
                  <a:lnTo>
                    <a:pt x="70" y="63"/>
                  </a:lnTo>
                  <a:lnTo>
                    <a:pt x="74" y="67"/>
                  </a:lnTo>
                  <a:lnTo>
                    <a:pt x="85" y="70"/>
                  </a:lnTo>
                  <a:lnTo>
                    <a:pt x="96" y="78"/>
                  </a:lnTo>
                  <a:lnTo>
                    <a:pt x="96" y="74"/>
                  </a:lnTo>
                  <a:lnTo>
                    <a:pt x="100" y="74"/>
                  </a:lnTo>
                  <a:lnTo>
                    <a:pt x="107" y="78"/>
                  </a:lnTo>
                  <a:lnTo>
                    <a:pt x="111" y="89"/>
                  </a:lnTo>
                  <a:lnTo>
                    <a:pt x="115" y="89"/>
                  </a:lnTo>
                  <a:lnTo>
                    <a:pt x="115" y="93"/>
                  </a:lnTo>
                  <a:lnTo>
                    <a:pt x="119" y="100"/>
                  </a:lnTo>
                  <a:lnTo>
                    <a:pt x="126" y="104"/>
                  </a:lnTo>
                  <a:lnTo>
                    <a:pt x="133" y="107"/>
                  </a:lnTo>
                  <a:lnTo>
                    <a:pt x="144" y="115"/>
                  </a:lnTo>
                  <a:lnTo>
                    <a:pt x="159" y="122"/>
                  </a:lnTo>
                  <a:lnTo>
                    <a:pt x="170" y="130"/>
                  </a:lnTo>
                  <a:lnTo>
                    <a:pt x="178" y="130"/>
                  </a:lnTo>
                  <a:lnTo>
                    <a:pt x="181" y="130"/>
                  </a:lnTo>
                  <a:lnTo>
                    <a:pt x="181" y="130"/>
                  </a:lnTo>
                  <a:lnTo>
                    <a:pt x="189" y="133"/>
                  </a:lnTo>
                  <a:lnTo>
                    <a:pt x="189" y="137"/>
                  </a:lnTo>
                  <a:lnTo>
                    <a:pt x="189" y="144"/>
                  </a:lnTo>
                  <a:lnTo>
                    <a:pt x="193" y="144"/>
                  </a:lnTo>
                  <a:lnTo>
                    <a:pt x="196" y="144"/>
                  </a:lnTo>
                  <a:lnTo>
                    <a:pt x="200" y="148"/>
                  </a:lnTo>
                  <a:lnTo>
                    <a:pt x="204" y="148"/>
                  </a:lnTo>
                  <a:lnTo>
                    <a:pt x="204" y="144"/>
                  </a:lnTo>
                  <a:lnTo>
                    <a:pt x="207" y="148"/>
                  </a:lnTo>
                  <a:lnTo>
                    <a:pt x="207" y="14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23" name="Freeform 18"/>
            <p:cNvSpPr>
              <a:spLocks/>
            </p:cNvSpPr>
            <p:nvPr/>
          </p:nvSpPr>
          <p:spPr bwMode="auto">
            <a:xfrm>
              <a:off x="5336477" y="2284334"/>
              <a:ext cx="304932" cy="171122"/>
            </a:xfrm>
            <a:custGeom>
              <a:avLst/>
              <a:gdLst>
                <a:gd name="T0" fmla="*/ 237 w 237"/>
                <a:gd name="T1" fmla="*/ 81 h 133"/>
                <a:gd name="T2" fmla="*/ 226 w 237"/>
                <a:gd name="T3" fmla="*/ 78 h 133"/>
                <a:gd name="T4" fmla="*/ 192 w 237"/>
                <a:gd name="T5" fmla="*/ 63 h 133"/>
                <a:gd name="T6" fmla="*/ 167 w 237"/>
                <a:gd name="T7" fmla="*/ 48 h 133"/>
                <a:gd name="T8" fmla="*/ 159 w 237"/>
                <a:gd name="T9" fmla="*/ 37 h 133"/>
                <a:gd name="T10" fmla="*/ 144 w 237"/>
                <a:gd name="T11" fmla="*/ 22 h 133"/>
                <a:gd name="T12" fmla="*/ 122 w 237"/>
                <a:gd name="T13" fmla="*/ 15 h 133"/>
                <a:gd name="T14" fmla="*/ 100 w 237"/>
                <a:gd name="T15" fmla="*/ 0 h 133"/>
                <a:gd name="T16" fmla="*/ 92 w 237"/>
                <a:gd name="T17" fmla="*/ 3 h 133"/>
                <a:gd name="T18" fmla="*/ 81 w 237"/>
                <a:gd name="T19" fmla="*/ 7 h 133"/>
                <a:gd name="T20" fmla="*/ 74 w 237"/>
                <a:gd name="T21" fmla="*/ 18 h 133"/>
                <a:gd name="T22" fmla="*/ 70 w 237"/>
                <a:gd name="T23" fmla="*/ 26 h 133"/>
                <a:gd name="T24" fmla="*/ 41 w 237"/>
                <a:gd name="T25" fmla="*/ 15 h 133"/>
                <a:gd name="T26" fmla="*/ 11 w 237"/>
                <a:gd name="T27" fmla="*/ 11 h 133"/>
                <a:gd name="T28" fmla="*/ 4 w 237"/>
                <a:gd name="T29" fmla="*/ 22 h 133"/>
                <a:gd name="T30" fmla="*/ 7 w 237"/>
                <a:gd name="T31" fmla="*/ 29 h 133"/>
                <a:gd name="T32" fmla="*/ 11 w 237"/>
                <a:gd name="T33" fmla="*/ 41 h 133"/>
                <a:gd name="T34" fmla="*/ 11 w 237"/>
                <a:gd name="T35" fmla="*/ 55 h 133"/>
                <a:gd name="T36" fmla="*/ 15 w 237"/>
                <a:gd name="T37" fmla="*/ 55 h 133"/>
                <a:gd name="T38" fmla="*/ 26 w 237"/>
                <a:gd name="T39" fmla="*/ 52 h 133"/>
                <a:gd name="T40" fmla="*/ 26 w 237"/>
                <a:gd name="T41" fmla="*/ 59 h 133"/>
                <a:gd name="T42" fmla="*/ 30 w 237"/>
                <a:gd name="T43" fmla="*/ 63 h 133"/>
                <a:gd name="T44" fmla="*/ 22 w 237"/>
                <a:gd name="T45" fmla="*/ 63 h 133"/>
                <a:gd name="T46" fmla="*/ 22 w 237"/>
                <a:gd name="T47" fmla="*/ 70 h 133"/>
                <a:gd name="T48" fmla="*/ 26 w 237"/>
                <a:gd name="T49" fmla="*/ 66 h 133"/>
                <a:gd name="T50" fmla="*/ 33 w 237"/>
                <a:gd name="T51" fmla="*/ 70 h 133"/>
                <a:gd name="T52" fmla="*/ 33 w 237"/>
                <a:gd name="T53" fmla="*/ 81 h 133"/>
                <a:gd name="T54" fmla="*/ 41 w 237"/>
                <a:gd name="T55" fmla="*/ 100 h 133"/>
                <a:gd name="T56" fmla="*/ 52 w 237"/>
                <a:gd name="T57" fmla="*/ 96 h 133"/>
                <a:gd name="T58" fmla="*/ 63 w 237"/>
                <a:gd name="T59" fmla="*/ 89 h 133"/>
                <a:gd name="T60" fmla="*/ 78 w 237"/>
                <a:gd name="T61" fmla="*/ 85 h 133"/>
                <a:gd name="T62" fmla="*/ 89 w 237"/>
                <a:gd name="T63" fmla="*/ 85 h 133"/>
                <a:gd name="T64" fmla="*/ 107 w 237"/>
                <a:gd name="T65" fmla="*/ 96 h 133"/>
                <a:gd name="T66" fmla="*/ 122 w 237"/>
                <a:gd name="T67" fmla="*/ 96 h 133"/>
                <a:gd name="T68" fmla="*/ 126 w 237"/>
                <a:gd name="T69" fmla="*/ 104 h 133"/>
                <a:gd name="T70" fmla="*/ 144 w 237"/>
                <a:gd name="T71" fmla="*/ 111 h 133"/>
                <a:gd name="T72" fmla="*/ 155 w 237"/>
                <a:gd name="T73" fmla="*/ 118 h 133"/>
                <a:gd name="T74" fmla="*/ 155 w 237"/>
                <a:gd name="T75" fmla="*/ 126 h 133"/>
                <a:gd name="T76" fmla="*/ 163 w 237"/>
                <a:gd name="T77" fmla="*/ 130 h 133"/>
                <a:gd name="T78" fmla="*/ 170 w 237"/>
                <a:gd name="T79" fmla="*/ 130 h 133"/>
                <a:gd name="T80" fmla="*/ 178 w 237"/>
                <a:gd name="T81" fmla="*/ 133 h 133"/>
                <a:gd name="T82" fmla="*/ 185 w 237"/>
                <a:gd name="T83" fmla="*/ 133 h 133"/>
                <a:gd name="T84" fmla="*/ 192 w 237"/>
                <a:gd name="T85" fmla="*/ 126 h 133"/>
                <a:gd name="T86" fmla="*/ 204 w 237"/>
                <a:gd name="T87" fmla="*/ 118 h 133"/>
                <a:gd name="T88" fmla="*/ 207 w 237"/>
                <a:gd name="T89" fmla="*/ 115 h 133"/>
                <a:gd name="T90" fmla="*/ 211 w 237"/>
                <a:gd name="T91" fmla="*/ 104 h 133"/>
                <a:gd name="T92" fmla="*/ 211 w 237"/>
                <a:gd name="T93" fmla="*/ 100 h 133"/>
                <a:gd name="T94" fmla="*/ 218 w 237"/>
                <a:gd name="T95" fmla="*/ 96 h 133"/>
                <a:gd name="T96" fmla="*/ 229 w 237"/>
                <a:gd name="T97" fmla="*/ 92 h 133"/>
                <a:gd name="T98" fmla="*/ 237 w 237"/>
                <a:gd name="T99" fmla="*/ 9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7" h="133">
                  <a:moveTo>
                    <a:pt x="237" y="92"/>
                  </a:moveTo>
                  <a:lnTo>
                    <a:pt x="237" y="85"/>
                  </a:lnTo>
                  <a:lnTo>
                    <a:pt x="237" y="81"/>
                  </a:lnTo>
                  <a:lnTo>
                    <a:pt x="229" y="78"/>
                  </a:lnTo>
                  <a:lnTo>
                    <a:pt x="229" y="78"/>
                  </a:lnTo>
                  <a:lnTo>
                    <a:pt x="226" y="78"/>
                  </a:lnTo>
                  <a:lnTo>
                    <a:pt x="218" y="78"/>
                  </a:lnTo>
                  <a:lnTo>
                    <a:pt x="207" y="70"/>
                  </a:lnTo>
                  <a:lnTo>
                    <a:pt x="192" y="63"/>
                  </a:lnTo>
                  <a:lnTo>
                    <a:pt x="181" y="55"/>
                  </a:lnTo>
                  <a:lnTo>
                    <a:pt x="174" y="52"/>
                  </a:lnTo>
                  <a:lnTo>
                    <a:pt x="167" y="48"/>
                  </a:lnTo>
                  <a:lnTo>
                    <a:pt x="163" y="41"/>
                  </a:lnTo>
                  <a:lnTo>
                    <a:pt x="163" y="37"/>
                  </a:lnTo>
                  <a:lnTo>
                    <a:pt x="159" y="37"/>
                  </a:lnTo>
                  <a:lnTo>
                    <a:pt x="155" y="26"/>
                  </a:lnTo>
                  <a:lnTo>
                    <a:pt x="148" y="22"/>
                  </a:lnTo>
                  <a:lnTo>
                    <a:pt x="144" y="22"/>
                  </a:lnTo>
                  <a:lnTo>
                    <a:pt x="144" y="26"/>
                  </a:lnTo>
                  <a:lnTo>
                    <a:pt x="133" y="18"/>
                  </a:lnTo>
                  <a:lnTo>
                    <a:pt x="122" y="15"/>
                  </a:lnTo>
                  <a:lnTo>
                    <a:pt x="118" y="11"/>
                  </a:lnTo>
                  <a:lnTo>
                    <a:pt x="111" y="3"/>
                  </a:lnTo>
                  <a:lnTo>
                    <a:pt x="100" y="0"/>
                  </a:lnTo>
                  <a:lnTo>
                    <a:pt x="92" y="0"/>
                  </a:lnTo>
                  <a:lnTo>
                    <a:pt x="92" y="3"/>
                  </a:lnTo>
                  <a:lnTo>
                    <a:pt x="92" y="3"/>
                  </a:lnTo>
                  <a:lnTo>
                    <a:pt x="89" y="3"/>
                  </a:lnTo>
                  <a:lnTo>
                    <a:pt x="85" y="3"/>
                  </a:lnTo>
                  <a:lnTo>
                    <a:pt x="81" y="7"/>
                  </a:lnTo>
                  <a:lnTo>
                    <a:pt x="78" y="7"/>
                  </a:lnTo>
                  <a:lnTo>
                    <a:pt x="74" y="15"/>
                  </a:lnTo>
                  <a:lnTo>
                    <a:pt x="74" y="18"/>
                  </a:lnTo>
                  <a:lnTo>
                    <a:pt x="78" y="22"/>
                  </a:lnTo>
                  <a:lnTo>
                    <a:pt x="74" y="26"/>
                  </a:lnTo>
                  <a:lnTo>
                    <a:pt x="70" y="26"/>
                  </a:lnTo>
                  <a:lnTo>
                    <a:pt x="59" y="26"/>
                  </a:lnTo>
                  <a:lnTo>
                    <a:pt x="52" y="26"/>
                  </a:lnTo>
                  <a:lnTo>
                    <a:pt x="41" y="15"/>
                  </a:lnTo>
                  <a:lnTo>
                    <a:pt x="30" y="11"/>
                  </a:lnTo>
                  <a:lnTo>
                    <a:pt x="18" y="7"/>
                  </a:lnTo>
                  <a:lnTo>
                    <a:pt x="11" y="11"/>
                  </a:lnTo>
                  <a:lnTo>
                    <a:pt x="0" y="18"/>
                  </a:lnTo>
                  <a:lnTo>
                    <a:pt x="0" y="22"/>
                  </a:lnTo>
                  <a:lnTo>
                    <a:pt x="4" y="22"/>
                  </a:lnTo>
                  <a:lnTo>
                    <a:pt x="4" y="26"/>
                  </a:lnTo>
                  <a:lnTo>
                    <a:pt x="7" y="26"/>
                  </a:lnTo>
                  <a:lnTo>
                    <a:pt x="7" y="29"/>
                  </a:lnTo>
                  <a:lnTo>
                    <a:pt x="11" y="33"/>
                  </a:lnTo>
                  <a:lnTo>
                    <a:pt x="11" y="41"/>
                  </a:lnTo>
                  <a:lnTo>
                    <a:pt x="11" y="41"/>
                  </a:lnTo>
                  <a:lnTo>
                    <a:pt x="11" y="48"/>
                  </a:lnTo>
                  <a:lnTo>
                    <a:pt x="11" y="52"/>
                  </a:lnTo>
                  <a:lnTo>
                    <a:pt x="11" y="55"/>
                  </a:lnTo>
                  <a:lnTo>
                    <a:pt x="18" y="59"/>
                  </a:lnTo>
                  <a:lnTo>
                    <a:pt x="18" y="55"/>
                  </a:lnTo>
                  <a:lnTo>
                    <a:pt x="15" y="55"/>
                  </a:lnTo>
                  <a:lnTo>
                    <a:pt x="18" y="55"/>
                  </a:lnTo>
                  <a:lnTo>
                    <a:pt x="22" y="55"/>
                  </a:lnTo>
                  <a:lnTo>
                    <a:pt x="26" y="52"/>
                  </a:lnTo>
                  <a:lnTo>
                    <a:pt x="26" y="55"/>
                  </a:lnTo>
                  <a:lnTo>
                    <a:pt x="26" y="59"/>
                  </a:lnTo>
                  <a:lnTo>
                    <a:pt x="26" y="59"/>
                  </a:lnTo>
                  <a:lnTo>
                    <a:pt x="30" y="59"/>
                  </a:lnTo>
                  <a:lnTo>
                    <a:pt x="30" y="63"/>
                  </a:lnTo>
                  <a:lnTo>
                    <a:pt x="30" y="63"/>
                  </a:lnTo>
                  <a:lnTo>
                    <a:pt x="26" y="63"/>
                  </a:lnTo>
                  <a:lnTo>
                    <a:pt x="26" y="63"/>
                  </a:lnTo>
                  <a:lnTo>
                    <a:pt x="22" y="63"/>
                  </a:lnTo>
                  <a:lnTo>
                    <a:pt x="18" y="63"/>
                  </a:lnTo>
                  <a:lnTo>
                    <a:pt x="18" y="66"/>
                  </a:lnTo>
                  <a:lnTo>
                    <a:pt x="22" y="70"/>
                  </a:lnTo>
                  <a:lnTo>
                    <a:pt x="22" y="66"/>
                  </a:lnTo>
                  <a:lnTo>
                    <a:pt x="22" y="66"/>
                  </a:lnTo>
                  <a:lnTo>
                    <a:pt x="26" y="66"/>
                  </a:lnTo>
                  <a:lnTo>
                    <a:pt x="26" y="66"/>
                  </a:lnTo>
                  <a:lnTo>
                    <a:pt x="30" y="70"/>
                  </a:lnTo>
                  <a:lnTo>
                    <a:pt x="33" y="70"/>
                  </a:lnTo>
                  <a:lnTo>
                    <a:pt x="33" y="74"/>
                  </a:lnTo>
                  <a:lnTo>
                    <a:pt x="33" y="78"/>
                  </a:lnTo>
                  <a:lnTo>
                    <a:pt x="33" y="81"/>
                  </a:lnTo>
                  <a:lnTo>
                    <a:pt x="33" y="89"/>
                  </a:lnTo>
                  <a:lnTo>
                    <a:pt x="37" y="92"/>
                  </a:lnTo>
                  <a:lnTo>
                    <a:pt x="41" y="100"/>
                  </a:lnTo>
                  <a:lnTo>
                    <a:pt x="44" y="100"/>
                  </a:lnTo>
                  <a:lnTo>
                    <a:pt x="52" y="100"/>
                  </a:lnTo>
                  <a:lnTo>
                    <a:pt x="52" y="96"/>
                  </a:lnTo>
                  <a:lnTo>
                    <a:pt x="55" y="92"/>
                  </a:lnTo>
                  <a:lnTo>
                    <a:pt x="55" y="92"/>
                  </a:lnTo>
                  <a:lnTo>
                    <a:pt x="63" y="89"/>
                  </a:lnTo>
                  <a:lnTo>
                    <a:pt x="70" y="85"/>
                  </a:lnTo>
                  <a:lnTo>
                    <a:pt x="78" y="89"/>
                  </a:lnTo>
                  <a:lnTo>
                    <a:pt x="78" y="85"/>
                  </a:lnTo>
                  <a:lnTo>
                    <a:pt x="81" y="81"/>
                  </a:lnTo>
                  <a:lnTo>
                    <a:pt x="85" y="85"/>
                  </a:lnTo>
                  <a:lnTo>
                    <a:pt x="89" y="85"/>
                  </a:lnTo>
                  <a:lnTo>
                    <a:pt x="92" y="89"/>
                  </a:lnTo>
                  <a:lnTo>
                    <a:pt x="100" y="89"/>
                  </a:lnTo>
                  <a:lnTo>
                    <a:pt x="107" y="96"/>
                  </a:lnTo>
                  <a:lnTo>
                    <a:pt x="111" y="96"/>
                  </a:lnTo>
                  <a:lnTo>
                    <a:pt x="115" y="92"/>
                  </a:lnTo>
                  <a:lnTo>
                    <a:pt x="122" y="96"/>
                  </a:lnTo>
                  <a:lnTo>
                    <a:pt x="126" y="96"/>
                  </a:lnTo>
                  <a:lnTo>
                    <a:pt x="126" y="100"/>
                  </a:lnTo>
                  <a:lnTo>
                    <a:pt x="126" y="104"/>
                  </a:lnTo>
                  <a:lnTo>
                    <a:pt x="129" y="100"/>
                  </a:lnTo>
                  <a:lnTo>
                    <a:pt x="137" y="104"/>
                  </a:lnTo>
                  <a:lnTo>
                    <a:pt x="144" y="111"/>
                  </a:lnTo>
                  <a:lnTo>
                    <a:pt x="152" y="111"/>
                  </a:lnTo>
                  <a:lnTo>
                    <a:pt x="155" y="115"/>
                  </a:lnTo>
                  <a:lnTo>
                    <a:pt x="155" y="118"/>
                  </a:lnTo>
                  <a:lnTo>
                    <a:pt x="155" y="118"/>
                  </a:lnTo>
                  <a:lnTo>
                    <a:pt x="155" y="122"/>
                  </a:lnTo>
                  <a:lnTo>
                    <a:pt x="155" y="126"/>
                  </a:lnTo>
                  <a:lnTo>
                    <a:pt x="159" y="126"/>
                  </a:lnTo>
                  <a:lnTo>
                    <a:pt x="159" y="126"/>
                  </a:lnTo>
                  <a:lnTo>
                    <a:pt x="163" y="130"/>
                  </a:lnTo>
                  <a:lnTo>
                    <a:pt x="167" y="130"/>
                  </a:lnTo>
                  <a:lnTo>
                    <a:pt x="170" y="130"/>
                  </a:lnTo>
                  <a:lnTo>
                    <a:pt x="170" y="130"/>
                  </a:lnTo>
                  <a:lnTo>
                    <a:pt x="174" y="130"/>
                  </a:lnTo>
                  <a:lnTo>
                    <a:pt x="178" y="130"/>
                  </a:lnTo>
                  <a:lnTo>
                    <a:pt x="178" y="133"/>
                  </a:lnTo>
                  <a:lnTo>
                    <a:pt x="181" y="133"/>
                  </a:lnTo>
                  <a:lnTo>
                    <a:pt x="181" y="133"/>
                  </a:lnTo>
                  <a:lnTo>
                    <a:pt x="185" y="133"/>
                  </a:lnTo>
                  <a:lnTo>
                    <a:pt x="189" y="130"/>
                  </a:lnTo>
                  <a:lnTo>
                    <a:pt x="189" y="126"/>
                  </a:lnTo>
                  <a:lnTo>
                    <a:pt x="192" y="126"/>
                  </a:lnTo>
                  <a:lnTo>
                    <a:pt x="189" y="122"/>
                  </a:lnTo>
                  <a:lnTo>
                    <a:pt x="196" y="122"/>
                  </a:lnTo>
                  <a:lnTo>
                    <a:pt x="204" y="118"/>
                  </a:lnTo>
                  <a:lnTo>
                    <a:pt x="204" y="118"/>
                  </a:lnTo>
                  <a:lnTo>
                    <a:pt x="204" y="115"/>
                  </a:lnTo>
                  <a:lnTo>
                    <a:pt x="207" y="115"/>
                  </a:lnTo>
                  <a:lnTo>
                    <a:pt x="207" y="111"/>
                  </a:lnTo>
                  <a:lnTo>
                    <a:pt x="207" y="107"/>
                  </a:lnTo>
                  <a:lnTo>
                    <a:pt x="211" y="104"/>
                  </a:lnTo>
                  <a:lnTo>
                    <a:pt x="211" y="100"/>
                  </a:lnTo>
                  <a:lnTo>
                    <a:pt x="211" y="100"/>
                  </a:lnTo>
                  <a:lnTo>
                    <a:pt x="211" y="100"/>
                  </a:lnTo>
                  <a:lnTo>
                    <a:pt x="211" y="96"/>
                  </a:lnTo>
                  <a:lnTo>
                    <a:pt x="215" y="96"/>
                  </a:lnTo>
                  <a:lnTo>
                    <a:pt x="218" y="96"/>
                  </a:lnTo>
                  <a:lnTo>
                    <a:pt x="218" y="96"/>
                  </a:lnTo>
                  <a:lnTo>
                    <a:pt x="226" y="92"/>
                  </a:lnTo>
                  <a:lnTo>
                    <a:pt x="229" y="92"/>
                  </a:lnTo>
                  <a:lnTo>
                    <a:pt x="233" y="92"/>
                  </a:lnTo>
                  <a:lnTo>
                    <a:pt x="237" y="92"/>
                  </a:lnTo>
                  <a:lnTo>
                    <a:pt x="237" y="92"/>
                  </a:lnTo>
                  <a:lnTo>
                    <a:pt x="237" y="9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24" name="Freeform 19"/>
            <p:cNvSpPr>
              <a:spLocks noEditPoints="1"/>
            </p:cNvSpPr>
            <p:nvPr/>
          </p:nvSpPr>
          <p:spPr bwMode="auto">
            <a:xfrm>
              <a:off x="6769785" y="2784834"/>
              <a:ext cx="209721" cy="286919"/>
            </a:xfrm>
            <a:custGeom>
              <a:avLst/>
              <a:gdLst>
                <a:gd name="T0" fmla="*/ 17 w 44"/>
                <a:gd name="T1" fmla="*/ 0 h 60"/>
                <a:gd name="T2" fmla="*/ 23 w 44"/>
                <a:gd name="T3" fmla="*/ 23 h 60"/>
                <a:gd name="T4" fmla="*/ 28 w 44"/>
                <a:gd name="T5" fmla="*/ 24 h 60"/>
                <a:gd name="T6" fmla="*/ 31 w 44"/>
                <a:gd name="T7" fmla="*/ 28 h 60"/>
                <a:gd name="T8" fmla="*/ 30 w 44"/>
                <a:gd name="T9" fmla="*/ 29 h 60"/>
                <a:gd name="T10" fmla="*/ 24 w 44"/>
                <a:gd name="T11" fmla="*/ 24 h 60"/>
                <a:gd name="T12" fmla="*/ 19 w 44"/>
                <a:gd name="T13" fmla="*/ 26 h 60"/>
                <a:gd name="T14" fmla="*/ 16 w 44"/>
                <a:gd name="T15" fmla="*/ 22 h 60"/>
                <a:gd name="T16" fmla="*/ 13 w 44"/>
                <a:gd name="T17" fmla="*/ 20 h 60"/>
                <a:gd name="T18" fmla="*/ 12 w 44"/>
                <a:gd name="T19" fmla="*/ 14 h 60"/>
                <a:gd name="T20" fmla="*/ 17 w 44"/>
                <a:gd name="T21" fmla="*/ 4 h 60"/>
                <a:gd name="T22" fmla="*/ 20 w 44"/>
                <a:gd name="T23" fmla="*/ 7 h 60"/>
                <a:gd name="T24" fmla="*/ 21 w 44"/>
                <a:gd name="T25" fmla="*/ 14 h 60"/>
                <a:gd name="T26" fmla="*/ 21 w 44"/>
                <a:gd name="T27" fmla="*/ 22 h 60"/>
                <a:gd name="T28" fmla="*/ 22 w 44"/>
                <a:gd name="T29" fmla="*/ 19 h 60"/>
                <a:gd name="T30" fmla="*/ 15 w 44"/>
                <a:gd name="T31" fmla="*/ 26 h 60"/>
                <a:gd name="T32" fmla="*/ 20 w 44"/>
                <a:gd name="T33" fmla="*/ 30 h 60"/>
                <a:gd name="T34" fmla="*/ 31 w 44"/>
                <a:gd name="T35" fmla="*/ 24 h 60"/>
                <a:gd name="T36" fmla="*/ 22 w 44"/>
                <a:gd name="T37" fmla="*/ 27 h 60"/>
                <a:gd name="T38" fmla="*/ 23 w 44"/>
                <a:gd name="T39" fmla="*/ 31 h 60"/>
                <a:gd name="T40" fmla="*/ 27 w 44"/>
                <a:gd name="T41" fmla="*/ 27 h 60"/>
                <a:gd name="T42" fmla="*/ 29 w 44"/>
                <a:gd name="T43" fmla="*/ 30 h 60"/>
                <a:gd name="T44" fmla="*/ 29 w 44"/>
                <a:gd name="T45" fmla="*/ 30 h 60"/>
                <a:gd name="T46" fmla="*/ 23 w 44"/>
                <a:gd name="T47" fmla="*/ 39 h 60"/>
                <a:gd name="T48" fmla="*/ 24 w 44"/>
                <a:gd name="T49" fmla="*/ 34 h 60"/>
                <a:gd name="T50" fmla="*/ 27 w 44"/>
                <a:gd name="T51" fmla="*/ 36 h 60"/>
                <a:gd name="T52" fmla="*/ 26 w 44"/>
                <a:gd name="T53" fmla="*/ 39 h 60"/>
                <a:gd name="T54" fmla="*/ 32 w 44"/>
                <a:gd name="T55" fmla="*/ 39 h 60"/>
                <a:gd name="T56" fmla="*/ 29 w 44"/>
                <a:gd name="T57" fmla="*/ 43 h 60"/>
                <a:gd name="T58" fmla="*/ 27 w 44"/>
                <a:gd name="T59" fmla="*/ 39 h 60"/>
                <a:gd name="T60" fmla="*/ 29 w 44"/>
                <a:gd name="T61" fmla="*/ 44 h 60"/>
                <a:gd name="T62" fmla="*/ 34 w 44"/>
                <a:gd name="T63" fmla="*/ 40 h 60"/>
                <a:gd name="T64" fmla="*/ 38 w 44"/>
                <a:gd name="T65" fmla="*/ 41 h 60"/>
                <a:gd name="T66" fmla="*/ 34 w 44"/>
                <a:gd name="T67" fmla="*/ 35 h 60"/>
                <a:gd name="T68" fmla="*/ 39 w 44"/>
                <a:gd name="T69" fmla="*/ 36 h 60"/>
                <a:gd name="T70" fmla="*/ 36 w 44"/>
                <a:gd name="T71" fmla="*/ 30 h 60"/>
                <a:gd name="T72" fmla="*/ 36 w 44"/>
                <a:gd name="T73" fmla="*/ 34 h 60"/>
                <a:gd name="T74" fmla="*/ 33 w 44"/>
                <a:gd name="T75" fmla="*/ 36 h 60"/>
                <a:gd name="T76" fmla="*/ 38 w 44"/>
                <a:gd name="T77" fmla="*/ 40 h 60"/>
                <a:gd name="T78" fmla="*/ 40 w 44"/>
                <a:gd name="T79" fmla="*/ 37 h 60"/>
                <a:gd name="T80" fmla="*/ 39 w 44"/>
                <a:gd name="T81" fmla="*/ 39 h 60"/>
                <a:gd name="T82" fmla="*/ 41 w 44"/>
                <a:gd name="T83" fmla="*/ 42 h 60"/>
                <a:gd name="T84" fmla="*/ 24 w 44"/>
                <a:gd name="T85" fmla="*/ 51 h 60"/>
                <a:gd name="T86" fmla="*/ 30 w 44"/>
                <a:gd name="T87" fmla="*/ 46 h 60"/>
                <a:gd name="T88" fmla="*/ 36 w 44"/>
                <a:gd name="T89" fmla="*/ 47 h 60"/>
                <a:gd name="T90" fmla="*/ 38 w 44"/>
                <a:gd name="T91" fmla="*/ 42 h 60"/>
                <a:gd name="T92" fmla="*/ 42 w 44"/>
                <a:gd name="T93" fmla="*/ 47 h 60"/>
                <a:gd name="T94" fmla="*/ 44 w 44"/>
                <a:gd name="T95" fmla="*/ 54 h 60"/>
                <a:gd name="T96" fmla="*/ 42 w 44"/>
                <a:gd name="T97" fmla="*/ 55 h 60"/>
                <a:gd name="T98" fmla="*/ 39 w 44"/>
                <a:gd name="T99" fmla="*/ 59 h 60"/>
                <a:gd name="T100" fmla="*/ 34 w 44"/>
                <a:gd name="T101" fmla="*/ 58 h 60"/>
                <a:gd name="T102" fmla="*/ 33 w 44"/>
                <a:gd name="T103" fmla="*/ 53 h 60"/>
                <a:gd name="T104" fmla="*/ 29 w 44"/>
                <a:gd name="T105" fmla="*/ 52 h 60"/>
                <a:gd name="T106" fmla="*/ 26 w 44"/>
                <a:gd name="T107" fmla="*/ 51 h 60"/>
                <a:gd name="T108" fmla="*/ 24 w 44"/>
                <a:gd name="T109" fmla="*/ 55 h 60"/>
                <a:gd name="T110" fmla="*/ 14 w 44"/>
                <a:gd name="T111" fmla="*/ 32 h 60"/>
                <a:gd name="T112" fmla="*/ 12 w 44"/>
                <a:gd name="T113" fmla="*/ 33 h 60"/>
                <a:gd name="T114" fmla="*/ 3 w 44"/>
                <a:gd name="T115" fmla="*/ 47 h 60"/>
                <a:gd name="T116" fmla="*/ 10 w 44"/>
                <a:gd name="T117" fmla="*/ 41 h 60"/>
                <a:gd name="T118" fmla="*/ 10 w 44"/>
                <a:gd name="T119" fmla="*/ 38 h 60"/>
                <a:gd name="T120" fmla="*/ 4 w 44"/>
                <a:gd name="T121" fmla="*/ 44 h 60"/>
                <a:gd name="T122" fmla="*/ 2 w 44"/>
                <a:gd name="T123"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 h="60">
                  <a:moveTo>
                    <a:pt x="16" y="2"/>
                  </a:moveTo>
                  <a:cubicBezTo>
                    <a:pt x="17" y="2"/>
                    <a:pt x="17" y="2"/>
                    <a:pt x="17" y="2"/>
                  </a:cubicBezTo>
                  <a:cubicBezTo>
                    <a:pt x="17" y="3"/>
                    <a:pt x="17" y="3"/>
                    <a:pt x="17" y="3"/>
                  </a:cubicBezTo>
                  <a:cubicBezTo>
                    <a:pt x="16" y="2"/>
                    <a:pt x="16" y="2"/>
                    <a:pt x="16" y="2"/>
                  </a:cubicBezTo>
                  <a:close/>
                  <a:moveTo>
                    <a:pt x="16" y="1"/>
                  </a:moveTo>
                  <a:cubicBezTo>
                    <a:pt x="16" y="1"/>
                    <a:pt x="16" y="1"/>
                    <a:pt x="16" y="1"/>
                  </a:cubicBezTo>
                  <a:cubicBezTo>
                    <a:pt x="15" y="1"/>
                    <a:pt x="15" y="1"/>
                    <a:pt x="15" y="1"/>
                  </a:cubicBezTo>
                  <a:cubicBezTo>
                    <a:pt x="16" y="1"/>
                    <a:pt x="16" y="1"/>
                    <a:pt x="16" y="1"/>
                  </a:cubicBezTo>
                  <a:close/>
                  <a:moveTo>
                    <a:pt x="17" y="0"/>
                  </a:moveTo>
                  <a:cubicBezTo>
                    <a:pt x="17" y="0"/>
                    <a:pt x="17" y="0"/>
                    <a:pt x="17" y="0"/>
                  </a:cubicBezTo>
                  <a:cubicBezTo>
                    <a:pt x="17" y="0"/>
                    <a:pt x="17" y="0"/>
                    <a:pt x="17" y="0"/>
                  </a:cubicBezTo>
                  <a:cubicBezTo>
                    <a:pt x="17" y="0"/>
                    <a:pt x="17" y="0"/>
                    <a:pt x="17" y="0"/>
                  </a:cubicBezTo>
                  <a:close/>
                  <a:moveTo>
                    <a:pt x="19" y="2"/>
                  </a:moveTo>
                  <a:cubicBezTo>
                    <a:pt x="19" y="2"/>
                    <a:pt x="19" y="2"/>
                    <a:pt x="19" y="2"/>
                  </a:cubicBezTo>
                  <a:cubicBezTo>
                    <a:pt x="19" y="3"/>
                    <a:pt x="19" y="3"/>
                    <a:pt x="19" y="3"/>
                  </a:cubicBezTo>
                  <a:cubicBezTo>
                    <a:pt x="20" y="2"/>
                    <a:pt x="20" y="2"/>
                    <a:pt x="20" y="2"/>
                  </a:cubicBezTo>
                  <a:cubicBezTo>
                    <a:pt x="20" y="2"/>
                    <a:pt x="19" y="2"/>
                    <a:pt x="19" y="2"/>
                  </a:cubicBezTo>
                  <a:close/>
                  <a:moveTo>
                    <a:pt x="20" y="22"/>
                  </a:moveTo>
                  <a:cubicBezTo>
                    <a:pt x="20" y="22"/>
                    <a:pt x="20" y="22"/>
                    <a:pt x="20" y="22"/>
                  </a:cubicBezTo>
                  <a:cubicBezTo>
                    <a:pt x="21" y="23"/>
                    <a:pt x="21" y="23"/>
                    <a:pt x="21" y="23"/>
                  </a:cubicBezTo>
                  <a:cubicBezTo>
                    <a:pt x="22" y="24"/>
                    <a:pt x="22" y="24"/>
                    <a:pt x="22" y="24"/>
                  </a:cubicBezTo>
                  <a:cubicBezTo>
                    <a:pt x="23" y="23"/>
                    <a:pt x="23" y="23"/>
                    <a:pt x="23" y="23"/>
                  </a:cubicBezTo>
                  <a:cubicBezTo>
                    <a:pt x="23" y="23"/>
                    <a:pt x="23" y="23"/>
                    <a:pt x="23" y="23"/>
                  </a:cubicBezTo>
                  <a:cubicBezTo>
                    <a:pt x="24" y="22"/>
                    <a:pt x="24" y="22"/>
                    <a:pt x="24" y="22"/>
                  </a:cubicBezTo>
                  <a:cubicBezTo>
                    <a:pt x="25" y="22"/>
                    <a:pt x="25" y="22"/>
                    <a:pt x="25" y="22"/>
                  </a:cubicBezTo>
                  <a:cubicBezTo>
                    <a:pt x="26" y="23"/>
                    <a:pt x="26" y="23"/>
                    <a:pt x="26" y="23"/>
                  </a:cubicBezTo>
                  <a:cubicBezTo>
                    <a:pt x="27" y="24"/>
                    <a:pt x="27" y="24"/>
                    <a:pt x="27" y="24"/>
                  </a:cubicBezTo>
                  <a:cubicBezTo>
                    <a:pt x="26" y="24"/>
                    <a:pt x="26" y="24"/>
                    <a:pt x="26" y="24"/>
                  </a:cubicBezTo>
                  <a:cubicBezTo>
                    <a:pt x="27" y="25"/>
                    <a:pt x="27" y="25"/>
                    <a:pt x="27" y="25"/>
                  </a:cubicBezTo>
                  <a:cubicBezTo>
                    <a:pt x="28" y="24"/>
                    <a:pt x="28" y="24"/>
                    <a:pt x="28" y="24"/>
                  </a:cubicBezTo>
                  <a:cubicBezTo>
                    <a:pt x="27" y="24"/>
                    <a:pt x="27" y="24"/>
                    <a:pt x="27" y="24"/>
                  </a:cubicBezTo>
                  <a:cubicBezTo>
                    <a:pt x="28" y="23"/>
                    <a:pt x="28" y="23"/>
                    <a:pt x="28" y="23"/>
                  </a:cubicBezTo>
                  <a:cubicBezTo>
                    <a:pt x="28" y="24"/>
                    <a:pt x="28" y="24"/>
                    <a:pt x="28" y="24"/>
                  </a:cubicBezTo>
                  <a:cubicBezTo>
                    <a:pt x="29" y="24"/>
                    <a:pt x="29" y="24"/>
                    <a:pt x="29" y="24"/>
                  </a:cubicBezTo>
                  <a:cubicBezTo>
                    <a:pt x="30" y="25"/>
                    <a:pt x="30" y="25"/>
                    <a:pt x="30" y="25"/>
                  </a:cubicBezTo>
                  <a:cubicBezTo>
                    <a:pt x="30" y="25"/>
                    <a:pt x="30" y="25"/>
                    <a:pt x="30" y="25"/>
                  </a:cubicBezTo>
                  <a:cubicBezTo>
                    <a:pt x="30" y="25"/>
                    <a:pt x="30" y="25"/>
                    <a:pt x="30" y="25"/>
                  </a:cubicBezTo>
                  <a:cubicBezTo>
                    <a:pt x="29" y="25"/>
                    <a:pt x="29" y="25"/>
                    <a:pt x="29" y="25"/>
                  </a:cubicBezTo>
                  <a:cubicBezTo>
                    <a:pt x="29" y="25"/>
                    <a:pt x="29" y="25"/>
                    <a:pt x="29" y="25"/>
                  </a:cubicBezTo>
                  <a:cubicBezTo>
                    <a:pt x="29" y="26"/>
                    <a:pt x="29" y="26"/>
                    <a:pt x="29" y="26"/>
                  </a:cubicBezTo>
                  <a:cubicBezTo>
                    <a:pt x="30" y="27"/>
                    <a:pt x="30" y="27"/>
                    <a:pt x="30" y="27"/>
                  </a:cubicBezTo>
                  <a:cubicBezTo>
                    <a:pt x="30" y="28"/>
                    <a:pt x="30" y="28"/>
                    <a:pt x="30" y="28"/>
                  </a:cubicBezTo>
                  <a:cubicBezTo>
                    <a:pt x="31" y="28"/>
                    <a:pt x="31" y="28"/>
                    <a:pt x="31" y="28"/>
                  </a:cubicBezTo>
                  <a:cubicBezTo>
                    <a:pt x="31" y="28"/>
                    <a:pt x="31" y="28"/>
                    <a:pt x="31" y="28"/>
                  </a:cubicBezTo>
                  <a:cubicBezTo>
                    <a:pt x="32" y="28"/>
                    <a:pt x="32" y="28"/>
                    <a:pt x="32" y="28"/>
                  </a:cubicBezTo>
                  <a:cubicBezTo>
                    <a:pt x="32" y="28"/>
                    <a:pt x="32" y="28"/>
                    <a:pt x="32" y="28"/>
                  </a:cubicBezTo>
                  <a:cubicBezTo>
                    <a:pt x="32" y="29"/>
                    <a:pt x="32" y="29"/>
                    <a:pt x="32" y="29"/>
                  </a:cubicBezTo>
                  <a:cubicBezTo>
                    <a:pt x="32" y="29"/>
                    <a:pt x="32" y="29"/>
                    <a:pt x="32" y="29"/>
                  </a:cubicBezTo>
                  <a:cubicBezTo>
                    <a:pt x="32" y="30"/>
                    <a:pt x="32" y="30"/>
                    <a:pt x="32" y="30"/>
                  </a:cubicBezTo>
                  <a:cubicBezTo>
                    <a:pt x="31" y="30"/>
                    <a:pt x="31" y="30"/>
                    <a:pt x="31" y="30"/>
                  </a:cubicBezTo>
                  <a:cubicBezTo>
                    <a:pt x="30" y="29"/>
                    <a:pt x="30" y="29"/>
                    <a:pt x="30" y="29"/>
                  </a:cubicBezTo>
                  <a:cubicBezTo>
                    <a:pt x="31" y="29"/>
                    <a:pt x="31" y="29"/>
                    <a:pt x="31" y="29"/>
                  </a:cubicBezTo>
                  <a:cubicBezTo>
                    <a:pt x="31" y="29"/>
                    <a:pt x="31" y="29"/>
                    <a:pt x="31" y="29"/>
                  </a:cubicBezTo>
                  <a:cubicBezTo>
                    <a:pt x="30" y="28"/>
                    <a:pt x="30" y="28"/>
                    <a:pt x="30" y="28"/>
                  </a:cubicBezTo>
                  <a:cubicBezTo>
                    <a:pt x="30" y="29"/>
                    <a:pt x="30" y="29"/>
                    <a:pt x="30" y="29"/>
                  </a:cubicBezTo>
                  <a:cubicBezTo>
                    <a:pt x="29" y="29"/>
                    <a:pt x="29" y="29"/>
                    <a:pt x="29" y="29"/>
                  </a:cubicBezTo>
                  <a:cubicBezTo>
                    <a:pt x="28" y="28"/>
                    <a:pt x="28" y="28"/>
                    <a:pt x="28" y="28"/>
                  </a:cubicBezTo>
                  <a:cubicBezTo>
                    <a:pt x="28" y="28"/>
                    <a:pt x="28" y="28"/>
                    <a:pt x="28" y="28"/>
                  </a:cubicBezTo>
                  <a:cubicBezTo>
                    <a:pt x="28" y="27"/>
                    <a:pt x="28" y="27"/>
                    <a:pt x="28" y="27"/>
                  </a:cubicBezTo>
                  <a:cubicBezTo>
                    <a:pt x="27" y="26"/>
                    <a:pt x="27" y="26"/>
                    <a:pt x="27" y="26"/>
                  </a:cubicBezTo>
                  <a:cubicBezTo>
                    <a:pt x="26" y="26"/>
                    <a:pt x="26" y="26"/>
                    <a:pt x="26" y="26"/>
                  </a:cubicBezTo>
                  <a:cubicBezTo>
                    <a:pt x="26" y="25"/>
                    <a:pt x="26" y="25"/>
                    <a:pt x="26" y="25"/>
                  </a:cubicBezTo>
                  <a:cubicBezTo>
                    <a:pt x="25" y="24"/>
                    <a:pt x="25" y="24"/>
                    <a:pt x="25" y="24"/>
                  </a:cubicBezTo>
                  <a:cubicBezTo>
                    <a:pt x="25" y="24"/>
                    <a:pt x="25" y="24"/>
                    <a:pt x="25" y="24"/>
                  </a:cubicBezTo>
                  <a:cubicBezTo>
                    <a:pt x="24" y="24"/>
                    <a:pt x="24" y="24"/>
                    <a:pt x="24" y="24"/>
                  </a:cubicBezTo>
                  <a:cubicBezTo>
                    <a:pt x="24" y="24"/>
                    <a:pt x="24" y="24"/>
                    <a:pt x="24" y="24"/>
                  </a:cubicBezTo>
                  <a:cubicBezTo>
                    <a:pt x="25" y="26"/>
                    <a:pt x="25" y="26"/>
                    <a:pt x="25" y="26"/>
                  </a:cubicBezTo>
                  <a:cubicBezTo>
                    <a:pt x="25" y="27"/>
                    <a:pt x="25" y="27"/>
                    <a:pt x="25" y="27"/>
                  </a:cubicBezTo>
                  <a:cubicBezTo>
                    <a:pt x="25" y="27"/>
                    <a:pt x="25" y="27"/>
                    <a:pt x="25" y="27"/>
                  </a:cubicBezTo>
                  <a:cubicBezTo>
                    <a:pt x="24" y="26"/>
                    <a:pt x="24" y="26"/>
                    <a:pt x="24" y="26"/>
                  </a:cubicBezTo>
                  <a:cubicBezTo>
                    <a:pt x="23" y="25"/>
                    <a:pt x="23" y="25"/>
                    <a:pt x="23" y="25"/>
                  </a:cubicBezTo>
                  <a:cubicBezTo>
                    <a:pt x="23" y="25"/>
                    <a:pt x="23" y="25"/>
                    <a:pt x="23" y="25"/>
                  </a:cubicBezTo>
                  <a:cubicBezTo>
                    <a:pt x="21" y="24"/>
                    <a:pt x="21" y="24"/>
                    <a:pt x="21" y="24"/>
                  </a:cubicBezTo>
                  <a:cubicBezTo>
                    <a:pt x="20" y="24"/>
                    <a:pt x="20" y="24"/>
                    <a:pt x="20" y="24"/>
                  </a:cubicBezTo>
                  <a:cubicBezTo>
                    <a:pt x="19" y="25"/>
                    <a:pt x="19" y="25"/>
                    <a:pt x="19" y="25"/>
                  </a:cubicBezTo>
                  <a:cubicBezTo>
                    <a:pt x="20" y="25"/>
                    <a:pt x="20" y="25"/>
                    <a:pt x="20" y="25"/>
                  </a:cubicBezTo>
                  <a:cubicBezTo>
                    <a:pt x="19" y="26"/>
                    <a:pt x="19" y="26"/>
                    <a:pt x="19" y="26"/>
                  </a:cubicBezTo>
                  <a:cubicBezTo>
                    <a:pt x="18" y="25"/>
                    <a:pt x="18" y="25"/>
                    <a:pt x="18" y="25"/>
                  </a:cubicBezTo>
                  <a:cubicBezTo>
                    <a:pt x="17" y="25"/>
                    <a:pt x="17" y="25"/>
                    <a:pt x="17" y="25"/>
                  </a:cubicBezTo>
                  <a:cubicBezTo>
                    <a:pt x="16" y="25"/>
                    <a:pt x="16" y="25"/>
                    <a:pt x="16" y="25"/>
                  </a:cubicBezTo>
                  <a:cubicBezTo>
                    <a:pt x="17" y="25"/>
                    <a:pt x="17" y="25"/>
                    <a:pt x="17" y="25"/>
                  </a:cubicBezTo>
                  <a:cubicBezTo>
                    <a:pt x="16" y="24"/>
                    <a:pt x="16" y="24"/>
                    <a:pt x="16" y="24"/>
                  </a:cubicBezTo>
                  <a:cubicBezTo>
                    <a:pt x="16" y="24"/>
                    <a:pt x="16" y="24"/>
                    <a:pt x="16" y="24"/>
                  </a:cubicBezTo>
                  <a:cubicBezTo>
                    <a:pt x="16" y="25"/>
                    <a:pt x="16" y="25"/>
                    <a:pt x="16" y="25"/>
                  </a:cubicBezTo>
                  <a:cubicBezTo>
                    <a:pt x="15" y="24"/>
                    <a:pt x="15" y="24"/>
                    <a:pt x="15" y="24"/>
                  </a:cubicBezTo>
                  <a:cubicBezTo>
                    <a:pt x="15" y="23"/>
                    <a:pt x="15" y="23"/>
                    <a:pt x="15" y="23"/>
                  </a:cubicBezTo>
                  <a:cubicBezTo>
                    <a:pt x="15" y="23"/>
                    <a:pt x="15" y="23"/>
                    <a:pt x="15" y="23"/>
                  </a:cubicBezTo>
                  <a:cubicBezTo>
                    <a:pt x="16" y="22"/>
                    <a:pt x="16" y="22"/>
                    <a:pt x="16" y="22"/>
                  </a:cubicBezTo>
                  <a:cubicBezTo>
                    <a:pt x="17" y="21"/>
                    <a:pt x="17" y="21"/>
                    <a:pt x="17" y="21"/>
                  </a:cubicBezTo>
                  <a:cubicBezTo>
                    <a:pt x="16" y="20"/>
                    <a:pt x="16" y="20"/>
                    <a:pt x="16" y="20"/>
                  </a:cubicBezTo>
                  <a:cubicBezTo>
                    <a:pt x="15" y="20"/>
                    <a:pt x="15" y="20"/>
                    <a:pt x="15" y="20"/>
                  </a:cubicBezTo>
                  <a:cubicBezTo>
                    <a:pt x="15" y="21"/>
                    <a:pt x="15" y="21"/>
                    <a:pt x="15" y="21"/>
                  </a:cubicBezTo>
                  <a:cubicBezTo>
                    <a:pt x="15" y="21"/>
                    <a:pt x="15" y="21"/>
                    <a:pt x="15" y="21"/>
                  </a:cubicBezTo>
                  <a:cubicBezTo>
                    <a:pt x="15" y="22"/>
                    <a:pt x="15" y="22"/>
                    <a:pt x="15" y="22"/>
                  </a:cubicBezTo>
                  <a:cubicBezTo>
                    <a:pt x="14" y="22"/>
                    <a:pt x="14" y="22"/>
                    <a:pt x="14" y="22"/>
                  </a:cubicBezTo>
                  <a:cubicBezTo>
                    <a:pt x="13" y="21"/>
                    <a:pt x="13" y="21"/>
                    <a:pt x="13" y="21"/>
                  </a:cubicBezTo>
                  <a:cubicBezTo>
                    <a:pt x="13" y="20"/>
                    <a:pt x="13" y="20"/>
                    <a:pt x="13" y="20"/>
                  </a:cubicBezTo>
                  <a:cubicBezTo>
                    <a:pt x="13" y="20"/>
                    <a:pt x="13" y="20"/>
                    <a:pt x="13" y="20"/>
                  </a:cubicBezTo>
                  <a:cubicBezTo>
                    <a:pt x="13" y="20"/>
                    <a:pt x="13" y="20"/>
                    <a:pt x="13" y="20"/>
                  </a:cubicBezTo>
                  <a:cubicBezTo>
                    <a:pt x="12" y="20"/>
                    <a:pt x="12" y="20"/>
                    <a:pt x="12" y="20"/>
                  </a:cubicBezTo>
                  <a:cubicBezTo>
                    <a:pt x="12" y="18"/>
                    <a:pt x="12" y="18"/>
                    <a:pt x="12" y="18"/>
                  </a:cubicBezTo>
                  <a:cubicBezTo>
                    <a:pt x="12" y="17"/>
                    <a:pt x="12" y="17"/>
                    <a:pt x="12" y="17"/>
                  </a:cubicBezTo>
                  <a:cubicBezTo>
                    <a:pt x="11" y="16"/>
                    <a:pt x="11" y="16"/>
                    <a:pt x="11" y="16"/>
                  </a:cubicBezTo>
                  <a:cubicBezTo>
                    <a:pt x="12" y="16"/>
                    <a:pt x="12" y="16"/>
                    <a:pt x="12" y="16"/>
                  </a:cubicBezTo>
                  <a:cubicBezTo>
                    <a:pt x="11" y="15"/>
                    <a:pt x="11" y="15"/>
                    <a:pt x="11" y="15"/>
                  </a:cubicBezTo>
                  <a:cubicBezTo>
                    <a:pt x="11" y="15"/>
                    <a:pt x="11" y="15"/>
                    <a:pt x="11" y="15"/>
                  </a:cubicBezTo>
                  <a:cubicBezTo>
                    <a:pt x="11" y="14"/>
                    <a:pt x="11" y="14"/>
                    <a:pt x="11" y="14"/>
                  </a:cubicBezTo>
                  <a:cubicBezTo>
                    <a:pt x="11" y="13"/>
                    <a:pt x="11" y="13"/>
                    <a:pt x="11" y="13"/>
                  </a:cubicBezTo>
                  <a:cubicBezTo>
                    <a:pt x="11" y="14"/>
                    <a:pt x="11" y="14"/>
                    <a:pt x="11" y="14"/>
                  </a:cubicBezTo>
                  <a:cubicBezTo>
                    <a:pt x="12" y="14"/>
                    <a:pt x="12" y="14"/>
                    <a:pt x="12" y="14"/>
                  </a:cubicBezTo>
                  <a:cubicBezTo>
                    <a:pt x="13" y="14"/>
                    <a:pt x="13" y="14"/>
                    <a:pt x="13" y="14"/>
                  </a:cubicBezTo>
                  <a:cubicBezTo>
                    <a:pt x="13" y="13"/>
                    <a:pt x="13" y="13"/>
                    <a:pt x="13" y="13"/>
                  </a:cubicBezTo>
                  <a:cubicBezTo>
                    <a:pt x="12" y="12"/>
                    <a:pt x="12" y="12"/>
                    <a:pt x="12" y="12"/>
                  </a:cubicBezTo>
                  <a:cubicBezTo>
                    <a:pt x="12" y="11"/>
                    <a:pt x="12" y="11"/>
                    <a:pt x="12" y="11"/>
                  </a:cubicBezTo>
                  <a:cubicBezTo>
                    <a:pt x="13" y="9"/>
                    <a:pt x="13" y="9"/>
                    <a:pt x="13" y="9"/>
                  </a:cubicBezTo>
                  <a:cubicBezTo>
                    <a:pt x="13" y="7"/>
                    <a:pt x="13" y="7"/>
                    <a:pt x="13" y="7"/>
                  </a:cubicBezTo>
                  <a:cubicBezTo>
                    <a:pt x="13" y="6"/>
                    <a:pt x="13" y="6"/>
                    <a:pt x="13" y="6"/>
                  </a:cubicBezTo>
                  <a:cubicBezTo>
                    <a:pt x="14" y="5"/>
                    <a:pt x="14" y="5"/>
                    <a:pt x="14" y="5"/>
                  </a:cubicBezTo>
                  <a:cubicBezTo>
                    <a:pt x="14" y="4"/>
                    <a:pt x="14" y="4"/>
                    <a:pt x="14" y="4"/>
                  </a:cubicBezTo>
                  <a:cubicBezTo>
                    <a:pt x="15" y="4"/>
                    <a:pt x="15" y="4"/>
                    <a:pt x="15" y="4"/>
                  </a:cubicBezTo>
                  <a:cubicBezTo>
                    <a:pt x="17" y="4"/>
                    <a:pt x="17" y="4"/>
                    <a:pt x="17" y="4"/>
                  </a:cubicBezTo>
                  <a:cubicBezTo>
                    <a:pt x="17" y="5"/>
                    <a:pt x="17" y="5"/>
                    <a:pt x="17" y="5"/>
                  </a:cubicBezTo>
                  <a:cubicBezTo>
                    <a:pt x="18" y="5"/>
                    <a:pt x="18" y="5"/>
                    <a:pt x="18" y="5"/>
                  </a:cubicBezTo>
                  <a:cubicBezTo>
                    <a:pt x="18" y="5"/>
                    <a:pt x="18" y="5"/>
                    <a:pt x="18" y="5"/>
                  </a:cubicBezTo>
                  <a:cubicBezTo>
                    <a:pt x="20" y="5"/>
                    <a:pt x="20" y="5"/>
                    <a:pt x="20" y="5"/>
                  </a:cubicBezTo>
                  <a:cubicBezTo>
                    <a:pt x="20" y="4"/>
                    <a:pt x="20" y="4"/>
                    <a:pt x="20" y="4"/>
                  </a:cubicBezTo>
                  <a:cubicBezTo>
                    <a:pt x="20" y="4"/>
                    <a:pt x="20" y="4"/>
                    <a:pt x="20" y="4"/>
                  </a:cubicBezTo>
                  <a:cubicBezTo>
                    <a:pt x="21" y="4"/>
                    <a:pt x="21" y="4"/>
                    <a:pt x="21" y="4"/>
                  </a:cubicBezTo>
                  <a:cubicBezTo>
                    <a:pt x="21" y="4"/>
                    <a:pt x="21" y="4"/>
                    <a:pt x="21" y="4"/>
                  </a:cubicBezTo>
                  <a:cubicBezTo>
                    <a:pt x="21" y="5"/>
                    <a:pt x="21" y="5"/>
                    <a:pt x="21" y="5"/>
                  </a:cubicBezTo>
                  <a:cubicBezTo>
                    <a:pt x="21" y="5"/>
                    <a:pt x="21" y="5"/>
                    <a:pt x="21" y="5"/>
                  </a:cubicBezTo>
                  <a:cubicBezTo>
                    <a:pt x="20" y="7"/>
                    <a:pt x="20" y="7"/>
                    <a:pt x="20" y="7"/>
                  </a:cubicBezTo>
                  <a:cubicBezTo>
                    <a:pt x="21" y="8"/>
                    <a:pt x="21" y="8"/>
                    <a:pt x="21" y="8"/>
                  </a:cubicBezTo>
                  <a:cubicBezTo>
                    <a:pt x="22" y="8"/>
                    <a:pt x="22" y="8"/>
                    <a:pt x="22" y="8"/>
                  </a:cubicBezTo>
                  <a:cubicBezTo>
                    <a:pt x="22" y="9"/>
                    <a:pt x="22" y="9"/>
                    <a:pt x="22" y="9"/>
                  </a:cubicBezTo>
                  <a:cubicBezTo>
                    <a:pt x="23" y="10"/>
                    <a:pt x="23" y="10"/>
                    <a:pt x="23" y="10"/>
                  </a:cubicBezTo>
                  <a:cubicBezTo>
                    <a:pt x="22" y="12"/>
                    <a:pt x="22" y="12"/>
                    <a:pt x="22" y="12"/>
                  </a:cubicBezTo>
                  <a:cubicBezTo>
                    <a:pt x="22" y="13"/>
                    <a:pt x="22" y="13"/>
                    <a:pt x="22" y="13"/>
                  </a:cubicBezTo>
                  <a:cubicBezTo>
                    <a:pt x="22" y="14"/>
                    <a:pt x="22" y="14"/>
                    <a:pt x="22" y="14"/>
                  </a:cubicBezTo>
                  <a:cubicBezTo>
                    <a:pt x="21" y="15"/>
                    <a:pt x="21" y="15"/>
                    <a:pt x="21" y="15"/>
                  </a:cubicBezTo>
                  <a:cubicBezTo>
                    <a:pt x="21" y="15"/>
                    <a:pt x="21" y="15"/>
                    <a:pt x="21" y="15"/>
                  </a:cubicBezTo>
                  <a:cubicBezTo>
                    <a:pt x="21" y="14"/>
                    <a:pt x="21" y="14"/>
                    <a:pt x="21" y="14"/>
                  </a:cubicBezTo>
                  <a:cubicBezTo>
                    <a:pt x="21" y="14"/>
                    <a:pt x="21" y="14"/>
                    <a:pt x="21" y="14"/>
                  </a:cubicBezTo>
                  <a:cubicBezTo>
                    <a:pt x="19" y="15"/>
                    <a:pt x="19" y="15"/>
                    <a:pt x="19" y="15"/>
                  </a:cubicBezTo>
                  <a:cubicBezTo>
                    <a:pt x="19" y="16"/>
                    <a:pt x="19" y="16"/>
                    <a:pt x="19" y="16"/>
                  </a:cubicBezTo>
                  <a:cubicBezTo>
                    <a:pt x="19" y="17"/>
                    <a:pt x="19" y="17"/>
                    <a:pt x="19" y="17"/>
                  </a:cubicBezTo>
                  <a:cubicBezTo>
                    <a:pt x="19" y="18"/>
                    <a:pt x="19" y="18"/>
                    <a:pt x="19" y="18"/>
                  </a:cubicBezTo>
                  <a:cubicBezTo>
                    <a:pt x="19" y="19"/>
                    <a:pt x="19" y="19"/>
                    <a:pt x="19" y="19"/>
                  </a:cubicBezTo>
                  <a:cubicBezTo>
                    <a:pt x="19" y="19"/>
                    <a:pt x="19" y="19"/>
                    <a:pt x="19" y="19"/>
                  </a:cubicBezTo>
                  <a:cubicBezTo>
                    <a:pt x="19" y="20"/>
                    <a:pt x="19" y="20"/>
                    <a:pt x="19" y="20"/>
                  </a:cubicBezTo>
                  <a:cubicBezTo>
                    <a:pt x="20" y="21"/>
                    <a:pt x="20" y="21"/>
                    <a:pt x="20" y="21"/>
                  </a:cubicBezTo>
                  <a:cubicBezTo>
                    <a:pt x="20" y="21"/>
                    <a:pt x="20" y="21"/>
                    <a:pt x="20" y="21"/>
                  </a:cubicBezTo>
                  <a:cubicBezTo>
                    <a:pt x="20" y="22"/>
                    <a:pt x="20" y="22"/>
                    <a:pt x="20" y="22"/>
                  </a:cubicBezTo>
                  <a:close/>
                  <a:moveTo>
                    <a:pt x="21" y="22"/>
                  </a:moveTo>
                  <a:cubicBezTo>
                    <a:pt x="21" y="23"/>
                    <a:pt x="21" y="23"/>
                    <a:pt x="21" y="23"/>
                  </a:cubicBezTo>
                  <a:cubicBezTo>
                    <a:pt x="22" y="23"/>
                    <a:pt x="22" y="23"/>
                    <a:pt x="22" y="23"/>
                  </a:cubicBezTo>
                  <a:cubicBezTo>
                    <a:pt x="22" y="23"/>
                    <a:pt x="22" y="23"/>
                    <a:pt x="22" y="23"/>
                  </a:cubicBezTo>
                  <a:cubicBezTo>
                    <a:pt x="21" y="22"/>
                    <a:pt x="21" y="22"/>
                    <a:pt x="21" y="22"/>
                  </a:cubicBezTo>
                  <a:close/>
                  <a:moveTo>
                    <a:pt x="21" y="19"/>
                  </a:moveTo>
                  <a:cubicBezTo>
                    <a:pt x="21" y="20"/>
                    <a:pt x="21" y="20"/>
                    <a:pt x="21" y="20"/>
                  </a:cubicBezTo>
                  <a:cubicBezTo>
                    <a:pt x="21" y="21"/>
                    <a:pt x="21" y="21"/>
                    <a:pt x="21" y="21"/>
                  </a:cubicBezTo>
                  <a:cubicBezTo>
                    <a:pt x="21" y="21"/>
                    <a:pt x="21" y="21"/>
                    <a:pt x="21" y="21"/>
                  </a:cubicBezTo>
                  <a:cubicBezTo>
                    <a:pt x="22" y="21"/>
                    <a:pt x="22" y="21"/>
                    <a:pt x="22" y="21"/>
                  </a:cubicBezTo>
                  <a:cubicBezTo>
                    <a:pt x="22" y="19"/>
                    <a:pt x="22" y="19"/>
                    <a:pt x="22" y="19"/>
                  </a:cubicBezTo>
                  <a:cubicBezTo>
                    <a:pt x="22" y="19"/>
                    <a:pt x="22" y="19"/>
                    <a:pt x="22" y="19"/>
                  </a:cubicBezTo>
                  <a:cubicBezTo>
                    <a:pt x="22" y="19"/>
                    <a:pt x="22" y="19"/>
                    <a:pt x="22" y="19"/>
                  </a:cubicBezTo>
                  <a:cubicBezTo>
                    <a:pt x="21" y="19"/>
                    <a:pt x="21" y="19"/>
                    <a:pt x="21" y="19"/>
                  </a:cubicBezTo>
                  <a:close/>
                  <a:moveTo>
                    <a:pt x="13" y="24"/>
                  </a:moveTo>
                  <a:cubicBezTo>
                    <a:pt x="13" y="25"/>
                    <a:pt x="13" y="25"/>
                    <a:pt x="13" y="25"/>
                  </a:cubicBezTo>
                  <a:cubicBezTo>
                    <a:pt x="14" y="25"/>
                    <a:pt x="14" y="25"/>
                    <a:pt x="14" y="25"/>
                  </a:cubicBezTo>
                  <a:cubicBezTo>
                    <a:pt x="14" y="25"/>
                    <a:pt x="14" y="25"/>
                    <a:pt x="14" y="25"/>
                  </a:cubicBezTo>
                  <a:cubicBezTo>
                    <a:pt x="13" y="24"/>
                    <a:pt x="13" y="24"/>
                    <a:pt x="13" y="24"/>
                  </a:cubicBezTo>
                  <a:cubicBezTo>
                    <a:pt x="13" y="24"/>
                    <a:pt x="13" y="24"/>
                    <a:pt x="13" y="24"/>
                  </a:cubicBezTo>
                  <a:close/>
                  <a:moveTo>
                    <a:pt x="14" y="26"/>
                  </a:moveTo>
                  <a:cubicBezTo>
                    <a:pt x="14" y="26"/>
                    <a:pt x="14" y="26"/>
                    <a:pt x="14" y="26"/>
                  </a:cubicBezTo>
                  <a:cubicBezTo>
                    <a:pt x="15" y="26"/>
                    <a:pt x="15" y="26"/>
                    <a:pt x="15" y="26"/>
                  </a:cubicBezTo>
                  <a:cubicBezTo>
                    <a:pt x="15" y="27"/>
                    <a:pt x="15" y="27"/>
                    <a:pt x="15" y="27"/>
                  </a:cubicBezTo>
                  <a:cubicBezTo>
                    <a:pt x="16" y="28"/>
                    <a:pt x="16" y="28"/>
                    <a:pt x="16" y="28"/>
                  </a:cubicBezTo>
                  <a:cubicBezTo>
                    <a:pt x="16" y="28"/>
                    <a:pt x="16" y="28"/>
                    <a:pt x="16" y="28"/>
                  </a:cubicBezTo>
                  <a:cubicBezTo>
                    <a:pt x="16" y="29"/>
                    <a:pt x="16" y="29"/>
                    <a:pt x="16" y="29"/>
                  </a:cubicBezTo>
                  <a:cubicBezTo>
                    <a:pt x="17" y="30"/>
                    <a:pt x="17" y="30"/>
                    <a:pt x="17" y="30"/>
                  </a:cubicBezTo>
                  <a:cubicBezTo>
                    <a:pt x="17" y="31"/>
                    <a:pt x="17" y="31"/>
                    <a:pt x="17" y="31"/>
                  </a:cubicBezTo>
                  <a:cubicBezTo>
                    <a:pt x="18" y="31"/>
                    <a:pt x="18" y="31"/>
                    <a:pt x="18" y="31"/>
                  </a:cubicBezTo>
                  <a:cubicBezTo>
                    <a:pt x="19" y="32"/>
                    <a:pt x="19" y="32"/>
                    <a:pt x="19" y="32"/>
                  </a:cubicBezTo>
                  <a:cubicBezTo>
                    <a:pt x="20" y="31"/>
                    <a:pt x="20" y="31"/>
                    <a:pt x="20" y="31"/>
                  </a:cubicBezTo>
                  <a:cubicBezTo>
                    <a:pt x="20" y="30"/>
                    <a:pt x="20" y="30"/>
                    <a:pt x="20" y="30"/>
                  </a:cubicBezTo>
                  <a:cubicBezTo>
                    <a:pt x="20" y="30"/>
                    <a:pt x="20" y="30"/>
                    <a:pt x="20" y="30"/>
                  </a:cubicBezTo>
                  <a:cubicBezTo>
                    <a:pt x="20" y="29"/>
                    <a:pt x="20" y="29"/>
                    <a:pt x="20" y="29"/>
                  </a:cubicBezTo>
                  <a:cubicBezTo>
                    <a:pt x="20" y="29"/>
                    <a:pt x="20" y="29"/>
                    <a:pt x="20" y="29"/>
                  </a:cubicBezTo>
                  <a:cubicBezTo>
                    <a:pt x="20" y="28"/>
                    <a:pt x="20" y="28"/>
                    <a:pt x="20" y="28"/>
                  </a:cubicBezTo>
                  <a:cubicBezTo>
                    <a:pt x="20" y="28"/>
                    <a:pt x="20" y="28"/>
                    <a:pt x="20" y="28"/>
                  </a:cubicBezTo>
                  <a:cubicBezTo>
                    <a:pt x="19" y="27"/>
                    <a:pt x="19" y="27"/>
                    <a:pt x="19" y="27"/>
                  </a:cubicBezTo>
                  <a:cubicBezTo>
                    <a:pt x="17" y="26"/>
                    <a:pt x="17" y="26"/>
                    <a:pt x="17" y="26"/>
                  </a:cubicBezTo>
                  <a:cubicBezTo>
                    <a:pt x="16" y="26"/>
                    <a:pt x="16" y="26"/>
                    <a:pt x="16" y="26"/>
                  </a:cubicBezTo>
                  <a:cubicBezTo>
                    <a:pt x="15" y="26"/>
                    <a:pt x="15" y="26"/>
                    <a:pt x="15" y="26"/>
                  </a:cubicBezTo>
                  <a:cubicBezTo>
                    <a:pt x="14" y="26"/>
                    <a:pt x="14" y="26"/>
                    <a:pt x="14" y="26"/>
                  </a:cubicBezTo>
                  <a:close/>
                  <a:moveTo>
                    <a:pt x="32" y="23"/>
                  </a:moveTo>
                  <a:cubicBezTo>
                    <a:pt x="31" y="24"/>
                    <a:pt x="31" y="24"/>
                    <a:pt x="31" y="24"/>
                  </a:cubicBezTo>
                  <a:cubicBezTo>
                    <a:pt x="32" y="24"/>
                    <a:pt x="32" y="24"/>
                    <a:pt x="32" y="24"/>
                  </a:cubicBezTo>
                  <a:cubicBezTo>
                    <a:pt x="31" y="25"/>
                    <a:pt x="31" y="25"/>
                    <a:pt x="31" y="25"/>
                  </a:cubicBezTo>
                  <a:cubicBezTo>
                    <a:pt x="31" y="25"/>
                    <a:pt x="31" y="25"/>
                    <a:pt x="31" y="25"/>
                  </a:cubicBezTo>
                  <a:cubicBezTo>
                    <a:pt x="31" y="26"/>
                    <a:pt x="31" y="26"/>
                    <a:pt x="31" y="26"/>
                  </a:cubicBezTo>
                  <a:cubicBezTo>
                    <a:pt x="33" y="25"/>
                    <a:pt x="33" y="25"/>
                    <a:pt x="33" y="25"/>
                  </a:cubicBezTo>
                  <a:cubicBezTo>
                    <a:pt x="33" y="25"/>
                    <a:pt x="33" y="25"/>
                    <a:pt x="33" y="25"/>
                  </a:cubicBezTo>
                  <a:cubicBezTo>
                    <a:pt x="32" y="24"/>
                    <a:pt x="32" y="24"/>
                    <a:pt x="32" y="24"/>
                  </a:cubicBezTo>
                  <a:cubicBezTo>
                    <a:pt x="32" y="23"/>
                    <a:pt x="32" y="23"/>
                    <a:pt x="32" y="23"/>
                  </a:cubicBezTo>
                  <a:close/>
                  <a:moveTo>
                    <a:pt x="21" y="26"/>
                  </a:moveTo>
                  <a:cubicBezTo>
                    <a:pt x="22" y="27"/>
                    <a:pt x="22" y="27"/>
                    <a:pt x="22" y="27"/>
                  </a:cubicBezTo>
                  <a:cubicBezTo>
                    <a:pt x="22" y="27"/>
                    <a:pt x="22" y="27"/>
                    <a:pt x="22" y="27"/>
                  </a:cubicBezTo>
                  <a:cubicBezTo>
                    <a:pt x="23" y="26"/>
                    <a:pt x="23" y="26"/>
                    <a:pt x="23" y="26"/>
                  </a:cubicBezTo>
                  <a:cubicBezTo>
                    <a:pt x="22" y="26"/>
                    <a:pt x="22" y="26"/>
                    <a:pt x="22" y="26"/>
                  </a:cubicBezTo>
                  <a:cubicBezTo>
                    <a:pt x="21" y="25"/>
                    <a:pt x="21" y="25"/>
                    <a:pt x="21" y="25"/>
                  </a:cubicBezTo>
                  <a:cubicBezTo>
                    <a:pt x="21" y="26"/>
                    <a:pt x="21" y="26"/>
                    <a:pt x="21" y="26"/>
                  </a:cubicBezTo>
                  <a:cubicBezTo>
                    <a:pt x="21" y="26"/>
                    <a:pt x="21" y="26"/>
                    <a:pt x="21" y="26"/>
                  </a:cubicBezTo>
                  <a:close/>
                  <a:moveTo>
                    <a:pt x="23" y="30"/>
                  </a:moveTo>
                  <a:cubicBezTo>
                    <a:pt x="22" y="30"/>
                    <a:pt x="22" y="30"/>
                    <a:pt x="22" y="30"/>
                  </a:cubicBezTo>
                  <a:cubicBezTo>
                    <a:pt x="22" y="31"/>
                    <a:pt x="22" y="31"/>
                    <a:pt x="22" y="31"/>
                  </a:cubicBezTo>
                  <a:cubicBezTo>
                    <a:pt x="22" y="32"/>
                    <a:pt x="22" y="32"/>
                    <a:pt x="22" y="32"/>
                  </a:cubicBezTo>
                  <a:cubicBezTo>
                    <a:pt x="23" y="32"/>
                    <a:pt x="23" y="32"/>
                    <a:pt x="23" y="32"/>
                  </a:cubicBezTo>
                  <a:cubicBezTo>
                    <a:pt x="23" y="31"/>
                    <a:pt x="23" y="31"/>
                    <a:pt x="23" y="31"/>
                  </a:cubicBezTo>
                  <a:cubicBezTo>
                    <a:pt x="23" y="30"/>
                    <a:pt x="23" y="30"/>
                    <a:pt x="23" y="30"/>
                  </a:cubicBezTo>
                  <a:cubicBezTo>
                    <a:pt x="23" y="29"/>
                    <a:pt x="23" y="29"/>
                    <a:pt x="23" y="29"/>
                  </a:cubicBezTo>
                  <a:cubicBezTo>
                    <a:pt x="23" y="30"/>
                    <a:pt x="23" y="30"/>
                    <a:pt x="23" y="30"/>
                  </a:cubicBezTo>
                  <a:close/>
                  <a:moveTo>
                    <a:pt x="25" y="30"/>
                  </a:moveTo>
                  <a:cubicBezTo>
                    <a:pt x="24" y="30"/>
                    <a:pt x="24" y="30"/>
                    <a:pt x="24" y="30"/>
                  </a:cubicBezTo>
                  <a:cubicBezTo>
                    <a:pt x="25" y="31"/>
                    <a:pt x="25" y="31"/>
                    <a:pt x="25" y="31"/>
                  </a:cubicBezTo>
                  <a:cubicBezTo>
                    <a:pt x="25" y="31"/>
                    <a:pt x="25" y="31"/>
                    <a:pt x="25" y="31"/>
                  </a:cubicBezTo>
                  <a:cubicBezTo>
                    <a:pt x="26" y="30"/>
                    <a:pt x="26" y="30"/>
                    <a:pt x="26" y="30"/>
                  </a:cubicBezTo>
                  <a:cubicBezTo>
                    <a:pt x="25" y="30"/>
                    <a:pt x="25" y="30"/>
                    <a:pt x="25" y="30"/>
                  </a:cubicBezTo>
                  <a:close/>
                  <a:moveTo>
                    <a:pt x="28" y="28"/>
                  </a:moveTo>
                  <a:cubicBezTo>
                    <a:pt x="27" y="27"/>
                    <a:pt x="27" y="27"/>
                    <a:pt x="27" y="27"/>
                  </a:cubicBezTo>
                  <a:cubicBezTo>
                    <a:pt x="26" y="27"/>
                    <a:pt x="26" y="27"/>
                    <a:pt x="26" y="27"/>
                  </a:cubicBezTo>
                  <a:cubicBezTo>
                    <a:pt x="26" y="28"/>
                    <a:pt x="26" y="28"/>
                    <a:pt x="26" y="28"/>
                  </a:cubicBezTo>
                  <a:cubicBezTo>
                    <a:pt x="28" y="29"/>
                    <a:pt x="28" y="29"/>
                    <a:pt x="28" y="29"/>
                  </a:cubicBezTo>
                  <a:cubicBezTo>
                    <a:pt x="28" y="29"/>
                    <a:pt x="28" y="29"/>
                    <a:pt x="28" y="29"/>
                  </a:cubicBezTo>
                  <a:cubicBezTo>
                    <a:pt x="28" y="28"/>
                    <a:pt x="28" y="28"/>
                    <a:pt x="28" y="28"/>
                  </a:cubicBezTo>
                  <a:close/>
                  <a:moveTo>
                    <a:pt x="29" y="30"/>
                  </a:moveTo>
                  <a:cubicBezTo>
                    <a:pt x="30" y="30"/>
                    <a:pt x="30" y="30"/>
                    <a:pt x="30" y="30"/>
                  </a:cubicBezTo>
                  <a:cubicBezTo>
                    <a:pt x="30" y="31"/>
                    <a:pt x="30" y="31"/>
                    <a:pt x="30" y="31"/>
                  </a:cubicBezTo>
                  <a:cubicBezTo>
                    <a:pt x="31" y="31"/>
                    <a:pt x="31" y="31"/>
                    <a:pt x="31" y="31"/>
                  </a:cubicBezTo>
                  <a:cubicBezTo>
                    <a:pt x="30" y="30"/>
                    <a:pt x="30" y="30"/>
                    <a:pt x="30" y="30"/>
                  </a:cubicBezTo>
                  <a:cubicBezTo>
                    <a:pt x="29" y="30"/>
                    <a:pt x="29" y="30"/>
                    <a:pt x="29" y="30"/>
                  </a:cubicBezTo>
                  <a:close/>
                  <a:moveTo>
                    <a:pt x="28" y="33"/>
                  </a:moveTo>
                  <a:cubicBezTo>
                    <a:pt x="29" y="32"/>
                    <a:pt x="29" y="32"/>
                    <a:pt x="29" y="32"/>
                  </a:cubicBezTo>
                  <a:cubicBezTo>
                    <a:pt x="29" y="31"/>
                    <a:pt x="29" y="31"/>
                    <a:pt x="29" y="31"/>
                  </a:cubicBezTo>
                  <a:cubicBezTo>
                    <a:pt x="30" y="33"/>
                    <a:pt x="30" y="33"/>
                    <a:pt x="30" y="33"/>
                  </a:cubicBezTo>
                  <a:cubicBezTo>
                    <a:pt x="31" y="33"/>
                    <a:pt x="31" y="33"/>
                    <a:pt x="31" y="33"/>
                  </a:cubicBezTo>
                  <a:cubicBezTo>
                    <a:pt x="32" y="33"/>
                    <a:pt x="32" y="33"/>
                    <a:pt x="32" y="33"/>
                  </a:cubicBezTo>
                  <a:cubicBezTo>
                    <a:pt x="32" y="32"/>
                    <a:pt x="32" y="32"/>
                    <a:pt x="32" y="32"/>
                  </a:cubicBezTo>
                  <a:cubicBezTo>
                    <a:pt x="31" y="32"/>
                    <a:pt x="31" y="32"/>
                    <a:pt x="31" y="32"/>
                  </a:cubicBezTo>
                  <a:cubicBezTo>
                    <a:pt x="30" y="31"/>
                    <a:pt x="30" y="31"/>
                    <a:pt x="30" y="31"/>
                  </a:cubicBezTo>
                  <a:cubicBezTo>
                    <a:pt x="29" y="31"/>
                    <a:pt x="29" y="31"/>
                    <a:pt x="29" y="31"/>
                  </a:cubicBezTo>
                  <a:cubicBezTo>
                    <a:pt x="29" y="30"/>
                    <a:pt x="29" y="30"/>
                    <a:pt x="29" y="30"/>
                  </a:cubicBezTo>
                  <a:cubicBezTo>
                    <a:pt x="28" y="30"/>
                    <a:pt x="28" y="30"/>
                    <a:pt x="28" y="30"/>
                  </a:cubicBezTo>
                  <a:cubicBezTo>
                    <a:pt x="28" y="30"/>
                    <a:pt x="28" y="30"/>
                    <a:pt x="28" y="30"/>
                  </a:cubicBezTo>
                  <a:cubicBezTo>
                    <a:pt x="28" y="30"/>
                    <a:pt x="28" y="30"/>
                    <a:pt x="28" y="30"/>
                  </a:cubicBezTo>
                  <a:cubicBezTo>
                    <a:pt x="28" y="31"/>
                    <a:pt x="28" y="31"/>
                    <a:pt x="28" y="31"/>
                  </a:cubicBezTo>
                  <a:cubicBezTo>
                    <a:pt x="28" y="31"/>
                    <a:pt x="28" y="31"/>
                    <a:pt x="28" y="31"/>
                  </a:cubicBezTo>
                  <a:cubicBezTo>
                    <a:pt x="28" y="32"/>
                    <a:pt x="28" y="32"/>
                    <a:pt x="28" y="32"/>
                  </a:cubicBezTo>
                  <a:cubicBezTo>
                    <a:pt x="28" y="32"/>
                    <a:pt x="28" y="32"/>
                    <a:pt x="28" y="32"/>
                  </a:cubicBezTo>
                  <a:cubicBezTo>
                    <a:pt x="28" y="33"/>
                    <a:pt x="28" y="33"/>
                    <a:pt x="28" y="33"/>
                  </a:cubicBezTo>
                  <a:close/>
                  <a:moveTo>
                    <a:pt x="24" y="38"/>
                  </a:moveTo>
                  <a:cubicBezTo>
                    <a:pt x="23" y="39"/>
                    <a:pt x="23" y="39"/>
                    <a:pt x="23" y="39"/>
                  </a:cubicBezTo>
                  <a:cubicBezTo>
                    <a:pt x="23" y="39"/>
                    <a:pt x="23" y="39"/>
                    <a:pt x="23" y="39"/>
                  </a:cubicBezTo>
                  <a:cubicBezTo>
                    <a:pt x="22" y="38"/>
                    <a:pt x="22" y="38"/>
                    <a:pt x="22" y="38"/>
                  </a:cubicBezTo>
                  <a:cubicBezTo>
                    <a:pt x="23" y="37"/>
                    <a:pt x="23" y="37"/>
                    <a:pt x="23" y="37"/>
                  </a:cubicBezTo>
                  <a:cubicBezTo>
                    <a:pt x="23" y="35"/>
                    <a:pt x="23" y="35"/>
                    <a:pt x="23" y="35"/>
                  </a:cubicBezTo>
                  <a:cubicBezTo>
                    <a:pt x="23" y="34"/>
                    <a:pt x="23" y="34"/>
                    <a:pt x="23" y="34"/>
                  </a:cubicBezTo>
                  <a:cubicBezTo>
                    <a:pt x="23" y="34"/>
                    <a:pt x="23" y="34"/>
                    <a:pt x="23" y="34"/>
                  </a:cubicBezTo>
                  <a:cubicBezTo>
                    <a:pt x="23" y="34"/>
                    <a:pt x="23" y="34"/>
                    <a:pt x="23" y="34"/>
                  </a:cubicBezTo>
                  <a:cubicBezTo>
                    <a:pt x="22" y="33"/>
                    <a:pt x="22" y="33"/>
                    <a:pt x="22" y="33"/>
                  </a:cubicBezTo>
                  <a:cubicBezTo>
                    <a:pt x="22" y="33"/>
                    <a:pt x="22" y="33"/>
                    <a:pt x="22" y="33"/>
                  </a:cubicBezTo>
                  <a:cubicBezTo>
                    <a:pt x="23" y="33"/>
                    <a:pt x="23" y="33"/>
                    <a:pt x="23" y="33"/>
                  </a:cubicBezTo>
                  <a:cubicBezTo>
                    <a:pt x="24" y="33"/>
                    <a:pt x="24" y="33"/>
                    <a:pt x="24" y="33"/>
                  </a:cubicBezTo>
                  <a:cubicBezTo>
                    <a:pt x="24" y="34"/>
                    <a:pt x="24" y="34"/>
                    <a:pt x="24" y="34"/>
                  </a:cubicBezTo>
                  <a:cubicBezTo>
                    <a:pt x="24" y="34"/>
                    <a:pt x="24" y="34"/>
                    <a:pt x="24" y="34"/>
                  </a:cubicBezTo>
                  <a:cubicBezTo>
                    <a:pt x="25" y="34"/>
                    <a:pt x="25" y="34"/>
                    <a:pt x="25" y="34"/>
                  </a:cubicBezTo>
                  <a:cubicBezTo>
                    <a:pt x="25" y="34"/>
                    <a:pt x="25" y="34"/>
                    <a:pt x="25" y="34"/>
                  </a:cubicBezTo>
                  <a:cubicBezTo>
                    <a:pt x="26" y="34"/>
                    <a:pt x="26" y="34"/>
                    <a:pt x="26" y="34"/>
                  </a:cubicBezTo>
                  <a:cubicBezTo>
                    <a:pt x="27" y="35"/>
                    <a:pt x="27" y="35"/>
                    <a:pt x="27" y="35"/>
                  </a:cubicBezTo>
                  <a:cubicBezTo>
                    <a:pt x="27" y="34"/>
                    <a:pt x="27" y="34"/>
                    <a:pt x="27" y="34"/>
                  </a:cubicBezTo>
                  <a:cubicBezTo>
                    <a:pt x="28" y="34"/>
                    <a:pt x="28" y="34"/>
                    <a:pt x="28" y="34"/>
                  </a:cubicBezTo>
                  <a:cubicBezTo>
                    <a:pt x="28" y="34"/>
                    <a:pt x="28" y="34"/>
                    <a:pt x="28" y="34"/>
                  </a:cubicBezTo>
                  <a:cubicBezTo>
                    <a:pt x="28" y="35"/>
                    <a:pt x="28" y="35"/>
                    <a:pt x="28" y="35"/>
                  </a:cubicBezTo>
                  <a:cubicBezTo>
                    <a:pt x="28" y="35"/>
                    <a:pt x="28" y="35"/>
                    <a:pt x="28" y="35"/>
                  </a:cubicBezTo>
                  <a:cubicBezTo>
                    <a:pt x="27" y="36"/>
                    <a:pt x="27" y="36"/>
                    <a:pt x="27" y="36"/>
                  </a:cubicBezTo>
                  <a:cubicBezTo>
                    <a:pt x="26" y="37"/>
                    <a:pt x="26" y="37"/>
                    <a:pt x="26" y="37"/>
                  </a:cubicBezTo>
                  <a:cubicBezTo>
                    <a:pt x="26" y="38"/>
                    <a:pt x="26" y="38"/>
                    <a:pt x="26" y="38"/>
                  </a:cubicBezTo>
                  <a:cubicBezTo>
                    <a:pt x="25" y="38"/>
                    <a:pt x="25" y="38"/>
                    <a:pt x="25" y="38"/>
                  </a:cubicBezTo>
                  <a:cubicBezTo>
                    <a:pt x="25" y="38"/>
                    <a:pt x="25" y="38"/>
                    <a:pt x="25" y="38"/>
                  </a:cubicBezTo>
                  <a:cubicBezTo>
                    <a:pt x="25" y="38"/>
                    <a:pt x="25" y="38"/>
                    <a:pt x="25" y="38"/>
                  </a:cubicBezTo>
                  <a:cubicBezTo>
                    <a:pt x="24" y="38"/>
                    <a:pt x="24" y="38"/>
                    <a:pt x="24" y="38"/>
                  </a:cubicBezTo>
                  <a:close/>
                  <a:moveTo>
                    <a:pt x="26" y="38"/>
                  </a:moveTo>
                  <a:cubicBezTo>
                    <a:pt x="25" y="38"/>
                    <a:pt x="25" y="38"/>
                    <a:pt x="25" y="38"/>
                  </a:cubicBezTo>
                  <a:cubicBezTo>
                    <a:pt x="25" y="39"/>
                    <a:pt x="25" y="39"/>
                    <a:pt x="25" y="39"/>
                  </a:cubicBezTo>
                  <a:cubicBezTo>
                    <a:pt x="25" y="39"/>
                    <a:pt x="25" y="39"/>
                    <a:pt x="25" y="39"/>
                  </a:cubicBezTo>
                  <a:cubicBezTo>
                    <a:pt x="26" y="39"/>
                    <a:pt x="26" y="39"/>
                    <a:pt x="26" y="39"/>
                  </a:cubicBezTo>
                  <a:cubicBezTo>
                    <a:pt x="26" y="38"/>
                    <a:pt x="26" y="38"/>
                    <a:pt x="26" y="38"/>
                  </a:cubicBezTo>
                  <a:cubicBezTo>
                    <a:pt x="26" y="38"/>
                    <a:pt x="26" y="38"/>
                    <a:pt x="26" y="38"/>
                  </a:cubicBezTo>
                  <a:close/>
                  <a:moveTo>
                    <a:pt x="33" y="38"/>
                  </a:moveTo>
                  <a:cubicBezTo>
                    <a:pt x="33" y="38"/>
                    <a:pt x="33" y="38"/>
                    <a:pt x="33" y="38"/>
                  </a:cubicBezTo>
                  <a:cubicBezTo>
                    <a:pt x="33" y="38"/>
                    <a:pt x="33" y="38"/>
                    <a:pt x="33" y="38"/>
                  </a:cubicBezTo>
                  <a:cubicBezTo>
                    <a:pt x="33" y="38"/>
                    <a:pt x="33" y="38"/>
                    <a:pt x="33" y="38"/>
                  </a:cubicBezTo>
                  <a:close/>
                  <a:moveTo>
                    <a:pt x="29" y="43"/>
                  </a:moveTo>
                  <a:cubicBezTo>
                    <a:pt x="30" y="42"/>
                    <a:pt x="30" y="42"/>
                    <a:pt x="30" y="42"/>
                  </a:cubicBezTo>
                  <a:cubicBezTo>
                    <a:pt x="30" y="41"/>
                    <a:pt x="30" y="41"/>
                    <a:pt x="30" y="41"/>
                  </a:cubicBezTo>
                  <a:cubicBezTo>
                    <a:pt x="32" y="39"/>
                    <a:pt x="32" y="39"/>
                    <a:pt x="32" y="39"/>
                  </a:cubicBezTo>
                  <a:cubicBezTo>
                    <a:pt x="32" y="39"/>
                    <a:pt x="32" y="39"/>
                    <a:pt x="32" y="39"/>
                  </a:cubicBezTo>
                  <a:cubicBezTo>
                    <a:pt x="32" y="38"/>
                    <a:pt x="32" y="38"/>
                    <a:pt x="32" y="38"/>
                  </a:cubicBezTo>
                  <a:cubicBezTo>
                    <a:pt x="32" y="37"/>
                    <a:pt x="32" y="37"/>
                    <a:pt x="32" y="37"/>
                  </a:cubicBezTo>
                  <a:cubicBezTo>
                    <a:pt x="32" y="36"/>
                    <a:pt x="32" y="36"/>
                    <a:pt x="32" y="36"/>
                  </a:cubicBezTo>
                  <a:cubicBezTo>
                    <a:pt x="31" y="36"/>
                    <a:pt x="31" y="36"/>
                    <a:pt x="31" y="36"/>
                  </a:cubicBezTo>
                  <a:cubicBezTo>
                    <a:pt x="31" y="38"/>
                    <a:pt x="31" y="38"/>
                    <a:pt x="31" y="38"/>
                  </a:cubicBezTo>
                  <a:cubicBezTo>
                    <a:pt x="30" y="39"/>
                    <a:pt x="30" y="39"/>
                    <a:pt x="30" y="39"/>
                  </a:cubicBezTo>
                  <a:cubicBezTo>
                    <a:pt x="30" y="40"/>
                    <a:pt x="30" y="40"/>
                    <a:pt x="30" y="40"/>
                  </a:cubicBezTo>
                  <a:cubicBezTo>
                    <a:pt x="30" y="41"/>
                    <a:pt x="30" y="41"/>
                    <a:pt x="30" y="41"/>
                  </a:cubicBezTo>
                  <a:cubicBezTo>
                    <a:pt x="29" y="42"/>
                    <a:pt x="29" y="42"/>
                    <a:pt x="29" y="42"/>
                  </a:cubicBezTo>
                  <a:cubicBezTo>
                    <a:pt x="29" y="42"/>
                    <a:pt x="29" y="42"/>
                    <a:pt x="29" y="42"/>
                  </a:cubicBezTo>
                  <a:cubicBezTo>
                    <a:pt x="29" y="43"/>
                    <a:pt x="29" y="43"/>
                    <a:pt x="29" y="43"/>
                  </a:cubicBezTo>
                  <a:close/>
                  <a:moveTo>
                    <a:pt x="28" y="43"/>
                  </a:moveTo>
                  <a:cubicBezTo>
                    <a:pt x="28" y="41"/>
                    <a:pt x="28" y="41"/>
                    <a:pt x="28" y="41"/>
                  </a:cubicBezTo>
                  <a:cubicBezTo>
                    <a:pt x="29" y="39"/>
                    <a:pt x="29" y="39"/>
                    <a:pt x="29" y="39"/>
                  </a:cubicBezTo>
                  <a:cubicBezTo>
                    <a:pt x="30" y="38"/>
                    <a:pt x="30" y="38"/>
                    <a:pt x="30" y="38"/>
                  </a:cubicBezTo>
                  <a:cubicBezTo>
                    <a:pt x="30" y="37"/>
                    <a:pt x="30" y="37"/>
                    <a:pt x="30" y="37"/>
                  </a:cubicBezTo>
                  <a:cubicBezTo>
                    <a:pt x="29" y="37"/>
                    <a:pt x="29" y="37"/>
                    <a:pt x="29" y="37"/>
                  </a:cubicBezTo>
                  <a:cubicBezTo>
                    <a:pt x="29" y="37"/>
                    <a:pt x="29" y="37"/>
                    <a:pt x="29" y="37"/>
                  </a:cubicBezTo>
                  <a:cubicBezTo>
                    <a:pt x="28" y="37"/>
                    <a:pt x="28" y="37"/>
                    <a:pt x="28" y="37"/>
                  </a:cubicBezTo>
                  <a:cubicBezTo>
                    <a:pt x="27" y="37"/>
                    <a:pt x="27" y="37"/>
                    <a:pt x="27" y="37"/>
                  </a:cubicBezTo>
                  <a:cubicBezTo>
                    <a:pt x="27" y="38"/>
                    <a:pt x="27" y="38"/>
                    <a:pt x="27" y="38"/>
                  </a:cubicBezTo>
                  <a:cubicBezTo>
                    <a:pt x="27" y="39"/>
                    <a:pt x="27" y="39"/>
                    <a:pt x="27" y="39"/>
                  </a:cubicBezTo>
                  <a:cubicBezTo>
                    <a:pt x="27" y="40"/>
                    <a:pt x="27" y="40"/>
                    <a:pt x="27" y="40"/>
                  </a:cubicBezTo>
                  <a:cubicBezTo>
                    <a:pt x="26" y="41"/>
                    <a:pt x="26" y="41"/>
                    <a:pt x="26" y="41"/>
                  </a:cubicBezTo>
                  <a:cubicBezTo>
                    <a:pt x="25" y="41"/>
                    <a:pt x="25" y="41"/>
                    <a:pt x="25" y="41"/>
                  </a:cubicBezTo>
                  <a:cubicBezTo>
                    <a:pt x="25" y="42"/>
                    <a:pt x="25" y="42"/>
                    <a:pt x="25" y="42"/>
                  </a:cubicBezTo>
                  <a:cubicBezTo>
                    <a:pt x="25" y="43"/>
                    <a:pt x="25" y="43"/>
                    <a:pt x="25" y="43"/>
                  </a:cubicBezTo>
                  <a:cubicBezTo>
                    <a:pt x="26" y="43"/>
                    <a:pt x="26" y="43"/>
                    <a:pt x="26" y="43"/>
                  </a:cubicBezTo>
                  <a:cubicBezTo>
                    <a:pt x="27" y="44"/>
                    <a:pt x="27" y="44"/>
                    <a:pt x="27" y="44"/>
                  </a:cubicBezTo>
                  <a:cubicBezTo>
                    <a:pt x="27" y="44"/>
                    <a:pt x="27" y="44"/>
                    <a:pt x="27" y="44"/>
                  </a:cubicBezTo>
                  <a:cubicBezTo>
                    <a:pt x="27" y="45"/>
                    <a:pt x="27" y="45"/>
                    <a:pt x="27" y="45"/>
                  </a:cubicBezTo>
                  <a:cubicBezTo>
                    <a:pt x="28" y="45"/>
                    <a:pt x="28" y="45"/>
                    <a:pt x="28" y="45"/>
                  </a:cubicBezTo>
                  <a:cubicBezTo>
                    <a:pt x="29" y="44"/>
                    <a:pt x="29" y="44"/>
                    <a:pt x="29" y="44"/>
                  </a:cubicBezTo>
                  <a:cubicBezTo>
                    <a:pt x="29" y="44"/>
                    <a:pt x="29" y="44"/>
                    <a:pt x="29" y="44"/>
                  </a:cubicBezTo>
                  <a:cubicBezTo>
                    <a:pt x="28" y="43"/>
                    <a:pt x="28" y="43"/>
                    <a:pt x="28" y="43"/>
                  </a:cubicBezTo>
                  <a:close/>
                  <a:moveTo>
                    <a:pt x="31" y="44"/>
                  </a:moveTo>
                  <a:cubicBezTo>
                    <a:pt x="31" y="44"/>
                    <a:pt x="31" y="44"/>
                    <a:pt x="31" y="44"/>
                  </a:cubicBezTo>
                  <a:cubicBezTo>
                    <a:pt x="31" y="45"/>
                    <a:pt x="31" y="45"/>
                    <a:pt x="31" y="45"/>
                  </a:cubicBezTo>
                  <a:cubicBezTo>
                    <a:pt x="30" y="45"/>
                    <a:pt x="30" y="45"/>
                    <a:pt x="30" y="45"/>
                  </a:cubicBezTo>
                  <a:cubicBezTo>
                    <a:pt x="30" y="45"/>
                    <a:pt x="30" y="45"/>
                    <a:pt x="30" y="45"/>
                  </a:cubicBezTo>
                  <a:cubicBezTo>
                    <a:pt x="30" y="44"/>
                    <a:pt x="30" y="44"/>
                    <a:pt x="30" y="44"/>
                  </a:cubicBezTo>
                  <a:cubicBezTo>
                    <a:pt x="31" y="44"/>
                    <a:pt x="31" y="44"/>
                    <a:pt x="31" y="44"/>
                  </a:cubicBezTo>
                  <a:close/>
                  <a:moveTo>
                    <a:pt x="33" y="40"/>
                  </a:moveTo>
                  <a:cubicBezTo>
                    <a:pt x="34" y="40"/>
                    <a:pt x="34" y="40"/>
                    <a:pt x="34" y="40"/>
                  </a:cubicBezTo>
                  <a:cubicBezTo>
                    <a:pt x="34" y="41"/>
                    <a:pt x="34" y="41"/>
                    <a:pt x="34" y="41"/>
                  </a:cubicBezTo>
                  <a:cubicBezTo>
                    <a:pt x="34" y="42"/>
                    <a:pt x="34" y="42"/>
                    <a:pt x="34" y="42"/>
                  </a:cubicBezTo>
                  <a:cubicBezTo>
                    <a:pt x="34" y="42"/>
                    <a:pt x="34" y="42"/>
                    <a:pt x="34" y="42"/>
                  </a:cubicBezTo>
                  <a:cubicBezTo>
                    <a:pt x="33" y="43"/>
                    <a:pt x="33" y="43"/>
                    <a:pt x="33" y="43"/>
                  </a:cubicBezTo>
                  <a:cubicBezTo>
                    <a:pt x="32" y="43"/>
                    <a:pt x="32" y="43"/>
                    <a:pt x="32" y="43"/>
                  </a:cubicBezTo>
                  <a:cubicBezTo>
                    <a:pt x="32" y="42"/>
                    <a:pt x="32" y="42"/>
                    <a:pt x="32" y="42"/>
                  </a:cubicBezTo>
                  <a:cubicBezTo>
                    <a:pt x="31" y="42"/>
                    <a:pt x="31" y="42"/>
                    <a:pt x="31" y="42"/>
                  </a:cubicBezTo>
                  <a:cubicBezTo>
                    <a:pt x="32" y="41"/>
                    <a:pt x="32" y="41"/>
                    <a:pt x="32" y="41"/>
                  </a:cubicBezTo>
                  <a:cubicBezTo>
                    <a:pt x="33" y="40"/>
                    <a:pt x="33" y="40"/>
                    <a:pt x="33" y="40"/>
                  </a:cubicBezTo>
                  <a:close/>
                  <a:moveTo>
                    <a:pt x="37" y="40"/>
                  </a:moveTo>
                  <a:cubicBezTo>
                    <a:pt x="38" y="41"/>
                    <a:pt x="38" y="41"/>
                    <a:pt x="38" y="41"/>
                  </a:cubicBezTo>
                  <a:cubicBezTo>
                    <a:pt x="38" y="42"/>
                    <a:pt x="38" y="42"/>
                    <a:pt x="38" y="42"/>
                  </a:cubicBezTo>
                  <a:cubicBezTo>
                    <a:pt x="37" y="41"/>
                    <a:pt x="37" y="41"/>
                    <a:pt x="37" y="41"/>
                  </a:cubicBezTo>
                  <a:cubicBezTo>
                    <a:pt x="37" y="40"/>
                    <a:pt x="37" y="40"/>
                    <a:pt x="37" y="40"/>
                  </a:cubicBezTo>
                  <a:close/>
                  <a:moveTo>
                    <a:pt x="35" y="44"/>
                  </a:moveTo>
                  <a:cubicBezTo>
                    <a:pt x="36" y="44"/>
                    <a:pt x="36" y="44"/>
                    <a:pt x="36" y="44"/>
                  </a:cubicBezTo>
                  <a:cubicBezTo>
                    <a:pt x="36" y="45"/>
                    <a:pt x="36" y="45"/>
                    <a:pt x="36" y="45"/>
                  </a:cubicBezTo>
                  <a:cubicBezTo>
                    <a:pt x="35" y="44"/>
                    <a:pt x="35" y="44"/>
                    <a:pt x="35" y="44"/>
                  </a:cubicBezTo>
                  <a:cubicBezTo>
                    <a:pt x="35" y="44"/>
                    <a:pt x="35" y="44"/>
                    <a:pt x="35" y="44"/>
                  </a:cubicBezTo>
                  <a:cubicBezTo>
                    <a:pt x="35" y="44"/>
                    <a:pt x="35" y="44"/>
                    <a:pt x="35" y="44"/>
                  </a:cubicBezTo>
                  <a:close/>
                  <a:moveTo>
                    <a:pt x="34" y="34"/>
                  </a:moveTo>
                  <a:cubicBezTo>
                    <a:pt x="34" y="35"/>
                    <a:pt x="34" y="35"/>
                    <a:pt x="34" y="35"/>
                  </a:cubicBezTo>
                  <a:cubicBezTo>
                    <a:pt x="33" y="35"/>
                    <a:pt x="33" y="35"/>
                    <a:pt x="33" y="35"/>
                  </a:cubicBezTo>
                  <a:cubicBezTo>
                    <a:pt x="33" y="34"/>
                    <a:pt x="33" y="34"/>
                    <a:pt x="33" y="34"/>
                  </a:cubicBezTo>
                  <a:cubicBezTo>
                    <a:pt x="33" y="34"/>
                    <a:pt x="33" y="34"/>
                    <a:pt x="33" y="34"/>
                  </a:cubicBezTo>
                  <a:cubicBezTo>
                    <a:pt x="34" y="34"/>
                    <a:pt x="34" y="34"/>
                    <a:pt x="34" y="34"/>
                  </a:cubicBezTo>
                  <a:close/>
                  <a:moveTo>
                    <a:pt x="36" y="35"/>
                  </a:moveTo>
                  <a:cubicBezTo>
                    <a:pt x="37" y="36"/>
                    <a:pt x="37" y="36"/>
                    <a:pt x="37" y="36"/>
                  </a:cubicBezTo>
                  <a:cubicBezTo>
                    <a:pt x="37" y="36"/>
                    <a:pt x="37" y="36"/>
                    <a:pt x="37" y="36"/>
                  </a:cubicBezTo>
                  <a:cubicBezTo>
                    <a:pt x="38" y="36"/>
                    <a:pt x="38" y="36"/>
                    <a:pt x="38" y="36"/>
                  </a:cubicBezTo>
                  <a:cubicBezTo>
                    <a:pt x="39" y="36"/>
                    <a:pt x="39" y="36"/>
                    <a:pt x="39" y="36"/>
                  </a:cubicBezTo>
                  <a:cubicBezTo>
                    <a:pt x="39" y="36"/>
                    <a:pt x="39" y="36"/>
                    <a:pt x="39" y="36"/>
                  </a:cubicBezTo>
                  <a:cubicBezTo>
                    <a:pt x="39" y="36"/>
                    <a:pt x="39" y="36"/>
                    <a:pt x="39" y="36"/>
                  </a:cubicBezTo>
                  <a:cubicBezTo>
                    <a:pt x="39" y="36"/>
                    <a:pt x="39" y="36"/>
                    <a:pt x="39" y="36"/>
                  </a:cubicBezTo>
                  <a:cubicBezTo>
                    <a:pt x="39" y="35"/>
                    <a:pt x="39" y="35"/>
                    <a:pt x="39" y="35"/>
                  </a:cubicBezTo>
                  <a:cubicBezTo>
                    <a:pt x="38" y="35"/>
                    <a:pt x="38" y="35"/>
                    <a:pt x="38" y="35"/>
                  </a:cubicBezTo>
                  <a:cubicBezTo>
                    <a:pt x="38" y="34"/>
                    <a:pt x="38" y="34"/>
                    <a:pt x="38" y="34"/>
                  </a:cubicBezTo>
                  <a:cubicBezTo>
                    <a:pt x="38" y="32"/>
                    <a:pt x="38" y="32"/>
                    <a:pt x="38" y="32"/>
                  </a:cubicBezTo>
                  <a:cubicBezTo>
                    <a:pt x="38" y="32"/>
                    <a:pt x="38" y="32"/>
                    <a:pt x="38" y="32"/>
                  </a:cubicBezTo>
                  <a:cubicBezTo>
                    <a:pt x="38" y="31"/>
                    <a:pt x="38" y="31"/>
                    <a:pt x="38" y="31"/>
                  </a:cubicBezTo>
                  <a:cubicBezTo>
                    <a:pt x="37" y="30"/>
                    <a:pt x="37" y="30"/>
                    <a:pt x="37" y="30"/>
                  </a:cubicBezTo>
                  <a:cubicBezTo>
                    <a:pt x="37" y="30"/>
                    <a:pt x="37" y="30"/>
                    <a:pt x="37" y="30"/>
                  </a:cubicBezTo>
                  <a:cubicBezTo>
                    <a:pt x="36" y="30"/>
                    <a:pt x="36" y="30"/>
                    <a:pt x="36" y="30"/>
                  </a:cubicBezTo>
                  <a:cubicBezTo>
                    <a:pt x="36" y="30"/>
                    <a:pt x="36" y="30"/>
                    <a:pt x="36" y="30"/>
                  </a:cubicBezTo>
                  <a:cubicBezTo>
                    <a:pt x="35" y="30"/>
                    <a:pt x="35" y="30"/>
                    <a:pt x="35" y="30"/>
                  </a:cubicBezTo>
                  <a:cubicBezTo>
                    <a:pt x="35" y="30"/>
                    <a:pt x="35" y="30"/>
                    <a:pt x="35" y="30"/>
                  </a:cubicBezTo>
                  <a:cubicBezTo>
                    <a:pt x="35" y="30"/>
                    <a:pt x="35" y="30"/>
                    <a:pt x="35" y="30"/>
                  </a:cubicBezTo>
                  <a:cubicBezTo>
                    <a:pt x="34" y="30"/>
                    <a:pt x="34" y="30"/>
                    <a:pt x="34" y="30"/>
                  </a:cubicBezTo>
                  <a:cubicBezTo>
                    <a:pt x="33" y="30"/>
                    <a:pt x="33" y="30"/>
                    <a:pt x="33" y="30"/>
                  </a:cubicBezTo>
                  <a:cubicBezTo>
                    <a:pt x="33" y="30"/>
                    <a:pt x="33" y="30"/>
                    <a:pt x="33" y="30"/>
                  </a:cubicBezTo>
                  <a:cubicBezTo>
                    <a:pt x="33" y="30"/>
                    <a:pt x="33" y="30"/>
                    <a:pt x="33" y="30"/>
                  </a:cubicBezTo>
                  <a:cubicBezTo>
                    <a:pt x="33" y="32"/>
                    <a:pt x="33" y="32"/>
                    <a:pt x="33" y="32"/>
                  </a:cubicBezTo>
                  <a:cubicBezTo>
                    <a:pt x="35" y="32"/>
                    <a:pt x="35" y="32"/>
                    <a:pt x="35" y="32"/>
                  </a:cubicBezTo>
                  <a:cubicBezTo>
                    <a:pt x="36" y="34"/>
                    <a:pt x="36" y="34"/>
                    <a:pt x="36" y="34"/>
                  </a:cubicBezTo>
                  <a:cubicBezTo>
                    <a:pt x="36" y="34"/>
                    <a:pt x="36" y="34"/>
                    <a:pt x="36" y="34"/>
                  </a:cubicBezTo>
                  <a:cubicBezTo>
                    <a:pt x="36" y="34"/>
                    <a:pt x="36" y="34"/>
                    <a:pt x="36" y="34"/>
                  </a:cubicBezTo>
                  <a:cubicBezTo>
                    <a:pt x="35" y="35"/>
                    <a:pt x="35" y="35"/>
                    <a:pt x="35" y="35"/>
                  </a:cubicBezTo>
                  <a:cubicBezTo>
                    <a:pt x="35" y="35"/>
                    <a:pt x="35" y="35"/>
                    <a:pt x="35" y="35"/>
                  </a:cubicBezTo>
                  <a:cubicBezTo>
                    <a:pt x="36" y="35"/>
                    <a:pt x="36" y="35"/>
                    <a:pt x="36" y="35"/>
                  </a:cubicBezTo>
                  <a:cubicBezTo>
                    <a:pt x="36" y="35"/>
                    <a:pt x="36" y="35"/>
                    <a:pt x="36" y="35"/>
                  </a:cubicBezTo>
                  <a:cubicBezTo>
                    <a:pt x="36" y="35"/>
                    <a:pt x="36" y="35"/>
                    <a:pt x="36" y="35"/>
                  </a:cubicBezTo>
                  <a:close/>
                  <a:moveTo>
                    <a:pt x="35" y="35"/>
                  </a:moveTo>
                  <a:cubicBezTo>
                    <a:pt x="35" y="36"/>
                    <a:pt x="35" y="36"/>
                    <a:pt x="35" y="36"/>
                  </a:cubicBezTo>
                  <a:cubicBezTo>
                    <a:pt x="34" y="35"/>
                    <a:pt x="34" y="35"/>
                    <a:pt x="34" y="35"/>
                  </a:cubicBezTo>
                  <a:cubicBezTo>
                    <a:pt x="33" y="35"/>
                    <a:pt x="33" y="35"/>
                    <a:pt x="33" y="35"/>
                  </a:cubicBezTo>
                  <a:cubicBezTo>
                    <a:pt x="33" y="36"/>
                    <a:pt x="33" y="36"/>
                    <a:pt x="33" y="36"/>
                  </a:cubicBezTo>
                  <a:cubicBezTo>
                    <a:pt x="33" y="37"/>
                    <a:pt x="33" y="37"/>
                    <a:pt x="33" y="37"/>
                  </a:cubicBezTo>
                  <a:cubicBezTo>
                    <a:pt x="34" y="37"/>
                    <a:pt x="34" y="37"/>
                    <a:pt x="34" y="37"/>
                  </a:cubicBezTo>
                  <a:cubicBezTo>
                    <a:pt x="34" y="37"/>
                    <a:pt x="34" y="37"/>
                    <a:pt x="34" y="37"/>
                  </a:cubicBezTo>
                  <a:cubicBezTo>
                    <a:pt x="35" y="37"/>
                    <a:pt x="35" y="37"/>
                    <a:pt x="35" y="37"/>
                  </a:cubicBezTo>
                  <a:cubicBezTo>
                    <a:pt x="35" y="38"/>
                    <a:pt x="35" y="38"/>
                    <a:pt x="35" y="38"/>
                  </a:cubicBezTo>
                  <a:cubicBezTo>
                    <a:pt x="35" y="39"/>
                    <a:pt x="35" y="39"/>
                    <a:pt x="35" y="39"/>
                  </a:cubicBezTo>
                  <a:cubicBezTo>
                    <a:pt x="35" y="40"/>
                    <a:pt x="35" y="40"/>
                    <a:pt x="35" y="40"/>
                  </a:cubicBezTo>
                  <a:cubicBezTo>
                    <a:pt x="36" y="41"/>
                    <a:pt x="36" y="41"/>
                    <a:pt x="36" y="41"/>
                  </a:cubicBezTo>
                  <a:cubicBezTo>
                    <a:pt x="36" y="40"/>
                    <a:pt x="36" y="40"/>
                    <a:pt x="36" y="40"/>
                  </a:cubicBezTo>
                  <a:cubicBezTo>
                    <a:pt x="37" y="40"/>
                    <a:pt x="37" y="40"/>
                    <a:pt x="37" y="40"/>
                  </a:cubicBezTo>
                  <a:cubicBezTo>
                    <a:pt x="38" y="40"/>
                    <a:pt x="38" y="40"/>
                    <a:pt x="38" y="40"/>
                  </a:cubicBezTo>
                  <a:cubicBezTo>
                    <a:pt x="38" y="39"/>
                    <a:pt x="38" y="39"/>
                    <a:pt x="38" y="39"/>
                  </a:cubicBezTo>
                  <a:cubicBezTo>
                    <a:pt x="37" y="38"/>
                    <a:pt x="37" y="38"/>
                    <a:pt x="37" y="38"/>
                  </a:cubicBezTo>
                  <a:cubicBezTo>
                    <a:pt x="36" y="38"/>
                    <a:pt x="36" y="38"/>
                    <a:pt x="36" y="38"/>
                  </a:cubicBezTo>
                  <a:cubicBezTo>
                    <a:pt x="36" y="37"/>
                    <a:pt x="36" y="37"/>
                    <a:pt x="36" y="37"/>
                  </a:cubicBezTo>
                  <a:cubicBezTo>
                    <a:pt x="36" y="36"/>
                    <a:pt x="36" y="36"/>
                    <a:pt x="36" y="36"/>
                  </a:cubicBezTo>
                  <a:cubicBezTo>
                    <a:pt x="35" y="35"/>
                    <a:pt x="35" y="35"/>
                    <a:pt x="35" y="35"/>
                  </a:cubicBezTo>
                  <a:close/>
                  <a:moveTo>
                    <a:pt x="40" y="37"/>
                  </a:moveTo>
                  <a:cubicBezTo>
                    <a:pt x="40" y="37"/>
                    <a:pt x="40" y="37"/>
                    <a:pt x="40" y="37"/>
                  </a:cubicBezTo>
                  <a:cubicBezTo>
                    <a:pt x="40" y="37"/>
                    <a:pt x="40" y="37"/>
                    <a:pt x="40" y="37"/>
                  </a:cubicBezTo>
                  <a:cubicBezTo>
                    <a:pt x="40" y="37"/>
                    <a:pt x="40" y="37"/>
                    <a:pt x="40" y="37"/>
                  </a:cubicBezTo>
                  <a:cubicBezTo>
                    <a:pt x="40" y="37"/>
                    <a:pt x="40" y="37"/>
                    <a:pt x="40" y="37"/>
                  </a:cubicBezTo>
                  <a:close/>
                  <a:moveTo>
                    <a:pt x="40" y="38"/>
                  </a:moveTo>
                  <a:cubicBezTo>
                    <a:pt x="39" y="38"/>
                    <a:pt x="39" y="38"/>
                    <a:pt x="39" y="38"/>
                  </a:cubicBezTo>
                  <a:cubicBezTo>
                    <a:pt x="39" y="38"/>
                    <a:pt x="39" y="38"/>
                    <a:pt x="39" y="38"/>
                  </a:cubicBezTo>
                  <a:cubicBezTo>
                    <a:pt x="40" y="38"/>
                    <a:pt x="40" y="38"/>
                    <a:pt x="40" y="38"/>
                  </a:cubicBezTo>
                  <a:cubicBezTo>
                    <a:pt x="40" y="38"/>
                    <a:pt x="40" y="38"/>
                    <a:pt x="40" y="38"/>
                  </a:cubicBezTo>
                  <a:close/>
                  <a:moveTo>
                    <a:pt x="40" y="42"/>
                  </a:moveTo>
                  <a:cubicBezTo>
                    <a:pt x="40" y="41"/>
                    <a:pt x="40" y="41"/>
                    <a:pt x="40" y="41"/>
                  </a:cubicBezTo>
                  <a:cubicBezTo>
                    <a:pt x="39" y="40"/>
                    <a:pt x="39" y="40"/>
                    <a:pt x="39" y="40"/>
                  </a:cubicBezTo>
                  <a:cubicBezTo>
                    <a:pt x="39" y="40"/>
                    <a:pt x="39" y="40"/>
                    <a:pt x="39" y="40"/>
                  </a:cubicBezTo>
                  <a:cubicBezTo>
                    <a:pt x="40" y="39"/>
                    <a:pt x="40" y="39"/>
                    <a:pt x="40" y="39"/>
                  </a:cubicBezTo>
                  <a:cubicBezTo>
                    <a:pt x="39" y="39"/>
                    <a:pt x="39" y="39"/>
                    <a:pt x="39" y="39"/>
                  </a:cubicBezTo>
                  <a:cubicBezTo>
                    <a:pt x="39" y="39"/>
                    <a:pt x="39" y="39"/>
                    <a:pt x="39" y="39"/>
                  </a:cubicBezTo>
                  <a:cubicBezTo>
                    <a:pt x="39" y="40"/>
                    <a:pt x="39" y="40"/>
                    <a:pt x="39" y="40"/>
                  </a:cubicBezTo>
                  <a:cubicBezTo>
                    <a:pt x="39" y="41"/>
                    <a:pt x="39" y="41"/>
                    <a:pt x="39" y="41"/>
                  </a:cubicBezTo>
                  <a:cubicBezTo>
                    <a:pt x="39" y="41"/>
                    <a:pt x="39" y="41"/>
                    <a:pt x="39" y="41"/>
                  </a:cubicBezTo>
                  <a:cubicBezTo>
                    <a:pt x="39" y="42"/>
                    <a:pt x="39" y="42"/>
                    <a:pt x="39" y="42"/>
                  </a:cubicBezTo>
                  <a:cubicBezTo>
                    <a:pt x="40" y="42"/>
                    <a:pt x="40" y="42"/>
                    <a:pt x="40" y="42"/>
                  </a:cubicBezTo>
                  <a:close/>
                  <a:moveTo>
                    <a:pt x="41" y="42"/>
                  </a:moveTo>
                  <a:cubicBezTo>
                    <a:pt x="41" y="43"/>
                    <a:pt x="41" y="43"/>
                    <a:pt x="41" y="43"/>
                  </a:cubicBezTo>
                  <a:cubicBezTo>
                    <a:pt x="41" y="43"/>
                    <a:pt x="41" y="43"/>
                    <a:pt x="41" y="43"/>
                  </a:cubicBezTo>
                  <a:cubicBezTo>
                    <a:pt x="41" y="42"/>
                    <a:pt x="41" y="42"/>
                    <a:pt x="41" y="42"/>
                  </a:cubicBezTo>
                  <a:cubicBezTo>
                    <a:pt x="41" y="42"/>
                    <a:pt x="41" y="42"/>
                    <a:pt x="41" y="42"/>
                  </a:cubicBezTo>
                  <a:close/>
                  <a:moveTo>
                    <a:pt x="41" y="40"/>
                  </a:moveTo>
                  <a:cubicBezTo>
                    <a:pt x="41" y="41"/>
                    <a:pt x="41" y="41"/>
                    <a:pt x="41" y="41"/>
                  </a:cubicBezTo>
                  <a:cubicBezTo>
                    <a:pt x="41" y="42"/>
                    <a:pt x="41" y="42"/>
                    <a:pt x="41" y="42"/>
                  </a:cubicBezTo>
                  <a:cubicBezTo>
                    <a:pt x="41" y="42"/>
                    <a:pt x="41" y="42"/>
                    <a:pt x="41" y="42"/>
                  </a:cubicBezTo>
                  <a:cubicBezTo>
                    <a:pt x="42" y="42"/>
                    <a:pt x="42" y="42"/>
                    <a:pt x="42" y="42"/>
                  </a:cubicBezTo>
                  <a:cubicBezTo>
                    <a:pt x="42" y="41"/>
                    <a:pt x="42" y="41"/>
                    <a:pt x="42" y="41"/>
                  </a:cubicBezTo>
                  <a:cubicBezTo>
                    <a:pt x="41" y="40"/>
                    <a:pt x="41" y="40"/>
                    <a:pt x="41" y="40"/>
                  </a:cubicBezTo>
                  <a:close/>
                  <a:moveTo>
                    <a:pt x="24" y="54"/>
                  </a:moveTo>
                  <a:cubicBezTo>
                    <a:pt x="23" y="53"/>
                    <a:pt x="23" y="53"/>
                    <a:pt x="23" y="53"/>
                  </a:cubicBezTo>
                  <a:cubicBezTo>
                    <a:pt x="24" y="52"/>
                    <a:pt x="24" y="52"/>
                    <a:pt x="24" y="52"/>
                  </a:cubicBezTo>
                  <a:cubicBezTo>
                    <a:pt x="24" y="51"/>
                    <a:pt x="24" y="51"/>
                    <a:pt x="24" y="51"/>
                  </a:cubicBezTo>
                  <a:cubicBezTo>
                    <a:pt x="24" y="51"/>
                    <a:pt x="24" y="51"/>
                    <a:pt x="24" y="51"/>
                  </a:cubicBezTo>
                  <a:cubicBezTo>
                    <a:pt x="25" y="50"/>
                    <a:pt x="25" y="50"/>
                    <a:pt x="25" y="50"/>
                  </a:cubicBezTo>
                  <a:cubicBezTo>
                    <a:pt x="25" y="50"/>
                    <a:pt x="25" y="50"/>
                    <a:pt x="25" y="50"/>
                  </a:cubicBezTo>
                  <a:cubicBezTo>
                    <a:pt x="26" y="49"/>
                    <a:pt x="26" y="49"/>
                    <a:pt x="26" y="49"/>
                  </a:cubicBezTo>
                  <a:cubicBezTo>
                    <a:pt x="27" y="49"/>
                    <a:pt x="27" y="49"/>
                    <a:pt x="27" y="49"/>
                  </a:cubicBezTo>
                  <a:cubicBezTo>
                    <a:pt x="28" y="49"/>
                    <a:pt x="28" y="49"/>
                    <a:pt x="28" y="49"/>
                  </a:cubicBezTo>
                  <a:cubicBezTo>
                    <a:pt x="28" y="48"/>
                    <a:pt x="28" y="48"/>
                    <a:pt x="28" y="48"/>
                  </a:cubicBezTo>
                  <a:cubicBezTo>
                    <a:pt x="28" y="48"/>
                    <a:pt x="28" y="48"/>
                    <a:pt x="28" y="48"/>
                  </a:cubicBezTo>
                  <a:cubicBezTo>
                    <a:pt x="29" y="47"/>
                    <a:pt x="29" y="47"/>
                    <a:pt x="29" y="47"/>
                  </a:cubicBezTo>
                  <a:cubicBezTo>
                    <a:pt x="30" y="46"/>
                    <a:pt x="30" y="46"/>
                    <a:pt x="30" y="46"/>
                  </a:cubicBezTo>
                  <a:cubicBezTo>
                    <a:pt x="30" y="46"/>
                    <a:pt x="30" y="46"/>
                    <a:pt x="30" y="46"/>
                  </a:cubicBezTo>
                  <a:cubicBezTo>
                    <a:pt x="32" y="47"/>
                    <a:pt x="32" y="47"/>
                    <a:pt x="32" y="47"/>
                  </a:cubicBezTo>
                  <a:cubicBezTo>
                    <a:pt x="32" y="49"/>
                    <a:pt x="32" y="49"/>
                    <a:pt x="32" y="49"/>
                  </a:cubicBezTo>
                  <a:cubicBezTo>
                    <a:pt x="31" y="50"/>
                    <a:pt x="31" y="50"/>
                    <a:pt x="31" y="50"/>
                  </a:cubicBezTo>
                  <a:cubicBezTo>
                    <a:pt x="31" y="49"/>
                    <a:pt x="31" y="49"/>
                    <a:pt x="31" y="49"/>
                  </a:cubicBezTo>
                  <a:cubicBezTo>
                    <a:pt x="32" y="49"/>
                    <a:pt x="32" y="49"/>
                    <a:pt x="32" y="49"/>
                  </a:cubicBezTo>
                  <a:cubicBezTo>
                    <a:pt x="33" y="49"/>
                    <a:pt x="33" y="49"/>
                    <a:pt x="33" y="49"/>
                  </a:cubicBezTo>
                  <a:cubicBezTo>
                    <a:pt x="34" y="47"/>
                    <a:pt x="34" y="47"/>
                    <a:pt x="34" y="47"/>
                  </a:cubicBezTo>
                  <a:cubicBezTo>
                    <a:pt x="35" y="47"/>
                    <a:pt x="35" y="47"/>
                    <a:pt x="35" y="47"/>
                  </a:cubicBezTo>
                  <a:cubicBezTo>
                    <a:pt x="35" y="48"/>
                    <a:pt x="35" y="48"/>
                    <a:pt x="35" y="48"/>
                  </a:cubicBezTo>
                  <a:cubicBezTo>
                    <a:pt x="36" y="47"/>
                    <a:pt x="36" y="47"/>
                    <a:pt x="36" y="47"/>
                  </a:cubicBezTo>
                  <a:cubicBezTo>
                    <a:pt x="36" y="47"/>
                    <a:pt x="36" y="47"/>
                    <a:pt x="36" y="47"/>
                  </a:cubicBezTo>
                  <a:cubicBezTo>
                    <a:pt x="35" y="47"/>
                    <a:pt x="35" y="47"/>
                    <a:pt x="35" y="47"/>
                  </a:cubicBezTo>
                  <a:cubicBezTo>
                    <a:pt x="36" y="45"/>
                    <a:pt x="36" y="45"/>
                    <a:pt x="36" y="45"/>
                  </a:cubicBezTo>
                  <a:cubicBezTo>
                    <a:pt x="37" y="45"/>
                    <a:pt x="37" y="45"/>
                    <a:pt x="37" y="45"/>
                  </a:cubicBezTo>
                  <a:cubicBezTo>
                    <a:pt x="37" y="46"/>
                    <a:pt x="37" y="46"/>
                    <a:pt x="37" y="46"/>
                  </a:cubicBezTo>
                  <a:cubicBezTo>
                    <a:pt x="38" y="45"/>
                    <a:pt x="38" y="45"/>
                    <a:pt x="38" y="45"/>
                  </a:cubicBezTo>
                  <a:cubicBezTo>
                    <a:pt x="38" y="44"/>
                    <a:pt x="38" y="44"/>
                    <a:pt x="38" y="44"/>
                  </a:cubicBezTo>
                  <a:cubicBezTo>
                    <a:pt x="38" y="44"/>
                    <a:pt x="38" y="44"/>
                    <a:pt x="38" y="44"/>
                  </a:cubicBezTo>
                  <a:cubicBezTo>
                    <a:pt x="39" y="45"/>
                    <a:pt x="39" y="45"/>
                    <a:pt x="39" y="45"/>
                  </a:cubicBezTo>
                  <a:cubicBezTo>
                    <a:pt x="39" y="44"/>
                    <a:pt x="39" y="44"/>
                    <a:pt x="39" y="44"/>
                  </a:cubicBezTo>
                  <a:cubicBezTo>
                    <a:pt x="38" y="43"/>
                    <a:pt x="38" y="43"/>
                    <a:pt x="38" y="43"/>
                  </a:cubicBezTo>
                  <a:cubicBezTo>
                    <a:pt x="38" y="42"/>
                    <a:pt x="38" y="42"/>
                    <a:pt x="38" y="42"/>
                  </a:cubicBezTo>
                  <a:cubicBezTo>
                    <a:pt x="39" y="42"/>
                    <a:pt x="39" y="42"/>
                    <a:pt x="39" y="42"/>
                  </a:cubicBezTo>
                  <a:cubicBezTo>
                    <a:pt x="39" y="42"/>
                    <a:pt x="39" y="42"/>
                    <a:pt x="39" y="42"/>
                  </a:cubicBezTo>
                  <a:cubicBezTo>
                    <a:pt x="40" y="43"/>
                    <a:pt x="40" y="43"/>
                    <a:pt x="40" y="43"/>
                  </a:cubicBezTo>
                  <a:cubicBezTo>
                    <a:pt x="41" y="44"/>
                    <a:pt x="41" y="44"/>
                    <a:pt x="41" y="44"/>
                  </a:cubicBezTo>
                  <a:cubicBezTo>
                    <a:pt x="42" y="44"/>
                    <a:pt x="42" y="44"/>
                    <a:pt x="42" y="44"/>
                  </a:cubicBezTo>
                  <a:cubicBezTo>
                    <a:pt x="42" y="44"/>
                    <a:pt x="42" y="44"/>
                    <a:pt x="42" y="44"/>
                  </a:cubicBezTo>
                  <a:cubicBezTo>
                    <a:pt x="42" y="44"/>
                    <a:pt x="42" y="44"/>
                    <a:pt x="42" y="44"/>
                  </a:cubicBezTo>
                  <a:cubicBezTo>
                    <a:pt x="43" y="45"/>
                    <a:pt x="43" y="45"/>
                    <a:pt x="43" y="45"/>
                  </a:cubicBezTo>
                  <a:cubicBezTo>
                    <a:pt x="43" y="46"/>
                    <a:pt x="43" y="46"/>
                    <a:pt x="43" y="46"/>
                  </a:cubicBezTo>
                  <a:cubicBezTo>
                    <a:pt x="42" y="46"/>
                    <a:pt x="42" y="46"/>
                    <a:pt x="42" y="46"/>
                  </a:cubicBezTo>
                  <a:cubicBezTo>
                    <a:pt x="42" y="47"/>
                    <a:pt x="42" y="47"/>
                    <a:pt x="42" y="47"/>
                  </a:cubicBezTo>
                  <a:cubicBezTo>
                    <a:pt x="43" y="47"/>
                    <a:pt x="43" y="47"/>
                    <a:pt x="43" y="47"/>
                  </a:cubicBezTo>
                  <a:cubicBezTo>
                    <a:pt x="43" y="47"/>
                    <a:pt x="43" y="47"/>
                    <a:pt x="43" y="47"/>
                  </a:cubicBezTo>
                  <a:cubicBezTo>
                    <a:pt x="43" y="48"/>
                    <a:pt x="43" y="48"/>
                    <a:pt x="43" y="48"/>
                  </a:cubicBezTo>
                  <a:cubicBezTo>
                    <a:pt x="43" y="49"/>
                    <a:pt x="43" y="49"/>
                    <a:pt x="43" y="49"/>
                  </a:cubicBezTo>
                  <a:cubicBezTo>
                    <a:pt x="43" y="48"/>
                    <a:pt x="43" y="48"/>
                    <a:pt x="43" y="48"/>
                  </a:cubicBezTo>
                  <a:cubicBezTo>
                    <a:pt x="43" y="49"/>
                    <a:pt x="43" y="49"/>
                    <a:pt x="43" y="49"/>
                  </a:cubicBezTo>
                  <a:cubicBezTo>
                    <a:pt x="43" y="50"/>
                    <a:pt x="43" y="50"/>
                    <a:pt x="43" y="50"/>
                  </a:cubicBezTo>
                  <a:cubicBezTo>
                    <a:pt x="44" y="51"/>
                    <a:pt x="44" y="51"/>
                    <a:pt x="44" y="51"/>
                  </a:cubicBezTo>
                  <a:cubicBezTo>
                    <a:pt x="44" y="52"/>
                    <a:pt x="44" y="52"/>
                    <a:pt x="44" y="52"/>
                  </a:cubicBezTo>
                  <a:cubicBezTo>
                    <a:pt x="44" y="53"/>
                    <a:pt x="44" y="53"/>
                    <a:pt x="44" y="53"/>
                  </a:cubicBezTo>
                  <a:cubicBezTo>
                    <a:pt x="44" y="54"/>
                    <a:pt x="44" y="54"/>
                    <a:pt x="44" y="54"/>
                  </a:cubicBezTo>
                  <a:cubicBezTo>
                    <a:pt x="44" y="54"/>
                    <a:pt x="44" y="54"/>
                    <a:pt x="44" y="54"/>
                  </a:cubicBezTo>
                  <a:cubicBezTo>
                    <a:pt x="44" y="54"/>
                    <a:pt x="44" y="54"/>
                    <a:pt x="44" y="54"/>
                  </a:cubicBezTo>
                  <a:cubicBezTo>
                    <a:pt x="43" y="54"/>
                    <a:pt x="43" y="54"/>
                    <a:pt x="43" y="54"/>
                  </a:cubicBezTo>
                  <a:cubicBezTo>
                    <a:pt x="43" y="54"/>
                    <a:pt x="43" y="54"/>
                    <a:pt x="43" y="54"/>
                  </a:cubicBezTo>
                  <a:cubicBezTo>
                    <a:pt x="43" y="54"/>
                    <a:pt x="43" y="54"/>
                    <a:pt x="43" y="54"/>
                  </a:cubicBezTo>
                  <a:cubicBezTo>
                    <a:pt x="43" y="56"/>
                    <a:pt x="43" y="56"/>
                    <a:pt x="43" y="56"/>
                  </a:cubicBezTo>
                  <a:cubicBezTo>
                    <a:pt x="43" y="56"/>
                    <a:pt x="43" y="56"/>
                    <a:pt x="43" y="56"/>
                  </a:cubicBezTo>
                  <a:cubicBezTo>
                    <a:pt x="43" y="57"/>
                    <a:pt x="43" y="57"/>
                    <a:pt x="43" y="57"/>
                  </a:cubicBezTo>
                  <a:cubicBezTo>
                    <a:pt x="43" y="56"/>
                    <a:pt x="43" y="56"/>
                    <a:pt x="43" y="56"/>
                  </a:cubicBezTo>
                  <a:cubicBezTo>
                    <a:pt x="42" y="55"/>
                    <a:pt x="42" y="55"/>
                    <a:pt x="42" y="55"/>
                  </a:cubicBezTo>
                  <a:cubicBezTo>
                    <a:pt x="42" y="55"/>
                    <a:pt x="42" y="55"/>
                    <a:pt x="42" y="55"/>
                  </a:cubicBezTo>
                  <a:cubicBezTo>
                    <a:pt x="42" y="54"/>
                    <a:pt x="42" y="54"/>
                    <a:pt x="42" y="54"/>
                  </a:cubicBezTo>
                  <a:cubicBezTo>
                    <a:pt x="42" y="53"/>
                    <a:pt x="42" y="53"/>
                    <a:pt x="42" y="53"/>
                  </a:cubicBezTo>
                  <a:cubicBezTo>
                    <a:pt x="41" y="52"/>
                    <a:pt x="41" y="52"/>
                    <a:pt x="41" y="52"/>
                  </a:cubicBezTo>
                  <a:cubicBezTo>
                    <a:pt x="40" y="53"/>
                    <a:pt x="40" y="53"/>
                    <a:pt x="40" y="53"/>
                  </a:cubicBezTo>
                  <a:cubicBezTo>
                    <a:pt x="39" y="54"/>
                    <a:pt x="39" y="54"/>
                    <a:pt x="39" y="54"/>
                  </a:cubicBezTo>
                  <a:cubicBezTo>
                    <a:pt x="39" y="55"/>
                    <a:pt x="39" y="55"/>
                    <a:pt x="39" y="55"/>
                  </a:cubicBezTo>
                  <a:cubicBezTo>
                    <a:pt x="40" y="56"/>
                    <a:pt x="40" y="56"/>
                    <a:pt x="40" y="56"/>
                  </a:cubicBezTo>
                  <a:cubicBezTo>
                    <a:pt x="40" y="57"/>
                    <a:pt x="40" y="57"/>
                    <a:pt x="40" y="57"/>
                  </a:cubicBezTo>
                  <a:cubicBezTo>
                    <a:pt x="41" y="57"/>
                    <a:pt x="41" y="57"/>
                    <a:pt x="41" y="57"/>
                  </a:cubicBezTo>
                  <a:cubicBezTo>
                    <a:pt x="41" y="58"/>
                    <a:pt x="41" y="58"/>
                    <a:pt x="41" y="58"/>
                  </a:cubicBezTo>
                  <a:cubicBezTo>
                    <a:pt x="39" y="59"/>
                    <a:pt x="39" y="59"/>
                    <a:pt x="39" y="59"/>
                  </a:cubicBezTo>
                  <a:cubicBezTo>
                    <a:pt x="39" y="60"/>
                    <a:pt x="39" y="60"/>
                    <a:pt x="39" y="60"/>
                  </a:cubicBezTo>
                  <a:cubicBezTo>
                    <a:pt x="39" y="59"/>
                    <a:pt x="39" y="59"/>
                    <a:pt x="39" y="59"/>
                  </a:cubicBezTo>
                  <a:cubicBezTo>
                    <a:pt x="38" y="59"/>
                    <a:pt x="38" y="59"/>
                    <a:pt x="38" y="59"/>
                  </a:cubicBezTo>
                  <a:cubicBezTo>
                    <a:pt x="39" y="58"/>
                    <a:pt x="39" y="58"/>
                    <a:pt x="39" y="58"/>
                  </a:cubicBezTo>
                  <a:cubicBezTo>
                    <a:pt x="38" y="58"/>
                    <a:pt x="38" y="58"/>
                    <a:pt x="38" y="58"/>
                  </a:cubicBezTo>
                  <a:cubicBezTo>
                    <a:pt x="38" y="58"/>
                    <a:pt x="38" y="58"/>
                    <a:pt x="38" y="58"/>
                  </a:cubicBezTo>
                  <a:cubicBezTo>
                    <a:pt x="38" y="59"/>
                    <a:pt x="38" y="59"/>
                    <a:pt x="38" y="59"/>
                  </a:cubicBezTo>
                  <a:cubicBezTo>
                    <a:pt x="37" y="59"/>
                    <a:pt x="37" y="59"/>
                    <a:pt x="37" y="59"/>
                  </a:cubicBezTo>
                  <a:cubicBezTo>
                    <a:pt x="36" y="59"/>
                    <a:pt x="36" y="59"/>
                    <a:pt x="36" y="59"/>
                  </a:cubicBezTo>
                  <a:cubicBezTo>
                    <a:pt x="35" y="58"/>
                    <a:pt x="35" y="58"/>
                    <a:pt x="35" y="58"/>
                  </a:cubicBezTo>
                  <a:cubicBezTo>
                    <a:pt x="34" y="58"/>
                    <a:pt x="34" y="58"/>
                    <a:pt x="34" y="58"/>
                  </a:cubicBezTo>
                  <a:cubicBezTo>
                    <a:pt x="34" y="57"/>
                    <a:pt x="34" y="57"/>
                    <a:pt x="34" y="57"/>
                  </a:cubicBezTo>
                  <a:cubicBezTo>
                    <a:pt x="33" y="56"/>
                    <a:pt x="33" y="56"/>
                    <a:pt x="33" y="56"/>
                  </a:cubicBezTo>
                  <a:cubicBezTo>
                    <a:pt x="33" y="56"/>
                    <a:pt x="33" y="56"/>
                    <a:pt x="33" y="56"/>
                  </a:cubicBezTo>
                  <a:cubicBezTo>
                    <a:pt x="33" y="55"/>
                    <a:pt x="33" y="55"/>
                    <a:pt x="33" y="55"/>
                  </a:cubicBezTo>
                  <a:cubicBezTo>
                    <a:pt x="33" y="55"/>
                    <a:pt x="33" y="55"/>
                    <a:pt x="33" y="55"/>
                  </a:cubicBezTo>
                  <a:cubicBezTo>
                    <a:pt x="32" y="54"/>
                    <a:pt x="32" y="54"/>
                    <a:pt x="32" y="54"/>
                  </a:cubicBezTo>
                  <a:cubicBezTo>
                    <a:pt x="33" y="54"/>
                    <a:pt x="33" y="54"/>
                    <a:pt x="33" y="54"/>
                  </a:cubicBezTo>
                  <a:cubicBezTo>
                    <a:pt x="33" y="53"/>
                    <a:pt x="33" y="53"/>
                    <a:pt x="33" y="53"/>
                  </a:cubicBezTo>
                  <a:cubicBezTo>
                    <a:pt x="33" y="53"/>
                    <a:pt x="33" y="53"/>
                    <a:pt x="33" y="53"/>
                  </a:cubicBezTo>
                  <a:cubicBezTo>
                    <a:pt x="34" y="53"/>
                    <a:pt x="34" y="53"/>
                    <a:pt x="34" y="53"/>
                  </a:cubicBezTo>
                  <a:cubicBezTo>
                    <a:pt x="33" y="53"/>
                    <a:pt x="33" y="53"/>
                    <a:pt x="33" y="53"/>
                  </a:cubicBezTo>
                  <a:cubicBezTo>
                    <a:pt x="33" y="52"/>
                    <a:pt x="33" y="52"/>
                    <a:pt x="33" y="52"/>
                  </a:cubicBezTo>
                  <a:cubicBezTo>
                    <a:pt x="32" y="51"/>
                    <a:pt x="32" y="51"/>
                    <a:pt x="32" y="51"/>
                  </a:cubicBezTo>
                  <a:cubicBezTo>
                    <a:pt x="31" y="51"/>
                    <a:pt x="31" y="51"/>
                    <a:pt x="31" y="51"/>
                  </a:cubicBezTo>
                  <a:cubicBezTo>
                    <a:pt x="31" y="51"/>
                    <a:pt x="31" y="51"/>
                    <a:pt x="31" y="51"/>
                  </a:cubicBezTo>
                  <a:cubicBezTo>
                    <a:pt x="30" y="51"/>
                    <a:pt x="30" y="51"/>
                    <a:pt x="30" y="51"/>
                  </a:cubicBezTo>
                  <a:cubicBezTo>
                    <a:pt x="30" y="51"/>
                    <a:pt x="30" y="51"/>
                    <a:pt x="30" y="51"/>
                  </a:cubicBezTo>
                  <a:cubicBezTo>
                    <a:pt x="30" y="51"/>
                    <a:pt x="30" y="51"/>
                    <a:pt x="30" y="51"/>
                  </a:cubicBezTo>
                  <a:cubicBezTo>
                    <a:pt x="30" y="52"/>
                    <a:pt x="30" y="52"/>
                    <a:pt x="30" y="52"/>
                  </a:cubicBezTo>
                  <a:cubicBezTo>
                    <a:pt x="30" y="52"/>
                    <a:pt x="30" y="52"/>
                    <a:pt x="30" y="52"/>
                  </a:cubicBezTo>
                  <a:cubicBezTo>
                    <a:pt x="30" y="52"/>
                    <a:pt x="30" y="52"/>
                    <a:pt x="30" y="52"/>
                  </a:cubicBezTo>
                  <a:cubicBezTo>
                    <a:pt x="29" y="52"/>
                    <a:pt x="29" y="52"/>
                    <a:pt x="29" y="52"/>
                  </a:cubicBezTo>
                  <a:cubicBezTo>
                    <a:pt x="29" y="52"/>
                    <a:pt x="29" y="52"/>
                    <a:pt x="29" y="52"/>
                  </a:cubicBezTo>
                  <a:cubicBezTo>
                    <a:pt x="29" y="51"/>
                    <a:pt x="29" y="51"/>
                    <a:pt x="29" y="51"/>
                  </a:cubicBezTo>
                  <a:cubicBezTo>
                    <a:pt x="28" y="51"/>
                    <a:pt x="28" y="51"/>
                    <a:pt x="28" y="51"/>
                  </a:cubicBezTo>
                  <a:cubicBezTo>
                    <a:pt x="28" y="51"/>
                    <a:pt x="28" y="51"/>
                    <a:pt x="28" y="51"/>
                  </a:cubicBezTo>
                  <a:cubicBezTo>
                    <a:pt x="28" y="52"/>
                    <a:pt x="28" y="52"/>
                    <a:pt x="28" y="52"/>
                  </a:cubicBezTo>
                  <a:cubicBezTo>
                    <a:pt x="28" y="52"/>
                    <a:pt x="28" y="52"/>
                    <a:pt x="28" y="52"/>
                  </a:cubicBezTo>
                  <a:cubicBezTo>
                    <a:pt x="27" y="52"/>
                    <a:pt x="27" y="52"/>
                    <a:pt x="27" y="52"/>
                  </a:cubicBezTo>
                  <a:cubicBezTo>
                    <a:pt x="27" y="52"/>
                    <a:pt x="27" y="52"/>
                    <a:pt x="27" y="52"/>
                  </a:cubicBezTo>
                  <a:cubicBezTo>
                    <a:pt x="27" y="51"/>
                    <a:pt x="27" y="51"/>
                    <a:pt x="27" y="51"/>
                  </a:cubicBezTo>
                  <a:cubicBezTo>
                    <a:pt x="27" y="51"/>
                    <a:pt x="27" y="51"/>
                    <a:pt x="27" y="51"/>
                  </a:cubicBezTo>
                  <a:cubicBezTo>
                    <a:pt x="26" y="51"/>
                    <a:pt x="26" y="51"/>
                    <a:pt x="26" y="51"/>
                  </a:cubicBezTo>
                  <a:cubicBezTo>
                    <a:pt x="26" y="52"/>
                    <a:pt x="26" y="52"/>
                    <a:pt x="26" y="52"/>
                  </a:cubicBezTo>
                  <a:cubicBezTo>
                    <a:pt x="25" y="52"/>
                    <a:pt x="25" y="52"/>
                    <a:pt x="25" y="52"/>
                  </a:cubicBezTo>
                  <a:cubicBezTo>
                    <a:pt x="24" y="54"/>
                    <a:pt x="24" y="54"/>
                    <a:pt x="24" y="54"/>
                  </a:cubicBezTo>
                  <a:cubicBezTo>
                    <a:pt x="24" y="54"/>
                    <a:pt x="24" y="54"/>
                    <a:pt x="24" y="54"/>
                  </a:cubicBezTo>
                  <a:close/>
                  <a:moveTo>
                    <a:pt x="23" y="55"/>
                  </a:moveTo>
                  <a:cubicBezTo>
                    <a:pt x="23" y="56"/>
                    <a:pt x="23" y="56"/>
                    <a:pt x="23" y="56"/>
                  </a:cubicBezTo>
                  <a:cubicBezTo>
                    <a:pt x="23" y="56"/>
                    <a:pt x="23" y="56"/>
                    <a:pt x="23" y="56"/>
                  </a:cubicBezTo>
                  <a:cubicBezTo>
                    <a:pt x="24" y="57"/>
                    <a:pt x="24" y="57"/>
                    <a:pt x="24" y="57"/>
                  </a:cubicBezTo>
                  <a:cubicBezTo>
                    <a:pt x="25" y="56"/>
                    <a:pt x="25" y="56"/>
                    <a:pt x="25" y="56"/>
                  </a:cubicBezTo>
                  <a:cubicBezTo>
                    <a:pt x="25" y="55"/>
                    <a:pt x="25" y="55"/>
                    <a:pt x="25" y="55"/>
                  </a:cubicBezTo>
                  <a:cubicBezTo>
                    <a:pt x="24" y="55"/>
                    <a:pt x="24" y="55"/>
                    <a:pt x="24" y="55"/>
                  </a:cubicBezTo>
                  <a:cubicBezTo>
                    <a:pt x="24" y="55"/>
                    <a:pt x="24" y="55"/>
                    <a:pt x="24" y="55"/>
                  </a:cubicBezTo>
                  <a:cubicBezTo>
                    <a:pt x="23" y="55"/>
                    <a:pt x="23" y="55"/>
                    <a:pt x="23" y="55"/>
                  </a:cubicBezTo>
                  <a:cubicBezTo>
                    <a:pt x="23" y="55"/>
                    <a:pt x="23" y="55"/>
                    <a:pt x="23" y="55"/>
                  </a:cubicBezTo>
                  <a:close/>
                  <a:moveTo>
                    <a:pt x="13" y="32"/>
                  </a:moveTo>
                  <a:cubicBezTo>
                    <a:pt x="12" y="32"/>
                    <a:pt x="12" y="32"/>
                    <a:pt x="12" y="32"/>
                  </a:cubicBezTo>
                  <a:cubicBezTo>
                    <a:pt x="12" y="31"/>
                    <a:pt x="12" y="31"/>
                    <a:pt x="12" y="31"/>
                  </a:cubicBezTo>
                  <a:cubicBezTo>
                    <a:pt x="12" y="31"/>
                    <a:pt x="12" y="31"/>
                    <a:pt x="12" y="31"/>
                  </a:cubicBezTo>
                  <a:cubicBezTo>
                    <a:pt x="13" y="31"/>
                    <a:pt x="13" y="31"/>
                    <a:pt x="13" y="31"/>
                  </a:cubicBezTo>
                  <a:cubicBezTo>
                    <a:pt x="13" y="32"/>
                    <a:pt x="13" y="32"/>
                    <a:pt x="13" y="32"/>
                  </a:cubicBezTo>
                  <a:cubicBezTo>
                    <a:pt x="14" y="32"/>
                    <a:pt x="14" y="32"/>
                    <a:pt x="14" y="32"/>
                  </a:cubicBezTo>
                  <a:cubicBezTo>
                    <a:pt x="14" y="32"/>
                    <a:pt x="14" y="32"/>
                    <a:pt x="14" y="32"/>
                  </a:cubicBezTo>
                  <a:cubicBezTo>
                    <a:pt x="14" y="33"/>
                    <a:pt x="14" y="33"/>
                    <a:pt x="14" y="33"/>
                  </a:cubicBezTo>
                  <a:cubicBezTo>
                    <a:pt x="14" y="32"/>
                    <a:pt x="14" y="32"/>
                    <a:pt x="14" y="32"/>
                  </a:cubicBezTo>
                  <a:cubicBezTo>
                    <a:pt x="13" y="32"/>
                    <a:pt x="13" y="32"/>
                    <a:pt x="13" y="32"/>
                  </a:cubicBezTo>
                  <a:close/>
                  <a:moveTo>
                    <a:pt x="12" y="33"/>
                  </a:moveTo>
                  <a:cubicBezTo>
                    <a:pt x="13" y="33"/>
                    <a:pt x="13" y="33"/>
                    <a:pt x="13" y="33"/>
                  </a:cubicBezTo>
                  <a:cubicBezTo>
                    <a:pt x="13" y="33"/>
                    <a:pt x="13" y="33"/>
                    <a:pt x="13" y="33"/>
                  </a:cubicBezTo>
                  <a:cubicBezTo>
                    <a:pt x="13" y="34"/>
                    <a:pt x="13" y="34"/>
                    <a:pt x="13" y="34"/>
                  </a:cubicBezTo>
                  <a:cubicBezTo>
                    <a:pt x="13" y="34"/>
                    <a:pt x="13" y="34"/>
                    <a:pt x="13" y="34"/>
                  </a:cubicBezTo>
                  <a:cubicBezTo>
                    <a:pt x="12" y="34"/>
                    <a:pt x="12" y="34"/>
                    <a:pt x="12" y="34"/>
                  </a:cubicBezTo>
                  <a:cubicBezTo>
                    <a:pt x="12" y="33"/>
                    <a:pt x="12" y="33"/>
                    <a:pt x="12" y="33"/>
                  </a:cubicBezTo>
                  <a:cubicBezTo>
                    <a:pt x="12" y="33"/>
                    <a:pt x="12" y="33"/>
                    <a:pt x="12" y="33"/>
                  </a:cubicBezTo>
                  <a:close/>
                  <a:moveTo>
                    <a:pt x="13" y="39"/>
                  </a:moveTo>
                  <a:cubicBezTo>
                    <a:pt x="13" y="38"/>
                    <a:pt x="13" y="38"/>
                    <a:pt x="13" y="38"/>
                  </a:cubicBezTo>
                  <a:cubicBezTo>
                    <a:pt x="13" y="38"/>
                    <a:pt x="13" y="38"/>
                    <a:pt x="13" y="38"/>
                  </a:cubicBezTo>
                  <a:cubicBezTo>
                    <a:pt x="13" y="38"/>
                    <a:pt x="13" y="38"/>
                    <a:pt x="13" y="38"/>
                  </a:cubicBezTo>
                  <a:cubicBezTo>
                    <a:pt x="14" y="39"/>
                    <a:pt x="14" y="39"/>
                    <a:pt x="14" y="39"/>
                  </a:cubicBezTo>
                  <a:cubicBezTo>
                    <a:pt x="14" y="39"/>
                    <a:pt x="14" y="39"/>
                    <a:pt x="14" y="39"/>
                  </a:cubicBezTo>
                  <a:cubicBezTo>
                    <a:pt x="13" y="39"/>
                    <a:pt x="13" y="39"/>
                    <a:pt x="13" y="39"/>
                  </a:cubicBezTo>
                  <a:cubicBezTo>
                    <a:pt x="12" y="39"/>
                    <a:pt x="12" y="39"/>
                    <a:pt x="12" y="39"/>
                  </a:cubicBezTo>
                  <a:cubicBezTo>
                    <a:pt x="13" y="39"/>
                    <a:pt x="13" y="39"/>
                    <a:pt x="13" y="39"/>
                  </a:cubicBezTo>
                  <a:close/>
                  <a:moveTo>
                    <a:pt x="2" y="48"/>
                  </a:moveTo>
                  <a:cubicBezTo>
                    <a:pt x="3" y="47"/>
                    <a:pt x="3" y="47"/>
                    <a:pt x="3" y="47"/>
                  </a:cubicBezTo>
                  <a:cubicBezTo>
                    <a:pt x="3" y="47"/>
                    <a:pt x="3" y="47"/>
                    <a:pt x="3" y="47"/>
                  </a:cubicBezTo>
                  <a:cubicBezTo>
                    <a:pt x="4" y="46"/>
                    <a:pt x="4" y="46"/>
                    <a:pt x="4" y="46"/>
                  </a:cubicBezTo>
                  <a:cubicBezTo>
                    <a:pt x="5" y="46"/>
                    <a:pt x="5" y="46"/>
                    <a:pt x="5" y="46"/>
                  </a:cubicBezTo>
                  <a:cubicBezTo>
                    <a:pt x="6" y="45"/>
                    <a:pt x="6" y="45"/>
                    <a:pt x="6" y="45"/>
                  </a:cubicBezTo>
                  <a:cubicBezTo>
                    <a:pt x="7" y="44"/>
                    <a:pt x="7" y="44"/>
                    <a:pt x="7" y="44"/>
                  </a:cubicBezTo>
                  <a:cubicBezTo>
                    <a:pt x="7" y="44"/>
                    <a:pt x="7" y="44"/>
                    <a:pt x="7" y="44"/>
                  </a:cubicBezTo>
                  <a:cubicBezTo>
                    <a:pt x="8" y="43"/>
                    <a:pt x="8" y="43"/>
                    <a:pt x="8" y="43"/>
                  </a:cubicBezTo>
                  <a:cubicBezTo>
                    <a:pt x="8" y="43"/>
                    <a:pt x="8" y="43"/>
                    <a:pt x="8" y="43"/>
                  </a:cubicBezTo>
                  <a:cubicBezTo>
                    <a:pt x="8" y="42"/>
                    <a:pt x="8" y="42"/>
                    <a:pt x="8" y="42"/>
                  </a:cubicBezTo>
                  <a:cubicBezTo>
                    <a:pt x="9" y="41"/>
                    <a:pt x="9" y="41"/>
                    <a:pt x="9" y="41"/>
                  </a:cubicBezTo>
                  <a:cubicBezTo>
                    <a:pt x="10" y="41"/>
                    <a:pt x="10" y="41"/>
                    <a:pt x="10" y="41"/>
                  </a:cubicBezTo>
                  <a:cubicBezTo>
                    <a:pt x="10" y="40"/>
                    <a:pt x="10" y="40"/>
                    <a:pt x="10" y="40"/>
                  </a:cubicBezTo>
                  <a:cubicBezTo>
                    <a:pt x="11" y="39"/>
                    <a:pt x="11" y="39"/>
                    <a:pt x="11" y="39"/>
                  </a:cubicBezTo>
                  <a:cubicBezTo>
                    <a:pt x="12" y="39"/>
                    <a:pt x="12" y="39"/>
                    <a:pt x="12" y="39"/>
                  </a:cubicBezTo>
                  <a:cubicBezTo>
                    <a:pt x="12" y="39"/>
                    <a:pt x="12" y="39"/>
                    <a:pt x="12" y="39"/>
                  </a:cubicBezTo>
                  <a:cubicBezTo>
                    <a:pt x="12" y="38"/>
                    <a:pt x="12" y="38"/>
                    <a:pt x="12" y="38"/>
                  </a:cubicBezTo>
                  <a:cubicBezTo>
                    <a:pt x="11" y="37"/>
                    <a:pt x="11" y="37"/>
                    <a:pt x="11" y="37"/>
                  </a:cubicBezTo>
                  <a:cubicBezTo>
                    <a:pt x="11" y="36"/>
                    <a:pt x="11" y="36"/>
                    <a:pt x="11" y="36"/>
                  </a:cubicBezTo>
                  <a:cubicBezTo>
                    <a:pt x="11" y="35"/>
                    <a:pt x="11" y="35"/>
                    <a:pt x="11" y="35"/>
                  </a:cubicBezTo>
                  <a:cubicBezTo>
                    <a:pt x="11" y="35"/>
                    <a:pt x="11" y="35"/>
                    <a:pt x="11" y="35"/>
                  </a:cubicBezTo>
                  <a:cubicBezTo>
                    <a:pt x="10" y="36"/>
                    <a:pt x="10" y="36"/>
                    <a:pt x="10" y="36"/>
                  </a:cubicBezTo>
                  <a:cubicBezTo>
                    <a:pt x="10" y="38"/>
                    <a:pt x="10" y="38"/>
                    <a:pt x="10" y="38"/>
                  </a:cubicBezTo>
                  <a:cubicBezTo>
                    <a:pt x="10" y="37"/>
                    <a:pt x="10" y="37"/>
                    <a:pt x="10" y="37"/>
                  </a:cubicBezTo>
                  <a:cubicBezTo>
                    <a:pt x="10" y="38"/>
                    <a:pt x="10" y="38"/>
                    <a:pt x="10" y="38"/>
                  </a:cubicBezTo>
                  <a:cubicBezTo>
                    <a:pt x="10" y="39"/>
                    <a:pt x="10" y="39"/>
                    <a:pt x="10" y="39"/>
                  </a:cubicBezTo>
                  <a:cubicBezTo>
                    <a:pt x="10" y="39"/>
                    <a:pt x="10" y="39"/>
                    <a:pt x="10" y="39"/>
                  </a:cubicBezTo>
                  <a:cubicBezTo>
                    <a:pt x="9" y="39"/>
                    <a:pt x="9" y="39"/>
                    <a:pt x="9" y="39"/>
                  </a:cubicBezTo>
                  <a:cubicBezTo>
                    <a:pt x="8" y="40"/>
                    <a:pt x="8" y="40"/>
                    <a:pt x="8" y="40"/>
                  </a:cubicBezTo>
                  <a:cubicBezTo>
                    <a:pt x="8" y="41"/>
                    <a:pt x="8" y="41"/>
                    <a:pt x="8" y="41"/>
                  </a:cubicBezTo>
                  <a:cubicBezTo>
                    <a:pt x="7" y="41"/>
                    <a:pt x="7" y="41"/>
                    <a:pt x="7" y="41"/>
                  </a:cubicBezTo>
                  <a:cubicBezTo>
                    <a:pt x="6" y="43"/>
                    <a:pt x="6" y="43"/>
                    <a:pt x="6" y="43"/>
                  </a:cubicBezTo>
                  <a:cubicBezTo>
                    <a:pt x="5" y="44"/>
                    <a:pt x="5" y="44"/>
                    <a:pt x="5" y="44"/>
                  </a:cubicBezTo>
                  <a:cubicBezTo>
                    <a:pt x="4" y="44"/>
                    <a:pt x="4" y="44"/>
                    <a:pt x="4" y="44"/>
                  </a:cubicBezTo>
                  <a:cubicBezTo>
                    <a:pt x="4" y="45"/>
                    <a:pt x="4" y="45"/>
                    <a:pt x="4" y="45"/>
                  </a:cubicBezTo>
                  <a:cubicBezTo>
                    <a:pt x="3" y="45"/>
                    <a:pt x="3" y="45"/>
                    <a:pt x="3" y="45"/>
                  </a:cubicBezTo>
                  <a:cubicBezTo>
                    <a:pt x="2" y="47"/>
                    <a:pt x="2" y="47"/>
                    <a:pt x="2" y="47"/>
                  </a:cubicBezTo>
                  <a:cubicBezTo>
                    <a:pt x="2" y="47"/>
                    <a:pt x="2" y="47"/>
                    <a:pt x="2" y="47"/>
                  </a:cubicBezTo>
                  <a:cubicBezTo>
                    <a:pt x="2" y="48"/>
                    <a:pt x="2" y="48"/>
                    <a:pt x="2" y="48"/>
                  </a:cubicBezTo>
                  <a:close/>
                  <a:moveTo>
                    <a:pt x="2" y="48"/>
                  </a:moveTo>
                  <a:cubicBezTo>
                    <a:pt x="1" y="48"/>
                    <a:pt x="1" y="48"/>
                    <a:pt x="1" y="48"/>
                  </a:cubicBezTo>
                  <a:cubicBezTo>
                    <a:pt x="2" y="48"/>
                    <a:pt x="2" y="48"/>
                    <a:pt x="2" y="48"/>
                  </a:cubicBezTo>
                  <a:cubicBezTo>
                    <a:pt x="2" y="48"/>
                    <a:pt x="2" y="48"/>
                    <a:pt x="2" y="48"/>
                  </a:cubicBezTo>
                  <a:close/>
                  <a:moveTo>
                    <a:pt x="2" y="48"/>
                  </a:moveTo>
                  <a:cubicBezTo>
                    <a:pt x="2" y="48"/>
                    <a:pt x="2" y="48"/>
                    <a:pt x="2" y="48"/>
                  </a:cubicBezTo>
                  <a:cubicBezTo>
                    <a:pt x="3" y="49"/>
                    <a:pt x="3" y="49"/>
                    <a:pt x="3" y="49"/>
                  </a:cubicBezTo>
                  <a:cubicBezTo>
                    <a:pt x="2" y="48"/>
                    <a:pt x="2" y="48"/>
                    <a:pt x="2" y="48"/>
                  </a:cubicBezTo>
                  <a:close/>
                  <a:moveTo>
                    <a:pt x="1" y="49"/>
                  </a:moveTo>
                  <a:cubicBezTo>
                    <a:pt x="0" y="49"/>
                    <a:pt x="0" y="49"/>
                    <a:pt x="0" y="49"/>
                  </a:cubicBezTo>
                  <a:cubicBezTo>
                    <a:pt x="0" y="50"/>
                    <a:pt x="0" y="50"/>
                    <a:pt x="0" y="50"/>
                  </a:cubicBezTo>
                  <a:cubicBezTo>
                    <a:pt x="1" y="51"/>
                    <a:pt x="1" y="51"/>
                    <a:pt x="1" y="51"/>
                  </a:cubicBezTo>
                  <a:cubicBezTo>
                    <a:pt x="1" y="51"/>
                    <a:pt x="1" y="51"/>
                    <a:pt x="1" y="51"/>
                  </a:cubicBezTo>
                  <a:cubicBezTo>
                    <a:pt x="1" y="50"/>
                    <a:pt x="1" y="50"/>
                    <a:pt x="1" y="50"/>
                  </a:cubicBezTo>
                  <a:cubicBezTo>
                    <a:pt x="1" y="49"/>
                    <a:pt x="1" y="49"/>
                    <a:pt x="1" y="4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25" name="Freeform 20"/>
            <p:cNvSpPr>
              <a:spLocks noEditPoints="1"/>
            </p:cNvSpPr>
            <p:nvPr/>
          </p:nvSpPr>
          <p:spPr bwMode="auto">
            <a:xfrm>
              <a:off x="6318178" y="3052453"/>
              <a:ext cx="971407" cy="348677"/>
            </a:xfrm>
            <a:custGeom>
              <a:avLst/>
              <a:gdLst>
                <a:gd name="T0" fmla="*/ 194 w 204"/>
                <a:gd name="T1" fmla="*/ 57 h 73"/>
                <a:gd name="T2" fmla="*/ 184 w 204"/>
                <a:gd name="T3" fmla="*/ 47 h 73"/>
                <a:gd name="T4" fmla="*/ 169 w 204"/>
                <a:gd name="T5" fmla="*/ 44 h 73"/>
                <a:gd name="T6" fmla="*/ 168 w 204"/>
                <a:gd name="T7" fmla="*/ 37 h 73"/>
                <a:gd name="T8" fmla="*/ 174 w 204"/>
                <a:gd name="T9" fmla="*/ 33 h 73"/>
                <a:gd name="T10" fmla="*/ 187 w 204"/>
                <a:gd name="T11" fmla="*/ 36 h 73"/>
                <a:gd name="T12" fmla="*/ 158 w 204"/>
                <a:gd name="T13" fmla="*/ 28 h 73"/>
                <a:gd name="T14" fmla="*/ 134 w 204"/>
                <a:gd name="T15" fmla="*/ 13 h 73"/>
                <a:gd name="T16" fmla="*/ 146 w 204"/>
                <a:gd name="T17" fmla="*/ 30 h 73"/>
                <a:gd name="T18" fmla="*/ 149 w 204"/>
                <a:gd name="T19" fmla="*/ 21 h 73"/>
                <a:gd name="T20" fmla="*/ 144 w 204"/>
                <a:gd name="T21" fmla="*/ 31 h 73"/>
                <a:gd name="T22" fmla="*/ 148 w 204"/>
                <a:gd name="T23" fmla="*/ 42 h 73"/>
                <a:gd name="T24" fmla="*/ 156 w 204"/>
                <a:gd name="T25" fmla="*/ 42 h 73"/>
                <a:gd name="T26" fmla="*/ 137 w 204"/>
                <a:gd name="T27" fmla="*/ 43 h 73"/>
                <a:gd name="T28" fmla="*/ 135 w 204"/>
                <a:gd name="T29" fmla="*/ 36 h 73"/>
                <a:gd name="T30" fmla="*/ 123 w 204"/>
                <a:gd name="T31" fmla="*/ 49 h 73"/>
                <a:gd name="T32" fmla="*/ 123 w 204"/>
                <a:gd name="T33" fmla="*/ 36 h 73"/>
                <a:gd name="T34" fmla="*/ 118 w 204"/>
                <a:gd name="T35" fmla="*/ 30 h 73"/>
                <a:gd name="T36" fmla="*/ 130 w 204"/>
                <a:gd name="T37" fmla="*/ 22 h 73"/>
                <a:gd name="T38" fmla="*/ 109 w 204"/>
                <a:gd name="T39" fmla="*/ 31 h 73"/>
                <a:gd name="T40" fmla="*/ 108 w 204"/>
                <a:gd name="T41" fmla="*/ 51 h 73"/>
                <a:gd name="T42" fmla="*/ 116 w 204"/>
                <a:gd name="T43" fmla="*/ 45 h 73"/>
                <a:gd name="T44" fmla="*/ 120 w 204"/>
                <a:gd name="T45" fmla="*/ 41 h 73"/>
                <a:gd name="T46" fmla="*/ 120 w 204"/>
                <a:gd name="T47" fmla="*/ 31 h 73"/>
                <a:gd name="T48" fmla="*/ 107 w 204"/>
                <a:gd name="T49" fmla="*/ 7 h 73"/>
                <a:gd name="T50" fmla="*/ 93 w 204"/>
                <a:gd name="T51" fmla="*/ 43 h 73"/>
                <a:gd name="T52" fmla="*/ 64 w 204"/>
                <a:gd name="T53" fmla="*/ 33 h 73"/>
                <a:gd name="T54" fmla="*/ 91 w 204"/>
                <a:gd name="T55" fmla="*/ 10 h 73"/>
                <a:gd name="T56" fmla="*/ 103 w 204"/>
                <a:gd name="T57" fmla="*/ 22 h 73"/>
                <a:gd name="T58" fmla="*/ 93 w 204"/>
                <a:gd name="T59" fmla="*/ 36 h 73"/>
                <a:gd name="T60" fmla="*/ 82 w 204"/>
                <a:gd name="T61" fmla="*/ 42 h 73"/>
                <a:gd name="T62" fmla="*/ 67 w 204"/>
                <a:gd name="T63" fmla="*/ 39 h 73"/>
                <a:gd name="T64" fmla="*/ 176 w 204"/>
                <a:gd name="T65" fmla="*/ 31 h 73"/>
                <a:gd name="T66" fmla="*/ 181 w 204"/>
                <a:gd name="T67" fmla="*/ 30 h 73"/>
                <a:gd name="T68" fmla="*/ 174 w 204"/>
                <a:gd name="T69" fmla="*/ 55 h 73"/>
                <a:gd name="T70" fmla="*/ 173 w 204"/>
                <a:gd name="T71" fmla="*/ 51 h 73"/>
                <a:gd name="T72" fmla="*/ 158 w 204"/>
                <a:gd name="T73" fmla="*/ 58 h 73"/>
                <a:gd name="T74" fmla="*/ 155 w 204"/>
                <a:gd name="T75" fmla="*/ 53 h 73"/>
                <a:gd name="T76" fmla="*/ 142 w 204"/>
                <a:gd name="T77" fmla="*/ 59 h 73"/>
                <a:gd name="T78" fmla="*/ 129 w 204"/>
                <a:gd name="T79" fmla="*/ 66 h 73"/>
                <a:gd name="T80" fmla="*/ 117 w 204"/>
                <a:gd name="T81" fmla="*/ 71 h 73"/>
                <a:gd name="T82" fmla="*/ 89 w 204"/>
                <a:gd name="T83" fmla="*/ 56 h 73"/>
                <a:gd name="T84" fmla="*/ 131 w 204"/>
                <a:gd name="T85" fmla="*/ 61 h 73"/>
                <a:gd name="T86" fmla="*/ 108 w 204"/>
                <a:gd name="T87" fmla="*/ 63 h 73"/>
                <a:gd name="T88" fmla="*/ 111 w 204"/>
                <a:gd name="T89" fmla="*/ 64 h 73"/>
                <a:gd name="T90" fmla="*/ 104 w 204"/>
                <a:gd name="T91" fmla="*/ 64 h 73"/>
                <a:gd name="T92" fmla="*/ 93 w 204"/>
                <a:gd name="T93" fmla="*/ 64 h 73"/>
                <a:gd name="T94" fmla="*/ 193 w 204"/>
                <a:gd name="T95" fmla="*/ 61 h 73"/>
                <a:gd name="T96" fmla="*/ 81 w 204"/>
                <a:gd name="T97" fmla="*/ 56 h 73"/>
                <a:gd name="T98" fmla="*/ 68 w 204"/>
                <a:gd name="T99" fmla="*/ 56 h 73"/>
                <a:gd name="T100" fmla="*/ 81 w 204"/>
                <a:gd name="T101" fmla="*/ 63 h 73"/>
                <a:gd name="T102" fmla="*/ 49 w 204"/>
                <a:gd name="T103" fmla="*/ 57 h 73"/>
                <a:gd name="T104" fmla="*/ 47 w 204"/>
                <a:gd name="T105" fmla="*/ 14 h 73"/>
                <a:gd name="T106" fmla="*/ 56 w 204"/>
                <a:gd name="T107" fmla="*/ 41 h 73"/>
                <a:gd name="T108" fmla="*/ 48 w 204"/>
                <a:gd name="T109" fmla="*/ 35 h 73"/>
                <a:gd name="T110" fmla="*/ 31 w 204"/>
                <a:gd name="T111" fmla="*/ 21 h 73"/>
                <a:gd name="T112" fmla="*/ 15 w 204"/>
                <a:gd name="T113" fmla="*/ 32 h 73"/>
                <a:gd name="T114" fmla="*/ 8 w 204"/>
                <a:gd name="T115" fmla="*/ 22 h 73"/>
                <a:gd name="T116" fmla="*/ 16 w 204"/>
                <a:gd name="T117" fmla="*/ 20 h 73"/>
                <a:gd name="T118" fmla="*/ 42 w 204"/>
                <a:gd name="T119" fmla="*/ 52 h 73"/>
                <a:gd name="T120" fmla="*/ 42 w 204"/>
                <a:gd name="T121" fmla="*/ 35 h 73"/>
                <a:gd name="T122" fmla="*/ 29 w 204"/>
                <a:gd name="T123" fmla="*/ 21 h 73"/>
                <a:gd name="T124" fmla="*/ 4 w 204"/>
                <a:gd name="T125"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4" h="73">
                  <a:moveTo>
                    <a:pt x="204" y="38"/>
                  </a:moveTo>
                  <a:cubicBezTo>
                    <a:pt x="203" y="53"/>
                    <a:pt x="203" y="53"/>
                    <a:pt x="203" y="53"/>
                  </a:cubicBezTo>
                  <a:cubicBezTo>
                    <a:pt x="203" y="54"/>
                    <a:pt x="203" y="54"/>
                    <a:pt x="203" y="54"/>
                  </a:cubicBezTo>
                  <a:cubicBezTo>
                    <a:pt x="203" y="55"/>
                    <a:pt x="203" y="55"/>
                    <a:pt x="203" y="55"/>
                  </a:cubicBezTo>
                  <a:cubicBezTo>
                    <a:pt x="203" y="55"/>
                    <a:pt x="203" y="55"/>
                    <a:pt x="203" y="55"/>
                  </a:cubicBezTo>
                  <a:cubicBezTo>
                    <a:pt x="203" y="65"/>
                    <a:pt x="203" y="65"/>
                    <a:pt x="203" y="65"/>
                  </a:cubicBezTo>
                  <a:cubicBezTo>
                    <a:pt x="203" y="65"/>
                    <a:pt x="203" y="65"/>
                    <a:pt x="203" y="65"/>
                  </a:cubicBezTo>
                  <a:cubicBezTo>
                    <a:pt x="202" y="65"/>
                    <a:pt x="202" y="65"/>
                    <a:pt x="202" y="65"/>
                  </a:cubicBezTo>
                  <a:cubicBezTo>
                    <a:pt x="200" y="64"/>
                    <a:pt x="200" y="64"/>
                    <a:pt x="200" y="64"/>
                  </a:cubicBezTo>
                  <a:cubicBezTo>
                    <a:pt x="200" y="63"/>
                    <a:pt x="200" y="63"/>
                    <a:pt x="200" y="63"/>
                  </a:cubicBezTo>
                  <a:cubicBezTo>
                    <a:pt x="200" y="63"/>
                    <a:pt x="200" y="63"/>
                    <a:pt x="200" y="63"/>
                  </a:cubicBezTo>
                  <a:cubicBezTo>
                    <a:pt x="199" y="62"/>
                    <a:pt x="199" y="62"/>
                    <a:pt x="199" y="62"/>
                  </a:cubicBezTo>
                  <a:cubicBezTo>
                    <a:pt x="199" y="62"/>
                    <a:pt x="199" y="62"/>
                    <a:pt x="199" y="62"/>
                  </a:cubicBezTo>
                  <a:cubicBezTo>
                    <a:pt x="199" y="61"/>
                    <a:pt x="199" y="61"/>
                    <a:pt x="199" y="61"/>
                  </a:cubicBezTo>
                  <a:cubicBezTo>
                    <a:pt x="199" y="61"/>
                    <a:pt x="199" y="61"/>
                    <a:pt x="199" y="61"/>
                  </a:cubicBezTo>
                  <a:cubicBezTo>
                    <a:pt x="199" y="60"/>
                    <a:pt x="199" y="60"/>
                    <a:pt x="199" y="60"/>
                  </a:cubicBezTo>
                  <a:cubicBezTo>
                    <a:pt x="199" y="61"/>
                    <a:pt x="199" y="61"/>
                    <a:pt x="199" y="61"/>
                  </a:cubicBezTo>
                  <a:cubicBezTo>
                    <a:pt x="198" y="61"/>
                    <a:pt x="198" y="61"/>
                    <a:pt x="198" y="61"/>
                  </a:cubicBezTo>
                  <a:cubicBezTo>
                    <a:pt x="197" y="61"/>
                    <a:pt x="197" y="61"/>
                    <a:pt x="197" y="61"/>
                  </a:cubicBezTo>
                  <a:cubicBezTo>
                    <a:pt x="196" y="61"/>
                    <a:pt x="196" y="61"/>
                    <a:pt x="196" y="61"/>
                  </a:cubicBezTo>
                  <a:cubicBezTo>
                    <a:pt x="195" y="61"/>
                    <a:pt x="195" y="61"/>
                    <a:pt x="195" y="61"/>
                  </a:cubicBezTo>
                  <a:cubicBezTo>
                    <a:pt x="195" y="61"/>
                    <a:pt x="195" y="61"/>
                    <a:pt x="195" y="61"/>
                  </a:cubicBezTo>
                  <a:cubicBezTo>
                    <a:pt x="194" y="61"/>
                    <a:pt x="194" y="61"/>
                    <a:pt x="194" y="61"/>
                  </a:cubicBezTo>
                  <a:cubicBezTo>
                    <a:pt x="193" y="61"/>
                    <a:pt x="193" y="61"/>
                    <a:pt x="193" y="61"/>
                  </a:cubicBezTo>
                  <a:cubicBezTo>
                    <a:pt x="194" y="61"/>
                    <a:pt x="194" y="61"/>
                    <a:pt x="194" y="61"/>
                  </a:cubicBezTo>
                  <a:cubicBezTo>
                    <a:pt x="194" y="60"/>
                    <a:pt x="194" y="60"/>
                    <a:pt x="194" y="60"/>
                  </a:cubicBezTo>
                  <a:cubicBezTo>
                    <a:pt x="194" y="59"/>
                    <a:pt x="194" y="59"/>
                    <a:pt x="194" y="59"/>
                  </a:cubicBezTo>
                  <a:cubicBezTo>
                    <a:pt x="194" y="59"/>
                    <a:pt x="194" y="59"/>
                    <a:pt x="194" y="59"/>
                  </a:cubicBezTo>
                  <a:cubicBezTo>
                    <a:pt x="195" y="58"/>
                    <a:pt x="195" y="58"/>
                    <a:pt x="195" y="58"/>
                  </a:cubicBezTo>
                  <a:cubicBezTo>
                    <a:pt x="194" y="58"/>
                    <a:pt x="194" y="58"/>
                    <a:pt x="194" y="58"/>
                  </a:cubicBezTo>
                  <a:cubicBezTo>
                    <a:pt x="193" y="57"/>
                    <a:pt x="193" y="57"/>
                    <a:pt x="193" y="57"/>
                  </a:cubicBezTo>
                  <a:cubicBezTo>
                    <a:pt x="194" y="57"/>
                    <a:pt x="194" y="57"/>
                    <a:pt x="194" y="57"/>
                  </a:cubicBezTo>
                  <a:cubicBezTo>
                    <a:pt x="194" y="57"/>
                    <a:pt x="194" y="57"/>
                    <a:pt x="194" y="57"/>
                  </a:cubicBezTo>
                  <a:cubicBezTo>
                    <a:pt x="195" y="57"/>
                    <a:pt x="195" y="57"/>
                    <a:pt x="195" y="57"/>
                  </a:cubicBezTo>
                  <a:cubicBezTo>
                    <a:pt x="196" y="57"/>
                    <a:pt x="196" y="57"/>
                    <a:pt x="196" y="57"/>
                  </a:cubicBezTo>
                  <a:cubicBezTo>
                    <a:pt x="195" y="57"/>
                    <a:pt x="195" y="57"/>
                    <a:pt x="195" y="57"/>
                  </a:cubicBezTo>
                  <a:cubicBezTo>
                    <a:pt x="194" y="57"/>
                    <a:pt x="194" y="57"/>
                    <a:pt x="194" y="57"/>
                  </a:cubicBezTo>
                  <a:cubicBezTo>
                    <a:pt x="193" y="57"/>
                    <a:pt x="193" y="57"/>
                    <a:pt x="193" y="57"/>
                  </a:cubicBezTo>
                  <a:cubicBezTo>
                    <a:pt x="193" y="56"/>
                    <a:pt x="193" y="56"/>
                    <a:pt x="193" y="56"/>
                  </a:cubicBezTo>
                  <a:cubicBezTo>
                    <a:pt x="193" y="56"/>
                    <a:pt x="193" y="56"/>
                    <a:pt x="193" y="56"/>
                  </a:cubicBezTo>
                  <a:cubicBezTo>
                    <a:pt x="193" y="56"/>
                    <a:pt x="193" y="56"/>
                    <a:pt x="193" y="56"/>
                  </a:cubicBezTo>
                  <a:cubicBezTo>
                    <a:pt x="194" y="56"/>
                    <a:pt x="194" y="56"/>
                    <a:pt x="194" y="56"/>
                  </a:cubicBezTo>
                  <a:cubicBezTo>
                    <a:pt x="194" y="55"/>
                    <a:pt x="194" y="55"/>
                    <a:pt x="194" y="55"/>
                  </a:cubicBezTo>
                  <a:cubicBezTo>
                    <a:pt x="192" y="54"/>
                    <a:pt x="192" y="54"/>
                    <a:pt x="192" y="54"/>
                  </a:cubicBezTo>
                  <a:cubicBezTo>
                    <a:pt x="192" y="54"/>
                    <a:pt x="192" y="54"/>
                    <a:pt x="192" y="54"/>
                  </a:cubicBezTo>
                  <a:cubicBezTo>
                    <a:pt x="191" y="53"/>
                    <a:pt x="191" y="53"/>
                    <a:pt x="191" y="53"/>
                  </a:cubicBezTo>
                  <a:cubicBezTo>
                    <a:pt x="192" y="53"/>
                    <a:pt x="192" y="53"/>
                    <a:pt x="192" y="53"/>
                  </a:cubicBezTo>
                  <a:cubicBezTo>
                    <a:pt x="191" y="52"/>
                    <a:pt x="191" y="52"/>
                    <a:pt x="191" y="52"/>
                  </a:cubicBezTo>
                  <a:cubicBezTo>
                    <a:pt x="191" y="51"/>
                    <a:pt x="191" y="51"/>
                    <a:pt x="191" y="51"/>
                  </a:cubicBezTo>
                  <a:cubicBezTo>
                    <a:pt x="192" y="51"/>
                    <a:pt x="192" y="51"/>
                    <a:pt x="192" y="51"/>
                  </a:cubicBezTo>
                  <a:cubicBezTo>
                    <a:pt x="191" y="51"/>
                    <a:pt x="191" y="51"/>
                    <a:pt x="191" y="51"/>
                  </a:cubicBezTo>
                  <a:cubicBezTo>
                    <a:pt x="190" y="50"/>
                    <a:pt x="190" y="50"/>
                    <a:pt x="190" y="50"/>
                  </a:cubicBezTo>
                  <a:cubicBezTo>
                    <a:pt x="190" y="50"/>
                    <a:pt x="190" y="50"/>
                    <a:pt x="190" y="50"/>
                  </a:cubicBezTo>
                  <a:cubicBezTo>
                    <a:pt x="190" y="50"/>
                    <a:pt x="190" y="50"/>
                    <a:pt x="190" y="50"/>
                  </a:cubicBezTo>
                  <a:cubicBezTo>
                    <a:pt x="191" y="49"/>
                    <a:pt x="191" y="49"/>
                    <a:pt x="191" y="49"/>
                  </a:cubicBezTo>
                  <a:cubicBezTo>
                    <a:pt x="190" y="50"/>
                    <a:pt x="190" y="50"/>
                    <a:pt x="190" y="50"/>
                  </a:cubicBezTo>
                  <a:cubicBezTo>
                    <a:pt x="189" y="49"/>
                    <a:pt x="189" y="49"/>
                    <a:pt x="189" y="49"/>
                  </a:cubicBezTo>
                  <a:cubicBezTo>
                    <a:pt x="189" y="49"/>
                    <a:pt x="189" y="49"/>
                    <a:pt x="189" y="49"/>
                  </a:cubicBezTo>
                  <a:cubicBezTo>
                    <a:pt x="189" y="49"/>
                    <a:pt x="189" y="49"/>
                    <a:pt x="189" y="49"/>
                  </a:cubicBezTo>
                  <a:cubicBezTo>
                    <a:pt x="189" y="48"/>
                    <a:pt x="189" y="48"/>
                    <a:pt x="189" y="48"/>
                  </a:cubicBezTo>
                  <a:cubicBezTo>
                    <a:pt x="189" y="49"/>
                    <a:pt x="189" y="49"/>
                    <a:pt x="189" y="49"/>
                  </a:cubicBezTo>
                  <a:cubicBezTo>
                    <a:pt x="188" y="49"/>
                    <a:pt x="188" y="49"/>
                    <a:pt x="188" y="49"/>
                  </a:cubicBezTo>
                  <a:cubicBezTo>
                    <a:pt x="187" y="48"/>
                    <a:pt x="187" y="48"/>
                    <a:pt x="187" y="48"/>
                  </a:cubicBezTo>
                  <a:cubicBezTo>
                    <a:pt x="186" y="48"/>
                    <a:pt x="186" y="48"/>
                    <a:pt x="186" y="48"/>
                  </a:cubicBezTo>
                  <a:cubicBezTo>
                    <a:pt x="185" y="47"/>
                    <a:pt x="185" y="47"/>
                    <a:pt x="185" y="47"/>
                  </a:cubicBezTo>
                  <a:cubicBezTo>
                    <a:pt x="184" y="47"/>
                    <a:pt x="184" y="47"/>
                    <a:pt x="184" y="47"/>
                  </a:cubicBezTo>
                  <a:cubicBezTo>
                    <a:pt x="182" y="47"/>
                    <a:pt x="182" y="47"/>
                    <a:pt x="182" y="47"/>
                  </a:cubicBezTo>
                  <a:cubicBezTo>
                    <a:pt x="179" y="46"/>
                    <a:pt x="179" y="46"/>
                    <a:pt x="179" y="46"/>
                  </a:cubicBezTo>
                  <a:cubicBezTo>
                    <a:pt x="178" y="46"/>
                    <a:pt x="178" y="46"/>
                    <a:pt x="178" y="46"/>
                  </a:cubicBezTo>
                  <a:cubicBezTo>
                    <a:pt x="177" y="45"/>
                    <a:pt x="177" y="45"/>
                    <a:pt x="177" y="45"/>
                  </a:cubicBezTo>
                  <a:cubicBezTo>
                    <a:pt x="176" y="45"/>
                    <a:pt x="176" y="45"/>
                    <a:pt x="176" y="45"/>
                  </a:cubicBezTo>
                  <a:cubicBezTo>
                    <a:pt x="176" y="45"/>
                    <a:pt x="176" y="45"/>
                    <a:pt x="176" y="45"/>
                  </a:cubicBezTo>
                  <a:cubicBezTo>
                    <a:pt x="175" y="44"/>
                    <a:pt x="175" y="44"/>
                    <a:pt x="175" y="44"/>
                  </a:cubicBezTo>
                  <a:cubicBezTo>
                    <a:pt x="175" y="44"/>
                    <a:pt x="175" y="44"/>
                    <a:pt x="175" y="44"/>
                  </a:cubicBezTo>
                  <a:cubicBezTo>
                    <a:pt x="176" y="44"/>
                    <a:pt x="176" y="44"/>
                    <a:pt x="176" y="44"/>
                  </a:cubicBezTo>
                  <a:cubicBezTo>
                    <a:pt x="176" y="44"/>
                    <a:pt x="176" y="44"/>
                    <a:pt x="176" y="44"/>
                  </a:cubicBezTo>
                  <a:cubicBezTo>
                    <a:pt x="176" y="44"/>
                    <a:pt x="176" y="44"/>
                    <a:pt x="176" y="44"/>
                  </a:cubicBezTo>
                  <a:cubicBezTo>
                    <a:pt x="176" y="44"/>
                    <a:pt x="176" y="44"/>
                    <a:pt x="176" y="44"/>
                  </a:cubicBezTo>
                  <a:cubicBezTo>
                    <a:pt x="175" y="44"/>
                    <a:pt x="175" y="44"/>
                    <a:pt x="175" y="44"/>
                  </a:cubicBezTo>
                  <a:cubicBezTo>
                    <a:pt x="174" y="44"/>
                    <a:pt x="174" y="44"/>
                    <a:pt x="174" y="44"/>
                  </a:cubicBezTo>
                  <a:cubicBezTo>
                    <a:pt x="174" y="43"/>
                    <a:pt x="174" y="43"/>
                    <a:pt x="174" y="43"/>
                  </a:cubicBezTo>
                  <a:cubicBezTo>
                    <a:pt x="174" y="43"/>
                    <a:pt x="174" y="43"/>
                    <a:pt x="174" y="43"/>
                  </a:cubicBezTo>
                  <a:cubicBezTo>
                    <a:pt x="173" y="44"/>
                    <a:pt x="173" y="44"/>
                    <a:pt x="173" y="44"/>
                  </a:cubicBezTo>
                  <a:cubicBezTo>
                    <a:pt x="173" y="43"/>
                    <a:pt x="173" y="43"/>
                    <a:pt x="173" y="43"/>
                  </a:cubicBezTo>
                  <a:cubicBezTo>
                    <a:pt x="173" y="43"/>
                    <a:pt x="173" y="43"/>
                    <a:pt x="173" y="43"/>
                  </a:cubicBezTo>
                  <a:cubicBezTo>
                    <a:pt x="173" y="43"/>
                    <a:pt x="173" y="43"/>
                    <a:pt x="173" y="43"/>
                  </a:cubicBezTo>
                  <a:cubicBezTo>
                    <a:pt x="172" y="43"/>
                    <a:pt x="172" y="43"/>
                    <a:pt x="172" y="43"/>
                  </a:cubicBezTo>
                  <a:cubicBezTo>
                    <a:pt x="172" y="43"/>
                    <a:pt x="172" y="43"/>
                    <a:pt x="172" y="43"/>
                  </a:cubicBezTo>
                  <a:cubicBezTo>
                    <a:pt x="172" y="42"/>
                    <a:pt x="172" y="42"/>
                    <a:pt x="172" y="42"/>
                  </a:cubicBezTo>
                  <a:cubicBezTo>
                    <a:pt x="171" y="41"/>
                    <a:pt x="171" y="41"/>
                    <a:pt x="171" y="41"/>
                  </a:cubicBezTo>
                  <a:cubicBezTo>
                    <a:pt x="172" y="40"/>
                    <a:pt x="172" y="40"/>
                    <a:pt x="172" y="40"/>
                  </a:cubicBezTo>
                  <a:cubicBezTo>
                    <a:pt x="172" y="39"/>
                    <a:pt x="172" y="39"/>
                    <a:pt x="172" y="39"/>
                  </a:cubicBezTo>
                  <a:cubicBezTo>
                    <a:pt x="171" y="40"/>
                    <a:pt x="171" y="40"/>
                    <a:pt x="171" y="40"/>
                  </a:cubicBezTo>
                  <a:cubicBezTo>
                    <a:pt x="171" y="41"/>
                    <a:pt x="171" y="41"/>
                    <a:pt x="171" y="41"/>
                  </a:cubicBezTo>
                  <a:cubicBezTo>
                    <a:pt x="171" y="41"/>
                    <a:pt x="171" y="41"/>
                    <a:pt x="171" y="41"/>
                  </a:cubicBezTo>
                  <a:cubicBezTo>
                    <a:pt x="170" y="42"/>
                    <a:pt x="170" y="42"/>
                    <a:pt x="170" y="42"/>
                  </a:cubicBezTo>
                  <a:cubicBezTo>
                    <a:pt x="170" y="43"/>
                    <a:pt x="170" y="43"/>
                    <a:pt x="170" y="43"/>
                  </a:cubicBezTo>
                  <a:cubicBezTo>
                    <a:pt x="170" y="43"/>
                    <a:pt x="170" y="43"/>
                    <a:pt x="170" y="43"/>
                  </a:cubicBezTo>
                  <a:cubicBezTo>
                    <a:pt x="169" y="44"/>
                    <a:pt x="169" y="44"/>
                    <a:pt x="169" y="44"/>
                  </a:cubicBezTo>
                  <a:cubicBezTo>
                    <a:pt x="168" y="45"/>
                    <a:pt x="168" y="45"/>
                    <a:pt x="168" y="45"/>
                  </a:cubicBezTo>
                  <a:cubicBezTo>
                    <a:pt x="167" y="44"/>
                    <a:pt x="167" y="44"/>
                    <a:pt x="167" y="44"/>
                  </a:cubicBezTo>
                  <a:cubicBezTo>
                    <a:pt x="167" y="43"/>
                    <a:pt x="167" y="43"/>
                    <a:pt x="167" y="43"/>
                  </a:cubicBezTo>
                  <a:cubicBezTo>
                    <a:pt x="167" y="42"/>
                    <a:pt x="167" y="42"/>
                    <a:pt x="167" y="42"/>
                  </a:cubicBezTo>
                  <a:cubicBezTo>
                    <a:pt x="167" y="42"/>
                    <a:pt x="167" y="42"/>
                    <a:pt x="167" y="42"/>
                  </a:cubicBezTo>
                  <a:cubicBezTo>
                    <a:pt x="167" y="42"/>
                    <a:pt x="167" y="42"/>
                    <a:pt x="167" y="42"/>
                  </a:cubicBezTo>
                  <a:cubicBezTo>
                    <a:pt x="167" y="41"/>
                    <a:pt x="167" y="41"/>
                    <a:pt x="167" y="41"/>
                  </a:cubicBezTo>
                  <a:cubicBezTo>
                    <a:pt x="166" y="41"/>
                    <a:pt x="166" y="41"/>
                    <a:pt x="166" y="41"/>
                  </a:cubicBezTo>
                  <a:cubicBezTo>
                    <a:pt x="166" y="41"/>
                    <a:pt x="166" y="41"/>
                    <a:pt x="166" y="41"/>
                  </a:cubicBezTo>
                  <a:cubicBezTo>
                    <a:pt x="166" y="40"/>
                    <a:pt x="166" y="40"/>
                    <a:pt x="166" y="40"/>
                  </a:cubicBezTo>
                  <a:cubicBezTo>
                    <a:pt x="165" y="40"/>
                    <a:pt x="165" y="40"/>
                    <a:pt x="165" y="40"/>
                  </a:cubicBezTo>
                  <a:cubicBezTo>
                    <a:pt x="164" y="40"/>
                    <a:pt x="164" y="40"/>
                    <a:pt x="164" y="40"/>
                  </a:cubicBezTo>
                  <a:cubicBezTo>
                    <a:pt x="164" y="39"/>
                    <a:pt x="164" y="39"/>
                    <a:pt x="164" y="39"/>
                  </a:cubicBezTo>
                  <a:cubicBezTo>
                    <a:pt x="164" y="39"/>
                    <a:pt x="164" y="39"/>
                    <a:pt x="164" y="39"/>
                  </a:cubicBezTo>
                  <a:cubicBezTo>
                    <a:pt x="165" y="39"/>
                    <a:pt x="165" y="39"/>
                    <a:pt x="165" y="39"/>
                  </a:cubicBezTo>
                  <a:cubicBezTo>
                    <a:pt x="166" y="39"/>
                    <a:pt x="166" y="39"/>
                    <a:pt x="166" y="39"/>
                  </a:cubicBezTo>
                  <a:cubicBezTo>
                    <a:pt x="166" y="39"/>
                    <a:pt x="166" y="39"/>
                    <a:pt x="166" y="39"/>
                  </a:cubicBezTo>
                  <a:cubicBezTo>
                    <a:pt x="167" y="39"/>
                    <a:pt x="167" y="39"/>
                    <a:pt x="167" y="39"/>
                  </a:cubicBezTo>
                  <a:cubicBezTo>
                    <a:pt x="168" y="39"/>
                    <a:pt x="168" y="39"/>
                    <a:pt x="168" y="39"/>
                  </a:cubicBezTo>
                  <a:cubicBezTo>
                    <a:pt x="168" y="38"/>
                    <a:pt x="168" y="38"/>
                    <a:pt x="168" y="38"/>
                  </a:cubicBezTo>
                  <a:cubicBezTo>
                    <a:pt x="169" y="38"/>
                    <a:pt x="169" y="38"/>
                    <a:pt x="169" y="38"/>
                  </a:cubicBezTo>
                  <a:cubicBezTo>
                    <a:pt x="170" y="38"/>
                    <a:pt x="170" y="38"/>
                    <a:pt x="170" y="38"/>
                  </a:cubicBezTo>
                  <a:cubicBezTo>
                    <a:pt x="171" y="39"/>
                    <a:pt x="171" y="39"/>
                    <a:pt x="171" y="39"/>
                  </a:cubicBezTo>
                  <a:cubicBezTo>
                    <a:pt x="171" y="38"/>
                    <a:pt x="171" y="38"/>
                    <a:pt x="171" y="38"/>
                  </a:cubicBezTo>
                  <a:cubicBezTo>
                    <a:pt x="172" y="38"/>
                    <a:pt x="172" y="38"/>
                    <a:pt x="172" y="38"/>
                  </a:cubicBezTo>
                  <a:cubicBezTo>
                    <a:pt x="172" y="38"/>
                    <a:pt x="172" y="38"/>
                    <a:pt x="172" y="38"/>
                  </a:cubicBezTo>
                  <a:cubicBezTo>
                    <a:pt x="172" y="37"/>
                    <a:pt x="172" y="37"/>
                    <a:pt x="172" y="37"/>
                  </a:cubicBezTo>
                  <a:cubicBezTo>
                    <a:pt x="172" y="36"/>
                    <a:pt x="172" y="36"/>
                    <a:pt x="172" y="36"/>
                  </a:cubicBezTo>
                  <a:cubicBezTo>
                    <a:pt x="170" y="36"/>
                    <a:pt x="170" y="36"/>
                    <a:pt x="170" y="36"/>
                  </a:cubicBezTo>
                  <a:cubicBezTo>
                    <a:pt x="170" y="36"/>
                    <a:pt x="170" y="36"/>
                    <a:pt x="170" y="36"/>
                  </a:cubicBezTo>
                  <a:cubicBezTo>
                    <a:pt x="170" y="37"/>
                    <a:pt x="170" y="37"/>
                    <a:pt x="170" y="37"/>
                  </a:cubicBezTo>
                  <a:cubicBezTo>
                    <a:pt x="169" y="36"/>
                    <a:pt x="169" y="36"/>
                    <a:pt x="169" y="36"/>
                  </a:cubicBezTo>
                  <a:cubicBezTo>
                    <a:pt x="168" y="37"/>
                    <a:pt x="168" y="37"/>
                    <a:pt x="168" y="37"/>
                  </a:cubicBezTo>
                  <a:cubicBezTo>
                    <a:pt x="167" y="37"/>
                    <a:pt x="167" y="37"/>
                    <a:pt x="167" y="37"/>
                  </a:cubicBezTo>
                  <a:cubicBezTo>
                    <a:pt x="167" y="37"/>
                    <a:pt x="167" y="37"/>
                    <a:pt x="167" y="37"/>
                  </a:cubicBezTo>
                  <a:cubicBezTo>
                    <a:pt x="166" y="37"/>
                    <a:pt x="166" y="37"/>
                    <a:pt x="166" y="37"/>
                  </a:cubicBezTo>
                  <a:cubicBezTo>
                    <a:pt x="165" y="37"/>
                    <a:pt x="165" y="37"/>
                    <a:pt x="165" y="37"/>
                  </a:cubicBezTo>
                  <a:cubicBezTo>
                    <a:pt x="165" y="37"/>
                    <a:pt x="165" y="37"/>
                    <a:pt x="165" y="37"/>
                  </a:cubicBezTo>
                  <a:cubicBezTo>
                    <a:pt x="164" y="36"/>
                    <a:pt x="164" y="36"/>
                    <a:pt x="164" y="36"/>
                  </a:cubicBezTo>
                  <a:cubicBezTo>
                    <a:pt x="163" y="35"/>
                    <a:pt x="163" y="35"/>
                    <a:pt x="163" y="35"/>
                  </a:cubicBezTo>
                  <a:cubicBezTo>
                    <a:pt x="164" y="35"/>
                    <a:pt x="164" y="35"/>
                    <a:pt x="164" y="35"/>
                  </a:cubicBezTo>
                  <a:cubicBezTo>
                    <a:pt x="163" y="34"/>
                    <a:pt x="163" y="34"/>
                    <a:pt x="163" y="34"/>
                  </a:cubicBezTo>
                  <a:cubicBezTo>
                    <a:pt x="162" y="33"/>
                    <a:pt x="162" y="33"/>
                    <a:pt x="162" y="33"/>
                  </a:cubicBezTo>
                  <a:cubicBezTo>
                    <a:pt x="161" y="33"/>
                    <a:pt x="161" y="33"/>
                    <a:pt x="161" y="33"/>
                  </a:cubicBezTo>
                  <a:cubicBezTo>
                    <a:pt x="161" y="33"/>
                    <a:pt x="161" y="33"/>
                    <a:pt x="161" y="33"/>
                  </a:cubicBezTo>
                  <a:cubicBezTo>
                    <a:pt x="160" y="34"/>
                    <a:pt x="160" y="34"/>
                    <a:pt x="160" y="34"/>
                  </a:cubicBezTo>
                  <a:cubicBezTo>
                    <a:pt x="159" y="33"/>
                    <a:pt x="159" y="33"/>
                    <a:pt x="159" y="33"/>
                  </a:cubicBezTo>
                  <a:cubicBezTo>
                    <a:pt x="160" y="33"/>
                    <a:pt x="160" y="33"/>
                    <a:pt x="160" y="33"/>
                  </a:cubicBezTo>
                  <a:cubicBezTo>
                    <a:pt x="161" y="32"/>
                    <a:pt x="161" y="32"/>
                    <a:pt x="161" y="32"/>
                  </a:cubicBezTo>
                  <a:cubicBezTo>
                    <a:pt x="161" y="32"/>
                    <a:pt x="161" y="32"/>
                    <a:pt x="161" y="32"/>
                  </a:cubicBezTo>
                  <a:cubicBezTo>
                    <a:pt x="160" y="31"/>
                    <a:pt x="160" y="31"/>
                    <a:pt x="160" y="31"/>
                  </a:cubicBezTo>
                  <a:cubicBezTo>
                    <a:pt x="161" y="31"/>
                    <a:pt x="161" y="31"/>
                    <a:pt x="161" y="31"/>
                  </a:cubicBezTo>
                  <a:cubicBezTo>
                    <a:pt x="162" y="31"/>
                    <a:pt x="162" y="31"/>
                    <a:pt x="162" y="31"/>
                  </a:cubicBezTo>
                  <a:cubicBezTo>
                    <a:pt x="163" y="30"/>
                    <a:pt x="163" y="30"/>
                    <a:pt x="163" y="30"/>
                  </a:cubicBezTo>
                  <a:cubicBezTo>
                    <a:pt x="164" y="30"/>
                    <a:pt x="164" y="30"/>
                    <a:pt x="164" y="30"/>
                  </a:cubicBezTo>
                  <a:cubicBezTo>
                    <a:pt x="165" y="29"/>
                    <a:pt x="165" y="29"/>
                    <a:pt x="165" y="29"/>
                  </a:cubicBezTo>
                  <a:cubicBezTo>
                    <a:pt x="165" y="29"/>
                    <a:pt x="165" y="29"/>
                    <a:pt x="165" y="29"/>
                  </a:cubicBezTo>
                  <a:cubicBezTo>
                    <a:pt x="166" y="29"/>
                    <a:pt x="166" y="29"/>
                    <a:pt x="166" y="29"/>
                  </a:cubicBezTo>
                  <a:cubicBezTo>
                    <a:pt x="169" y="29"/>
                    <a:pt x="169" y="29"/>
                    <a:pt x="169" y="29"/>
                  </a:cubicBezTo>
                  <a:cubicBezTo>
                    <a:pt x="170" y="30"/>
                    <a:pt x="170" y="30"/>
                    <a:pt x="170" y="30"/>
                  </a:cubicBezTo>
                  <a:cubicBezTo>
                    <a:pt x="172" y="30"/>
                    <a:pt x="172" y="30"/>
                    <a:pt x="172" y="30"/>
                  </a:cubicBezTo>
                  <a:cubicBezTo>
                    <a:pt x="173" y="30"/>
                    <a:pt x="173" y="30"/>
                    <a:pt x="173" y="30"/>
                  </a:cubicBezTo>
                  <a:cubicBezTo>
                    <a:pt x="173" y="31"/>
                    <a:pt x="173" y="31"/>
                    <a:pt x="173" y="31"/>
                  </a:cubicBezTo>
                  <a:cubicBezTo>
                    <a:pt x="173" y="31"/>
                    <a:pt x="173" y="31"/>
                    <a:pt x="173" y="31"/>
                  </a:cubicBezTo>
                  <a:cubicBezTo>
                    <a:pt x="173" y="32"/>
                    <a:pt x="173" y="32"/>
                    <a:pt x="173" y="32"/>
                  </a:cubicBezTo>
                  <a:cubicBezTo>
                    <a:pt x="174" y="33"/>
                    <a:pt x="174" y="33"/>
                    <a:pt x="174" y="33"/>
                  </a:cubicBezTo>
                  <a:cubicBezTo>
                    <a:pt x="174" y="33"/>
                    <a:pt x="174" y="33"/>
                    <a:pt x="174" y="33"/>
                  </a:cubicBezTo>
                  <a:cubicBezTo>
                    <a:pt x="174" y="34"/>
                    <a:pt x="174" y="34"/>
                    <a:pt x="174" y="34"/>
                  </a:cubicBezTo>
                  <a:cubicBezTo>
                    <a:pt x="173" y="35"/>
                    <a:pt x="173" y="35"/>
                    <a:pt x="173" y="35"/>
                  </a:cubicBezTo>
                  <a:cubicBezTo>
                    <a:pt x="173" y="36"/>
                    <a:pt x="173" y="36"/>
                    <a:pt x="173" y="36"/>
                  </a:cubicBezTo>
                  <a:cubicBezTo>
                    <a:pt x="174" y="38"/>
                    <a:pt x="174" y="38"/>
                    <a:pt x="174" y="38"/>
                  </a:cubicBezTo>
                  <a:cubicBezTo>
                    <a:pt x="174" y="39"/>
                    <a:pt x="174" y="39"/>
                    <a:pt x="174" y="39"/>
                  </a:cubicBezTo>
                  <a:cubicBezTo>
                    <a:pt x="175" y="39"/>
                    <a:pt x="175" y="39"/>
                    <a:pt x="175" y="39"/>
                  </a:cubicBezTo>
                  <a:cubicBezTo>
                    <a:pt x="175" y="39"/>
                    <a:pt x="175" y="39"/>
                    <a:pt x="175" y="39"/>
                  </a:cubicBezTo>
                  <a:cubicBezTo>
                    <a:pt x="175" y="38"/>
                    <a:pt x="175" y="38"/>
                    <a:pt x="175" y="38"/>
                  </a:cubicBezTo>
                  <a:cubicBezTo>
                    <a:pt x="175" y="38"/>
                    <a:pt x="175" y="38"/>
                    <a:pt x="175" y="38"/>
                  </a:cubicBezTo>
                  <a:cubicBezTo>
                    <a:pt x="176" y="38"/>
                    <a:pt x="176" y="38"/>
                    <a:pt x="176" y="38"/>
                  </a:cubicBezTo>
                  <a:cubicBezTo>
                    <a:pt x="176" y="39"/>
                    <a:pt x="176" y="39"/>
                    <a:pt x="176" y="39"/>
                  </a:cubicBezTo>
                  <a:cubicBezTo>
                    <a:pt x="176" y="40"/>
                    <a:pt x="176" y="40"/>
                    <a:pt x="176" y="40"/>
                  </a:cubicBezTo>
                  <a:cubicBezTo>
                    <a:pt x="176" y="40"/>
                    <a:pt x="176" y="40"/>
                    <a:pt x="176" y="40"/>
                  </a:cubicBezTo>
                  <a:cubicBezTo>
                    <a:pt x="177" y="40"/>
                    <a:pt x="177" y="40"/>
                    <a:pt x="177" y="40"/>
                  </a:cubicBezTo>
                  <a:cubicBezTo>
                    <a:pt x="178" y="41"/>
                    <a:pt x="178" y="41"/>
                    <a:pt x="178" y="41"/>
                  </a:cubicBezTo>
                  <a:cubicBezTo>
                    <a:pt x="178" y="41"/>
                    <a:pt x="178" y="41"/>
                    <a:pt x="178" y="41"/>
                  </a:cubicBezTo>
                  <a:cubicBezTo>
                    <a:pt x="179" y="41"/>
                    <a:pt x="179" y="41"/>
                    <a:pt x="179" y="41"/>
                  </a:cubicBezTo>
                  <a:cubicBezTo>
                    <a:pt x="180" y="41"/>
                    <a:pt x="180" y="41"/>
                    <a:pt x="180" y="41"/>
                  </a:cubicBezTo>
                  <a:cubicBezTo>
                    <a:pt x="180" y="40"/>
                    <a:pt x="180" y="40"/>
                    <a:pt x="180" y="40"/>
                  </a:cubicBezTo>
                  <a:cubicBezTo>
                    <a:pt x="180" y="40"/>
                    <a:pt x="180" y="40"/>
                    <a:pt x="180" y="40"/>
                  </a:cubicBezTo>
                  <a:cubicBezTo>
                    <a:pt x="181" y="40"/>
                    <a:pt x="181" y="40"/>
                    <a:pt x="181" y="40"/>
                  </a:cubicBezTo>
                  <a:cubicBezTo>
                    <a:pt x="181" y="39"/>
                    <a:pt x="181" y="39"/>
                    <a:pt x="181" y="39"/>
                  </a:cubicBezTo>
                  <a:cubicBezTo>
                    <a:pt x="181" y="38"/>
                    <a:pt x="181" y="38"/>
                    <a:pt x="181" y="38"/>
                  </a:cubicBezTo>
                  <a:cubicBezTo>
                    <a:pt x="182" y="38"/>
                    <a:pt x="182" y="38"/>
                    <a:pt x="182" y="38"/>
                  </a:cubicBezTo>
                  <a:cubicBezTo>
                    <a:pt x="183" y="38"/>
                    <a:pt x="183" y="38"/>
                    <a:pt x="183" y="38"/>
                  </a:cubicBezTo>
                  <a:cubicBezTo>
                    <a:pt x="183" y="37"/>
                    <a:pt x="183" y="37"/>
                    <a:pt x="183" y="37"/>
                  </a:cubicBezTo>
                  <a:cubicBezTo>
                    <a:pt x="184" y="36"/>
                    <a:pt x="184" y="36"/>
                    <a:pt x="184" y="36"/>
                  </a:cubicBezTo>
                  <a:cubicBezTo>
                    <a:pt x="184" y="37"/>
                    <a:pt x="184" y="37"/>
                    <a:pt x="184" y="37"/>
                  </a:cubicBezTo>
                  <a:cubicBezTo>
                    <a:pt x="185" y="37"/>
                    <a:pt x="185" y="37"/>
                    <a:pt x="185" y="37"/>
                  </a:cubicBezTo>
                  <a:cubicBezTo>
                    <a:pt x="185" y="36"/>
                    <a:pt x="185" y="36"/>
                    <a:pt x="185" y="36"/>
                  </a:cubicBezTo>
                  <a:cubicBezTo>
                    <a:pt x="187" y="36"/>
                    <a:pt x="187" y="36"/>
                    <a:pt x="187" y="36"/>
                  </a:cubicBezTo>
                  <a:cubicBezTo>
                    <a:pt x="187" y="36"/>
                    <a:pt x="187" y="36"/>
                    <a:pt x="187" y="36"/>
                  </a:cubicBezTo>
                  <a:cubicBezTo>
                    <a:pt x="186" y="35"/>
                    <a:pt x="186" y="35"/>
                    <a:pt x="186" y="35"/>
                  </a:cubicBezTo>
                  <a:cubicBezTo>
                    <a:pt x="187" y="34"/>
                    <a:pt x="187" y="34"/>
                    <a:pt x="187" y="34"/>
                  </a:cubicBezTo>
                  <a:cubicBezTo>
                    <a:pt x="189" y="33"/>
                    <a:pt x="189" y="33"/>
                    <a:pt x="189" y="33"/>
                  </a:cubicBezTo>
                  <a:cubicBezTo>
                    <a:pt x="190" y="33"/>
                    <a:pt x="190" y="33"/>
                    <a:pt x="190" y="33"/>
                  </a:cubicBezTo>
                  <a:cubicBezTo>
                    <a:pt x="191" y="34"/>
                    <a:pt x="191" y="34"/>
                    <a:pt x="191" y="34"/>
                  </a:cubicBezTo>
                  <a:cubicBezTo>
                    <a:pt x="192" y="34"/>
                    <a:pt x="192" y="34"/>
                    <a:pt x="192" y="34"/>
                  </a:cubicBezTo>
                  <a:cubicBezTo>
                    <a:pt x="193" y="35"/>
                    <a:pt x="193" y="35"/>
                    <a:pt x="193" y="35"/>
                  </a:cubicBezTo>
                  <a:cubicBezTo>
                    <a:pt x="194" y="35"/>
                    <a:pt x="194" y="35"/>
                    <a:pt x="194" y="35"/>
                  </a:cubicBezTo>
                  <a:cubicBezTo>
                    <a:pt x="195" y="36"/>
                    <a:pt x="195" y="36"/>
                    <a:pt x="195" y="36"/>
                  </a:cubicBezTo>
                  <a:cubicBezTo>
                    <a:pt x="196" y="36"/>
                    <a:pt x="196" y="36"/>
                    <a:pt x="196" y="36"/>
                  </a:cubicBezTo>
                  <a:cubicBezTo>
                    <a:pt x="199" y="37"/>
                    <a:pt x="199" y="37"/>
                    <a:pt x="199" y="37"/>
                  </a:cubicBezTo>
                  <a:cubicBezTo>
                    <a:pt x="200" y="37"/>
                    <a:pt x="200" y="37"/>
                    <a:pt x="200" y="37"/>
                  </a:cubicBezTo>
                  <a:cubicBezTo>
                    <a:pt x="200" y="37"/>
                    <a:pt x="200" y="37"/>
                    <a:pt x="200" y="37"/>
                  </a:cubicBezTo>
                  <a:cubicBezTo>
                    <a:pt x="201" y="37"/>
                    <a:pt x="201" y="37"/>
                    <a:pt x="201" y="37"/>
                  </a:cubicBezTo>
                  <a:cubicBezTo>
                    <a:pt x="202" y="37"/>
                    <a:pt x="202" y="37"/>
                    <a:pt x="202" y="37"/>
                  </a:cubicBezTo>
                  <a:cubicBezTo>
                    <a:pt x="203" y="37"/>
                    <a:pt x="203" y="37"/>
                    <a:pt x="203" y="37"/>
                  </a:cubicBezTo>
                  <a:cubicBezTo>
                    <a:pt x="203" y="38"/>
                    <a:pt x="203" y="38"/>
                    <a:pt x="203" y="38"/>
                  </a:cubicBezTo>
                  <a:cubicBezTo>
                    <a:pt x="203" y="38"/>
                    <a:pt x="203" y="38"/>
                    <a:pt x="203" y="38"/>
                  </a:cubicBezTo>
                  <a:cubicBezTo>
                    <a:pt x="203" y="38"/>
                    <a:pt x="203" y="38"/>
                    <a:pt x="203" y="38"/>
                  </a:cubicBezTo>
                  <a:cubicBezTo>
                    <a:pt x="204" y="38"/>
                    <a:pt x="204" y="38"/>
                    <a:pt x="204" y="38"/>
                  </a:cubicBezTo>
                  <a:cubicBezTo>
                    <a:pt x="204" y="38"/>
                    <a:pt x="204" y="38"/>
                    <a:pt x="204" y="38"/>
                  </a:cubicBezTo>
                  <a:close/>
                  <a:moveTo>
                    <a:pt x="151" y="27"/>
                  </a:moveTo>
                  <a:cubicBezTo>
                    <a:pt x="153" y="28"/>
                    <a:pt x="153" y="28"/>
                    <a:pt x="153" y="28"/>
                  </a:cubicBezTo>
                  <a:cubicBezTo>
                    <a:pt x="153" y="28"/>
                    <a:pt x="153" y="28"/>
                    <a:pt x="153" y="28"/>
                  </a:cubicBezTo>
                  <a:cubicBezTo>
                    <a:pt x="152" y="28"/>
                    <a:pt x="152" y="28"/>
                    <a:pt x="152" y="28"/>
                  </a:cubicBezTo>
                  <a:cubicBezTo>
                    <a:pt x="151" y="27"/>
                    <a:pt x="151" y="27"/>
                    <a:pt x="151" y="27"/>
                  </a:cubicBezTo>
                  <a:close/>
                  <a:moveTo>
                    <a:pt x="160" y="29"/>
                  </a:moveTo>
                  <a:cubicBezTo>
                    <a:pt x="161" y="29"/>
                    <a:pt x="161" y="29"/>
                    <a:pt x="161" y="29"/>
                  </a:cubicBezTo>
                  <a:cubicBezTo>
                    <a:pt x="161" y="29"/>
                    <a:pt x="161" y="29"/>
                    <a:pt x="161" y="29"/>
                  </a:cubicBezTo>
                  <a:cubicBezTo>
                    <a:pt x="161" y="28"/>
                    <a:pt x="161" y="28"/>
                    <a:pt x="161" y="28"/>
                  </a:cubicBezTo>
                  <a:cubicBezTo>
                    <a:pt x="160" y="28"/>
                    <a:pt x="160" y="28"/>
                    <a:pt x="160" y="28"/>
                  </a:cubicBezTo>
                  <a:cubicBezTo>
                    <a:pt x="159" y="28"/>
                    <a:pt x="159" y="28"/>
                    <a:pt x="159" y="28"/>
                  </a:cubicBezTo>
                  <a:cubicBezTo>
                    <a:pt x="158" y="28"/>
                    <a:pt x="158" y="28"/>
                    <a:pt x="158" y="28"/>
                  </a:cubicBezTo>
                  <a:cubicBezTo>
                    <a:pt x="157" y="28"/>
                    <a:pt x="157" y="28"/>
                    <a:pt x="157" y="28"/>
                  </a:cubicBezTo>
                  <a:cubicBezTo>
                    <a:pt x="157" y="28"/>
                    <a:pt x="157" y="28"/>
                    <a:pt x="157" y="28"/>
                  </a:cubicBezTo>
                  <a:cubicBezTo>
                    <a:pt x="157" y="28"/>
                    <a:pt x="157" y="28"/>
                    <a:pt x="157" y="28"/>
                  </a:cubicBezTo>
                  <a:cubicBezTo>
                    <a:pt x="156" y="29"/>
                    <a:pt x="156" y="29"/>
                    <a:pt x="156" y="29"/>
                  </a:cubicBezTo>
                  <a:cubicBezTo>
                    <a:pt x="158" y="29"/>
                    <a:pt x="158" y="29"/>
                    <a:pt x="158" y="29"/>
                  </a:cubicBezTo>
                  <a:cubicBezTo>
                    <a:pt x="158" y="29"/>
                    <a:pt x="158" y="29"/>
                    <a:pt x="158" y="29"/>
                  </a:cubicBezTo>
                  <a:cubicBezTo>
                    <a:pt x="159" y="29"/>
                    <a:pt x="159" y="29"/>
                    <a:pt x="159" y="29"/>
                  </a:cubicBezTo>
                  <a:cubicBezTo>
                    <a:pt x="159" y="29"/>
                    <a:pt x="159" y="29"/>
                    <a:pt x="159" y="29"/>
                  </a:cubicBezTo>
                  <a:cubicBezTo>
                    <a:pt x="158" y="28"/>
                    <a:pt x="158" y="28"/>
                    <a:pt x="158" y="28"/>
                  </a:cubicBezTo>
                  <a:cubicBezTo>
                    <a:pt x="158" y="28"/>
                    <a:pt x="158" y="28"/>
                    <a:pt x="158" y="28"/>
                  </a:cubicBezTo>
                  <a:cubicBezTo>
                    <a:pt x="159" y="28"/>
                    <a:pt x="159" y="28"/>
                    <a:pt x="159" y="28"/>
                  </a:cubicBezTo>
                  <a:cubicBezTo>
                    <a:pt x="160" y="29"/>
                    <a:pt x="160" y="29"/>
                    <a:pt x="160" y="29"/>
                  </a:cubicBezTo>
                  <a:close/>
                  <a:moveTo>
                    <a:pt x="159" y="31"/>
                  </a:moveTo>
                  <a:cubicBezTo>
                    <a:pt x="158" y="31"/>
                    <a:pt x="158" y="31"/>
                    <a:pt x="158" y="31"/>
                  </a:cubicBezTo>
                  <a:cubicBezTo>
                    <a:pt x="157" y="31"/>
                    <a:pt x="157" y="31"/>
                    <a:pt x="157" y="31"/>
                  </a:cubicBezTo>
                  <a:cubicBezTo>
                    <a:pt x="157" y="31"/>
                    <a:pt x="157" y="31"/>
                    <a:pt x="157" y="31"/>
                  </a:cubicBezTo>
                  <a:cubicBezTo>
                    <a:pt x="159" y="31"/>
                    <a:pt x="159" y="31"/>
                    <a:pt x="159" y="31"/>
                  </a:cubicBezTo>
                  <a:close/>
                  <a:moveTo>
                    <a:pt x="159" y="31"/>
                  </a:moveTo>
                  <a:cubicBezTo>
                    <a:pt x="159" y="31"/>
                    <a:pt x="159" y="31"/>
                    <a:pt x="159" y="31"/>
                  </a:cubicBezTo>
                  <a:cubicBezTo>
                    <a:pt x="158" y="31"/>
                    <a:pt x="158" y="31"/>
                    <a:pt x="158" y="31"/>
                  </a:cubicBezTo>
                  <a:cubicBezTo>
                    <a:pt x="159" y="31"/>
                    <a:pt x="159" y="31"/>
                    <a:pt x="159" y="31"/>
                  </a:cubicBezTo>
                  <a:close/>
                  <a:moveTo>
                    <a:pt x="159" y="31"/>
                  </a:moveTo>
                  <a:cubicBezTo>
                    <a:pt x="158" y="32"/>
                    <a:pt x="158" y="32"/>
                    <a:pt x="158" y="32"/>
                  </a:cubicBezTo>
                  <a:cubicBezTo>
                    <a:pt x="158" y="33"/>
                    <a:pt x="158" y="33"/>
                    <a:pt x="158" y="33"/>
                  </a:cubicBezTo>
                  <a:cubicBezTo>
                    <a:pt x="159" y="33"/>
                    <a:pt x="159" y="33"/>
                    <a:pt x="159" y="33"/>
                  </a:cubicBezTo>
                  <a:cubicBezTo>
                    <a:pt x="159" y="33"/>
                    <a:pt x="159" y="33"/>
                    <a:pt x="159" y="33"/>
                  </a:cubicBezTo>
                  <a:cubicBezTo>
                    <a:pt x="160" y="31"/>
                    <a:pt x="160" y="31"/>
                    <a:pt x="160" y="31"/>
                  </a:cubicBezTo>
                  <a:cubicBezTo>
                    <a:pt x="159" y="31"/>
                    <a:pt x="159" y="31"/>
                    <a:pt x="159" y="31"/>
                  </a:cubicBezTo>
                  <a:close/>
                  <a:moveTo>
                    <a:pt x="134" y="12"/>
                  </a:moveTo>
                  <a:cubicBezTo>
                    <a:pt x="135" y="12"/>
                    <a:pt x="135" y="12"/>
                    <a:pt x="135" y="12"/>
                  </a:cubicBezTo>
                  <a:cubicBezTo>
                    <a:pt x="135" y="13"/>
                    <a:pt x="135" y="13"/>
                    <a:pt x="135" y="13"/>
                  </a:cubicBezTo>
                  <a:cubicBezTo>
                    <a:pt x="135" y="14"/>
                    <a:pt x="135" y="14"/>
                    <a:pt x="135" y="14"/>
                  </a:cubicBezTo>
                  <a:cubicBezTo>
                    <a:pt x="134" y="13"/>
                    <a:pt x="134" y="13"/>
                    <a:pt x="134" y="13"/>
                  </a:cubicBezTo>
                  <a:cubicBezTo>
                    <a:pt x="134" y="12"/>
                    <a:pt x="134" y="12"/>
                    <a:pt x="134" y="12"/>
                  </a:cubicBezTo>
                  <a:cubicBezTo>
                    <a:pt x="134" y="12"/>
                    <a:pt x="134" y="12"/>
                    <a:pt x="134" y="12"/>
                  </a:cubicBezTo>
                  <a:close/>
                  <a:moveTo>
                    <a:pt x="140" y="9"/>
                  </a:moveTo>
                  <a:cubicBezTo>
                    <a:pt x="140" y="10"/>
                    <a:pt x="140" y="10"/>
                    <a:pt x="140" y="10"/>
                  </a:cubicBezTo>
                  <a:cubicBezTo>
                    <a:pt x="140" y="10"/>
                    <a:pt x="140" y="10"/>
                    <a:pt x="140" y="10"/>
                  </a:cubicBezTo>
                  <a:cubicBezTo>
                    <a:pt x="141" y="10"/>
                    <a:pt x="141" y="10"/>
                    <a:pt x="141" y="10"/>
                  </a:cubicBezTo>
                  <a:cubicBezTo>
                    <a:pt x="141" y="10"/>
                    <a:pt x="141" y="10"/>
                    <a:pt x="141" y="10"/>
                  </a:cubicBezTo>
                  <a:cubicBezTo>
                    <a:pt x="141" y="9"/>
                    <a:pt x="141" y="9"/>
                    <a:pt x="141" y="9"/>
                  </a:cubicBezTo>
                  <a:cubicBezTo>
                    <a:pt x="140" y="8"/>
                    <a:pt x="140" y="8"/>
                    <a:pt x="140" y="8"/>
                  </a:cubicBezTo>
                  <a:cubicBezTo>
                    <a:pt x="140" y="9"/>
                    <a:pt x="140" y="9"/>
                    <a:pt x="140" y="9"/>
                  </a:cubicBezTo>
                  <a:close/>
                  <a:moveTo>
                    <a:pt x="140" y="11"/>
                  </a:moveTo>
                  <a:cubicBezTo>
                    <a:pt x="140" y="11"/>
                    <a:pt x="140" y="11"/>
                    <a:pt x="140" y="11"/>
                  </a:cubicBezTo>
                  <a:cubicBezTo>
                    <a:pt x="140" y="11"/>
                    <a:pt x="140" y="11"/>
                    <a:pt x="140" y="11"/>
                  </a:cubicBezTo>
                  <a:cubicBezTo>
                    <a:pt x="140" y="11"/>
                    <a:pt x="140" y="11"/>
                    <a:pt x="140" y="11"/>
                  </a:cubicBezTo>
                  <a:cubicBezTo>
                    <a:pt x="140" y="11"/>
                    <a:pt x="140" y="11"/>
                    <a:pt x="140" y="11"/>
                  </a:cubicBezTo>
                  <a:close/>
                  <a:moveTo>
                    <a:pt x="147" y="18"/>
                  </a:moveTo>
                  <a:cubicBezTo>
                    <a:pt x="147" y="19"/>
                    <a:pt x="147" y="19"/>
                    <a:pt x="147" y="19"/>
                  </a:cubicBezTo>
                  <a:cubicBezTo>
                    <a:pt x="148" y="19"/>
                    <a:pt x="148" y="19"/>
                    <a:pt x="148" y="19"/>
                  </a:cubicBezTo>
                  <a:cubicBezTo>
                    <a:pt x="148" y="19"/>
                    <a:pt x="148" y="19"/>
                    <a:pt x="148" y="19"/>
                  </a:cubicBezTo>
                  <a:cubicBezTo>
                    <a:pt x="149" y="18"/>
                    <a:pt x="149" y="18"/>
                    <a:pt x="149" y="18"/>
                  </a:cubicBezTo>
                  <a:cubicBezTo>
                    <a:pt x="149" y="18"/>
                    <a:pt x="149" y="18"/>
                    <a:pt x="149" y="18"/>
                  </a:cubicBezTo>
                  <a:cubicBezTo>
                    <a:pt x="148" y="17"/>
                    <a:pt x="148" y="17"/>
                    <a:pt x="148" y="17"/>
                  </a:cubicBezTo>
                  <a:cubicBezTo>
                    <a:pt x="147" y="18"/>
                    <a:pt x="147" y="18"/>
                    <a:pt x="147" y="18"/>
                  </a:cubicBezTo>
                  <a:cubicBezTo>
                    <a:pt x="147" y="18"/>
                    <a:pt x="147" y="18"/>
                    <a:pt x="147" y="18"/>
                  </a:cubicBezTo>
                  <a:close/>
                  <a:moveTo>
                    <a:pt x="146" y="29"/>
                  </a:moveTo>
                  <a:cubicBezTo>
                    <a:pt x="146" y="30"/>
                    <a:pt x="146" y="30"/>
                    <a:pt x="146" y="30"/>
                  </a:cubicBezTo>
                  <a:cubicBezTo>
                    <a:pt x="147" y="31"/>
                    <a:pt x="147" y="31"/>
                    <a:pt x="147" y="31"/>
                  </a:cubicBezTo>
                  <a:cubicBezTo>
                    <a:pt x="148" y="31"/>
                    <a:pt x="148" y="31"/>
                    <a:pt x="148" y="31"/>
                  </a:cubicBezTo>
                  <a:cubicBezTo>
                    <a:pt x="147" y="31"/>
                    <a:pt x="147" y="31"/>
                    <a:pt x="147" y="31"/>
                  </a:cubicBezTo>
                  <a:cubicBezTo>
                    <a:pt x="147" y="32"/>
                    <a:pt x="147" y="32"/>
                    <a:pt x="147" y="32"/>
                  </a:cubicBezTo>
                  <a:cubicBezTo>
                    <a:pt x="147" y="31"/>
                    <a:pt x="147" y="31"/>
                    <a:pt x="147" y="31"/>
                  </a:cubicBezTo>
                  <a:cubicBezTo>
                    <a:pt x="146" y="31"/>
                    <a:pt x="146" y="31"/>
                    <a:pt x="146" y="31"/>
                  </a:cubicBezTo>
                  <a:cubicBezTo>
                    <a:pt x="146" y="30"/>
                    <a:pt x="146" y="30"/>
                    <a:pt x="146" y="30"/>
                  </a:cubicBezTo>
                  <a:cubicBezTo>
                    <a:pt x="145" y="29"/>
                    <a:pt x="145" y="29"/>
                    <a:pt x="145" y="29"/>
                  </a:cubicBezTo>
                  <a:cubicBezTo>
                    <a:pt x="144" y="28"/>
                    <a:pt x="144" y="28"/>
                    <a:pt x="144" y="28"/>
                  </a:cubicBezTo>
                  <a:cubicBezTo>
                    <a:pt x="145" y="27"/>
                    <a:pt x="145" y="27"/>
                    <a:pt x="145" y="27"/>
                  </a:cubicBezTo>
                  <a:cubicBezTo>
                    <a:pt x="144" y="27"/>
                    <a:pt x="144" y="27"/>
                    <a:pt x="144" y="27"/>
                  </a:cubicBezTo>
                  <a:cubicBezTo>
                    <a:pt x="144" y="26"/>
                    <a:pt x="144" y="26"/>
                    <a:pt x="144" y="26"/>
                  </a:cubicBezTo>
                  <a:cubicBezTo>
                    <a:pt x="144" y="26"/>
                    <a:pt x="144" y="26"/>
                    <a:pt x="144" y="26"/>
                  </a:cubicBezTo>
                  <a:cubicBezTo>
                    <a:pt x="144" y="25"/>
                    <a:pt x="144" y="25"/>
                    <a:pt x="144" y="25"/>
                  </a:cubicBezTo>
                  <a:cubicBezTo>
                    <a:pt x="144" y="24"/>
                    <a:pt x="144" y="24"/>
                    <a:pt x="144" y="24"/>
                  </a:cubicBezTo>
                  <a:cubicBezTo>
                    <a:pt x="144" y="24"/>
                    <a:pt x="144" y="24"/>
                    <a:pt x="144" y="24"/>
                  </a:cubicBezTo>
                  <a:cubicBezTo>
                    <a:pt x="143" y="23"/>
                    <a:pt x="143" y="23"/>
                    <a:pt x="143" y="23"/>
                  </a:cubicBezTo>
                  <a:cubicBezTo>
                    <a:pt x="143" y="22"/>
                    <a:pt x="143" y="22"/>
                    <a:pt x="143" y="22"/>
                  </a:cubicBezTo>
                  <a:cubicBezTo>
                    <a:pt x="144" y="22"/>
                    <a:pt x="144" y="22"/>
                    <a:pt x="144" y="22"/>
                  </a:cubicBezTo>
                  <a:cubicBezTo>
                    <a:pt x="144" y="21"/>
                    <a:pt x="144" y="21"/>
                    <a:pt x="144" y="21"/>
                  </a:cubicBezTo>
                  <a:cubicBezTo>
                    <a:pt x="144" y="20"/>
                    <a:pt x="144" y="20"/>
                    <a:pt x="144" y="20"/>
                  </a:cubicBezTo>
                  <a:cubicBezTo>
                    <a:pt x="146" y="18"/>
                    <a:pt x="146" y="18"/>
                    <a:pt x="146" y="18"/>
                  </a:cubicBezTo>
                  <a:cubicBezTo>
                    <a:pt x="146" y="18"/>
                    <a:pt x="146" y="18"/>
                    <a:pt x="146" y="18"/>
                  </a:cubicBezTo>
                  <a:cubicBezTo>
                    <a:pt x="146" y="19"/>
                    <a:pt x="146" y="19"/>
                    <a:pt x="146" y="19"/>
                  </a:cubicBezTo>
                  <a:cubicBezTo>
                    <a:pt x="145" y="20"/>
                    <a:pt x="145" y="20"/>
                    <a:pt x="145" y="20"/>
                  </a:cubicBezTo>
                  <a:cubicBezTo>
                    <a:pt x="145" y="20"/>
                    <a:pt x="145" y="20"/>
                    <a:pt x="145" y="20"/>
                  </a:cubicBezTo>
                  <a:cubicBezTo>
                    <a:pt x="146" y="20"/>
                    <a:pt x="146" y="20"/>
                    <a:pt x="146" y="20"/>
                  </a:cubicBezTo>
                  <a:cubicBezTo>
                    <a:pt x="146" y="21"/>
                    <a:pt x="146" y="21"/>
                    <a:pt x="146" y="21"/>
                  </a:cubicBezTo>
                  <a:cubicBezTo>
                    <a:pt x="146" y="22"/>
                    <a:pt x="146" y="22"/>
                    <a:pt x="146" y="22"/>
                  </a:cubicBezTo>
                  <a:cubicBezTo>
                    <a:pt x="145" y="23"/>
                    <a:pt x="145" y="23"/>
                    <a:pt x="145" y="23"/>
                  </a:cubicBezTo>
                  <a:cubicBezTo>
                    <a:pt x="144" y="23"/>
                    <a:pt x="144" y="23"/>
                    <a:pt x="144" y="23"/>
                  </a:cubicBezTo>
                  <a:cubicBezTo>
                    <a:pt x="145" y="24"/>
                    <a:pt x="145" y="24"/>
                    <a:pt x="145" y="24"/>
                  </a:cubicBezTo>
                  <a:cubicBezTo>
                    <a:pt x="145" y="24"/>
                    <a:pt x="145" y="24"/>
                    <a:pt x="145" y="24"/>
                  </a:cubicBezTo>
                  <a:cubicBezTo>
                    <a:pt x="146" y="23"/>
                    <a:pt x="146" y="23"/>
                    <a:pt x="146" y="23"/>
                  </a:cubicBezTo>
                  <a:cubicBezTo>
                    <a:pt x="146" y="23"/>
                    <a:pt x="146" y="23"/>
                    <a:pt x="146" y="23"/>
                  </a:cubicBezTo>
                  <a:cubicBezTo>
                    <a:pt x="147" y="22"/>
                    <a:pt x="147" y="22"/>
                    <a:pt x="147" y="22"/>
                  </a:cubicBezTo>
                  <a:cubicBezTo>
                    <a:pt x="146" y="22"/>
                    <a:pt x="146" y="22"/>
                    <a:pt x="146" y="22"/>
                  </a:cubicBezTo>
                  <a:cubicBezTo>
                    <a:pt x="146" y="22"/>
                    <a:pt x="146" y="22"/>
                    <a:pt x="146" y="22"/>
                  </a:cubicBezTo>
                  <a:cubicBezTo>
                    <a:pt x="148" y="21"/>
                    <a:pt x="148" y="21"/>
                    <a:pt x="148" y="21"/>
                  </a:cubicBezTo>
                  <a:cubicBezTo>
                    <a:pt x="149" y="21"/>
                    <a:pt x="149" y="21"/>
                    <a:pt x="149" y="21"/>
                  </a:cubicBezTo>
                  <a:cubicBezTo>
                    <a:pt x="150" y="21"/>
                    <a:pt x="150" y="21"/>
                    <a:pt x="150" y="21"/>
                  </a:cubicBezTo>
                  <a:cubicBezTo>
                    <a:pt x="150" y="22"/>
                    <a:pt x="150" y="22"/>
                    <a:pt x="150" y="22"/>
                  </a:cubicBezTo>
                  <a:cubicBezTo>
                    <a:pt x="149" y="23"/>
                    <a:pt x="149" y="23"/>
                    <a:pt x="149" y="23"/>
                  </a:cubicBezTo>
                  <a:cubicBezTo>
                    <a:pt x="147" y="24"/>
                    <a:pt x="147" y="24"/>
                    <a:pt x="147" y="24"/>
                  </a:cubicBezTo>
                  <a:cubicBezTo>
                    <a:pt x="147" y="24"/>
                    <a:pt x="147" y="24"/>
                    <a:pt x="147" y="24"/>
                  </a:cubicBezTo>
                  <a:cubicBezTo>
                    <a:pt x="147" y="25"/>
                    <a:pt x="147" y="25"/>
                    <a:pt x="147" y="25"/>
                  </a:cubicBezTo>
                  <a:cubicBezTo>
                    <a:pt x="148" y="25"/>
                    <a:pt x="148" y="25"/>
                    <a:pt x="148" y="25"/>
                  </a:cubicBezTo>
                  <a:cubicBezTo>
                    <a:pt x="149" y="26"/>
                    <a:pt x="149" y="26"/>
                    <a:pt x="149" y="26"/>
                  </a:cubicBezTo>
                  <a:cubicBezTo>
                    <a:pt x="149" y="26"/>
                    <a:pt x="149" y="26"/>
                    <a:pt x="149" y="26"/>
                  </a:cubicBezTo>
                  <a:cubicBezTo>
                    <a:pt x="150" y="26"/>
                    <a:pt x="150" y="26"/>
                    <a:pt x="150" y="26"/>
                  </a:cubicBezTo>
                  <a:cubicBezTo>
                    <a:pt x="149" y="27"/>
                    <a:pt x="149" y="27"/>
                    <a:pt x="149" y="27"/>
                  </a:cubicBezTo>
                  <a:cubicBezTo>
                    <a:pt x="148" y="26"/>
                    <a:pt x="148" y="26"/>
                    <a:pt x="148" y="26"/>
                  </a:cubicBezTo>
                  <a:cubicBezTo>
                    <a:pt x="147" y="26"/>
                    <a:pt x="147" y="26"/>
                    <a:pt x="147" y="26"/>
                  </a:cubicBezTo>
                  <a:cubicBezTo>
                    <a:pt x="146" y="26"/>
                    <a:pt x="146" y="26"/>
                    <a:pt x="146" y="26"/>
                  </a:cubicBezTo>
                  <a:cubicBezTo>
                    <a:pt x="145" y="26"/>
                    <a:pt x="145" y="26"/>
                    <a:pt x="145" y="26"/>
                  </a:cubicBezTo>
                  <a:cubicBezTo>
                    <a:pt x="145" y="27"/>
                    <a:pt x="145" y="27"/>
                    <a:pt x="145" y="27"/>
                  </a:cubicBezTo>
                  <a:cubicBezTo>
                    <a:pt x="146" y="29"/>
                    <a:pt x="146" y="29"/>
                    <a:pt x="146" y="29"/>
                  </a:cubicBezTo>
                  <a:close/>
                  <a:moveTo>
                    <a:pt x="142" y="31"/>
                  </a:moveTo>
                  <a:cubicBezTo>
                    <a:pt x="143" y="31"/>
                    <a:pt x="143" y="31"/>
                    <a:pt x="143" y="31"/>
                  </a:cubicBezTo>
                  <a:cubicBezTo>
                    <a:pt x="142" y="31"/>
                    <a:pt x="142" y="31"/>
                    <a:pt x="142" y="31"/>
                  </a:cubicBezTo>
                  <a:cubicBezTo>
                    <a:pt x="142" y="30"/>
                    <a:pt x="142" y="30"/>
                    <a:pt x="142" y="30"/>
                  </a:cubicBezTo>
                  <a:cubicBezTo>
                    <a:pt x="142" y="31"/>
                    <a:pt x="142" y="31"/>
                    <a:pt x="142" y="31"/>
                  </a:cubicBezTo>
                  <a:close/>
                  <a:moveTo>
                    <a:pt x="142" y="29"/>
                  </a:moveTo>
                  <a:cubicBezTo>
                    <a:pt x="142" y="29"/>
                    <a:pt x="142" y="29"/>
                    <a:pt x="142" y="29"/>
                  </a:cubicBezTo>
                  <a:cubicBezTo>
                    <a:pt x="142" y="30"/>
                    <a:pt x="142" y="30"/>
                    <a:pt x="142" y="30"/>
                  </a:cubicBezTo>
                  <a:cubicBezTo>
                    <a:pt x="142" y="30"/>
                    <a:pt x="142" y="30"/>
                    <a:pt x="142" y="30"/>
                  </a:cubicBezTo>
                  <a:cubicBezTo>
                    <a:pt x="142" y="29"/>
                    <a:pt x="142" y="29"/>
                    <a:pt x="142" y="29"/>
                  </a:cubicBezTo>
                  <a:cubicBezTo>
                    <a:pt x="142" y="29"/>
                    <a:pt x="142" y="29"/>
                    <a:pt x="142" y="29"/>
                  </a:cubicBezTo>
                  <a:close/>
                  <a:moveTo>
                    <a:pt x="143" y="29"/>
                  </a:moveTo>
                  <a:cubicBezTo>
                    <a:pt x="143" y="30"/>
                    <a:pt x="143" y="30"/>
                    <a:pt x="143" y="30"/>
                  </a:cubicBezTo>
                  <a:cubicBezTo>
                    <a:pt x="143" y="30"/>
                    <a:pt x="143" y="30"/>
                    <a:pt x="143" y="30"/>
                  </a:cubicBezTo>
                  <a:cubicBezTo>
                    <a:pt x="143" y="31"/>
                    <a:pt x="143" y="31"/>
                    <a:pt x="143" y="31"/>
                  </a:cubicBezTo>
                  <a:cubicBezTo>
                    <a:pt x="144" y="31"/>
                    <a:pt x="144" y="31"/>
                    <a:pt x="144" y="31"/>
                  </a:cubicBezTo>
                  <a:cubicBezTo>
                    <a:pt x="145" y="31"/>
                    <a:pt x="145" y="31"/>
                    <a:pt x="145" y="31"/>
                  </a:cubicBezTo>
                  <a:cubicBezTo>
                    <a:pt x="145" y="31"/>
                    <a:pt x="145" y="31"/>
                    <a:pt x="145" y="31"/>
                  </a:cubicBezTo>
                  <a:cubicBezTo>
                    <a:pt x="145" y="30"/>
                    <a:pt x="145" y="30"/>
                    <a:pt x="145" y="30"/>
                  </a:cubicBezTo>
                  <a:cubicBezTo>
                    <a:pt x="144" y="30"/>
                    <a:pt x="144" y="30"/>
                    <a:pt x="144" y="30"/>
                  </a:cubicBezTo>
                  <a:cubicBezTo>
                    <a:pt x="144" y="30"/>
                    <a:pt x="144" y="30"/>
                    <a:pt x="144" y="30"/>
                  </a:cubicBezTo>
                  <a:cubicBezTo>
                    <a:pt x="144" y="29"/>
                    <a:pt x="144" y="29"/>
                    <a:pt x="144" y="29"/>
                  </a:cubicBezTo>
                  <a:cubicBezTo>
                    <a:pt x="143" y="29"/>
                    <a:pt x="143" y="29"/>
                    <a:pt x="143" y="29"/>
                  </a:cubicBezTo>
                  <a:close/>
                  <a:moveTo>
                    <a:pt x="143" y="34"/>
                  </a:moveTo>
                  <a:cubicBezTo>
                    <a:pt x="144" y="33"/>
                    <a:pt x="144" y="33"/>
                    <a:pt x="144" y="33"/>
                  </a:cubicBezTo>
                  <a:cubicBezTo>
                    <a:pt x="145" y="33"/>
                    <a:pt x="145" y="33"/>
                    <a:pt x="145" y="33"/>
                  </a:cubicBezTo>
                  <a:cubicBezTo>
                    <a:pt x="146" y="34"/>
                    <a:pt x="146" y="34"/>
                    <a:pt x="146" y="34"/>
                  </a:cubicBezTo>
                  <a:cubicBezTo>
                    <a:pt x="146" y="35"/>
                    <a:pt x="146" y="35"/>
                    <a:pt x="146" y="35"/>
                  </a:cubicBezTo>
                  <a:cubicBezTo>
                    <a:pt x="146" y="35"/>
                    <a:pt x="146" y="35"/>
                    <a:pt x="146" y="35"/>
                  </a:cubicBezTo>
                  <a:cubicBezTo>
                    <a:pt x="145" y="35"/>
                    <a:pt x="145" y="35"/>
                    <a:pt x="145" y="35"/>
                  </a:cubicBezTo>
                  <a:cubicBezTo>
                    <a:pt x="144" y="35"/>
                    <a:pt x="144" y="35"/>
                    <a:pt x="144" y="35"/>
                  </a:cubicBezTo>
                  <a:cubicBezTo>
                    <a:pt x="143" y="35"/>
                    <a:pt x="143" y="35"/>
                    <a:pt x="143" y="35"/>
                  </a:cubicBezTo>
                  <a:cubicBezTo>
                    <a:pt x="143" y="34"/>
                    <a:pt x="143" y="34"/>
                    <a:pt x="143" y="34"/>
                  </a:cubicBezTo>
                  <a:close/>
                  <a:moveTo>
                    <a:pt x="156" y="34"/>
                  </a:moveTo>
                  <a:cubicBezTo>
                    <a:pt x="154" y="35"/>
                    <a:pt x="154" y="35"/>
                    <a:pt x="154" y="35"/>
                  </a:cubicBezTo>
                  <a:cubicBezTo>
                    <a:pt x="154" y="35"/>
                    <a:pt x="154" y="35"/>
                    <a:pt x="154" y="35"/>
                  </a:cubicBezTo>
                  <a:cubicBezTo>
                    <a:pt x="154" y="35"/>
                    <a:pt x="154" y="35"/>
                    <a:pt x="154" y="35"/>
                  </a:cubicBezTo>
                  <a:cubicBezTo>
                    <a:pt x="155" y="36"/>
                    <a:pt x="155" y="36"/>
                    <a:pt x="155" y="36"/>
                  </a:cubicBezTo>
                  <a:cubicBezTo>
                    <a:pt x="157" y="36"/>
                    <a:pt x="157" y="36"/>
                    <a:pt x="157" y="36"/>
                  </a:cubicBezTo>
                  <a:cubicBezTo>
                    <a:pt x="156" y="35"/>
                    <a:pt x="156" y="35"/>
                    <a:pt x="156" y="35"/>
                  </a:cubicBezTo>
                  <a:cubicBezTo>
                    <a:pt x="156" y="35"/>
                    <a:pt x="156" y="35"/>
                    <a:pt x="156" y="35"/>
                  </a:cubicBezTo>
                  <a:cubicBezTo>
                    <a:pt x="156" y="34"/>
                    <a:pt x="156" y="34"/>
                    <a:pt x="156" y="34"/>
                  </a:cubicBezTo>
                  <a:close/>
                  <a:moveTo>
                    <a:pt x="148" y="42"/>
                  </a:moveTo>
                  <a:cubicBezTo>
                    <a:pt x="149" y="42"/>
                    <a:pt x="149" y="42"/>
                    <a:pt x="149" y="42"/>
                  </a:cubicBezTo>
                  <a:cubicBezTo>
                    <a:pt x="149" y="42"/>
                    <a:pt x="149" y="42"/>
                    <a:pt x="149" y="42"/>
                  </a:cubicBezTo>
                  <a:cubicBezTo>
                    <a:pt x="148" y="43"/>
                    <a:pt x="148" y="43"/>
                    <a:pt x="148" y="43"/>
                  </a:cubicBezTo>
                  <a:cubicBezTo>
                    <a:pt x="148" y="42"/>
                    <a:pt x="148" y="42"/>
                    <a:pt x="148" y="42"/>
                  </a:cubicBezTo>
                  <a:close/>
                  <a:moveTo>
                    <a:pt x="147" y="42"/>
                  </a:moveTo>
                  <a:cubicBezTo>
                    <a:pt x="148" y="42"/>
                    <a:pt x="148" y="42"/>
                    <a:pt x="148" y="42"/>
                  </a:cubicBezTo>
                  <a:cubicBezTo>
                    <a:pt x="148" y="43"/>
                    <a:pt x="148" y="43"/>
                    <a:pt x="148" y="43"/>
                  </a:cubicBezTo>
                  <a:cubicBezTo>
                    <a:pt x="147" y="43"/>
                    <a:pt x="147" y="43"/>
                    <a:pt x="147" y="43"/>
                  </a:cubicBezTo>
                  <a:cubicBezTo>
                    <a:pt x="147" y="42"/>
                    <a:pt x="147" y="42"/>
                    <a:pt x="147" y="42"/>
                  </a:cubicBezTo>
                  <a:close/>
                  <a:moveTo>
                    <a:pt x="145" y="43"/>
                  </a:moveTo>
                  <a:cubicBezTo>
                    <a:pt x="146" y="42"/>
                    <a:pt x="146" y="42"/>
                    <a:pt x="146" y="42"/>
                  </a:cubicBezTo>
                  <a:cubicBezTo>
                    <a:pt x="146" y="42"/>
                    <a:pt x="146" y="42"/>
                    <a:pt x="146" y="42"/>
                  </a:cubicBezTo>
                  <a:cubicBezTo>
                    <a:pt x="147" y="42"/>
                    <a:pt x="147" y="42"/>
                    <a:pt x="147" y="42"/>
                  </a:cubicBezTo>
                  <a:cubicBezTo>
                    <a:pt x="146" y="43"/>
                    <a:pt x="146" y="43"/>
                    <a:pt x="146" y="43"/>
                  </a:cubicBezTo>
                  <a:cubicBezTo>
                    <a:pt x="146" y="43"/>
                    <a:pt x="146" y="43"/>
                    <a:pt x="146" y="43"/>
                  </a:cubicBezTo>
                  <a:cubicBezTo>
                    <a:pt x="146" y="43"/>
                    <a:pt x="146" y="43"/>
                    <a:pt x="146" y="43"/>
                  </a:cubicBezTo>
                  <a:cubicBezTo>
                    <a:pt x="145" y="43"/>
                    <a:pt x="145" y="43"/>
                    <a:pt x="145" y="43"/>
                  </a:cubicBezTo>
                  <a:close/>
                  <a:moveTo>
                    <a:pt x="145" y="40"/>
                  </a:moveTo>
                  <a:cubicBezTo>
                    <a:pt x="144" y="41"/>
                    <a:pt x="144" y="41"/>
                    <a:pt x="144" y="41"/>
                  </a:cubicBezTo>
                  <a:cubicBezTo>
                    <a:pt x="145" y="41"/>
                    <a:pt x="145" y="41"/>
                    <a:pt x="145" y="41"/>
                  </a:cubicBezTo>
                  <a:cubicBezTo>
                    <a:pt x="145" y="40"/>
                    <a:pt x="145" y="40"/>
                    <a:pt x="145" y="40"/>
                  </a:cubicBezTo>
                  <a:close/>
                  <a:moveTo>
                    <a:pt x="146" y="39"/>
                  </a:moveTo>
                  <a:cubicBezTo>
                    <a:pt x="145" y="40"/>
                    <a:pt x="145" y="40"/>
                    <a:pt x="145" y="40"/>
                  </a:cubicBezTo>
                  <a:cubicBezTo>
                    <a:pt x="145" y="40"/>
                    <a:pt x="145" y="40"/>
                    <a:pt x="145" y="40"/>
                  </a:cubicBezTo>
                  <a:cubicBezTo>
                    <a:pt x="146" y="40"/>
                    <a:pt x="146" y="40"/>
                    <a:pt x="146" y="40"/>
                  </a:cubicBezTo>
                  <a:cubicBezTo>
                    <a:pt x="146" y="39"/>
                    <a:pt x="146" y="39"/>
                    <a:pt x="146" y="39"/>
                  </a:cubicBezTo>
                  <a:close/>
                  <a:moveTo>
                    <a:pt x="146" y="42"/>
                  </a:moveTo>
                  <a:cubicBezTo>
                    <a:pt x="147" y="41"/>
                    <a:pt x="147" y="41"/>
                    <a:pt x="147" y="41"/>
                  </a:cubicBezTo>
                  <a:cubicBezTo>
                    <a:pt x="147" y="41"/>
                    <a:pt x="147" y="41"/>
                    <a:pt x="147" y="41"/>
                  </a:cubicBezTo>
                  <a:cubicBezTo>
                    <a:pt x="148" y="42"/>
                    <a:pt x="148" y="42"/>
                    <a:pt x="148" y="42"/>
                  </a:cubicBezTo>
                  <a:cubicBezTo>
                    <a:pt x="149" y="42"/>
                    <a:pt x="149" y="42"/>
                    <a:pt x="149" y="42"/>
                  </a:cubicBezTo>
                  <a:cubicBezTo>
                    <a:pt x="149" y="41"/>
                    <a:pt x="149" y="41"/>
                    <a:pt x="149" y="41"/>
                  </a:cubicBezTo>
                  <a:cubicBezTo>
                    <a:pt x="150" y="41"/>
                    <a:pt x="150" y="41"/>
                    <a:pt x="150" y="41"/>
                  </a:cubicBezTo>
                  <a:cubicBezTo>
                    <a:pt x="150" y="42"/>
                    <a:pt x="150" y="42"/>
                    <a:pt x="150" y="42"/>
                  </a:cubicBezTo>
                  <a:cubicBezTo>
                    <a:pt x="152" y="42"/>
                    <a:pt x="152" y="42"/>
                    <a:pt x="152" y="42"/>
                  </a:cubicBezTo>
                  <a:cubicBezTo>
                    <a:pt x="153" y="41"/>
                    <a:pt x="153" y="41"/>
                    <a:pt x="153" y="41"/>
                  </a:cubicBezTo>
                  <a:cubicBezTo>
                    <a:pt x="154" y="41"/>
                    <a:pt x="154" y="41"/>
                    <a:pt x="154" y="41"/>
                  </a:cubicBezTo>
                  <a:cubicBezTo>
                    <a:pt x="155" y="42"/>
                    <a:pt x="155" y="42"/>
                    <a:pt x="155" y="42"/>
                  </a:cubicBezTo>
                  <a:cubicBezTo>
                    <a:pt x="156" y="42"/>
                    <a:pt x="156" y="42"/>
                    <a:pt x="156" y="42"/>
                  </a:cubicBezTo>
                  <a:cubicBezTo>
                    <a:pt x="157" y="43"/>
                    <a:pt x="157" y="43"/>
                    <a:pt x="157" y="43"/>
                  </a:cubicBezTo>
                  <a:cubicBezTo>
                    <a:pt x="158" y="43"/>
                    <a:pt x="158" y="43"/>
                    <a:pt x="158" y="43"/>
                  </a:cubicBezTo>
                  <a:cubicBezTo>
                    <a:pt x="158" y="43"/>
                    <a:pt x="158" y="43"/>
                    <a:pt x="158" y="43"/>
                  </a:cubicBezTo>
                  <a:cubicBezTo>
                    <a:pt x="158" y="41"/>
                    <a:pt x="158" y="41"/>
                    <a:pt x="158" y="41"/>
                  </a:cubicBezTo>
                  <a:cubicBezTo>
                    <a:pt x="156" y="40"/>
                    <a:pt x="156" y="40"/>
                    <a:pt x="156" y="40"/>
                  </a:cubicBezTo>
                  <a:cubicBezTo>
                    <a:pt x="154" y="40"/>
                    <a:pt x="154" y="40"/>
                    <a:pt x="154" y="40"/>
                  </a:cubicBezTo>
                  <a:cubicBezTo>
                    <a:pt x="153" y="39"/>
                    <a:pt x="153" y="39"/>
                    <a:pt x="153" y="39"/>
                  </a:cubicBezTo>
                  <a:cubicBezTo>
                    <a:pt x="152" y="39"/>
                    <a:pt x="152" y="39"/>
                    <a:pt x="152" y="39"/>
                  </a:cubicBezTo>
                  <a:cubicBezTo>
                    <a:pt x="151" y="40"/>
                    <a:pt x="151" y="40"/>
                    <a:pt x="151" y="40"/>
                  </a:cubicBezTo>
                  <a:cubicBezTo>
                    <a:pt x="150" y="40"/>
                    <a:pt x="150" y="40"/>
                    <a:pt x="150" y="40"/>
                  </a:cubicBezTo>
                  <a:cubicBezTo>
                    <a:pt x="150" y="39"/>
                    <a:pt x="150" y="39"/>
                    <a:pt x="150" y="39"/>
                  </a:cubicBezTo>
                  <a:cubicBezTo>
                    <a:pt x="148" y="39"/>
                    <a:pt x="148" y="39"/>
                    <a:pt x="148" y="39"/>
                  </a:cubicBezTo>
                  <a:cubicBezTo>
                    <a:pt x="147" y="39"/>
                    <a:pt x="147" y="39"/>
                    <a:pt x="147" y="39"/>
                  </a:cubicBezTo>
                  <a:cubicBezTo>
                    <a:pt x="146" y="40"/>
                    <a:pt x="146" y="40"/>
                    <a:pt x="146" y="40"/>
                  </a:cubicBezTo>
                  <a:cubicBezTo>
                    <a:pt x="146" y="40"/>
                    <a:pt x="146" y="40"/>
                    <a:pt x="146" y="40"/>
                  </a:cubicBezTo>
                  <a:cubicBezTo>
                    <a:pt x="145" y="41"/>
                    <a:pt x="145" y="41"/>
                    <a:pt x="145" y="41"/>
                  </a:cubicBezTo>
                  <a:cubicBezTo>
                    <a:pt x="145" y="41"/>
                    <a:pt x="145" y="41"/>
                    <a:pt x="145" y="41"/>
                  </a:cubicBezTo>
                  <a:cubicBezTo>
                    <a:pt x="145" y="42"/>
                    <a:pt x="145" y="42"/>
                    <a:pt x="145" y="42"/>
                  </a:cubicBezTo>
                  <a:cubicBezTo>
                    <a:pt x="146" y="42"/>
                    <a:pt x="146" y="42"/>
                    <a:pt x="146" y="42"/>
                  </a:cubicBezTo>
                  <a:close/>
                  <a:moveTo>
                    <a:pt x="137" y="40"/>
                  </a:moveTo>
                  <a:cubicBezTo>
                    <a:pt x="138" y="41"/>
                    <a:pt x="138" y="41"/>
                    <a:pt x="138" y="41"/>
                  </a:cubicBezTo>
                  <a:cubicBezTo>
                    <a:pt x="139" y="40"/>
                    <a:pt x="139" y="40"/>
                    <a:pt x="139" y="40"/>
                  </a:cubicBezTo>
                  <a:cubicBezTo>
                    <a:pt x="140" y="40"/>
                    <a:pt x="140" y="40"/>
                    <a:pt x="140" y="40"/>
                  </a:cubicBezTo>
                  <a:cubicBezTo>
                    <a:pt x="142" y="41"/>
                    <a:pt x="142" y="41"/>
                    <a:pt x="142" y="41"/>
                  </a:cubicBezTo>
                  <a:cubicBezTo>
                    <a:pt x="142" y="41"/>
                    <a:pt x="142" y="41"/>
                    <a:pt x="142" y="41"/>
                  </a:cubicBezTo>
                  <a:cubicBezTo>
                    <a:pt x="142" y="42"/>
                    <a:pt x="142" y="42"/>
                    <a:pt x="142" y="42"/>
                  </a:cubicBezTo>
                  <a:cubicBezTo>
                    <a:pt x="142" y="43"/>
                    <a:pt x="142" y="43"/>
                    <a:pt x="142" y="43"/>
                  </a:cubicBezTo>
                  <a:cubicBezTo>
                    <a:pt x="142" y="43"/>
                    <a:pt x="142" y="43"/>
                    <a:pt x="142" y="43"/>
                  </a:cubicBezTo>
                  <a:cubicBezTo>
                    <a:pt x="141" y="43"/>
                    <a:pt x="141" y="43"/>
                    <a:pt x="141" y="43"/>
                  </a:cubicBezTo>
                  <a:cubicBezTo>
                    <a:pt x="140" y="43"/>
                    <a:pt x="140" y="43"/>
                    <a:pt x="140" y="43"/>
                  </a:cubicBezTo>
                  <a:cubicBezTo>
                    <a:pt x="139" y="43"/>
                    <a:pt x="139" y="43"/>
                    <a:pt x="139" y="43"/>
                  </a:cubicBezTo>
                  <a:cubicBezTo>
                    <a:pt x="138" y="43"/>
                    <a:pt x="138" y="43"/>
                    <a:pt x="138" y="43"/>
                  </a:cubicBezTo>
                  <a:cubicBezTo>
                    <a:pt x="137" y="43"/>
                    <a:pt x="137" y="43"/>
                    <a:pt x="137" y="43"/>
                  </a:cubicBezTo>
                  <a:cubicBezTo>
                    <a:pt x="136" y="42"/>
                    <a:pt x="136" y="42"/>
                    <a:pt x="136" y="42"/>
                  </a:cubicBezTo>
                  <a:cubicBezTo>
                    <a:pt x="136" y="41"/>
                    <a:pt x="136" y="41"/>
                    <a:pt x="136" y="41"/>
                  </a:cubicBezTo>
                  <a:cubicBezTo>
                    <a:pt x="137" y="40"/>
                    <a:pt x="137" y="40"/>
                    <a:pt x="137" y="40"/>
                  </a:cubicBezTo>
                  <a:close/>
                  <a:moveTo>
                    <a:pt x="113" y="57"/>
                  </a:moveTo>
                  <a:cubicBezTo>
                    <a:pt x="112" y="57"/>
                    <a:pt x="112" y="57"/>
                    <a:pt x="112" y="57"/>
                  </a:cubicBezTo>
                  <a:cubicBezTo>
                    <a:pt x="112" y="57"/>
                    <a:pt x="112" y="57"/>
                    <a:pt x="112" y="57"/>
                  </a:cubicBezTo>
                  <a:cubicBezTo>
                    <a:pt x="112" y="57"/>
                    <a:pt x="112" y="57"/>
                    <a:pt x="112" y="57"/>
                  </a:cubicBezTo>
                  <a:cubicBezTo>
                    <a:pt x="113" y="57"/>
                    <a:pt x="113" y="57"/>
                    <a:pt x="113" y="57"/>
                  </a:cubicBezTo>
                  <a:close/>
                  <a:moveTo>
                    <a:pt x="112" y="51"/>
                  </a:moveTo>
                  <a:cubicBezTo>
                    <a:pt x="112" y="53"/>
                    <a:pt x="112" y="53"/>
                    <a:pt x="112" y="53"/>
                  </a:cubicBezTo>
                  <a:cubicBezTo>
                    <a:pt x="112" y="53"/>
                    <a:pt x="112" y="53"/>
                    <a:pt x="112" y="53"/>
                  </a:cubicBezTo>
                  <a:cubicBezTo>
                    <a:pt x="112" y="54"/>
                    <a:pt x="112" y="54"/>
                    <a:pt x="112" y="54"/>
                  </a:cubicBezTo>
                  <a:cubicBezTo>
                    <a:pt x="112" y="54"/>
                    <a:pt x="112" y="54"/>
                    <a:pt x="112" y="54"/>
                  </a:cubicBezTo>
                  <a:cubicBezTo>
                    <a:pt x="111" y="53"/>
                    <a:pt x="111" y="53"/>
                    <a:pt x="111" y="53"/>
                  </a:cubicBezTo>
                  <a:cubicBezTo>
                    <a:pt x="111" y="52"/>
                    <a:pt x="111" y="52"/>
                    <a:pt x="111" y="52"/>
                  </a:cubicBezTo>
                  <a:cubicBezTo>
                    <a:pt x="112" y="52"/>
                    <a:pt x="112" y="52"/>
                    <a:pt x="112" y="52"/>
                  </a:cubicBezTo>
                  <a:cubicBezTo>
                    <a:pt x="112" y="51"/>
                    <a:pt x="112" y="51"/>
                    <a:pt x="112" y="51"/>
                  </a:cubicBezTo>
                  <a:close/>
                  <a:moveTo>
                    <a:pt x="136" y="36"/>
                  </a:moveTo>
                  <a:cubicBezTo>
                    <a:pt x="136" y="37"/>
                    <a:pt x="136" y="37"/>
                    <a:pt x="136" y="37"/>
                  </a:cubicBezTo>
                  <a:cubicBezTo>
                    <a:pt x="137" y="37"/>
                    <a:pt x="137" y="37"/>
                    <a:pt x="137" y="37"/>
                  </a:cubicBezTo>
                  <a:cubicBezTo>
                    <a:pt x="137" y="38"/>
                    <a:pt x="137" y="38"/>
                    <a:pt x="137" y="38"/>
                  </a:cubicBezTo>
                  <a:cubicBezTo>
                    <a:pt x="137" y="38"/>
                    <a:pt x="137" y="38"/>
                    <a:pt x="137" y="38"/>
                  </a:cubicBezTo>
                  <a:cubicBezTo>
                    <a:pt x="136" y="37"/>
                    <a:pt x="136" y="37"/>
                    <a:pt x="136" y="37"/>
                  </a:cubicBezTo>
                  <a:cubicBezTo>
                    <a:pt x="136" y="36"/>
                    <a:pt x="136" y="36"/>
                    <a:pt x="136" y="36"/>
                  </a:cubicBezTo>
                  <a:cubicBezTo>
                    <a:pt x="136" y="36"/>
                    <a:pt x="136" y="36"/>
                    <a:pt x="136" y="36"/>
                  </a:cubicBezTo>
                  <a:close/>
                  <a:moveTo>
                    <a:pt x="134" y="35"/>
                  </a:moveTo>
                  <a:cubicBezTo>
                    <a:pt x="134" y="35"/>
                    <a:pt x="134" y="35"/>
                    <a:pt x="134" y="35"/>
                  </a:cubicBezTo>
                  <a:cubicBezTo>
                    <a:pt x="135" y="35"/>
                    <a:pt x="135" y="35"/>
                    <a:pt x="135" y="35"/>
                  </a:cubicBezTo>
                  <a:cubicBezTo>
                    <a:pt x="136" y="35"/>
                    <a:pt x="136" y="35"/>
                    <a:pt x="136" y="35"/>
                  </a:cubicBezTo>
                  <a:cubicBezTo>
                    <a:pt x="137" y="35"/>
                    <a:pt x="137" y="35"/>
                    <a:pt x="137" y="35"/>
                  </a:cubicBezTo>
                  <a:cubicBezTo>
                    <a:pt x="138" y="35"/>
                    <a:pt x="138" y="35"/>
                    <a:pt x="138" y="35"/>
                  </a:cubicBezTo>
                  <a:cubicBezTo>
                    <a:pt x="137" y="35"/>
                    <a:pt x="137" y="35"/>
                    <a:pt x="137" y="35"/>
                  </a:cubicBezTo>
                  <a:cubicBezTo>
                    <a:pt x="135" y="36"/>
                    <a:pt x="135" y="36"/>
                    <a:pt x="135" y="36"/>
                  </a:cubicBezTo>
                  <a:cubicBezTo>
                    <a:pt x="134" y="35"/>
                    <a:pt x="134" y="35"/>
                    <a:pt x="134" y="35"/>
                  </a:cubicBezTo>
                  <a:cubicBezTo>
                    <a:pt x="134" y="35"/>
                    <a:pt x="134" y="35"/>
                    <a:pt x="134" y="35"/>
                  </a:cubicBezTo>
                  <a:cubicBezTo>
                    <a:pt x="134" y="35"/>
                    <a:pt x="134" y="35"/>
                    <a:pt x="134" y="35"/>
                  </a:cubicBezTo>
                  <a:close/>
                  <a:moveTo>
                    <a:pt x="129" y="35"/>
                  </a:moveTo>
                  <a:cubicBezTo>
                    <a:pt x="130" y="35"/>
                    <a:pt x="130" y="35"/>
                    <a:pt x="130" y="35"/>
                  </a:cubicBezTo>
                  <a:cubicBezTo>
                    <a:pt x="130" y="35"/>
                    <a:pt x="130" y="35"/>
                    <a:pt x="130" y="35"/>
                  </a:cubicBezTo>
                  <a:cubicBezTo>
                    <a:pt x="131" y="34"/>
                    <a:pt x="131" y="34"/>
                    <a:pt x="131" y="34"/>
                  </a:cubicBezTo>
                  <a:cubicBezTo>
                    <a:pt x="132" y="35"/>
                    <a:pt x="132" y="35"/>
                    <a:pt x="132" y="35"/>
                  </a:cubicBezTo>
                  <a:cubicBezTo>
                    <a:pt x="132" y="35"/>
                    <a:pt x="132" y="35"/>
                    <a:pt x="132" y="35"/>
                  </a:cubicBezTo>
                  <a:cubicBezTo>
                    <a:pt x="133" y="35"/>
                    <a:pt x="133" y="35"/>
                    <a:pt x="133" y="35"/>
                  </a:cubicBezTo>
                  <a:cubicBezTo>
                    <a:pt x="134" y="35"/>
                    <a:pt x="134" y="35"/>
                    <a:pt x="134" y="35"/>
                  </a:cubicBezTo>
                  <a:cubicBezTo>
                    <a:pt x="134" y="35"/>
                    <a:pt x="134" y="35"/>
                    <a:pt x="134" y="35"/>
                  </a:cubicBezTo>
                  <a:cubicBezTo>
                    <a:pt x="133" y="35"/>
                    <a:pt x="133" y="35"/>
                    <a:pt x="133" y="35"/>
                  </a:cubicBezTo>
                  <a:cubicBezTo>
                    <a:pt x="132" y="36"/>
                    <a:pt x="132" y="36"/>
                    <a:pt x="132" y="36"/>
                  </a:cubicBezTo>
                  <a:cubicBezTo>
                    <a:pt x="132" y="35"/>
                    <a:pt x="132" y="35"/>
                    <a:pt x="132" y="35"/>
                  </a:cubicBezTo>
                  <a:cubicBezTo>
                    <a:pt x="131" y="36"/>
                    <a:pt x="131" y="36"/>
                    <a:pt x="131" y="36"/>
                  </a:cubicBezTo>
                  <a:cubicBezTo>
                    <a:pt x="130" y="36"/>
                    <a:pt x="130" y="36"/>
                    <a:pt x="130" y="36"/>
                  </a:cubicBezTo>
                  <a:cubicBezTo>
                    <a:pt x="129" y="35"/>
                    <a:pt x="129" y="35"/>
                    <a:pt x="129" y="35"/>
                  </a:cubicBezTo>
                  <a:cubicBezTo>
                    <a:pt x="129" y="35"/>
                    <a:pt x="129" y="35"/>
                    <a:pt x="129" y="35"/>
                  </a:cubicBezTo>
                  <a:close/>
                  <a:moveTo>
                    <a:pt x="122" y="50"/>
                  </a:moveTo>
                  <a:cubicBezTo>
                    <a:pt x="122" y="49"/>
                    <a:pt x="122" y="49"/>
                    <a:pt x="122" y="49"/>
                  </a:cubicBezTo>
                  <a:cubicBezTo>
                    <a:pt x="123" y="47"/>
                    <a:pt x="123" y="47"/>
                    <a:pt x="123" y="47"/>
                  </a:cubicBezTo>
                  <a:cubicBezTo>
                    <a:pt x="123" y="46"/>
                    <a:pt x="123" y="46"/>
                    <a:pt x="123" y="46"/>
                  </a:cubicBezTo>
                  <a:cubicBezTo>
                    <a:pt x="123" y="46"/>
                    <a:pt x="123" y="46"/>
                    <a:pt x="123" y="46"/>
                  </a:cubicBezTo>
                  <a:cubicBezTo>
                    <a:pt x="124" y="46"/>
                    <a:pt x="124" y="46"/>
                    <a:pt x="124" y="46"/>
                  </a:cubicBezTo>
                  <a:cubicBezTo>
                    <a:pt x="124" y="46"/>
                    <a:pt x="124" y="46"/>
                    <a:pt x="124" y="46"/>
                  </a:cubicBezTo>
                  <a:cubicBezTo>
                    <a:pt x="124" y="47"/>
                    <a:pt x="124" y="47"/>
                    <a:pt x="124" y="47"/>
                  </a:cubicBezTo>
                  <a:cubicBezTo>
                    <a:pt x="124" y="47"/>
                    <a:pt x="124" y="47"/>
                    <a:pt x="124" y="47"/>
                  </a:cubicBezTo>
                  <a:cubicBezTo>
                    <a:pt x="124" y="47"/>
                    <a:pt x="124" y="47"/>
                    <a:pt x="124" y="47"/>
                  </a:cubicBezTo>
                  <a:cubicBezTo>
                    <a:pt x="124" y="47"/>
                    <a:pt x="124" y="47"/>
                    <a:pt x="124" y="47"/>
                  </a:cubicBezTo>
                  <a:cubicBezTo>
                    <a:pt x="123" y="48"/>
                    <a:pt x="123" y="48"/>
                    <a:pt x="123" y="48"/>
                  </a:cubicBezTo>
                  <a:cubicBezTo>
                    <a:pt x="123" y="48"/>
                    <a:pt x="123" y="48"/>
                    <a:pt x="123" y="48"/>
                  </a:cubicBezTo>
                  <a:cubicBezTo>
                    <a:pt x="123" y="49"/>
                    <a:pt x="123" y="49"/>
                    <a:pt x="123" y="49"/>
                  </a:cubicBezTo>
                  <a:cubicBezTo>
                    <a:pt x="124" y="49"/>
                    <a:pt x="124" y="49"/>
                    <a:pt x="124" y="49"/>
                  </a:cubicBezTo>
                  <a:cubicBezTo>
                    <a:pt x="124" y="49"/>
                    <a:pt x="124" y="49"/>
                    <a:pt x="124" y="49"/>
                  </a:cubicBezTo>
                  <a:cubicBezTo>
                    <a:pt x="124" y="50"/>
                    <a:pt x="124" y="50"/>
                    <a:pt x="124" y="50"/>
                  </a:cubicBezTo>
                  <a:cubicBezTo>
                    <a:pt x="123" y="50"/>
                    <a:pt x="123" y="50"/>
                    <a:pt x="123" y="50"/>
                  </a:cubicBezTo>
                  <a:cubicBezTo>
                    <a:pt x="123" y="50"/>
                    <a:pt x="123" y="50"/>
                    <a:pt x="123" y="50"/>
                  </a:cubicBezTo>
                  <a:cubicBezTo>
                    <a:pt x="122" y="51"/>
                    <a:pt x="122" y="51"/>
                    <a:pt x="122" y="51"/>
                  </a:cubicBezTo>
                  <a:cubicBezTo>
                    <a:pt x="122" y="50"/>
                    <a:pt x="122" y="50"/>
                    <a:pt x="122" y="50"/>
                  </a:cubicBezTo>
                  <a:cubicBezTo>
                    <a:pt x="122" y="50"/>
                    <a:pt x="122" y="50"/>
                    <a:pt x="122" y="50"/>
                  </a:cubicBezTo>
                  <a:close/>
                  <a:moveTo>
                    <a:pt x="120" y="49"/>
                  </a:moveTo>
                  <a:cubicBezTo>
                    <a:pt x="120" y="49"/>
                    <a:pt x="120" y="49"/>
                    <a:pt x="120" y="49"/>
                  </a:cubicBezTo>
                  <a:cubicBezTo>
                    <a:pt x="120" y="50"/>
                    <a:pt x="120" y="50"/>
                    <a:pt x="120" y="50"/>
                  </a:cubicBezTo>
                  <a:cubicBezTo>
                    <a:pt x="121" y="50"/>
                    <a:pt x="121" y="50"/>
                    <a:pt x="121" y="50"/>
                  </a:cubicBezTo>
                  <a:cubicBezTo>
                    <a:pt x="121" y="49"/>
                    <a:pt x="121" y="49"/>
                    <a:pt x="121" y="49"/>
                  </a:cubicBezTo>
                  <a:cubicBezTo>
                    <a:pt x="121" y="49"/>
                    <a:pt x="121" y="49"/>
                    <a:pt x="121" y="49"/>
                  </a:cubicBezTo>
                  <a:cubicBezTo>
                    <a:pt x="121" y="48"/>
                    <a:pt x="121" y="48"/>
                    <a:pt x="121" y="48"/>
                  </a:cubicBezTo>
                  <a:cubicBezTo>
                    <a:pt x="122" y="48"/>
                    <a:pt x="122" y="48"/>
                    <a:pt x="122" y="48"/>
                  </a:cubicBezTo>
                  <a:cubicBezTo>
                    <a:pt x="122" y="48"/>
                    <a:pt x="122" y="48"/>
                    <a:pt x="122" y="48"/>
                  </a:cubicBezTo>
                  <a:cubicBezTo>
                    <a:pt x="121" y="47"/>
                    <a:pt x="121" y="47"/>
                    <a:pt x="121" y="47"/>
                  </a:cubicBezTo>
                  <a:cubicBezTo>
                    <a:pt x="121" y="47"/>
                    <a:pt x="121" y="47"/>
                    <a:pt x="121" y="47"/>
                  </a:cubicBezTo>
                  <a:cubicBezTo>
                    <a:pt x="120" y="48"/>
                    <a:pt x="120" y="48"/>
                    <a:pt x="120" y="48"/>
                  </a:cubicBezTo>
                  <a:cubicBezTo>
                    <a:pt x="120" y="48"/>
                    <a:pt x="120" y="48"/>
                    <a:pt x="120" y="48"/>
                  </a:cubicBezTo>
                  <a:cubicBezTo>
                    <a:pt x="120" y="49"/>
                    <a:pt x="120" y="49"/>
                    <a:pt x="120" y="49"/>
                  </a:cubicBezTo>
                  <a:close/>
                  <a:moveTo>
                    <a:pt x="118" y="48"/>
                  </a:moveTo>
                  <a:cubicBezTo>
                    <a:pt x="118" y="49"/>
                    <a:pt x="118" y="49"/>
                    <a:pt x="118" y="49"/>
                  </a:cubicBezTo>
                  <a:cubicBezTo>
                    <a:pt x="117" y="49"/>
                    <a:pt x="117" y="49"/>
                    <a:pt x="117" y="49"/>
                  </a:cubicBezTo>
                  <a:cubicBezTo>
                    <a:pt x="118" y="50"/>
                    <a:pt x="118" y="50"/>
                    <a:pt x="118" y="50"/>
                  </a:cubicBezTo>
                  <a:cubicBezTo>
                    <a:pt x="118" y="50"/>
                    <a:pt x="118" y="50"/>
                    <a:pt x="118" y="50"/>
                  </a:cubicBezTo>
                  <a:cubicBezTo>
                    <a:pt x="119" y="50"/>
                    <a:pt x="119" y="50"/>
                    <a:pt x="119" y="50"/>
                  </a:cubicBezTo>
                  <a:cubicBezTo>
                    <a:pt x="119" y="49"/>
                    <a:pt x="119" y="49"/>
                    <a:pt x="119" y="49"/>
                  </a:cubicBezTo>
                  <a:cubicBezTo>
                    <a:pt x="118" y="48"/>
                    <a:pt x="118" y="48"/>
                    <a:pt x="118" y="48"/>
                  </a:cubicBezTo>
                  <a:cubicBezTo>
                    <a:pt x="118" y="48"/>
                    <a:pt x="118" y="48"/>
                    <a:pt x="118" y="48"/>
                  </a:cubicBezTo>
                  <a:close/>
                  <a:moveTo>
                    <a:pt x="124" y="35"/>
                  </a:moveTo>
                  <a:cubicBezTo>
                    <a:pt x="123" y="36"/>
                    <a:pt x="123" y="36"/>
                    <a:pt x="123" y="36"/>
                  </a:cubicBezTo>
                  <a:cubicBezTo>
                    <a:pt x="124" y="36"/>
                    <a:pt x="124" y="36"/>
                    <a:pt x="124" y="36"/>
                  </a:cubicBezTo>
                  <a:cubicBezTo>
                    <a:pt x="124" y="36"/>
                    <a:pt x="124" y="35"/>
                    <a:pt x="124" y="35"/>
                  </a:cubicBezTo>
                  <a:close/>
                  <a:moveTo>
                    <a:pt x="125" y="35"/>
                  </a:moveTo>
                  <a:cubicBezTo>
                    <a:pt x="125" y="35"/>
                    <a:pt x="125" y="35"/>
                    <a:pt x="125" y="35"/>
                  </a:cubicBezTo>
                  <a:cubicBezTo>
                    <a:pt x="125" y="35"/>
                    <a:pt x="125" y="35"/>
                    <a:pt x="125" y="35"/>
                  </a:cubicBezTo>
                  <a:cubicBezTo>
                    <a:pt x="125" y="35"/>
                    <a:pt x="125" y="35"/>
                    <a:pt x="125" y="35"/>
                  </a:cubicBezTo>
                  <a:close/>
                  <a:moveTo>
                    <a:pt x="126" y="34"/>
                  </a:moveTo>
                  <a:cubicBezTo>
                    <a:pt x="126" y="34"/>
                    <a:pt x="126" y="34"/>
                    <a:pt x="126" y="34"/>
                  </a:cubicBezTo>
                  <a:cubicBezTo>
                    <a:pt x="126" y="35"/>
                    <a:pt x="126" y="35"/>
                    <a:pt x="126" y="35"/>
                  </a:cubicBezTo>
                  <a:cubicBezTo>
                    <a:pt x="126" y="34"/>
                    <a:pt x="126" y="34"/>
                    <a:pt x="126" y="34"/>
                  </a:cubicBezTo>
                  <a:close/>
                  <a:moveTo>
                    <a:pt x="123" y="33"/>
                  </a:moveTo>
                  <a:cubicBezTo>
                    <a:pt x="124" y="33"/>
                    <a:pt x="124" y="33"/>
                    <a:pt x="124" y="33"/>
                  </a:cubicBezTo>
                  <a:cubicBezTo>
                    <a:pt x="125" y="33"/>
                    <a:pt x="125" y="33"/>
                    <a:pt x="125" y="33"/>
                  </a:cubicBezTo>
                  <a:cubicBezTo>
                    <a:pt x="125" y="33"/>
                    <a:pt x="125" y="33"/>
                    <a:pt x="125" y="33"/>
                  </a:cubicBezTo>
                  <a:cubicBezTo>
                    <a:pt x="125" y="33"/>
                    <a:pt x="125" y="33"/>
                    <a:pt x="125" y="33"/>
                  </a:cubicBezTo>
                  <a:cubicBezTo>
                    <a:pt x="125" y="33"/>
                    <a:pt x="125" y="33"/>
                    <a:pt x="125" y="33"/>
                  </a:cubicBezTo>
                  <a:cubicBezTo>
                    <a:pt x="126" y="33"/>
                    <a:pt x="126" y="33"/>
                    <a:pt x="126" y="33"/>
                  </a:cubicBezTo>
                  <a:cubicBezTo>
                    <a:pt x="126" y="33"/>
                    <a:pt x="126" y="33"/>
                    <a:pt x="126" y="33"/>
                  </a:cubicBezTo>
                  <a:cubicBezTo>
                    <a:pt x="126" y="34"/>
                    <a:pt x="126" y="34"/>
                    <a:pt x="126" y="34"/>
                  </a:cubicBezTo>
                  <a:cubicBezTo>
                    <a:pt x="125" y="34"/>
                    <a:pt x="125" y="34"/>
                    <a:pt x="125" y="34"/>
                  </a:cubicBezTo>
                  <a:cubicBezTo>
                    <a:pt x="125" y="34"/>
                    <a:pt x="125" y="34"/>
                    <a:pt x="125" y="34"/>
                  </a:cubicBezTo>
                  <a:cubicBezTo>
                    <a:pt x="125" y="34"/>
                    <a:pt x="125" y="34"/>
                    <a:pt x="125" y="34"/>
                  </a:cubicBezTo>
                  <a:cubicBezTo>
                    <a:pt x="124" y="34"/>
                    <a:pt x="124" y="34"/>
                    <a:pt x="124" y="34"/>
                  </a:cubicBezTo>
                  <a:cubicBezTo>
                    <a:pt x="123" y="34"/>
                    <a:pt x="123" y="34"/>
                    <a:pt x="123" y="34"/>
                  </a:cubicBezTo>
                  <a:cubicBezTo>
                    <a:pt x="123" y="34"/>
                    <a:pt x="123" y="34"/>
                    <a:pt x="123" y="34"/>
                  </a:cubicBezTo>
                  <a:cubicBezTo>
                    <a:pt x="123" y="33"/>
                    <a:pt x="123" y="33"/>
                    <a:pt x="123" y="33"/>
                  </a:cubicBezTo>
                  <a:close/>
                  <a:moveTo>
                    <a:pt x="118" y="29"/>
                  </a:moveTo>
                  <a:cubicBezTo>
                    <a:pt x="119" y="29"/>
                    <a:pt x="119" y="29"/>
                    <a:pt x="119" y="29"/>
                  </a:cubicBezTo>
                  <a:cubicBezTo>
                    <a:pt x="119" y="29"/>
                    <a:pt x="119" y="29"/>
                    <a:pt x="119" y="29"/>
                  </a:cubicBezTo>
                  <a:cubicBezTo>
                    <a:pt x="119" y="29"/>
                    <a:pt x="118" y="29"/>
                    <a:pt x="118" y="29"/>
                  </a:cubicBezTo>
                  <a:close/>
                  <a:moveTo>
                    <a:pt x="117" y="29"/>
                  </a:moveTo>
                  <a:cubicBezTo>
                    <a:pt x="118" y="29"/>
                    <a:pt x="118" y="29"/>
                    <a:pt x="118" y="29"/>
                  </a:cubicBezTo>
                  <a:cubicBezTo>
                    <a:pt x="118" y="30"/>
                    <a:pt x="118" y="30"/>
                    <a:pt x="118" y="30"/>
                  </a:cubicBezTo>
                  <a:cubicBezTo>
                    <a:pt x="118" y="30"/>
                    <a:pt x="118" y="30"/>
                    <a:pt x="118" y="30"/>
                  </a:cubicBezTo>
                  <a:cubicBezTo>
                    <a:pt x="117" y="29"/>
                    <a:pt x="117" y="29"/>
                    <a:pt x="117" y="29"/>
                  </a:cubicBezTo>
                  <a:close/>
                  <a:moveTo>
                    <a:pt x="112" y="26"/>
                  </a:moveTo>
                  <a:cubicBezTo>
                    <a:pt x="113" y="25"/>
                    <a:pt x="113" y="25"/>
                    <a:pt x="113" y="25"/>
                  </a:cubicBezTo>
                  <a:cubicBezTo>
                    <a:pt x="114" y="26"/>
                    <a:pt x="114" y="26"/>
                    <a:pt x="114" y="26"/>
                  </a:cubicBezTo>
                  <a:cubicBezTo>
                    <a:pt x="115" y="26"/>
                    <a:pt x="115" y="26"/>
                    <a:pt x="115" y="26"/>
                  </a:cubicBezTo>
                  <a:cubicBezTo>
                    <a:pt x="117" y="25"/>
                    <a:pt x="117" y="25"/>
                    <a:pt x="117" y="25"/>
                  </a:cubicBezTo>
                  <a:cubicBezTo>
                    <a:pt x="118" y="25"/>
                    <a:pt x="118" y="25"/>
                    <a:pt x="118" y="25"/>
                  </a:cubicBezTo>
                  <a:cubicBezTo>
                    <a:pt x="118" y="26"/>
                    <a:pt x="118" y="26"/>
                    <a:pt x="118" y="26"/>
                  </a:cubicBezTo>
                  <a:cubicBezTo>
                    <a:pt x="119" y="26"/>
                    <a:pt x="119" y="26"/>
                    <a:pt x="119" y="26"/>
                  </a:cubicBezTo>
                  <a:cubicBezTo>
                    <a:pt x="120" y="26"/>
                    <a:pt x="120" y="26"/>
                    <a:pt x="120" y="26"/>
                  </a:cubicBezTo>
                  <a:cubicBezTo>
                    <a:pt x="122" y="26"/>
                    <a:pt x="122" y="26"/>
                    <a:pt x="122" y="26"/>
                  </a:cubicBezTo>
                  <a:cubicBezTo>
                    <a:pt x="123" y="26"/>
                    <a:pt x="123" y="26"/>
                    <a:pt x="123" y="26"/>
                  </a:cubicBezTo>
                  <a:cubicBezTo>
                    <a:pt x="123" y="26"/>
                    <a:pt x="123" y="26"/>
                    <a:pt x="123" y="26"/>
                  </a:cubicBezTo>
                  <a:cubicBezTo>
                    <a:pt x="124" y="26"/>
                    <a:pt x="124" y="26"/>
                    <a:pt x="124" y="26"/>
                  </a:cubicBezTo>
                  <a:cubicBezTo>
                    <a:pt x="125" y="26"/>
                    <a:pt x="125" y="26"/>
                    <a:pt x="125" y="26"/>
                  </a:cubicBezTo>
                  <a:cubicBezTo>
                    <a:pt x="125" y="26"/>
                    <a:pt x="125" y="26"/>
                    <a:pt x="125" y="26"/>
                  </a:cubicBezTo>
                  <a:cubicBezTo>
                    <a:pt x="126" y="27"/>
                    <a:pt x="126" y="27"/>
                    <a:pt x="126" y="27"/>
                  </a:cubicBezTo>
                  <a:cubicBezTo>
                    <a:pt x="129" y="26"/>
                    <a:pt x="129" y="26"/>
                    <a:pt x="129" y="26"/>
                  </a:cubicBezTo>
                  <a:cubicBezTo>
                    <a:pt x="131" y="25"/>
                    <a:pt x="131" y="25"/>
                    <a:pt x="131" y="25"/>
                  </a:cubicBezTo>
                  <a:cubicBezTo>
                    <a:pt x="131" y="24"/>
                    <a:pt x="131" y="24"/>
                    <a:pt x="131" y="24"/>
                  </a:cubicBezTo>
                  <a:cubicBezTo>
                    <a:pt x="132" y="24"/>
                    <a:pt x="132" y="24"/>
                    <a:pt x="132" y="24"/>
                  </a:cubicBezTo>
                  <a:cubicBezTo>
                    <a:pt x="132" y="24"/>
                    <a:pt x="132" y="24"/>
                    <a:pt x="132" y="24"/>
                  </a:cubicBezTo>
                  <a:cubicBezTo>
                    <a:pt x="133" y="23"/>
                    <a:pt x="133" y="23"/>
                    <a:pt x="133" y="23"/>
                  </a:cubicBezTo>
                  <a:cubicBezTo>
                    <a:pt x="133" y="23"/>
                    <a:pt x="133" y="23"/>
                    <a:pt x="133" y="23"/>
                  </a:cubicBezTo>
                  <a:cubicBezTo>
                    <a:pt x="133" y="22"/>
                    <a:pt x="133" y="22"/>
                    <a:pt x="133" y="22"/>
                  </a:cubicBezTo>
                  <a:cubicBezTo>
                    <a:pt x="134" y="22"/>
                    <a:pt x="134" y="22"/>
                    <a:pt x="134" y="22"/>
                  </a:cubicBezTo>
                  <a:cubicBezTo>
                    <a:pt x="133" y="21"/>
                    <a:pt x="133" y="21"/>
                    <a:pt x="133" y="21"/>
                  </a:cubicBezTo>
                  <a:cubicBezTo>
                    <a:pt x="133" y="21"/>
                    <a:pt x="133" y="21"/>
                    <a:pt x="133" y="21"/>
                  </a:cubicBezTo>
                  <a:cubicBezTo>
                    <a:pt x="132" y="21"/>
                    <a:pt x="132" y="21"/>
                    <a:pt x="132" y="21"/>
                  </a:cubicBezTo>
                  <a:cubicBezTo>
                    <a:pt x="131" y="21"/>
                    <a:pt x="131" y="21"/>
                    <a:pt x="131" y="21"/>
                  </a:cubicBezTo>
                  <a:cubicBezTo>
                    <a:pt x="131" y="22"/>
                    <a:pt x="131" y="22"/>
                    <a:pt x="131" y="22"/>
                  </a:cubicBezTo>
                  <a:cubicBezTo>
                    <a:pt x="130" y="22"/>
                    <a:pt x="130" y="22"/>
                    <a:pt x="130" y="22"/>
                  </a:cubicBezTo>
                  <a:cubicBezTo>
                    <a:pt x="130" y="23"/>
                    <a:pt x="130" y="23"/>
                    <a:pt x="130" y="23"/>
                  </a:cubicBezTo>
                  <a:cubicBezTo>
                    <a:pt x="129" y="23"/>
                    <a:pt x="129" y="23"/>
                    <a:pt x="129" y="23"/>
                  </a:cubicBezTo>
                  <a:cubicBezTo>
                    <a:pt x="129" y="23"/>
                    <a:pt x="129" y="23"/>
                    <a:pt x="129" y="23"/>
                  </a:cubicBezTo>
                  <a:cubicBezTo>
                    <a:pt x="128" y="24"/>
                    <a:pt x="128" y="24"/>
                    <a:pt x="128" y="24"/>
                  </a:cubicBezTo>
                  <a:cubicBezTo>
                    <a:pt x="127" y="24"/>
                    <a:pt x="127" y="24"/>
                    <a:pt x="127" y="24"/>
                  </a:cubicBezTo>
                  <a:cubicBezTo>
                    <a:pt x="125" y="24"/>
                    <a:pt x="125" y="24"/>
                    <a:pt x="125" y="24"/>
                  </a:cubicBezTo>
                  <a:cubicBezTo>
                    <a:pt x="123" y="24"/>
                    <a:pt x="123" y="24"/>
                    <a:pt x="123" y="24"/>
                  </a:cubicBezTo>
                  <a:cubicBezTo>
                    <a:pt x="123" y="24"/>
                    <a:pt x="123" y="24"/>
                    <a:pt x="123" y="24"/>
                  </a:cubicBezTo>
                  <a:cubicBezTo>
                    <a:pt x="122" y="24"/>
                    <a:pt x="122" y="24"/>
                    <a:pt x="122" y="24"/>
                  </a:cubicBezTo>
                  <a:cubicBezTo>
                    <a:pt x="122" y="23"/>
                    <a:pt x="122" y="23"/>
                    <a:pt x="122" y="23"/>
                  </a:cubicBezTo>
                  <a:cubicBezTo>
                    <a:pt x="121" y="23"/>
                    <a:pt x="121" y="23"/>
                    <a:pt x="121" y="23"/>
                  </a:cubicBezTo>
                  <a:cubicBezTo>
                    <a:pt x="120" y="23"/>
                    <a:pt x="120" y="23"/>
                    <a:pt x="120" y="23"/>
                  </a:cubicBezTo>
                  <a:cubicBezTo>
                    <a:pt x="119" y="23"/>
                    <a:pt x="119" y="23"/>
                    <a:pt x="119" y="23"/>
                  </a:cubicBezTo>
                  <a:cubicBezTo>
                    <a:pt x="118" y="23"/>
                    <a:pt x="118" y="23"/>
                    <a:pt x="118" y="23"/>
                  </a:cubicBezTo>
                  <a:cubicBezTo>
                    <a:pt x="118" y="23"/>
                    <a:pt x="118" y="23"/>
                    <a:pt x="118" y="23"/>
                  </a:cubicBezTo>
                  <a:cubicBezTo>
                    <a:pt x="117" y="23"/>
                    <a:pt x="117" y="23"/>
                    <a:pt x="117" y="23"/>
                  </a:cubicBezTo>
                  <a:cubicBezTo>
                    <a:pt x="116" y="22"/>
                    <a:pt x="116" y="22"/>
                    <a:pt x="116" y="22"/>
                  </a:cubicBezTo>
                  <a:cubicBezTo>
                    <a:pt x="115" y="22"/>
                    <a:pt x="115" y="22"/>
                    <a:pt x="115" y="22"/>
                  </a:cubicBezTo>
                  <a:cubicBezTo>
                    <a:pt x="114" y="22"/>
                    <a:pt x="114" y="22"/>
                    <a:pt x="114" y="22"/>
                  </a:cubicBezTo>
                  <a:cubicBezTo>
                    <a:pt x="114" y="23"/>
                    <a:pt x="114" y="23"/>
                    <a:pt x="114" y="23"/>
                  </a:cubicBezTo>
                  <a:cubicBezTo>
                    <a:pt x="113" y="23"/>
                    <a:pt x="113" y="23"/>
                    <a:pt x="113" y="23"/>
                  </a:cubicBezTo>
                  <a:cubicBezTo>
                    <a:pt x="113" y="24"/>
                    <a:pt x="113" y="24"/>
                    <a:pt x="113" y="24"/>
                  </a:cubicBezTo>
                  <a:cubicBezTo>
                    <a:pt x="112" y="25"/>
                    <a:pt x="112" y="25"/>
                    <a:pt x="112" y="25"/>
                  </a:cubicBezTo>
                  <a:cubicBezTo>
                    <a:pt x="111" y="24"/>
                    <a:pt x="111" y="24"/>
                    <a:pt x="111" y="24"/>
                  </a:cubicBezTo>
                  <a:cubicBezTo>
                    <a:pt x="110" y="24"/>
                    <a:pt x="110" y="24"/>
                    <a:pt x="110" y="24"/>
                  </a:cubicBezTo>
                  <a:cubicBezTo>
                    <a:pt x="110" y="25"/>
                    <a:pt x="110" y="25"/>
                    <a:pt x="110" y="25"/>
                  </a:cubicBezTo>
                  <a:cubicBezTo>
                    <a:pt x="110" y="25"/>
                    <a:pt x="110" y="25"/>
                    <a:pt x="110" y="25"/>
                  </a:cubicBezTo>
                  <a:cubicBezTo>
                    <a:pt x="109" y="26"/>
                    <a:pt x="109" y="26"/>
                    <a:pt x="109" y="26"/>
                  </a:cubicBezTo>
                  <a:cubicBezTo>
                    <a:pt x="109" y="27"/>
                    <a:pt x="109" y="27"/>
                    <a:pt x="109" y="27"/>
                  </a:cubicBezTo>
                  <a:cubicBezTo>
                    <a:pt x="109" y="28"/>
                    <a:pt x="109" y="28"/>
                    <a:pt x="109" y="28"/>
                  </a:cubicBezTo>
                  <a:cubicBezTo>
                    <a:pt x="109" y="29"/>
                    <a:pt x="109" y="29"/>
                    <a:pt x="109" y="29"/>
                  </a:cubicBezTo>
                  <a:cubicBezTo>
                    <a:pt x="109" y="30"/>
                    <a:pt x="109" y="30"/>
                    <a:pt x="109" y="30"/>
                  </a:cubicBezTo>
                  <a:cubicBezTo>
                    <a:pt x="109" y="31"/>
                    <a:pt x="109" y="31"/>
                    <a:pt x="109" y="31"/>
                  </a:cubicBezTo>
                  <a:cubicBezTo>
                    <a:pt x="109" y="31"/>
                    <a:pt x="109" y="31"/>
                    <a:pt x="109" y="31"/>
                  </a:cubicBezTo>
                  <a:cubicBezTo>
                    <a:pt x="109" y="31"/>
                    <a:pt x="109" y="31"/>
                    <a:pt x="109" y="31"/>
                  </a:cubicBezTo>
                  <a:cubicBezTo>
                    <a:pt x="109" y="30"/>
                    <a:pt x="109" y="30"/>
                    <a:pt x="109" y="30"/>
                  </a:cubicBezTo>
                  <a:cubicBezTo>
                    <a:pt x="108" y="31"/>
                    <a:pt x="108" y="31"/>
                    <a:pt x="108" y="31"/>
                  </a:cubicBezTo>
                  <a:cubicBezTo>
                    <a:pt x="107" y="31"/>
                    <a:pt x="107" y="31"/>
                    <a:pt x="107" y="31"/>
                  </a:cubicBezTo>
                  <a:cubicBezTo>
                    <a:pt x="107" y="32"/>
                    <a:pt x="107" y="32"/>
                    <a:pt x="107" y="32"/>
                  </a:cubicBezTo>
                  <a:cubicBezTo>
                    <a:pt x="106" y="32"/>
                    <a:pt x="106" y="32"/>
                    <a:pt x="106" y="32"/>
                  </a:cubicBezTo>
                  <a:cubicBezTo>
                    <a:pt x="107" y="33"/>
                    <a:pt x="107" y="33"/>
                    <a:pt x="107" y="33"/>
                  </a:cubicBezTo>
                  <a:cubicBezTo>
                    <a:pt x="106" y="34"/>
                    <a:pt x="106" y="34"/>
                    <a:pt x="106" y="34"/>
                  </a:cubicBezTo>
                  <a:cubicBezTo>
                    <a:pt x="107" y="36"/>
                    <a:pt x="107" y="36"/>
                    <a:pt x="107" y="36"/>
                  </a:cubicBezTo>
                  <a:cubicBezTo>
                    <a:pt x="106" y="36"/>
                    <a:pt x="106" y="36"/>
                    <a:pt x="106" y="36"/>
                  </a:cubicBezTo>
                  <a:cubicBezTo>
                    <a:pt x="106" y="37"/>
                    <a:pt x="106" y="37"/>
                    <a:pt x="106" y="37"/>
                  </a:cubicBezTo>
                  <a:cubicBezTo>
                    <a:pt x="106" y="37"/>
                    <a:pt x="106" y="37"/>
                    <a:pt x="106" y="37"/>
                  </a:cubicBezTo>
                  <a:cubicBezTo>
                    <a:pt x="106" y="38"/>
                    <a:pt x="106" y="38"/>
                    <a:pt x="106" y="38"/>
                  </a:cubicBezTo>
                  <a:cubicBezTo>
                    <a:pt x="105" y="39"/>
                    <a:pt x="105" y="39"/>
                    <a:pt x="105" y="39"/>
                  </a:cubicBezTo>
                  <a:cubicBezTo>
                    <a:pt x="104" y="40"/>
                    <a:pt x="104" y="40"/>
                    <a:pt x="104" y="40"/>
                  </a:cubicBezTo>
                  <a:cubicBezTo>
                    <a:pt x="104" y="40"/>
                    <a:pt x="104" y="40"/>
                    <a:pt x="104" y="40"/>
                  </a:cubicBezTo>
                  <a:cubicBezTo>
                    <a:pt x="104" y="40"/>
                    <a:pt x="104" y="40"/>
                    <a:pt x="104" y="40"/>
                  </a:cubicBezTo>
                  <a:cubicBezTo>
                    <a:pt x="105" y="42"/>
                    <a:pt x="105" y="42"/>
                    <a:pt x="105" y="42"/>
                  </a:cubicBezTo>
                  <a:cubicBezTo>
                    <a:pt x="105" y="42"/>
                    <a:pt x="105" y="42"/>
                    <a:pt x="105" y="42"/>
                  </a:cubicBezTo>
                  <a:cubicBezTo>
                    <a:pt x="105" y="42"/>
                    <a:pt x="105" y="42"/>
                    <a:pt x="105" y="42"/>
                  </a:cubicBezTo>
                  <a:cubicBezTo>
                    <a:pt x="106" y="42"/>
                    <a:pt x="106" y="42"/>
                    <a:pt x="106" y="42"/>
                  </a:cubicBezTo>
                  <a:cubicBezTo>
                    <a:pt x="107" y="42"/>
                    <a:pt x="107" y="42"/>
                    <a:pt x="107" y="42"/>
                  </a:cubicBezTo>
                  <a:cubicBezTo>
                    <a:pt x="107" y="42"/>
                    <a:pt x="107" y="42"/>
                    <a:pt x="107" y="42"/>
                  </a:cubicBezTo>
                  <a:cubicBezTo>
                    <a:pt x="107" y="43"/>
                    <a:pt x="107" y="43"/>
                    <a:pt x="107" y="43"/>
                  </a:cubicBezTo>
                  <a:cubicBezTo>
                    <a:pt x="108" y="45"/>
                    <a:pt x="108" y="45"/>
                    <a:pt x="108" y="45"/>
                  </a:cubicBezTo>
                  <a:cubicBezTo>
                    <a:pt x="108" y="45"/>
                    <a:pt x="108" y="45"/>
                    <a:pt x="108" y="45"/>
                  </a:cubicBezTo>
                  <a:cubicBezTo>
                    <a:pt x="107" y="46"/>
                    <a:pt x="107" y="46"/>
                    <a:pt x="107" y="46"/>
                  </a:cubicBezTo>
                  <a:cubicBezTo>
                    <a:pt x="107" y="47"/>
                    <a:pt x="107" y="47"/>
                    <a:pt x="107" y="47"/>
                  </a:cubicBezTo>
                  <a:cubicBezTo>
                    <a:pt x="107" y="49"/>
                    <a:pt x="107" y="49"/>
                    <a:pt x="107" y="49"/>
                  </a:cubicBezTo>
                  <a:cubicBezTo>
                    <a:pt x="107" y="50"/>
                    <a:pt x="107" y="50"/>
                    <a:pt x="107" y="50"/>
                  </a:cubicBezTo>
                  <a:cubicBezTo>
                    <a:pt x="107" y="50"/>
                    <a:pt x="107" y="50"/>
                    <a:pt x="107" y="50"/>
                  </a:cubicBezTo>
                  <a:cubicBezTo>
                    <a:pt x="108" y="51"/>
                    <a:pt x="108" y="51"/>
                    <a:pt x="108" y="51"/>
                  </a:cubicBezTo>
                  <a:cubicBezTo>
                    <a:pt x="109" y="51"/>
                    <a:pt x="109" y="51"/>
                    <a:pt x="109" y="51"/>
                  </a:cubicBezTo>
                  <a:cubicBezTo>
                    <a:pt x="109" y="50"/>
                    <a:pt x="109" y="50"/>
                    <a:pt x="109" y="50"/>
                  </a:cubicBezTo>
                  <a:cubicBezTo>
                    <a:pt x="110" y="50"/>
                    <a:pt x="110" y="50"/>
                    <a:pt x="110" y="50"/>
                  </a:cubicBezTo>
                  <a:cubicBezTo>
                    <a:pt x="111" y="50"/>
                    <a:pt x="111" y="50"/>
                    <a:pt x="111" y="50"/>
                  </a:cubicBezTo>
                  <a:cubicBezTo>
                    <a:pt x="111" y="51"/>
                    <a:pt x="111" y="51"/>
                    <a:pt x="111" y="51"/>
                  </a:cubicBezTo>
                  <a:cubicBezTo>
                    <a:pt x="112" y="50"/>
                    <a:pt x="112" y="50"/>
                    <a:pt x="112" y="50"/>
                  </a:cubicBezTo>
                  <a:cubicBezTo>
                    <a:pt x="111" y="49"/>
                    <a:pt x="111" y="49"/>
                    <a:pt x="111" y="49"/>
                  </a:cubicBezTo>
                  <a:cubicBezTo>
                    <a:pt x="111" y="49"/>
                    <a:pt x="111" y="49"/>
                    <a:pt x="111" y="49"/>
                  </a:cubicBezTo>
                  <a:cubicBezTo>
                    <a:pt x="111" y="48"/>
                    <a:pt x="111" y="48"/>
                    <a:pt x="111" y="48"/>
                  </a:cubicBezTo>
                  <a:cubicBezTo>
                    <a:pt x="111" y="47"/>
                    <a:pt x="111" y="47"/>
                    <a:pt x="111" y="47"/>
                  </a:cubicBezTo>
                  <a:cubicBezTo>
                    <a:pt x="111" y="46"/>
                    <a:pt x="111" y="46"/>
                    <a:pt x="111" y="46"/>
                  </a:cubicBezTo>
                  <a:cubicBezTo>
                    <a:pt x="111" y="45"/>
                    <a:pt x="111" y="45"/>
                    <a:pt x="111" y="45"/>
                  </a:cubicBezTo>
                  <a:cubicBezTo>
                    <a:pt x="111" y="44"/>
                    <a:pt x="111" y="44"/>
                    <a:pt x="111" y="44"/>
                  </a:cubicBezTo>
                  <a:cubicBezTo>
                    <a:pt x="112" y="43"/>
                    <a:pt x="112" y="43"/>
                    <a:pt x="112" y="43"/>
                  </a:cubicBezTo>
                  <a:cubicBezTo>
                    <a:pt x="112" y="42"/>
                    <a:pt x="112" y="42"/>
                    <a:pt x="112" y="42"/>
                  </a:cubicBezTo>
                  <a:cubicBezTo>
                    <a:pt x="112" y="41"/>
                    <a:pt x="112" y="41"/>
                    <a:pt x="112" y="41"/>
                  </a:cubicBezTo>
                  <a:cubicBezTo>
                    <a:pt x="111" y="40"/>
                    <a:pt x="111" y="40"/>
                    <a:pt x="111" y="40"/>
                  </a:cubicBezTo>
                  <a:cubicBezTo>
                    <a:pt x="111" y="40"/>
                    <a:pt x="111" y="40"/>
                    <a:pt x="111" y="40"/>
                  </a:cubicBezTo>
                  <a:cubicBezTo>
                    <a:pt x="112" y="39"/>
                    <a:pt x="112" y="39"/>
                    <a:pt x="112" y="39"/>
                  </a:cubicBezTo>
                  <a:cubicBezTo>
                    <a:pt x="113" y="39"/>
                    <a:pt x="113" y="39"/>
                    <a:pt x="113" y="39"/>
                  </a:cubicBezTo>
                  <a:cubicBezTo>
                    <a:pt x="113" y="39"/>
                    <a:pt x="113" y="39"/>
                    <a:pt x="113" y="39"/>
                  </a:cubicBezTo>
                  <a:cubicBezTo>
                    <a:pt x="114" y="39"/>
                    <a:pt x="114" y="39"/>
                    <a:pt x="114" y="39"/>
                  </a:cubicBezTo>
                  <a:cubicBezTo>
                    <a:pt x="114" y="39"/>
                    <a:pt x="114" y="39"/>
                    <a:pt x="114" y="39"/>
                  </a:cubicBezTo>
                  <a:cubicBezTo>
                    <a:pt x="115" y="40"/>
                    <a:pt x="115" y="40"/>
                    <a:pt x="115" y="40"/>
                  </a:cubicBezTo>
                  <a:cubicBezTo>
                    <a:pt x="115" y="41"/>
                    <a:pt x="115" y="41"/>
                    <a:pt x="115" y="41"/>
                  </a:cubicBezTo>
                  <a:cubicBezTo>
                    <a:pt x="114" y="42"/>
                    <a:pt x="114" y="42"/>
                    <a:pt x="114" y="42"/>
                  </a:cubicBezTo>
                  <a:cubicBezTo>
                    <a:pt x="114" y="42"/>
                    <a:pt x="114" y="42"/>
                    <a:pt x="114" y="42"/>
                  </a:cubicBezTo>
                  <a:cubicBezTo>
                    <a:pt x="114" y="43"/>
                    <a:pt x="114" y="43"/>
                    <a:pt x="114" y="43"/>
                  </a:cubicBezTo>
                  <a:cubicBezTo>
                    <a:pt x="115" y="43"/>
                    <a:pt x="115" y="43"/>
                    <a:pt x="115" y="43"/>
                  </a:cubicBezTo>
                  <a:cubicBezTo>
                    <a:pt x="115" y="44"/>
                    <a:pt x="115" y="44"/>
                    <a:pt x="115" y="44"/>
                  </a:cubicBezTo>
                  <a:cubicBezTo>
                    <a:pt x="116" y="44"/>
                    <a:pt x="116" y="44"/>
                    <a:pt x="116" y="44"/>
                  </a:cubicBezTo>
                  <a:cubicBezTo>
                    <a:pt x="117" y="45"/>
                    <a:pt x="117" y="45"/>
                    <a:pt x="117" y="45"/>
                  </a:cubicBezTo>
                  <a:cubicBezTo>
                    <a:pt x="116" y="45"/>
                    <a:pt x="116" y="45"/>
                    <a:pt x="116" y="45"/>
                  </a:cubicBezTo>
                  <a:cubicBezTo>
                    <a:pt x="116" y="47"/>
                    <a:pt x="116" y="47"/>
                    <a:pt x="116" y="47"/>
                  </a:cubicBezTo>
                  <a:cubicBezTo>
                    <a:pt x="116" y="47"/>
                    <a:pt x="116" y="47"/>
                    <a:pt x="116" y="47"/>
                  </a:cubicBezTo>
                  <a:cubicBezTo>
                    <a:pt x="117" y="48"/>
                    <a:pt x="117" y="48"/>
                    <a:pt x="117" y="48"/>
                  </a:cubicBezTo>
                  <a:cubicBezTo>
                    <a:pt x="117" y="47"/>
                    <a:pt x="117" y="47"/>
                    <a:pt x="117" y="47"/>
                  </a:cubicBezTo>
                  <a:cubicBezTo>
                    <a:pt x="118" y="48"/>
                    <a:pt x="118" y="48"/>
                    <a:pt x="118" y="48"/>
                  </a:cubicBezTo>
                  <a:cubicBezTo>
                    <a:pt x="119" y="48"/>
                    <a:pt x="119" y="48"/>
                    <a:pt x="119" y="48"/>
                  </a:cubicBezTo>
                  <a:cubicBezTo>
                    <a:pt x="119" y="47"/>
                    <a:pt x="119" y="47"/>
                    <a:pt x="119" y="47"/>
                  </a:cubicBezTo>
                  <a:cubicBezTo>
                    <a:pt x="119" y="47"/>
                    <a:pt x="119" y="47"/>
                    <a:pt x="119" y="47"/>
                  </a:cubicBezTo>
                  <a:cubicBezTo>
                    <a:pt x="120" y="46"/>
                    <a:pt x="120" y="46"/>
                    <a:pt x="120" y="46"/>
                  </a:cubicBezTo>
                  <a:cubicBezTo>
                    <a:pt x="120" y="46"/>
                    <a:pt x="120" y="46"/>
                    <a:pt x="120" y="46"/>
                  </a:cubicBezTo>
                  <a:cubicBezTo>
                    <a:pt x="121" y="45"/>
                    <a:pt x="121" y="45"/>
                    <a:pt x="121" y="45"/>
                  </a:cubicBezTo>
                  <a:cubicBezTo>
                    <a:pt x="123" y="45"/>
                    <a:pt x="123" y="45"/>
                    <a:pt x="123" y="45"/>
                  </a:cubicBezTo>
                  <a:cubicBezTo>
                    <a:pt x="123" y="45"/>
                    <a:pt x="123" y="45"/>
                    <a:pt x="123" y="45"/>
                  </a:cubicBezTo>
                  <a:cubicBezTo>
                    <a:pt x="124" y="45"/>
                    <a:pt x="124" y="45"/>
                    <a:pt x="124" y="45"/>
                  </a:cubicBezTo>
                  <a:cubicBezTo>
                    <a:pt x="124" y="45"/>
                    <a:pt x="124" y="45"/>
                    <a:pt x="124" y="45"/>
                  </a:cubicBezTo>
                  <a:cubicBezTo>
                    <a:pt x="125" y="45"/>
                    <a:pt x="125" y="45"/>
                    <a:pt x="125" y="45"/>
                  </a:cubicBezTo>
                  <a:cubicBezTo>
                    <a:pt x="124" y="44"/>
                    <a:pt x="124" y="44"/>
                    <a:pt x="124" y="44"/>
                  </a:cubicBezTo>
                  <a:cubicBezTo>
                    <a:pt x="123" y="44"/>
                    <a:pt x="123" y="44"/>
                    <a:pt x="123" y="44"/>
                  </a:cubicBezTo>
                  <a:cubicBezTo>
                    <a:pt x="123" y="44"/>
                    <a:pt x="123" y="44"/>
                    <a:pt x="123" y="44"/>
                  </a:cubicBezTo>
                  <a:cubicBezTo>
                    <a:pt x="123" y="44"/>
                    <a:pt x="123" y="44"/>
                    <a:pt x="123" y="44"/>
                  </a:cubicBezTo>
                  <a:cubicBezTo>
                    <a:pt x="122" y="44"/>
                    <a:pt x="122" y="44"/>
                    <a:pt x="122" y="44"/>
                  </a:cubicBezTo>
                  <a:cubicBezTo>
                    <a:pt x="122" y="44"/>
                    <a:pt x="122" y="44"/>
                    <a:pt x="122" y="44"/>
                  </a:cubicBezTo>
                  <a:cubicBezTo>
                    <a:pt x="121" y="44"/>
                    <a:pt x="121" y="44"/>
                    <a:pt x="121" y="44"/>
                  </a:cubicBezTo>
                  <a:cubicBezTo>
                    <a:pt x="121" y="43"/>
                    <a:pt x="121" y="43"/>
                    <a:pt x="121" y="43"/>
                  </a:cubicBezTo>
                  <a:cubicBezTo>
                    <a:pt x="121" y="43"/>
                    <a:pt x="121" y="43"/>
                    <a:pt x="121" y="43"/>
                  </a:cubicBezTo>
                  <a:cubicBezTo>
                    <a:pt x="121" y="43"/>
                    <a:pt x="121" y="43"/>
                    <a:pt x="121" y="43"/>
                  </a:cubicBezTo>
                  <a:cubicBezTo>
                    <a:pt x="120" y="43"/>
                    <a:pt x="120" y="43"/>
                    <a:pt x="120" y="43"/>
                  </a:cubicBezTo>
                  <a:cubicBezTo>
                    <a:pt x="120" y="43"/>
                    <a:pt x="120" y="43"/>
                    <a:pt x="120" y="43"/>
                  </a:cubicBezTo>
                  <a:cubicBezTo>
                    <a:pt x="119" y="42"/>
                    <a:pt x="119" y="42"/>
                    <a:pt x="119" y="42"/>
                  </a:cubicBezTo>
                  <a:cubicBezTo>
                    <a:pt x="120" y="42"/>
                    <a:pt x="120" y="42"/>
                    <a:pt x="120" y="42"/>
                  </a:cubicBezTo>
                  <a:cubicBezTo>
                    <a:pt x="120" y="41"/>
                    <a:pt x="120" y="41"/>
                    <a:pt x="120" y="41"/>
                  </a:cubicBezTo>
                  <a:cubicBezTo>
                    <a:pt x="120" y="42"/>
                    <a:pt x="120" y="42"/>
                    <a:pt x="120" y="42"/>
                  </a:cubicBezTo>
                  <a:cubicBezTo>
                    <a:pt x="120" y="41"/>
                    <a:pt x="120" y="41"/>
                    <a:pt x="120" y="41"/>
                  </a:cubicBezTo>
                  <a:cubicBezTo>
                    <a:pt x="121" y="41"/>
                    <a:pt x="121" y="41"/>
                    <a:pt x="121" y="41"/>
                  </a:cubicBezTo>
                  <a:cubicBezTo>
                    <a:pt x="121" y="41"/>
                    <a:pt x="121" y="41"/>
                    <a:pt x="121" y="41"/>
                  </a:cubicBezTo>
                  <a:cubicBezTo>
                    <a:pt x="120" y="40"/>
                    <a:pt x="120" y="40"/>
                    <a:pt x="120" y="40"/>
                  </a:cubicBezTo>
                  <a:cubicBezTo>
                    <a:pt x="120" y="40"/>
                    <a:pt x="120" y="40"/>
                    <a:pt x="120" y="40"/>
                  </a:cubicBezTo>
                  <a:cubicBezTo>
                    <a:pt x="120" y="40"/>
                    <a:pt x="120" y="40"/>
                    <a:pt x="120" y="40"/>
                  </a:cubicBezTo>
                  <a:cubicBezTo>
                    <a:pt x="120" y="39"/>
                    <a:pt x="120" y="39"/>
                    <a:pt x="120" y="39"/>
                  </a:cubicBezTo>
                  <a:cubicBezTo>
                    <a:pt x="119" y="39"/>
                    <a:pt x="119" y="39"/>
                    <a:pt x="119" y="39"/>
                  </a:cubicBezTo>
                  <a:cubicBezTo>
                    <a:pt x="119" y="39"/>
                    <a:pt x="119" y="39"/>
                    <a:pt x="119" y="39"/>
                  </a:cubicBezTo>
                  <a:cubicBezTo>
                    <a:pt x="118" y="38"/>
                    <a:pt x="118" y="38"/>
                    <a:pt x="118" y="38"/>
                  </a:cubicBezTo>
                  <a:cubicBezTo>
                    <a:pt x="117" y="37"/>
                    <a:pt x="117" y="37"/>
                    <a:pt x="117" y="37"/>
                  </a:cubicBezTo>
                  <a:cubicBezTo>
                    <a:pt x="116" y="36"/>
                    <a:pt x="116" y="36"/>
                    <a:pt x="116" y="36"/>
                  </a:cubicBezTo>
                  <a:cubicBezTo>
                    <a:pt x="116" y="36"/>
                    <a:pt x="116" y="36"/>
                    <a:pt x="116" y="36"/>
                  </a:cubicBezTo>
                  <a:cubicBezTo>
                    <a:pt x="116" y="35"/>
                    <a:pt x="116" y="35"/>
                    <a:pt x="116" y="35"/>
                  </a:cubicBezTo>
                  <a:cubicBezTo>
                    <a:pt x="116" y="35"/>
                    <a:pt x="116" y="35"/>
                    <a:pt x="116" y="35"/>
                  </a:cubicBezTo>
                  <a:cubicBezTo>
                    <a:pt x="117" y="36"/>
                    <a:pt x="117" y="36"/>
                    <a:pt x="117" y="36"/>
                  </a:cubicBezTo>
                  <a:cubicBezTo>
                    <a:pt x="117" y="36"/>
                    <a:pt x="117" y="36"/>
                    <a:pt x="117" y="36"/>
                  </a:cubicBezTo>
                  <a:cubicBezTo>
                    <a:pt x="118" y="35"/>
                    <a:pt x="118" y="35"/>
                    <a:pt x="118" y="35"/>
                  </a:cubicBezTo>
                  <a:cubicBezTo>
                    <a:pt x="118" y="35"/>
                    <a:pt x="118" y="35"/>
                    <a:pt x="118" y="35"/>
                  </a:cubicBezTo>
                  <a:cubicBezTo>
                    <a:pt x="120" y="34"/>
                    <a:pt x="120" y="34"/>
                    <a:pt x="120" y="34"/>
                  </a:cubicBezTo>
                  <a:cubicBezTo>
                    <a:pt x="121" y="33"/>
                    <a:pt x="121" y="33"/>
                    <a:pt x="121" y="33"/>
                  </a:cubicBezTo>
                  <a:cubicBezTo>
                    <a:pt x="122" y="32"/>
                    <a:pt x="122" y="32"/>
                    <a:pt x="122" y="32"/>
                  </a:cubicBezTo>
                  <a:cubicBezTo>
                    <a:pt x="123" y="32"/>
                    <a:pt x="123" y="32"/>
                    <a:pt x="123" y="32"/>
                  </a:cubicBezTo>
                  <a:cubicBezTo>
                    <a:pt x="123" y="31"/>
                    <a:pt x="123" y="31"/>
                    <a:pt x="123" y="31"/>
                  </a:cubicBezTo>
                  <a:cubicBezTo>
                    <a:pt x="124" y="31"/>
                    <a:pt x="124" y="31"/>
                    <a:pt x="124" y="31"/>
                  </a:cubicBezTo>
                  <a:cubicBezTo>
                    <a:pt x="125" y="32"/>
                    <a:pt x="125" y="32"/>
                    <a:pt x="125" y="32"/>
                  </a:cubicBezTo>
                  <a:cubicBezTo>
                    <a:pt x="125" y="32"/>
                    <a:pt x="125" y="32"/>
                    <a:pt x="125" y="32"/>
                  </a:cubicBezTo>
                  <a:cubicBezTo>
                    <a:pt x="126" y="31"/>
                    <a:pt x="126" y="31"/>
                    <a:pt x="126" y="31"/>
                  </a:cubicBezTo>
                  <a:cubicBezTo>
                    <a:pt x="126" y="30"/>
                    <a:pt x="126" y="30"/>
                    <a:pt x="126" y="30"/>
                  </a:cubicBezTo>
                  <a:cubicBezTo>
                    <a:pt x="125" y="30"/>
                    <a:pt x="125" y="30"/>
                    <a:pt x="125" y="30"/>
                  </a:cubicBezTo>
                  <a:cubicBezTo>
                    <a:pt x="123" y="30"/>
                    <a:pt x="123" y="30"/>
                    <a:pt x="123" y="30"/>
                  </a:cubicBezTo>
                  <a:cubicBezTo>
                    <a:pt x="122" y="30"/>
                    <a:pt x="122" y="30"/>
                    <a:pt x="122" y="30"/>
                  </a:cubicBezTo>
                  <a:cubicBezTo>
                    <a:pt x="121" y="30"/>
                    <a:pt x="121" y="30"/>
                    <a:pt x="121" y="30"/>
                  </a:cubicBezTo>
                  <a:cubicBezTo>
                    <a:pt x="120" y="31"/>
                    <a:pt x="120" y="31"/>
                    <a:pt x="120" y="31"/>
                  </a:cubicBezTo>
                  <a:cubicBezTo>
                    <a:pt x="120" y="31"/>
                    <a:pt x="120" y="31"/>
                    <a:pt x="120" y="31"/>
                  </a:cubicBezTo>
                  <a:cubicBezTo>
                    <a:pt x="119" y="31"/>
                    <a:pt x="119" y="31"/>
                    <a:pt x="119" y="31"/>
                  </a:cubicBezTo>
                  <a:cubicBezTo>
                    <a:pt x="118" y="31"/>
                    <a:pt x="118" y="31"/>
                    <a:pt x="118" y="31"/>
                  </a:cubicBezTo>
                  <a:cubicBezTo>
                    <a:pt x="117" y="31"/>
                    <a:pt x="117" y="31"/>
                    <a:pt x="117" y="31"/>
                  </a:cubicBezTo>
                  <a:cubicBezTo>
                    <a:pt x="116" y="31"/>
                    <a:pt x="116" y="31"/>
                    <a:pt x="116" y="31"/>
                  </a:cubicBezTo>
                  <a:cubicBezTo>
                    <a:pt x="116" y="32"/>
                    <a:pt x="116" y="32"/>
                    <a:pt x="116" y="32"/>
                  </a:cubicBezTo>
                  <a:cubicBezTo>
                    <a:pt x="115" y="33"/>
                    <a:pt x="115" y="33"/>
                    <a:pt x="115" y="33"/>
                  </a:cubicBezTo>
                  <a:cubicBezTo>
                    <a:pt x="114" y="34"/>
                    <a:pt x="114" y="34"/>
                    <a:pt x="114" y="34"/>
                  </a:cubicBezTo>
                  <a:cubicBezTo>
                    <a:pt x="113" y="33"/>
                    <a:pt x="113" y="33"/>
                    <a:pt x="113" y="33"/>
                  </a:cubicBezTo>
                  <a:cubicBezTo>
                    <a:pt x="113" y="33"/>
                    <a:pt x="113" y="33"/>
                    <a:pt x="113" y="33"/>
                  </a:cubicBezTo>
                  <a:cubicBezTo>
                    <a:pt x="112" y="32"/>
                    <a:pt x="112" y="32"/>
                    <a:pt x="112" y="32"/>
                  </a:cubicBezTo>
                  <a:cubicBezTo>
                    <a:pt x="111" y="31"/>
                    <a:pt x="111" y="31"/>
                    <a:pt x="111" y="31"/>
                  </a:cubicBezTo>
                  <a:cubicBezTo>
                    <a:pt x="110" y="30"/>
                    <a:pt x="110" y="30"/>
                    <a:pt x="110" y="30"/>
                  </a:cubicBezTo>
                  <a:cubicBezTo>
                    <a:pt x="110" y="28"/>
                    <a:pt x="110" y="28"/>
                    <a:pt x="110" y="28"/>
                  </a:cubicBezTo>
                  <a:cubicBezTo>
                    <a:pt x="111" y="27"/>
                    <a:pt x="111" y="27"/>
                    <a:pt x="111" y="27"/>
                  </a:cubicBezTo>
                  <a:cubicBezTo>
                    <a:pt x="112" y="26"/>
                    <a:pt x="112" y="26"/>
                    <a:pt x="112" y="26"/>
                  </a:cubicBezTo>
                  <a:close/>
                  <a:moveTo>
                    <a:pt x="113" y="0"/>
                  </a:moveTo>
                  <a:cubicBezTo>
                    <a:pt x="112" y="0"/>
                    <a:pt x="112" y="0"/>
                    <a:pt x="112" y="0"/>
                  </a:cubicBezTo>
                  <a:cubicBezTo>
                    <a:pt x="112" y="1"/>
                    <a:pt x="112" y="1"/>
                    <a:pt x="112" y="1"/>
                  </a:cubicBezTo>
                  <a:cubicBezTo>
                    <a:pt x="113" y="0"/>
                    <a:pt x="113" y="0"/>
                    <a:pt x="113" y="0"/>
                  </a:cubicBezTo>
                  <a:cubicBezTo>
                    <a:pt x="113" y="0"/>
                    <a:pt x="113" y="0"/>
                    <a:pt x="113" y="0"/>
                  </a:cubicBezTo>
                  <a:close/>
                  <a:moveTo>
                    <a:pt x="114" y="3"/>
                  </a:moveTo>
                  <a:cubicBezTo>
                    <a:pt x="114" y="3"/>
                    <a:pt x="114" y="3"/>
                    <a:pt x="114" y="3"/>
                  </a:cubicBezTo>
                  <a:cubicBezTo>
                    <a:pt x="115" y="2"/>
                    <a:pt x="115" y="2"/>
                    <a:pt x="115" y="2"/>
                  </a:cubicBezTo>
                  <a:cubicBezTo>
                    <a:pt x="115" y="3"/>
                    <a:pt x="115" y="3"/>
                    <a:pt x="115" y="3"/>
                  </a:cubicBezTo>
                  <a:cubicBezTo>
                    <a:pt x="116" y="2"/>
                    <a:pt x="116" y="2"/>
                    <a:pt x="116" y="2"/>
                  </a:cubicBezTo>
                  <a:cubicBezTo>
                    <a:pt x="116" y="2"/>
                    <a:pt x="116" y="2"/>
                    <a:pt x="116" y="2"/>
                  </a:cubicBezTo>
                  <a:cubicBezTo>
                    <a:pt x="115" y="2"/>
                    <a:pt x="115" y="2"/>
                    <a:pt x="115" y="2"/>
                  </a:cubicBezTo>
                  <a:cubicBezTo>
                    <a:pt x="114" y="2"/>
                    <a:pt x="114" y="2"/>
                    <a:pt x="114" y="2"/>
                  </a:cubicBezTo>
                  <a:cubicBezTo>
                    <a:pt x="113" y="2"/>
                    <a:pt x="113" y="2"/>
                    <a:pt x="113" y="2"/>
                  </a:cubicBezTo>
                  <a:cubicBezTo>
                    <a:pt x="114" y="3"/>
                    <a:pt x="114" y="3"/>
                    <a:pt x="114" y="3"/>
                  </a:cubicBezTo>
                  <a:close/>
                  <a:moveTo>
                    <a:pt x="107" y="7"/>
                  </a:moveTo>
                  <a:cubicBezTo>
                    <a:pt x="107" y="7"/>
                    <a:pt x="107" y="7"/>
                    <a:pt x="107" y="7"/>
                  </a:cubicBezTo>
                  <a:cubicBezTo>
                    <a:pt x="107" y="8"/>
                    <a:pt x="107" y="8"/>
                    <a:pt x="107" y="8"/>
                  </a:cubicBezTo>
                  <a:cubicBezTo>
                    <a:pt x="107" y="7"/>
                    <a:pt x="107" y="7"/>
                    <a:pt x="107" y="7"/>
                  </a:cubicBezTo>
                  <a:cubicBezTo>
                    <a:pt x="107" y="7"/>
                    <a:pt x="107" y="7"/>
                    <a:pt x="107" y="7"/>
                  </a:cubicBezTo>
                  <a:close/>
                  <a:moveTo>
                    <a:pt x="108" y="6"/>
                  </a:moveTo>
                  <a:cubicBezTo>
                    <a:pt x="110" y="5"/>
                    <a:pt x="110" y="5"/>
                    <a:pt x="110" y="5"/>
                  </a:cubicBezTo>
                  <a:cubicBezTo>
                    <a:pt x="111" y="5"/>
                    <a:pt x="111" y="5"/>
                    <a:pt x="111" y="5"/>
                  </a:cubicBezTo>
                  <a:cubicBezTo>
                    <a:pt x="111" y="5"/>
                    <a:pt x="111" y="5"/>
                    <a:pt x="111" y="5"/>
                  </a:cubicBezTo>
                  <a:cubicBezTo>
                    <a:pt x="110" y="6"/>
                    <a:pt x="110" y="6"/>
                    <a:pt x="110" y="6"/>
                  </a:cubicBezTo>
                  <a:cubicBezTo>
                    <a:pt x="109" y="6"/>
                    <a:pt x="109" y="6"/>
                    <a:pt x="109" y="6"/>
                  </a:cubicBezTo>
                  <a:cubicBezTo>
                    <a:pt x="108" y="6"/>
                    <a:pt x="108" y="6"/>
                    <a:pt x="108" y="6"/>
                  </a:cubicBezTo>
                  <a:close/>
                  <a:moveTo>
                    <a:pt x="99" y="10"/>
                  </a:moveTo>
                  <a:cubicBezTo>
                    <a:pt x="100" y="11"/>
                    <a:pt x="100" y="11"/>
                    <a:pt x="100" y="11"/>
                  </a:cubicBezTo>
                  <a:cubicBezTo>
                    <a:pt x="99" y="10"/>
                    <a:pt x="99" y="10"/>
                    <a:pt x="99" y="10"/>
                  </a:cubicBezTo>
                  <a:cubicBezTo>
                    <a:pt x="99" y="10"/>
                    <a:pt x="99" y="10"/>
                    <a:pt x="99" y="10"/>
                  </a:cubicBezTo>
                  <a:close/>
                  <a:moveTo>
                    <a:pt x="99" y="10"/>
                  </a:moveTo>
                  <a:cubicBezTo>
                    <a:pt x="99" y="10"/>
                    <a:pt x="99" y="10"/>
                    <a:pt x="99" y="10"/>
                  </a:cubicBezTo>
                  <a:cubicBezTo>
                    <a:pt x="100" y="10"/>
                    <a:pt x="100" y="10"/>
                    <a:pt x="100" y="10"/>
                  </a:cubicBezTo>
                  <a:cubicBezTo>
                    <a:pt x="100" y="10"/>
                    <a:pt x="100" y="10"/>
                    <a:pt x="100" y="10"/>
                  </a:cubicBezTo>
                  <a:cubicBezTo>
                    <a:pt x="100" y="10"/>
                    <a:pt x="100" y="10"/>
                    <a:pt x="100" y="10"/>
                  </a:cubicBezTo>
                  <a:cubicBezTo>
                    <a:pt x="99" y="10"/>
                    <a:pt x="99" y="10"/>
                    <a:pt x="99" y="10"/>
                  </a:cubicBezTo>
                  <a:close/>
                  <a:moveTo>
                    <a:pt x="100" y="12"/>
                  </a:moveTo>
                  <a:cubicBezTo>
                    <a:pt x="99" y="12"/>
                    <a:pt x="99" y="12"/>
                    <a:pt x="99" y="12"/>
                  </a:cubicBezTo>
                  <a:cubicBezTo>
                    <a:pt x="100" y="12"/>
                    <a:pt x="100" y="12"/>
                    <a:pt x="100" y="12"/>
                  </a:cubicBezTo>
                  <a:cubicBezTo>
                    <a:pt x="100" y="12"/>
                    <a:pt x="100" y="12"/>
                    <a:pt x="100" y="12"/>
                  </a:cubicBezTo>
                  <a:close/>
                  <a:moveTo>
                    <a:pt x="99" y="13"/>
                  </a:moveTo>
                  <a:cubicBezTo>
                    <a:pt x="99" y="13"/>
                    <a:pt x="99" y="13"/>
                    <a:pt x="99" y="13"/>
                  </a:cubicBezTo>
                  <a:cubicBezTo>
                    <a:pt x="99" y="14"/>
                    <a:pt x="99" y="14"/>
                    <a:pt x="99" y="14"/>
                  </a:cubicBezTo>
                  <a:cubicBezTo>
                    <a:pt x="99" y="14"/>
                    <a:pt x="99" y="14"/>
                    <a:pt x="99" y="14"/>
                  </a:cubicBezTo>
                  <a:cubicBezTo>
                    <a:pt x="99" y="13"/>
                    <a:pt x="99" y="13"/>
                    <a:pt x="99" y="13"/>
                  </a:cubicBezTo>
                  <a:close/>
                  <a:moveTo>
                    <a:pt x="93" y="42"/>
                  </a:moveTo>
                  <a:cubicBezTo>
                    <a:pt x="94" y="42"/>
                    <a:pt x="94" y="42"/>
                    <a:pt x="94" y="42"/>
                  </a:cubicBezTo>
                  <a:cubicBezTo>
                    <a:pt x="94" y="43"/>
                    <a:pt x="94" y="43"/>
                    <a:pt x="94" y="43"/>
                  </a:cubicBezTo>
                  <a:cubicBezTo>
                    <a:pt x="93" y="43"/>
                    <a:pt x="93" y="43"/>
                    <a:pt x="93" y="43"/>
                  </a:cubicBezTo>
                  <a:cubicBezTo>
                    <a:pt x="93" y="42"/>
                    <a:pt x="93" y="42"/>
                    <a:pt x="93" y="42"/>
                  </a:cubicBezTo>
                  <a:cubicBezTo>
                    <a:pt x="93" y="42"/>
                    <a:pt x="93" y="42"/>
                    <a:pt x="93" y="42"/>
                  </a:cubicBezTo>
                  <a:close/>
                  <a:moveTo>
                    <a:pt x="93" y="42"/>
                  </a:moveTo>
                  <a:cubicBezTo>
                    <a:pt x="93" y="43"/>
                    <a:pt x="93" y="43"/>
                    <a:pt x="93" y="43"/>
                  </a:cubicBezTo>
                  <a:cubicBezTo>
                    <a:pt x="93" y="44"/>
                    <a:pt x="93" y="44"/>
                    <a:pt x="93" y="44"/>
                  </a:cubicBezTo>
                  <a:cubicBezTo>
                    <a:pt x="92" y="44"/>
                    <a:pt x="92" y="44"/>
                    <a:pt x="92" y="44"/>
                  </a:cubicBezTo>
                  <a:cubicBezTo>
                    <a:pt x="92" y="44"/>
                    <a:pt x="92" y="44"/>
                    <a:pt x="92" y="44"/>
                  </a:cubicBezTo>
                  <a:cubicBezTo>
                    <a:pt x="92" y="43"/>
                    <a:pt x="92" y="43"/>
                    <a:pt x="92" y="43"/>
                  </a:cubicBezTo>
                  <a:cubicBezTo>
                    <a:pt x="92" y="42"/>
                    <a:pt x="92" y="42"/>
                    <a:pt x="92" y="42"/>
                  </a:cubicBezTo>
                  <a:cubicBezTo>
                    <a:pt x="93" y="41"/>
                    <a:pt x="93" y="41"/>
                    <a:pt x="93" y="41"/>
                  </a:cubicBezTo>
                  <a:cubicBezTo>
                    <a:pt x="93" y="42"/>
                    <a:pt x="93" y="42"/>
                    <a:pt x="93" y="42"/>
                  </a:cubicBezTo>
                  <a:close/>
                  <a:moveTo>
                    <a:pt x="62" y="29"/>
                  </a:moveTo>
                  <a:cubicBezTo>
                    <a:pt x="63" y="29"/>
                    <a:pt x="63" y="29"/>
                    <a:pt x="63" y="29"/>
                  </a:cubicBezTo>
                  <a:cubicBezTo>
                    <a:pt x="64" y="30"/>
                    <a:pt x="64" y="30"/>
                    <a:pt x="64" y="30"/>
                  </a:cubicBezTo>
                  <a:cubicBezTo>
                    <a:pt x="63" y="30"/>
                    <a:pt x="63" y="30"/>
                    <a:pt x="63" y="30"/>
                  </a:cubicBezTo>
                  <a:cubicBezTo>
                    <a:pt x="62" y="30"/>
                    <a:pt x="62" y="30"/>
                    <a:pt x="62" y="30"/>
                  </a:cubicBezTo>
                  <a:cubicBezTo>
                    <a:pt x="62" y="29"/>
                    <a:pt x="62" y="29"/>
                    <a:pt x="62" y="29"/>
                  </a:cubicBezTo>
                  <a:cubicBezTo>
                    <a:pt x="62" y="29"/>
                    <a:pt x="62" y="29"/>
                    <a:pt x="62" y="29"/>
                  </a:cubicBezTo>
                  <a:close/>
                  <a:moveTo>
                    <a:pt x="63" y="31"/>
                  </a:moveTo>
                  <a:cubicBezTo>
                    <a:pt x="64" y="31"/>
                    <a:pt x="64" y="31"/>
                    <a:pt x="64" y="31"/>
                  </a:cubicBezTo>
                  <a:cubicBezTo>
                    <a:pt x="64" y="31"/>
                    <a:pt x="64" y="31"/>
                    <a:pt x="64" y="31"/>
                  </a:cubicBezTo>
                  <a:cubicBezTo>
                    <a:pt x="65" y="32"/>
                    <a:pt x="65" y="32"/>
                    <a:pt x="65" y="32"/>
                  </a:cubicBezTo>
                  <a:cubicBezTo>
                    <a:pt x="65" y="32"/>
                    <a:pt x="65" y="32"/>
                    <a:pt x="65" y="32"/>
                  </a:cubicBezTo>
                  <a:cubicBezTo>
                    <a:pt x="64" y="32"/>
                    <a:pt x="64" y="32"/>
                    <a:pt x="64" y="32"/>
                  </a:cubicBezTo>
                  <a:cubicBezTo>
                    <a:pt x="63" y="32"/>
                    <a:pt x="63" y="32"/>
                    <a:pt x="63" y="32"/>
                  </a:cubicBezTo>
                  <a:cubicBezTo>
                    <a:pt x="63" y="31"/>
                    <a:pt x="63" y="31"/>
                    <a:pt x="63" y="31"/>
                  </a:cubicBezTo>
                  <a:cubicBezTo>
                    <a:pt x="63" y="31"/>
                    <a:pt x="63" y="31"/>
                    <a:pt x="63" y="31"/>
                  </a:cubicBezTo>
                  <a:close/>
                  <a:moveTo>
                    <a:pt x="64" y="32"/>
                  </a:moveTo>
                  <a:cubicBezTo>
                    <a:pt x="65" y="32"/>
                    <a:pt x="65" y="32"/>
                    <a:pt x="65" y="32"/>
                  </a:cubicBezTo>
                  <a:cubicBezTo>
                    <a:pt x="65" y="33"/>
                    <a:pt x="65" y="33"/>
                    <a:pt x="65" y="33"/>
                  </a:cubicBezTo>
                  <a:cubicBezTo>
                    <a:pt x="65" y="33"/>
                    <a:pt x="65" y="33"/>
                    <a:pt x="65" y="33"/>
                  </a:cubicBezTo>
                  <a:cubicBezTo>
                    <a:pt x="64" y="34"/>
                    <a:pt x="64" y="34"/>
                    <a:pt x="64" y="34"/>
                  </a:cubicBezTo>
                  <a:cubicBezTo>
                    <a:pt x="64" y="33"/>
                    <a:pt x="64" y="33"/>
                    <a:pt x="64" y="33"/>
                  </a:cubicBezTo>
                  <a:cubicBezTo>
                    <a:pt x="64" y="33"/>
                    <a:pt x="64" y="33"/>
                    <a:pt x="64" y="33"/>
                  </a:cubicBezTo>
                  <a:cubicBezTo>
                    <a:pt x="64" y="32"/>
                    <a:pt x="64" y="32"/>
                    <a:pt x="64" y="32"/>
                  </a:cubicBezTo>
                  <a:close/>
                  <a:moveTo>
                    <a:pt x="62" y="23"/>
                  </a:moveTo>
                  <a:cubicBezTo>
                    <a:pt x="62" y="21"/>
                    <a:pt x="62" y="21"/>
                    <a:pt x="62" y="21"/>
                  </a:cubicBezTo>
                  <a:cubicBezTo>
                    <a:pt x="63" y="20"/>
                    <a:pt x="63" y="20"/>
                    <a:pt x="63" y="20"/>
                  </a:cubicBezTo>
                  <a:cubicBezTo>
                    <a:pt x="64" y="20"/>
                    <a:pt x="64" y="20"/>
                    <a:pt x="64" y="20"/>
                  </a:cubicBezTo>
                  <a:cubicBezTo>
                    <a:pt x="64" y="19"/>
                    <a:pt x="64" y="19"/>
                    <a:pt x="64" y="19"/>
                  </a:cubicBezTo>
                  <a:cubicBezTo>
                    <a:pt x="65" y="21"/>
                    <a:pt x="65" y="21"/>
                    <a:pt x="65" y="21"/>
                  </a:cubicBezTo>
                  <a:cubicBezTo>
                    <a:pt x="67" y="22"/>
                    <a:pt x="67" y="22"/>
                    <a:pt x="67" y="22"/>
                  </a:cubicBezTo>
                  <a:cubicBezTo>
                    <a:pt x="67" y="22"/>
                    <a:pt x="67" y="22"/>
                    <a:pt x="67" y="22"/>
                  </a:cubicBezTo>
                  <a:cubicBezTo>
                    <a:pt x="68" y="23"/>
                    <a:pt x="68" y="23"/>
                    <a:pt x="68" y="23"/>
                  </a:cubicBezTo>
                  <a:cubicBezTo>
                    <a:pt x="68" y="24"/>
                    <a:pt x="68" y="24"/>
                    <a:pt x="68" y="24"/>
                  </a:cubicBezTo>
                  <a:cubicBezTo>
                    <a:pt x="69" y="24"/>
                    <a:pt x="69" y="24"/>
                    <a:pt x="69" y="24"/>
                  </a:cubicBezTo>
                  <a:cubicBezTo>
                    <a:pt x="70" y="23"/>
                    <a:pt x="70" y="23"/>
                    <a:pt x="70" y="23"/>
                  </a:cubicBezTo>
                  <a:cubicBezTo>
                    <a:pt x="70" y="23"/>
                    <a:pt x="70" y="23"/>
                    <a:pt x="70" y="23"/>
                  </a:cubicBezTo>
                  <a:cubicBezTo>
                    <a:pt x="71" y="23"/>
                    <a:pt x="71" y="23"/>
                    <a:pt x="71" y="23"/>
                  </a:cubicBezTo>
                  <a:cubicBezTo>
                    <a:pt x="72" y="23"/>
                    <a:pt x="72" y="23"/>
                    <a:pt x="72" y="23"/>
                  </a:cubicBezTo>
                  <a:cubicBezTo>
                    <a:pt x="75" y="23"/>
                    <a:pt x="75" y="23"/>
                    <a:pt x="75" y="23"/>
                  </a:cubicBezTo>
                  <a:cubicBezTo>
                    <a:pt x="77" y="22"/>
                    <a:pt x="77" y="22"/>
                    <a:pt x="77" y="22"/>
                  </a:cubicBezTo>
                  <a:cubicBezTo>
                    <a:pt x="78" y="21"/>
                    <a:pt x="78" y="21"/>
                    <a:pt x="78" y="21"/>
                  </a:cubicBezTo>
                  <a:cubicBezTo>
                    <a:pt x="80" y="21"/>
                    <a:pt x="80" y="21"/>
                    <a:pt x="80" y="21"/>
                  </a:cubicBezTo>
                  <a:cubicBezTo>
                    <a:pt x="81" y="22"/>
                    <a:pt x="81" y="22"/>
                    <a:pt x="81" y="22"/>
                  </a:cubicBezTo>
                  <a:cubicBezTo>
                    <a:pt x="81" y="22"/>
                    <a:pt x="81" y="22"/>
                    <a:pt x="81" y="22"/>
                  </a:cubicBezTo>
                  <a:cubicBezTo>
                    <a:pt x="82" y="22"/>
                    <a:pt x="82" y="22"/>
                    <a:pt x="82" y="22"/>
                  </a:cubicBezTo>
                  <a:cubicBezTo>
                    <a:pt x="84" y="21"/>
                    <a:pt x="84" y="21"/>
                    <a:pt x="84" y="21"/>
                  </a:cubicBezTo>
                  <a:cubicBezTo>
                    <a:pt x="86" y="21"/>
                    <a:pt x="86" y="21"/>
                    <a:pt x="86" y="21"/>
                  </a:cubicBezTo>
                  <a:cubicBezTo>
                    <a:pt x="86" y="20"/>
                    <a:pt x="86" y="20"/>
                    <a:pt x="86" y="20"/>
                  </a:cubicBezTo>
                  <a:cubicBezTo>
                    <a:pt x="88" y="18"/>
                    <a:pt x="88" y="18"/>
                    <a:pt x="88" y="18"/>
                  </a:cubicBezTo>
                  <a:cubicBezTo>
                    <a:pt x="89" y="16"/>
                    <a:pt x="89" y="16"/>
                    <a:pt x="89" y="16"/>
                  </a:cubicBezTo>
                  <a:cubicBezTo>
                    <a:pt x="90" y="15"/>
                    <a:pt x="90" y="15"/>
                    <a:pt x="90" y="15"/>
                  </a:cubicBezTo>
                  <a:cubicBezTo>
                    <a:pt x="91" y="11"/>
                    <a:pt x="91" y="11"/>
                    <a:pt x="91" y="11"/>
                  </a:cubicBezTo>
                  <a:cubicBezTo>
                    <a:pt x="91" y="11"/>
                    <a:pt x="91" y="11"/>
                    <a:pt x="91" y="11"/>
                  </a:cubicBezTo>
                  <a:cubicBezTo>
                    <a:pt x="91" y="10"/>
                    <a:pt x="91" y="10"/>
                    <a:pt x="91" y="10"/>
                  </a:cubicBezTo>
                  <a:cubicBezTo>
                    <a:pt x="91" y="10"/>
                    <a:pt x="91" y="10"/>
                    <a:pt x="91" y="10"/>
                  </a:cubicBezTo>
                  <a:cubicBezTo>
                    <a:pt x="92" y="9"/>
                    <a:pt x="92" y="9"/>
                    <a:pt x="92" y="9"/>
                  </a:cubicBezTo>
                  <a:cubicBezTo>
                    <a:pt x="93" y="9"/>
                    <a:pt x="93" y="9"/>
                    <a:pt x="93" y="9"/>
                  </a:cubicBezTo>
                  <a:cubicBezTo>
                    <a:pt x="94" y="9"/>
                    <a:pt x="94" y="9"/>
                    <a:pt x="94" y="9"/>
                  </a:cubicBezTo>
                  <a:cubicBezTo>
                    <a:pt x="96" y="9"/>
                    <a:pt x="96" y="9"/>
                    <a:pt x="96" y="9"/>
                  </a:cubicBezTo>
                  <a:cubicBezTo>
                    <a:pt x="97" y="9"/>
                    <a:pt x="97" y="9"/>
                    <a:pt x="97" y="9"/>
                  </a:cubicBezTo>
                  <a:cubicBezTo>
                    <a:pt x="98" y="9"/>
                    <a:pt x="98" y="9"/>
                    <a:pt x="98" y="9"/>
                  </a:cubicBezTo>
                  <a:cubicBezTo>
                    <a:pt x="99" y="9"/>
                    <a:pt x="99" y="9"/>
                    <a:pt x="99" y="9"/>
                  </a:cubicBezTo>
                  <a:cubicBezTo>
                    <a:pt x="99" y="10"/>
                    <a:pt x="99" y="10"/>
                    <a:pt x="99" y="10"/>
                  </a:cubicBezTo>
                  <a:cubicBezTo>
                    <a:pt x="98" y="10"/>
                    <a:pt x="98" y="10"/>
                    <a:pt x="98" y="10"/>
                  </a:cubicBezTo>
                  <a:cubicBezTo>
                    <a:pt x="99" y="10"/>
                    <a:pt x="99" y="10"/>
                    <a:pt x="99" y="10"/>
                  </a:cubicBezTo>
                  <a:cubicBezTo>
                    <a:pt x="98" y="10"/>
                    <a:pt x="98" y="10"/>
                    <a:pt x="98" y="10"/>
                  </a:cubicBezTo>
                  <a:cubicBezTo>
                    <a:pt x="99" y="11"/>
                    <a:pt x="99" y="11"/>
                    <a:pt x="99" y="11"/>
                  </a:cubicBezTo>
                  <a:cubicBezTo>
                    <a:pt x="100" y="12"/>
                    <a:pt x="100" y="12"/>
                    <a:pt x="100" y="12"/>
                  </a:cubicBezTo>
                  <a:cubicBezTo>
                    <a:pt x="99" y="12"/>
                    <a:pt x="99" y="12"/>
                    <a:pt x="99" y="12"/>
                  </a:cubicBezTo>
                  <a:cubicBezTo>
                    <a:pt x="98" y="12"/>
                    <a:pt x="98" y="12"/>
                    <a:pt x="98" y="12"/>
                  </a:cubicBezTo>
                  <a:cubicBezTo>
                    <a:pt x="98" y="12"/>
                    <a:pt x="98" y="12"/>
                    <a:pt x="98" y="12"/>
                  </a:cubicBezTo>
                  <a:cubicBezTo>
                    <a:pt x="98" y="13"/>
                    <a:pt x="98" y="13"/>
                    <a:pt x="98" y="13"/>
                  </a:cubicBezTo>
                  <a:cubicBezTo>
                    <a:pt x="99" y="13"/>
                    <a:pt x="99" y="13"/>
                    <a:pt x="99" y="13"/>
                  </a:cubicBezTo>
                  <a:cubicBezTo>
                    <a:pt x="99" y="13"/>
                    <a:pt x="99" y="13"/>
                    <a:pt x="99" y="13"/>
                  </a:cubicBezTo>
                  <a:cubicBezTo>
                    <a:pt x="98" y="14"/>
                    <a:pt x="98" y="14"/>
                    <a:pt x="98" y="14"/>
                  </a:cubicBezTo>
                  <a:cubicBezTo>
                    <a:pt x="98" y="14"/>
                    <a:pt x="98" y="14"/>
                    <a:pt x="98" y="14"/>
                  </a:cubicBezTo>
                  <a:cubicBezTo>
                    <a:pt x="99" y="15"/>
                    <a:pt x="99" y="15"/>
                    <a:pt x="99" y="15"/>
                  </a:cubicBezTo>
                  <a:cubicBezTo>
                    <a:pt x="99" y="16"/>
                    <a:pt x="99" y="16"/>
                    <a:pt x="99" y="16"/>
                  </a:cubicBezTo>
                  <a:cubicBezTo>
                    <a:pt x="101" y="17"/>
                    <a:pt x="101" y="17"/>
                    <a:pt x="101" y="17"/>
                  </a:cubicBezTo>
                  <a:cubicBezTo>
                    <a:pt x="101" y="17"/>
                    <a:pt x="101" y="17"/>
                    <a:pt x="101" y="17"/>
                  </a:cubicBezTo>
                  <a:cubicBezTo>
                    <a:pt x="101" y="18"/>
                    <a:pt x="101" y="18"/>
                    <a:pt x="101" y="18"/>
                  </a:cubicBezTo>
                  <a:cubicBezTo>
                    <a:pt x="100" y="18"/>
                    <a:pt x="100" y="18"/>
                    <a:pt x="100" y="18"/>
                  </a:cubicBezTo>
                  <a:cubicBezTo>
                    <a:pt x="99" y="19"/>
                    <a:pt x="99" y="19"/>
                    <a:pt x="99" y="19"/>
                  </a:cubicBezTo>
                  <a:cubicBezTo>
                    <a:pt x="100" y="19"/>
                    <a:pt x="100" y="19"/>
                    <a:pt x="100" y="19"/>
                  </a:cubicBezTo>
                  <a:cubicBezTo>
                    <a:pt x="100" y="20"/>
                    <a:pt x="100" y="20"/>
                    <a:pt x="100" y="20"/>
                  </a:cubicBezTo>
                  <a:cubicBezTo>
                    <a:pt x="101" y="20"/>
                    <a:pt x="101" y="20"/>
                    <a:pt x="101" y="20"/>
                  </a:cubicBezTo>
                  <a:cubicBezTo>
                    <a:pt x="103" y="22"/>
                    <a:pt x="103" y="22"/>
                    <a:pt x="103" y="22"/>
                  </a:cubicBezTo>
                  <a:cubicBezTo>
                    <a:pt x="103" y="22"/>
                    <a:pt x="103" y="22"/>
                    <a:pt x="103" y="22"/>
                  </a:cubicBezTo>
                  <a:cubicBezTo>
                    <a:pt x="104" y="23"/>
                    <a:pt x="104" y="23"/>
                    <a:pt x="104" y="23"/>
                  </a:cubicBezTo>
                  <a:cubicBezTo>
                    <a:pt x="104" y="23"/>
                    <a:pt x="104" y="23"/>
                    <a:pt x="104" y="23"/>
                  </a:cubicBezTo>
                  <a:cubicBezTo>
                    <a:pt x="105" y="23"/>
                    <a:pt x="105" y="23"/>
                    <a:pt x="105" y="23"/>
                  </a:cubicBezTo>
                  <a:cubicBezTo>
                    <a:pt x="105" y="24"/>
                    <a:pt x="105" y="24"/>
                    <a:pt x="105" y="24"/>
                  </a:cubicBezTo>
                  <a:cubicBezTo>
                    <a:pt x="104" y="24"/>
                    <a:pt x="104" y="24"/>
                    <a:pt x="104" y="24"/>
                  </a:cubicBezTo>
                  <a:cubicBezTo>
                    <a:pt x="104" y="24"/>
                    <a:pt x="104" y="24"/>
                    <a:pt x="104" y="24"/>
                  </a:cubicBezTo>
                  <a:cubicBezTo>
                    <a:pt x="103" y="24"/>
                    <a:pt x="103" y="24"/>
                    <a:pt x="103" y="24"/>
                  </a:cubicBezTo>
                  <a:cubicBezTo>
                    <a:pt x="102" y="24"/>
                    <a:pt x="102" y="24"/>
                    <a:pt x="102" y="24"/>
                  </a:cubicBezTo>
                  <a:cubicBezTo>
                    <a:pt x="100" y="23"/>
                    <a:pt x="100" y="23"/>
                    <a:pt x="100" y="23"/>
                  </a:cubicBezTo>
                  <a:cubicBezTo>
                    <a:pt x="101" y="24"/>
                    <a:pt x="101" y="24"/>
                    <a:pt x="101" y="24"/>
                  </a:cubicBezTo>
                  <a:cubicBezTo>
                    <a:pt x="101" y="24"/>
                    <a:pt x="101" y="24"/>
                    <a:pt x="101" y="24"/>
                  </a:cubicBezTo>
                  <a:cubicBezTo>
                    <a:pt x="100" y="24"/>
                    <a:pt x="100" y="24"/>
                    <a:pt x="100" y="24"/>
                  </a:cubicBezTo>
                  <a:cubicBezTo>
                    <a:pt x="99" y="25"/>
                    <a:pt x="99" y="25"/>
                    <a:pt x="99" y="25"/>
                  </a:cubicBezTo>
                  <a:cubicBezTo>
                    <a:pt x="99" y="25"/>
                    <a:pt x="99" y="25"/>
                    <a:pt x="99" y="25"/>
                  </a:cubicBezTo>
                  <a:cubicBezTo>
                    <a:pt x="99" y="26"/>
                    <a:pt x="99" y="26"/>
                    <a:pt x="99" y="26"/>
                  </a:cubicBezTo>
                  <a:cubicBezTo>
                    <a:pt x="99" y="27"/>
                    <a:pt x="99" y="27"/>
                    <a:pt x="99" y="27"/>
                  </a:cubicBezTo>
                  <a:cubicBezTo>
                    <a:pt x="98" y="28"/>
                    <a:pt x="98" y="28"/>
                    <a:pt x="98" y="28"/>
                  </a:cubicBezTo>
                  <a:cubicBezTo>
                    <a:pt x="98" y="29"/>
                    <a:pt x="98" y="29"/>
                    <a:pt x="98" y="29"/>
                  </a:cubicBezTo>
                  <a:cubicBezTo>
                    <a:pt x="97" y="30"/>
                    <a:pt x="97" y="30"/>
                    <a:pt x="97" y="30"/>
                  </a:cubicBezTo>
                  <a:cubicBezTo>
                    <a:pt x="97" y="31"/>
                    <a:pt x="97" y="31"/>
                    <a:pt x="97" y="31"/>
                  </a:cubicBezTo>
                  <a:cubicBezTo>
                    <a:pt x="97" y="32"/>
                    <a:pt x="97" y="32"/>
                    <a:pt x="97" y="32"/>
                  </a:cubicBezTo>
                  <a:cubicBezTo>
                    <a:pt x="96" y="33"/>
                    <a:pt x="96" y="33"/>
                    <a:pt x="96" y="33"/>
                  </a:cubicBezTo>
                  <a:cubicBezTo>
                    <a:pt x="95" y="32"/>
                    <a:pt x="95" y="32"/>
                    <a:pt x="95" y="32"/>
                  </a:cubicBezTo>
                  <a:cubicBezTo>
                    <a:pt x="95" y="32"/>
                    <a:pt x="95" y="32"/>
                    <a:pt x="95" y="32"/>
                  </a:cubicBezTo>
                  <a:cubicBezTo>
                    <a:pt x="95" y="32"/>
                    <a:pt x="95" y="32"/>
                    <a:pt x="95" y="32"/>
                  </a:cubicBezTo>
                  <a:cubicBezTo>
                    <a:pt x="95" y="33"/>
                    <a:pt x="95" y="33"/>
                    <a:pt x="95" y="33"/>
                  </a:cubicBezTo>
                  <a:cubicBezTo>
                    <a:pt x="94" y="34"/>
                    <a:pt x="94" y="34"/>
                    <a:pt x="94" y="34"/>
                  </a:cubicBezTo>
                  <a:cubicBezTo>
                    <a:pt x="94" y="35"/>
                    <a:pt x="94" y="35"/>
                    <a:pt x="94" y="35"/>
                  </a:cubicBezTo>
                  <a:cubicBezTo>
                    <a:pt x="94" y="35"/>
                    <a:pt x="94" y="35"/>
                    <a:pt x="94" y="35"/>
                  </a:cubicBezTo>
                  <a:cubicBezTo>
                    <a:pt x="93" y="35"/>
                    <a:pt x="93" y="35"/>
                    <a:pt x="93" y="35"/>
                  </a:cubicBezTo>
                  <a:cubicBezTo>
                    <a:pt x="93" y="35"/>
                    <a:pt x="93" y="35"/>
                    <a:pt x="93" y="35"/>
                  </a:cubicBezTo>
                  <a:cubicBezTo>
                    <a:pt x="93" y="36"/>
                    <a:pt x="93" y="36"/>
                    <a:pt x="93" y="36"/>
                  </a:cubicBezTo>
                  <a:cubicBezTo>
                    <a:pt x="94" y="35"/>
                    <a:pt x="94" y="35"/>
                    <a:pt x="94" y="35"/>
                  </a:cubicBezTo>
                  <a:cubicBezTo>
                    <a:pt x="94" y="36"/>
                    <a:pt x="94" y="36"/>
                    <a:pt x="94" y="36"/>
                  </a:cubicBezTo>
                  <a:cubicBezTo>
                    <a:pt x="94" y="36"/>
                    <a:pt x="94" y="36"/>
                    <a:pt x="94" y="36"/>
                  </a:cubicBezTo>
                  <a:cubicBezTo>
                    <a:pt x="93" y="37"/>
                    <a:pt x="93" y="37"/>
                    <a:pt x="93" y="37"/>
                  </a:cubicBezTo>
                  <a:cubicBezTo>
                    <a:pt x="94" y="37"/>
                    <a:pt x="94" y="37"/>
                    <a:pt x="94" y="37"/>
                  </a:cubicBezTo>
                  <a:cubicBezTo>
                    <a:pt x="94" y="37"/>
                    <a:pt x="94" y="37"/>
                    <a:pt x="94" y="37"/>
                  </a:cubicBezTo>
                  <a:cubicBezTo>
                    <a:pt x="94" y="37"/>
                    <a:pt x="94" y="37"/>
                    <a:pt x="94" y="37"/>
                  </a:cubicBezTo>
                  <a:cubicBezTo>
                    <a:pt x="94" y="38"/>
                    <a:pt x="94" y="38"/>
                    <a:pt x="94" y="38"/>
                  </a:cubicBezTo>
                  <a:cubicBezTo>
                    <a:pt x="93" y="38"/>
                    <a:pt x="93" y="38"/>
                    <a:pt x="93" y="38"/>
                  </a:cubicBezTo>
                  <a:cubicBezTo>
                    <a:pt x="93" y="38"/>
                    <a:pt x="93" y="38"/>
                    <a:pt x="93" y="38"/>
                  </a:cubicBezTo>
                  <a:cubicBezTo>
                    <a:pt x="93" y="38"/>
                    <a:pt x="93" y="38"/>
                    <a:pt x="93" y="38"/>
                  </a:cubicBezTo>
                  <a:cubicBezTo>
                    <a:pt x="94" y="38"/>
                    <a:pt x="94" y="38"/>
                    <a:pt x="94" y="38"/>
                  </a:cubicBezTo>
                  <a:cubicBezTo>
                    <a:pt x="94" y="39"/>
                    <a:pt x="94" y="39"/>
                    <a:pt x="94" y="39"/>
                  </a:cubicBezTo>
                  <a:cubicBezTo>
                    <a:pt x="93" y="40"/>
                    <a:pt x="93" y="40"/>
                    <a:pt x="93" y="40"/>
                  </a:cubicBezTo>
                  <a:cubicBezTo>
                    <a:pt x="93" y="40"/>
                    <a:pt x="93" y="40"/>
                    <a:pt x="93" y="40"/>
                  </a:cubicBezTo>
                  <a:cubicBezTo>
                    <a:pt x="92" y="40"/>
                    <a:pt x="92" y="40"/>
                    <a:pt x="92" y="40"/>
                  </a:cubicBezTo>
                  <a:cubicBezTo>
                    <a:pt x="92" y="41"/>
                    <a:pt x="92" y="41"/>
                    <a:pt x="92" y="41"/>
                  </a:cubicBezTo>
                  <a:cubicBezTo>
                    <a:pt x="92" y="41"/>
                    <a:pt x="92" y="41"/>
                    <a:pt x="92" y="41"/>
                  </a:cubicBezTo>
                  <a:cubicBezTo>
                    <a:pt x="91" y="43"/>
                    <a:pt x="91" y="43"/>
                    <a:pt x="91" y="43"/>
                  </a:cubicBezTo>
                  <a:cubicBezTo>
                    <a:pt x="90" y="44"/>
                    <a:pt x="90" y="44"/>
                    <a:pt x="90" y="44"/>
                  </a:cubicBezTo>
                  <a:cubicBezTo>
                    <a:pt x="88" y="44"/>
                    <a:pt x="88" y="44"/>
                    <a:pt x="88" y="44"/>
                  </a:cubicBezTo>
                  <a:cubicBezTo>
                    <a:pt x="87" y="45"/>
                    <a:pt x="87" y="45"/>
                    <a:pt x="87" y="45"/>
                  </a:cubicBezTo>
                  <a:cubicBezTo>
                    <a:pt x="86" y="45"/>
                    <a:pt x="86" y="45"/>
                    <a:pt x="86" y="45"/>
                  </a:cubicBezTo>
                  <a:cubicBezTo>
                    <a:pt x="86" y="44"/>
                    <a:pt x="86" y="44"/>
                    <a:pt x="86" y="44"/>
                  </a:cubicBezTo>
                  <a:cubicBezTo>
                    <a:pt x="86" y="43"/>
                    <a:pt x="86" y="43"/>
                    <a:pt x="86" y="43"/>
                  </a:cubicBezTo>
                  <a:cubicBezTo>
                    <a:pt x="85" y="42"/>
                    <a:pt x="85" y="42"/>
                    <a:pt x="85" y="42"/>
                  </a:cubicBezTo>
                  <a:cubicBezTo>
                    <a:pt x="85" y="42"/>
                    <a:pt x="85" y="42"/>
                    <a:pt x="85" y="42"/>
                  </a:cubicBezTo>
                  <a:cubicBezTo>
                    <a:pt x="85" y="42"/>
                    <a:pt x="85" y="42"/>
                    <a:pt x="85" y="42"/>
                  </a:cubicBezTo>
                  <a:cubicBezTo>
                    <a:pt x="84" y="42"/>
                    <a:pt x="84" y="42"/>
                    <a:pt x="84" y="42"/>
                  </a:cubicBezTo>
                  <a:cubicBezTo>
                    <a:pt x="84" y="42"/>
                    <a:pt x="84" y="42"/>
                    <a:pt x="84" y="42"/>
                  </a:cubicBezTo>
                  <a:cubicBezTo>
                    <a:pt x="83" y="42"/>
                    <a:pt x="83" y="42"/>
                    <a:pt x="83" y="42"/>
                  </a:cubicBezTo>
                  <a:cubicBezTo>
                    <a:pt x="83" y="41"/>
                    <a:pt x="83" y="41"/>
                    <a:pt x="83" y="41"/>
                  </a:cubicBezTo>
                  <a:cubicBezTo>
                    <a:pt x="82" y="42"/>
                    <a:pt x="82" y="42"/>
                    <a:pt x="82" y="42"/>
                  </a:cubicBezTo>
                  <a:cubicBezTo>
                    <a:pt x="83" y="42"/>
                    <a:pt x="83" y="42"/>
                    <a:pt x="83" y="42"/>
                  </a:cubicBezTo>
                  <a:cubicBezTo>
                    <a:pt x="82" y="42"/>
                    <a:pt x="82" y="42"/>
                    <a:pt x="82" y="42"/>
                  </a:cubicBezTo>
                  <a:cubicBezTo>
                    <a:pt x="82" y="42"/>
                    <a:pt x="82" y="42"/>
                    <a:pt x="82" y="42"/>
                  </a:cubicBezTo>
                  <a:cubicBezTo>
                    <a:pt x="82" y="41"/>
                    <a:pt x="82" y="41"/>
                    <a:pt x="82" y="41"/>
                  </a:cubicBezTo>
                  <a:cubicBezTo>
                    <a:pt x="81" y="41"/>
                    <a:pt x="81" y="41"/>
                    <a:pt x="81" y="41"/>
                  </a:cubicBezTo>
                  <a:cubicBezTo>
                    <a:pt x="81" y="41"/>
                    <a:pt x="81" y="41"/>
                    <a:pt x="81" y="41"/>
                  </a:cubicBezTo>
                  <a:cubicBezTo>
                    <a:pt x="80" y="40"/>
                    <a:pt x="80" y="40"/>
                    <a:pt x="80" y="40"/>
                  </a:cubicBezTo>
                  <a:cubicBezTo>
                    <a:pt x="79" y="40"/>
                    <a:pt x="79" y="40"/>
                    <a:pt x="79" y="40"/>
                  </a:cubicBezTo>
                  <a:cubicBezTo>
                    <a:pt x="79" y="41"/>
                    <a:pt x="79" y="41"/>
                    <a:pt x="79" y="41"/>
                  </a:cubicBezTo>
                  <a:cubicBezTo>
                    <a:pt x="77" y="41"/>
                    <a:pt x="77" y="41"/>
                    <a:pt x="77" y="41"/>
                  </a:cubicBezTo>
                  <a:cubicBezTo>
                    <a:pt x="77" y="42"/>
                    <a:pt x="77" y="42"/>
                    <a:pt x="77" y="42"/>
                  </a:cubicBezTo>
                  <a:cubicBezTo>
                    <a:pt x="77" y="42"/>
                    <a:pt x="77" y="42"/>
                    <a:pt x="77" y="42"/>
                  </a:cubicBezTo>
                  <a:cubicBezTo>
                    <a:pt x="76" y="41"/>
                    <a:pt x="76" y="41"/>
                    <a:pt x="76" y="41"/>
                  </a:cubicBezTo>
                  <a:cubicBezTo>
                    <a:pt x="76" y="42"/>
                    <a:pt x="76" y="42"/>
                    <a:pt x="76" y="42"/>
                  </a:cubicBezTo>
                  <a:cubicBezTo>
                    <a:pt x="75" y="43"/>
                    <a:pt x="75" y="43"/>
                    <a:pt x="75" y="43"/>
                  </a:cubicBezTo>
                  <a:cubicBezTo>
                    <a:pt x="74" y="43"/>
                    <a:pt x="74" y="43"/>
                    <a:pt x="74" y="43"/>
                  </a:cubicBezTo>
                  <a:cubicBezTo>
                    <a:pt x="74" y="42"/>
                    <a:pt x="74" y="42"/>
                    <a:pt x="74" y="42"/>
                  </a:cubicBezTo>
                  <a:cubicBezTo>
                    <a:pt x="74" y="41"/>
                    <a:pt x="74" y="41"/>
                    <a:pt x="74" y="41"/>
                  </a:cubicBezTo>
                  <a:cubicBezTo>
                    <a:pt x="74" y="40"/>
                    <a:pt x="74" y="40"/>
                    <a:pt x="74" y="40"/>
                  </a:cubicBezTo>
                  <a:cubicBezTo>
                    <a:pt x="74" y="39"/>
                    <a:pt x="74" y="39"/>
                    <a:pt x="74" y="39"/>
                  </a:cubicBezTo>
                  <a:cubicBezTo>
                    <a:pt x="74" y="38"/>
                    <a:pt x="74" y="38"/>
                    <a:pt x="74" y="38"/>
                  </a:cubicBezTo>
                  <a:cubicBezTo>
                    <a:pt x="74" y="39"/>
                    <a:pt x="74" y="39"/>
                    <a:pt x="74" y="39"/>
                  </a:cubicBezTo>
                  <a:cubicBezTo>
                    <a:pt x="73" y="40"/>
                    <a:pt x="73" y="40"/>
                    <a:pt x="73" y="40"/>
                  </a:cubicBezTo>
                  <a:cubicBezTo>
                    <a:pt x="73" y="40"/>
                    <a:pt x="73" y="40"/>
                    <a:pt x="73" y="40"/>
                  </a:cubicBezTo>
                  <a:cubicBezTo>
                    <a:pt x="72" y="40"/>
                    <a:pt x="72" y="40"/>
                    <a:pt x="72" y="40"/>
                  </a:cubicBezTo>
                  <a:cubicBezTo>
                    <a:pt x="71" y="40"/>
                    <a:pt x="71" y="40"/>
                    <a:pt x="71" y="40"/>
                  </a:cubicBezTo>
                  <a:cubicBezTo>
                    <a:pt x="70" y="40"/>
                    <a:pt x="70" y="40"/>
                    <a:pt x="70" y="40"/>
                  </a:cubicBezTo>
                  <a:cubicBezTo>
                    <a:pt x="70" y="40"/>
                    <a:pt x="70" y="40"/>
                    <a:pt x="70" y="40"/>
                  </a:cubicBezTo>
                  <a:cubicBezTo>
                    <a:pt x="69" y="40"/>
                    <a:pt x="69" y="40"/>
                    <a:pt x="69" y="40"/>
                  </a:cubicBezTo>
                  <a:cubicBezTo>
                    <a:pt x="68" y="39"/>
                    <a:pt x="68" y="39"/>
                    <a:pt x="68" y="39"/>
                  </a:cubicBezTo>
                  <a:cubicBezTo>
                    <a:pt x="68" y="40"/>
                    <a:pt x="68" y="40"/>
                    <a:pt x="68" y="40"/>
                  </a:cubicBezTo>
                  <a:cubicBezTo>
                    <a:pt x="67" y="40"/>
                    <a:pt x="67" y="40"/>
                    <a:pt x="67" y="40"/>
                  </a:cubicBezTo>
                  <a:cubicBezTo>
                    <a:pt x="67" y="39"/>
                    <a:pt x="67" y="39"/>
                    <a:pt x="67" y="39"/>
                  </a:cubicBezTo>
                  <a:cubicBezTo>
                    <a:pt x="67" y="38"/>
                    <a:pt x="67" y="38"/>
                    <a:pt x="67" y="38"/>
                  </a:cubicBezTo>
                  <a:cubicBezTo>
                    <a:pt x="66" y="36"/>
                    <a:pt x="66" y="36"/>
                    <a:pt x="66" y="36"/>
                  </a:cubicBezTo>
                  <a:cubicBezTo>
                    <a:pt x="66" y="36"/>
                    <a:pt x="66" y="36"/>
                    <a:pt x="66" y="36"/>
                  </a:cubicBezTo>
                  <a:cubicBezTo>
                    <a:pt x="65" y="35"/>
                    <a:pt x="65" y="35"/>
                    <a:pt x="65" y="35"/>
                  </a:cubicBezTo>
                  <a:cubicBezTo>
                    <a:pt x="66" y="35"/>
                    <a:pt x="66" y="35"/>
                    <a:pt x="66" y="35"/>
                  </a:cubicBezTo>
                  <a:cubicBezTo>
                    <a:pt x="66" y="34"/>
                    <a:pt x="66" y="34"/>
                    <a:pt x="66" y="34"/>
                  </a:cubicBezTo>
                  <a:cubicBezTo>
                    <a:pt x="66" y="33"/>
                    <a:pt x="66" y="33"/>
                    <a:pt x="66" y="33"/>
                  </a:cubicBezTo>
                  <a:cubicBezTo>
                    <a:pt x="66" y="32"/>
                    <a:pt x="66" y="32"/>
                    <a:pt x="66" y="32"/>
                  </a:cubicBezTo>
                  <a:cubicBezTo>
                    <a:pt x="65" y="31"/>
                    <a:pt x="65" y="31"/>
                    <a:pt x="65" y="31"/>
                  </a:cubicBezTo>
                  <a:cubicBezTo>
                    <a:pt x="64" y="31"/>
                    <a:pt x="64" y="31"/>
                    <a:pt x="64" y="31"/>
                  </a:cubicBezTo>
                  <a:cubicBezTo>
                    <a:pt x="63" y="30"/>
                    <a:pt x="63" y="30"/>
                    <a:pt x="63" y="30"/>
                  </a:cubicBezTo>
                  <a:cubicBezTo>
                    <a:pt x="63" y="30"/>
                    <a:pt x="63" y="30"/>
                    <a:pt x="63" y="30"/>
                  </a:cubicBezTo>
                  <a:cubicBezTo>
                    <a:pt x="63" y="30"/>
                    <a:pt x="63" y="30"/>
                    <a:pt x="63" y="30"/>
                  </a:cubicBezTo>
                  <a:cubicBezTo>
                    <a:pt x="64" y="30"/>
                    <a:pt x="64" y="30"/>
                    <a:pt x="64" y="30"/>
                  </a:cubicBezTo>
                  <a:cubicBezTo>
                    <a:pt x="66" y="29"/>
                    <a:pt x="66" y="29"/>
                    <a:pt x="66" y="29"/>
                  </a:cubicBezTo>
                  <a:cubicBezTo>
                    <a:pt x="67" y="28"/>
                    <a:pt x="67" y="28"/>
                    <a:pt x="67" y="28"/>
                  </a:cubicBezTo>
                  <a:cubicBezTo>
                    <a:pt x="67" y="28"/>
                    <a:pt x="67" y="28"/>
                    <a:pt x="67" y="28"/>
                  </a:cubicBezTo>
                  <a:cubicBezTo>
                    <a:pt x="67" y="28"/>
                    <a:pt x="67" y="28"/>
                    <a:pt x="67" y="28"/>
                  </a:cubicBezTo>
                  <a:cubicBezTo>
                    <a:pt x="65" y="29"/>
                    <a:pt x="65" y="29"/>
                    <a:pt x="65" y="29"/>
                  </a:cubicBezTo>
                  <a:cubicBezTo>
                    <a:pt x="64" y="29"/>
                    <a:pt x="64" y="29"/>
                    <a:pt x="64" y="29"/>
                  </a:cubicBezTo>
                  <a:cubicBezTo>
                    <a:pt x="64" y="29"/>
                    <a:pt x="64" y="29"/>
                    <a:pt x="64" y="29"/>
                  </a:cubicBezTo>
                  <a:cubicBezTo>
                    <a:pt x="63" y="29"/>
                    <a:pt x="63" y="29"/>
                    <a:pt x="63" y="29"/>
                  </a:cubicBezTo>
                  <a:cubicBezTo>
                    <a:pt x="62" y="28"/>
                    <a:pt x="62" y="28"/>
                    <a:pt x="62" y="28"/>
                  </a:cubicBezTo>
                  <a:cubicBezTo>
                    <a:pt x="62" y="28"/>
                    <a:pt x="62" y="28"/>
                    <a:pt x="62" y="28"/>
                  </a:cubicBezTo>
                  <a:cubicBezTo>
                    <a:pt x="63" y="28"/>
                    <a:pt x="63" y="28"/>
                    <a:pt x="63" y="28"/>
                  </a:cubicBezTo>
                  <a:cubicBezTo>
                    <a:pt x="62" y="27"/>
                    <a:pt x="62" y="27"/>
                    <a:pt x="62" y="27"/>
                  </a:cubicBezTo>
                  <a:cubicBezTo>
                    <a:pt x="61" y="26"/>
                    <a:pt x="61" y="26"/>
                    <a:pt x="61" y="26"/>
                  </a:cubicBezTo>
                  <a:cubicBezTo>
                    <a:pt x="61" y="24"/>
                    <a:pt x="61" y="24"/>
                    <a:pt x="61" y="24"/>
                  </a:cubicBezTo>
                  <a:cubicBezTo>
                    <a:pt x="62" y="24"/>
                    <a:pt x="62" y="24"/>
                    <a:pt x="62" y="24"/>
                  </a:cubicBezTo>
                  <a:cubicBezTo>
                    <a:pt x="62" y="24"/>
                    <a:pt x="62" y="24"/>
                    <a:pt x="62" y="24"/>
                  </a:cubicBezTo>
                  <a:cubicBezTo>
                    <a:pt x="61" y="23"/>
                    <a:pt x="61" y="23"/>
                    <a:pt x="61" y="23"/>
                  </a:cubicBezTo>
                  <a:cubicBezTo>
                    <a:pt x="62" y="23"/>
                    <a:pt x="62" y="23"/>
                    <a:pt x="62" y="23"/>
                  </a:cubicBezTo>
                  <a:close/>
                  <a:moveTo>
                    <a:pt x="176" y="31"/>
                  </a:moveTo>
                  <a:cubicBezTo>
                    <a:pt x="176" y="31"/>
                    <a:pt x="176" y="31"/>
                    <a:pt x="176" y="31"/>
                  </a:cubicBezTo>
                  <a:cubicBezTo>
                    <a:pt x="176" y="32"/>
                    <a:pt x="176" y="32"/>
                    <a:pt x="176" y="32"/>
                  </a:cubicBezTo>
                  <a:cubicBezTo>
                    <a:pt x="177" y="32"/>
                    <a:pt x="177" y="32"/>
                    <a:pt x="177" y="32"/>
                  </a:cubicBezTo>
                  <a:cubicBezTo>
                    <a:pt x="176" y="31"/>
                    <a:pt x="176" y="31"/>
                    <a:pt x="176" y="31"/>
                  </a:cubicBezTo>
                  <a:close/>
                  <a:moveTo>
                    <a:pt x="178" y="34"/>
                  </a:moveTo>
                  <a:cubicBezTo>
                    <a:pt x="177" y="34"/>
                    <a:pt x="177" y="34"/>
                    <a:pt x="177" y="34"/>
                  </a:cubicBezTo>
                  <a:cubicBezTo>
                    <a:pt x="178" y="34"/>
                    <a:pt x="178" y="34"/>
                    <a:pt x="178" y="34"/>
                  </a:cubicBezTo>
                  <a:cubicBezTo>
                    <a:pt x="178" y="34"/>
                    <a:pt x="178" y="34"/>
                    <a:pt x="178" y="34"/>
                  </a:cubicBezTo>
                  <a:close/>
                  <a:moveTo>
                    <a:pt x="179" y="34"/>
                  </a:moveTo>
                  <a:cubicBezTo>
                    <a:pt x="179" y="34"/>
                    <a:pt x="179" y="34"/>
                    <a:pt x="179" y="34"/>
                  </a:cubicBezTo>
                  <a:cubicBezTo>
                    <a:pt x="181" y="35"/>
                    <a:pt x="181" y="35"/>
                    <a:pt x="181" y="35"/>
                  </a:cubicBezTo>
                  <a:cubicBezTo>
                    <a:pt x="183" y="35"/>
                    <a:pt x="183" y="35"/>
                    <a:pt x="183" y="35"/>
                  </a:cubicBezTo>
                  <a:cubicBezTo>
                    <a:pt x="185" y="35"/>
                    <a:pt x="185" y="35"/>
                    <a:pt x="185" y="35"/>
                  </a:cubicBezTo>
                  <a:cubicBezTo>
                    <a:pt x="185" y="35"/>
                    <a:pt x="185" y="35"/>
                    <a:pt x="185" y="35"/>
                  </a:cubicBezTo>
                  <a:cubicBezTo>
                    <a:pt x="184" y="34"/>
                    <a:pt x="184" y="34"/>
                    <a:pt x="184" y="34"/>
                  </a:cubicBezTo>
                  <a:cubicBezTo>
                    <a:pt x="183" y="34"/>
                    <a:pt x="183" y="34"/>
                    <a:pt x="183" y="34"/>
                  </a:cubicBezTo>
                  <a:cubicBezTo>
                    <a:pt x="181" y="34"/>
                    <a:pt x="181" y="34"/>
                    <a:pt x="181" y="34"/>
                  </a:cubicBezTo>
                  <a:cubicBezTo>
                    <a:pt x="181" y="34"/>
                    <a:pt x="181" y="34"/>
                    <a:pt x="181" y="34"/>
                  </a:cubicBezTo>
                  <a:cubicBezTo>
                    <a:pt x="179" y="34"/>
                    <a:pt x="179" y="34"/>
                    <a:pt x="179" y="34"/>
                  </a:cubicBezTo>
                  <a:close/>
                  <a:moveTo>
                    <a:pt x="179" y="30"/>
                  </a:moveTo>
                  <a:cubicBezTo>
                    <a:pt x="180" y="31"/>
                    <a:pt x="180" y="31"/>
                    <a:pt x="180" y="31"/>
                  </a:cubicBezTo>
                  <a:cubicBezTo>
                    <a:pt x="180" y="30"/>
                    <a:pt x="180" y="30"/>
                    <a:pt x="180" y="30"/>
                  </a:cubicBezTo>
                  <a:cubicBezTo>
                    <a:pt x="180" y="30"/>
                    <a:pt x="180" y="30"/>
                    <a:pt x="180" y="30"/>
                  </a:cubicBezTo>
                  <a:cubicBezTo>
                    <a:pt x="181" y="31"/>
                    <a:pt x="181" y="31"/>
                    <a:pt x="181" y="31"/>
                  </a:cubicBezTo>
                  <a:cubicBezTo>
                    <a:pt x="181" y="32"/>
                    <a:pt x="181" y="32"/>
                    <a:pt x="181" y="32"/>
                  </a:cubicBezTo>
                  <a:cubicBezTo>
                    <a:pt x="181" y="32"/>
                    <a:pt x="181" y="32"/>
                    <a:pt x="181" y="32"/>
                  </a:cubicBezTo>
                  <a:cubicBezTo>
                    <a:pt x="182" y="32"/>
                    <a:pt x="182" y="32"/>
                    <a:pt x="182" y="32"/>
                  </a:cubicBezTo>
                  <a:cubicBezTo>
                    <a:pt x="182" y="32"/>
                    <a:pt x="182" y="32"/>
                    <a:pt x="182" y="32"/>
                  </a:cubicBezTo>
                  <a:cubicBezTo>
                    <a:pt x="183" y="32"/>
                    <a:pt x="183" y="32"/>
                    <a:pt x="183" y="32"/>
                  </a:cubicBezTo>
                  <a:cubicBezTo>
                    <a:pt x="183" y="32"/>
                    <a:pt x="183" y="32"/>
                    <a:pt x="183" y="32"/>
                  </a:cubicBezTo>
                  <a:cubicBezTo>
                    <a:pt x="182" y="31"/>
                    <a:pt x="182" y="31"/>
                    <a:pt x="182" y="31"/>
                  </a:cubicBezTo>
                  <a:cubicBezTo>
                    <a:pt x="181" y="30"/>
                    <a:pt x="181" y="30"/>
                    <a:pt x="181" y="30"/>
                  </a:cubicBezTo>
                  <a:cubicBezTo>
                    <a:pt x="181" y="30"/>
                    <a:pt x="181" y="30"/>
                    <a:pt x="181" y="30"/>
                  </a:cubicBezTo>
                  <a:cubicBezTo>
                    <a:pt x="180" y="30"/>
                    <a:pt x="180" y="30"/>
                    <a:pt x="180" y="30"/>
                  </a:cubicBezTo>
                  <a:cubicBezTo>
                    <a:pt x="179" y="30"/>
                    <a:pt x="179" y="30"/>
                    <a:pt x="179" y="30"/>
                  </a:cubicBezTo>
                  <a:cubicBezTo>
                    <a:pt x="179" y="30"/>
                    <a:pt x="179" y="30"/>
                    <a:pt x="179" y="30"/>
                  </a:cubicBezTo>
                  <a:close/>
                  <a:moveTo>
                    <a:pt x="166" y="50"/>
                  </a:moveTo>
                  <a:cubicBezTo>
                    <a:pt x="166" y="51"/>
                    <a:pt x="166" y="51"/>
                    <a:pt x="166" y="51"/>
                  </a:cubicBezTo>
                  <a:cubicBezTo>
                    <a:pt x="166" y="52"/>
                    <a:pt x="166" y="52"/>
                    <a:pt x="166" y="52"/>
                  </a:cubicBezTo>
                  <a:cubicBezTo>
                    <a:pt x="167" y="52"/>
                    <a:pt x="167" y="52"/>
                    <a:pt x="167" y="52"/>
                  </a:cubicBezTo>
                  <a:cubicBezTo>
                    <a:pt x="167" y="51"/>
                    <a:pt x="167" y="51"/>
                    <a:pt x="167" y="51"/>
                  </a:cubicBezTo>
                  <a:cubicBezTo>
                    <a:pt x="166" y="50"/>
                    <a:pt x="166" y="50"/>
                    <a:pt x="166" y="50"/>
                  </a:cubicBezTo>
                  <a:close/>
                  <a:moveTo>
                    <a:pt x="168" y="49"/>
                  </a:moveTo>
                  <a:cubicBezTo>
                    <a:pt x="168" y="50"/>
                    <a:pt x="168" y="50"/>
                    <a:pt x="168" y="50"/>
                  </a:cubicBezTo>
                  <a:cubicBezTo>
                    <a:pt x="167" y="51"/>
                    <a:pt x="167" y="51"/>
                    <a:pt x="167" y="51"/>
                  </a:cubicBezTo>
                  <a:cubicBezTo>
                    <a:pt x="167" y="52"/>
                    <a:pt x="167" y="52"/>
                    <a:pt x="167" y="52"/>
                  </a:cubicBezTo>
                  <a:cubicBezTo>
                    <a:pt x="167" y="52"/>
                    <a:pt x="167" y="52"/>
                    <a:pt x="167" y="52"/>
                  </a:cubicBezTo>
                  <a:cubicBezTo>
                    <a:pt x="168" y="50"/>
                    <a:pt x="168" y="50"/>
                    <a:pt x="168" y="50"/>
                  </a:cubicBezTo>
                  <a:cubicBezTo>
                    <a:pt x="168" y="49"/>
                    <a:pt x="168" y="49"/>
                    <a:pt x="168" y="49"/>
                  </a:cubicBezTo>
                  <a:close/>
                  <a:moveTo>
                    <a:pt x="175" y="55"/>
                  </a:moveTo>
                  <a:cubicBezTo>
                    <a:pt x="175" y="55"/>
                    <a:pt x="175" y="55"/>
                    <a:pt x="175" y="55"/>
                  </a:cubicBezTo>
                  <a:cubicBezTo>
                    <a:pt x="175" y="55"/>
                    <a:pt x="175" y="55"/>
                    <a:pt x="175" y="55"/>
                  </a:cubicBezTo>
                  <a:cubicBezTo>
                    <a:pt x="176" y="55"/>
                    <a:pt x="176" y="55"/>
                    <a:pt x="176" y="55"/>
                  </a:cubicBezTo>
                  <a:cubicBezTo>
                    <a:pt x="175" y="55"/>
                    <a:pt x="175" y="55"/>
                    <a:pt x="175" y="55"/>
                  </a:cubicBezTo>
                  <a:close/>
                  <a:moveTo>
                    <a:pt x="173" y="53"/>
                  </a:moveTo>
                  <a:cubicBezTo>
                    <a:pt x="173" y="53"/>
                    <a:pt x="173" y="53"/>
                    <a:pt x="173" y="53"/>
                  </a:cubicBezTo>
                  <a:cubicBezTo>
                    <a:pt x="173" y="53"/>
                    <a:pt x="173" y="53"/>
                    <a:pt x="173" y="53"/>
                  </a:cubicBezTo>
                  <a:cubicBezTo>
                    <a:pt x="173" y="54"/>
                    <a:pt x="173" y="54"/>
                    <a:pt x="173" y="54"/>
                  </a:cubicBezTo>
                  <a:cubicBezTo>
                    <a:pt x="173" y="55"/>
                    <a:pt x="173" y="55"/>
                    <a:pt x="173" y="55"/>
                  </a:cubicBezTo>
                  <a:cubicBezTo>
                    <a:pt x="173" y="55"/>
                    <a:pt x="173" y="55"/>
                    <a:pt x="173" y="55"/>
                  </a:cubicBezTo>
                  <a:cubicBezTo>
                    <a:pt x="173" y="55"/>
                    <a:pt x="173" y="55"/>
                    <a:pt x="173" y="55"/>
                  </a:cubicBezTo>
                  <a:cubicBezTo>
                    <a:pt x="173" y="55"/>
                    <a:pt x="173" y="55"/>
                    <a:pt x="173" y="55"/>
                  </a:cubicBezTo>
                  <a:cubicBezTo>
                    <a:pt x="173" y="55"/>
                    <a:pt x="173" y="55"/>
                    <a:pt x="173" y="55"/>
                  </a:cubicBezTo>
                  <a:cubicBezTo>
                    <a:pt x="173" y="56"/>
                    <a:pt x="173" y="56"/>
                    <a:pt x="173" y="56"/>
                  </a:cubicBezTo>
                  <a:cubicBezTo>
                    <a:pt x="173" y="56"/>
                    <a:pt x="173" y="56"/>
                    <a:pt x="173" y="56"/>
                  </a:cubicBezTo>
                  <a:cubicBezTo>
                    <a:pt x="174" y="55"/>
                    <a:pt x="174" y="55"/>
                    <a:pt x="174" y="55"/>
                  </a:cubicBezTo>
                  <a:cubicBezTo>
                    <a:pt x="174" y="55"/>
                    <a:pt x="174" y="55"/>
                    <a:pt x="174" y="55"/>
                  </a:cubicBezTo>
                  <a:cubicBezTo>
                    <a:pt x="174" y="55"/>
                    <a:pt x="174" y="55"/>
                    <a:pt x="174" y="55"/>
                  </a:cubicBezTo>
                  <a:cubicBezTo>
                    <a:pt x="174" y="54"/>
                    <a:pt x="174" y="54"/>
                    <a:pt x="174" y="54"/>
                  </a:cubicBezTo>
                  <a:cubicBezTo>
                    <a:pt x="173" y="53"/>
                    <a:pt x="173" y="53"/>
                    <a:pt x="173" y="53"/>
                  </a:cubicBezTo>
                  <a:close/>
                  <a:moveTo>
                    <a:pt x="174" y="54"/>
                  </a:moveTo>
                  <a:cubicBezTo>
                    <a:pt x="174" y="54"/>
                    <a:pt x="174" y="54"/>
                    <a:pt x="174" y="54"/>
                  </a:cubicBezTo>
                  <a:cubicBezTo>
                    <a:pt x="174" y="54"/>
                    <a:pt x="174" y="54"/>
                    <a:pt x="174" y="54"/>
                  </a:cubicBezTo>
                  <a:cubicBezTo>
                    <a:pt x="175" y="54"/>
                    <a:pt x="175" y="54"/>
                    <a:pt x="175" y="54"/>
                  </a:cubicBezTo>
                  <a:cubicBezTo>
                    <a:pt x="175" y="54"/>
                    <a:pt x="175" y="54"/>
                    <a:pt x="175" y="54"/>
                  </a:cubicBezTo>
                  <a:cubicBezTo>
                    <a:pt x="175" y="54"/>
                    <a:pt x="175" y="54"/>
                    <a:pt x="175" y="54"/>
                  </a:cubicBezTo>
                  <a:cubicBezTo>
                    <a:pt x="174" y="54"/>
                    <a:pt x="174" y="54"/>
                    <a:pt x="174" y="54"/>
                  </a:cubicBezTo>
                  <a:close/>
                  <a:moveTo>
                    <a:pt x="173" y="52"/>
                  </a:moveTo>
                  <a:cubicBezTo>
                    <a:pt x="173" y="52"/>
                    <a:pt x="173" y="52"/>
                    <a:pt x="173" y="52"/>
                  </a:cubicBezTo>
                  <a:cubicBezTo>
                    <a:pt x="173" y="53"/>
                    <a:pt x="173" y="53"/>
                    <a:pt x="173" y="53"/>
                  </a:cubicBezTo>
                  <a:cubicBezTo>
                    <a:pt x="173" y="53"/>
                    <a:pt x="173" y="53"/>
                    <a:pt x="173" y="53"/>
                  </a:cubicBezTo>
                  <a:cubicBezTo>
                    <a:pt x="174" y="54"/>
                    <a:pt x="174" y="54"/>
                    <a:pt x="174" y="54"/>
                  </a:cubicBezTo>
                  <a:cubicBezTo>
                    <a:pt x="174" y="53"/>
                    <a:pt x="174" y="53"/>
                    <a:pt x="174" y="53"/>
                  </a:cubicBezTo>
                  <a:cubicBezTo>
                    <a:pt x="173" y="53"/>
                    <a:pt x="173" y="53"/>
                    <a:pt x="173" y="53"/>
                  </a:cubicBezTo>
                  <a:cubicBezTo>
                    <a:pt x="173" y="52"/>
                    <a:pt x="173" y="52"/>
                    <a:pt x="173" y="52"/>
                  </a:cubicBezTo>
                  <a:close/>
                  <a:moveTo>
                    <a:pt x="175" y="52"/>
                  </a:moveTo>
                  <a:cubicBezTo>
                    <a:pt x="174" y="52"/>
                    <a:pt x="174" y="52"/>
                    <a:pt x="174" y="52"/>
                  </a:cubicBezTo>
                  <a:cubicBezTo>
                    <a:pt x="173" y="53"/>
                    <a:pt x="173" y="53"/>
                    <a:pt x="173" y="53"/>
                  </a:cubicBezTo>
                  <a:cubicBezTo>
                    <a:pt x="174" y="53"/>
                    <a:pt x="174" y="53"/>
                    <a:pt x="174" y="53"/>
                  </a:cubicBezTo>
                  <a:cubicBezTo>
                    <a:pt x="175" y="53"/>
                    <a:pt x="175" y="53"/>
                    <a:pt x="175" y="53"/>
                  </a:cubicBezTo>
                  <a:cubicBezTo>
                    <a:pt x="175" y="53"/>
                    <a:pt x="175" y="53"/>
                    <a:pt x="175" y="53"/>
                  </a:cubicBezTo>
                  <a:cubicBezTo>
                    <a:pt x="175" y="53"/>
                    <a:pt x="175" y="53"/>
                    <a:pt x="175" y="53"/>
                  </a:cubicBezTo>
                  <a:cubicBezTo>
                    <a:pt x="175" y="53"/>
                    <a:pt x="175" y="53"/>
                    <a:pt x="175" y="53"/>
                  </a:cubicBezTo>
                  <a:cubicBezTo>
                    <a:pt x="175" y="52"/>
                    <a:pt x="175" y="52"/>
                    <a:pt x="175" y="52"/>
                  </a:cubicBezTo>
                  <a:cubicBezTo>
                    <a:pt x="175" y="52"/>
                    <a:pt x="175" y="52"/>
                    <a:pt x="175" y="52"/>
                  </a:cubicBezTo>
                  <a:cubicBezTo>
                    <a:pt x="175" y="52"/>
                    <a:pt x="175" y="52"/>
                    <a:pt x="175" y="52"/>
                  </a:cubicBezTo>
                  <a:cubicBezTo>
                    <a:pt x="175" y="52"/>
                    <a:pt x="175" y="52"/>
                    <a:pt x="175" y="52"/>
                  </a:cubicBezTo>
                  <a:close/>
                  <a:moveTo>
                    <a:pt x="173" y="51"/>
                  </a:moveTo>
                  <a:cubicBezTo>
                    <a:pt x="173" y="51"/>
                    <a:pt x="173" y="51"/>
                    <a:pt x="173" y="51"/>
                  </a:cubicBezTo>
                  <a:cubicBezTo>
                    <a:pt x="173" y="51"/>
                    <a:pt x="173" y="51"/>
                    <a:pt x="173" y="51"/>
                  </a:cubicBezTo>
                  <a:cubicBezTo>
                    <a:pt x="173" y="51"/>
                    <a:pt x="173" y="51"/>
                    <a:pt x="173" y="51"/>
                  </a:cubicBezTo>
                  <a:cubicBezTo>
                    <a:pt x="173" y="51"/>
                    <a:pt x="173" y="51"/>
                    <a:pt x="173" y="51"/>
                  </a:cubicBezTo>
                  <a:close/>
                  <a:moveTo>
                    <a:pt x="175" y="50"/>
                  </a:moveTo>
                  <a:cubicBezTo>
                    <a:pt x="175" y="50"/>
                    <a:pt x="175" y="50"/>
                    <a:pt x="175" y="50"/>
                  </a:cubicBezTo>
                  <a:cubicBezTo>
                    <a:pt x="175" y="50"/>
                    <a:pt x="175" y="50"/>
                    <a:pt x="175" y="50"/>
                  </a:cubicBezTo>
                  <a:cubicBezTo>
                    <a:pt x="175" y="50"/>
                    <a:pt x="175" y="50"/>
                    <a:pt x="175" y="50"/>
                  </a:cubicBezTo>
                  <a:cubicBezTo>
                    <a:pt x="175" y="50"/>
                    <a:pt x="175" y="50"/>
                    <a:pt x="175" y="50"/>
                  </a:cubicBezTo>
                  <a:close/>
                  <a:moveTo>
                    <a:pt x="174" y="50"/>
                  </a:moveTo>
                  <a:cubicBezTo>
                    <a:pt x="174" y="50"/>
                    <a:pt x="174" y="50"/>
                    <a:pt x="174" y="50"/>
                  </a:cubicBezTo>
                  <a:cubicBezTo>
                    <a:pt x="174" y="51"/>
                    <a:pt x="174" y="51"/>
                    <a:pt x="174" y="51"/>
                  </a:cubicBezTo>
                  <a:cubicBezTo>
                    <a:pt x="173" y="51"/>
                    <a:pt x="173" y="51"/>
                    <a:pt x="173" y="51"/>
                  </a:cubicBezTo>
                  <a:cubicBezTo>
                    <a:pt x="174" y="51"/>
                    <a:pt x="174" y="51"/>
                    <a:pt x="174" y="51"/>
                  </a:cubicBezTo>
                  <a:cubicBezTo>
                    <a:pt x="174" y="51"/>
                    <a:pt x="174" y="51"/>
                    <a:pt x="174" y="51"/>
                  </a:cubicBezTo>
                  <a:cubicBezTo>
                    <a:pt x="174" y="51"/>
                    <a:pt x="174" y="51"/>
                    <a:pt x="174" y="51"/>
                  </a:cubicBezTo>
                  <a:cubicBezTo>
                    <a:pt x="174" y="51"/>
                    <a:pt x="174" y="51"/>
                    <a:pt x="174" y="51"/>
                  </a:cubicBezTo>
                  <a:cubicBezTo>
                    <a:pt x="174" y="52"/>
                    <a:pt x="174" y="52"/>
                    <a:pt x="174" y="52"/>
                  </a:cubicBezTo>
                  <a:cubicBezTo>
                    <a:pt x="174" y="52"/>
                    <a:pt x="174" y="52"/>
                    <a:pt x="174" y="52"/>
                  </a:cubicBezTo>
                  <a:cubicBezTo>
                    <a:pt x="175" y="52"/>
                    <a:pt x="175" y="52"/>
                    <a:pt x="175" y="52"/>
                  </a:cubicBezTo>
                  <a:cubicBezTo>
                    <a:pt x="175" y="52"/>
                    <a:pt x="175" y="52"/>
                    <a:pt x="175" y="52"/>
                  </a:cubicBezTo>
                  <a:cubicBezTo>
                    <a:pt x="175" y="51"/>
                    <a:pt x="175" y="51"/>
                    <a:pt x="175" y="51"/>
                  </a:cubicBezTo>
                  <a:cubicBezTo>
                    <a:pt x="175" y="50"/>
                    <a:pt x="175" y="50"/>
                    <a:pt x="175" y="50"/>
                  </a:cubicBezTo>
                  <a:cubicBezTo>
                    <a:pt x="175" y="50"/>
                    <a:pt x="175" y="50"/>
                    <a:pt x="175" y="50"/>
                  </a:cubicBezTo>
                  <a:cubicBezTo>
                    <a:pt x="174" y="50"/>
                    <a:pt x="174" y="50"/>
                    <a:pt x="174" y="50"/>
                  </a:cubicBezTo>
                  <a:close/>
                  <a:moveTo>
                    <a:pt x="163" y="56"/>
                  </a:moveTo>
                  <a:cubicBezTo>
                    <a:pt x="163" y="56"/>
                    <a:pt x="163" y="56"/>
                    <a:pt x="163" y="56"/>
                  </a:cubicBezTo>
                  <a:cubicBezTo>
                    <a:pt x="163" y="56"/>
                    <a:pt x="163" y="56"/>
                    <a:pt x="163" y="56"/>
                  </a:cubicBezTo>
                  <a:cubicBezTo>
                    <a:pt x="163" y="56"/>
                    <a:pt x="163" y="56"/>
                    <a:pt x="163" y="56"/>
                  </a:cubicBezTo>
                  <a:close/>
                  <a:moveTo>
                    <a:pt x="162" y="57"/>
                  </a:moveTo>
                  <a:cubicBezTo>
                    <a:pt x="163" y="57"/>
                    <a:pt x="163" y="57"/>
                    <a:pt x="163" y="57"/>
                  </a:cubicBezTo>
                  <a:cubicBezTo>
                    <a:pt x="163" y="57"/>
                    <a:pt x="163" y="57"/>
                    <a:pt x="163" y="57"/>
                  </a:cubicBezTo>
                  <a:cubicBezTo>
                    <a:pt x="162" y="57"/>
                    <a:pt x="162" y="57"/>
                    <a:pt x="162" y="57"/>
                  </a:cubicBezTo>
                  <a:close/>
                  <a:moveTo>
                    <a:pt x="158" y="58"/>
                  </a:moveTo>
                  <a:cubicBezTo>
                    <a:pt x="158" y="59"/>
                    <a:pt x="158" y="59"/>
                    <a:pt x="158" y="59"/>
                  </a:cubicBezTo>
                  <a:cubicBezTo>
                    <a:pt x="158" y="59"/>
                    <a:pt x="158" y="59"/>
                    <a:pt x="158" y="59"/>
                  </a:cubicBezTo>
                  <a:cubicBezTo>
                    <a:pt x="158" y="59"/>
                    <a:pt x="158" y="58"/>
                    <a:pt x="158" y="58"/>
                  </a:cubicBezTo>
                  <a:close/>
                  <a:moveTo>
                    <a:pt x="159" y="58"/>
                  </a:moveTo>
                  <a:cubicBezTo>
                    <a:pt x="158" y="58"/>
                    <a:pt x="158" y="58"/>
                    <a:pt x="158" y="58"/>
                  </a:cubicBezTo>
                  <a:cubicBezTo>
                    <a:pt x="159" y="58"/>
                    <a:pt x="159" y="58"/>
                    <a:pt x="159" y="58"/>
                  </a:cubicBezTo>
                  <a:cubicBezTo>
                    <a:pt x="159" y="58"/>
                    <a:pt x="159" y="58"/>
                    <a:pt x="159" y="58"/>
                  </a:cubicBezTo>
                  <a:cubicBezTo>
                    <a:pt x="159" y="58"/>
                    <a:pt x="159" y="58"/>
                    <a:pt x="159" y="58"/>
                  </a:cubicBezTo>
                  <a:close/>
                  <a:moveTo>
                    <a:pt x="159" y="61"/>
                  </a:moveTo>
                  <a:cubicBezTo>
                    <a:pt x="159" y="61"/>
                    <a:pt x="159" y="61"/>
                    <a:pt x="159" y="61"/>
                  </a:cubicBezTo>
                  <a:cubicBezTo>
                    <a:pt x="158" y="61"/>
                    <a:pt x="158" y="61"/>
                    <a:pt x="158" y="61"/>
                  </a:cubicBezTo>
                  <a:cubicBezTo>
                    <a:pt x="158" y="62"/>
                    <a:pt x="158" y="62"/>
                    <a:pt x="158" y="62"/>
                  </a:cubicBezTo>
                  <a:cubicBezTo>
                    <a:pt x="159" y="62"/>
                    <a:pt x="159" y="62"/>
                    <a:pt x="159" y="62"/>
                  </a:cubicBezTo>
                  <a:cubicBezTo>
                    <a:pt x="159" y="61"/>
                    <a:pt x="159" y="61"/>
                    <a:pt x="159" y="61"/>
                  </a:cubicBezTo>
                  <a:cubicBezTo>
                    <a:pt x="159" y="61"/>
                    <a:pt x="159" y="61"/>
                    <a:pt x="159" y="61"/>
                  </a:cubicBezTo>
                  <a:close/>
                  <a:moveTo>
                    <a:pt x="161" y="58"/>
                  </a:moveTo>
                  <a:cubicBezTo>
                    <a:pt x="160" y="59"/>
                    <a:pt x="160" y="59"/>
                    <a:pt x="160" y="59"/>
                  </a:cubicBezTo>
                  <a:cubicBezTo>
                    <a:pt x="160" y="59"/>
                    <a:pt x="160" y="59"/>
                    <a:pt x="160" y="59"/>
                  </a:cubicBezTo>
                  <a:cubicBezTo>
                    <a:pt x="160" y="59"/>
                    <a:pt x="160" y="59"/>
                    <a:pt x="160" y="59"/>
                  </a:cubicBezTo>
                  <a:cubicBezTo>
                    <a:pt x="159" y="60"/>
                    <a:pt x="159" y="60"/>
                    <a:pt x="159" y="60"/>
                  </a:cubicBezTo>
                  <a:cubicBezTo>
                    <a:pt x="159" y="60"/>
                    <a:pt x="159" y="60"/>
                    <a:pt x="159" y="60"/>
                  </a:cubicBezTo>
                  <a:cubicBezTo>
                    <a:pt x="160" y="61"/>
                    <a:pt x="160" y="61"/>
                    <a:pt x="160" y="61"/>
                  </a:cubicBezTo>
                  <a:cubicBezTo>
                    <a:pt x="160" y="60"/>
                    <a:pt x="160" y="60"/>
                    <a:pt x="160" y="60"/>
                  </a:cubicBezTo>
                  <a:cubicBezTo>
                    <a:pt x="161" y="59"/>
                    <a:pt x="161" y="59"/>
                    <a:pt x="161" y="59"/>
                  </a:cubicBezTo>
                  <a:cubicBezTo>
                    <a:pt x="162" y="58"/>
                    <a:pt x="162" y="58"/>
                    <a:pt x="162" y="58"/>
                  </a:cubicBezTo>
                  <a:cubicBezTo>
                    <a:pt x="162" y="58"/>
                    <a:pt x="162" y="58"/>
                    <a:pt x="162" y="58"/>
                  </a:cubicBezTo>
                  <a:cubicBezTo>
                    <a:pt x="162" y="57"/>
                    <a:pt x="162" y="57"/>
                    <a:pt x="162" y="57"/>
                  </a:cubicBezTo>
                  <a:cubicBezTo>
                    <a:pt x="162" y="57"/>
                    <a:pt x="162" y="57"/>
                    <a:pt x="162" y="57"/>
                  </a:cubicBezTo>
                  <a:cubicBezTo>
                    <a:pt x="161" y="57"/>
                    <a:pt x="161" y="57"/>
                    <a:pt x="161" y="57"/>
                  </a:cubicBezTo>
                  <a:cubicBezTo>
                    <a:pt x="161" y="57"/>
                    <a:pt x="161" y="57"/>
                    <a:pt x="161" y="57"/>
                  </a:cubicBezTo>
                  <a:cubicBezTo>
                    <a:pt x="161" y="58"/>
                    <a:pt x="161" y="58"/>
                    <a:pt x="161" y="58"/>
                  </a:cubicBezTo>
                  <a:close/>
                  <a:moveTo>
                    <a:pt x="154" y="54"/>
                  </a:moveTo>
                  <a:cubicBezTo>
                    <a:pt x="155" y="53"/>
                    <a:pt x="155" y="53"/>
                    <a:pt x="155" y="53"/>
                  </a:cubicBezTo>
                  <a:cubicBezTo>
                    <a:pt x="154" y="53"/>
                    <a:pt x="154" y="53"/>
                    <a:pt x="154" y="53"/>
                  </a:cubicBezTo>
                  <a:cubicBezTo>
                    <a:pt x="154" y="54"/>
                    <a:pt x="154" y="54"/>
                    <a:pt x="154" y="54"/>
                  </a:cubicBezTo>
                  <a:close/>
                  <a:moveTo>
                    <a:pt x="152" y="55"/>
                  </a:moveTo>
                  <a:cubicBezTo>
                    <a:pt x="152" y="55"/>
                    <a:pt x="152" y="55"/>
                    <a:pt x="152" y="55"/>
                  </a:cubicBezTo>
                  <a:cubicBezTo>
                    <a:pt x="152" y="55"/>
                    <a:pt x="152" y="55"/>
                    <a:pt x="152" y="55"/>
                  </a:cubicBezTo>
                  <a:cubicBezTo>
                    <a:pt x="152" y="55"/>
                    <a:pt x="152" y="55"/>
                    <a:pt x="152" y="55"/>
                  </a:cubicBezTo>
                  <a:close/>
                  <a:moveTo>
                    <a:pt x="154" y="61"/>
                  </a:moveTo>
                  <a:cubicBezTo>
                    <a:pt x="153" y="61"/>
                    <a:pt x="153" y="61"/>
                    <a:pt x="153" y="61"/>
                  </a:cubicBezTo>
                  <a:cubicBezTo>
                    <a:pt x="153" y="61"/>
                    <a:pt x="153" y="61"/>
                    <a:pt x="153" y="61"/>
                  </a:cubicBezTo>
                  <a:cubicBezTo>
                    <a:pt x="154" y="61"/>
                    <a:pt x="154" y="61"/>
                    <a:pt x="154" y="61"/>
                  </a:cubicBezTo>
                  <a:close/>
                  <a:moveTo>
                    <a:pt x="152" y="60"/>
                  </a:moveTo>
                  <a:cubicBezTo>
                    <a:pt x="153" y="59"/>
                    <a:pt x="153" y="59"/>
                    <a:pt x="153" y="59"/>
                  </a:cubicBezTo>
                  <a:cubicBezTo>
                    <a:pt x="153" y="60"/>
                    <a:pt x="153" y="60"/>
                    <a:pt x="153" y="60"/>
                  </a:cubicBezTo>
                  <a:cubicBezTo>
                    <a:pt x="153" y="60"/>
                    <a:pt x="153" y="60"/>
                    <a:pt x="153" y="60"/>
                  </a:cubicBezTo>
                  <a:cubicBezTo>
                    <a:pt x="153" y="61"/>
                    <a:pt x="153" y="61"/>
                    <a:pt x="153" y="61"/>
                  </a:cubicBezTo>
                  <a:cubicBezTo>
                    <a:pt x="152" y="60"/>
                    <a:pt x="152" y="60"/>
                    <a:pt x="152" y="60"/>
                  </a:cubicBezTo>
                  <a:cubicBezTo>
                    <a:pt x="152" y="60"/>
                    <a:pt x="152" y="60"/>
                    <a:pt x="152" y="60"/>
                  </a:cubicBezTo>
                  <a:close/>
                  <a:moveTo>
                    <a:pt x="147" y="57"/>
                  </a:moveTo>
                  <a:cubicBezTo>
                    <a:pt x="148" y="57"/>
                    <a:pt x="148" y="57"/>
                    <a:pt x="148" y="57"/>
                  </a:cubicBezTo>
                  <a:cubicBezTo>
                    <a:pt x="148" y="57"/>
                    <a:pt x="148" y="57"/>
                    <a:pt x="148" y="57"/>
                  </a:cubicBezTo>
                  <a:cubicBezTo>
                    <a:pt x="148" y="57"/>
                    <a:pt x="148" y="57"/>
                    <a:pt x="148" y="57"/>
                  </a:cubicBezTo>
                  <a:cubicBezTo>
                    <a:pt x="148" y="57"/>
                    <a:pt x="148" y="57"/>
                    <a:pt x="148" y="57"/>
                  </a:cubicBezTo>
                  <a:cubicBezTo>
                    <a:pt x="147" y="57"/>
                    <a:pt x="147" y="57"/>
                    <a:pt x="147" y="57"/>
                  </a:cubicBezTo>
                  <a:close/>
                  <a:moveTo>
                    <a:pt x="148" y="62"/>
                  </a:moveTo>
                  <a:cubicBezTo>
                    <a:pt x="149" y="62"/>
                    <a:pt x="149" y="62"/>
                    <a:pt x="149" y="62"/>
                  </a:cubicBezTo>
                  <a:cubicBezTo>
                    <a:pt x="150" y="62"/>
                    <a:pt x="150" y="62"/>
                    <a:pt x="150" y="62"/>
                  </a:cubicBezTo>
                  <a:cubicBezTo>
                    <a:pt x="149" y="62"/>
                    <a:pt x="149" y="62"/>
                    <a:pt x="149" y="62"/>
                  </a:cubicBezTo>
                  <a:cubicBezTo>
                    <a:pt x="148" y="62"/>
                    <a:pt x="148" y="62"/>
                    <a:pt x="148" y="62"/>
                  </a:cubicBezTo>
                  <a:close/>
                  <a:moveTo>
                    <a:pt x="142" y="59"/>
                  </a:moveTo>
                  <a:cubicBezTo>
                    <a:pt x="142" y="58"/>
                    <a:pt x="142" y="58"/>
                    <a:pt x="142" y="58"/>
                  </a:cubicBezTo>
                  <a:cubicBezTo>
                    <a:pt x="142" y="58"/>
                    <a:pt x="142" y="58"/>
                    <a:pt x="142" y="58"/>
                  </a:cubicBezTo>
                  <a:cubicBezTo>
                    <a:pt x="142" y="58"/>
                    <a:pt x="142" y="58"/>
                    <a:pt x="142" y="58"/>
                  </a:cubicBezTo>
                  <a:cubicBezTo>
                    <a:pt x="142" y="59"/>
                    <a:pt x="142" y="59"/>
                    <a:pt x="142" y="59"/>
                  </a:cubicBezTo>
                  <a:close/>
                  <a:moveTo>
                    <a:pt x="144" y="61"/>
                  </a:moveTo>
                  <a:cubicBezTo>
                    <a:pt x="145" y="61"/>
                    <a:pt x="145" y="61"/>
                    <a:pt x="145" y="61"/>
                  </a:cubicBezTo>
                  <a:cubicBezTo>
                    <a:pt x="146" y="61"/>
                    <a:pt x="146" y="61"/>
                    <a:pt x="146" y="61"/>
                  </a:cubicBezTo>
                  <a:cubicBezTo>
                    <a:pt x="146" y="62"/>
                    <a:pt x="146" y="62"/>
                    <a:pt x="146" y="62"/>
                  </a:cubicBezTo>
                  <a:cubicBezTo>
                    <a:pt x="145" y="62"/>
                    <a:pt x="145" y="62"/>
                    <a:pt x="145" y="62"/>
                  </a:cubicBezTo>
                  <a:cubicBezTo>
                    <a:pt x="144" y="62"/>
                    <a:pt x="144" y="62"/>
                    <a:pt x="144" y="62"/>
                  </a:cubicBezTo>
                  <a:cubicBezTo>
                    <a:pt x="144" y="61"/>
                    <a:pt x="144" y="61"/>
                    <a:pt x="144" y="61"/>
                  </a:cubicBezTo>
                  <a:close/>
                  <a:moveTo>
                    <a:pt x="143" y="62"/>
                  </a:moveTo>
                  <a:cubicBezTo>
                    <a:pt x="143" y="61"/>
                    <a:pt x="143" y="61"/>
                    <a:pt x="143" y="61"/>
                  </a:cubicBezTo>
                  <a:cubicBezTo>
                    <a:pt x="143" y="62"/>
                    <a:pt x="143" y="62"/>
                    <a:pt x="143" y="62"/>
                  </a:cubicBezTo>
                  <a:cubicBezTo>
                    <a:pt x="143" y="62"/>
                    <a:pt x="143" y="62"/>
                    <a:pt x="143" y="62"/>
                  </a:cubicBezTo>
                  <a:close/>
                  <a:moveTo>
                    <a:pt x="141" y="61"/>
                  </a:moveTo>
                  <a:cubicBezTo>
                    <a:pt x="141" y="61"/>
                    <a:pt x="141" y="61"/>
                    <a:pt x="141" y="61"/>
                  </a:cubicBezTo>
                  <a:cubicBezTo>
                    <a:pt x="142" y="61"/>
                    <a:pt x="142" y="61"/>
                    <a:pt x="142" y="61"/>
                  </a:cubicBezTo>
                  <a:cubicBezTo>
                    <a:pt x="141" y="62"/>
                    <a:pt x="141" y="62"/>
                    <a:pt x="141" y="62"/>
                  </a:cubicBezTo>
                  <a:cubicBezTo>
                    <a:pt x="141" y="61"/>
                    <a:pt x="141" y="61"/>
                    <a:pt x="141" y="61"/>
                  </a:cubicBezTo>
                  <a:close/>
                  <a:moveTo>
                    <a:pt x="124" y="70"/>
                  </a:moveTo>
                  <a:cubicBezTo>
                    <a:pt x="124" y="71"/>
                    <a:pt x="124" y="71"/>
                    <a:pt x="124" y="71"/>
                  </a:cubicBezTo>
                  <a:cubicBezTo>
                    <a:pt x="124" y="71"/>
                    <a:pt x="124" y="71"/>
                    <a:pt x="124" y="71"/>
                  </a:cubicBezTo>
                  <a:cubicBezTo>
                    <a:pt x="126" y="71"/>
                    <a:pt x="126" y="71"/>
                    <a:pt x="126" y="71"/>
                  </a:cubicBezTo>
                  <a:cubicBezTo>
                    <a:pt x="127" y="70"/>
                    <a:pt x="127" y="70"/>
                    <a:pt x="127" y="70"/>
                  </a:cubicBezTo>
                  <a:cubicBezTo>
                    <a:pt x="128" y="70"/>
                    <a:pt x="128" y="70"/>
                    <a:pt x="128" y="70"/>
                  </a:cubicBezTo>
                  <a:cubicBezTo>
                    <a:pt x="129" y="70"/>
                    <a:pt x="129" y="70"/>
                    <a:pt x="129" y="70"/>
                  </a:cubicBezTo>
                  <a:cubicBezTo>
                    <a:pt x="129" y="69"/>
                    <a:pt x="129" y="69"/>
                    <a:pt x="129" y="69"/>
                  </a:cubicBezTo>
                  <a:cubicBezTo>
                    <a:pt x="130" y="69"/>
                    <a:pt x="130" y="69"/>
                    <a:pt x="130" y="69"/>
                  </a:cubicBezTo>
                  <a:cubicBezTo>
                    <a:pt x="132" y="67"/>
                    <a:pt x="132" y="67"/>
                    <a:pt x="132" y="67"/>
                  </a:cubicBezTo>
                  <a:cubicBezTo>
                    <a:pt x="132" y="67"/>
                    <a:pt x="132" y="67"/>
                    <a:pt x="132" y="67"/>
                  </a:cubicBezTo>
                  <a:cubicBezTo>
                    <a:pt x="132" y="67"/>
                    <a:pt x="132" y="67"/>
                    <a:pt x="132" y="67"/>
                  </a:cubicBezTo>
                  <a:cubicBezTo>
                    <a:pt x="131" y="66"/>
                    <a:pt x="131" y="66"/>
                    <a:pt x="131" y="66"/>
                  </a:cubicBezTo>
                  <a:cubicBezTo>
                    <a:pt x="130" y="65"/>
                    <a:pt x="130" y="65"/>
                    <a:pt x="130" y="65"/>
                  </a:cubicBezTo>
                  <a:cubicBezTo>
                    <a:pt x="130" y="65"/>
                    <a:pt x="130" y="65"/>
                    <a:pt x="130" y="65"/>
                  </a:cubicBezTo>
                  <a:cubicBezTo>
                    <a:pt x="129" y="65"/>
                    <a:pt x="129" y="65"/>
                    <a:pt x="129" y="65"/>
                  </a:cubicBezTo>
                  <a:cubicBezTo>
                    <a:pt x="129" y="66"/>
                    <a:pt x="129" y="66"/>
                    <a:pt x="129" y="66"/>
                  </a:cubicBezTo>
                  <a:cubicBezTo>
                    <a:pt x="128" y="66"/>
                    <a:pt x="128" y="66"/>
                    <a:pt x="128" y="66"/>
                  </a:cubicBezTo>
                  <a:cubicBezTo>
                    <a:pt x="128" y="67"/>
                    <a:pt x="128" y="67"/>
                    <a:pt x="128" y="67"/>
                  </a:cubicBezTo>
                  <a:cubicBezTo>
                    <a:pt x="127" y="66"/>
                    <a:pt x="127" y="66"/>
                    <a:pt x="127" y="66"/>
                  </a:cubicBezTo>
                  <a:cubicBezTo>
                    <a:pt x="127" y="66"/>
                    <a:pt x="127" y="66"/>
                    <a:pt x="127" y="66"/>
                  </a:cubicBezTo>
                  <a:cubicBezTo>
                    <a:pt x="126" y="67"/>
                    <a:pt x="126" y="67"/>
                    <a:pt x="126" y="67"/>
                  </a:cubicBezTo>
                  <a:cubicBezTo>
                    <a:pt x="125" y="68"/>
                    <a:pt x="125" y="68"/>
                    <a:pt x="125" y="68"/>
                  </a:cubicBezTo>
                  <a:cubicBezTo>
                    <a:pt x="125" y="69"/>
                    <a:pt x="125" y="69"/>
                    <a:pt x="125" y="69"/>
                  </a:cubicBezTo>
                  <a:cubicBezTo>
                    <a:pt x="124" y="69"/>
                    <a:pt x="124" y="69"/>
                    <a:pt x="124" y="69"/>
                  </a:cubicBezTo>
                  <a:cubicBezTo>
                    <a:pt x="125" y="70"/>
                    <a:pt x="125" y="70"/>
                    <a:pt x="125" y="70"/>
                  </a:cubicBezTo>
                  <a:cubicBezTo>
                    <a:pt x="125" y="70"/>
                    <a:pt x="125" y="70"/>
                    <a:pt x="125" y="70"/>
                  </a:cubicBezTo>
                  <a:cubicBezTo>
                    <a:pt x="125" y="70"/>
                    <a:pt x="125" y="70"/>
                    <a:pt x="125" y="70"/>
                  </a:cubicBezTo>
                  <a:cubicBezTo>
                    <a:pt x="124" y="70"/>
                    <a:pt x="124" y="70"/>
                    <a:pt x="124" y="70"/>
                  </a:cubicBezTo>
                  <a:close/>
                  <a:moveTo>
                    <a:pt x="123" y="71"/>
                  </a:moveTo>
                  <a:cubicBezTo>
                    <a:pt x="124" y="70"/>
                    <a:pt x="124" y="70"/>
                    <a:pt x="124" y="70"/>
                  </a:cubicBezTo>
                  <a:cubicBezTo>
                    <a:pt x="123" y="70"/>
                    <a:pt x="123" y="70"/>
                    <a:pt x="123" y="70"/>
                  </a:cubicBezTo>
                  <a:cubicBezTo>
                    <a:pt x="123" y="70"/>
                    <a:pt x="123" y="70"/>
                    <a:pt x="123" y="70"/>
                  </a:cubicBezTo>
                  <a:cubicBezTo>
                    <a:pt x="123" y="71"/>
                    <a:pt x="123" y="71"/>
                    <a:pt x="123" y="71"/>
                  </a:cubicBezTo>
                  <a:close/>
                  <a:moveTo>
                    <a:pt x="123" y="71"/>
                  </a:moveTo>
                  <a:cubicBezTo>
                    <a:pt x="123" y="71"/>
                    <a:pt x="123" y="71"/>
                    <a:pt x="123" y="71"/>
                  </a:cubicBezTo>
                  <a:cubicBezTo>
                    <a:pt x="123" y="72"/>
                    <a:pt x="123" y="72"/>
                    <a:pt x="123" y="72"/>
                  </a:cubicBezTo>
                  <a:cubicBezTo>
                    <a:pt x="121" y="72"/>
                    <a:pt x="121" y="72"/>
                    <a:pt x="121" y="72"/>
                  </a:cubicBezTo>
                  <a:cubicBezTo>
                    <a:pt x="121" y="73"/>
                    <a:pt x="121" y="73"/>
                    <a:pt x="121" y="73"/>
                  </a:cubicBezTo>
                  <a:cubicBezTo>
                    <a:pt x="121" y="73"/>
                    <a:pt x="121" y="73"/>
                    <a:pt x="121" y="73"/>
                  </a:cubicBezTo>
                  <a:cubicBezTo>
                    <a:pt x="123" y="72"/>
                    <a:pt x="123" y="72"/>
                    <a:pt x="123" y="72"/>
                  </a:cubicBezTo>
                  <a:cubicBezTo>
                    <a:pt x="124" y="72"/>
                    <a:pt x="124" y="72"/>
                    <a:pt x="124" y="72"/>
                  </a:cubicBezTo>
                  <a:cubicBezTo>
                    <a:pt x="123" y="71"/>
                    <a:pt x="123" y="71"/>
                    <a:pt x="123" y="71"/>
                  </a:cubicBezTo>
                  <a:close/>
                  <a:moveTo>
                    <a:pt x="117" y="71"/>
                  </a:moveTo>
                  <a:cubicBezTo>
                    <a:pt x="117" y="71"/>
                    <a:pt x="117" y="71"/>
                    <a:pt x="117" y="71"/>
                  </a:cubicBezTo>
                  <a:cubicBezTo>
                    <a:pt x="117" y="72"/>
                    <a:pt x="117" y="72"/>
                    <a:pt x="117" y="72"/>
                  </a:cubicBezTo>
                  <a:cubicBezTo>
                    <a:pt x="117" y="72"/>
                    <a:pt x="117" y="72"/>
                    <a:pt x="117" y="72"/>
                  </a:cubicBezTo>
                  <a:cubicBezTo>
                    <a:pt x="116" y="72"/>
                    <a:pt x="116" y="72"/>
                    <a:pt x="116" y="72"/>
                  </a:cubicBezTo>
                  <a:cubicBezTo>
                    <a:pt x="116" y="71"/>
                    <a:pt x="116" y="71"/>
                    <a:pt x="116" y="71"/>
                  </a:cubicBezTo>
                  <a:cubicBezTo>
                    <a:pt x="117" y="71"/>
                    <a:pt x="117" y="71"/>
                    <a:pt x="117" y="71"/>
                  </a:cubicBezTo>
                  <a:close/>
                  <a:moveTo>
                    <a:pt x="104" y="67"/>
                  </a:moveTo>
                  <a:cubicBezTo>
                    <a:pt x="106" y="66"/>
                    <a:pt x="106" y="66"/>
                    <a:pt x="106" y="66"/>
                  </a:cubicBezTo>
                  <a:cubicBezTo>
                    <a:pt x="107" y="67"/>
                    <a:pt x="107" y="67"/>
                    <a:pt x="107" y="67"/>
                  </a:cubicBezTo>
                  <a:cubicBezTo>
                    <a:pt x="108" y="67"/>
                    <a:pt x="108" y="67"/>
                    <a:pt x="108" y="67"/>
                  </a:cubicBezTo>
                  <a:cubicBezTo>
                    <a:pt x="109" y="66"/>
                    <a:pt x="109" y="66"/>
                    <a:pt x="109" y="66"/>
                  </a:cubicBezTo>
                  <a:cubicBezTo>
                    <a:pt x="110" y="67"/>
                    <a:pt x="110" y="67"/>
                    <a:pt x="110" y="67"/>
                  </a:cubicBezTo>
                  <a:cubicBezTo>
                    <a:pt x="110" y="67"/>
                    <a:pt x="110" y="67"/>
                    <a:pt x="110" y="67"/>
                  </a:cubicBezTo>
                  <a:cubicBezTo>
                    <a:pt x="111" y="67"/>
                    <a:pt x="111" y="67"/>
                    <a:pt x="111" y="67"/>
                  </a:cubicBezTo>
                  <a:cubicBezTo>
                    <a:pt x="112" y="68"/>
                    <a:pt x="112" y="68"/>
                    <a:pt x="112" y="68"/>
                  </a:cubicBezTo>
                  <a:cubicBezTo>
                    <a:pt x="112" y="69"/>
                    <a:pt x="112" y="69"/>
                    <a:pt x="112" y="69"/>
                  </a:cubicBezTo>
                  <a:cubicBezTo>
                    <a:pt x="112" y="70"/>
                    <a:pt x="112" y="70"/>
                    <a:pt x="112" y="70"/>
                  </a:cubicBezTo>
                  <a:cubicBezTo>
                    <a:pt x="111" y="70"/>
                    <a:pt x="111" y="70"/>
                    <a:pt x="111" y="70"/>
                  </a:cubicBezTo>
                  <a:cubicBezTo>
                    <a:pt x="110" y="70"/>
                    <a:pt x="110" y="70"/>
                    <a:pt x="110" y="70"/>
                  </a:cubicBezTo>
                  <a:cubicBezTo>
                    <a:pt x="109" y="70"/>
                    <a:pt x="109" y="70"/>
                    <a:pt x="109" y="70"/>
                  </a:cubicBezTo>
                  <a:cubicBezTo>
                    <a:pt x="108" y="69"/>
                    <a:pt x="108" y="69"/>
                    <a:pt x="108" y="69"/>
                  </a:cubicBezTo>
                  <a:cubicBezTo>
                    <a:pt x="107" y="69"/>
                    <a:pt x="107" y="69"/>
                    <a:pt x="107" y="69"/>
                  </a:cubicBezTo>
                  <a:cubicBezTo>
                    <a:pt x="107" y="68"/>
                    <a:pt x="107" y="68"/>
                    <a:pt x="107" y="68"/>
                  </a:cubicBezTo>
                  <a:cubicBezTo>
                    <a:pt x="106" y="68"/>
                    <a:pt x="106" y="68"/>
                    <a:pt x="106" y="68"/>
                  </a:cubicBezTo>
                  <a:cubicBezTo>
                    <a:pt x="105" y="68"/>
                    <a:pt x="105" y="68"/>
                    <a:pt x="105" y="68"/>
                  </a:cubicBezTo>
                  <a:cubicBezTo>
                    <a:pt x="104" y="67"/>
                    <a:pt x="104" y="67"/>
                    <a:pt x="104" y="67"/>
                  </a:cubicBezTo>
                  <a:cubicBezTo>
                    <a:pt x="104" y="67"/>
                    <a:pt x="104" y="67"/>
                    <a:pt x="104" y="67"/>
                  </a:cubicBezTo>
                  <a:close/>
                  <a:moveTo>
                    <a:pt x="90" y="57"/>
                  </a:moveTo>
                  <a:cubicBezTo>
                    <a:pt x="91" y="58"/>
                    <a:pt x="91" y="58"/>
                    <a:pt x="91" y="58"/>
                  </a:cubicBezTo>
                  <a:cubicBezTo>
                    <a:pt x="91" y="57"/>
                    <a:pt x="91" y="57"/>
                    <a:pt x="91" y="57"/>
                  </a:cubicBezTo>
                  <a:cubicBezTo>
                    <a:pt x="91" y="58"/>
                    <a:pt x="91" y="58"/>
                    <a:pt x="91" y="58"/>
                  </a:cubicBezTo>
                  <a:cubicBezTo>
                    <a:pt x="90" y="58"/>
                    <a:pt x="90" y="58"/>
                    <a:pt x="90" y="58"/>
                  </a:cubicBezTo>
                  <a:cubicBezTo>
                    <a:pt x="90" y="57"/>
                    <a:pt x="90" y="57"/>
                    <a:pt x="90" y="57"/>
                  </a:cubicBezTo>
                  <a:close/>
                  <a:moveTo>
                    <a:pt x="88" y="56"/>
                  </a:moveTo>
                  <a:cubicBezTo>
                    <a:pt x="88" y="57"/>
                    <a:pt x="88" y="57"/>
                    <a:pt x="88" y="57"/>
                  </a:cubicBezTo>
                  <a:cubicBezTo>
                    <a:pt x="89" y="56"/>
                    <a:pt x="89" y="56"/>
                    <a:pt x="89" y="56"/>
                  </a:cubicBezTo>
                  <a:cubicBezTo>
                    <a:pt x="89" y="56"/>
                    <a:pt x="89" y="56"/>
                    <a:pt x="89" y="56"/>
                  </a:cubicBezTo>
                  <a:cubicBezTo>
                    <a:pt x="90" y="56"/>
                    <a:pt x="90" y="56"/>
                    <a:pt x="90" y="56"/>
                  </a:cubicBezTo>
                  <a:cubicBezTo>
                    <a:pt x="89" y="56"/>
                    <a:pt x="89" y="56"/>
                    <a:pt x="89" y="56"/>
                  </a:cubicBezTo>
                  <a:cubicBezTo>
                    <a:pt x="89" y="56"/>
                    <a:pt x="89" y="56"/>
                    <a:pt x="89" y="56"/>
                  </a:cubicBezTo>
                  <a:cubicBezTo>
                    <a:pt x="88" y="56"/>
                    <a:pt x="88" y="56"/>
                    <a:pt x="88" y="56"/>
                  </a:cubicBezTo>
                  <a:cubicBezTo>
                    <a:pt x="88" y="56"/>
                    <a:pt x="88" y="56"/>
                    <a:pt x="88" y="56"/>
                  </a:cubicBezTo>
                  <a:cubicBezTo>
                    <a:pt x="88" y="56"/>
                    <a:pt x="88" y="56"/>
                    <a:pt x="88" y="56"/>
                  </a:cubicBezTo>
                  <a:close/>
                  <a:moveTo>
                    <a:pt x="135" y="60"/>
                  </a:moveTo>
                  <a:cubicBezTo>
                    <a:pt x="136" y="60"/>
                    <a:pt x="136" y="60"/>
                    <a:pt x="136" y="60"/>
                  </a:cubicBezTo>
                  <a:cubicBezTo>
                    <a:pt x="138" y="60"/>
                    <a:pt x="138" y="60"/>
                    <a:pt x="138" y="60"/>
                  </a:cubicBezTo>
                  <a:cubicBezTo>
                    <a:pt x="138" y="60"/>
                    <a:pt x="138" y="60"/>
                    <a:pt x="138" y="60"/>
                  </a:cubicBezTo>
                  <a:cubicBezTo>
                    <a:pt x="138" y="60"/>
                    <a:pt x="138" y="60"/>
                    <a:pt x="138" y="60"/>
                  </a:cubicBezTo>
                  <a:cubicBezTo>
                    <a:pt x="139" y="60"/>
                    <a:pt x="139" y="60"/>
                    <a:pt x="139" y="60"/>
                  </a:cubicBezTo>
                  <a:cubicBezTo>
                    <a:pt x="140" y="59"/>
                    <a:pt x="140" y="59"/>
                    <a:pt x="140" y="59"/>
                  </a:cubicBezTo>
                  <a:cubicBezTo>
                    <a:pt x="140" y="59"/>
                    <a:pt x="140" y="59"/>
                    <a:pt x="140" y="59"/>
                  </a:cubicBezTo>
                  <a:cubicBezTo>
                    <a:pt x="139" y="59"/>
                    <a:pt x="139" y="59"/>
                    <a:pt x="139" y="59"/>
                  </a:cubicBezTo>
                  <a:cubicBezTo>
                    <a:pt x="138" y="59"/>
                    <a:pt x="138" y="59"/>
                    <a:pt x="138" y="59"/>
                  </a:cubicBezTo>
                  <a:cubicBezTo>
                    <a:pt x="137" y="59"/>
                    <a:pt x="137" y="59"/>
                    <a:pt x="137" y="59"/>
                  </a:cubicBezTo>
                  <a:cubicBezTo>
                    <a:pt x="136" y="59"/>
                    <a:pt x="136" y="59"/>
                    <a:pt x="136" y="59"/>
                  </a:cubicBezTo>
                  <a:cubicBezTo>
                    <a:pt x="135" y="59"/>
                    <a:pt x="135" y="59"/>
                    <a:pt x="135" y="59"/>
                  </a:cubicBezTo>
                  <a:cubicBezTo>
                    <a:pt x="135" y="60"/>
                    <a:pt x="135" y="60"/>
                    <a:pt x="135" y="60"/>
                  </a:cubicBezTo>
                  <a:cubicBezTo>
                    <a:pt x="135" y="60"/>
                    <a:pt x="135" y="60"/>
                    <a:pt x="135" y="60"/>
                  </a:cubicBezTo>
                  <a:close/>
                  <a:moveTo>
                    <a:pt x="134" y="61"/>
                  </a:moveTo>
                  <a:cubicBezTo>
                    <a:pt x="134" y="62"/>
                    <a:pt x="134" y="62"/>
                    <a:pt x="134" y="62"/>
                  </a:cubicBezTo>
                  <a:cubicBezTo>
                    <a:pt x="134" y="62"/>
                    <a:pt x="134" y="62"/>
                    <a:pt x="134" y="62"/>
                  </a:cubicBezTo>
                  <a:cubicBezTo>
                    <a:pt x="134" y="62"/>
                    <a:pt x="134" y="62"/>
                    <a:pt x="134" y="62"/>
                  </a:cubicBezTo>
                  <a:cubicBezTo>
                    <a:pt x="134" y="61"/>
                    <a:pt x="134" y="61"/>
                    <a:pt x="134" y="61"/>
                  </a:cubicBezTo>
                  <a:close/>
                  <a:moveTo>
                    <a:pt x="130" y="61"/>
                  </a:moveTo>
                  <a:cubicBezTo>
                    <a:pt x="129" y="62"/>
                    <a:pt x="129" y="62"/>
                    <a:pt x="129" y="62"/>
                  </a:cubicBezTo>
                  <a:cubicBezTo>
                    <a:pt x="129" y="62"/>
                    <a:pt x="129" y="62"/>
                    <a:pt x="129" y="62"/>
                  </a:cubicBezTo>
                  <a:cubicBezTo>
                    <a:pt x="129" y="62"/>
                    <a:pt x="129" y="62"/>
                    <a:pt x="129" y="62"/>
                  </a:cubicBezTo>
                  <a:cubicBezTo>
                    <a:pt x="129" y="63"/>
                    <a:pt x="129" y="63"/>
                    <a:pt x="129" y="63"/>
                  </a:cubicBezTo>
                  <a:cubicBezTo>
                    <a:pt x="130" y="63"/>
                    <a:pt x="130" y="63"/>
                    <a:pt x="130" y="63"/>
                  </a:cubicBezTo>
                  <a:cubicBezTo>
                    <a:pt x="131" y="62"/>
                    <a:pt x="131" y="62"/>
                    <a:pt x="131" y="62"/>
                  </a:cubicBezTo>
                  <a:cubicBezTo>
                    <a:pt x="132" y="62"/>
                    <a:pt x="132" y="62"/>
                    <a:pt x="132" y="62"/>
                  </a:cubicBezTo>
                  <a:cubicBezTo>
                    <a:pt x="131" y="61"/>
                    <a:pt x="131" y="61"/>
                    <a:pt x="131" y="61"/>
                  </a:cubicBezTo>
                  <a:cubicBezTo>
                    <a:pt x="130" y="62"/>
                    <a:pt x="130" y="62"/>
                    <a:pt x="130" y="62"/>
                  </a:cubicBezTo>
                  <a:cubicBezTo>
                    <a:pt x="130" y="61"/>
                    <a:pt x="130" y="61"/>
                    <a:pt x="130" y="61"/>
                  </a:cubicBezTo>
                  <a:close/>
                  <a:moveTo>
                    <a:pt x="127" y="63"/>
                  </a:moveTo>
                  <a:cubicBezTo>
                    <a:pt x="127" y="63"/>
                    <a:pt x="127" y="63"/>
                    <a:pt x="127" y="63"/>
                  </a:cubicBezTo>
                  <a:cubicBezTo>
                    <a:pt x="128" y="63"/>
                    <a:pt x="128" y="63"/>
                    <a:pt x="128" y="63"/>
                  </a:cubicBezTo>
                  <a:cubicBezTo>
                    <a:pt x="128" y="62"/>
                    <a:pt x="128" y="62"/>
                    <a:pt x="128" y="62"/>
                  </a:cubicBezTo>
                  <a:cubicBezTo>
                    <a:pt x="128" y="62"/>
                    <a:pt x="128" y="62"/>
                    <a:pt x="128" y="62"/>
                  </a:cubicBezTo>
                  <a:cubicBezTo>
                    <a:pt x="128" y="62"/>
                    <a:pt x="128" y="62"/>
                    <a:pt x="128" y="62"/>
                  </a:cubicBezTo>
                  <a:cubicBezTo>
                    <a:pt x="127" y="63"/>
                    <a:pt x="127" y="63"/>
                    <a:pt x="127" y="63"/>
                  </a:cubicBezTo>
                  <a:cubicBezTo>
                    <a:pt x="127" y="63"/>
                    <a:pt x="127" y="63"/>
                    <a:pt x="127" y="63"/>
                  </a:cubicBezTo>
                  <a:close/>
                  <a:moveTo>
                    <a:pt x="124" y="63"/>
                  </a:moveTo>
                  <a:cubicBezTo>
                    <a:pt x="125" y="62"/>
                    <a:pt x="125" y="62"/>
                    <a:pt x="125" y="62"/>
                  </a:cubicBezTo>
                  <a:cubicBezTo>
                    <a:pt x="125" y="62"/>
                    <a:pt x="125" y="62"/>
                    <a:pt x="125" y="62"/>
                  </a:cubicBezTo>
                  <a:cubicBezTo>
                    <a:pt x="125" y="62"/>
                    <a:pt x="125" y="62"/>
                    <a:pt x="125" y="62"/>
                  </a:cubicBezTo>
                  <a:cubicBezTo>
                    <a:pt x="126" y="62"/>
                    <a:pt x="126" y="62"/>
                    <a:pt x="126" y="62"/>
                  </a:cubicBezTo>
                  <a:cubicBezTo>
                    <a:pt x="126" y="62"/>
                    <a:pt x="126" y="62"/>
                    <a:pt x="126" y="62"/>
                  </a:cubicBezTo>
                  <a:cubicBezTo>
                    <a:pt x="127" y="62"/>
                    <a:pt x="127" y="62"/>
                    <a:pt x="127" y="62"/>
                  </a:cubicBezTo>
                  <a:cubicBezTo>
                    <a:pt x="126" y="63"/>
                    <a:pt x="126" y="63"/>
                    <a:pt x="126" y="63"/>
                  </a:cubicBezTo>
                  <a:cubicBezTo>
                    <a:pt x="125" y="63"/>
                    <a:pt x="125" y="63"/>
                    <a:pt x="125" y="63"/>
                  </a:cubicBezTo>
                  <a:cubicBezTo>
                    <a:pt x="124" y="63"/>
                    <a:pt x="124" y="63"/>
                    <a:pt x="124" y="63"/>
                  </a:cubicBezTo>
                  <a:cubicBezTo>
                    <a:pt x="124" y="63"/>
                    <a:pt x="124" y="63"/>
                    <a:pt x="124" y="63"/>
                  </a:cubicBezTo>
                  <a:close/>
                  <a:moveTo>
                    <a:pt x="123" y="63"/>
                  </a:moveTo>
                  <a:cubicBezTo>
                    <a:pt x="122" y="63"/>
                    <a:pt x="122" y="63"/>
                    <a:pt x="122" y="63"/>
                  </a:cubicBezTo>
                  <a:cubicBezTo>
                    <a:pt x="122" y="64"/>
                    <a:pt x="122" y="64"/>
                    <a:pt x="122" y="64"/>
                  </a:cubicBezTo>
                  <a:cubicBezTo>
                    <a:pt x="122" y="63"/>
                    <a:pt x="122" y="63"/>
                    <a:pt x="122" y="63"/>
                  </a:cubicBezTo>
                  <a:cubicBezTo>
                    <a:pt x="123" y="63"/>
                    <a:pt x="123" y="63"/>
                    <a:pt x="123" y="63"/>
                  </a:cubicBezTo>
                  <a:close/>
                  <a:moveTo>
                    <a:pt x="124" y="62"/>
                  </a:moveTo>
                  <a:cubicBezTo>
                    <a:pt x="123" y="62"/>
                    <a:pt x="123" y="62"/>
                    <a:pt x="123" y="62"/>
                  </a:cubicBezTo>
                  <a:cubicBezTo>
                    <a:pt x="123" y="62"/>
                    <a:pt x="123" y="62"/>
                    <a:pt x="123" y="62"/>
                  </a:cubicBezTo>
                  <a:cubicBezTo>
                    <a:pt x="124" y="62"/>
                    <a:pt x="124" y="62"/>
                    <a:pt x="124" y="62"/>
                  </a:cubicBezTo>
                  <a:cubicBezTo>
                    <a:pt x="124" y="62"/>
                    <a:pt x="124" y="62"/>
                    <a:pt x="124" y="62"/>
                  </a:cubicBezTo>
                  <a:close/>
                  <a:moveTo>
                    <a:pt x="108" y="63"/>
                  </a:moveTo>
                  <a:cubicBezTo>
                    <a:pt x="108" y="63"/>
                    <a:pt x="108" y="63"/>
                    <a:pt x="108" y="63"/>
                  </a:cubicBezTo>
                  <a:cubicBezTo>
                    <a:pt x="109" y="62"/>
                    <a:pt x="109" y="62"/>
                    <a:pt x="109" y="62"/>
                  </a:cubicBezTo>
                  <a:cubicBezTo>
                    <a:pt x="112" y="61"/>
                    <a:pt x="112" y="61"/>
                    <a:pt x="112" y="61"/>
                  </a:cubicBezTo>
                  <a:cubicBezTo>
                    <a:pt x="113" y="62"/>
                    <a:pt x="113" y="62"/>
                    <a:pt x="113" y="62"/>
                  </a:cubicBezTo>
                  <a:cubicBezTo>
                    <a:pt x="113" y="62"/>
                    <a:pt x="113" y="62"/>
                    <a:pt x="113" y="62"/>
                  </a:cubicBezTo>
                  <a:cubicBezTo>
                    <a:pt x="114" y="62"/>
                    <a:pt x="114" y="62"/>
                    <a:pt x="114" y="62"/>
                  </a:cubicBezTo>
                  <a:cubicBezTo>
                    <a:pt x="116" y="63"/>
                    <a:pt x="116" y="63"/>
                    <a:pt x="116" y="63"/>
                  </a:cubicBezTo>
                  <a:cubicBezTo>
                    <a:pt x="117" y="62"/>
                    <a:pt x="117" y="62"/>
                    <a:pt x="117" y="62"/>
                  </a:cubicBezTo>
                  <a:cubicBezTo>
                    <a:pt x="118" y="63"/>
                    <a:pt x="118" y="63"/>
                    <a:pt x="118" y="63"/>
                  </a:cubicBezTo>
                  <a:cubicBezTo>
                    <a:pt x="118" y="63"/>
                    <a:pt x="118" y="63"/>
                    <a:pt x="118" y="63"/>
                  </a:cubicBezTo>
                  <a:cubicBezTo>
                    <a:pt x="119" y="63"/>
                    <a:pt x="119" y="63"/>
                    <a:pt x="119" y="63"/>
                  </a:cubicBezTo>
                  <a:cubicBezTo>
                    <a:pt x="120" y="62"/>
                    <a:pt x="120" y="62"/>
                    <a:pt x="120" y="62"/>
                  </a:cubicBezTo>
                  <a:cubicBezTo>
                    <a:pt x="121" y="62"/>
                    <a:pt x="121" y="62"/>
                    <a:pt x="121" y="62"/>
                  </a:cubicBezTo>
                  <a:cubicBezTo>
                    <a:pt x="121" y="61"/>
                    <a:pt x="121" y="61"/>
                    <a:pt x="121" y="61"/>
                  </a:cubicBezTo>
                  <a:cubicBezTo>
                    <a:pt x="121" y="61"/>
                    <a:pt x="121" y="61"/>
                    <a:pt x="121" y="61"/>
                  </a:cubicBezTo>
                  <a:cubicBezTo>
                    <a:pt x="122" y="61"/>
                    <a:pt x="122" y="61"/>
                    <a:pt x="122" y="61"/>
                  </a:cubicBezTo>
                  <a:cubicBezTo>
                    <a:pt x="123" y="61"/>
                    <a:pt x="123" y="61"/>
                    <a:pt x="123" y="61"/>
                  </a:cubicBezTo>
                  <a:cubicBezTo>
                    <a:pt x="123" y="62"/>
                    <a:pt x="123" y="62"/>
                    <a:pt x="123" y="62"/>
                  </a:cubicBezTo>
                  <a:cubicBezTo>
                    <a:pt x="122" y="62"/>
                    <a:pt x="122" y="62"/>
                    <a:pt x="122" y="62"/>
                  </a:cubicBezTo>
                  <a:cubicBezTo>
                    <a:pt x="122" y="63"/>
                    <a:pt x="122" y="63"/>
                    <a:pt x="122" y="63"/>
                  </a:cubicBezTo>
                  <a:cubicBezTo>
                    <a:pt x="121" y="63"/>
                    <a:pt x="121" y="63"/>
                    <a:pt x="121" y="63"/>
                  </a:cubicBezTo>
                  <a:cubicBezTo>
                    <a:pt x="120" y="64"/>
                    <a:pt x="120" y="64"/>
                    <a:pt x="120" y="64"/>
                  </a:cubicBezTo>
                  <a:cubicBezTo>
                    <a:pt x="120" y="64"/>
                    <a:pt x="120" y="64"/>
                    <a:pt x="120" y="64"/>
                  </a:cubicBezTo>
                  <a:cubicBezTo>
                    <a:pt x="119" y="64"/>
                    <a:pt x="119" y="64"/>
                    <a:pt x="119" y="64"/>
                  </a:cubicBezTo>
                  <a:cubicBezTo>
                    <a:pt x="118" y="64"/>
                    <a:pt x="118" y="64"/>
                    <a:pt x="118" y="64"/>
                  </a:cubicBezTo>
                  <a:cubicBezTo>
                    <a:pt x="116" y="64"/>
                    <a:pt x="116" y="64"/>
                    <a:pt x="116" y="64"/>
                  </a:cubicBezTo>
                  <a:cubicBezTo>
                    <a:pt x="115" y="64"/>
                    <a:pt x="115" y="64"/>
                    <a:pt x="115" y="64"/>
                  </a:cubicBezTo>
                  <a:cubicBezTo>
                    <a:pt x="114" y="64"/>
                    <a:pt x="114" y="64"/>
                    <a:pt x="114" y="64"/>
                  </a:cubicBezTo>
                  <a:cubicBezTo>
                    <a:pt x="114" y="65"/>
                    <a:pt x="114" y="65"/>
                    <a:pt x="114" y="65"/>
                  </a:cubicBezTo>
                  <a:cubicBezTo>
                    <a:pt x="113" y="65"/>
                    <a:pt x="113" y="65"/>
                    <a:pt x="113" y="65"/>
                  </a:cubicBezTo>
                  <a:cubicBezTo>
                    <a:pt x="113" y="64"/>
                    <a:pt x="113" y="64"/>
                    <a:pt x="113" y="64"/>
                  </a:cubicBezTo>
                  <a:cubicBezTo>
                    <a:pt x="112" y="65"/>
                    <a:pt x="112" y="65"/>
                    <a:pt x="112" y="65"/>
                  </a:cubicBezTo>
                  <a:cubicBezTo>
                    <a:pt x="111" y="64"/>
                    <a:pt x="111" y="64"/>
                    <a:pt x="111" y="64"/>
                  </a:cubicBezTo>
                  <a:cubicBezTo>
                    <a:pt x="111" y="64"/>
                    <a:pt x="111" y="64"/>
                    <a:pt x="111" y="64"/>
                  </a:cubicBezTo>
                  <a:cubicBezTo>
                    <a:pt x="110" y="64"/>
                    <a:pt x="110" y="64"/>
                    <a:pt x="110" y="64"/>
                  </a:cubicBezTo>
                  <a:cubicBezTo>
                    <a:pt x="109" y="64"/>
                    <a:pt x="109" y="64"/>
                    <a:pt x="109" y="64"/>
                  </a:cubicBezTo>
                  <a:cubicBezTo>
                    <a:pt x="109" y="64"/>
                    <a:pt x="109" y="64"/>
                    <a:pt x="109" y="64"/>
                  </a:cubicBezTo>
                  <a:cubicBezTo>
                    <a:pt x="108" y="64"/>
                    <a:pt x="108" y="64"/>
                    <a:pt x="108" y="64"/>
                  </a:cubicBezTo>
                  <a:cubicBezTo>
                    <a:pt x="108" y="63"/>
                    <a:pt x="108" y="63"/>
                    <a:pt x="108" y="63"/>
                  </a:cubicBezTo>
                  <a:close/>
                  <a:moveTo>
                    <a:pt x="107" y="63"/>
                  </a:moveTo>
                  <a:cubicBezTo>
                    <a:pt x="107" y="64"/>
                    <a:pt x="107" y="64"/>
                    <a:pt x="107" y="64"/>
                  </a:cubicBezTo>
                  <a:cubicBezTo>
                    <a:pt x="108" y="64"/>
                    <a:pt x="108" y="64"/>
                    <a:pt x="108" y="64"/>
                  </a:cubicBezTo>
                  <a:cubicBezTo>
                    <a:pt x="108" y="63"/>
                    <a:pt x="108" y="63"/>
                    <a:pt x="108" y="63"/>
                  </a:cubicBezTo>
                  <a:cubicBezTo>
                    <a:pt x="107" y="63"/>
                    <a:pt x="107" y="63"/>
                    <a:pt x="107" y="63"/>
                  </a:cubicBezTo>
                  <a:close/>
                  <a:moveTo>
                    <a:pt x="107" y="63"/>
                  </a:moveTo>
                  <a:cubicBezTo>
                    <a:pt x="106" y="63"/>
                    <a:pt x="106" y="63"/>
                    <a:pt x="106" y="63"/>
                  </a:cubicBezTo>
                  <a:cubicBezTo>
                    <a:pt x="106" y="64"/>
                    <a:pt x="106" y="64"/>
                    <a:pt x="106" y="64"/>
                  </a:cubicBezTo>
                  <a:cubicBezTo>
                    <a:pt x="106" y="64"/>
                    <a:pt x="106" y="64"/>
                    <a:pt x="106" y="64"/>
                  </a:cubicBezTo>
                  <a:cubicBezTo>
                    <a:pt x="107" y="63"/>
                    <a:pt x="107" y="63"/>
                    <a:pt x="107" y="63"/>
                  </a:cubicBezTo>
                  <a:cubicBezTo>
                    <a:pt x="107" y="63"/>
                    <a:pt x="107" y="63"/>
                    <a:pt x="107" y="63"/>
                  </a:cubicBezTo>
                  <a:close/>
                  <a:moveTo>
                    <a:pt x="94" y="63"/>
                  </a:moveTo>
                  <a:cubicBezTo>
                    <a:pt x="94" y="64"/>
                    <a:pt x="94" y="64"/>
                    <a:pt x="94" y="64"/>
                  </a:cubicBezTo>
                  <a:cubicBezTo>
                    <a:pt x="94" y="64"/>
                    <a:pt x="94" y="64"/>
                    <a:pt x="94" y="64"/>
                  </a:cubicBezTo>
                  <a:cubicBezTo>
                    <a:pt x="94" y="64"/>
                    <a:pt x="94" y="64"/>
                    <a:pt x="94" y="64"/>
                  </a:cubicBezTo>
                  <a:cubicBezTo>
                    <a:pt x="95" y="65"/>
                    <a:pt x="95" y="65"/>
                    <a:pt x="95" y="65"/>
                  </a:cubicBezTo>
                  <a:cubicBezTo>
                    <a:pt x="95" y="65"/>
                    <a:pt x="95" y="65"/>
                    <a:pt x="95" y="65"/>
                  </a:cubicBezTo>
                  <a:cubicBezTo>
                    <a:pt x="96" y="65"/>
                    <a:pt x="96" y="65"/>
                    <a:pt x="96" y="65"/>
                  </a:cubicBezTo>
                  <a:cubicBezTo>
                    <a:pt x="97" y="65"/>
                    <a:pt x="97" y="65"/>
                    <a:pt x="97" y="65"/>
                  </a:cubicBezTo>
                  <a:cubicBezTo>
                    <a:pt x="98" y="65"/>
                    <a:pt x="98" y="65"/>
                    <a:pt x="98" y="65"/>
                  </a:cubicBezTo>
                  <a:cubicBezTo>
                    <a:pt x="98" y="64"/>
                    <a:pt x="98" y="64"/>
                    <a:pt x="98" y="64"/>
                  </a:cubicBezTo>
                  <a:cubicBezTo>
                    <a:pt x="99" y="65"/>
                    <a:pt x="99" y="65"/>
                    <a:pt x="99" y="65"/>
                  </a:cubicBezTo>
                  <a:cubicBezTo>
                    <a:pt x="100" y="64"/>
                    <a:pt x="100" y="64"/>
                    <a:pt x="100" y="64"/>
                  </a:cubicBezTo>
                  <a:cubicBezTo>
                    <a:pt x="101" y="65"/>
                    <a:pt x="101" y="65"/>
                    <a:pt x="101" y="65"/>
                  </a:cubicBezTo>
                  <a:cubicBezTo>
                    <a:pt x="102" y="64"/>
                    <a:pt x="102" y="64"/>
                    <a:pt x="102" y="64"/>
                  </a:cubicBezTo>
                  <a:cubicBezTo>
                    <a:pt x="102" y="64"/>
                    <a:pt x="102" y="64"/>
                    <a:pt x="102" y="64"/>
                  </a:cubicBezTo>
                  <a:cubicBezTo>
                    <a:pt x="103" y="64"/>
                    <a:pt x="103" y="64"/>
                    <a:pt x="103" y="64"/>
                  </a:cubicBezTo>
                  <a:cubicBezTo>
                    <a:pt x="104" y="64"/>
                    <a:pt x="104" y="64"/>
                    <a:pt x="104" y="64"/>
                  </a:cubicBezTo>
                  <a:cubicBezTo>
                    <a:pt x="104" y="64"/>
                    <a:pt x="104" y="64"/>
                    <a:pt x="104" y="64"/>
                  </a:cubicBezTo>
                  <a:cubicBezTo>
                    <a:pt x="105" y="64"/>
                    <a:pt x="105" y="64"/>
                    <a:pt x="105" y="64"/>
                  </a:cubicBezTo>
                  <a:cubicBezTo>
                    <a:pt x="105" y="63"/>
                    <a:pt x="105" y="63"/>
                    <a:pt x="105" y="63"/>
                  </a:cubicBezTo>
                  <a:cubicBezTo>
                    <a:pt x="105" y="63"/>
                    <a:pt x="105" y="63"/>
                    <a:pt x="105" y="63"/>
                  </a:cubicBezTo>
                  <a:cubicBezTo>
                    <a:pt x="105" y="63"/>
                    <a:pt x="105" y="63"/>
                    <a:pt x="105" y="63"/>
                  </a:cubicBezTo>
                  <a:cubicBezTo>
                    <a:pt x="105" y="62"/>
                    <a:pt x="105" y="62"/>
                    <a:pt x="105" y="62"/>
                  </a:cubicBezTo>
                  <a:cubicBezTo>
                    <a:pt x="104" y="62"/>
                    <a:pt x="104" y="62"/>
                    <a:pt x="104" y="62"/>
                  </a:cubicBezTo>
                  <a:cubicBezTo>
                    <a:pt x="104" y="62"/>
                    <a:pt x="104" y="62"/>
                    <a:pt x="104" y="62"/>
                  </a:cubicBezTo>
                  <a:cubicBezTo>
                    <a:pt x="103" y="63"/>
                    <a:pt x="103" y="63"/>
                    <a:pt x="103" y="63"/>
                  </a:cubicBezTo>
                  <a:cubicBezTo>
                    <a:pt x="103" y="62"/>
                    <a:pt x="103" y="62"/>
                    <a:pt x="103" y="62"/>
                  </a:cubicBezTo>
                  <a:cubicBezTo>
                    <a:pt x="102" y="61"/>
                    <a:pt x="102" y="61"/>
                    <a:pt x="102" y="61"/>
                  </a:cubicBezTo>
                  <a:cubicBezTo>
                    <a:pt x="101" y="62"/>
                    <a:pt x="101" y="62"/>
                    <a:pt x="101" y="62"/>
                  </a:cubicBezTo>
                  <a:cubicBezTo>
                    <a:pt x="101" y="61"/>
                    <a:pt x="101" y="61"/>
                    <a:pt x="101" y="61"/>
                  </a:cubicBezTo>
                  <a:cubicBezTo>
                    <a:pt x="100" y="61"/>
                    <a:pt x="100" y="61"/>
                    <a:pt x="100" y="61"/>
                  </a:cubicBezTo>
                  <a:cubicBezTo>
                    <a:pt x="99" y="62"/>
                    <a:pt x="99" y="62"/>
                    <a:pt x="99" y="62"/>
                  </a:cubicBezTo>
                  <a:cubicBezTo>
                    <a:pt x="99" y="62"/>
                    <a:pt x="99" y="62"/>
                    <a:pt x="99" y="62"/>
                  </a:cubicBezTo>
                  <a:cubicBezTo>
                    <a:pt x="101" y="63"/>
                    <a:pt x="101" y="63"/>
                    <a:pt x="101" y="63"/>
                  </a:cubicBezTo>
                  <a:cubicBezTo>
                    <a:pt x="101" y="63"/>
                    <a:pt x="101" y="63"/>
                    <a:pt x="101" y="63"/>
                  </a:cubicBezTo>
                  <a:cubicBezTo>
                    <a:pt x="100" y="63"/>
                    <a:pt x="100" y="63"/>
                    <a:pt x="100" y="63"/>
                  </a:cubicBezTo>
                  <a:cubicBezTo>
                    <a:pt x="99" y="64"/>
                    <a:pt x="99" y="64"/>
                    <a:pt x="99" y="64"/>
                  </a:cubicBezTo>
                  <a:cubicBezTo>
                    <a:pt x="98" y="63"/>
                    <a:pt x="98" y="63"/>
                    <a:pt x="98" y="63"/>
                  </a:cubicBezTo>
                  <a:cubicBezTo>
                    <a:pt x="98" y="62"/>
                    <a:pt x="98" y="62"/>
                    <a:pt x="98" y="62"/>
                  </a:cubicBezTo>
                  <a:cubicBezTo>
                    <a:pt x="98" y="62"/>
                    <a:pt x="98" y="62"/>
                    <a:pt x="98" y="62"/>
                  </a:cubicBezTo>
                  <a:cubicBezTo>
                    <a:pt x="97" y="62"/>
                    <a:pt x="97" y="62"/>
                    <a:pt x="97" y="62"/>
                  </a:cubicBezTo>
                  <a:cubicBezTo>
                    <a:pt x="96" y="62"/>
                    <a:pt x="96" y="62"/>
                    <a:pt x="96" y="62"/>
                  </a:cubicBezTo>
                  <a:cubicBezTo>
                    <a:pt x="95" y="63"/>
                    <a:pt x="95" y="63"/>
                    <a:pt x="95" y="63"/>
                  </a:cubicBezTo>
                  <a:cubicBezTo>
                    <a:pt x="95" y="63"/>
                    <a:pt x="94" y="63"/>
                    <a:pt x="94" y="63"/>
                  </a:cubicBezTo>
                  <a:close/>
                  <a:moveTo>
                    <a:pt x="92" y="62"/>
                  </a:moveTo>
                  <a:cubicBezTo>
                    <a:pt x="93" y="62"/>
                    <a:pt x="93" y="62"/>
                    <a:pt x="93" y="62"/>
                  </a:cubicBezTo>
                  <a:cubicBezTo>
                    <a:pt x="94" y="62"/>
                    <a:pt x="94" y="62"/>
                    <a:pt x="94" y="62"/>
                  </a:cubicBezTo>
                  <a:cubicBezTo>
                    <a:pt x="94" y="63"/>
                    <a:pt x="94" y="63"/>
                    <a:pt x="94" y="63"/>
                  </a:cubicBezTo>
                  <a:cubicBezTo>
                    <a:pt x="93" y="64"/>
                    <a:pt x="93" y="64"/>
                    <a:pt x="93" y="64"/>
                  </a:cubicBezTo>
                  <a:cubicBezTo>
                    <a:pt x="93" y="64"/>
                    <a:pt x="93" y="64"/>
                    <a:pt x="93" y="64"/>
                  </a:cubicBezTo>
                  <a:cubicBezTo>
                    <a:pt x="93" y="64"/>
                    <a:pt x="93" y="64"/>
                    <a:pt x="93" y="64"/>
                  </a:cubicBezTo>
                  <a:cubicBezTo>
                    <a:pt x="92" y="64"/>
                    <a:pt x="92" y="64"/>
                    <a:pt x="92" y="64"/>
                  </a:cubicBezTo>
                  <a:cubicBezTo>
                    <a:pt x="91" y="64"/>
                    <a:pt x="91" y="64"/>
                    <a:pt x="91" y="64"/>
                  </a:cubicBezTo>
                  <a:cubicBezTo>
                    <a:pt x="90" y="64"/>
                    <a:pt x="90" y="64"/>
                    <a:pt x="90" y="64"/>
                  </a:cubicBezTo>
                  <a:cubicBezTo>
                    <a:pt x="91" y="63"/>
                    <a:pt x="91" y="63"/>
                    <a:pt x="91" y="63"/>
                  </a:cubicBezTo>
                  <a:cubicBezTo>
                    <a:pt x="91" y="63"/>
                    <a:pt x="91" y="63"/>
                    <a:pt x="91" y="63"/>
                  </a:cubicBezTo>
                  <a:cubicBezTo>
                    <a:pt x="92" y="62"/>
                    <a:pt x="92" y="62"/>
                    <a:pt x="92" y="62"/>
                  </a:cubicBezTo>
                  <a:close/>
                  <a:moveTo>
                    <a:pt x="89" y="64"/>
                  </a:moveTo>
                  <a:cubicBezTo>
                    <a:pt x="89" y="63"/>
                    <a:pt x="89" y="63"/>
                    <a:pt x="89" y="63"/>
                  </a:cubicBezTo>
                  <a:cubicBezTo>
                    <a:pt x="89" y="64"/>
                    <a:pt x="89" y="64"/>
                    <a:pt x="89" y="64"/>
                  </a:cubicBezTo>
                  <a:cubicBezTo>
                    <a:pt x="89" y="64"/>
                    <a:pt x="89" y="64"/>
                    <a:pt x="89" y="64"/>
                  </a:cubicBezTo>
                  <a:cubicBezTo>
                    <a:pt x="89" y="64"/>
                    <a:pt x="89" y="64"/>
                    <a:pt x="89" y="64"/>
                  </a:cubicBezTo>
                  <a:close/>
                  <a:moveTo>
                    <a:pt x="85" y="61"/>
                  </a:moveTo>
                  <a:cubicBezTo>
                    <a:pt x="85" y="62"/>
                    <a:pt x="85" y="62"/>
                    <a:pt x="85" y="62"/>
                  </a:cubicBezTo>
                  <a:cubicBezTo>
                    <a:pt x="85" y="62"/>
                    <a:pt x="85" y="62"/>
                    <a:pt x="85" y="62"/>
                  </a:cubicBezTo>
                  <a:cubicBezTo>
                    <a:pt x="86" y="63"/>
                    <a:pt x="86" y="63"/>
                    <a:pt x="86" y="63"/>
                  </a:cubicBezTo>
                  <a:cubicBezTo>
                    <a:pt x="87" y="63"/>
                    <a:pt x="87" y="63"/>
                    <a:pt x="87" y="63"/>
                  </a:cubicBezTo>
                  <a:cubicBezTo>
                    <a:pt x="87" y="64"/>
                    <a:pt x="87" y="64"/>
                    <a:pt x="87" y="64"/>
                  </a:cubicBezTo>
                  <a:cubicBezTo>
                    <a:pt x="88" y="63"/>
                    <a:pt x="88" y="63"/>
                    <a:pt x="88" y="63"/>
                  </a:cubicBezTo>
                  <a:cubicBezTo>
                    <a:pt x="89" y="63"/>
                    <a:pt x="89" y="63"/>
                    <a:pt x="89" y="63"/>
                  </a:cubicBezTo>
                  <a:cubicBezTo>
                    <a:pt x="89" y="63"/>
                    <a:pt x="89" y="63"/>
                    <a:pt x="89" y="63"/>
                  </a:cubicBezTo>
                  <a:cubicBezTo>
                    <a:pt x="90" y="63"/>
                    <a:pt x="90" y="63"/>
                    <a:pt x="90" y="63"/>
                  </a:cubicBezTo>
                  <a:cubicBezTo>
                    <a:pt x="90" y="62"/>
                    <a:pt x="90" y="62"/>
                    <a:pt x="90" y="62"/>
                  </a:cubicBezTo>
                  <a:cubicBezTo>
                    <a:pt x="89" y="61"/>
                    <a:pt x="89" y="61"/>
                    <a:pt x="89" y="61"/>
                  </a:cubicBezTo>
                  <a:cubicBezTo>
                    <a:pt x="88" y="61"/>
                    <a:pt x="88" y="61"/>
                    <a:pt x="88" y="61"/>
                  </a:cubicBezTo>
                  <a:cubicBezTo>
                    <a:pt x="87" y="61"/>
                    <a:pt x="87" y="61"/>
                    <a:pt x="87" y="61"/>
                  </a:cubicBezTo>
                  <a:cubicBezTo>
                    <a:pt x="86" y="61"/>
                    <a:pt x="86" y="61"/>
                    <a:pt x="86" y="61"/>
                  </a:cubicBezTo>
                  <a:cubicBezTo>
                    <a:pt x="85" y="61"/>
                    <a:pt x="85" y="61"/>
                    <a:pt x="85" y="61"/>
                  </a:cubicBezTo>
                  <a:close/>
                  <a:moveTo>
                    <a:pt x="192" y="62"/>
                  </a:moveTo>
                  <a:cubicBezTo>
                    <a:pt x="193" y="62"/>
                    <a:pt x="193" y="62"/>
                    <a:pt x="193" y="62"/>
                  </a:cubicBezTo>
                  <a:cubicBezTo>
                    <a:pt x="193" y="62"/>
                    <a:pt x="193" y="62"/>
                    <a:pt x="193" y="62"/>
                  </a:cubicBezTo>
                  <a:cubicBezTo>
                    <a:pt x="194" y="62"/>
                    <a:pt x="194" y="62"/>
                    <a:pt x="194" y="62"/>
                  </a:cubicBezTo>
                  <a:cubicBezTo>
                    <a:pt x="193" y="61"/>
                    <a:pt x="193" y="61"/>
                    <a:pt x="193" y="61"/>
                  </a:cubicBezTo>
                  <a:cubicBezTo>
                    <a:pt x="193" y="61"/>
                    <a:pt x="193" y="61"/>
                    <a:pt x="193" y="61"/>
                  </a:cubicBezTo>
                  <a:cubicBezTo>
                    <a:pt x="193" y="61"/>
                    <a:pt x="193" y="61"/>
                    <a:pt x="193" y="61"/>
                  </a:cubicBezTo>
                  <a:cubicBezTo>
                    <a:pt x="192" y="62"/>
                    <a:pt x="192" y="62"/>
                    <a:pt x="192" y="62"/>
                  </a:cubicBezTo>
                  <a:close/>
                  <a:moveTo>
                    <a:pt x="188" y="62"/>
                  </a:moveTo>
                  <a:cubicBezTo>
                    <a:pt x="188" y="62"/>
                    <a:pt x="189" y="62"/>
                    <a:pt x="189" y="62"/>
                  </a:cubicBezTo>
                  <a:cubicBezTo>
                    <a:pt x="190" y="62"/>
                    <a:pt x="190" y="62"/>
                    <a:pt x="190" y="62"/>
                  </a:cubicBezTo>
                  <a:cubicBezTo>
                    <a:pt x="191" y="62"/>
                    <a:pt x="191" y="62"/>
                    <a:pt x="191" y="62"/>
                  </a:cubicBezTo>
                  <a:cubicBezTo>
                    <a:pt x="192" y="62"/>
                    <a:pt x="192" y="62"/>
                    <a:pt x="192" y="62"/>
                  </a:cubicBezTo>
                  <a:cubicBezTo>
                    <a:pt x="192" y="61"/>
                    <a:pt x="192" y="61"/>
                    <a:pt x="192" y="61"/>
                  </a:cubicBezTo>
                  <a:cubicBezTo>
                    <a:pt x="193" y="61"/>
                    <a:pt x="193" y="61"/>
                    <a:pt x="193" y="61"/>
                  </a:cubicBezTo>
                  <a:cubicBezTo>
                    <a:pt x="194" y="60"/>
                    <a:pt x="194" y="60"/>
                    <a:pt x="194" y="60"/>
                  </a:cubicBezTo>
                  <a:cubicBezTo>
                    <a:pt x="194" y="60"/>
                    <a:pt x="194" y="60"/>
                    <a:pt x="194" y="60"/>
                  </a:cubicBezTo>
                  <a:cubicBezTo>
                    <a:pt x="194" y="60"/>
                    <a:pt x="194" y="60"/>
                    <a:pt x="194" y="60"/>
                  </a:cubicBezTo>
                  <a:cubicBezTo>
                    <a:pt x="194" y="59"/>
                    <a:pt x="194" y="59"/>
                    <a:pt x="194" y="59"/>
                  </a:cubicBezTo>
                  <a:cubicBezTo>
                    <a:pt x="194" y="59"/>
                    <a:pt x="194" y="59"/>
                    <a:pt x="194" y="59"/>
                  </a:cubicBezTo>
                  <a:cubicBezTo>
                    <a:pt x="193" y="58"/>
                    <a:pt x="193" y="58"/>
                    <a:pt x="193" y="58"/>
                  </a:cubicBezTo>
                  <a:cubicBezTo>
                    <a:pt x="193" y="58"/>
                    <a:pt x="193" y="58"/>
                    <a:pt x="193" y="58"/>
                  </a:cubicBezTo>
                  <a:cubicBezTo>
                    <a:pt x="192" y="58"/>
                    <a:pt x="192" y="58"/>
                    <a:pt x="192" y="58"/>
                  </a:cubicBezTo>
                  <a:cubicBezTo>
                    <a:pt x="191" y="58"/>
                    <a:pt x="191" y="58"/>
                    <a:pt x="191" y="58"/>
                  </a:cubicBezTo>
                  <a:cubicBezTo>
                    <a:pt x="190" y="59"/>
                    <a:pt x="190" y="59"/>
                    <a:pt x="190" y="59"/>
                  </a:cubicBezTo>
                  <a:cubicBezTo>
                    <a:pt x="190" y="60"/>
                    <a:pt x="190" y="60"/>
                    <a:pt x="190" y="60"/>
                  </a:cubicBezTo>
                  <a:cubicBezTo>
                    <a:pt x="188" y="62"/>
                    <a:pt x="188" y="62"/>
                    <a:pt x="188" y="62"/>
                  </a:cubicBezTo>
                  <a:close/>
                  <a:moveTo>
                    <a:pt x="78" y="56"/>
                  </a:moveTo>
                  <a:cubicBezTo>
                    <a:pt x="77" y="57"/>
                    <a:pt x="77" y="57"/>
                    <a:pt x="77" y="57"/>
                  </a:cubicBezTo>
                  <a:cubicBezTo>
                    <a:pt x="78" y="57"/>
                    <a:pt x="78" y="57"/>
                    <a:pt x="78" y="57"/>
                  </a:cubicBezTo>
                  <a:cubicBezTo>
                    <a:pt x="79" y="58"/>
                    <a:pt x="79" y="58"/>
                    <a:pt x="79" y="58"/>
                  </a:cubicBezTo>
                  <a:cubicBezTo>
                    <a:pt x="79" y="57"/>
                    <a:pt x="79" y="57"/>
                    <a:pt x="79" y="57"/>
                  </a:cubicBezTo>
                  <a:cubicBezTo>
                    <a:pt x="81" y="57"/>
                    <a:pt x="81" y="57"/>
                    <a:pt x="81" y="57"/>
                  </a:cubicBezTo>
                  <a:cubicBezTo>
                    <a:pt x="82" y="57"/>
                    <a:pt x="82" y="57"/>
                    <a:pt x="82" y="57"/>
                  </a:cubicBezTo>
                  <a:cubicBezTo>
                    <a:pt x="83" y="57"/>
                    <a:pt x="83" y="57"/>
                    <a:pt x="83" y="57"/>
                  </a:cubicBezTo>
                  <a:cubicBezTo>
                    <a:pt x="83" y="56"/>
                    <a:pt x="83" y="56"/>
                    <a:pt x="83" y="56"/>
                  </a:cubicBezTo>
                  <a:cubicBezTo>
                    <a:pt x="82" y="56"/>
                    <a:pt x="82" y="56"/>
                    <a:pt x="82" y="56"/>
                  </a:cubicBezTo>
                  <a:cubicBezTo>
                    <a:pt x="81" y="56"/>
                    <a:pt x="81" y="56"/>
                    <a:pt x="81" y="56"/>
                  </a:cubicBezTo>
                  <a:cubicBezTo>
                    <a:pt x="81" y="56"/>
                    <a:pt x="81" y="56"/>
                    <a:pt x="81" y="56"/>
                  </a:cubicBezTo>
                  <a:cubicBezTo>
                    <a:pt x="78" y="56"/>
                    <a:pt x="78" y="56"/>
                    <a:pt x="78" y="56"/>
                  </a:cubicBezTo>
                  <a:cubicBezTo>
                    <a:pt x="78" y="56"/>
                    <a:pt x="78" y="56"/>
                    <a:pt x="78" y="56"/>
                  </a:cubicBezTo>
                  <a:close/>
                  <a:moveTo>
                    <a:pt x="44" y="55"/>
                  </a:moveTo>
                  <a:cubicBezTo>
                    <a:pt x="44" y="55"/>
                    <a:pt x="44" y="55"/>
                    <a:pt x="44" y="55"/>
                  </a:cubicBezTo>
                  <a:cubicBezTo>
                    <a:pt x="45" y="55"/>
                    <a:pt x="45" y="55"/>
                    <a:pt x="45" y="55"/>
                  </a:cubicBezTo>
                  <a:cubicBezTo>
                    <a:pt x="45" y="55"/>
                    <a:pt x="45" y="55"/>
                    <a:pt x="45" y="55"/>
                  </a:cubicBezTo>
                  <a:cubicBezTo>
                    <a:pt x="44" y="55"/>
                    <a:pt x="44" y="55"/>
                    <a:pt x="44" y="55"/>
                  </a:cubicBezTo>
                  <a:close/>
                  <a:moveTo>
                    <a:pt x="45" y="55"/>
                  </a:moveTo>
                  <a:cubicBezTo>
                    <a:pt x="45" y="55"/>
                    <a:pt x="45" y="55"/>
                    <a:pt x="45" y="55"/>
                  </a:cubicBezTo>
                  <a:cubicBezTo>
                    <a:pt x="46" y="55"/>
                    <a:pt x="46" y="55"/>
                    <a:pt x="46" y="55"/>
                  </a:cubicBezTo>
                  <a:cubicBezTo>
                    <a:pt x="46" y="54"/>
                    <a:pt x="46" y="54"/>
                    <a:pt x="46" y="54"/>
                  </a:cubicBezTo>
                  <a:cubicBezTo>
                    <a:pt x="47" y="54"/>
                    <a:pt x="47" y="54"/>
                    <a:pt x="47" y="54"/>
                  </a:cubicBezTo>
                  <a:cubicBezTo>
                    <a:pt x="47" y="53"/>
                    <a:pt x="47" y="53"/>
                    <a:pt x="47" y="53"/>
                  </a:cubicBezTo>
                  <a:cubicBezTo>
                    <a:pt x="47" y="53"/>
                    <a:pt x="47" y="53"/>
                    <a:pt x="47" y="53"/>
                  </a:cubicBezTo>
                  <a:cubicBezTo>
                    <a:pt x="48" y="52"/>
                    <a:pt x="48" y="52"/>
                    <a:pt x="48" y="52"/>
                  </a:cubicBezTo>
                  <a:cubicBezTo>
                    <a:pt x="49" y="52"/>
                    <a:pt x="49" y="52"/>
                    <a:pt x="49" y="52"/>
                  </a:cubicBezTo>
                  <a:cubicBezTo>
                    <a:pt x="50" y="52"/>
                    <a:pt x="50" y="52"/>
                    <a:pt x="50" y="52"/>
                  </a:cubicBezTo>
                  <a:cubicBezTo>
                    <a:pt x="51" y="52"/>
                    <a:pt x="51" y="52"/>
                    <a:pt x="51" y="52"/>
                  </a:cubicBezTo>
                  <a:cubicBezTo>
                    <a:pt x="52" y="53"/>
                    <a:pt x="52" y="53"/>
                    <a:pt x="52" y="53"/>
                  </a:cubicBezTo>
                  <a:cubicBezTo>
                    <a:pt x="52" y="52"/>
                    <a:pt x="52" y="52"/>
                    <a:pt x="52" y="52"/>
                  </a:cubicBezTo>
                  <a:cubicBezTo>
                    <a:pt x="53" y="52"/>
                    <a:pt x="53" y="52"/>
                    <a:pt x="53" y="52"/>
                  </a:cubicBezTo>
                  <a:cubicBezTo>
                    <a:pt x="54" y="52"/>
                    <a:pt x="54" y="52"/>
                    <a:pt x="54" y="52"/>
                  </a:cubicBezTo>
                  <a:cubicBezTo>
                    <a:pt x="55" y="53"/>
                    <a:pt x="55" y="53"/>
                    <a:pt x="55" y="53"/>
                  </a:cubicBezTo>
                  <a:cubicBezTo>
                    <a:pt x="56" y="53"/>
                    <a:pt x="56" y="53"/>
                    <a:pt x="56" y="53"/>
                  </a:cubicBezTo>
                  <a:cubicBezTo>
                    <a:pt x="58" y="53"/>
                    <a:pt x="58" y="53"/>
                    <a:pt x="58" y="53"/>
                  </a:cubicBezTo>
                  <a:cubicBezTo>
                    <a:pt x="59" y="54"/>
                    <a:pt x="59" y="54"/>
                    <a:pt x="59" y="54"/>
                  </a:cubicBezTo>
                  <a:cubicBezTo>
                    <a:pt x="59" y="55"/>
                    <a:pt x="59" y="55"/>
                    <a:pt x="59" y="55"/>
                  </a:cubicBezTo>
                  <a:cubicBezTo>
                    <a:pt x="59" y="55"/>
                    <a:pt x="59" y="55"/>
                    <a:pt x="59" y="55"/>
                  </a:cubicBezTo>
                  <a:cubicBezTo>
                    <a:pt x="61" y="56"/>
                    <a:pt x="61" y="56"/>
                    <a:pt x="61" y="56"/>
                  </a:cubicBezTo>
                  <a:cubicBezTo>
                    <a:pt x="63" y="56"/>
                    <a:pt x="63" y="56"/>
                    <a:pt x="63" y="56"/>
                  </a:cubicBezTo>
                  <a:cubicBezTo>
                    <a:pt x="66" y="56"/>
                    <a:pt x="66" y="56"/>
                    <a:pt x="66" y="56"/>
                  </a:cubicBezTo>
                  <a:cubicBezTo>
                    <a:pt x="68" y="56"/>
                    <a:pt x="68" y="56"/>
                    <a:pt x="68" y="56"/>
                  </a:cubicBezTo>
                  <a:cubicBezTo>
                    <a:pt x="68" y="55"/>
                    <a:pt x="68" y="55"/>
                    <a:pt x="68" y="55"/>
                  </a:cubicBezTo>
                  <a:cubicBezTo>
                    <a:pt x="68" y="54"/>
                    <a:pt x="68" y="54"/>
                    <a:pt x="68" y="54"/>
                  </a:cubicBezTo>
                  <a:cubicBezTo>
                    <a:pt x="69" y="54"/>
                    <a:pt x="69" y="54"/>
                    <a:pt x="69" y="54"/>
                  </a:cubicBezTo>
                  <a:cubicBezTo>
                    <a:pt x="70" y="55"/>
                    <a:pt x="70" y="55"/>
                    <a:pt x="70" y="55"/>
                  </a:cubicBezTo>
                  <a:cubicBezTo>
                    <a:pt x="71" y="55"/>
                    <a:pt x="71" y="55"/>
                    <a:pt x="71" y="55"/>
                  </a:cubicBezTo>
                  <a:cubicBezTo>
                    <a:pt x="72" y="54"/>
                    <a:pt x="72" y="54"/>
                    <a:pt x="72" y="54"/>
                  </a:cubicBezTo>
                  <a:cubicBezTo>
                    <a:pt x="72" y="55"/>
                    <a:pt x="72" y="55"/>
                    <a:pt x="72" y="55"/>
                  </a:cubicBezTo>
                  <a:cubicBezTo>
                    <a:pt x="73" y="56"/>
                    <a:pt x="73" y="56"/>
                    <a:pt x="73" y="56"/>
                  </a:cubicBezTo>
                  <a:cubicBezTo>
                    <a:pt x="74" y="55"/>
                    <a:pt x="74" y="55"/>
                    <a:pt x="74" y="55"/>
                  </a:cubicBezTo>
                  <a:cubicBezTo>
                    <a:pt x="75" y="56"/>
                    <a:pt x="75" y="56"/>
                    <a:pt x="75" y="56"/>
                  </a:cubicBezTo>
                  <a:cubicBezTo>
                    <a:pt x="75" y="56"/>
                    <a:pt x="75" y="56"/>
                    <a:pt x="75" y="56"/>
                  </a:cubicBezTo>
                  <a:cubicBezTo>
                    <a:pt x="77" y="56"/>
                    <a:pt x="77" y="56"/>
                    <a:pt x="77" y="56"/>
                  </a:cubicBezTo>
                  <a:cubicBezTo>
                    <a:pt x="77" y="57"/>
                    <a:pt x="77" y="57"/>
                    <a:pt x="77" y="57"/>
                  </a:cubicBezTo>
                  <a:cubicBezTo>
                    <a:pt x="77" y="58"/>
                    <a:pt x="77" y="58"/>
                    <a:pt x="77" y="58"/>
                  </a:cubicBezTo>
                  <a:cubicBezTo>
                    <a:pt x="78" y="59"/>
                    <a:pt x="78" y="59"/>
                    <a:pt x="78" y="59"/>
                  </a:cubicBezTo>
                  <a:cubicBezTo>
                    <a:pt x="78" y="59"/>
                    <a:pt x="78" y="59"/>
                    <a:pt x="78" y="59"/>
                  </a:cubicBezTo>
                  <a:cubicBezTo>
                    <a:pt x="79" y="60"/>
                    <a:pt x="79" y="60"/>
                    <a:pt x="79" y="60"/>
                  </a:cubicBezTo>
                  <a:cubicBezTo>
                    <a:pt x="80" y="59"/>
                    <a:pt x="80" y="59"/>
                    <a:pt x="80" y="59"/>
                  </a:cubicBezTo>
                  <a:cubicBezTo>
                    <a:pt x="81" y="60"/>
                    <a:pt x="81" y="60"/>
                    <a:pt x="81" y="60"/>
                  </a:cubicBezTo>
                  <a:cubicBezTo>
                    <a:pt x="81" y="60"/>
                    <a:pt x="81" y="60"/>
                    <a:pt x="81" y="60"/>
                  </a:cubicBezTo>
                  <a:cubicBezTo>
                    <a:pt x="82" y="59"/>
                    <a:pt x="82" y="59"/>
                    <a:pt x="82" y="59"/>
                  </a:cubicBezTo>
                  <a:cubicBezTo>
                    <a:pt x="83" y="59"/>
                    <a:pt x="83" y="59"/>
                    <a:pt x="83" y="59"/>
                  </a:cubicBezTo>
                  <a:cubicBezTo>
                    <a:pt x="83" y="60"/>
                    <a:pt x="83" y="60"/>
                    <a:pt x="83" y="60"/>
                  </a:cubicBezTo>
                  <a:cubicBezTo>
                    <a:pt x="84" y="60"/>
                    <a:pt x="84" y="60"/>
                    <a:pt x="84" y="60"/>
                  </a:cubicBezTo>
                  <a:cubicBezTo>
                    <a:pt x="84" y="60"/>
                    <a:pt x="84" y="60"/>
                    <a:pt x="84" y="60"/>
                  </a:cubicBezTo>
                  <a:cubicBezTo>
                    <a:pt x="84" y="62"/>
                    <a:pt x="84" y="62"/>
                    <a:pt x="84" y="62"/>
                  </a:cubicBezTo>
                  <a:cubicBezTo>
                    <a:pt x="84" y="62"/>
                    <a:pt x="84" y="62"/>
                    <a:pt x="84" y="62"/>
                  </a:cubicBezTo>
                  <a:cubicBezTo>
                    <a:pt x="84" y="63"/>
                    <a:pt x="84" y="63"/>
                    <a:pt x="84" y="63"/>
                  </a:cubicBezTo>
                  <a:cubicBezTo>
                    <a:pt x="84" y="64"/>
                    <a:pt x="84" y="64"/>
                    <a:pt x="84" y="64"/>
                  </a:cubicBezTo>
                  <a:cubicBezTo>
                    <a:pt x="84" y="64"/>
                    <a:pt x="84" y="64"/>
                    <a:pt x="84" y="64"/>
                  </a:cubicBezTo>
                  <a:cubicBezTo>
                    <a:pt x="83" y="63"/>
                    <a:pt x="83" y="63"/>
                    <a:pt x="83" y="63"/>
                  </a:cubicBezTo>
                  <a:cubicBezTo>
                    <a:pt x="82" y="64"/>
                    <a:pt x="82" y="64"/>
                    <a:pt x="82" y="64"/>
                  </a:cubicBezTo>
                  <a:cubicBezTo>
                    <a:pt x="81" y="63"/>
                    <a:pt x="81" y="63"/>
                    <a:pt x="81" y="63"/>
                  </a:cubicBezTo>
                  <a:cubicBezTo>
                    <a:pt x="80" y="62"/>
                    <a:pt x="80" y="62"/>
                    <a:pt x="80" y="62"/>
                  </a:cubicBezTo>
                  <a:cubicBezTo>
                    <a:pt x="79" y="62"/>
                    <a:pt x="79" y="62"/>
                    <a:pt x="79" y="62"/>
                  </a:cubicBezTo>
                  <a:cubicBezTo>
                    <a:pt x="79" y="62"/>
                    <a:pt x="79" y="62"/>
                    <a:pt x="79" y="62"/>
                  </a:cubicBezTo>
                  <a:cubicBezTo>
                    <a:pt x="77" y="62"/>
                    <a:pt x="77" y="62"/>
                    <a:pt x="77" y="62"/>
                  </a:cubicBezTo>
                  <a:cubicBezTo>
                    <a:pt x="76" y="62"/>
                    <a:pt x="76" y="62"/>
                    <a:pt x="76" y="62"/>
                  </a:cubicBezTo>
                  <a:cubicBezTo>
                    <a:pt x="75" y="62"/>
                    <a:pt x="75" y="62"/>
                    <a:pt x="75" y="62"/>
                  </a:cubicBezTo>
                  <a:cubicBezTo>
                    <a:pt x="74" y="61"/>
                    <a:pt x="74" y="61"/>
                    <a:pt x="74" y="61"/>
                  </a:cubicBezTo>
                  <a:cubicBezTo>
                    <a:pt x="73" y="62"/>
                    <a:pt x="73" y="62"/>
                    <a:pt x="73" y="62"/>
                  </a:cubicBezTo>
                  <a:cubicBezTo>
                    <a:pt x="71" y="62"/>
                    <a:pt x="71" y="62"/>
                    <a:pt x="71" y="62"/>
                  </a:cubicBezTo>
                  <a:cubicBezTo>
                    <a:pt x="70" y="61"/>
                    <a:pt x="70" y="61"/>
                    <a:pt x="70" y="61"/>
                  </a:cubicBezTo>
                  <a:cubicBezTo>
                    <a:pt x="69" y="62"/>
                    <a:pt x="69" y="62"/>
                    <a:pt x="69" y="62"/>
                  </a:cubicBezTo>
                  <a:cubicBezTo>
                    <a:pt x="67" y="61"/>
                    <a:pt x="67" y="61"/>
                    <a:pt x="67" y="61"/>
                  </a:cubicBezTo>
                  <a:cubicBezTo>
                    <a:pt x="64" y="60"/>
                    <a:pt x="64" y="60"/>
                    <a:pt x="64" y="60"/>
                  </a:cubicBezTo>
                  <a:cubicBezTo>
                    <a:pt x="63" y="60"/>
                    <a:pt x="63" y="60"/>
                    <a:pt x="63" y="60"/>
                  </a:cubicBezTo>
                  <a:cubicBezTo>
                    <a:pt x="62" y="59"/>
                    <a:pt x="62" y="59"/>
                    <a:pt x="62" y="59"/>
                  </a:cubicBezTo>
                  <a:cubicBezTo>
                    <a:pt x="61" y="59"/>
                    <a:pt x="61" y="59"/>
                    <a:pt x="61" y="59"/>
                  </a:cubicBezTo>
                  <a:cubicBezTo>
                    <a:pt x="61" y="60"/>
                    <a:pt x="61" y="60"/>
                    <a:pt x="61" y="60"/>
                  </a:cubicBezTo>
                  <a:cubicBezTo>
                    <a:pt x="60" y="60"/>
                    <a:pt x="60" y="60"/>
                    <a:pt x="60" y="60"/>
                  </a:cubicBezTo>
                  <a:cubicBezTo>
                    <a:pt x="59" y="59"/>
                    <a:pt x="59" y="59"/>
                    <a:pt x="59" y="59"/>
                  </a:cubicBezTo>
                  <a:cubicBezTo>
                    <a:pt x="59" y="59"/>
                    <a:pt x="59" y="59"/>
                    <a:pt x="59" y="59"/>
                  </a:cubicBezTo>
                  <a:cubicBezTo>
                    <a:pt x="58" y="60"/>
                    <a:pt x="58" y="60"/>
                    <a:pt x="58" y="60"/>
                  </a:cubicBezTo>
                  <a:cubicBezTo>
                    <a:pt x="56" y="59"/>
                    <a:pt x="56" y="59"/>
                    <a:pt x="56" y="59"/>
                  </a:cubicBezTo>
                  <a:cubicBezTo>
                    <a:pt x="55" y="58"/>
                    <a:pt x="55" y="58"/>
                    <a:pt x="55" y="58"/>
                  </a:cubicBezTo>
                  <a:cubicBezTo>
                    <a:pt x="53" y="58"/>
                    <a:pt x="53" y="58"/>
                    <a:pt x="53" y="58"/>
                  </a:cubicBezTo>
                  <a:cubicBezTo>
                    <a:pt x="53" y="58"/>
                    <a:pt x="53" y="58"/>
                    <a:pt x="53" y="58"/>
                  </a:cubicBezTo>
                  <a:cubicBezTo>
                    <a:pt x="52" y="59"/>
                    <a:pt x="52" y="59"/>
                    <a:pt x="52" y="59"/>
                  </a:cubicBezTo>
                  <a:cubicBezTo>
                    <a:pt x="51" y="58"/>
                    <a:pt x="51" y="58"/>
                    <a:pt x="51" y="58"/>
                  </a:cubicBezTo>
                  <a:cubicBezTo>
                    <a:pt x="50" y="58"/>
                    <a:pt x="50" y="58"/>
                    <a:pt x="50" y="58"/>
                  </a:cubicBezTo>
                  <a:cubicBezTo>
                    <a:pt x="49" y="58"/>
                    <a:pt x="49" y="58"/>
                    <a:pt x="49" y="58"/>
                  </a:cubicBezTo>
                  <a:cubicBezTo>
                    <a:pt x="50" y="57"/>
                    <a:pt x="50" y="57"/>
                    <a:pt x="50" y="57"/>
                  </a:cubicBezTo>
                  <a:cubicBezTo>
                    <a:pt x="50" y="56"/>
                    <a:pt x="50" y="56"/>
                    <a:pt x="50" y="56"/>
                  </a:cubicBezTo>
                  <a:cubicBezTo>
                    <a:pt x="50" y="56"/>
                    <a:pt x="50" y="56"/>
                    <a:pt x="50" y="56"/>
                  </a:cubicBezTo>
                  <a:cubicBezTo>
                    <a:pt x="49" y="57"/>
                    <a:pt x="49" y="57"/>
                    <a:pt x="49" y="57"/>
                  </a:cubicBezTo>
                  <a:cubicBezTo>
                    <a:pt x="48" y="56"/>
                    <a:pt x="48" y="56"/>
                    <a:pt x="48" y="56"/>
                  </a:cubicBezTo>
                  <a:cubicBezTo>
                    <a:pt x="48" y="56"/>
                    <a:pt x="48" y="56"/>
                    <a:pt x="48" y="56"/>
                  </a:cubicBezTo>
                  <a:cubicBezTo>
                    <a:pt x="47" y="56"/>
                    <a:pt x="47" y="56"/>
                    <a:pt x="47" y="56"/>
                  </a:cubicBezTo>
                  <a:cubicBezTo>
                    <a:pt x="45" y="56"/>
                    <a:pt x="45" y="56"/>
                    <a:pt x="45" y="56"/>
                  </a:cubicBezTo>
                  <a:cubicBezTo>
                    <a:pt x="45" y="56"/>
                    <a:pt x="45" y="56"/>
                    <a:pt x="45" y="56"/>
                  </a:cubicBezTo>
                  <a:cubicBezTo>
                    <a:pt x="45" y="55"/>
                    <a:pt x="45" y="55"/>
                    <a:pt x="45" y="55"/>
                  </a:cubicBezTo>
                  <a:cubicBezTo>
                    <a:pt x="45" y="55"/>
                    <a:pt x="45" y="55"/>
                    <a:pt x="45" y="55"/>
                  </a:cubicBezTo>
                  <a:close/>
                  <a:moveTo>
                    <a:pt x="57" y="10"/>
                  </a:moveTo>
                  <a:cubicBezTo>
                    <a:pt x="57" y="11"/>
                    <a:pt x="57" y="11"/>
                    <a:pt x="57" y="11"/>
                  </a:cubicBezTo>
                  <a:cubicBezTo>
                    <a:pt x="58" y="11"/>
                    <a:pt x="58" y="11"/>
                    <a:pt x="58" y="11"/>
                  </a:cubicBezTo>
                  <a:cubicBezTo>
                    <a:pt x="58" y="11"/>
                    <a:pt x="58" y="11"/>
                    <a:pt x="58" y="11"/>
                  </a:cubicBezTo>
                  <a:cubicBezTo>
                    <a:pt x="58" y="11"/>
                    <a:pt x="58" y="11"/>
                    <a:pt x="58" y="11"/>
                  </a:cubicBezTo>
                  <a:cubicBezTo>
                    <a:pt x="59" y="10"/>
                    <a:pt x="59" y="10"/>
                    <a:pt x="59" y="10"/>
                  </a:cubicBezTo>
                  <a:cubicBezTo>
                    <a:pt x="58" y="9"/>
                    <a:pt x="58" y="9"/>
                    <a:pt x="58" y="9"/>
                  </a:cubicBezTo>
                  <a:cubicBezTo>
                    <a:pt x="57" y="9"/>
                    <a:pt x="57" y="9"/>
                    <a:pt x="57" y="9"/>
                  </a:cubicBezTo>
                  <a:cubicBezTo>
                    <a:pt x="57" y="10"/>
                    <a:pt x="57" y="10"/>
                    <a:pt x="57" y="10"/>
                  </a:cubicBezTo>
                  <a:close/>
                  <a:moveTo>
                    <a:pt x="49" y="15"/>
                  </a:moveTo>
                  <a:cubicBezTo>
                    <a:pt x="49" y="16"/>
                    <a:pt x="49" y="16"/>
                    <a:pt x="49" y="16"/>
                  </a:cubicBezTo>
                  <a:cubicBezTo>
                    <a:pt x="50" y="15"/>
                    <a:pt x="50" y="15"/>
                    <a:pt x="50" y="15"/>
                  </a:cubicBezTo>
                  <a:cubicBezTo>
                    <a:pt x="49" y="15"/>
                    <a:pt x="49" y="15"/>
                    <a:pt x="49" y="15"/>
                  </a:cubicBezTo>
                  <a:close/>
                  <a:moveTo>
                    <a:pt x="49" y="13"/>
                  </a:moveTo>
                  <a:cubicBezTo>
                    <a:pt x="50" y="13"/>
                    <a:pt x="50" y="13"/>
                    <a:pt x="50" y="13"/>
                  </a:cubicBezTo>
                  <a:cubicBezTo>
                    <a:pt x="49" y="13"/>
                    <a:pt x="49" y="13"/>
                    <a:pt x="49" y="13"/>
                  </a:cubicBezTo>
                  <a:cubicBezTo>
                    <a:pt x="49" y="13"/>
                    <a:pt x="49" y="13"/>
                    <a:pt x="49" y="13"/>
                  </a:cubicBezTo>
                  <a:close/>
                  <a:moveTo>
                    <a:pt x="49" y="14"/>
                  </a:moveTo>
                  <a:cubicBezTo>
                    <a:pt x="49" y="14"/>
                    <a:pt x="49" y="14"/>
                    <a:pt x="49" y="14"/>
                  </a:cubicBezTo>
                  <a:cubicBezTo>
                    <a:pt x="50" y="14"/>
                    <a:pt x="50" y="14"/>
                    <a:pt x="50" y="14"/>
                  </a:cubicBezTo>
                  <a:cubicBezTo>
                    <a:pt x="49" y="14"/>
                    <a:pt x="49" y="14"/>
                    <a:pt x="49" y="14"/>
                  </a:cubicBezTo>
                  <a:close/>
                  <a:moveTo>
                    <a:pt x="46" y="14"/>
                  </a:moveTo>
                  <a:cubicBezTo>
                    <a:pt x="46" y="15"/>
                    <a:pt x="46" y="15"/>
                    <a:pt x="46" y="15"/>
                  </a:cubicBezTo>
                  <a:cubicBezTo>
                    <a:pt x="47" y="15"/>
                    <a:pt x="47" y="15"/>
                    <a:pt x="47" y="15"/>
                  </a:cubicBezTo>
                  <a:cubicBezTo>
                    <a:pt x="48" y="14"/>
                    <a:pt x="48" y="14"/>
                    <a:pt x="48" y="14"/>
                  </a:cubicBezTo>
                  <a:cubicBezTo>
                    <a:pt x="47" y="14"/>
                    <a:pt x="47" y="14"/>
                    <a:pt x="47" y="14"/>
                  </a:cubicBezTo>
                  <a:cubicBezTo>
                    <a:pt x="46" y="14"/>
                    <a:pt x="46" y="14"/>
                    <a:pt x="46" y="14"/>
                  </a:cubicBezTo>
                  <a:close/>
                  <a:moveTo>
                    <a:pt x="39" y="23"/>
                  </a:moveTo>
                  <a:cubicBezTo>
                    <a:pt x="40" y="23"/>
                    <a:pt x="40" y="23"/>
                    <a:pt x="40" y="23"/>
                  </a:cubicBezTo>
                  <a:cubicBezTo>
                    <a:pt x="40" y="23"/>
                    <a:pt x="40" y="23"/>
                    <a:pt x="40" y="23"/>
                  </a:cubicBezTo>
                  <a:cubicBezTo>
                    <a:pt x="40" y="22"/>
                    <a:pt x="40" y="22"/>
                    <a:pt x="40" y="22"/>
                  </a:cubicBezTo>
                  <a:cubicBezTo>
                    <a:pt x="39" y="23"/>
                    <a:pt x="39" y="23"/>
                    <a:pt x="39" y="23"/>
                  </a:cubicBezTo>
                  <a:close/>
                  <a:moveTo>
                    <a:pt x="41" y="22"/>
                  </a:moveTo>
                  <a:cubicBezTo>
                    <a:pt x="41" y="23"/>
                    <a:pt x="41" y="23"/>
                    <a:pt x="41" y="23"/>
                  </a:cubicBezTo>
                  <a:cubicBezTo>
                    <a:pt x="42" y="23"/>
                    <a:pt x="42" y="23"/>
                    <a:pt x="42" y="23"/>
                  </a:cubicBezTo>
                  <a:cubicBezTo>
                    <a:pt x="42" y="24"/>
                    <a:pt x="42" y="24"/>
                    <a:pt x="42" y="24"/>
                  </a:cubicBezTo>
                  <a:cubicBezTo>
                    <a:pt x="42" y="24"/>
                    <a:pt x="42" y="24"/>
                    <a:pt x="42" y="24"/>
                  </a:cubicBezTo>
                  <a:cubicBezTo>
                    <a:pt x="43" y="23"/>
                    <a:pt x="43" y="23"/>
                    <a:pt x="43" y="23"/>
                  </a:cubicBezTo>
                  <a:cubicBezTo>
                    <a:pt x="42" y="23"/>
                    <a:pt x="42" y="23"/>
                    <a:pt x="42" y="23"/>
                  </a:cubicBezTo>
                  <a:cubicBezTo>
                    <a:pt x="43" y="22"/>
                    <a:pt x="43" y="22"/>
                    <a:pt x="43" y="22"/>
                  </a:cubicBezTo>
                  <a:cubicBezTo>
                    <a:pt x="42" y="22"/>
                    <a:pt x="42" y="22"/>
                    <a:pt x="42" y="22"/>
                  </a:cubicBezTo>
                  <a:cubicBezTo>
                    <a:pt x="42" y="22"/>
                    <a:pt x="42" y="22"/>
                    <a:pt x="42" y="22"/>
                  </a:cubicBezTo>
                  <a:cubicBezTo>
                    <a:pt x="41" y="22"/>
                    <a:pt x="41" y="22"/>
                    <a:pt x="41" y="22"/>
                  </a:cubicBezTo>
                  <a:close/>
                  <a:moveTo>
                    <a:pt x="61" y="34"/>
                  </a:moveTo>
                  <a:cubicBezTo>
                    <a:pt x="61" y="35"/>
                    <a:pt x="61" y="35"/>
                    <a:pt x="61" y="35"/>
                  </a:cubicBezTo>
                  <a:cubicBezTo>
                    <a:pt x="61" y="35"/>
                    <a:pt x="61" y="35"/>
                    <a:pt x="61" y="35"/>
                  </a:cubicBezTo>
                  <a:cubicBezTo>
                    <a:pt x="62" y="35"/>
                    <a:pt x="62" y="35"/>
                    <a:pt x="62" y="35"/>
                  </a:cubicBezTo>
                  <a:cubicBezTo>
                    <a:pt x="61" y="34"/>
                    <a:pt x="61" y="34"/>
                    <a:pt x="61" y="34"/>
                  </a:cubicBezTo>
                  <a:cubicBezTo>
                    <a:pt x="61" y="34"/>
                    <a:pt x="61" y="34"/>
                    <a:pt x="61" y="34"/>
                  </a:cubicBezTo>
                  <a:close/>
                  <a:moveTo>
                    <a:pt x="55" y="38"/>
                  </a:moveTo>
                  <a:cubicBezTo>
                    <a:pt x="55" y="39"/>
                    <a:pt x="55" y="39"/>
                    <a:pt x="55" y="39"/>
                  </a:cubicBezTo>
                  <a:cubicBezTo>
                    <a:pt x="55" y="39"/>
                    <a:pt x="55" y="39"/>
                    <a:pt x="55" y="39"/>
                  </a:cubicBezTo>
                  <a:cubicBezTo>
                    <a:pt x="54" y="39"/>
                    <a:pt x="54" y="39"/>
                    <a:pt x="54" y="39"/>
                  </a:cubicBezTo>
                  <a:cubicBezTo>
                    <a:pt x="54" y="40"/>
                    <a:pt x="54" y="40"/>
                    <a:pt x="54" y="40"/>
                  </a:cubicBezTo>
                  <a:cubicBezTo>
                    <a:pt x="55" y="40"/>
                    <a:pt x="55" y="40"/>
                    <a:pt x="55" y="40"/>
                  </a:cubicBezTo>
                  <a:cubicBezTo>
                    <a:pt x="55" y="40"/>
                    <a:pt x="55" y="40"/>
                    <a:pt x="55" y="40"/>
                  </a:cubicBezTo>
                  <a:cubicBezTo>
                    <a:pt x="55" y="39"/>
                    <a:pt x="55" y="39"/>
                    <a:pt x="55" y="39"/>
                  </a:cubicBezTo>
                  <a:cubicBezTo>
                    <a:pt x="55" y="40"/>
                    <a:pt x="55" y="40"/>
                    <a:pt x="55" y="40"/>
                  </a:cubicBezTo>
                  <a:cubicBezTo>
                    <a:pt x="56" y="41"/>
                    <a:pt x="56" y="41"/>
                    <a:pt x="56" y="41"/>
                  </a:cubicBezTo>
                  <a:cubicBezTo>
                    <a:pt x="57" y="40"/>
                    <a:pt x="57" y="40"/>
                    <a:pt x="57" y="40"/>
                  </a:cubicBezTo>
                  <a:cubicBezTo>
                    <a:pt x="57" y="41"/>
                    <a:pt x="57" y="41"/>
                    <a:pt x="57" y="41"/>
                  </a:cubicBezTo>
                  <a:cubicBezTo>
                    <a:pt x="58" y="41"/>
                    <a:pt x="58" y="41"/>
                    <a:pt x="58" y="41"/>
                  </a:cubicBezTo>
                  <a:cubicBezTo>
                    <a:pt x="58" y="40"/>
                    <a:pt x="58" y="40"/>
                    <a:pt x="58" y="40"/>
                  </a:cubicBezTo>
                  <a:cubicBezTo>
                    <a:pt x="59" y="40"/>
                    <a:pt x="59" y="40"/>
                    <a:pt x="59" y="40"/>
                  </a:cubicBezTo>
                  <a:cubicBezTo>
                    <a:pt x="58" y="39"/>
                    <a:pt x="58" y="39"/>
                    <a:pt x="58" y="39"/>
                  </a:cubicBezTo>
                  <a:cubicBezTo>
                    <a:pt x="57" y="38"/>
                    <a:pt x="57" y="38"/>
                    <a:pt x="57" y="38"/>
                  </a:cubicBezTo>
                  <a:cubicBezTo>
                    <a:pt x="55" y="38"/>
                    <a:pt x="55" y="38"/>
                    <a:pt x="55" y="38"/>
                  </a:cubicBezTo>
                  <a:cubicBezTo>
                    <a:pt x="55" y="38"/>
                    <a:pt x="55" y="38"/>
                    <a:pt x="55" y="38"/>
                  </a:cubicBezTo>
                  <a:close/>
                  <a:moveTo>
                    <a:pt x="52" y="40"/>
                  </a:moveTo>
                  <a:cubicBezTo>
                    <a:pt x="52" y="40"/>
                    <a:pt x="52" y="40"/>
                    <a:pt x="52" y="40"/>
                  </a:cubicBezTo>
                  <a:cubicBezTo>
                    <a:pt x="52" y="40"/>
                    <a:pt x="52" y="40"/>
                    <a:pt x="52" y="40"/>
                  </a:cubicBezTo>
                  <a:cubicBezTo>
                    <a:pt x="52" y="40"/>
                    <a:pt x="52" y="40"/>
                    <a:pt x="52" y="40"/>
                  </a:cubicBezTo>
                  <a:close/>
                  <a:moveTo>
                    <a:pt x="46" y="35"/>
                  </a:moveTo>
                  <a:cubicBezTo>
                    <a:pt x="46" y="35"/>
                    <a:pt x="46" y="35"/>
                    <a:pt x="46" y="35"/>
                  </a:cubicBezTo>
                  <a:cubicBezTo>
                    <a:pt x="45" y="36"/>
                    <a:pt x="45" y="36"/>
                    <a:pt x="45" y="36"/>
                  </a:cubicBezTo>
                  <a:cubicBezTo>
                    <a:pt x="45" y="36"/>
                    <a:pt x="45" y="36"/>
                    <a:pt x="45" y="36"/>
                  </a:cubicBezTo>
                  <a:cubicBezTo>
                    <a:pt x="47" y="37"/>
                    <a:pt x="47" y="37"/>
                    <a:pt x="47" y="37"/>
                  </a:cubicBezTo>
                  <a:cubicBezTo>
                    <a:pt x="47" y="37"/>
                    <a:pt x="47" y="37"/>
                    <a:pt x="47" y="37"/>
                  </a:cubicBezTo>
                  <a:cubicBezTo>
                    <a:pt x="47" y="38"/>
                    <a:pt x="47" y="38"/>
                    <a:pt x="47" y="38"/>
                  </a:cubicBezTo>
                  <a:cubicBezTo>
                    <a:pt x="48" y="38"/>
                    <a:pt x="48" y="38"/>
                    <a:pt x="48" y="38"/>
                  </a:cubicBezTo>
                  <a:cubicBezTo>
                    <a:pt x="48" y="39"/>
                    <a:pt x="48" y="39"/>
                    <a:pt x="48" y="39"/>
                  </a:cubicBezTo>
                  <a:cubicBezTo>
                    <a:pt x="49" y="40"/>
                    <a:pt x="49" y="40"/>
                    <a:pt x="49" y="40"/>
                  </a:cubicBezTo>
                  <a:cubicBezTo>
                    <a:pt x="50" y="40"/>
                    <a:pt x="50" y="40"/>
                    <a:pt x="50" y="40"/>
                  </a:cubicBezTo>
                  <a:cubicBezTo>
                    <a:pt x="50" y="40"/>
                    <a:pt x="50" y="40"/>
                    <a:pt x="50" y="40"/>
                  </a:cubicBezTo>
                  <a:cubicBezTo>
                    <a:pt x="51" y="41"/>
                    <a:pt x="51" y="41"/>
                    <a:pt x="51" y="41"/>
                  </a:cubicBezTo>
                  <a:cubicBezTo>
                    <a:pt x="51" y="40"/>
                    <a:pt x="51" y="40"/>
                    <a:pt x="51" y="40"/>
                  </a:cubicBezTo>
                  <a:cubicBezTo>
                    <a:pt x="51" y="39"/>
                    <a:pt x="51" y="39"/>
                    <a:pt x="51" y="39"/>
                  </a:cubicBezTo>
                  <a:cubicBezTo>
                    <a:pt x="51" y="38"/>
                    <a:pt x="51" y="38"/>
                    <a:pt x="51" y="38"/>
                  </a:cubicBezTo>
                  <a:cubicBezTo>
                    <a:pt x="50" y="38"/>
                    <a:pt x="50" y="38"/>
                    <a:pt x="50" y="38"/>
                  </a:cubicBezTo>
                  <a:cubicBezTo>
                    <a:pt x="49" y="37"/>
                    <a:pt x="49" y="37"/>
                    <a:pt x="49" y="37"/>
                  </a:cubicBezTo>
                  <a:cubicBezTo>
                    <a:pt x="49" y="35"/>
                    <a:pt x="49" y="35"/>
                    <a:pt x="49" y="35"/>
                  </a:cubicBezTo>
                  <a:cubicBezTo>
                    <a:pt x="48" y="35"/>
                    <a:pt x="48" y="35"/>
                    <a:pt x="48" y="35"/>
                  </a:cubicBezTo>
                  <a:cubicBezTo>
                    <a:pt x="48" y="34"/>
                    <a:pt x="48" y="34"/>
                    <a:pt x="48" y="34"/>
                  </a:cubicBezTo>
                  <a:cubicBezTo>
                    <a:pt x="48" y="34"/>
                    <a:pt x="48" y="34"/>
                    <a:pt x="48" y="34"/>
                  </a:cubicBezTo>
                  <a:cubicBezTo>
                    <a:pt x="47" y="34"/>
                    <a:pt x="47" y="34"/>
                    <a:pt x="47" y="34"/>
                  </a:cubicBezTo>
                  <a:cubicBezTo>
                    <a:pt x="47" y="35"/>
                    <a:pt x="47" y="35"/>
                    <a:pt x="47" y="35"/>
                  </a:cubicBezTo>
                  <a:cubicBezTo>
                    <a:pt x="47" y="35"/>
                    <a:pt x="47" y="35"/>
                    <a:pt x="47" y="35"/>
                  </a:cubicBezTo>
                  <a:cubicBezTo>
                    <a:pt x="47" y="35"/>
                    <a:pt x="47" y="35"/>
                    <a:pt x="47" y="35"/>
                  </a:cubicBezTo>
                  <a:cubicBezTo>
                    <a:pt x="46" y="34"/>
                    <a:pt x="46" y="34"/>
                    <a:pt x="46" y="34"/>
                  </a:cubicBezTo>
                  <a:cubicBezTo>
                    <a:pt x="46" y="35"/>
                    <a:pt x="46" y="35"/>
                    <a:pt x="46" y="35"/>
                  </a:cubicBezTo>
                  <a:close/>
                  <a:moveTo>
                    <a:pt x="41" y="30"/>
                  </a:moveTo>
                  <a:cubicBezTo>
                    <a:pt x="41" y="30"/>
                    <a:pt x="41" y="30"/>
                    <a:pt x="41" y="30"/>
                  </a:cubicBezTo>
                  <a:cubicBezTo>
                    <a:pt x="42" y="31"/>
                    <a:pt x="42" y="31"/>
                    <a:pt x="42" y="31"/>
                  </a:cubicBezTo>
                  <a:cubicBezTo>
                    <a:pt x="42" y="30"/>
                    <a:pt x="42" y="30"/>
                    <a:pt x="42" y="30"/>
                  </a:cubicBezTo>
                  <a:cubicBezTo>
                    <a:pt x="42" y="30"/>
                    <a:pt x="42" y="30"/>
                    <a:pt x="42" y="30"/>
                  </a:cubicBezTo>
                  <a:cubicBezTo>
                    <a:pt x="41" y="30"/>
                    <a:pt x="41" y="30"/>
                    <a:pt x="41" y="30"/>
                  </a:cubicBezTo>
                  <a:close/>
                  <a:moveTo>
                    <a:pt x="42" y="28"/>
                  </a:moveTo>
                  <a:cubicBezTo>
                    <a:pt x="42" y="29"/>
                    <a:pt x="42" y="29"/>
                    <a:pt x="42" y="29"/>
                  </a:cubicBezTo>
                  <a:cubicBezTo>
                    <a:pt x="42" y="29"/>
                    <a:pt x="42" y="29"/>
                    <a:pt x="42" y="29"/>
                  </a:cubicBezTo>
                  <a:cubicBezTo>
                    <a:pt x="43" y="29"/>
                    <a:pt x="43" y="29"/>
                    <a:pt x="43" y="29"/>
                  </a:cubicBezTo>
                  <a:cubicBezTo>
                    <a:pt x="44" y="29"/>
                    <a:pt x="44" y="29"/>
                    <a:pt x="44" y="29"/>
                  </a:cubicBezTo>
                  <a:cubicBezTo>
                    <a:pt x="44" y="29"/>
                    <a:pt x="44" y="29"/>
                    <a:pt x="44" y="29"/>
                  </a:cubicBezTo>
                  <a:cubicBezTo>
                    <a:pt x="43" y="28"/>
                    <a:pt x="43" y="28"/>
                    <a:pt x="43" y="28"/>
                  </a:cubicBezTo>
                  <a:cubicBezTo>
                    <a:pt x="42" y="28"/>
                    <a:pt x="42" y="28"/>
                    <a:pt x="42" y="28"/>
                  </a:cubicBezTo>
                  <a:close/>
                  <a:moveTo>
                    <a:pt x="33" y="23"/>
                  </a:moveTo>
                  <a:cubicBezTo>
                    <a:pt x="33" y="24"/>
                    <a:pt x="33" y="24"/>
                    <a:pt x="33" y="24"/>
                  </a:cubicBezTo>
                  <a:cubicBezTo>
                    <a:pt x="33" y="24"/>
                    <a:pt x="33" y="24"/>
                    <a:pt x="33" y="24"/>
                  </a:cubicBezTo>
                  <a:cubicBezTo>
                    <a:pt x="34" y="24"/>
                    <a:pt x="34" y="24"/>
                    <a:pt x="34" y="24"/>
                  </a:cubicBezTo>
                  <a:cubicBezTo>
                    <a:pt x="35" y="25"/>
                    <a:pt x="35" y="25"/>
                    <a:pt x="35" y="25"/>
                  </a:cubicBezTo>
                  <a:cubicBezTo>
                    <a:pt x="36" y="25"/>
                    <a:pt x="36" y="25"/>
                    <a:pt x="36" y="25"/>
                  </a:cubicBezTo>
                  <a:cubicBezTo>
                    <a:pt x="35" y="23"/>
                    <a:pt x="35" y="23"/>
                    <a:pt x="35" y="23"/>
                  </a:cubicBezTo>
                  <a:cubicBezTo>
                    <a:pt x="34" y="23"/>
                    <a:pt x="34" y="23"/>
                    <a:pt x="34" y="23"/>
                  </a:cubicBezTo>
                  <a:cubicBezTo>
                    <a:pt x="33" y="23"/>
                    <a:pt x="33" y="23"/>
                    <a:pt x="33" y="23"/>
                  </a:cubicBezTo>
                  <a:close/>
                  <a:moveTo>
                    <a:pt x="31" y="21"/>
                  </a:moveTo>
                  <a:cubicBezTo>
                    <a:pt x="31" y="21"/>
                    <a:pt x="31" y="21"/>
                    <a:pt x="31" y="21"/>
                  </a:cubicBezTo>
                  <a:cubicBezTo>
                    <a:pt x="32" y="22"/>
                    <a:pt x="32" y="22"/>
                    <a:pt x="32" y="22"/>
                  </a:cubicBezTo>
                  <a:cubicBezTo>
                    <a:pt x="33" y="22"/>
                    <a:pt x="33" y="22"/>
                    <a:pt x="33" y="22"/>
                  </a:cubicBezTo>
                  <a:cubicBezTo>
                    <a:pt x="32" y="23"/>
                    <a:pt x="32" y="23"/>
                    <a:pt x="32" y="23"/>
                  </a:cubicBezTo>
                  <a:cubicBezTo>
                    <a:pt x="32" y="23"/>
                    <a:pt x="32" y="23"/>
                    <a:pt x="32" y="23"/>
                  </a:cubicBezTo>
                  <a:cubicBezTo>
                    <a:pt x="31" y="21"/>
                    <a:pt x="31" y="21"/>
                    <a:pt x="31" y="21"/>
                  </a:cubicBezTo>
                  <a:close/>
                  <a:moveTo>
                    <a:pt x="28" y="19"/>
                  </a:moveTo>
                  <a:cubicBezTo>
                    <a:pt x="28" y="21"/>
                    <a:pt x="28" y="21"/>
                    <a:pt x="28" y="21"/>
                  </a:cubicBezTo>
                  <a:cubicBezTo>
                    <a:pt x="29" y="20"/>
                    <a:pt x="29" y="20"/>
                    <a:pt x="29" y="20"/>
                  </a:cubicBezTo>
                  <a:cubicBezTo>
                    <a:pt x="30" y="20"/>
                    <a:pt x="30" y="20"/>
                    <a:pt x="30" y="20"/>
                  </a:cubicBezTo>
                  <a:cubicBezTo>
                    <a:pt x="29" y="19"/>
                    <a:pt x="29" y="19"/>
                    <a:pt x="29" y="19"/>
                  </a:cubicBezTo>
                  <a:cubicBezTo>
                    <a:pt x="28" y="19"/>
                    <a:pt x="28" y="19"/>
                    <a:pt x="28" y="19"/>
                  </a:cubicBezTo>
                  <a:cubicBezTo>
                    <a:pt x="28" y="19"/>
                    <a:pt x="28" y="19"/>
                    <a:pt x="28" y="19"/>
                  </a:cubicBezTo>
                  <a:close/>
                  <a:moveTo>
                    <a:pt x="31" y="49"/>
                  </a:moveTo>
                  <a:cubicBezTo>
                    <a:pt x="32" y="50"/>
                    <a:pt x="32" y="50"/>
                    <a:pt x="32" y="50"/>
                  </a:cubicBezTo>
                  <a:cubicBezTo>
                    <a:pt x="32" y="50"/>
                    <a:pt x="32" y="50"/>
                    <a:pt x="32" y="50"/>
                  </a:cubicBezTo>
                  <a:cubicBezTo>
                    <a:pt x="31" y="49"/>
                    <a:pt x="31" y="49"/>
                    <a:pt x="31" y="49"/>
                  </a:cubicBezTo>
                  <a:cubicBezTo>
                    <a:pt x="31" y="49"/>
                    <a:pt x="31" y="49"/>
                    <a:pt x="31" y="49"/>
                  </a:cubicBezTo>
                  <a:close/>
                  <a:moveTo>
                    <a:pt x="23" y="39"/>
                  </a:moveTo>
                  <a:cubicBezTo>
                    <a:pt x="22" y="40"/>
                    <a:pt x="22" y="40"/>
                    <a:pt x="22" y="40"/>
                  </a:cubicBezTo>
                  <a:cubicBezTo>
                    <a:pt x="24" y="41"/>
                    <a:pt x="24" y="41"/>
                    <a:pt x="24" y="41"/>
                  </a:cubicBezTo>
                  <a:cubicBezTo>
                    <a:pt x="23" y="41"/>
                    <a:pt x="23" y="41"/>
                    <a:pt x="23" y="41"/>
                  </a:cubicBezTo>
                  <a:cubicBezTo>
                    <a:pt x="23" y="40"/>
                    <a:pt x="23" y="40"/>
                    <a:pt x="23" y="40"/>
                  </a:cubicBezTo>
                  <a:cubicBezTo>
                    <a:pt x="23" y="39"/>
                    <a:pt x="23" y="39"/>
                    <a:pt x="23" y="39"/>
                  </a:cubicBezTo>
                  <a:close/>
                  <a:moveTo>
                    <a:pt x="21" y="38"/>
                  </a:moveTo>
                  <a:cubicBezTo>
                    <a:pt x="22" y="39"/>
                    <a:pt x="22" y="39"/>
                    <a:pt x="22" y="39"/>
                  </a:cubicBezTo>
                  <a:cubicBezTo>
                    <a:pt x="21" y="39"/>
                    <a:pt x="21" y="39"/>
                    <a:pt x="21" y="39"/>
                  </a:cubicBezTo>
                  <a:cubicBezTo>
                    <a:pt x="21" y="38"/>
                    <a:pt x="21" y="38"/>
                    <a:pt x="21" y="38"/>
                  </a:cubicBezTo>
                  <a:close/>
                  <a:moveTo>
                    <a:pt x="20" y="36"/>
                  </a:moveTo>
                  <a:cubicBezTo>
                    <a:pt x="19" y="36"/>
                    <a:pt x="19" y="36"/>
                    <a:pt x="19" y="36"/>
                  </a:cubicBezTo>
                  <a:cubicBezTo>
                    <a:pt x="20" y="37"/>
                    <a:pt x="20" y="37"/>
                    <a:pt x="20" y="37"/>
                  </a:cubicBezTo>
                  <a:cubicBezTo>
                    <a:pt x="21" y="37"/>
                    <a:pt x="21" y="37"/>
                    <a:pt x="21" y="37"/>
                  </a:cubicBezTo>
                  <a:cubicBezTo>
                    <a:pt x="20" y="36"/>
                    <a:pt x="20" y="36"/>
                    <a:pt x="20" y="36"/>
                  </a:cubicBezTo>
                  <a:close/>
                  <a:moveTo>
                    <a:pt x="15" y="32"/>
                  </a:moveTo>
                  <a:cubicBezTo>
                    <a:pt x="15" y="33"/>
                    <a:pt x="15" y="33"/>
                    <a:pt x="15" y="33"/>
                  </a:cubicBezTo>
                  <a:cubicBezTo>
                    <a:pt x="16" y="33"/>
                    <a:pt x="16" y="33"/>
                    <a:pt x="16" y="33"/>
                  </a:cubicBezTo>
                  <a:cubicBezTo>
                    <a:pt x="17" y="35"/>
                    <a:pt x="17" y="35"/>
                    <a:pt x="17" y="35"/>
                  </a:cubicBezTo>
                  <a:cubicBezTo>
                    <a:pt x="18" y="35"/>
                    <a:pt x="18" y="35"/>
                    <a:pt x="18" y="35"/>
                  </a:cubicBezTo>
                  <a:cubicBezTo>
                    <a:pt x="18" y="34"/>
                    <a:pt x="18" y="34"/>
                    <a:pt x="18" y="34"/>
                  </a:cubicBezTo>
                  <a:cubicBezTo>
                    <a:pt x="17" y="32"/>
                    <a:pt x="17" y="32"/>
                    <a:pt x="17" y="32"/>
                  </a:cubicBezTo>
                  <a:cubicBezTo>
                    <a:pt x="16" y="32"/>
                    <a:pt x="16" y="32"/>
                    <a:pt x="16" y="32"/>
                  </a:cubicBezTo>
                  <a:cubicBezTo>
                    <a:pt x="15" y="32"/>
                    <a:pt x="15" y="32"/>
                    <a:pt x="15" y="32"/>
                  </a:cubicBezTo>
                  <a:close/>
                  <a:moveTo>
                    <a:pt x="14" y="29"/>
                  </a:moveTo>
                  <a:cubicBezTo>
                    <a:pt x="14" y="30"/>
                    <a:pt x="14" y="30"/>
                    <a:pt x="14" y="30"/>
                  </a:cubicBezTo>
                  <a:cubicBezTo>
                    <a:pt x="14" y="31"/>
                    <a:pt x="14" y="31"/>
                    <a:pt x="14" y="31"/>
                  </a:cubicBezTo>
                  <a:cubicBezTo>
                    <a:pt x="15" y="30"/>
                    <a:pt x="15" y="30"/>
                    <a:pt x="15" y="30"/>
                  </a:cubicBezTo>
                  <a:cubicBezTo>
                    <a:pt x="15" y="30"/>
                    <a:pt x="15" y="30"/>
                    <a:pt x="15" y="30"/>
                  </a:cubicBezTo>
                  <a:cubicBezTo>
                    <a:pt x="14" y="29"/>
                    <a:pt x="14" y="29"/>
                    <a:pt x="14" y="29"/>
                  </a:cubicBezTo>
                  <a:close/>
                  <a:moveTo>
                    <a:pt x="15" y="27"/>
                  </a:moveTo>
                  <a:cubicBezTo>
                    <a:pt x="16" y="27"/>
                    <a:pt x="16" y="27"/>
                    <a:pt x="16" y="27"/>
                  </a:cubicBezTo>
                  <a:cubicBezTo>
                    <a:pt x="16" y="27"/>
                    <a:pt x="16" y="27"/>
                    <a:pt x="16" y="27"/>
                  </a:cubicBezTo>
                  <a:cubicBezTo>
                    <a:pt x="16" y="27"/>
                    <a:pt x="16" y="27"/>
                    <a:pt x="16" y="27"/>
                  </a:cubicBezTo>
                  <a:cubicBezTo>
                    <a:pt x="15" y="27"/>
                    <a:pt x="15" y="27"/>
                    <a:pt x="15" y="27"/>
                  </a:cubicBezTo>
                  <a:cubicBezTo>
                    <a:pt x="15" y="27"/>
                    <a:pt x="15" y="27"/>
                    <a:pt x="15" y="27"/>
                  </a:cubicBezTo>
                  <a:close/>
                  <a:moveTo>
                    <a:pt x="8" y="22"/>
                  </a:moveTo>
                  <a:cubicBezTo>
                    <a:pt x="9" y="22"/>
                    <a:pt x="9" y="22"/>
                    <a:pt x="9" y="22"/>
                  </a:cubicBezTo>
                  <a:cubicBezTo>
                    <a:pt x="10" y="21"/>
                    <a:pt x="10" y="21"/>
                    <a:pt x="10" y="21"/>
                  </a:cubicBezTo>
                  <a:cubicBezTo>
                    <a:pt x="10" y="21"/>
                    <a:pt x="10" y="21"/>
                    <a:pt x="10" y="21"/>
                  </a:cubicBezTo>
                  <a:cubicBezTo>
                    <a:pt x="11" y="23"/>
                    <a:pt x="11" y="23"/>
                    <a:pt x="11" y="23"/>
                  </a:cubicBezTo>
                  <a:cubicBezTo>
                    <a:pt x="12" y="23"/>
                    <a:pt x="12" y="23"/>
                    <a:pt x="12" y="23"/>
                  </a:cubicBezTo>
                  <a:cubicBezTo>
                    <a:pt x="12" y="24"/>
                    <a:pt x="12" y="24"/>
                    <a:pt x="12" y="24"/>
                  </a:cubicBezTo>
                  <a:cubicBezTo>
                    <a:pt x="12" y="25"/>
                    <a:pt x="12" y="25"/>
                    <a:pt x="12" y="25"/>
                  </a:cubicBezTo>
                  <a:cubicBezTo>
                    <a:pt x="11" y="25"/>
                    <a:pt x="11" y="25"/>
                    <a:pt x="11" y="25"/>
                  </a:cubicBezTo>
                  <a:cubicBezTo>
                    <a:pt x="10" y="24"/>
                    <a:pt x="10" y="24"/>
                    <a:pt x="10" y="24"/>
                  </a:cubicBezTo>
                  <a:cubicBezTo>
                    <a:pt x="10" y="24"/>
                    <a:pt x="10" y="24"/>
                    <a:pt x="10" y="24"/>
                  </a:cubicBezTo>
                  <a:cubicBezTo>
                    <a:pt x="9" y="23"/>
                    <a:pt x="9" y="23"/>
                    <a:pt x="9" y="23"/>
                  </a:cubicBezTo>
                  <a:cubicBezTo>
                    <a:pt x="8" y="22"/>
                    <a:pt x="8" y="22"/>
                    <a:pt x="8" y="22"/>
                  </a:cubicBezTo>
                  <a:close/>
                  <a:moveTo>
                    <a:pt x="8" y="19"/>
                  </a:moveTo>
                  <a:cubicBezTo>
                    <a:pt x="9" y="19"/>
                    <a:pt x="9" y="19"/>
                    <a:pt x="9" y="19"/>
                  </a:cubicBezTo>
                  <a:cubicBezTo>
                    <a:pt x="9" y="18"/>
                    <a:pt x="9" y="18"/>
                    <a:pt x="9" y="18"/>
                  </a:cubicBezTo>
                  <a:cubicBezTo>
                    <a:pt x="8" y="19"/>
                    <a:pt x="8" y="19"/>
                    <a:pt x="8" y="19"/>
                  </a:cubicBezTo>
                  <a:close/>
                  <a:moveTo>
                    <a:pt x="2" y="15"/>
                  </a:moveTo>
                  <a:cubicBezTo>
                    <a:pt x="2" y="15"/>
                    <a:pt x="2" y="15"/>
                    <a:pt x="2" y="15"/>
                  </a:cubicBezTo>
                  <a:cubicBezTo>
                    <a:pt x="2" y="16"/>
                    <a:pt x="2" y="16"/>
                    <a:pt x="2" y="16"/>
                  </a:cubicBezTo>
                  <a:cubicBezTo>
                    <a:pt x="3" y="16"/>
                    <a:pt x="3" y="16"/>
                    <a:pt x="3" y="16"/>
                  </a:cubicBezTo>
                  <a:cubicBezTo>
                    <a:pt x="4" y="16"/>
                    <a:pt x="4" y="16"/>
                    <a:pt x="4" y="16"/>
                  </a:cubicBezTo>
                  <a:cubicBezTo>
                    <a:pt x="3" y="16"/>
                    <a:pt x="3" y="16"/>
                    <a:pt x="3" y="16"/>
                  </a:cubicBezTo>
                  <a:cubicBezTo>
                    <a:pt x="2" y="15"/>
                    <a:pt x="2" y="15"/>
                    <a:pt x="2" y="15"/>
                  </a:cubicBezTo>
                  <a:close/>
                  <a:moveTo>
                    <a:pt x="0" y="4"/>
                  </a:moveTo>
                  <a:cubicBezTo>
                    <a:pt x="0" y="4"/>
                    <a:pt x="0" y="4"/>
                    <a:pt x="0" y="4"/>
                  </a:cubicBezTo>
                  <a:cubicBezTo>
                    <a:pt x="0" y="6"/>
                    <a:pt x="0" y="6"/>
                    <a:pt x="0" y="6"/>
                  </a:cubicBezTo>
                  <a:cubicBezTo>
                    <a:pt x="1" y="8"/>
                    <a:pt x="1" y="8"/>
                    <a:pt x="1" y="8"/>
                  </a:cubicBezTo>
                  <a:cubicBezTo>
                    <a:pt x="2" y="8"/>
                    <a:pt x="2" y="8"/>
                    <a:pt x="2" y="8"/>
                  </a:cubicBezTo>
                  <a:cubicBezTo>
                    <a:pt x="4" y="10"/>
                    <a:pt x="4" y="10"/>
                    <a:pt x="4" y="10"/>
                  </a:cubicBezTo>
                  <a:cubicBezTo>
                    <a:pt x="4" y="10"/>
                    <a:pt x="4" y="10"/>
                    <a:pt x="4" y="10"/>
                  </a:cubicBezTo>
                  <a:cubicBezTo>
                    <a:pt x="5" y="11"/>
                    <a:pt x="5" y="11"/>
                    <a:pt x="5" y="11"/>
                  </a:cubicBezTo>
                  <a:cubicBezTo>
                    <a:pt x="6" y="11"/>
                    <a:pt x="6" y="11"/>
                    <a:pt x="6" y="11"/>
                  </a:cubicBezTo>
                  <a:cubicBezTo>
                    <a:pt x="7" y="11"/>
                    <a:pt x="7" y="11"/>
                    <a:pt x="7" y="11"/>
                  </a:cubicBezTo>
                  <a:cubicBezTo>
                    <a:pt x="8" y="12"/>
                    <a:pt x="8" y="12"/>
                    <a:pt x="8" y="12"/>
                  </a:cubicBezTo>
                  <a:cubicBezTo>
                    <a:pt x="10" y="15"/>
                    <a:pt x="10" y="15"/>
                    <a:pt x="10" y="15"/>
                  </a:cubicBezTo>
                  <a:cubicBezTo>
                    <a:pt x="11" y="16"/>
                    <a:pt x="11" y="16"/>
                    <a:pt x="11" y="16"/>
                  </a:cubicBezTo>
                  <a:cubicBezTo>
                    <a:pt x="12" y="16"/>
                    <a:pt x="12" y="16"/>
                    <a:pt x="12" y="16"/>
                  </a:cubicBezTo>
                  <a:cubicBezTo>
                    <a:pt x="12" y="17"/>
                    <a:pt x="12" y="17"/>
                    <a:pt x="12" y="17"/>
                  </a:cubicBezTo>
                  <a:cubicBezTo>
                    <a:pt x="12" y="17"/>
                    <a:pt x="12" y="17"/>
                    <a:pt x="12" y="17"/>
                  </a:cubicBezTo>
                  <a:cubicBezTo>
                    <a:pt x="12" y="18"/>
                    <a:pt x="12" y="18"/>
                    <a:pt x="12" y="18"/>
                  </a:cubicBezTo>
                  <a:cubicBezTo>
                    <a:pt x="13" y="19"/>
                    <a:pt x="13" y="19"/>
                    <a:pt x="13" y="19"/>
                  </a:cubicBezTo>
                  <a:cubicBezTo>
                    <a:pt x="14" y="19"/>
                    <a:pt x="14" y="19"/>
                    <a:pt x="14" y="19"/>
                  </a:cubicBezTo>
                  <a:cubicBezTo>
                    <a:pt x="15" y="20"/>
                    <a:pt x="15" y="20"/>
                    <a:pt x="15" y="20"/>
                  </a:cubicBezTo>
                  <a:cubicBezTo>
                    <a:pt x="15" y="20"/>
                    <a:pt x="15" y="20"/>
                    <a:pt x="15" y="20"/>
                  </a:cubicBezTo>
                  <a:cubicBezTo>
                    <a:pt x="16" y="20"/>
                    <a:pt x="16" y="20"/>
                    <a:pt x="16" y="20"/>
                  </a:cubicBezTo>
                  <a:cubicBezTo>
                    <a:pt x="16" y="21"/>
                    <a:pt x="16" y="21"/>
                    <a:pt x="16" y="21"/>
                  </a:cubicBezTo>
                  <a:cubicBezTo>
                    <a:pt x="16" y="21"/>
                    <a:pt x="16" y="21"/>
                    <a:pt x="16" y="21"/>
                  </a:cubicBezTo>
                  <a:cubicBezTo>
                    <a:pt x="16" y="22"/>
                    <a:pt x="16" y="22"/>
                    <a:pt x="16" y="22"/>
                  </a:cubicBezTo>
                  <a:cubicBezTo>
                    <a:pt x="17" y="23"/>
                    <a:pt x="17" y="23"/>
                    <a:pt x="17" y="23"/>
                  </a:cubicBezTo>
                  <a:cubicBezTo>
                    <a:pt x="17" y="23"/>
                    <a:pt x="17" y="23"/>
                    <a:pt x="17" y="23"/>
                  </a:cubicBezTo>
                  <a:cubicBezTo>
                    <a:pt x="18" y="25"/>
                    <a:pt x="18" y="25"/>
                    <a:pt x="18" y="25"/>
                  </a:cubicBezTo>
                  <a:cubicBezTo>
                    <a:pt x="18" y="26"/>
                    <a:pt x="18" y="26"/>
                    <a:pt x="18" y="26"/>
                  </a:cubicBezTo>
                  <a:cubicBezTo>
                    <a:pt x="19" y="27"/>
                    <a:pt x="19" y="27"/>
                    <a:pt x="19" y="27"/>
                  </a:cubicBezTo>
                  <a:cubicBezTo>
                    <a:pt x="21" y="28"/>
                    <a:pt x="21" y="28"/>
                    <a:pt x="21" y="28"/>
                  </a:cubicBezTo>
                  <a:cubicBezTo>
                    <a:pt x="21" y="28"/>
                    <a:pt x="21" y="28"/>
                    <a:pt x="21" y="28"/>
                  </a:cubicBezTo>
                  <a:cubicBezTo>
                    <a:pt x="22" y="30"/>
                    <a:pt x="22" y="30"/>
                    <a:pt x="22" y="30"/>
                  </a:cubicBezTo>
                  <a:cubicBezTo>
                    <a:pt x="23" y="31"/>
                    <a:pt x="23" y="31"/>
                    <a:pt x="23" y="31"/>
                  </a:cubicBezTo>
                  <a:cubicBezTo>
                    <a:pt x="23" y="33"/>
                    <a:pt x="23" y="33"/>
                    <a:pt x="23" y="33"/>
                  </a:cubicBezTo>
                  <a:cubicBezTo>
                    <a:pt x="24" y="35"/>
                    <a:pt x="24" y="35"/>
                    <a:pt x="24" y="35"/>
                  </a:cubicBezTo>
                  <a:cubicBezTo>
                    <a:pt x="24" y="37"/>
                    <a:pt x="24" y="37"/>
                    <a:pt x="24" y="37"/>
                  </a:cubicBezTo>
                  <a:cubicBezTo>
                    <a:pt x="25" y="38"/>
                    <a:pt x="25" y="38"/>
                    <a:pt x="25" y="38"/>
                  </a:cubicBezTo>
                  <a:cubicBezTo>
                    <a:pt x="26" y="39"/>
                    <a:pt x="26" y="39"/>
                    <a:pt x="26" y="39"/>
                  </a:cubicBezTo>
                  <a:cubicBezTo>
                    <a:pt x="28" y="41"/>
                    <a:pt x="28" y="41"/>
                    <a:pt x="28" y="41"/>
                  </a:cubicBezTo>
                  <a:cubicBezTo>
                    <a:pt x="28" y="41"/>
                    <a:pt x="28" y="41"/>
                    <a:pt x="28" y="41"/>
                  </a:cubicBezTo>
                  <a:cubicBezTo>
                    <a:pt x="30" y="42"/>
                    <a:pt x="30" y="42"/>
                    <a:pt x="30" y="42"/>
                  </a:cubicBezTo>
                  <a:cubicBezTo>
                    <a:pt x="30" y="42"/>
                    <a:pt x="30" y="42"/>
                    <a:pt x="30" y="42"/>
                  </a:cubicBezTo>
                  <a:cubicBezTo>
                    <a:pt x="31" y="43"/>
                    <a:pt x="31" y="43"/>
                    <a:pt x="31" y="43"/>
                  </a:cubicBezTo>
                  <a:cubicBezTo>
                    <a:pt x="31" y="44"/>
                    <a:pt x="31" y="44"/>
                    <a:pt x="31" y="44"/>
                  </a:cubicBezTo>
                  <a:cubicBezTo>
                    <a:pt x="32" y="45"/>
                    <a:pt x="32" y="45"/>
                    <a:pt x="32" y="45"/>
                  </a:cubicBezTo>
                  <a:cubicBezTo>
                    <a:pt x="34" y="46"/>
                    <a:pt x="34" y="46"/>
                    <a:pt x="34" y="46"/>
                  </a:cubicBezTo>
                  <a:cubicBezTo>
                    <a:pt x="35" y="47"/>
                    <a:pt x="35" y="47"/>
                    <a:pt x="35" y="47"/>
                  </a:cubicBezTo>
                  <a:cubicBezTo>
                    <a:pt x="36" y="48"/>
                    <a:pt x="36" y="48"/>
                    <a:pt x="36" y="48"/>
                  </a:cubicBezTo>
                  <a:cubicBezTo>
                    <a:pt x="37" y="48"/>
                    <a:pt x="37" y="48"/>
                    <a:pt x="37" y="48"/>
                  </a:cubicBezTo>
                  <a:cubicBezTo>
                    <a:pt x="40" y="50"/>
                    <a:pt x="40" y="50"/>
                    <a:pt x="40" y="50"/>
                  </a:cubicBezTo>
                  <a:cubicBezTo>
                    <a:pt x="40" y="51"/>
                    <a:pt x="40" y="51"/>
                    <a:pt x="40" y="51"/>
                  </a:cubicBezTo>
                  <a:cubicBezTo>
                    <a:pt x="41" y="51"/>
                    <a:pt x="41" y="51"/>
                    <a:pt x="41" y="51"/>
                  </a:cubicBezTo>
                  <a:cubicBezTo>
                    <a:pt x="41" y="52"/>
                    <a:pt x="41" y="52"/>
                    <a:pt x="41" y="52"/>
                  </a:cubicBezTo>
                  <a:cubicBezTo>
                    <a:pt x="42" y="52"/>
                    <a:pt x="42" y="52"/>
                    <a:pt x="42" y="52"/>
                  </a:cubicBezTo>
                  <a:cubicBezTo>
                    <a:pt x="42" y="51"/>
                    <a:pt x="42" y="51"/>
                    <a:pt x="42" y="51"/>
                  </a:cubicBezTo>
                  <a:cubicBezTo>
                    <a:pt x="41" y="51"/>
                    <a:pt x="41" y="51"/>
                    <a:pt x="41" y="51"/>
                  </a:cubicBezTo>
                  <a:cubicBezTo>
                    <a:pt x="41" y="50"/>
                    <a:pt x="41" y="50"/>
                    <a:pt x="41" y="50"/>
                  </a:cubicBezTo>
                  <a:cubicBezTo>
                    <a:pt x="42" y="50"/>
                    <a:pt x="42" y="50"/>
                    <a:pt x="42" y="50"/>
                  </a:cubicBezTo>
                  <a:cubicBezTo>
                    <a:pt x="44" y="52"/>
                    <a:pt x="44" y="52"/>
                    <a:pt x="44" y="52"/>
                  </a:cubicBezTo>
                  <a:cubicBezTo>
                    <a:pt x="44" y="51"/>
                    <a:pt x="44" y="51"/>
                    <a:pt x="44" y="51"/>
                  </a:cubicBezTo>
                  <a:cubicBezTo>
                    <a:pt x="44" y="50"/>
                    <a:pt x="44" y="50"/>
                    <a:pt x="44" y="50"/>
                  </a:cubicBezTo>
                  <a:cubicBezTo>
                    <a:pt x="45" y="50"/>
                    <a:pt x="45" y="50"/>
                    <a:pt x="45" y="50"/>
                  </a:cubicBezTo>
                  <a:cubicBezTo>
                    <a:pt x="45" y="50"/>
                    <a:pt x="45" y="50"/>
                    <a:pt x="45" y="50"/>
                  </a:cubicBezTo>
                  <a:cubicBezTo>
                    <a:pt x="46" y="51"/>
                    <a:pt x="46" y="51"/>
                    <a:pt x="46" y="51"/>
                  </a:cubicBezTo>
                  <a:cubicBezTo>
                    <a:pt x="47" y="51"/>
                    <a:pt x="47" y="51"/>
                    <a:pt x="47" y="51"/>
                  </a:cubicBezTo>
                  <a:cubicBezTo>
                    <a:pt x="47" y="51"/>
                    <a:pt x="47" y="51"/>
                    <a:pt x="47" y="51"/>
                  </a:cubicBezTo>
                  <a:cubicBezTo>
                    <a:pt x="47" y="49"/>
                    <a:pt x="47" y="49"/>
                    <a:pt x="47" y="49"/>
                  </a:cubicBezTo>
                  <a:cubicBezTo>
                    <a:pt x="48" y="47"/>
                    <a:pt x="48" y="47"/>
                    <a:pt x="48" y="47"/>
                  </a:cubicBezTo>
                  <a:cubicBezTo>
                    <a:pt x="47" y="45"/>
                    <a:pt x="47" y="45"/>
                    <a:pt x="47" y="45"/>
                  </a:cubicBezTo>
                  <a:cubicBezTo>
                    <a:pt x="48" y="44"/>
                    <a:pt x="48" y="44"/>
                    <a:pt x="48" y="44"/>
                  </a:cubicBezTo>
                  <a:cubicBezTo>
                    <a:pt x="47" y="43"/>
                    <a:pt x="47" y="43"/>
                    <a:pt x="47" y="43"/>
                  </a:cubicBezTo>
                  <a:cubicBezTo>
                    <a:pt x="48" y="42"/>
                    <a:pt x="48" y="42"/>
                    <a:pt x="48" y="42"/>
                  </a:cubicBezTo>
                  <a:cubicBezTo>
                    <a:pt x="48" y="42"/>
                    <a:pt x="48" y="42"/>
                    <a:pt x="48" y="42"/>
                  </a:cubicBezTo>
                  <a:cubicBezTo>
                    <a:pt x="49" y="41"/>
                    <a:pt x="49" y="41"/>
                    <a:pt x="49" y="41"/>
                  </a:cubicBezTo>
                  <a:cubicBezTo>
                    <a:pt x="49" y="40"/>
                    <a:pt x="49" y="40"/>
                    <a:pt x="49" y="40"/>
                  </a:cubicBezTo>
                  <a:cubicBezTo>
                    <a:pt x="48" y="40"/>
                    <a:pt x="48" y="40"/>
                    <a:pt x="48" y="40"/>
                  </a:cubicBezTo>
                  <a:cubicBezTo>
                    <a:pt x="47" y="39"/>
                    <a:pt x="47" y="39"/>
                    <a:pt x="47" y="39"/>
                  </a:cubicBezTo>
                  <a:cubicBezTo>
                    <a:pt x="47" y="38"/>
                    <a:pt x="47" y="38"/>
                    <a:pt x="47" y="38"/>
                  </a:cubicBezTo>
                  <a:cubicBezTo>
                    <a:pt x="46" y="38"/>
                    <a:pt x="46" y="38"/>
                    <a:pt x="46" y="38"/>
                  </a:cubicBezTo>
                  <a:cubicBezTo>
                    <a:pt x="46" y="38"/>
                    <a:pt x="46" y="38"/>
                    <a:pt x="46" y="38"/>
                  </a:cubicBezTo>
                  <a:cubicBezTo>
                    <a:pt x="45" y="37"/>
                    <a:pt x="45" y="37"/>
                    <a:pt x="45" y="37"/>
                  </a:cubicBezTo>
                  <a:cubicBezTo>
                    <a:pt x="44" y="37"/>
                    <a:pt x="44" y="37"/>
                    <a:pt x="44" y="37"/>
                  </a:cubicBezTo>
                  <a:cubicBezTo>
                    <a:pt x="43" y="37"/>
                    <a:pt x="43" y="37"/>
                    <a:pt x="43" y="37"/>
                  </a:cubicBezTo>
                  <a:cubicBezTo>
                    <a:pt x="43" y="36"/>
                    <a:pt x="43" y="36"/>
                    <a:pt x="43" y="36"/>
                  </a:cubicBezTo>
                  <a:cubicBezTo>
                    <a:pt x="42" y="35"/>
                    <a:pt x="42" y="35"/>
                    <a:pt x="42" y="35"/>
                  </a:cubicBezTo>
                  <a:cubicBezTo>
                    <a:pt x="42" y="36"/>
                    <a:pt x="42" y="36"/>
                    <a:pt x="42" y="36"/>
                  </a:cubicBezTo>
                  <a:cubicBezTo>
                    <a:pt x="42" y="35"/>
                    <a:pt x="42" y="35"/>
                    <a:pt x="42" y="35"/>
                  </a:cubicBezTo>
                  <a:cubicBezTo>
                    <a:pt x="42" y="34"/>
                    <a:pt x="42" y="34"/>
                    <a:pt x="42" y="34"/>
                  </a:cubicBezTo>
                  <a:cubicBezTo>
                    <a:pt x="41" y="32"/>
                    <a:pt x="41" y="32"/>
                    <a:pt x="41" y="32"/>
                  </a:cubicBezTo>
                  <a:cubicBezTo>
                    <a:pt x="40" y="32"/>
                    <a:pt x="40" y="32"/>
                    <a:pt x="40" y="32"/>
                  </a:cubicBezTo>
                  <a:cubicBezTo>
                    <a:pt x="40" y="32"/>
                    <a:pt x="40" y="32"/>
                    <a:pt x="40" y="32"/>
                  </a:cubicBezTo>
                  <a:cubicBezTo>
                    <a:pt x="38" y="32"/>
                    <a:pt x="38" y="32"/>
                    <a:pt x="38" y="32"/>
                  </a:cubicBezTo>
                  <a:cubicBezTo>
                    <a:pt x="37" y="31"/>
                    <a:pt x="37" y="31"/>
                    <a:pt x="37" y="31"/>
                  </a:cubicBezTo>
                  <a:cubicBezTo>
                    <a:pt x="37" y="30"/>
                    <a:pt x="37" y="30"/>
                    <a:pt x="37" y="30"/>
                  </a:cubicBezTo>
                  <a:cubicBezTo>
                    <a:pt x="38" y="30"/>
                    <a:pt x="38" y="30"/>
                    <a:pt x="38" y="30"/>
                  </a:cubicBezTo>
                  <a:cubicBezTo>
                    <a:pt x="39" y="29"/>
                    <a:pt x="39" y="29"/>
                    <a:pt x="39" y="29"/>
                  </a:cubicBezTo>
                  <a:cubicBezTo>
                    <a:pt x="38" y="29"/>
                    <a:pt x="38" y="29"/>
                    <a:pt x="38" y="29"/>
                  </a:cubicBezTo>
                  <a:cubicBezTo>
                    <a:pt x="37" y="29"/>
                    <a:pt x="37" y="29"/>
                    <a:pt x="37" y="29"/>
                  </a:cubicBezTo>
                  <a:cubicBezTo>
                    <a:pt x="37" y="29"/>
                    <a:pt x="37" y="29"/>
                    <a:pt x="37" y="29"/>
                  </a:cubicBezTo>
                  <a:cubicBezTo>
                    <a:pt x="36" y="29"/>
                    <a:pt x="36" y="29"/>
                    <a:pt x="36" y="29"/>
                  </a:cubicBezTo>
                  <a:cubicBezTo>
                    <a:pt x="36" y="29"/>
                    <a:pt x="36" y="29"/>
                    <a:pt x="36" y="29"/>
                  </a:cubicBezTo>
                  <a:cubicBezTo>
                    <a:pt x="37" y="28"/>
                    <a:pt x="37" y="28"/>
                    <a:pt x="37" y="28"/>
                  </a:cubicBezTo>
                  <a:cubicBezTo>
                    <a:pt x="39" y="28"/>
                    <a:pt x="39" y="28"/>
                    <a:pt x="39" y="28"/>
                  </a:cubicBezTo>
                  <a:cubicBezTo>
                    <a:pt x="38" y="27"/>
                    <a:pt x="38" y="27"/>
                    <a:pt x="38" y="27"/>
                  </a:cubicBezTo>
                  <a:cubicBezTo>
                    <a:pt x="37" y="26"/>
                    <a:pt x="37" y="26"/>
                    <a:pt x="37" y="26"/>
                  </a:cubicBezTo>
                  <a:cubicBezTo>
                    <a:pt x="36" y="26"/>
                    <a:pt x="36" y="26"/>
                    <a:pt x="36" y="26"/>
                  </a:cubicBezTo>
                  <a:cubicBezTo>
                    <a:pt x="35" y="26"/>
                    <a:pt x="35" y="26"/>
                    <a:pt x="35" y="26"/>
                  </a:cubicBezTo>
                  <a:cubicBezTo>
                    <a:pt x="34" y="27"/>
                    <a:pt x="34" y="27"/>
                    <a:pt x="34" y="27"/>
                  </a:cubicBezTo>
                  <a:cubicBezTo>
                    <a:pt x="33" y="27"/>
                    <a:pt x="33" y="27"/>
                    <a:pt x="33" y="27"/>
                  </a:cubicBezTo>
                  <a:cubicBezTo>
                    <a:pt x="34" y="27"/>
                    <a:pt x="34" y="27"/>
                    <a:pt x="34" y="27"/>
                  </a:cubicBezTo>
                  <a:cubicBezTo>
                    <a:pt x="34" y="26"/>
                    <a:pt x="34" y="26"/>
                    <a:pt x="34" y="26"/>
                  </a:cubicBezTo>
                  <a:cubicBezTo>
                    <a:pt x="35" y="26"/>
                    <a:pt x="35" y="26"/>
                    <a:pt x="35" y="26"/>
                  </a:cubicBezTo>
                  <a:cubicBezTo>
                    <a:pt x="35" y="26"/>
                    <a:pt x="35" y="26"/>
                    <a:pt x="35" y="26"/>
                  </a:cubicBezTo>
                  <a:cubicBezTo>
                    <a:pt x="35" y="25"/>
                    <a:pt x="35" y="25"/>
                    <a:pt x="35" y="25"/>
                  </a:cubicBezTo>
                  <a:cubicBezTo>
                    <a:pt x="34" y="25"/>
                    <a:pt x="34" y="25"/>
                    <a:pt x="34" y="25"/>
                  </a:cubicBezTo>
                  <a:cubicBezTo>
                    <a:pt x="32" y="25"/>
                    <a:pt x="32" y="25"/>
                    <a:pt x="32" y="25"/>
                  </a:cubicBezTo>
                  <a:cubicBezTo>
                    <a:pt x="31" y="24"/>
                    <a:pt x="31" y="24"/>
                    <a:pt x="31" y="24"/>
                  </a:cubicBezTo>
                  <a:cubicBezTo>
                    <a:pt x="31" y="23"/>
                    <a:pt x="31" y="23"/>
                    <a:pt x="31" y="23"/>
                  </a:cubicBezTo>
                  <a:cubicBezTo>
                    <a:pt x="31" y="22"/>
                    <a:pt x="31" y="22"/>
                    <a:pt x="31" y="22"/>
                  </a:cubicBezTo>
                  <a:cubicBezTo>
                    <a:pt x="29" y="21"/>
                    <a:pt x="29" y="21"/>
                    <a:pt x="29" y="21"/>
                  </a:cubicBezTo>
                  <a:cubicBezTo>
                    <a:pt x="29" y="21"/>
                    <a:pt x="29" y="21"/>
                    <a:pt x="29" y="21"/>
                  </a:cubicBezTo>
                  <a:cubicBezTo>
                    <a:pt x="28" y="21"/>
                    <a:pt x="28" y="21"/>
                    <a:pt x="28" y="21"/>
                  </a:cubicBezTo>
                  <a:cubicBezTo>
                    <a:pt x="27" y="20"/>
                    <a:pt x="27" y="20"/>
                    <a:pt x="27" y="20"/>
                  </a:cubicBezTo>
                  <a:cubicBezTo>
                    <a:pt x="27" y="19"/>
                    <a:pt x="27" y="19"/>
                    <a:pt x="27" y="19"/>
                  </a:cubicBezTo>
                  <a:cubicBezTo>
                    <a:pt x="26" y="18"/>
                    <a:pt x="26" y="18"/>
                    <a:pt x="26" y="18"/>
                  </a:cubicBezTo>
                  <a:cubicBezTo>
                    <a:pt x="24" y="17"/>
                    <a:pt x="24" y="17"/>
                    <a:pt x="24" y="17"/>
                  </a:cubicBezTo>
                  <a:cubicBezTo>
                    <a:pt x="23" y="17"/>
                    <a:pt x="23" y="17"/>
                    <a:pt x="23" y="17"/>
                  </a:cubicBezTo>
                  <a:cubicBezTo>
                    <a:pt x="23" y="17"/>
                    <a:pt x="23" y="17"/>
                    <a:pt x="23" y="17"/>
                  </a:cubicBezTo>
                  <a:cubicBezTo>
                    <a:pt x="22" y="17"/>
                    <a:pt x="22" y="17"/>
                    <a:pt x="22" y="17"/>
                  </a:cubicBezTo>
                  <a:cubicBezTo>
                    <a:pt x="22" y="16"/>
                    <a:pt x="22" y="16"/>
                    <a:pt x="22" y="16"/>
                  </a:cubicBezTo>
                  <a:cubicBezTo>
                    <a:pt x="22" y="16"/>
                    <a:pt x="22" y="16"/>
                    <a:pt x="22" y="16"/>
                  </a:cubicBezTo>
                  <a:cubicBezTo>
                    <a:pt x="21" y="16"/>
                    <a:pt x="21" y="16"/>
                    <a:pt x="21" y="16"/>
                  </a:cubicBezTo>
                  <a:cubicBezTo>
                    <a:pt x="21" y="15"/>
                    <a:pt x="21" y="15"/>
                    <a:pt x="21" y="15"/>
                  </a:cubicBezTo>
                  <a:cubicBezTo>
                    <a:pt x="20" y="14"/>
                    <a:pt x="20" y="14"/>
                    <a:pt x="20" y="14"/>
                  </a:cubicBezTo>
                  <a:cubicBezTo>
                    <a:pt x="19" y="13"/>
                    <a:pt x="19" y="13"/>
                    <a:pt x="19" y="13"/>
                  </a:cubicBezTo>
                  <a:cubicBezTo>
                    <a:pt x="19" y="13"/>
                    <a:pt x="19" y="13"/>
                    <a:pt x="19" y="13"/>
                  </a:cubicBezTo>
                  <a:cubicBezTo>
                    <a:pt x="16" y="11"/>
                    <a:pt x="16" y="11"/>
                    <a:pt x="16" y="11"/>
                  </a:cubicBezTo>
                  <a:cubicBezTo>
                    <a:pt x="15" y="11"/>
                    <a:pt x="15" y="11"/>
                    <a:pt x="15" y="11"/>
                  </a:cubicBezTo>
                  <a:cubicBezTo>
                    <a:pt x="14" y="10"/>
                    <a:pt x="14" y="10"/>
                    <a:pt x="14" y="10"/>
                  </a:cubicBezTo>
                  <a:cubicBezTo>
                    <a:pt x="13" y="10"/>
                    <a:pt x="13" y="10"/>
                    <a:pt x="13" y="10"/>
                  </a:cubicBezTo>
                  <a:cubicBezTo>
                    <a:pt x="13" y="9"/>
                    <a:pt x="13" y="9"/>
                    <a:pt x="13" y="9"/>
                  </a:cubicBezTo>
                  <a:cubicBezTo>
                    <a:pt x="13" y="8"/>
                    <a:pt x="13" y="8"/>
                    <a:pt x="13" y="8"/>
                  </a:cubicBezTo>
                  <a:cubicBezTo>
                    <a:pt x="12" y="8"/>
                    <a:pt x="12" y="8"/>
                    <a:pt x="12" y="8"/>
                  </a:cubicBezTo>
                  <a:cubicBezTo>
                    <a:pt x="11" y="7"/>
                    <a:pt x="11" y="7"/>
                    <a:pt x="11" y="7"/>
                  </a:cubicBezTo>
                  <a:cubicBezTo>
                    <a:pt x="11" y="7"/>
                    <a:pt x="11" y="7"/>
                    <a:pt x="11" y="7"/>
                  </a:cubicBezTo>
                  <a:cubicBezTo>
                    <a:pt x="10" y="6"/>
                    <a:pt x="10" y="6"/>
                    <a:pt x="10" y="6"/>
                  </a:cubicBezTo>
                  <a:cubicBezTo>
                    <a:pt x="9" y="5"/>
                    <a:pt x="9" y="5"/>
                    <a:pt x="9" y="5"/>
                  </a:cubicBezTo>
                  <a:cubicBezTo>
                    <a:pt x="8" y="5"/>
                    <a:pt x="8" y="5"/>
                    <a:pt x="8" y="5"/>
                  </a:cubicBezTo>
                  <a:cubicBezTo>
                    <a:pt x="8" y="5"/>
                    <a:pt x="8" y="5"/>
                    <a:pt x="8" y="5"/>
                  </a:cubicBezTo>
                  <a:cubicBezTo>
                    <a:pt x="7" y="5"/>
                    <a:pt x="7" y="5"/>
                    <a:pt x="7" y="5"/>
                  </a:cubicBezTo>
                  <a:cubicBezTo>
                    <a:pt x="6" y="5"/>
                    <a:pt x="6" y="5"/>
                    <a:pt x="6" y="5"/>
                  </a:cubicBezTo>
                  <a:cubicBezTo>
                    <a:pt x="5" y="5"/>
                    <a:pt x="5" y="5"/>
                    <a:pt x="5" y="5"/>
                  </a:cubicBezTo>
                  <a:cubicBezTo>
                    <a:pt x="4" y="5"/>
                    <a:pt x="4" y="5"/>
                    <a:pt x="4" y="5"/>
                  </a:cubicBezTo>
                  <a:cubicBezTo>
                    <a:pt x="2" y="4"/>
                    <a:pt x="2" y="4"/>
                    <a:pt x="2" y="4"/>
                  </a:cubicBezTo>
                  <a:cubicBezTo>
                    <a:pt x="0" y="4"/>
                    <a:pt x="0" y="4"/>
                    <a:pt x="0"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26" name="Freeform 21"/>
            <p:cNvSpPr>
              <a:spLocks noEditPoints="1"/>
            </p:cNvSpPr>
            <p:nvPr/>
          </p:nvSpPr>
          <p:spPr bwMode="auto">
            <a:xfrm>
              <a:off x="6922893" y="3353524"/>
              <a:ext cx="66905" cy="18013"/>
            </a:xfrm>
            <a:custGeom>
              <a:avLst/>
              <a:gdLst>
                <a:gd name="T0" fmla="*/ 0 w 52"/>
                <a:gd name="T1" fmla="*/ 11 h 14"/>
                <a:gd name="T2" fmla="*/ 4 w 52"/>
                <a:gd name="T3" fmla="*/ 14 h 14"/>
                <a:gd name="T4" fmla="*/ 4 w 52"/>
                <a:gd name="T5" fmla="*/ 11 h 14"/>
                <a:gd name="T6" fmla="*/ 7 w 52"/>
                <a:gd name="T7" fmla="*/ 11 h 14"/>
                <a:gd name="T8" fmla="*/ 7 w 52"/>
                <a:gd name="T9" fmla="*/ 7 h 14"/>
                <a:gd name="T10" fmla="*/ 7 w 52"/>
                <a:gd name="T11" fmla="*/ 7 h 14"/>
                <a:gd name="T12" fmla="*/ 4 w 52"/>
                <a:gd name="T13" fmla="*/ 11 h 14"/>
                <a:gd name="T14" fmla="*/ 0 w 52"/>
                <a:gd name="T15" fmla="*/ 11 h 14"/>
                <a:gd name="T16" fmla="*/ 0 w 52"/>
                <a:gd name="T17" fmla="*/ 11 h 14"/>
                <a:gd name="T18" fmla="*/ 11 w 52"/>
                <a:gd name="T19" fmla="*/ 7 h 14"/>
                <a:gd name="T20" fmla="*/ 15 w 52"/>
                <a:gd name="T21" fmla="*/ 11 h 14"/>
                <a:gd name="T22" fmla="*/ 18 w 52"/>
                <a:gd name="T23" fmla="*/ 14 h 14"/>
                <a:gd name="T24" fmla="*/ 22 w 52"/>
                <a:gd name="T25" fmla="*/ 14 h 14"/>
                <a:gd name="T26" fmla="*/ 22 w 52"/>
                <a:gd name="T27" fmla="*/ 11 h 14"/>
                <a:gd name="T28" fmla="*/ 26 w 52"/>
                <a:gd name="T29" fmla="*/ 11 h 14"/>
                <a:gd name="T30" fmla="*/ 30 w 52"/>
                <a:gd name="T31" fmla="*/ 11 h 14"/>
                <a:gd name="T32" fmla="*/ 37 w 52"/>
                <a:gd name="T33" fmla="*/ 11 h 14"/>
                <a:gd name="T34" fmla="*/ 41 w 52"/>
                <a:gd name="T35" fmla="*/ 7 h 14"/>
                <a:gd name="T36" fmla="*/ 44 w 52"/>
                <a:gd name="T37" fmla="*/ 7 h 14"/>
                <a:gd name="T38" fmla="*/ 48 w 52"/>
                <a:gd name="T39" fmla="*/ 3 h 14"/>
                <a:gd name="T40" fmla="*/ 48 w 52"/>
                <a:gd name="T41" fmla="*/ 3 h 14"/>
                <a:gd name="T42" fmla="*/ 52 w 52"/>
                <a:gd name="T43" fmla="*/ 0 h 14"/>
                <a:gd name="T44" fmla="*/ 52 w 52"/>
                <a:gd name="T45" fmla="*/ 0 h 14"/>
                <a:gd name="T46" fmla="*/ 52 w 52"/>
                <a:gd name="T47" fmla="*/ 0 h 14"/>
                <a:gd name="T48" fmla="*/ 44 w 52"/>
                <a:gd name="T49" fmla="*/ 0 h 14"/>
                <a:gd name="T50" fmla="*/ 41 w 52"/>
                <a:gd name="T51" fmla="*/ 0 h 14"/>
                <a:gd name="T52" fmla="*/ 37 w 52"/>
                <a:gd name="T53" fmla="*/ 0 h 14"/>
                <a:gd name="T54" fmla="*/ 33 w 52"/>
                <a:gd name="T55" fmla="*/ 0 h 14"/>
                <a:gd name="T56" fmla="*/ 30 w 52"/>
                <a:gd name="T57" fmla="*/ 0 h 14"/>
                <a:gd name="T58" fmla="*/ 22 w 52"/>
                <a:gd name="T59" fmla="*/ 0 h 14"/>
                <a:gd name="T60" fmla="*/ 18 w 52"/>
                <a:gd name="T61" fmla="*/ 3 h 14"/>
                <a:gd name="T62" fmla="*/ 11 w 52"/>
                <a:gd name="T63"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14">
                  <a:moveTo>
                    <a:pt x="0" y="11"/>
                  </a:moveTo>
                  <a:lnTo>
                    <a:pt x="4" y="14"/>
                  </a:lnTo>
                  <a:lnTo>
                    <a:pt x="4" y="11"/>
                  </a:lnTo>
                  <a:lnTo>
                    <a:pt x="7" y="11"/>
                  </a:lnTo>
                  <a:lnTo>
                    <a:pt x="7" y="7"/>
                  </a:lnTo>
                  <a:lnTo>
                    <a:pt x="7" y="7"/>
                  </a:lnTo>
                  <a:lnTo>
                    <a:pt x="4" y="11"/>
                  </a:lnTo>
                  <a:lnTo>
                    <a:pt x="0" y="11"/>
                  </a:lnTo>
                  <a:lnTo>
                    <a:pt x="0" y="11"/>
                  </a:lnTo>
                  <a:close/>
                  <a:moveTo>
                    <a:pt x="11" y="7"/>
                  </a:moveTo>
                  <a:lnTo>
                    <a:pt x="15" y="11"/>
                  </a:lnTo>
                  <a:lnTo>
                    <a:pt x="18" y="14"/>
                  </a:lnTo>
                  <a:lnTo>
                    <a:pt x="22" y="14"/>
                  </a:lnTo>
                  <a:lnTo>
                    <a:pt x="22" y="11"/>
                  </a:lnTo>
                  <a:lnTo>
                    <a:pt x="26" y="11"/>
                  </a:lnTo>
                  <a:lnTo>
                    <a:pt x="30" y="11"/>
                  </a:lnTo>
                  <a:lnTo>
                    <a:pt x="37" y="11"/>
                  </a:lnTo>
                  <a:lnTo>
                    <a:pt x="41" y="7"/>
                  </a:lnTo>
                  <a:lnTo>
                    <a:pt x="44" y="7"/>
                  </a:lnTo>
                  <a:lnTo>
                    <a:pt x="48" y="3"/>
                  </a:lnTo>
                  <a:lnTo>
                    <a:pt x="48" y="3"/>
                  </a:lnTo>
                  <a:lnTo>
                    <a:pt x="52" y="0"/>
                  </a:lnTo>
                  <a:lnTo>
                    <a:pt x="52" y="0"/>
                  </a:lnTo>
                  <a:lnTo>
                    <a:pt x="52" y="0"/>
                  </a:lnTo>
                  <a:lnTo>
                    <a:pt x="44" y="0"/>
                  </a:lnTo>
                  <a:lnTo>
                    <a:pt x="41" y="0"/>
                  </a:lnTo>
                  <a:lnTo>
                    <a:pt x="37" y="0"/>
                  </a:lnTo>
                  <a:lnTo>
                    <a:pt x="33" y="0"/>
                  </a:lnTo>
                  <a:lnTo>
                    <a:pt x="30" y="0"/>
                  </a:lnTo>
                  <a:lnTo>
                    <a:pt x="22" y="0"/>
                  </a:lnTo>
                  <a:lnTo>
                    <a:pt x="18" y="3"/>
                  </a:lnTo>
                  <a:lnTo>
                    <a:pt x="11" y="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27" name="Freeform 22"/>
            <p:cNvSpPr>
              <a:spLocks noEditPoints="1"/>
            </p:cNvSpPr>
            <p:nvPr/>
          </p:nvSpPr>
          <p:spPr bwMode="auto">
            <a:xfrm>
              <a:off x="6417249" y="3033153"/>
              <a:ext cx="405289" cy="133810"/>
            </a:xfrm>
            <a:custGeom>
              <a:avLst/>
              <a:gdLst>
                <a:gd name="T0" fmla="*/ 193 w 315"/>
                <a:gd name="T1" fmla="*/ 74 h 104"/>
                <a:gd name="T2" fmla="*/ 4 w 315"/>
                <a:gd name="T3" fmla="*/ 33 h 104"/>
                <a:gd name="T4" fmla="*/ 0 w 315"/>
                <a:gd name="T5" fmla="*/ 30 h 104"/>
                <a:gd name="T6" fmla="*/ 174 w 315"/>
                <a:gd name="T7" fmla="*/ 100 h 104"/>
                <a:gd name="T8" fmla="*/ 186 w 315"/>
                <a:gd name="T9" fmla="*/ 100 h 104"/>
                <a:gd name="T10" fmla="*/ 219 w 315"/>
                <a:gd name="T11" fmla="*/ 93 h 104"/>
                <a:gd name="T12" fmla="*/ 241 w 315"/>
                <a:gd name="T13" fmla="*/ 93 h 104"/>
                <a:gd name="T14" fmla="*/ 260 w 315"/>
                <a:gd name="T15" fmla="*/ 56 h 104"/>
                <a:gd name="T16" fmla="*/ 267 w 315"/>
                <a:gd name="T17" fmla="*/ 48 h 104"/>
                <a:gd name="T18" fmla="*/ 289 w 315"/>
                <a:gd name="T19" fmla="*/ 48 h 104"/>
                <a:gd name="T20" fmla="*/ 304 w 315"/>
                <a:gd name="T21" fmla="*/ 48 h 104"/>
                <a:gd name="T22" fmla="*/ 308 w 315"/>
                <a:gd name="T23" fmla="*/ 41 h 104"/>
                <a:gd name="T24" fmla="*/ 311 w 315"/>
                <a:gd name="T25" fmla="*/ 33 h 104"/>
                <a:gd name="T26" fmla="*/ 297 w 315"/>
                <a:gd name="T27" fmla="*/ 30 h 104"/>
                <a:gd name="T28" fmla="*/ 293 w 315"/>
                <a:gd name="T29" fmla="*/ 26 h 104"/>
                <a:gd name="T30" fmla="*/ 293 w 315"/>
                <a:gd name="T31" fmla="*/ 19 h 104"/>
                <a:gd name="T32" fmla="*/ 282 w 315"/>
                <a:gd name="T33" fmla="*/ 8 h 104"/>
                <a:gd name="T34" fmla="*/ 274 w 315"/>
                <a:gd name="T35" fmla="*/ 11 h 104"/>
                <a:gd name="T36" fmla="*/ 263 w 315"/>
                <a:gd name="T37" fmla="*/ 22 h 104"/>
                <a:gd name="T38" fmla="*/ 248 w 315"/>
                <a:gd name="T39" fmla="*/ 37 h 104"/>
                <a:gd name="T40" fmla="*/ 252 w 315"/>
                <a:gd name="T41" fmla="*/ 37 h 104"/>
                <a:gd name="T42" fmla="*/ 252 w 315"/>
                <a:gd name="T43" fmla="*/ 48 h 104"/>
                <a:gd name="T44" fmla="*/ 248 w 315"/>
                <a:gd name="T45" fmla="*/ 41 h 104"/>
                <a:gd name="T46" fmla="*/ 241 w 315"/>
                <a:gd name="T47" fmla="*/ 48 h 104"/>
                <a:gd name="T48" fmla="*/ 230 w 315"/>
                <a:gd name="T49" fmla="*/ 48 h 104"/>
                <a:gd name="T50" fmla="*/ 215 w 315"/>
                <a:gd name="T51" fmla="*/ 67 h 104"/>
                <a:gd name="T52" fmla="*/ 200 w 315"/>
                <a:gd name="T53" fmla="*/ 78 h 104"/>
                <a:gd name="T54" fmla="*/ 189 w 315"/>
                <a:gd name="T55" fmla="*/ 85 h 104"/>
                <a:gd name="T56" fmla="*/ 171 w 315"/>
                <a:gd name="T57" fmla="*/ 93 h 104"/>
                <a:gd name="T58" fmla="*/ 160 w 315"/>
                <a:gd name="T59" fmla="*/ 85 h 104"/>
                <a:gd name="T60" fmla="*/ 278 w 315"/>
                <a:gd name="T61" fmla="*/ 0 h 104"/>
                <a:gd name="T62" fmla="*/ 286 w 315"/>
                <a:gd name="T63" fmla="*/ 4 h 104"/>
                <a:gd name="T64" fmla="*/ 189 w 315"/>
                <a:gd name="T65" fmla="*/ 82 h 104"/>
                <a:gd name="T66" fmla="*/ 193 w 315"/>
                <a:gd name="T67" fmla="*/ 78 h 104"/>
                <a:gd name="T68" fmla="*/ 197 w 315"/>
                <a:gd name="T69" fmla="*/ 74 h 104"/>
                <a:gd name="T70" fmla="*/ 193 w 315"/>
                <a:gd name="T71" fmla="*/ 74 h 104"/>
                <a:gd name="T72" fmla="*/ 4 w 315"/>
                <a:gd name="T73" fmla="*/ 11 h 104"/>
                <a:gd name="T74" fmla="*/ 15 w 315"/>
                <a:gd name="T75" fmla="*/ 15 h 104"/>
                <a:gd name="T76" fmla="*/ 23 w 315"/>
                <a:gd name="T77" fmla="*/ 26 h 104"/>
                <a:gd name="T78" fmla="*/ 34 w 315"/>
                <a:gd name="T79" fmla="*/ 22 h 104"/>
                <a:gd name="T80" fmla="*/ 37 w 315"/>
                <a:gd name="T81" fmla="*/ 19 h 104"/>
                <a:gd name="T82" fmla="*/ 56 w 315"/>
                <a:gd name="T83" fmla="*/ 48 h 104"/>
                <a:gd name="T84" fmla="*/ 56 w 315"/>
                <a:gd name="T85" fmla="*/ 67 h 104"/>
                <a:gd name="T86" fmla="*/ 67 w 315"/>
                <a:gd name="T87" fmla="*/ 78 h 104"/>
                <a:gd name="T88" fmla="*/ 71 w 315"/>
                <a:gd name="T89" fmla="*/ 85 h 104"/>
                <a:gd name="T90" fmla="*/ 71 w 315"/>
                <a:gd name="T91" fmla="*/ 93 h 104"/>
                <a:gd name="T92" fmla="*/ 71 w 315"/>
                <a:gd name="T93" fmla="*/ 93 h 104"/>
                <a:gd name="T94" fmla="*/ 60 w 315"/>
                <a:gd name="T95" fmla="*/ 93 h 104"/>
                <a:gd name="T96" fmla="*/ 45 w 315"/>
                <a:gd name="T97" fmla="*/ 85 h 104"/>
                <a:gd name="T98" fmla="*/ 30 w 315"/>
                <a:gd name="T99" fmla="*/ 74 h 104"/>
                <a:gd name="T100" fmla="*/ 23 w 315"/>
                <a:gd name="T101" fmla="*/ 63 h 104"/>
                <a:gd name="T102" fmla="*/ 12 w 315"/>
                <a:gd name="T103" fmla="*/ 52 h 104"/>
                <a:gd name="T104" fmla="*/ 8 w 315"/>
                <a:gd name="T105" fmla="*/ 3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5" h="104">
                  <a:moveTo>
                    <a:pt x="193" y="74"/>
                  </a:moveTo>
                  <a:lnTo>
                    <a:pt x="193" y="78"/>
                  </a:lnTo>
                  <a:lnTo>
                    <a:pt x="189" y="78"/>
                  </a:lnTo>
                  <a:lnTo>
                    <a:pt x="189" y="78"/>
                  </a:lnTo>
                  <a:lnTo>
                    <a:pt x="193" y="74"/>
                  </a:lnTo>
                  <a:lnTo>
                    <a:pt x="193" y="74"/>
                  </a:lnTo>
                  <a:lnTo>
                    <a:pt x="193" y="74"/>
                  </a:lnTo>
                  <a:close/>
                  <a:moveTo>
                    <a:pt x="0" y="30"/>
                  </a:moveTo>
                  <a:lnTo>
                    <a:pt x="0" y="33"/>
                  </a:lnTo>
                  <a:lnTo>
                    <a:pt x="4" y="33"/>
                  </a:lnTo>
                  <a:lnTo>
                    <a:pt x="4" y="33"/>
                  </a:lnTo>
                  <a:lnTo>
                    <a:pt x="4" y="30"/>
                  </a:lnTo>
                  <a:lnTo>
                    <a:pt x="4" y="30"/>
                  </a:lnTo>
                  <a:lnTo>
                    <a:pt x="0" y="30"/>
                  </a:lnTo>
                  <a:lnTo>
                    <a:pt x="0" y="30"/>
                  </a:lnTo>
                  <a:close/>
                  <a:moveTo>
                    <a:pt x="160" y="85"/>
                  </a:moveTo>
                  <a:lnTo>
                    <a:pt x="163" y="93"/>
                  </a:lnTo>
                  <a:lnTo>
                    <a:pt x="171" y="97"/>
                  </a:lnTo>
                  <a:lnTo>
                    <a:pt x="171" y="97"/>
                  </a:lnTo>
                  <a:lnTo>
                    <a:pt x="174" y="100"/>
                  </a:lnTo>
                  <a:lnTo>
                    <a:pt x="174" y="104"/>
                  </a:lnTo>
                  <a:lnTo>
                    <a:pt x="178" y="104"/>
                  </a:lnTo>
                  <a:lnTo>
                    <a:pt x="182" y="100"/>
                  </a:lnTo>
                  <a:lnTo>
                    <a:pt x="182" y="100"/>
                  </a:lnTo>
                  <a:lnTo>
                    <a:pt x="186" y="100"/>
                  </a:lnTo>
                  <a:lnTo>
                    <a:pt x="189" y="100"/>
                  </a:lnTo>
                  <a:lnTo>
                    <a:pt x="200" y="100"/>
                  </a:lnTo>
                  <a:lnTo>
                    <a:pt x="208" y="97"/>
                  </a:lnTo>
                  <a:lnTo>
                    <a:pt x="211" y="93"/>
                  </a:lnTo>
                  <a:lnTo>
                    <a:pt x="219" y="93"/>
                  </a:lnTo>
                  <a:lnTo>
                    <a:pt x="223" y="97"/>
                  </a:lnTo>
                  <a:lnTo>
                    <a:pt x="223" y="97"/>
                  </a:lnTo>
                  <a:lnTo>
                    <a:pt x="226" y="97"/>
                  </a:lnTo>
                  <a:lnTo>
                    <a:pt x="234" y="93"/>
                  </a:lnTo>
                  <a:lnTo>
                    <a:pt x="241" y="93"/>
                  </a:lnTo>
                  <a:lnTo>
                    <a:pt x="241" y="89"/>
                  </a:lnTo>
                  <a:lnTo>
                    <a:pt x="248" y="82"/>
                  </a:lnTo>
                  <a:lnTo>
                    <a:pt x="252" y="74"/>
                  </a:lnTo>
                  <a:lnTo>
                    <a:pt x="256" y="71"/>
                  </a:lnTo>
                  <a:lnTo>
                    <a:pt x="260" y="56"/>
                  </a:lnTo>
                  <a:lnTo>
                    <a:pt x="260" y="56"/>
                  </a:lnTo>
                  <a:lnTo>
                    <a:pt x="260" y="52"/>
                  </a:lnTo>
                  <a:lnTo>
                    <a:pt x="260" y="52"/>
                  </a:lnTo>
                  <a:lnTo>
                    <a:pt x="263" y="48"/>
                  </a:lnTo>
                  <a:lnTo>
                    <a:pt x="267" y="48"/>
                  </a:lnTo>
                  <a:lnTo>
                    <a:pt x="271" y="48"/>
                  </a:lnTo>
                  <a:lnTo>
                    <a:pt x="278" y="48"/>
                  </a:lnTo>
                  <a:lnTo>
                    <a:pt x="282" y="48"/>
                  </a:lnTo>
                  <a:lnTo>
                    <a:pt x="286" y="48"/>
                  </a:lnTo>
                  <a:lnTo>
                    <a:pt x="289" y="48"/>
                  </a:lnTo>
                  <a:lnTo>
                    <a:pt x="289" y="48"/>
                  </a:lnTo>
                  <a:lnTo>
                    <a:pt x="293" y="52"/>
                  </a:lnTo>
                  <a:lnTo>
                    <a:pt x="297" y="52"/>
                  </a:lnTo>
                  <a:lnTo>
                    <a:pt x="300" y="48"/>
                  </a:lnTo>
                  <a:lnTo>
                    <a:pt x="304" y="48"/>
                  </a:lnTo>
                  <a:lnTo>
                    <a:pt x="304" y="48"/>
                  </a:lnTo>
                  <a:lnTo>
                    <a:pt x="300" y="45"/>
                  </a:lnTo>
                  <a:lnTo>
                    <a:pt x="300" y="41"/>
                  </a:lnTo>
                  <a:lnTo>
                    <a:pt x="300" y="37"/>
                  </a:lnTo>
                  <a:lnTo>
                    <a:pt x="308" y="41"/>
                  </a:lnTo>
                  <a:lnTo>
                    <a:pt x="315" y="37"/>
                  </a:lnTo>
                  <a:lnTo>
                    <a:pt x="315" y="37"/>
                  </a:lnTo>
                  <a:lnTo>
                    <a:pt x="315" y="33"/>
                  </a:lnTo>
                  <a:lnTo>
                    <a:pt x="315" y="33"/>
                  </a:lnTo>
                  <a:lnTo>
                    <a:pt x="311" y="33"/>
                  </a:lnTo>
                  <a:lnTo>
                    <a:pt x="308" y="30"/>
                  </a:lnTo>
                  <a:lnTo>
                    <a:pt x="304" y="30"/>
                  </a:lnTo>
                  <a:lnTo>
                    <a:pt x="300" y="26"/>
                  </a:lnTo>
                  <a:lnTo>
                    <a:pt x="297" y="26"/>
                  </a:lnTo>
                  <a:lnTo>
                    <a:pt x="297" y="30"/>
                  </a:lnTo>
                  <a:lnTo>
                    <a:pt x="293" y="30"/>
                  </a:lnTo>
                  <a:lnTo>
                    <a:pt x="297" y="26"/>
                  </a:lnTo>
                  <a:lnTo>
                    <a:pt x="297" y="22"/>
                  </a:lnTo>
                  <a:lnTo>
                    <a:pt x="293" y="22"/>
                  </a:lnTo>
                  <a:lnTo>
                    <a:pt x="293" y="26"/>
                  </a:lnTo>
                  <a:lnTo>
                    <a:pt x="289" y="26"/>
                  </a:lnTo>
                  <a:lnTo>
                    <a:pt x="289" y="26"/>
                  </a:lnTo>
                  <a:lnTo>
                    <a:pt x="289" y="19"/>
                  </a:lnTo>
                  <a:lnTo>
                    <a:pt x="293" y="19"/>
                  </a:lnTo>
                  <a:lnTo>
                    <a:pt x="293" y="19"/>
                  </a:lnTo>
                  <a:lnTo>
                    <a:pt x="289" y="15"/>
                  </a:lnTo>
                  <a:lnTo>
                    <a:pt x="286" y="15"/>
                  </a:lnTo>
                  <a:lnTo>
                    <a:pt x="282" y="15"/>
                  </a:lnTo>
                  <a:lnTo>
                    <a:pt x="282" y="8"/>
                  </a:lnTo>
                  <a:lnTo>
                    <a:pt x="282" y="8"/>
                  </a:lnTo>
                  <a:lnTo>
                    <a:pt x="278" y="8"/>
                  </a:lnTo>
                  <a:lnTo>
                    <a:pt x="278" y="11"/>
                  </a:lnTo>
                  <a:lnTo>
                    <a:pt x="274" y="15"/>
                  </a:lnTo>
                  <a:lnTo>
                    <a:pt x="274" y="15"/>
                  </a:lnTo>
                  <a:lnTo>
                    <a:pt x="274" y="11"/>
                  </a:lnTo>
                  <a:lnTo>
                    <a:pt x="274" y="8"/>
                  </a:lnTo>
                  <a:lnTo>
                    <a:pt x="274" y="8"/>
                  </a:lnTo>
                  <a:lnTo>
                    <a:pt x="271" y="15"/>
                  </a:lnTo>
                  <a:lnTo>
                    <a:pt x="267" y="15"/>
                  </a:lnTo>
                  <a:lnTo>
                    <a:pt x="263" y="22"/>
                  </a:lnTo>
                  <a:lnTo>
                    <a:pt x="263" y="26"/>
                  </a:lnTo>
                  <a:lnTo>
                    <a:pt x="260" y="33"/>
                  </a:lnTo>
                  <a:lnTo>
                    <a:pt x="256" y="33"/>
                  </a:lnTo>
                  <a:lnTo>
                    <a:pt x="252" y="33"/>
                  </a:lnTo>
                  <a:lnTo>
                    <a:pt x="248" y="37"/>
                  </a:lnTo>
                  <a:lnTo>
                    <a:pt x="252" y="37"/>
                  </a:lnTo>
                  <a:lnTo>
                    <a:pt x="248" y="37"/>
                  </a:lnTo>
                  <a:lnTo>
                    <a:pt x="252" y="37"/>
                  </a:lnTo>
                  <a:lnTo>
                    <a:pt x="256" y="37"/>
                  </a:lnTo>
                  <a:lnTo>
                    <a:pt x="252" y="37"/>
                  </a:lnTo>
                  <a:lnTo>
                    <a:pt x="252" y="41"/>
                  </a:lnTo>
                  <a:lnTo>
                    <a:pt x="248" y="41"/>
                  </a:lnTo>
                  <a:lnTo>
                    <a:pt x="252" y="41"/>
                  </a:lnTo>
                  <a:lnTo>
                    <a:pt x="252" y="48"/>
                  </a:lnTo>
                  <a:lnTo>
                    <a:pt x="252" y="48"/>
                  </a:lnTo>
                  <a:lnTo>
                    <a:pt x="248" y="48"/>
                  </a:lnTo>
                  <a:lnTo>
                    <a:pt x="248" y="45"/>
                  </a:lnTo>
                  <a:lnTo>
                    <a:pt x="248" y="41"/>
                  </a:lnTo>
                  <a:lnTo>
                    <a:pt x="248" y="41"/>
                  </a:lnTo>
                  <a:lnTo>
                    <a:pt x="248" y="41"/>
                  </a:lnTo>
                  <a:lnTo>
                    <a:pt x="245" y="41"/>
                  </a:lnTo>
                  <a:lnTo>
                    <a:pt x="245" y="45"/>
                  </a:lnTo>
                  <a:lnTo>
                    <a:pt x="245" y="52"/>
                  </a:lnTo>
                  <a:lnTo>
                    <a:pt x="245" y="52"/>
                  </a:lnTo>
                  <a:lnTo>
                    <a:pt x="241" y="48"/>
                  </a:lnTo>
                  <a:lnTo>
                    <a:pt x="237" y="45"/>
                  </a:lnTo>
                  <a:lnTo>
                    <a:pt x="237" y="45"/>
                  </a:lnTo>
                  <a:lnTo>
                    <a:pt x="234" y="45"/>
                  </a:lnTo>
                  <a:lnTo>
                    <a:pt x="230" y="45"/>
                  </a:lnTo>
                  <a:lnTo>
                    <a:pt x="230" y="48"/>
                  </a:lnTo>
                  <a:lnTo>
                    <a:pt x="226" y="52"/>
                  </a:lnTo>
                  <a:lnTo>
                    <a:pt x="226" y="56"/>
                  </a:lnTo>
                  <a:lnTo>
                    <a:pt x="219" y="59"/>
                  </a:lnTo>
                  <a:lnTo>
                    <a:pt x="219" y="63"/>
                  </a:lnTo>
                  <a:lnTo>
                    <a:pt x="215" y="67"/>
                  </a:lnTo>
                  <a:lnTo>
                    <a:pt x="211" y="71"/>
                  </a:lnTo>
                  <a:lnTo>
                    <a:pt x="197" y="74"/>
                  </a:lnTo>
                  <a:lnTo>
                    <a:pt x="197" y="74"/>
                  </a:lnTo>
                  <a:lnTo>
                    <a:pt x="197" y="78"/>
                  </a:lnTo>
                  <a:lnTo>
                    <a:pt x="200" y="78"/>
                  </a:lnTo>
                  <a:lnTo>
                    <a:pt x="197" y="78"/>
                  </a:lnTo>
                  <a:lnTo>
                    <a:pt x="193" y="82"/>
                  </a:lnTo>
                  <a:lnTo>
                    <a:pt x="189" y="82"/>
                  </a:lnTo>
                  <a:lnTo>
                    <a:pt x="189" y="82"/>
                  </a:lnTo>
                  <a:lnTo>
                    <a:pt x="189" y="85"/>
                  </a:lnTo>
                  <a:lnTo>
                    <a:pt x="189" y="89"/>
                  </a:lnTo>
                  <a:lnTo>
                    <a:pt x="186" y="93"/>
                  </a:lnTo>
                  <a:lnTo>
                    <a:pt x="186" y="93"/>
                  </a:lnTo>
                  <a:lnTo>
                    <a:pt x="178" y="93"/>
                  </a:lnTo>
                  <a:lnTo>
                    <a:pt x="171" y="93"/>
                  </a:lnTo>
                  <a:lnTo>
                    <a:pt x="167" y="93"/>
                  </a:lnTo>
                  <a:lnTo>
                    <a:pt x="167" y="89"/>
                  </a:lnTo>
                  <a:lnTo>
                    <a:pt x="163" y="85"/>
                  </a:lnTo>
                  <a:lnTo>
                    <a:pt x="160" y="85"/>
                  </a:lnTo>
                  <a:lnTo>
                    <a:pt x="160" y="85"/>
                  </a:lnTo>
                  <a:close/>
                  <a:moveTo>
                    <a:pt x="278" y="0"/>
                  </a:moveTo>
                  <a:lnTo>
                    <a:pt x="274" y="4"/>
                  </a:lnTo>
                  <a:lnTo>
                    <a:pt x="274" y="4"/>
                  </a:lnTo>
                  <a:lnTo>
                    <a:pt x="278" y="4"/>
                  </a:lnTo>
                  <a:lnTo>
                    <a:pt x="278" y="0"/>
                  </a:lnTo>
                  <a:lnTo>
                    <a:pt x="278" y="0"/>
                  </a:lnTo>
                  <a:close/>
                  <a:moveTo>
                    <a:pt x="282" y="0"/>
                  </a:moveTo>
                  <a:lnTo>
                    <a:pt x="278" y="4"/>
                  </a:lnTo>
                  <a:lnTo>
                    <a:pt x="282" y="4"/>
                  </a:lnTo>
                  <a:lnTo>
                    <a:pt x="286" y="4"/>
                  </a:lnTo>
                  <a:lnTo>
                    <a:pt x="286" y="4"/>
                  </a:lnTo>
                  <a:lnTo>
                    <a:pt x="282" y="0"/>
                  </a:lnTo>
                  <a:lnTo>
                    <a:pt x="282" y="0"/>
                  </a:lnTo>
                  <a:close/>
                  <a:moveTo>
                    <a:pt x="193" y="82"/>
                  </a:moveTo>
                  <a:lnTo>
                    <a:pt x="189" y="82"/>
                  </a:lnTo>
                  <a:lnTo>
                    <a:pt x="189" y="78"/>
                  </a:lnTo>
                  <a:lnTo>
                    <a:pt x="193" y="82"/>
                  </a:lnTo>
                  <a:lnTo>
                    <a:pt x="193" y="82"/>
                  </a:lnTo>
                  <a:close/>
                  <a:moveTo>
                    <a:pt x="193" y="78"/>
                  </a:moveTo>
                  <a:lnTo>
                    <a:pt x="193" y="78"/>
                  </a:lnTo>
                  <a:lnTo>
                    <a:pt x="193" y="78"/>
                  </a:lnTo>
                  <a:lnTo>
                    <a:pt x="193" y="78"/>
                  </a:lnTo>
                  <a:lnTo>
                    <a:pt x="193" y="78"/>
                  </a:lnTo>
                  <a:lnTo>
                    <a:pt x="193" y="78"/>
                  </a:lnTo>
                  <a:close/>
                  <a:moveTo>
                    <a:pt x="197" y="74"/>
                  </a:moveTo>
                  <a:lnTo>
                    <a:pt x="197" y="78"/>
                  </a:lnTo>
                  <a:lnTo>
                    <a:pt x="193" y="78"/>
                  </a:lnTo>
                  <a:lnTo>
                    <a:pt x="193" y="78"/>
                  </a:lnTo>
                  <a:lnTo>
                    <a:pt x="193" y="74"/>
                  </a:lnTo>
                  <a:lnTo>
                    <a:pt x="193" y="74"/>
                  </a:lnTo>
                  <a:lnTo>
                    <a:pt x="193" y="74"/>
                  </a:lnTo>
                  <a:lnTo>
                    <a:pt x="197" y="74"/>
                  </a:lnTo>
                  <a:lnTo>
                    <a:pt x="197" y="74"/>
                  </a:lnTo>
                  <a:close/>
                  <a:moveTo>
                    <a:pt x="0" y="15"/>
                  </a:moveTo>
                  <a:lnTo>
                    <a:pt x="4" y="11"/>
                  </a:lnTo>
                  <a:lnTo>
                    <a:pt x="4" y="11"/>
                  </a:lnTo>
                  <a:lnTo>
                    <a:pt x="8" y="11"/>
                  </a:lnTo>
                  <a:lnTo>
                    <a:pt x="12" y="15"/>
                  </a:lnTo>
                  <a:lnTo>
                    <a:pt x="15" y="15"/>
                  </a:lnTo>
                  <a:lnTo>
                    <a:pt x="15" y="15"/>
                  </a:lnTo>
                  <a:lnTo>
                    <a:pt x="19" y="19"/>
                  </a:lnTo>
                  <a:lnTo>
                    <a:pt x="19" y="22"/>
                  </a:lnTo>
                  <a:lnTo>
                    <a:pt x="15" y="22"/>
                  </a:lnTo>
                  <a:lnTo>
                    <a:pt x="15" y="26"/>
                  </a:lnTo>
                  <a:lnTo>
                    <a:pt x="23" y="26"/>
                  </a:lnTo>
                  <a:lnTo>
                    <a:pt x="26" y="26"/>
                  </a:lnTo>
                  <a:lnTo>
                    <a:pt x="26" y="22"/>
                  </a:lnTo>
                  <a:lnTo>
                    <a:pt x="30" y="26"/>
                  </a:lnTo>
                  <a:lnTo>
                    <a:pt x="34" y="22"/>
                  </a:lnTo>
                  <a:lnTo>
                    <a:pt x="34" y="22"/>
                  </a:lnTo>
                  <a:lnTo>
                    <a:pt x="34" y="22"/>
                  </a:lnTo>
                  <a:lnTo>
                    <a:pt x="34" y="22"/>
                  </a:lnTo>
                  <a:lnTo>
                    <a:pt x="34" y="22"/>
                  </a:lnTo>
                  <a:lnTo>
                    <a:pt x="37" y="19"/>
                  </a:lnTo>
                  <a:lnTo>
                    <a:pt x="37" y="19"/>
                  </a:lnTo>
                  <a:lnTo>
                    <a:pt x="41" y="22"/>
                  </a:lnTo>
                  <a:lnTo>
                    <a:pt x="52" y="33"/>
                  </a:lnTo>
                  <a:lnTo>
                    <a:pt x="56" y="41"/>
                  </a:lnTo>
                  <a:lnTo>
                    <a:pt x="56" y="45"/>
                  </a:lnTo>
                  <a:lnTo>
                    <a:pt x="56" y="48"/>
                  </a:lnTo>
                  <a:lnTo>
                    <a:pt x="56" y="56"/>
                  </a:lnTo>
                  <a:lnTo>
                    <a:pt x="56" y="56"/>
                  </a:lnTo>
                  <a:lnTo>
                    <a:pt x="56" y="59"/>
                  </a:lnTo>
                  <a:lnTo>
                    <a:pt x="56" y="59"/>
                  </a:lnTo>
                  <a:lnTo>
                    <a:pt x="56" y="67"/>
                  </a:lnTo>
                  <a:lnTo>
                    <a:pt x="60" y="71"/>
                  </a:lnTo>
                  <a:lnTo>
                    <a:pt x="63" y="74"/>
                  </a:lnTo>
                  <a:lnTo>
                    <a:pt x="67" y="74"/>
                  </a:lnTo>
                  <a:lnTo>
                    <a:pt x="67" y="74"/>
                  </a:lnTo>
                  <a:lnTo>
                    <a:pt x="67" y="78"/>
                  </a:lnTo>
                  <a:lnTo>
                    <a:pt x="67" y="82"/>
                  </a:lnTo>
                  <a:lnTo>
                    <a:pt x="67" y="82"/>
                  </a:lnTo>
                  <a:lnTo>
                    <a:pt x="67" y="82"/>
                  </a:lnTo>
                  <a:lnTo>
                    <a:pt x="67" y="85"/>
                  </a:lnTo>
                  <a:lnTo>
                    <a:pt x="71" y="85"/>
                  </a:lnTo>
                  <a:lnTo>
                    <a:pt x="74" y="89"/>
                  </a:lnTo>
                  <a:lnTo>
                    <a:pt x="74" y="93"/>
                  </a:lnTo>
                  <a:lnTo>
                    <a:pt x="71" y="93"/>
                  </a:lnTo>
                  <a:lnTo>
                    <a:pt x="71" y="93"/>
                  </a:lnTo>
                  <a:lnTo>
                    <a:pt x="71" y="93"/>
                  </a:lnTo>
                  <a:lnTo>
                    <a:pt x="67" y="89"/>
                  </a:lnTo>
                  <a:lnTo>
                    <a:pt x="71" y="93"/>
                  </a:lnTo>
                  <a:lnTo>
                    <a:pt x="67" y="93"/>
                  </a:lnTo>
                  <a:lnTo>
                    <a:pt x="67" y="93"/>
                  </a:lnTo>
                  <a:lnTo>
                    <a:pt x="71" y="93"/>
                  </a:lnTo>
                  <a:lnTo>
                    <a:pt x="71" y="93"/>
                  </a:lnTo>
                  <a:lnTo>
                    <a:pt x="67" y="97"/>
                  </a:lnTo>
                  <a:lnTo>
                    <a:pt x="63" y="93"/>
                  </a:lnTo>
                  <a:lnTo>
                    <a:pt x="63" y="97"/>
                  </a:lnTo>
                  <a:lnTo>
                    <a:pt x="60" y="93"/>
                  </a:lnTo>
                  <a:lnTo>
                    <a:pt x="60" y="93"/>
                  </a:lnTo>
                  <a:lnTo>
                    <a:pt x="52" y="89"/>
                  </a:lnTo>
                  <a:lnTo>
                    <a:pt x="49" y="89"/>
                  </a:lnTo>
                  <a:lnTo>
                    <a:pt x="45" y="85"/>
                  </a:lnTo>
                  <a:lnTo>
                    <a:pt x="45" y="85"/>
                  </a:lnTo>
                  <a:lnTo>
                    <a:pt x="41" y="85"/>
                  </a:lnTo>
                  <a:lnTo>
                    <a:pt x="37" y="85"/>
                  </a:lnTo>
                  <a:lnTo>
                    <a:pt x="34" y="82"/>
                  </a:lnTo>
                  <a:lnTo>
                    <a:pt x="34" y="78"/>
                  </a:lnTo>
                  <a:lnTo>
                    <a:pt x="30" y="74"/>
                  </a:lnTo>
                  <a:lnTo>
                    <a:pt x="26" y="74"/>
                  </a:lnTo>
                  <a:lnTo>
                    <a:pt x="23" y="71"/>
                  </a:lnTo>
                  <a:lnTo>
                    <a:pt x="23" y="71"/>
                  </a:lnTo>
                  <a:lnTo>
                    <a:pt x="26" y="67"/>
                  </a:lnTo>
                  <a:lnTo>
                    <a:pt x="23" y="63"/>
                  </a:lnTo>
                  <a:lnTo>
                    <a:pt x="19" y="63"/>
                  </a:lnTo>
                  <a:lnTo>
                    <a:pt x="19" y="59"/>
                  </a:lnTo>
                  <a:lnTo>
                    <a:pt x="12" y="56"/>
                  </a:lnTo>
                  <a:lnTo>
                    <a:pt x="12" y="52"/>
                  </a:lnTo>
                  <a:lnTo>
                    <a:pt x="12" y="52"/>
                  </a:lnTo>
                  <a:lnTo>
                    <a:pt x="8" y="48"/>
                  </a:lnTo>
                  <a:lnTo>
                    <a:pt x="8" y="48"/>
                  </a:lnTo>
                  <a:lnTo>
                    <a:pt x="12" y="45"/>
                  </a:lnTo>
                  <a:lnTo>
                    <a:pt x="12" y="41"/>
                  </a:lnTo>
                  <a:lnTo>
                    <a:pt x="8" y="37"/>
                  </a:lnTo>
                  <a:lnTo>
                    <a:pt x="8" y="33"/>
                  </a:lnTo>
                  <a:lnTo>
                    <a:pt x="4" y="22"/>
                  </a:lnTo>
                  <a:lnTo>
                    <a:pt x="0" y="1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28" name="Freeform 23"/>
            <p:cNvSpPr>
              <a:spLocks noEditPoints="1"/>
            </p:cNvSpPr>
            <p:nvPr/>
          </p:nvSpPr>
          <p:spPr bwMode="auto">
            <a:xfrm>
              <a:off x="6718320" y="3080759"/>
              <a:ext cx="23159" cy="19300"/>
            </a:xfrm>
            <a:custGeom>
              <a:avLst/>
              <a:gdLst>
                <a:gd name="T0" fmla="*/ 0 w 18"/>
                <a:gd name="T1" fmla="*/ 8 h 15"/>
                <a:gd name="T2" fmla="*/ 3 w 18"/>
                <a:gd name="T3" fmla="*/ 8 h 15"/>
                <a:gd name="T4" fmla="*/ 3 w 18"/>
                <a:gd name="T5" fmla="*/ 8 h 15"/>
                <a:gd name="T6" fmla="*/ 7 w 18"/>
                <a:gd name="T7" fmla="*/ 11 h 15"/>
                <a:gd name="T8" fmla="*/ 11 w 18"/>
                <a:gd name="T9" fmla="*/ 15 h 15"/>
                <a:gd name="T10" fmla="*/ 11 w 18"/>
                <a:gd name="T11" fmla="*/ 15 h 15"/>
                <a:gd name="T12" fmla="*/ 11 w 18"/>
                <a:gd name="T13" fmla="*/ 8 h 15"/>
                <a:gd name="T14" fmla="*/ 11 w 18"/>
                <a:gd name="T15" fmla="*/ 4 h 15"/>
                <a:gd name="T16" fmla="*/ 14 w 18"/>
                <a:gd name="T17" fmla="*/ 4 h 15"/>
                <a:gd name="T18" fmla="*/ 14 w 18"/>
                <a:gd name="T19" fmla="*/ 4 h 15"/>
                <a:gd name="T20" fmla="*/ 14 w 18"/>
                <a:gd name="T21" fmla="*/ 0 h 15"/>
                <a:gd name="T22" fmla="*/ 11 w 18"/>
                <a:gd name="T23" fmla="*/ 0 h 15"/>
                <a:gd name="T24" fmla="*/ 7 w 18"/>
                <a:gd name="T25" fmla="*/ 4 h 15"/>
                <a:gd name="T26" fmla="*/ 0 w 18"/>
                <a:gd name="T27" fmla="*/ 8 h 15"/>
                <a:gd name="T28" fmla="*/ 0 w 18"/>
                <a:gd name="T29" fmla="*/ 8 h 15"/>
                <a:gd name="T30" fmla="*/ 0 w 18"/>
                <a:gd name="T31" fmla="*/ 8 h 15"/>
                <a:gd name="T32" fmla="*/ 14 w 18"/>
                <a:gd name="T33" fmla="*/ 4 h 15"/>
                <a:gd name="T34" fmla="*/ 14 w 18"/>
                <a:gd name="T35" fmla="*/ 8 h 15"/>
                <a:gd name="T36" fmla="*/ 14 w 18"/>
                <a:gd name="T37" fmla="*/ 11 h 15"/>
                <a:gd name="T38" fmla="*/ 18 w 18"/>
                <a:gd name="T39" fmla="*/ 11 h 15"/>
                <a:gd name="T40" fmla="*/ 18 w 18"/>
                <a:gd name="T41" fmla="*/ 11 h 15"/>
                <a:gd name="T42" fmla="*/ 18 w 18"/>
                <a:gd name="T43" fmla="*/ 4 h 15"/>
                <a:gd name="T44" fmla="*/ 14 w 18"/>
                <a:gd name="T45" fmla="*/ 4 h 15"/>
                <a:gd name="T46" fmla="*/ 14 w 18"/>
                <a:gd name="T47" fmla="*/ 4 h 15"/>
                <a:gd name="T48" fmla="*/ 14 w 18"/>
                <a:gd name="T49"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15">
                  <a:moveTo>
                    <a:pt x="0" y="8"/>
                  </a:moveTo>
                  <a:lnTo>
                    <a:pt x="3" y="8"/>
                  </a:lnTo>
                  <a:lnTo>
                    <a:pt x="3" y="8"/>
                  </a:lnTo>
                  <a:lnTo>
                    <a:pt x="7" y="11"/>
                  </a:lnTo>
                  <a:lnTo>
                    <a:pt x="11" y="15"/>
                  </a:lnTo>
                  <a:lnTo>
                    <a:pt x="11" y="15"/>
                  </a:lnTo>
                  <a:lnTo>
                    <a:pt x="11" y="8"/>
                  </a:lnTo>
                  <a:lnTo>
                    <a:pt x="11" y="4"/>
                  </a:lnTo>
                  <a:lnTo>
                    <a:pt x="14" y="4"/>
                  </a:lnTo>
                  <a:lnTo>
                    <a:pt x="14" y="4"/>
                  </a:lnTo>
                  <a:lnTo>
                    <a:pt x="14" y="0"/>
                  </a:lnTo>
                  <a:lnTo>
                    <a:pt x="11" y="0"/>
                  </a:lnTo>
                  <a:lnTo>
                    <a:pt x="7" y="4"/>
                  </a:lnTo>
                  <a:lnTo>
                    <a:pt x="0" y="8"/>
                  </a:lnTo>
                  <a:lnTo>
                    <a:pt x="0" y="8"/>
                  </a:lnTo>
                  <a:lnTo>
                    <a:pt x="0" y="8"/>
                  </a:lnTo>
                  <a:close/>
                  <a:moveTo>
                    <a:pt x="14" y="4"/>
                  </a:moveTo>
                  <a:lnTo>
                    <a:pt x="14" y="8"/>
                  </a:lnTo>
                  <a:lnTo>
                    <a:pt x="14" y="11"/>
                  </a:lnTo>
                  <a:lnTo>
                    <a:pt x="18" y="11"/>
                  </a:lnTo>
                  <a:lnTo>
                    <a:pt x="18" y="11"/>
                  </a:lnTo>
                  <a:lnTo>
                    <a:pt x="18" y="4"/>
                  </a:lnTo>
                  <a:lnTo>
                    <a:pt x="14" y="4"/>
                  </a:lnTo>
                  <a:lnTo>
                    <a:pt x="14" y="4"/>
                  </a:lnTo>
                  <a:lnTo>
                    <a:pt x="14"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29" name="Freeform 24"/>
            <p:cNvSpPr>
              <a:spLocks noEditPoints="1"/>
            </p:cNvSpPr>
            <p:nvPr/>
          </p:nvSpPr>
          <p:spPr bwMode="auto">
            <a:xfrm>
              <a:off x="6436547" y="2703775"/>
              <a:ext cx="176269" cy="306218"/>
            </a:xfrm>
            <a:custGeom>
              <a:avLst/>
              <a:gdLst>
                <a:gd name="T0" fmla="*/ 4 w 137"/>
                <a:gd name="T1" fmla="*/ 11 h 238"/>
                <a:gd name="T2" fmla="*/ 15 w 137"/>
                <a:gd name="T3" fmla="*/ 15 h 238"/>
                <a:gd name="T4" fmla="*/ 22 w 137"/>
                <a:gd name="T5" fmla="*/ 11 h 238"/>
                <a:gd name="T6" fmla="*/ 37 w 137"/>
                <a:gd name="T7" fmla="*/ 11 h 238"/>
                <a:gd name="T8" fmla="*/ 52 w 137"/>
                <a:gd name="T9" fmla="*/ 0 h 238"/>
                <a:gd name="T10" fmla="*/ 67 w 137"/>
                <a:gd name="T11" fmla="*/ 8 h 238"/>
                <a:gd name="T12" fmla="*/ 74 w 137"/>
                <a:gd name="T13" fmla="*/ 11 h 238"/>
                <a:gd name="T14" fmla="*/ 82 w 137"/>
                <a:gd name="T15" fmla="*/ 26 h 238"/>
                <a:gd name="T16" fmla="*/ 96 w 137"/>
                <a:gd name="T17" fmla="*/ 26 h 238"/>
                <a:gd name="T18" fmla="*/ 96 w 137"/>
                <a:gd name="T19" fmla="*/ 34 h 238"/>
                <a:gd name="T20" fmla="*/ 85 w 137"/>
                <a:gd name="T21" fmla="*/ 37 h 238"/>
                <a:gd name="T22" fmla="*/ 78 w 137"/>
                <a:gd name="T23" fmla="*/ 41 h 238"/>
                <a:gd name="T24" fmla="*/ 74 w 137"/>
                <a:gd name="T25" fmla="*/ 41 h 238"/>
                <a:gd name="T26" fmla="*/ 74 w 137"/>
                <a:gd name="T27" fmla="*/ 48 h 238"/>
                <a:gd name="T28" fmla="*/ 67 w 137"/>
                <a:gd name="T29" fmla="*/ 56 h 238"/>
                <a:gd name="T30" fmla="*/ 63 w 137"/>
                <a:gd name="T31" fmla="*/ 59 h 238"/>
                <a:gd name="T32" fmla="*/ 63 w 137"/>
                <a:gd name="T33" fmla="*/ 74 h 238"/>
                <a:gd name="T34" fmla="*/ 71 w 137"/>
                <a:gd name="T35" fmla="*/ 82 h 238"/>
                <a:gd name="T36" fmla="*/ 78 w 137"/>
                <a:gd name="T37" fmla="*/ 93 h 238"/>
                <a:gd name="T38" fmla="*/ 89 w 137"/>
                <a:gd name="T39" fmla="*/ 104 h 238"/>
                <a:gd name="T40" fmla="*/ 119 w 137"/>
                <a:gd name="T41" fmla="*/ 126 h 238"/>
                <a:gd name="T42" fmla="*/ 122 w 137"/>
                <a:gd name="T43" fmla="*/ 134 h 238"/>
                <a:gd name="T44" fmla="*/ 126 w 137"/>
                <a:gd name="T45" fmla="*/ 149 h 238"/>
                <a:gd name="T46" fmla="*/ 130 w 137"/>
                <a:gd name="T47" fmla="*/ 160 h 238"/>
                <a:gd name="T48" fmla="*/ 134 w 137"/>
                <a:gd name="T49" fmla="*/ 167 h 238"/>
                <a:gd name="T50" fmla="*/ 134 w 137"/>
                <a:gd name="T51" fmla="*/ 171 h 238"/>
                <a:gd name="T52" fmla="*/ 130 w 137"/>
                <a:gd name="T53" fmla="*/ 178 h 238"/>
                <a:gd name="T54" fmla="*/ 130 w 137"/>
                <a:gd name="T55" fmla="*/ 189 h 238"/>
                <a:gd name="T56" fmla="*/ 122 w 137"/>
                <a:gd name="T57" fmla="*/ 200 h 238"/>
                <a:gd name="T58" fmla="*/ 111 w 137"/>
                <a:gd name="T59" fmla="*/ 208 h 238"/>
                <a:gd name="T60" fmla="*/ 93 w 137"/>
                <a:gd name="T61" fmla="*/ 212 h 238"/>
                <a:gd name="T62" fmla="*/ 89 w 137"/>
                <a:gd name="T63" fmla="*/ 208 h 238"/>
                <a:gd name="T64" fmla="*/ 93 w 137"/>
                <a:gd name="T65" fmla="*/ 212 h 238"/>
                <a:gd name="T66" fmla="*/ 89 w 137"/>
                <a:gd name="T67" fmla="*/ 219 h 238"/>
                <a:gd name="T68" fmla="*/ 82 w 137"/>
                <a:gd name="T69" fmla="*/ 219 h 238"/>
                <a:gd name="T70" fmla="*/ 82 w 137"/>
                <a:gd name="T71" fmla="*/ 226 h 238"/>
                <a:gd name="T72" fmla="*/ 74 w 137"/>
                <a:gd name="T73" fmla="*/ 230 h 238"/>
                <a:gd name="T74" fmla="*/ 63 w 137"/>
                <a:gd name="T75" fmla="*/ 238 h 238"/>
                <a:gd name="T76" fmla="*/ 63 w 137"/>
                <a:gd name="T77" fmla="*/ 234 h 238"/>
                <a:gd name="T78" fmla="*/ 63 w 137"/>
                <a:gd name="T79" fmla="*/ 226 h 238"/>
                <a:gd name="T80" fmla="*/ 67 w 137"/>
                <a:gd name="T81" fmla="*/ 215 h 238"/>
                <a:gd name="T82" fmla="*/ 56 w 137"/>
                <a:gd name="T83" fmla="*/ 212 h 238"/>
                <a:gd name="T84" fmla="*/ 63 w 137"/>
                <a:gd name="T85" fmla="*/ 204 h 238"/>
                <a:gd name="T86" fmla="*/ 82 w 137"/>
                <a:gd name="T87" fmla="*/ 200 h 238"/>
                <a:gd name="T88" fmla="*/ 82 w 137"/>
                <a:gd name="T89" fmla="*/ 197 h 238"/>
                <a:gd name="T90" fmla="*/ 89 w 137"/>
                <a:gd name="T91" fmla="*/ 186 h 238"/>
                <a:gd name="T92" fmla="*/ 104 w 137"/>
                <a:gd name="T93" fmla="*/ 174 h 238"/>
                <a:gd name="T94" fmla="*/ 100 w 137"/>
                <a:gd name="T95" fmla="*/ 152 h 238"/>
                <a:gd name="T96" fmla="*/ 100 w 137"/>
                <a:gd name="T97" fmla="*/ 141 h 238"/>
                <a:gd name="T98" fmla="*/ 100 w 137"/>
                <a:gd name="T99" fmla="*/ 126 h 238"/>
                <a:gd name="T100" fmla="*/ 96 w 137"/>
                <a:gd name="T101" fmla="*/ 119 h 238"/>
                <a:gd name="T102" fmla="*/ 89 w 137"/>
                <a:gd name="T103" fmla="*/ 111 h 238"/>
                <a:gd name="T104" fmla="*/ 82 w 137"/>
                <a:gd name="T105" fmla="*/ 104 h 238"/>
                <a:gd name="T106" fmla="*/ 67 w 137"/>
                <a:gd name="T107" fmla="*/ 93 h 238"/>
                <a:gd name="T108" fmla="*/ 48 w 137"/>
                <a:gd name="T109" fmla="*/ 78 h 238"/>
                <a:gd name="T110" fmla="*/ 41 w 137"/>
                <a:gd name="T111" fmla="*/ 71 h 238"/>
                <a:gd name="T112" fmla="*/ 45 w 137"/>
                <a:gd name="T113" fmla="*/ 59 h 238"/>
                <a:gd name="T114" fmla="*/ 48 w 137"/>
                <a:gd name="T115" fmla="*/ 48 h 238"/>
                <a:gd name="T116" fmla="*/ 37 w 137"/>
                <a:gd name="T117" fmla="*/ 41 h 238"/>
                <a:gd name="T118" fmla="*/ 11 w 137"/>
                <a:gd name="T119" fmla="*/ 34 h 238"/>
                <a:gd name="T120" fmla="*/ 0 w 137"/>
                <a:gd name="T121" fmla="*/ 19 h 238"/>
                <a:gd name="T122" fmla="*/ 48 w 137"/>
                <a:gd name="T123" fmla="*/ 215 h 238"/>
                <a:gd name="T124" fmla="*/ 48 w 137"/>
                <a:gd name="T125" fmla="*/ 20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 h="238">
                  <a:moveTo>
                    <a:pt x="0" y="15"/>
                  </a:moveTo>
                  <a:lnTo>
                    <a:pt x="0" y="15"/>
                  </a:lnTo>
                  <a:lnTo>
                    <a:pt x="4" y="15"/>
                  </a:lnTo>
                  <a:lnTo>
                    <a:pt x="4" y="15"/>
                  </a:lnTo>
                  <a:lnTo>
                    <a:pt x="4" y="11"/>
                  </a:lnTo>
                  <a:lnTo>
                    <a:pt x="8" y="11"/>
                  </a:lnTo>
                  <a:lnTo>
                    <a:pt x="11" y="11"/>
                  </a:lnTo>
                  <a:lnTo>
                    <a:pt x="11" y="15"/>
                  </a:lnTo>
                  <a:lnTo>
                    <a:pt x="11" y="15"/>
                  </a:lnTo>
                  <a:lnTo>
                    <a:pt x="15" y="15"/>
                  </a:lnTo>
                  <a:lnTo>
                    <a:pt x="15" y="11"/>
                  </a:lnTo>
                  <a:lnTo>
                    <a:pt x="19" y="11"/>
                  </a:lnTo>
                  <a:lnTo>
                    <a:pt x="22" y="11"/>
                  </a:lnTo>
                  <a:lnTo>
                    <a:pt x="22" y="11"/>
                  </a:lnTo>
                  <a:lnTo>
                    <a:pt x="22" y="11"/>
                  </a:lnTo>
                  <a:lnTo>
                    <a:pt x="26" y="15"/>
                  </a:lnTo>
                  <a:lnTo>
                    <a:pt x="30" y="11"/>
                  </a:lnTo>
                  <a:lnTo>
                    <a:pt x="30" y="8"/>
                  </a:lnTo>
                  <a:lnTo>
                    <a:pt x="34" y="8"/>
                  </a:lnTo>
                  <a:lnTo>
                    <a:pt x="37" y="11"/>
                  </a:lnTo>
                  <a:lnTo>
                    <a:pt x="41" y="8"/>
                  </a:lnTo>
                  <a:lnTo>
                    <a:pt x="41" y="4"/>
                  </a:lnTo>
                  <a:lnTo>
                    <a:pt x="45" y="0"/>
                  </a:lnTo>
                  <a:lnTo>
                    <a:pt x="48" y="0"/>
                  </a:lnTo>
                  <a:lnTo>
                    <a:pt x="52" y="0"/>
                  </a:lnTo>
                  <a:lnTo>
                    <a:pt x="56" y="4"/>
                  </a:lnTo>
                  <a:lnTo>
                    <a:pt x="56" y="4"/>
                  </a:lnTo>
                  <a:lnTo>
                    <a:pt x="59" y="4"/>
                  </a:lnTo>
                  <a:lnTo>
                    <a:pt x="59" y="8"/>
                  </a:lnTo>
                  <a:lnTo>
                    <a:pt x="67" y="8"/>
                  </a:lnTo>
                  <a:lnTo>
                    <a:pt x="71" y="8"/>
                  </a:lnTo>
                  <a:lnTo>
                    <a:pt x="74" y="8"/>
                  </a:lnTo>
                  <a:lnTo>
                    <a:pt x="78" y="8"/>
                  </a:lnTo>
                  <a:lnTo>
                    <a:pt x="74" y="11"/>
                  </a:lnTo>
                  <a:lnTo>
                    <a:pt x="74" y="11"/>
                  </a:lnTo>
                  <a:lnTo>
                    <a:pt x="71" y="19"/>
                  </a:lnTo>
                  <a:lnTo>
                    <a:pt x="74" y="19"/>
                  </a:lnTo>
                  <a:lnTo>
                    <a:pt x="74" y="22"/>
                  </a:lnTo>
                  <a:lnTo>
                    <a:pt x="82" y="22"/>
                  </a:lnTo>
                  <a:lnTo>
                    <a:pt x="82" y="26"/>
                  </a:lnTo>
                  <a:lnTo>
                    <a:pt x="85" y="26"/>
                  </a:lnTo>
                  <a:lnTo>
                    <a:pt x="89" y="30"/>
                  </a:lnTo>
                  <a:lnTo>
                    <a:pt x="93" y="26"/>
                  </a:lnTo>
                  <a:lnTo>
                    <a:pt x="93" y="30"/>
                  </a:lnTo>
                  <a:lnTo>
                    <a:pt x="96" y="26"/>
                  </a:lnTo>
                  <a:lnTo>
                    <a:pt x="96" y="30"/>
                  </a:lnTo>
                  <a:lnTo>
                    <a:pt x="96" y="30"/>
                  </a:lnTo>
                  <a:lnTo>
                    <a:pt x="100" y="30"/>
                  </a:lnTo>
                  <a:lnTo>
                    <a:pt x="96" y="34"/>
                  </a:lnTo>
                  <a:lnTo>
                    <a:pt x="96" y="34"/>
                  </a:lnTo>
                  <a:lnTo>
                    <a:pt x="93" y="34"/>
                  </a:lnTo>
                  <a:lnTo>
                    <a:pt x="93" y="34"/>
                  </a:lnTo>
                  <a:lnTo>
                    <a:pt x="89" y="34"/>
                  </a:lnTo>
                  <a:lnTo>
                    <a:pt x="85" y="34"/>
                  </a:lnTo>
                  <a:lnTo>
                    <a:pt x="85" y="37"/>
                  </a:lnTo>
                  <a:lnTo>
                    <a:pt x="85" y="37"/>
                  </a:lnTo>
                  <a:lnTo>
                    <a:pt x="85" y="41"/>
                  </a:lnTo>
                  <a:lnTo>
                    <a:pt x="82" y="41"/>
                  </a:lnTo>
                  <a:lnTo>
                    <a:pt x="82" y="41"/>
                  </a:lnTo>
                  <a:lnTo>
                    <a:pt x="78" y="41"/>
                  </a:lnTo>
                  <a:lnTo>
                    <a:pt x="78" y="41"/>
                  </a:lnTo>
                  <a:lnTo>
                    <a:pt x="78" y="41"/>
                  </a:lnTo>
                  <a:lnTo>
                    <a:pt x="74" y="41"/>
                  </a:lnTo>
                  <a:lnTo>
                    <a:pt x="74" y="41"/>
                  </a:lnTo>
                  <a:lnTo>
                    <a:pt x="74" y="41"/>
                  </a:lnTo>
                  <a:lnTo>
                    <a:pt x="74" y="45"/>
                  </a:lnTo>
                  <a:lnTo>
                    <a:pt x="74" y="45"/>
                  </a:lnTo>
                  <a:lnTo>
                    <a:pt x="74" y="48"/>
                  </a:lnTo>
                  <a:lnTo>
                    <a:pt x="74" y="48"/>
                  </a:lnTo>
                  <a:lnTo>
                    <a:pt x="74" y="48"/>
                  </a:lnTo>
                  <a:lnTo>
                    <a:pt x="74" y="52"/>
                  </a:lnTo>
                  <a:lnTo>
                    <a:pt x="74" y="52"/>
                  </a:lnTo>
                  <a:lnTo>
                    <a:pt x="71" y="52"/>
                  </a:lnTo>
                  <a:lnTo>
                    <a:pt x="71" y="56"/>
                  </a:lnTo>
                  <a:lnTo>
                    <a:pt x="67" y="56"/>
                  </a:lnTo>
                  <a:lnTo>
                    <a:pt x="67" y="56"/>
                  </a:lnTo>
                  <a:lnTo>
                    <a:pt x="67" y="56"/>
                  </a:lnTo>
                  <a:lnTo>
                    <a:pt x="67" y="59"/>
                  </a:lnTo>
                  <a:lnTo>
                    <a:pt x="63" y="59"/>
                  </a:lnTo>
                  <a:lnTo>
                    <a:pt x="63" y="59"/>
                  </a:lnTo>
                  <a:lnTo>
                    <a:pt x="63" y="63"/>
                  </a:lnTo>
                  <a:lnTo>
                    <a:pt x="63" y="63"/>
                  </a:lnTo>
                  <a:lnTo>
                    <a:pt x="67" y="67"/>
                  </a:lnTo>
                  <a:lnTo>
                    <a:pt x="63" y="71"/>
                  </a:lnTo>
                  <a:lnTo>
                    <a:pt x="63" y="74"/>
                  </a:lnTo>
                  <a:lnTo>
                    <a:pt x="67" y="74"/>
                  </a:lnTo>
                  <a:lnTo>
                    <a:pt x="63" y="78"/>
                  </a:lnTo>
                  <a:lnTo>
                    <a:pt x="63" y="78"/>
                  </a:lnTo>
                  <a:lnTo>
                    <a:pt x="63" y="78"/>
                  </a:lnTo>
                  <a:lnTo>
                    <a:pt x="71" y="82"/>
                  </a:lnTo>
                  <a:lnTo>
                    <a:pt x="74" y="85"/>
                  </a:lnTo>
                  <a:lnTo>
                    <a:pt x="74" y="85"/>
                  </a:lnTo>
                  <a:lnTo>
                    <a:pt x="78" y="89"/>
                  </a:lnTo>
                  <a:lnTo>
                    <a:pt x="78" y="89"/>
                  </a:lnTo>
                  <a:lnTo>
                    <a:pt x="78" y="93"/>
                  </a:lnTo>
                  <a:lnTo>
                    <a:pt x="78" y="93"/>
                  </a:lnTo>
                  <a:lnTo>
                    <a:pt x="78" y="97"/>
                  </a:lnTo>
                  <a:lnTo>
                    <a:pt x="85" y="100"/>
                  </a:lnTo>
                  <a:lnTo>
                    <a:pt x="89" y="104"/>
                  </a:lnTo>
                  <a:lnTo>
                    <a:pt x="89" y="104"/>
                  </a:lnTo>
                  <a:lnTo>
                    <a:pt x="96" y="108"/>
                  </a:lnTo>
                  <a:lnTo>
                    <a:pt x="108" y="115"/>
                  </a:lnTo>
                  <a:lnTo>
                    <a:pt x="108" y="115"/>
                  </a:lnTo>
                  <a:lnTo>
                    <a:pt x="115" y="123"/>
                  </a:lnTo>
                  <a:lnTo>
                    <a:pt x="119" y="126"/>
                  </a:lnTo>
                  <a:lnTo>
                    <a:pt x="119" y="126"/>
                  </a:lnTo>
                  <a:lnTo>
                    <a:pt x="119" y="126"/>
                  </a:lnTo>
                  <a:lnTo>
                    <a:pt x="119" y="130"/>
                  </a:lnTo>
                  <a:lnTo>
                    <a:pt x="122" y="134"/>
                  </a:lnTo>
                  <a:lnTo>
                    <a:pt x="122" y="134"/>
                  </a:lnTo>
                  <a:lnTo>
                    <a:pt x="122" y="137"/>
                  </a:lnTo>
                  <a:lnTo>
                    <a:pt x="122" y="137"/>
                  </a:lnTo>
                  <a:lnTo>
                    <a:pt x="126" y="141"/>
                  </a:lnTo>
                  <a:lnTo>
                    <a:pt x="126" y="145"/>
                  </a:lnTo>
                  <a:lnTo>
                    <a:pt x="126" y="149"/>
                  </a:lnTo>
                  <a:lnTo>
                    <a:pt x="130" y="152"/>
                  </a:lnTo>
                  <a:lnTo>
                    <a:pt x="130" y="152"/>
                  </a:lnTo>
                  <a:lnTo>
                    <a:pt x="130" y="156"/>
                  </a:lnTo>
                  <a:lnTo>
                    <a:pt x="130" y="156"/>
                  </a:lnTo>
                  <a:lnTo>
                    <a:pt x="130" y="160"/>
                  </a:lnTo>
                  <a:lnTo>
                    <a:pt x="130" y="160"/>
                  </a:lnTo>
                  <a:lnTo>
                    <a:pt x="130" y="163"/>
                  </a:lnTo>
                  <a:lnTo>
                    <a:pt x="130" y="167"/>
                  </a:lnTo>
                  <a:lnTo>
                    <a:pt x="134" y="167"/>
                  </a:lnTo>
                  <a:lnTo>
                    <a:pt x="134" y="167"/>
                  </a:lnTo>
                  <a:lnTo>
                    <a:pt x="137" y="171"/>
                  </a:lnTo>
                  <a:lnTo>
                    <a:pt x="134" y="174"/>
                  </a:lnTo>
                  <a:lnTo>
                    <a:pt x="134" y="174"/>
                  </a:lnTo>
                  <a:lnTo>
                    <a:pt x="134" y="171"/>
                  </a:lnTo>
                  <a:lnTo>
                    <a:pt x="134" y="171"/>
                  </a:lnTo>
                  <a:lnTo>
                    <a:pt x="134" y="171"/>
                  </a:lnTo>
                  <a:lnTo>
                    <a:pt x="134" y="174"/>
                  </a:lnTo>
                  <a:lnTo>
                    <a:pt x="134" y="174"/>
                  </a:lnTo>
                  <a:lnTo>
                    <a:pt x="134" y="178"/>
                  </a:lnTo>
                  <a:lnTo>
                    <a:pt x="130" y="178"/>
                  </a:lnTo>
                  <a:lnTo>
                    <a:pt x="130" y="182"/>
                  </a:lnTo>
                  <a:lnTo>
                    <a:pt x="130" y="182"/>
                  </a:lnTo>
                  <a:lnTo>
                    <a:pt x="130" y="186"/>
                  </a:lnTo>
                  <a:lnTo>
                    <a:pt x="130" y="189"/>
                  </a:lnTo>
                  <a:lnTo>
                    <a:pt x="130" y="189"/>
                  </a:lnTo>
                  <a:lnTo>
                    <a:pt x="130" y="189"/>
                  </a:lnTo>
                  <a:lnTo>
                    <a:pt x="126" y="193"/>
                  </a:lnTo>
                  <a:lnTo>
                    <a:pt x="126" y="197"/>
                  </a:lnTo>
                  <a:lnTo>
                    <a:pt x="126" y="197"/>
                  </a:lnTo>
                  <a:lnTo>
                    <a:pt x="122" y="200"/>
                  </a:lnTo>
                  <a:lnTo>
                    <a:pt x="119" y="200"/>
                  </a:lnTo>
                  <a:lnTo>
                    <a:pt x="115" y="204"/>
                  </a:lnTo>
                  <a:lnTo>
                    <a:pt x="115" y="204"/>
                  </a:lnTo>
                  <a:lnTo>
                    <a:pt x="111" y="204"/>
                  </a:lnTo>
                  <a:lnTo>
                    <a:pt x="111" y="208"/>
                  </a:lnTo>
                  <a:lnTo>
                    <a:pt x="104" y="212"/>
                  </a:lnTo>
                  <a:lnTo>
                    <a:pt x="100" y="212"/>
                  </a:lnTo>
                  <a:lnTo>
                    <a:pt x="96" y="212"/>
                  </a:lnTo>
                  <a:lnTo>
                    <a:pt x="93" y="212"/>
                  </a:lnTo>
                  <a:lnTo>
                    <a:pt x="93" y="212"/>
                  </a:lnTo>
                  <a:lnTo>
                    <a:pt x="93" y="208"/>
                  </a:lnTo>
                  <a:lnTo>
                    <a:pt x="93" y="208"/>
                  </a:lnTo>
                  <a:lnTo>
                    <a:pt x="93" y="208"/>
                  </a:lnTo>
                  <a:lnTo>
                    <a:pt x="93" y="208"/>
                  </a:lnTo>
                  <a:lnTo>
                    <a:pt x="89" y="208"/>
                  </a:lnTo>
                  <a:lnTo>
                    <a:pt x="93" y="212"/>
                  </a:lnTo>
                  <a:lnTo>
                    <a:pt x="93" y="212"/>
                  </a:lnTo>
                  <a:lnTo>
                    <a:pt x="89" y="212"/>
                  </a:lnTo>
                  <a:lnTo>
                    <a:pt x="89" y="212"/>
                  </a:lnTo>
                  <a:lnTo>
                    <a:pt x="93" y="212"/>
                  </a:lnTo>
                  <a:lnTo>
                    <a:pt x="93" y="215"/>
                  </a:lnTo>
                  <a:lnTo>
                    <a:pt x="93" y="215"/>
                  </a:lnTo>
                  <a:lnTo>
                    <a:pt x="89" y="219"/>
                  </a:lnTo>
                  <a:lnTo>
                    <a:pt x="85" y="215"/>
                  </a:lnTo>
                  <a:lnTo>
                    <a:pt x="89" y="219"/>
                  </a:lnTo>
                  <a:lnTo>
                    <a:pt x="89" y="219"/>
                  </a:lnTo>
                  <a:lnTo>
                    <a:pt x="89" y="223"/>
                  </a:lnTo>
                  <a:lnTo>
                    <a:pt x="85" y="223"/>
                  </a:lnTo>
                  <a:lnTo>
                    <a:pt x="85" y="219"/>
                  </a:lnTo>
                  <a:lnTo>
                    <a:pt x="82" y="219"/>
                  </a:lnTo>
                  <a:lnTo>
                    <a:pt x="85" y="223"/>
                  </a:lnTo>
                  <a:lnTo>
                    <a:pt x="85" y="223"/>
                  </a:lnTo>
                  <a:lnTo>
                    <a:pt x="85" y="223"/>
                  </a:lnTo>
                  <a:lnTo>
                    <a:pt x="82" y="223"/>
                  </a:lnTo>
                  <a:lnTo>
                    <a:pt x="82" y="226"/>
                  </a:lnTo>
                  <a:lnTo>
                    <a:pt x="82" y="226"/>
                  </a:lnTo>
                  <a:lnTo>
                    <a:pt x="78" y="226"/>
                  </a:lnTo>
                  <a:lnTo>
                    <a:pt x="78" y="230"/>
                  </a:lnTo>
                  <a:lnTo>
                    <a:pt x="74" y="230"/>
                  </a:lnTo>
                  <a:lnTo>
                    <a:pt x="74" y="230"/>
                  </a:lnTo>
                  <a:lnTo>
                    <a:pt x="74" y="234"/>
                  </a:lnTo>
                  <a:lnTo>
                    <a:pt x="71" y="234"/>
                  </a:lnTo>
                  <a:lnTo>
                    <a:pt x="71" y="234"/>
                  </a:lnTo>
                  <a:lnTo>
                    <a:pt x="71" y="234"/>
                  </a:lnTo>
                  <a:lnTo>
                    <a:pt x="63" y="238"/>
                  </a:lnTo>
                  <a:lnTo>
                    <a:pt x="59" y="238"/>
                  </a:lnTo>
                  <a:lnTo>
                    <a:pt x="63" y="238"/>
                  </a:lnTo>
                  <a:lnTo>
                    <a:pt x="63" y="234"/>
                  </a:lnTo>
                  <a:lnTo>
                    <a:pt x="67" y="234"/>
                  </a:lnTo>
                  <a:lnTo>
                    <a:pt x="63" y="234"/>
                  </a:lnTo>
                  <a:lnTo>
                    <a:pt x="63" y="234"/>
                  </a:lnTo>
                  <a:lnTo>
                    <a:pt x="63" y="230"/>
                  </a:lnTo>
                  <a:lnTo>
                    <a:pt x="63" y="226"/>
                  </a:lnTo>
                  <a:lnTo>
                    <a:pt x="63" y="226"/>
                  </a:lnTo>
                  <a:lnTo>
                    <a:pt x="63" y="226"/>
                  </a:lnTo>
                  <a:lnTo>
                    <a:pt x="63" y="223"/>
                  </a:lnTo>
                  <a:lnTo>
                    <a:pt x="63" y="219"/>
                  </a:lnTo>
                  <a:lnTo>
                    <a:pt x="71" y="215"/>
                  </a:lnTo>
                  <a:lnTo>
                    <a:pt x="71" y="212"/>
                  </a:lnTo>
                  <a:lnTo>
                    <a:pt x="67" y="215"/>
                  </a:lnTo>
                  <a:lnTo>
                    <a:pt x="63" y="215"/>
                  </a:lnTo>
                  <a:lnTo>
                    <a:pt x="63" y="215"/>
                  </a:lnTo>
                  <a:lnTo>
                    <a:pt x="59" y="212"/>
                  </a:lnTo>
                  <a:lnTo>
                    <a:pt x="59" y="215"/>
                  </a:lnTo>
                  <a:lnTo>
                    <a:pt x="56" y="212"/>
                  </a:lnTo>
                  <a:lnTo>
                    <a:pt x="56" y="212"/>
                  </a:lnTo>
                  <a:lnTo>
                    <a:pt x="56" y="212"/>
                  </a:lnTo>
                  <a:lnTo>
                    <a:pt x="56" y="208"/>
                  </a:lnTo>
                  <a:lnTo>
                    <a:pt x="59" y="204"/>
                  </a:lnTo>
                  <a:lnTo>
                    <a:pt x="63" y="204"/>
                  </a:lnTo>
                  <a:lnTo>
                    <a:pt x="63" y="200"/>
                  </a:lnTo>
                  <a:lnTo>
                    <a:pt x="67" y="200"/>
                  </a:lnTo>
                  <a:lnTo>
                    <a:pt x="71" y="200"/>
                  </a:lnTo>
                  <a:lnTo>
                    <a:pt x="78" y="200"/>
                  </a:lnTo>
                  <a:lnTo>
                    <a:pt x="82" y="200"/>
                  </a:lnTo>
                  <a:lnTo>
                    <a:pt x="82" y="204"/>
                  </a:lnTo>
                  <a:lnTo>
                    <a:pt x="85" y="204"/>
                  </a:lnTo>
                  <a:lnTo>
                    <a:pt x="85" y="200"/>
                  </a:lnTo>
                  <a:lnTo>
                    <a:pt x="85" y="200"/>
                  </a:lnTo>
                  <a:lnTo>
                    <a:pt x="82" y="197"/>
                  </a:lnTo>
                  <a:lnTo>
                    <a:pt x="78" y="197"/>
                  </a:lnTo>
                  <a:lnTo>
                    <a:pt x="78" y="189"/>
                  </a:lnTo>
                  <a:lnTo>
                    <a:pt x="82" y="189"/>
                  </a:lnTo>
                  <a:lnTo>
                    <a:pt x="89" y="189"/>
                  </a:lnTo>
                  <a:lnTo>
                    <a:pt x="89" y="186"/>
                  </a:lnTo>
                  <a:lnTo>
                    <a:pt x="93" y="182"/>
                  </a:lnTo>
                  <a:lnTo>
                    <a:pt x="96" y="182"/>
                  </a:lnTo>
                  <a:lnTo>
                    <a:pt x="100" y="178"/>
                  </a:lnTo>
                  <a:lnTo>
                    <a:pt x="100" y="178"/>
                  </a:lnTo>
                  <a:lnTo>
                    <a:pt x="104" y="174"/>
                  </a:lnTo>
                  <a:lnTo>
                    <a:pt x="104" y="171"/>
                  </a:lnTo>
                  <a:lnTo>
                    <a:pt x="104" y="167"/>
                  </a:lnTo>
                  <a:lnTo>
                    <a:pt x="104" y="163"/>
                  </a:lnTo>
                  <a:lnTo>
                    <a:pt x="104" y="160"/>
                  </a:lnTo>
                  <a:lnTo>
                    <a:pt x="100" y="152"/>
                  </a:lnTo>
                  <a:lnTo>
                    <a:pt x="96" y="152"/>
                  </a:lnTo>
                  <a:lnTo>
                    <a:pt x="96" y="149"/>
                  </a:lnTo>
                  <a:lnTo>
                    <a:pt x="96" y="149"/>
                  </a:lnTo>
                  <a:lnTo>
                    <a:pt x="100" y="145"/>
                  </a:lnTo>
                  <a:lnTo>
                    <a:pt x="100" y="141"/>
                  </a:lnTo>
                  <a:lnTo>
                    <a:pt x="96" y="137"/>
                  </a:lnTo>
                  <a:lnTo>
                    <a:pt x="96" y="134"/>
                  </a:lnTo>
                  <a:lnTo>
                    <a:pt x="100" y="130"/>
                  </a:lnTo>
                  <a:lnTo>
                    <a:pt x="100" y="126"/>
                  </a:lnTo>
                  <a:lnTo>
                    <a:pt x="100" y="126"/>
                  </a:lnTo>
                  <a:lnTo>
                    <a:pt x="96" y="126"/>
                  </a:lnTo>
                  <a:lnTo>
                    <a:pt x="100" y="123"/>
                  </a:lnTo>
                  <a:lnTo>
                    <a:pt x="100" y="119"/>
                  </a:lnTo>
                  <a:lnTo>
                    <a:pt x="100" y="119"/>
                  </a:lnTo>
                  <a:lnTo>
                    <a:pt x="96" y="119"/>
                  </a:lnTo>
                  <a:lnTo>
                    <a:pt x="96" y="119"/>
                  </a:lnTo>
                  <a:lnTo>
                    <a:pt x="93" y="115"/>
                  </a:lnTo>
                  <a:lnTo>
                    <a:pt x="89" y="115"/>
                  </a:lnTo>
                  <a:lnTo>
                    <a:pt x="89" y="115"/>
                  </a:lnTo>
                  <a:lnTo>
                    <a:pt x="89" y="111"/>
                  </a:lnTo>
                  <a:lnTo>
                    <a:pt x="85" y="111"/>
                  </a:lnTo>
                  <a:lnTo>
                    <a:pt x="85" y="111"/>
                  </a:lnTo>
                  <a:lnTo>
                    <a:pt x="82" y="108"/>
                  </a:lnTo>
                  <a:lnTo>
                    <a:pt x="82" y="108"/>
                  </a:lnTo>
                  <a:lnTo>
                    <a:pt x="82" y="104"/>
                  </a:lnTo>
                  <a:lnTo>
                    <a:pt x="78" y="104"/>
                  </a:lnTo>
                  <a:lnTo>
                    <a:pt x="74" y="104"/>
                  </a:lnTo>
                  <a:lnTo>
                    <a:pt x="74" y="100"/>
                  </a:lnTo>
                  <a:lnTo>
                    <a:pt x="67" y="93"/>
                  </a:lnTo>
                  <a:lnTo>
                    <a:pt x="67" y="93"/>
                  </a:lnTo>
                  <a:lnTo>
                    <a:pt x="63" y="89"/>
                  </a:lnTo>
                  <a:lnTo>
                    <a:pt x="59" y="85"/>
                  </a:lnTo>
                  <a:lnTo>
                    <a:pt x="56" y="82"/>
                  </a:lnTo>
                  <a:lnTo>
                    <a:pt x="52" y="82"/>
                  </a:lnTo>
                  <a:lnTo>
                    <a:pt x="48" y="78"/>
                  </a:lnTo>
                  <a:lnTo>
                    <a:pt x="41" y="78"/>
                  </a:lnTo>
                  <a:lnTo>
                    <a:pt x="41" y="74"/>
                  </a:lnTo>
                  <a:lnTo>
                    <a:pt x="37" y="74"/>
                  </a:lnTo>
                  <a:lnTo>
                    <a:pt x="37" y="71"/>
                  </a:lnTo>
                  <a:lnTo>
                    <a:pt x="41" y="71"/>
                  </a:lnTo>
                  <a:lnTo>
                    <a:pt x="37" y="67"/>
                  </a:lnTo>
                  <a:lnTo>
                    <a:pt x="37" y="63"/>
                  </a:lnTo>
                  <a:lnTo>
                    <a:pt x="37" y="63"/>
                  </a:lnTo>
                  <a:lnTo>
                    <a:pt x="41" y="63"/>
                  </a:lnTo>
                  <a:lnTo>
                    <a:pt x="45" y="59"/>
                  </a:lnTo>
                  <a:lnTo>
                    <a:pt x="48" y="59"/>
                  </a:lnTo>
                  <a:lnTo>
                    <a:pt x="48" y="52"/>
                  </a:lnTo>
                  <a:lnTo>
                    <a:pt x="52" y="52"/>
                  </a:lnTo>
                  <a:lnTo>
                    <a:pt x="52" y="52"/>
                  </a:lnTo>
                  <a:lnTo>
                    <a:pt x="48" y="48"/>
                  </a:lnTo>
                  <a:lnTo>
                    <a:pt x="48" y="48"/>
                  </a:lnTo>
                  <a:lnTo>
                    <a:pt x="48" y="45"/>
                  </a:lnTo>
                  <a:lnTo>
                    <a:pt x="41" y="45"/>
                  </a:lnTo>
                  <a:lnTo>
                    <a:pt x="41" y="41"/>
                  </a:lnTo>
                  <a:lnTo>
                    <a:pt x="37" y="41"/>
                  </a:lnTo>
                  <a:lnTo>
                    <a:pt x="34" y="45"/>
                  </a:lnTo>
                  <a:lnTo>
                    <a:pt x="26" y="41"/>
                  </a:lnTo>
                  <a:lnTo>
                    <a:pt x="22" y="41"/>
                  </a:lnTo>
                  <a:lnTo>
                    <a:pt x="19" y="37"/>
                  </a:lnTo>
                  <a:lnTo>
                    <a:pt x="11" y="34"/>
                  </a:lnTo>
                  <a:lnTo>
                    <a:pt x="11" y="30"/>
                  </a:lnTo>
                  <a:lnTo>
                    <a:pt x="11" y="26"/>
                  </a:lnTo>
                  <a:lnTo>
                    <a:pt x="11" y="22"/>
                  </a:lnTo>
                  <a:lnTo>
                    <a:pt x="8" y="19"/>
                  </a:lnTo>
                  <a:lnTo>
                    <a:pt x="0" y="19"/>
                  </a:lnTo>
                  <a:lnTo>
                    <a:pt x="0" y="15"/>
                  </a:lnTo>
                  <a:lnTo>
                    <a:pt x="0" y="15"/>
                  </a:lnTo>
                  <a:close/>
                  <a:moveTo>
                    <a:pt x="45" y="212"/>
                  </a:moveTo>
                  <a:lnTo>
                    <a:pt x="48" y="212"/>
                  </a:lnTo>
                  <a:lnTo>
                    <a:pt x="48" y="215"/>
                  </a:lnTo>
                  <a:lnTo>
                    <a:pt x="48" y="215"/>
                  </a:lnTo>
                  <a:lnTo>
                    <a:pt x="48" y="215"/>
                  </a:lnTo>
                  <a:lnTo>
                    <a:pt x="52" y="212"/>
                  </a:lnTo>
                  <a:lnTo>
                    <a:pt x="48" y="212"/>
                  </a:lnTo>
                  <a:lnTo>
                    <a:pt x="48" y="208"/>
                  </a:lnTo>
                  <a:lnTo>
                    <a:pt x="45" y="21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30" name="Freeform 25"/>
            <p:cNvSpPr>
              <a:spLocks/>
            </p:cNvSpPr>
            <p:nvPr/>
          </p:nvSpPr>
          <p:spPr bwMode="auto">
            <a:xfrm>
              <a:off x="6460992" y="2885191"/>
              <a:ext cx="109364" cy="86205"/>
            </a:xfrm>
            <a:custGeom>
              <a:avLst/>
              <a:gdLst>
                <a:gd name="T0" fmla="*/ 40 w 85"/>
                <a:gd name="T1" fmla="*/ 63 h 67"/>
                <a:gd name="T2" fmla="*/ 44 w 85"/>
                <a:gd name="T3" fmla="*/ 59 h 67"/>
                <a:gd name="T4" fmla="*/ 52 w 85"/>
                <a:gd name="T5" fmla="*/ 59 h 67"/>
                <a:gd name="T6" fmla="*/ 63 w 85"/>
                <a:gd name="T7" fmla="*/ 59 h 67"/>
                <a:gd name="T8" fmla="*/ 66 w 85"/>
                <a:gd name="T9" fmla="*/ 63 h 67"/>
                <a:gd name="T10" fmla="*/ 66 w 85"/>
                <a:gd name="T11" fmla="*/ 59 h 67"/>
                <a:gd name="T12" fmla="*/ 59 w 85"/>
                <a:gd name="T13" fmla="*/ 56 h 67"/>
                <a:gd name="T14" fmla="*/ 63 w 85"/>
                <a:gd name="T15" fmla="*/ 48 h 67"/>
                <a:gd name="T16" fmla="*/ 70 w 85"/>
                <a:gd name="T17" fmla="*/ 45 h 67"/>
                <a:gd name="T18" fmla="*/ 77 w 85"/>
                <a:gd name="T19" fmla="*/ 41 h 67"/>
                <a:gd name="T20" fmla="*/ 81 w 85"/>
                <a:gd name="T21" fmla="*/ 37 h 67"/>
                <a:gd name="T22" fmla="*/ 85 w 85"/>
                <a:gd name="T23" fmla="*/ 30 h 67"/>
                <a:gd name="T24" fmla="*/ 85 w 85"/>
                <a:gd name="T25" fmla="*/ 22 h 67"/>
                <a:gd name="T26" fmla="*/ 81 w 85"/>
                <a:gd name="T27" fmla="*/ 11 h 67"/>
                <a:gd name="T28" fmla="*/ 77 w 85"/>
                <a:gd name="T29" fmla="*/ 8 h 67"/>
                <a:gd name="T30" fmla="*/ 70 w 85"/>
                <a:gd name="T31" fmla="*/ 4 h 67"/>
                <a:gd name="T32" fmla="*/ 66 w 85"/>
                <a:gd name="T33" fmla="*/ 0 h 67"/>
                <a:gd name="T34" fmla="*/ 59 w 85"/>
                <a:gd name="T35" fmla="*/ 4 h 67"/>
                <a:gd name="T36" fmla="*/ 63 w 85"/>
                <a:gd name="T37" fmla="*/ 11 h 67"/>
                <a:gd name="T38" fmla="*/ 63 w 85"/>
                <a:gd name="T39" fmla="*/ 15 h 67"/>
                <a:gd name="T40" fmla="*/ 55 w 85"/>
                <a:gd name="T41" fmla="*/ 8 h 67"/>
                <a:gd name="T42" fmla="*/ 48 w 85"/>
                <a:gd name="T43" fmla="*/ 8 h 67"/>
                <a:gd name="T44" fmla="*/ 44 w 85"/>
                <a:gd name="T45" fmla="*/ 4 h 67"/>
                <a:gd name="T46" fmla="*/ 37 w 85"/>
                <a:gd name="T47" fmla="*/ 4 h 67"/>
                <a:gd name="T48" fmla="*/ 29 w 85"/>
                <a:gd name="T49" fmla="*/ 4 h 67"/>
                <a:gd name="T50" fmla="*/ 22 w 85"/>
                <a:gd name="T51" fmla="*/ 4 h 67"/>
                <a:gd name="T52" fmla="*/ 11 w 85"/>
                <a:gd name="T53" fmla="*/ 4 h 67"/>
                <a:gd name="T54" fmla="*/ 3 w 85"/>
                <a:gd name="T55" fmla="*/ 11 h 67"/>
                <a:gd name="T56" fmla="*/ 0 w 85"/>
                <a:gd name="T57" fmla="*/ 19 h 67"/>
                <a:gd name="T58" fmla="*/ 0 w 85"/>
                <a:gd name="T59" fmla="*/ 30 h 67"/>
                <a:gd name="T60" fmla="*/ 3 w 85"/>
                <a:gd name="T61" fmla="*/ 33 h 67"/>
                <a:gd name="T62" fmla="*/ 3 w 85"/>
                <a:gd name="T63" fmla="*/ 41 h 67"/>
                <a:gd name="T64" fmla="*/ 7 w 85"/>
                <a:gd name="T65" fmla="*/ 45 h 67"/>
                <a:gd name="T66" fmla="*/ 7 w 85"/>
                <a:gd name="T67" fmla="*/ 48 h 67"/>
                <a:gd name="T68" fmla="*/ 11 w 85"/>
                <a:gd name="T69" fmla="*/ 56 h 67"/>
                <a:gd name="T70" fmla="*/ 15 w 85"/>
                <a:gd name="T71" fmla="*/ 56 h 67"/>
                <a:gd name="T72" fmla="*/ 15 w 85"/>
                <a:gd name="T73" fmla="*/ 59 h 67"/>
                <a:gd name="T74" fmla="*/ 18 w 85"/>
                <a:gd name="T75" fmla="*/ 63 h 67"/>
                <a:gd name="T76" fmla="*/ 18 w 85"/>
                <a:gd name="T77" fmla="*/ 59 h 67"/>
                <a:gd name="T78" fmla="*/ 22 w 85"/>
                <a:gd name="T79" fmla="*/ 56 h 67"/>
                <a:gd name="T80" fmla="*/ 26 w 85"/>
                <a:gd name="T81" fmla="*/ 59 h 67"/>
                <a:gd name="T82" fmla="*/ 22 w 85"/>
                <a:gd name="T83" fmla="*/ 67 h 67"/>
                <a:gd name="T84" fmla="*/ 22 w 85"/>
                <a:gd name="T85" fmla="*/ 67 h 67"/>
                <a:gd name="T86" fmla="*/ 26 w 85"/>
                <a:gd name="T87" fmla="*/ 67 h 67"/>
                <a:gd name="T88" fmla="*/ 29 w 85"/>
                <a:gd name="T89" fmla="*/ 67 h 67"/>
                <a:gd name="T90" fmla="*/ 33 w 85"/>
                <a:gd name="T9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5" h="67">
                  <a:moveTo>
                    <a:pt x="37" y="67"/>
                  </a:moveTo>
                  <a:lnTo>
                    <a:pt x="40" y="63"/>
                  </a:lnTo>
                  <a:lnTo>
                    <a:pt x="44" y="63"/>
                  </a:lnTo>
                  <a:lnTo>
                    <a:pt x="44" y="59"/>
                  </a:lnTo>
                  <a:lnTo>
                    <a:pt x="48" y="59"/>
                  </a:lnTo>
                  <a:lnTo>
                    <a:pt x="52" y="59"/>
                  </a:lnTo>
                  <a:lnTo>
                    <a:pt x="59" y="59"/>
                  </a:lnTo>
                  <a:lnTo>
                    <a:pt x="63" y="59"/>
                  </a:lnTo>
                  <a:lnTo>
                    <a:pt x="63" y="63"/>
                  </a:lnTo>
                  <a:lnTo>
                    <a:pt x="66" y="63"/>
                  </a:lnTo>
                  <a:lnTo>
                    <a:pt x="66" y="59"/>
                  </a:lnTo>
                  <a:lnTo>
                    <a:pt x="66" y="59"/>
                  </a:lnTo>
                  <a:lnTo>
                    <a:pt x="63" y="56"/>
                  </a:lnTo>
                  <a:lnTo>
                    <a:pt x="59" y="56"/>
                  </a:lnTo>
                  <a:lnTo>
                    <a:pt x="59" y="48"/>
                  </a:lnTo>
                  <a:lnTo>
                    <a:pt x="63" y="48"/>
                  </a:lnTo>
                  <a:lnTo>
                    <a:pt x="70" y="48"/>
                  </a:lnTo>
                  <a:lnTo>
                    <a:pt x="70" y="45"/>
                  </a:lnTo>
                  <a:lnTo>
                    <a:pt x="74" y="41"/>
                  </a:lnTo>
                  <a:lnTo>
                    <a:pt x="77" y="41"/>
                  </a:lnTo>
                  <a:lnTo>
                    <a:pt x="81" y="37"/>
                  </a:lnTo>
                  <a:lnTo>
                    <a:pt x="81" y="37"/>
                  </a:lnTo>
                  <a:lnTo>
                    <a:pt x="85" y="33"/>
                  </a:lnTo>
                  <a:lnTo>
                    <a:pt x="85" y="30"/>
                  </a:lnTo>
                  <a:lnTo>
                    <a:pt x="85" y="26"/>
                  </a:lnTo>
                  <a:lnTo>
                    <a:pt x="85" y="22"/>
                  </a:lnTo>
                  <a:lnTo>
                    <a:pt x="85" y="19"/>
                  </a:lnTo>
                  <a:lnTo>
                    <a:pt x="81" y="11"/>
                  </a:lnTo>
                  <a:lnTo>
                    <a:pt x="77" y="11"/>
                  </a:lnTo>
                  <a:lnTo>
                    <a:pt x="77" y="8"/>
                  </a:lnTo>
                  <a:lnTo>
                    <a:pt x="74" y="8"/>
                  </a:lnTo>
                  <a:lnTo>
                    <a:pt x="70" y="4"/>
                  </a:lnTo>
                  <a:lnTo>
                    <a:pt x="70" y="4"/>
                  </a:lnTo>
                  <a:lnTo>
                    <a:pt x="66" y="0"/>
                  </a:lnTo>
                  <a:lnTo>
                    <a:pt x="63" y="4"/>
                  </a:lnTo>
                  <a:lnTo>
                    <a:pt x="59" y="4"/>
                  </a:lnTo>
                  <a:lnTo>
                    <a:pt x="63" y="8"/>
                  </a:lnTo>
                  <a:lnTo>
                    <a:pt x="63" y="11"/>
                  </a:lnTo>
                  <a:lnTo>
                    <a:pt x="63" y="15"/>
                  </a:lnTo>
                  <a:lnTo>
                    <a:pt x="63" y="15"/>
                  </a:lnTo>
                  <a:lnTo>
                    <a:pt x="59" y="15"/>
                  </a:lnTo>
                  <a:lnTo>
                    <a:pt x="55" y="8"/>
                  </a:lnTo>
                  <a:lnTo>
                    <a:pt x="52" y="8"/>
                  </a:lnTo>
                  <a:lnTo>
                    <a:pt x="48" y="8"/>
                  </a:lnTo>
                  <a:lnTo>
                    <a:pt x="44" y="4"/>
                  </a:lnTo>
                  <a:lnTo>
                    <a:pt x="44" y="4"/>
                  </a:lnTo>
                  <a:lnTo>
                    <a:pt x="40" y="4"/>
                  </a:lnTo>
                  <a:lnTo>
                    <a:pt x="37" y="4"/>
                  </a:lnTo>
                  <a:lnTo>
                    <a:pt x="33" y="4"/>
                  </a:lnTo>
                  <a:lnTo>
                    <a:pt x="29" y="4"/>
                  </a:lnTo>
                  <a:lnTo>
                    <a:pt x="22" y="4"/>
                  </a:lnTo>
                  <a:lnTo>
                    <a:pt x="22" y="4"/>
                  </a:lnTo>
                  <a:lnTo>
                    <a:pt x="18" y="4"/>
                  </a:lnTo>
                  <a:lnTo>
                    <a:pt x="11" y="4"/>
                  </a:lnTo>
                  <a:lnTo>
                    <a:pt x="7" y="4"/>
                  </a:lnTo>
                  <a:lnTo>
                    <a:pt x="3" y="11"/>
                  </a:lnTo>
                  <a:lnTo>
                    <a:pt x="3" y="15"/>
                  </a:lnTo>
                  <a:lnTo>
                    <a:pt x="0" y="19"/>
                  </a:lnTo>
                  <a:lnTo>
                    <a:pt x="0" y="22"/>
                  </a:lnTo>
                  <a:lnTo>
                    <a:pt x="0" y="30"/>
                  </a:lnTo>
                  <a:lnTo>
                    <a:pt x="3" y="30"/>
                  </a:lnTo>
                  <a:lnTo>
                    <a:pt x="3" y="33"/>
                  </a:lnTo>
                  <a:lnTo>
                    <a:pt x="3" y="37"/>
                  </a:lnTo>
                  <a:lnTo>
                    <a:pt x="3" y="41"/>
                  </a:lnTo>
                  <a:lnTo>
                    <a:pt x="3" y="41"/>
                  </a:lnTo>
                  <a:lnTo>
                    <a:pt x="7" y="45"/>
                  </a:lnTo>
                  <a:lnTo>
                    <a:pt x="7" y="45"/>
                  </a:lnTo>
                  <a:lnTo>
                    <a:pt x="7" y="48"/>
                  </a:lnTo>
                  <a:lnTo>
                    <a:pt x="7" y="52"/>
                  </a:lnTo>
                  <a:lnTo>
                    <a:pt x="11" y="56"/>
                  </a:lnTo>
                  <a:lnTo>
                    <a:pt x="11" y="52"/>
                  </a:lnTo>
                  <a:lnTo>
                    <a:pt x="15" y="56"/>
                  </a:lnTo>
                  <a:lnTo>
                    <a:pt x="15" y="59"/>
                  </a:lnTo>
                  <a:lnTo>
                    <a:pt x="15" y="59"/>
                  </a:lnTo>
                  <a:lnTo>
                    <a:pt x="15" y="63"/>
                  </a:lnTo>
                  <a:lnTo>
                    <a:pt x="18" y="63"/>
                  </a:lnTo>
                  <a:lnTo>
                    <a:pt x="18" y="63"/>
                  </a:lnTo>
                  <a:lnTo>
                    <a:pt x="18" y="59"/>
                  </a:lnTo>
                  <a:lnTo>
                    <a:pt x="22" y="59"/>
                  </a:lnTo>
                  <a:lnTo>
                    <a:pt x="22" y="56"/>
                  </a:lnTo>
                  <a:lnTo>
                    <a:pt x="22" y="59"/>
                  </a:lnTo>
                  <a:lnTo>
                    <a:pt x="26" y="59"/>
                  </a:lnTo>
                  <a:lnTo>
                    <a:pt x="22" y="63"/>
                  </a:lnTo>
                  <a:lnTo>
                    <a:pt x="22" y="67"/>
                  </a:lnTo>
                  <a:lnTo>
                    <a:pt x="22" y="67"/>
                  </a:lnTo>
                  <a:lnTo>
                    <a:pt x="22" y="67"/>
                  </a:lnTo>
                  <a:lnTo>
                    <a:pt x="26" y="67"/>
                  </a:lnTo>
                  <a:lnTo>
                    <a:pt x="26" y="67"/>
                  </a:lnTo>
                  <a:lnTo>
                    <a:pt x="29" y="63"/>
                  </a:lnTo>
                  <a:lnTo>
                    <a:pt x="29" y="67"/>
                  </a:lnTo>
                  <a:lnTo>
                    <a:pt x="33" y="67"/>
                  </a:lnTo>
                  <a:lnTo>
                    <a:pt x="33" y="67"/>
                  </a:lnTo>
                  <a:lnTo>
                    <a:pt x="37" y="6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31" name="Freeform 26"/>
            <p:cNvSpPr>
              <a:spLocks/>
            </p:cNvSpPr>
            <p:nvPr/>
          </p:nvSpPr>
          <p:spPr bwMode="auto">
            <a:xfrm>
              <a:off x="6394088" y="2723074"/>
              <a:ext cx="171122" cy="181415"/>
            </a:xfrm>
            <a:custGeom>
              <a:avLst/>
              <a:gdLst>
                <a:gd name="T0" fmla="*/ 18 w 133"/>
                <a:gd name="T1" fmla="*/ 22 h 141"/>
                <a:gd name="T2" fmla="*/ 26 w 133"/>
                <a:gd name="T3" fmla="*/ 15 h 141"/>
                <a:gd name="T4" fmla="*/ 26 w 133"/>
                <a:gd name="T5" fmla="*/ 4 h 141"/>
                <a:gd name="T6" fmla="*/ 33 w 133"/>
                <a:gd name="T7" fmla="*/ 0 h 141"/>
                <a:gd name="T8" fmla="*/ 44 w 133"/>
                <a:gd name="T9" fmla="*/ 7 h 141"/>
                <a:gd name="T10" fmla="*/ 44 w 133"/>
                <a:gd name="T11" fmla="*/ 19 h 141"/>
                <a:gd name="T12" fmla="*/ 59 w 133"/>
                <a:gd name="T13" fmla="*/ 26 h 141"/>
                <a:gd name="T14" fmla="*/ 74 w 133"/>
                <a:gd name="T15" fmla="*/ 26 h 141"/>
                <a:gd name="T16" fmla="*/ 81 w 133"/>
                <a:gd name="T17" fmla="*/ 33 h 141"/>
                <a:gd name="T18" fmla="*/ 85 w 133"/>
                <a:gd name="T19" fmla="*/ 37 h 141"/>
                <a:gd name="T20" fmla="*/ 78 w 133"/>
                <a:gd name="T21" fmla="*/ 44 h 141"/>
                <a:gd name="T22" fmla="*/ 70 w 133"/>
                <a:gd name="T23" fmla="*/ 48 h 141"/>
                <a:gd name="T24" fmla="*/ 70 w 133"/>
                <a:gd name="T25" fmla="*/ 56 h 141"/>
                <a:gd name="T26" fmla="*/ 74 w 133"/>
                <a:gd name="T27" fmla="*/ 63 h 141"/>
                <a:gd name="T28" fmla="*/ 89 w 133"/>
                <a:gd name="T29" fmla="*/ 67 h 141"/>
                <a:gd name="T30" fmla="*/ 100 w 133"/>
                <a:gd name="T31" fmla="*/ 78 h 141"/>
                <a:gd name="T32" fmla="*/ 107 w 133"/>
                <a:gd name="T33" fmla="*/ 89 h 141"/>
                <a:gd name="T34" fmla="*/ 115 w 133"/>
                <a:gd name="T35" fmla="*/ 93 h 141"/>
                <a:gd name="T36" fmla="*/ 118 w 133"/>
                <a:gd name="T37" fmla="*/ 96 h 141"/>
                <a:gd name="T38" fmla="*/ 122 w 133"/>
                <a:gd name="T39" fmla="*/ 100 h 141"/>
                <a:gd name="T40" fmla="*/ 129 w 133"/>
                <a:gd name="T41" fmla="*/ 104 h 141"/>
                <a:gd name="T42" fmla="*/ 133 w 133"/>
                <a:gd name="T43" fmla="*/ 108 h 141"/>
                <a:gd name="T44" fmla="*/ 133 w 133"/>
                <a:gd name="T45" fmla="*/ 111 h 141"/>
                <a:gd name="T46" fmla="*/ 129 w 133"/>
                <a:gd name="T47" fmla="*/ 122 h 141"/>
                <a:gd name="T48" fmla="*/ 129 w 133"/>
                <a:gd name="T49" fmla="*/ 134 h 141"/>
                <a:gd name="T50" fmla="*/ 122 w 133"/>
                <a:gd name="T51" fmla="*/ 130 h 141"/>
                <a:gd name="T52" fmla="*/ 111 w 133"/>
                <a:gd name="T53" fmla="*/ 130 h 141"/>
                <a:gd name="T54" fmla="*/ 115 w 133"/>
                <a:gd name="T55" fmla="*/ 141 h 141"/>
                <a:gd name="T56" fmla="*/ 107 w 133"/>
                <a:gd name="T57" fmla="*/ 134 h 141"/>
                <a:gd name="T58" fmla="*/ 96 w 133"/>
                <a:gd name="T59" fmla="*/ 130 h 141"/>
                <a:gd name="T60" fmla="*/ 100 w 133"/>
                <a:gd name="T61" fmla="*/ 122 h 141"/>
                <a:gd name="T62" fmla="*/ 100 w 133"/>
                <a:gd name="T63" fmla="*/ 115 h 141"/>
                <a:gd name="T64" fmla="*/ 96 w 133"/>
                <a:gd name="T65" fmla="*/ 108 h 141"/>
                <a:gd name="T66" fmla="*/ 92 w 133"/>
                <a:gd name="T67" fmla="*/ 104 h 141"/>
                <a:gd name="T68" fmla="*/ 85 w 133"/>
                <a:gd name="T69" fmla="*/ 96 h 141"/>
                <a:gd name="T70" fmla="*/ 85 w 133"/>
                <a:gd name="T71" fmla="*/ 89 h 141"/>
                <a:gd name="T72" fmla="*/ 81 w 133"/>
                <a:gd name="T73" fmla="*/ 78 h 141"/>
                <a:gd name="T74" fmla="*/ 63 w 133"/>
                <a:gd name="T75" fmla="*/ 67 h 141"/>
                <a:gd name="T76" fmla="*/ 48 w 133"/>
                <a:gd name="T77" fmla="*/ 78 h 141"/>
                <a:gd name="T78" fmla="*/ 37 w 133"/>
                <a:gd name="T79" fmla="*/ 70 h 141"/>
                <a:gd name="T80" fmla="*/ 26 w 133"/>
                <a:gd name="T81" fmla="*/ 78 h 141"/>
                <a:gd name="T82" fmla="*/ 22 w 133"/>
                <a:gd name="T83" fmla="*/ 67 h 141"/>
                <a:gd name="T84" fmla="*/ 22 w 133"/>
                <a:gd name="T85" fmla="*/ 59 h 141"/>
                <a:gd name="T86" fmla="*/ 22 w 133"/>
                <a:gd name="T87" fmla="*/ 48 h 141"/>
                <a:gd name="T88" fmla="*/ 11 w 133"/>
                <a:gd name="T89" fmla="*/ 52 h 141"/>
                <a:gd name="T90" fmla="*/ 11 w 133"/>
                <a:gd name="T91" fmla="*/ 41 h 141"/>
                <a:gd name="T92" fmla="*/ 0 w 133"/>
                <a:gd name="T93" fmla="*/ 33 h 141"/>
                <a:gd name="T94" fmla="*/ 7 w 133"/>
                <a:gd name="T95" fmla="*/ 26 h 141"/>
                <a:gd name="T96" fmla="*/ 7 w 133"/>
                <a:gd name="T97" fmla="*/ 1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3" h="141">
                  <a:moveTo>
                    <a:pt x="15" y="19"/>
                  </a:moveTo>
                  <a:lnTo>
                    <a:pt x="18" y="19"/>
                  </a:lnTo>
                  <a:lnTo>
                    <a:pt x="18" y="22"/>
                  </a:lnTo>
                  <a:lnTo>
                    <a:pt x="26" y="19"/>
                  </a:lnTo>
                  <a:lnTo>
                    <a:pt x="26" y="19"/>
                  </a:lnTo>
                  <a:lnTo>
                    <a:pt x="26" y="15"/>
                  </a:lnTo>
                  <a:lnTo>
                    <a:pt x="26" y="15"/>
                  </a:lnTo>
                  <a:lnTo>
                    <a:pt x="26" y="11"/>
                  </a:lnTo>
                  <a:lnTo>
                    <a:pt x="26" y="4"/>
                  </a:lnTo>
                  <a:lnTo>
                    <a:pt x="26" y="4"/>
                  </a:lnTo>
                  <a:lnTo>
                    <a:pt x="26" y="0"/>
                  </a:lnTo>
                  <a:lnTo>
                    <a:pt x="33" y="0"/>
                  </a:lnTo>
                  <a:lnTo>
                    <a:pt x="33" y="4"/>
                  </a:lnTo>
                  <a:lnTo>
                    <a:pt x="41" y="4"/>
                  </a:lnTo>
                  <a:lnTo>
                    <a:pt x="44" y="7"/>
                  </a:lnTo>
                  <a:lnTo>
                    <a:pt x="44" y="11"/>
                  </a:lnTo>
                  <a:lnTo>
                    <a:pt x="44" y="15"/>
                  </a:lnTo>
                  <a:lnTo>
                    <a:pt x="44" y="19"/>
                  </a:lnTo>
                  <a:lnTo>
                    <a:pt x="52" y="22"/>
                  </a:lnTo>
                  <a:lnTo>
                    <a:pt x="55" y="26"/>
                  </a:lnTo>
                  <a:lnTo>
                    <a:pt x="59" y="26"/>
                  </a:lnTo>
                  <a:lnTo>
                    <a:pt x="67" y="30"/>
                  </a:lnTo>
                  <a:lnTo>
                    <a:pt x="70" y="26"/>
                  </a:lnTo>
                  <a:lnTo>
                    <a:pt x="74" y="26"/>
                  </a:lnTo>
                  <a:lnTo>
                    <a:pt x="74" y="30"/>
                  </a:lnTo>
                  <a:lnTo>
                    <a:pt x="81" y="30"/>
                  </a:lnTo>
                  <a:lnTo>
                    <a:pt x="81" y="33"/>
                  </a:lnTo>
                  <a:lnTo>
                    <a:pt x="81" y="33"/>
                  </a:lnTo>
                  <a:lnTo>
                    <a:pt x="85" y="37"/>
                  </a:lnTo>
                  <a:lnTo>
                    <a:pt x="85" y="37"/>
                  </a:lnTo>
                  <a:lnTo>
                    <a:pt x="81" y="37"/>
                  </a:lnTo>
                  <a:lnTo>
                    <a:pt x="81" y="44"/>
                  </a:lnTo>
                  <a:lnTo>
                    <a:pt x="78" y="44"/>
                  </a:lnTo>
                  <a:lnTo>
                    <a:pt x="74" y="48"/>
                  </a:lnTo>
                  <a:lnTo>
                    <a:pt x="70" y="48"/>
                  </a:lnTo>
                  <a:lnTo>
                    <a:pt x="70" y="48"/>
                  </a:lnTo>
                  <a:lnTo>
                    <a:pt x="70" y="52"/>
                  </a:lnTo>
                  <a:lnTo>
                    <a:pt x="74" y="56"/>
                  </a:lnTo>
                  <a:lnTo>
                    <a:pt x="70" y="56"/>
                  </a:lnTo>
                  <a:lnTo>
                    <a:pt x="70" y="59"/>
                  </a:lnTo>
                  <a:lnTo>
                    <a:pt x="74" y="59"/>
                  </a:lnTo>
                  <a:lnTo>
                    <a:pt x="74" y="63"/>
                  </a:lnTo>
                  <a:lnTo>
                    <a:pt x="81" y="63"/>
                  </a:lnTo>
                  <a:lnTo>
                    <a:pt x="85" y="67"/>
                  </a:lnTo>
                  <a:lnTo>
                    <a:pt x="89" y="67"/>
                  </a:lnTo>
                  <a:lnTo>
                    <a:pt x="92" y="70"/>
                  </a:lnTo>
                  <a:lnTo>
                    <a:pt x="96" y="74"/>
                  </a:lnTo>
                  <a:lnTo>
                    <a:pt x="100" y="78"/>
                  </a:lnTo>
                  <a:lnTo>
                    <a:pt x="100" y="78"/>
                  </a:lnTo>
                  <a:lnTo>
                    <a:pt x="107" y="85"/>
                  </a:lnTo>
                  <a:lnTo>
                    <a:pt x="107" y="89"/>
                  </a:lnTo>
                  <a:lnTo>
                    <a:pt x="111" y="89"/>
                  </a:lnTo>
                  <a:lnTo>
                    <a:pt x="115" y="89"/>
                  </a:lnTo>
                  <a:lnTo>
                    <a:pt x="115" y="93"/>
                  </a:lnTo>
                  <a:lnTo>
                    <a:pt x="115" y="93"/>
                  </a:lnTo>
                  <a:lnTo>
                    <a:pt x="118" y="96"/>
                  </a:lnTo>
                  <a:lnTo>
                    <a:pt x="118" y="96"/>
                  </a:lnTo>
                  <a:lnTo>
                    <a:pt x="122" y="96"/>
                  </a:lnTo>
                  <a:lnTo>
                    <a:pt x="122" y="100"/>
                  </a:lnTo>
                  <a:lnTo>
                    <a:pt x="122" y="100"/>
                  </a:lnTo>
                  <a:lnTo>
                    <a:pt x="126" y="100"/>
                  </a:lnTo>
                  <a:lnTo>
                    <a:pt x="129" y="104"/>
                  </a:lnTo>
                  <a:lnTo>
                    <a:pt x="129" y="104"/>
                  </a:lnTo>
                  <a:lnTo>
                    <a:pt x="133" y="104"/>
                  </a:lnTo>
                  <a:lnTo>
                    <a:pt x="133" y="104"/>
                  </a:lnTo>
                  <a:lnTo>
                    <a:pt x="133" y="108"/>
                  </a:lnTo>
                  <a:lnTo>
                    <a:pt x="129" y="111"/>
                  </a:lnTo>
                  <a:lnTo>
                    <a:pt x="133" y="111"/>
                  </a:lnTo>
                  <a:lnTo>
                    <a:pt x="133" y="111"/>
                  </a:lnTo>
                  <a:lnTo>
                    <a:pt x="133" y="115"/>
                  </a:lnTo>
                  <a:lnTo>
                    <a:pt x="129" y="119"/>
                  </a:lnTo>
                  <a:lnTo>
                    <a:pt x="129" y="122"/>
                  </a:lnTo>
                  <a:lnTo>
                    <a:pt x="133" y="126"/>
                  </a:lnTo>
                  <a:lnTo>
                    <a:pt x="133" y="130"/>
                  </a:lnTo>
                  <a:lnTo>
                    <a:pt x="129" y="134"/>
                  </a:lnTo>
                  <a:lnTo>
                    <a:pt x="126" y="134"/>
                  </a:lnTo>
                  <a:lnTo>
                    <a:pt x="122" y="130"/>
                  </a:lnTo>
                  <a:lnTo>
                    <a:pt x="122" y="130"/>
                  </a:lnTo>
                  <a:lnTo>
                    <a:pt x="118" y="126"/>
                  </a:lnTo>
                  <a:lnTo>
                    <a:pt x="115" y="130"/>
                  </a:lnTo>
                  <a:lnTo>
                    <a:pt x="111" y="130"/>
                  </a:lnTo>
                  <a:lnTo>
                    <a:pt x="115" y="134"/>
                  </a:lnTo>
                  <a:lnTo>
                    <a:pt x="115" y="137"/>
                  </a:lnTo>
                  <a:lnTo>
                    <a:pt x="115" y="141"/>
                  </a:lnTo>
                  <a:lnTo>
                    <a:pt x="115" y="141"/>
                  </a:lnTo>
                  <a:lnTo>
                    <a:pt x="111" y="141"/>
                  </a:lnTo>
                  <a:lnTo>
                    <a:pt x="107" y="134"/>
                  </a:lnTo>
                  <a:lnTo>
                    <a:pt x="104" y="134"/>
                  </a:lnTo>
                  <a:lnTo>
                    <a:pt x="100" y="134"/>
                  </a:lnTo>
                  <a:lnTo>
                    <a:pt x="96" y="130"/>
                  </a:lnTo>
                  <a:lnTo>
                    <a:pt x="100" y="130"/>
                  </a:lnTo>
                  <a:lnTo>
                    <a:pt x="100" y="126"/>
                  </a:lnTo>
                  <a:lnTo>
                    <a:pt x="100" y="122"/>
                  </a:lnTo>
                  <a:lnTo>
                    <a:pt x="100" y="119"/>
                  </a:lnTo>
                  <a:lnTo>
                    <a:pt x="100" y="119"/>
                  </a:lnTo>
                  <a:lnTo>
                    <a:pt x="100" y="115"/>
                  </a:lnTo>
                  <a:lnTo>
                    <a:pt x="104" y="111"/>
                  </a:lnTo>
                  <a:lnTo>
                    <a:pt x="100" y="111"/>
                  </a:lnTo>
                  <a:lnTo>
                    <a:pt x="96" y="108"/>
                  </a:lnTo>
                  <a:lnTo>
                    <a:pt x="100" y="108"/>
                  </a:lnTo>
                  <a:lnTo>
                    <a:pt x="96" y="104"/>
                  </a:lnTo>
                  <a:lnTo>
                    <a:pt x="92" y="104"/>
                  </a:lnTo>
                  <a:lnTo>
                    <a:pt x="89" y="100"/>
                  </a:lnTo>
                  <a:lnTo>
                    <a:pt x="85" y="100"/>
                  </a:lnTo>
                  <a:lnTo>
                    <a:pt x="85" y="96"/>
                  </a:lnTo>
                  <a:lnTo>
                    <a:pt x="85" y="93"/>
                  </a:lnTo>
                  <a:lnTo>
                    <a:pt x="85" y="89"/>
                  </a:lnTo>
                  <a:lnTo>
                    <a:pt x="85" y="89"/>
                  </a:lnTo>
                  <a:lnTo>
                    <a:pt x="85" y="85"/>
                  </a:lnTo>
                  <a:lnTo>
                    <a:pt x="85" y="82"/>
                  </a:lnTo>
                  <a:lnTo>
                    <a:pt x="81" y="78"/>
                  </a:lnTo>
                  <a:lnTo>
                    <a:pt x="74" y="74"/>
                  </a:lnTo>
                  <a:lnTo>
                    <a:pt x="70" y="70"/>
                  </a:lnTo>
                  <a:lnTo>
                    <a:pt x="63" y="67"/>
                  </a:lnTo>
                  <a:lnTo>
                    <a:pt x="59" y="70"/>
                  </a:lnTo>
                  <a:lnTo>
                    <a:pt x="55" y="74"/>
                  </a:lnTo>
                  <a:lnTo>
                    <a:pt x="48" y="78"/>
                  </a:lnTo>
                  <a:lnTo>
                    <a:pt x="44" y="74"/>
                  </a:lnTo>
                  <a:lnTo>
                    <a:pt x="41" y="74"/>
                  </a:lnTo>
                  <a:lnTo>
                    <a:pt x="37" y="70"/>
                  </a:lnTo>
                  <a:lnTo>
                    <a:pt x="33" y="74"/>
                  </a:lnTo>
                  <a:lnTo>
                    <a:pt x="30" y="78"/>
                  </a:lnTo>
                  <a:lnTo>
                    <a:pt x="26" y="78"/>
                  </a:lnTo>
                  <a:lnTo>
                    <a:pt x="22" y="78"/>
                  </a:lnTo>
                  <a:lnTo>
                    <a:pt x="22" y="70"/>
                  </a:lnTo>
                  <a:lnTo>
                    <a:pt x="22" y="67"/>
                  </a:lnTo>
                  <a:lnTo>
                    <a:pt x="22" y="63"/>
                  </a:lnTo>
                  <a:lnTo>
                    <a:pt x="22" y="59"/>
                  </a:lnTo>
                  <a:lnTo>
                    <a:pt x="22" y="59"/>
                  </a:lnTo>
                  <a:lnTo>
                    <a:pt x="22" y="56"/>
                  </a:lnTo>
                  <a:lnTo>
                    <a:pt x="22" y="52"/>
                  </a:lnTo>
                  <a:lnTo>
                    <a:pt x="22" y="48"/>
                  </a:lnTo>
                  <a:lnTo>
                    <a:pt x="18" y="48"/>
                  </a:lnTo>
                  <a:lnTo>
                    <a:pt x="15" y="52"/>
                  </a:lnTo>
                  <a:lnTo>
                    <a:pt x="11" y="52"/>
                  </a:lnTo>
                  <a:lnTo>
                    <a:pt x="7" y="48"/>
                  </a:lnTo>
                  <a:lnTo>
                    <a:pt x="11" y="44"/>
                  </a:lnTo>
                  <a:lnTo>
                    <a:pt x="11" y="41"/>
                  </a:lnTo>
                  <a:lnTo>
                    <a:pt x="7" y="37"/>
                  </a:lnTo>
                  <a:lnTo>
                    <a:pt x="4" y="37"/>
                  </a:lnTo>
                  <a:lnTo>
                    <a:pt x="0" y="33"/>
                  </a:lnTo>
                  <a:lnTo>
                    <a:pt x="4" y="30"/>
                  </a:lnTo>
                  <a:lnTo>
                    <a:pt x="4" y="30"/>
                  </a:lnTo>
                  <a:lnTo>
                    <a:pt x="7" y="26"/>
                  </a:lnTo>
                  <a:lnTo>
                    <a:pt x="7" y="26"/>
                  </a:lnTo>
                  <a:lnTo>
                    <a:pt x="7" y="22"/>
                  </a:lnTo>
                  <a:lnTo>
                    <a:pt x="7" y="19"/>
                  </a:lnTo>
                  <a:lnTo>
                    <a:pt x="15" y="19"/>
                  </a:lnTo>
                  <a:lnTo>
                    <a:pt x="15" y="1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32" name="Freeform 27"/>
            <p:cNvSpPr>
              <a:spLocks noEditPoints="1"/>
            </p:cNvSpPr>
            <p:nvPr/>
          </p:nvSpPr>
          <p:spPr bwMode="auto">
            <a:xfrm>
              <a:off x="6346483" y="2765533"/>
              <a:ext cx="181415" cy="301072"/>
            </a:xfrm>
            <a:custGeom>
              <a:avLst/>
              <a:gdLst>
                <a:gd name="T0" fmla="*/ 13 w 38"/>
                <a:gd name="T1" fmla="*/ 3 h 63"/>
                <a:gd name="T2" fmla="*/ 16 w 38"/>
                <a:gd name="T3" fmla="*/ 4 h 63"/>
                <a:gd name="T4" fmla="*/ 16 w 38"/>
                <a:gd name="T5" fmla="*/ 8 h 63"/>
                <a:gd name="T6" fmla="*/ 18 w 38"/>
                <a:gd name="T7" fmla="*/ 12 h 63"/>
                <a:gd name="T8" fmla="*/ 23 w 38"/>
                <a:gd name="T9" fmla="*/ 12 h 63"/>
                <a:gd name="T10" fmla="*/ 30 w 38"/>
                <a:gd name="T11" fmla="*/ 11 h 63"/>
                <a:gd name="T12" fmla="*/ 33 w 38"/>
                <a:gd name="T13" fmla="*/ 15 h 63"/>
                <a:gd name="T14" fmla="*/ 35 w 38"/>
                <a:gd name="T15" fmla="*/ 19 h 63"/>
                <a:gd name="T16" fmla="*/ 38 w 38"/>
                <a:gd name="T17" fmla="*/ 21 h 63"/>
                <a:gd name="T18" fmla="*/ 37 w 38"/>
                <a:gd name="T19" fmla="*/ 25 h 63"/>
                <a:gd name="T20" fmla="*/ 33 w 38"/>
                <a:gd name="T21" fmla="*/ 26 h 63"/>
                <a:gd name="T22" fmla="*/ 27 w 38"/>
                <a:gd name="T23" fmla="*/ 26 h 63"/>
                <a:gd name="T24" fmla="*/ 24 w 38"/>
                <a:gd name="T25" fmla="*/ 31 h 63"/>
                <a:gd name="T26" fmla="*/ 25 w 38"/>
                <a:gd name="T27" fmla="*/ 36 h 63"/>
                <a:gd name="T28" fmla="*/ 23 w 38"/>
                <a:gd name="T29" fmla="*/ 36 h 63"/>
                <a:gd name="T30" fmla="*/ 21 w 38"/>
                <a:gd name="T31" fmla="*/ 34 h 63"/>
                <a:gd name="T32" fmla="*/ 19 w 38"/>
                <a:gd name="T33" fmla="*/ 34 h 63"/>
                <a:gd name="T34" fmla="*/ 17 w 38"/>
                <a:gd name="T35" fmla="*/ 33 h 63"/>
                <a:gd name="T36" fmla="*/ 16 w 38"/>
                <a:gd name="T37" fmla="*/ 31 h 63"/>
                <a:gd name="T38" fmla="*/ 14 w 38"/>
                <a:gd name="T39" fmla="*/ 31 h 63"/>
                <a:gd name="T40" fmla="*/ 13 w 38"/>
                <a:gd name="T41" fmla="*/ 31 h 63"/>
                <a:gd name="T42" fmla="*/ 13 w 38"/>
                <a:gd name="T43" fmla="*/ 34 h 63"/>
                <a:gd name="T44" fmla="*/ 12 w 38"/>
                <a:gd name="T45" fmla="*/ 38 h 63"/>
                <a:gd name="T46" fmla="*/ 10 w 38"/>
                <a:gd name="T47" fmla="*/ 44 h 63"/>
                <a:gd name="T48" fmla="*/ 10 w 38"/>
                <a:gd name="T49" fmla="*/ 46 h 63"/>
                <a:gd name="T50" fmla="*/ 12 w 38"/>
                <a:gd name="T51" fmla="*/ 49 h 63"/>
                <a:gd name="T52" fmla="*/ 13 w 38"/>
                <a:gd name="T53" fmla="*/ 49 h 63"/>
                <a:gd name="T54" fmla="*/ 15 w 38"/>
                <a:gd name="T55" fmla="*/ 52 h 63"/>
                <a:gd name="T56" fmla="*/ 16 w 38"/>
                <a:gd name="T57" fmla="*/ 52 h 63"/>
                <a:gd name="T58" fmla="*/ 17 w 38"/>
                <a:gd name="T59" fmla="*/ 55 h 63"/>
                <a:gd name="T60" fmla="*/ 17 w 38"/>
                <a:gd name="T61" fmla="*/ 56 h 63"/>
                <a:gd name="T62" fmla="*/ 20 w 38"/>
                <a:gd name="T63" fmla="*/ 59 h 63"/>
                <a:gd name="T64" fmla="*/ 23 w 38"/>
                <a:gd name="T65" fmla="*/ 61 h 63"/>
                <a:gd name="T66" fmla="*/ 23 w 38"/>
                <a:gd name="T67" fmla="*/ 63 h 63"/>
                <a:gd name="T68" fmla="*/ 19 w 38"/>
                <a:gd name="T69" fmla="*/ 62 h 63"/>
                <a:gd name="T70" fmla="*/ 18 w 38"/>
                <a:gd name="T71" fmla="*/ 60 h 63"/>
                <a:gd name="T72" fmla="*/ 15 w 38"/>
                <a:gd name="T73" fmla="*/ 60 h 63"/>
                <a:gd name="T74" fmla="*/ 13 w 38"/>
                <a:gd name="T75" fmla="*/ 57 h 63"/>
                <a:gd name="T76" fmla="*/ 10 w 38"/>
                <a:gd name="T77" fmla="*/ 55 h 63"/>
                <a:gd name="T78" fmla="*/ 8 w 38"/>
                <a:gd name="T79" fmla="*/ 52 h 63"/>
                <a:gd name="T80" fmla="*/ 6 w 38"/>
                <a:gd name="T81" fmla="*/ 51 h 63"/>
                <a:gd name="T82" fmla="*/ 7 w 38"/>
                <a:gd name="T83" fmla="*/ 48 h 63"/>
                <a:gd name="T84" fmla="*/ 8 w 38"/>
                <a:gd name="T85" fmla="*/ 45 h 63"/>
                <a:gd name="T86" fmla="*/ 9 w 38"/>
                <a:gd name="T87" fmla="*/ 42 h 63"/>
                <a:gd name="T88" fmla="*/ 11 w 38"/>
                <a:gd name="T89" fmla="*/ 36 h 63"/>
                <a:gd name="T90" fmla="*/ 10 w 38"/>
                <a:gd name="T91" fmla="*/ 31 h 63"/>
                <a:gd name="T92" fmla="*/ 7 w 38"/>
                <a:gd name="T93" fmla="*/ 26 h 63"/>
                <a:gd name="T94" fmla="*/ 6 w 38"/>
                <a:gd name="T95" fmla="*/ 22 h 63"/>
                <a:gd name="T96" fmla="*/ 6 w 38"/>
                <a:gd name="T97" fmla="*/ 18 h 63"/>
                <a:gd name="T98" fmla="*/ 2 w 38"/>
                <a:gd name="T99" fmla="*/ 13 h 63"/>
                <a:gd name="T100" fmla="*/ 0 w 38"/>
                <a:gd name="T101" fmla="*/ 10 h 63"/>
                <a:gd name="T102" fmla="*/ 2 w 38"/>
                <a:gd name="T103" fmla="*/ 6 h 63"/>
                <a:gd name="T104" fmla="*/ 6 w 38"/>
                <a:gd name="T105" fmla="*/ 4 h 63"/>
                <a:gd name="T106" fmla="*/ 9 w 38"/>
                <a:gd name="T107" fmla="*/ 2 h 63"/>
                <a:gd name="T108" fmla="*/ 10 w 38"/>
                <a:gd name="T109" fmla="*/ 0 h 63"/>
                <a:gd name="T110" fmla="*/ 13 w 38"/>
                <a:gd name="T111" fmla="*/ 59 h 63"/>
                <a:gd name="T112" fmla="*/ 10 w 38"/>
                <a:gd name="T113" fmla="*/ 55 h 63"/>
                <a:gd name="T114" fmla="*/ 7 w 38"/>
                <a:gd name="T115" fmla="*/ 55 h 63"/>
                <a:gd name="T116" fmla="*/ 23 w 38"/>
                <a:gd name="T117" fmla="*/ 37 h 63"/>
                <a:gd name="T118" fmla="*/ 13 w 38"/>
                <a:gd name="T119" fmla="*/ 46 h 63"/>
                <a:gd name="T120" fmla="*/ 14 w 38"/>
                <a:gd name="T121" fmla="*/ 4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 h="63">
                  <a:moveTo>
                    <a:pt x="10" y="0"/>
                  </a:moveTo>
                  <a:cubicBezTo>
                    <a:pt x="11" y="1"/>
                    <a:pt x="11" y="1"/>
                    <a:pt x="11" y="1"/>
                  </a:cubicBezTo>
                  <a:cubicBezTo>
                    <a:pt x="12" y="1"/>
                    <a:pt x="12" y="1"/>
                    <a:pt x="12" y="1"/>
                  </a:cubicBezTo>
                  <a:cubicBezTo>
                    <a:pt x="13" y="2"/>
                    <a:pt x="13" y="2"/>
                    <a:pt x="13" y="2"/>
                  </a:cubicBezTo>
                  <a:cubicBezTo>
                    <a:pt x="13" y="3"/>
                    <a:pt x="13" y="3"/>
                    <a:pt x="13" y="3"/>
                  </a:cubicBezTo>
                  <a:cubicBezTo>
                    <a:pt x="12" y="4"/>
                    <a:pt x="12" y="4"/>
                    <a:pt x="12" y="4"/>
                  </a:cubicBezTo>
                  <a:cubicBezTo>
                    <a:pt x="13" y="5"/>
                    <a:pt x="13" y="5"/>
                    <a:pt x="13" y="5"/>
                  </a:cubicBezTo>
                  <a:cubicBezTo>
                    <a:pt x="14" y="5"/>
                    <a:pt x="14" y="5"/>
                    <a:pt x="14" y="5"/>
                  </a:cubicBezTo>
                  <a:cubicBezTo>
                    <a:pt x="15" y="4"/>
                    <a:pt x="15" y="4"/>
                    <a:pt x="15" y="4"/>
                  </a:cubicBezTo>
                  <a:cubicBezTo>
                    <a:pt x="16" y="4"/>
                    <a:pt x="16" y="4"/>
                    <a:pt x="16" y="4"/>
                  </a:cubicBezTo>
                  <a:cubicBezTo>
                    <a:pt x="16" y="5"/>
                    <a:pt x="16" y="5"/>
                    <a:pt x="16" y="5"/>
                  </a:cubicBezTo>
                  <a:cubicBezTo>
                    <a:pt x="16" y="6"/>
                    <a:pt x="16" y="6"/>
                    <a:pt x="16" y="6"/>
                  </a:cubicBezTo>
                  <a:cubicBezTo>
                    <a:pt x="16" y="7"/>
                    <a:pt x="16" y="7"/>
                    <a:pt x="16" y="7"/>
                  </a:cubicBezTo>
                  <a:cubicBezTo>
                    <a:pt x="16" y="7"/>
                    <a:pt x="16" y="7"/>
                    <a:pt x="16" y="7"/>
                  </a:cubicBezTo>
                  <a:cubicBezTo>
                    <a:pt x="16" y="8"/>
                    <a:pt x="16" y="8"/>
                    <a:pt x="16" y="8"/>
                  </a:cubicBezTo>
                  <a:cubicBezTo>
                    <a:pt x="16" y="9"/>
                    <a:pt x="16" y="9"/>
                    <a:pt x="16" y="9"/>
                  </a:cubicBezTo>
                  <a:cubicBezTo>
                    <a:pt x="16" y="10"/>
                    <a:pt x="16" y="10"/>
                    <a:pt x="16" y="10"/>
                  </a:cubicBezTo>
                  <a:cubicBezTo>
                    <a:pt x="16" y="12"/>
                    <a:pt x="16" y="12"/>
                    <a:pt x="16" y="12"/>
                  </a:cubicBezTo>
                  <a:cubicBezTo>
                    <a:pt x="17" y="12"/>
                    <a:pt x="17" y="12"/>
                    <a:pt x="17" y="12"/>
                  </a:cubicBezTo>
                  <a:cubicBezTo>
                    <a:pt x="18" y="12"/>
                    <a:pt x="18" y="12"/>
                    <a:pt x="18" y="12"/>
                  </a:cubicBezTo>
                  <a:cubicBezTo>
                    <a:pt x="19" y="11"/>
                    <a:pt x="19" y="11"/>
                    <a:pt x="19" y="11"/>
                  </a:cubicBezTo>
                  <a:cubicBezTo>
                    <a:pt x="20" y="10"/>
                    <a:pt x="20" y="10"/>
                    <a:pt x="20" y="10"/>
                  </a:cubicBezTo>
                  <a:cubicBezTo>
                    <a:pt x="21" y="11"/>
                    <a:pt x="21" y="11"/>
                    <a:pt x="21" y="11"/>
                  </a:cubicBezTo>
                  <a:cubicBezTo>
                    <a:pt x="22" y="11"/>
                    <a:pt x="22" y="11"/>
                    <a:pt x="22" y="11"/>
                  </a:cubicBezTo>
                  <a:cubicBezTo>
                    <a:pt x="23" y="12"/>
                    <a:pt x="23" y="12"/>
                    <a:pt x="23" y="12"/>
                  </a:cubicBezTo>
                  <a:cubicBezTo>
                    <a:pt x="25" y="11"/>
                    <a:pt x="25" y="11"/>
                    <a:pt x="25" y="11"/>
                  </a:cubicBezTo>
                  <a:cubicBezTo>
                    <a:pt x="26" y="10"/>
                    <a:pt x="26" y="10"/>
                    <a:pt x="26" y="10"/>
                  </a:cubicBezTo>
                  <a:cubicBezTo>
                    <a:pt x="27" y="9"/>
                    <a:pt x="27" y="9"/>
                    <a:pt x="27" y="9"/>
                  </a:cubicBezTo>
                  <a:cubicBezTo>
                    <a:pt x="29" y="10"/>
                    <a:pt x="29" y="10"/>
                    <a:pt x="29" y="10"/>
                  </a:cubicBezTo>
                  <a:cubicBezTo>
                    <a:pt x="30" y="11"/>
                    <a:pt x="30" y="11"/>
                    <a:pt x="30" y="11"/>
                  </a:cubicBezTo>
                  <a:cubicBezTo>
                    <a:pt x="32" y="12"/>
                    <a:pt x="32" y="12"/>
                    <a:pt x="32" y="12"/>
                  </a:cubicBezTo>
                  <a:cubicBezTo>
                    <a:pt x="33" y="13"/>
                    <a:pt x="33" y="13"/>
                    <a:pt x="33" y="13"/>
                  </a:cubicBezTo>
                  <a:cubicBezTo>
                    <a:pt x="33" y="14"/>
                    <a:pt x="33" y="14"/>
                    <a:pt x="33" y="14"/>
                  </a:cubicBezTo>
                  <a:cubicBezTo>
                    <a:pt x="33" y="15"/>
                    <a:pt x="33" y="15"/>
                    <a:pt x="33" y="15"/>
                  </a:cubicBezTo>
                  <a:cubicBezTo>
                    <a:pt x="33" y="15"/>
                    <a:pt x="33" y="15"/>
                    <a:pt x="33" y="15"/>
                  </a:cubicBezTo>
                  <a:cubicBezTo>
                    <a:pt x="33" y="16"/>
                    <a:pt x="33" y="16"/>
                    <a:pt x="33" y="16"/>
                  </a:cubicBezTo>
                  <a:cubicBezTo>
                    <a:pt x="33" y="17"/>
                    <a:pt x="33" y="17"/>
                    <a:pt x="33" y="17"/>
                  </a:cubicBezTo>
                  <a:cubicBezTo>
                    <a:pt x="33" y="18"/>
                    <a:pt x="33" y="18"/>
                    <a:pt x="33" y="18"/>
                  </a:cubicBezTo>
                  <a:cubicBezTo>
                    <a:pt x="34" y="18"/>
                    <a:pt x="34" y="18"/>
                    <a:pt x="34" y="18"/>
                  </a:cubicBezTo>
                  <a:cubicBezTo>
                    <a:pt x="35" y="19"/>
                    <a:pt x="35" y="19"/>
                    <a:pt x="35" y="19"/>
                  </a:cubicBezTo>
                  <a:cubicBezTo>
                    <a:pt x="36" y="19"/>
                    <a:pt x="36" y="19"/>
                    <a:pt x="36" y="19"/>
                  </a:cubicBezTo>
                  <a:cubicBezTo>
                    <a:pt x="37" y="20"/>
                    <a:pt x="37" y="20"/>
                    <a:pt x="37" y="20"/>
                  </a:cubicBezTo>
                  <a:cubicBezTo>
                    <a:pt x="36" y="20"/>
                    <a:pt x="36" y="20"/>
                    <a:pt x="36" y="20"/>
                  </a:cubicBezTo>
                  <a:cubicBezTo>
                    <a:pt x="37" y="21"/>
                    <a:pt x="37" y="21"/>
                    <a:pt x="37" y="21"/>
                  </a:cubicBezTo>
                  <a:cubicBezTo>
                    <a:pt x="38" y="21"/>
                    <a:pt x="38" y="21"/>
                    <a:pt x="38" y="21"/>
                  </a:cubicBezTo>
                  <a:cubicBezTo>
                    <a:pt x="37" y="22"/>
                    <a:pt x="37" y="22"/>
                    <a:pt x="37" y="22"/>
                  </a:cubicBezTo>
                  <a:cubicBezTo>
                    <a:pt x="37" y="23"/>
                    <a:pt x="37" y="23"/>
                    <a:pt x="37" y="23"/>
                  </a:cubicBezTo>
                  <a:cubicBezTo>
                    <a:pt x="37" y="23"/>
                    <a:pt x="37" y="23"/>
                    <a:pt x="37" y="23"/>
                  </a:cubicBezTo>
                  <a:cubicBezTo>
                    <a:pt x="37" y="24"/>
                    <a:pt x="37" y="24"/>
                    <a:pt x="37" y="24"/>
                  </a:cubicBezTo>
                  <a:cubicBezTo>
                    <a:pt x="37" y="25"/>
                    <a:pt x="37" y="25"/>
                    <a:pt x="37" y="25"/>
                  </a:cubicBezTo>
                  <a:cubicBezTo>
                    <a:pt x="37" y="26"/>
                    <a:pt x="37" y="26"/>
                    <a:pt x="37" y="26"/>
                  </a:cubicBezTo>
                  <a:cubicBezTo>
                    <a:pt x="36" y="26"/>
                    <a:pt x="36" y="26"/>
                    <a:pt x="36" y="26"/>
                  </a:cubicBezTo>
                  <a:cubicBezTo>
                    <a:pt x="35" y="26"/>
                    <a:pt x="35" y="26"/>
                    <a:pt x="35" y="26"/>
                  </a:cubicBezTo>
                  <a:cubicBezTo>
                    <a:pt x="34" y="26"/>
                    <a:pt x="34" y="26"/>
                    <a:pt x="34" y="26"/>
                  </a:cubicBezTo>
                  <a:cubicBezTo>
                    <a:pt x="33" y="26"/>
                    <a:pt x="33" y="26"/>
                    <a:pt x="33" y="26"/>
                  </a:cubicBezTo>
                  <a:cubicBezTo>
                    <a:pt x="32" y="26"/>
                    <a:pt x="32" y="26"/>
                    <a:pt x="32" y="26"/>
                  </a:cubicBezTo>
                  <a:cubicBezTo>
                    <a:pt x="30" y="26"/>
                    <a:pt x="30" y="26"/>
                    <a:pt x="30" y="26"/>
                  </a:cubicBezTo>
                  <a:cubicBezTo>
                    <a:pt x="30" y="26"/>
                    <a:pt x="30" y="26"/>
                    <a:pt x="30" y="26"/>
                  </a:cubicBezTo>
                  <a:cubicBezTo>
                    <a:pt x="29" y="26"/>
                    <a:pt x="29" y="26"/>
                    <a:pt x="29" y="26"/>
                  </a:cubicBezTo>
                  <a:cubicBezTo>
                    <a:pt x="27" y="26"/>
                    <a:pt x="27" y="26"/>
                    <a:pt x="27" y="26"/>
                  </a:cubicBezTo>
                  <a:cubicBezTo>
                    <a:pt x="26" y="26"/>
                    <a:pt x="26" y="26"/>
                    <a:pt x="26" y="26"/>
                  </a:cubicBezTo>
                  <a:cubicBezTo>
                    <a:pt x="25" y="28"/>
                    <a:pt x="25" y="28"/>
                    <a:pt x="25" y="28"/>
                  </a:cubicBezTo>
                  <a:cubicBezTo>
                    <a:pt x="25" y="29"/>
                    <a:pt x="25" y="29"/>
                    <a:pt x="25" y="29"/>
                  </a:cubicBezTo>
                  <a:cubicBezTo>
                    <a:pt x="24" y="30"/>
                    <a:pt x="24" y="30"/>
                    <a:pt x="24" y="30"/>
                  </a:cubicBezTo>
                  <a:cubicBezTo>
                    <a:pt x="24" y="31"/>
                    <a:pt x="24" y="31"/>
                    <a:pt x="24" y="31"/>
                  </a:cubicBezTo>
                  <a:cubicBezTo>
                    <a:pt x="24" y="33"/>
                    <a:pt x="24" y="33"/>
                    <a:pt x="24" y="33"/>
                  </a:cubicBezTo>
                  <a:cubicBezTo>
                    <a:pt x="25" y="33"/>
                    <a:pt x="25" y="33"/>
                    <a:pt x="25" y="33"/>
                  </a:cubicBezTo>
                  <a:cubicBezTo>
                    <a:pt x="25" y="34"/>
                    <a:pt x="25" y="34"/>
                    <a:pt x="25" y="34"/>
                  </a:cubicBezTo>
                  <a:cubicBezTo>
                    <a:pt x="25" y="35"/>
                    <a:pt x="25" y="35"/>
                    <a:pt x="25" y="35"/>
                  </a:cubicBezTo>
                  <a:cubicBezTo>
                    <a:pt x="25" y="36"/>
                    <a:pt x="25" y="36"/>
                    <a:pt x="25" y="36"/>
                  </a:cubicBezTo>
                  <a:cubicBezTo>
                    <a:pt x="25" y="36"/>
                    <a:pt x="25" y="36"/>
                    <a:pt x="25" y="36"/>
                  </a:cubicBezTo>
                  <a:cubicBezTo>
                    <a:pt x="25" y="37"/>
                    <a:pt x="25" y="37"/>
                    <a:pt x="25" y="37"/>
                  </a:cubicBezTo>
                  <a:cubicBezTo>
                    <a:pt x="25" y="37"/>
                    <a:pt x="25" y="37"/>
                    <a:pt x="25" y="37"/>
                  </a:cubicBezTo>
                  <a:cubicBezTo>
                    <a:pt x="24" y="36"/>
                    <a:pt x="24" y="36"/>
                    <a:pt x="24" y="36"/>
                  </a:cubicBezTo>
                  <a:cubicBezTo>
                    <a:pt x="23" y="36"/>
                    <a:pt x="23" y="36"/>
                    <a:pt x="23" y="36"/>
                  </a:cubicBezTo>
                  <a:cubicBezTo>
                    <a:pt x="23" y="36"/>
                    <a:pt x="23" y="36"/>
                    <a:pt x="23" y="36"/>
                  </a:cubicBezTo>
                  <a:cubicBezTo>
                    <a:pt x="23" y="35"/>
                    <a:pt x="23" y="35"/>
                    <a:pt x="23" y="35"/>
                  </a:cubicBezTo>
                  <a:cubicBezTo>
                    <a:pt x="23" y="35"/>
                    <a:pt x="23" y="35"/>
                    <a:pt x="23" y="35"/>
                  </a:cubicBezTo>
                  <a:cubicBezTo>
                    <a:pt x="21" y="34"/>
                    <a:pt x="21" y="34"/>
                    <a:pt x="21" y="34"/>
                  </a:cubicBezTo>
                  <a:cubicBezTo>
                    <a:pt x="21" y="34"/>
                    <a:pt x="21" y="34"/>
                    <a:pt x="21" y="34"/>
                  </a:cubicBezTo>
                  <a:cubicBezTo>
                    <a:pt x="20" y="34"/>
                    <a:pt x="20" y="34"/>
                    <a:pt x="20" y="34"/>
                  </a:cubicBezTo>
                  <a:cubicBezTo>
                    <a:pt x="20" y="34"/>
                    <a:pt x="20" y="34"/>
                    <a:pt x="20" y="34"/>
                  </a:cubicBezTo>
                  <a:cubicBezTo>
                    <a:pt x="20" y="35"/>
                    <a:pt x="20" y="35"/>
                    <a:pt x="20" y="35"/>
                  </a:cubicBezTo>
                  <a:cubicBezTo>
                    <a:pt x="20" y="34"/>
                    <a:pt x="20" y="34"/>
                    <a:pt x="20" y="34"/>
                  </a:cubicBezTo>
                  <a:cubicBezTo>
                    <a:pt x="19" y="34"/>
                    <a:pt x="19" y="34"/>
                    <a:pt x="19" y="34"/>
                  </a:cubicBezTo>
                  <a:cubicBezTo>
                    <a:pt x="18" y="34"/>
                    <a:pt x="18" y="34"/>
                    <a:pt x="18" y="34"/>
                  </a:cubicBezTo>
                  <a:cubicBezTo>
                    <a:pt x="17" y="34"/>
                    <a:pt x="17" y="34"/>
                    <a:pt x="17" y="34"/>
                  </a:cubicBezTo>
                  <a:cubicBezTo>
                    <a:pt x="17" y="34"/>
                    <a:pt x="17" y="34"/>
                    <a:pt x="17" y="34"/>
                  </a:cubicBezTo>
                  <a:cubicBezTo>
                    <a:pt x="17" y="34"/>
                    <a:pt x="17" y="34"/>
                    <a:pt x="17" y="34"/>
                  </a:cubicBezTo>
                  <a:cubicBezTo>
                    <a:pt x="17" y="33"/>
                    <a:pt x="17" y="33"/>
                    <a:pt x="17" y="33"/>
                  </a:cubicBezTo>
                  <a:cubicBezTo>
                    <a:pt x="17" y="33"/>
                    <a:pt x="17" y="33"/>
                    <a:pt x="17" y="33"/>
                  </a:cubicBezTo>
                  <a:cubicBezTo>
                    <a:pt x="17" y="32"/>
                    <a:pt x="17" y="32"/>
                    <a:pt x="17" y="32"/>
                  </a:cubicBezTo>
                  <a:cubicBezTo>
                    <a:pt x="17" y="31"/>
                    <a:pt x="17" y="31"/>
                    <a:pt x="17" y="31"/>
                  </a:cubicBezTo>
                  <a:cubicBezTo>
                    <a:pt x="17" y="31"/>
                    <a:pt x="17" y="31"/>
                    <a:pt x="17" y="31"/>
                  </a:cubicBezTo>
                  <a:cubicBezTo>
                    <a:pt x="16" y="31"/>
                    <a:pt x="16" y="31"/>
                    <a:pt x="16" y="31"/>
                  </a:cubicBezTo>
                  <a:cubicBezTo>
                    <a:pt x="16" y="31"/>
                    <a:pt x="16" y="31"/>
                    <a:pt x="16" y="31"/>
                  </a:cubicBezTo>
                  <a:cubicBezTo>
                    <a:pt x="16" y="31"/>
                    <a:pt x="16" y="31"/>
                    <a:pt x="16" y="31"/>
                  </a:cubicBezTo>
                  <a:cubicBezTo>
                    <a:pt x="15" y="30"/>
                    <a:pt x="15" y="30"/>
                    <a:pt x="15" y="30"/>
                  </a:cubicBezTo>
                  <a:cubicBezTo>
                    <a:pt x="15" y="31"/>
                    <a:pt x="15" y="31"/>
                    <a:pt x="15" y="31"/>
                  </a:cubicBezTo>
                  <a:cubicBezTo>
                    <a:pt x="14" y="31"/>
                    <a:pt x="14" y="31"/>
                    <a:pt x="14" y="31"/>
                  </a:cubicBezTo>
                  <a:cubicBezTo>
                    <a:pt x="14" y="31"/>
                    <a:pt x="14" y="31"/>
                    <a:pt x="14" y="31"/>
                  </a:cubicBezTo>
                  <a:cubicBezTo>
                    <a:pt x="14" y="31"/>
                    <a:pt x="14" y="31"/>
                    <a:pt x="14" y="31"/>
                  </a:cubicBezTo>
                  <a:cubicBezTo>
                    <a:pt x="13" y="31"/>
                    <a:pt x="13" y="31"/>
                    <a:pt x="13" y="31"/>
                  </a:cubicBezTo>
                  <a:cubicBezTo>
                    <a:pt x="13" y="31"/>
                    <a:pt x="13" y="31"/>
                    <a:pt x="13" y="31"/>
                  </a:cubicBezTo>
                  <a:cubicBezTo>
                    <a:pt x="13" y="31"/>
                    <a:pt x="13" y="31"/>
                    <a:pt x="13" y="31"/>
                  </a:cubicBezTo>
                  <a:cubicBezTo>
                    <a:pt x="13" y="31"/>
                    <a:pt x="13" y="31"/>
                    <a:pt x="13" y="31"/>
                  </a:cubicBezTo>
                  <a:cubicBezTo>
                    <a:pt x="13" y="32"/>
                    <a:pt x="13" y="32"/>
                    <a:pt x="13" y="32"/>
                  </a:cubicBezTo>
                  <a:cubicBezTo>
                    <a:pt x="14" y="33"/>
                    <a:pt x="14" y="33"/>
                    <a:pt x="14" y="33"/>
                  </a:cubicBezTo>
                  <a:cubicBezTo>
                    <a:pt x="13" y="33"/>
                    <a:pt x="13" y="33"/>
                    <a:pt x="13" y="33"/>
                  </a:cubicBezTo>
                  <a:cubicBezTo>
                    <a:pt x="13" y="34"/>
                    <a:pt x="13" y="34"/>
                    <a:pt x="13" y="34"/>
                  </a:cubicBezTo>
                  <a:cubicBezTo>
                    <a:pt x="13" y="35"/>
                    <a:pt x="13" y="35"/>
                    <a:pt x="13" y="35"/>
                  </a:cubicBezTo>
                  <a:cubicBezTo>
                    <a:pt x="13" y="35"/>
                    <a:pt x="13" y="35"/>
                    <a:pt x="13" y="35"/>
                  </a:cubicBezTo>
                  <a:cubicBezTo>
                    <a:pt x="13" y="36"/>
                    <a:pt x="13" y="36"/>
                    <a:pt x="13" y="36"/>
                  </a:cubicBezTo>
                  <a:cubicBezTo>
                    <a:pt x="13" y="37"/>
                    <a:pt x="13" y="37"/>
                    <a:pt x="13" y="37"/>
                  </a:cubicBezTo>
                  <a:cubicBezTo>
                    <a:pt x="12" y="38"/>
                    <a:pt x="12" y="38"/>
                    <a:pt x="12" y="38"/>
                  </a:cubicBezTo>
                  <a:cubicBezTo>
                    <a:pt x="12" y="38"/>
                    <a:pt x="12" y="38"/>
                    <a:pt x="12" y="38"/>
                  </a:cubicBezTo>
                  <a:cubicBezTo>
                    <a:pt x="11" y="41"/>
                    <a:pt x="11" y="41"/>
                    <a:pt x="11" y="41"/>
                  </a:cubicBezTo>
                  <a:cubicBezTo>
                    <a:pt x="10" y="43"/>
                    <a:pt x="10" y="43"/>
                    <a:pt x="10" y="43"/>
                  </a:cubicBezTo>
                  <a:cubicBezTo>
                    <a:pt x="10" y="43"/>
                    <a:pt x="10" y="43"/>
                    <a:pt x="10" y="43"/>
                  </a:cubicBezTo>
                  <a:cubicBezTo>
                    <a:pt x="10" y="44"/>
                    <a:pt x="10" y="44"/>
                    <a:pt x="10" y="44"/>
                  </a:cubicBezTo>
                  <a:cubicBezTo>
                    <a:pt x="10" y="44"/>
                    <a:pt x="10" y="44"/>
                    <a:pt x="10" y="44"/>
                  </a:cubicBezTo>
                  <a:cubicBezTo>
                    <a:pt x="11" y="45"/>
                    <a:pt x="11" y="45"/>
                    <a:pt x="11" y="45"/>
                  </a:cubicBezTo>
                  <a:cubicBezTo>
                    <a:pt x="10" y="45"/>
                    <a:pt x="10" y="45"/>
                    <a:pt x="10" y="45"/>
                  </a:cubicBezTo>
                  <a:cubicBezTo>
                    <a:pt x="10" y="45"/>
                    <a:pt x="10" y="45"/>
                    <a:pt x="10" y="45"/>
                  </a:cubicBezTo>
                  <a:cubicBezTo>
                    <a:pt x="10" y="46"/>
                    <a:pt x="10" y="46"/>
                    <a:pt x="10" y="46"/>
                  </a:cubicBezTo>
                  <a:cubicBezTo>
                    <a:pt x="10" y="47"/>
                    <a:pt x="10" y="47"/>
                    <a:pt x="10" y="47"/>
                  </a:cubicBezTo>
                  <a:cubicBezTo>
                    <a:pt x="11" y="48"/>
                    <a:pt x="11" y="48"/>
                    <a:pt x="11" y="48"/>
                  </a:cubicBezTo>
                  <a:cubicBezTo>
                    <a:pt x="11" y="49"/>
                    <a:pt x="11" y="49"/>
                    <a:pt x="11" y="49"/>
                  </a:cubicBezTo>
                  <a:cubicBezTo>
                    <a:pt x="11" y="49"/>
                    <a:pt x="11" y="49"/>
                    <a:pt x="11" y="49"/>
                  </a:cubicBezTo>
                  <a:cubicBezTo>
                    <a:pt x="12" y="49"/>
                    <a:pt x="12" y="49"/>
                    <a:pt x="12" y="49"/>
                  </a:cubicBezTo>
                  <a:cubicBezTo>
                    <a:pt x="12" y="49"/>
                    <a:pt x="12" y="49"/>
                    <a:pt x="12" y="49"/>
                  </a:cubicBezTo>
                  <a:cubicBezTo>
                    <a:pt x="12" y="48"/>
                    <a:pt x="12" y="48"/>
                    <a:pt x="12" y="48"/>
                  </a:cubicBezTo>
                  <a:cubicBezTo>
                    <a:pt x="12" y="48"/>
                    <a:pt x="12" y="48"/>
                    <a:pt x="12" y="48"/>
                  </a:cubicBezTo>
                  <a:cubicBezTo>
                    <a:pt x="13" y="48"/>
                    <a:pt x="13" y="48"/>
                    <a:pt x="13" y="48"/>
                  </a:cubicBezTo>
                  <a:cubicBezTo>
                    <a:pt x="13" y="49"/>
                    <a:pt x="13" y="49"/>
                    <a:pt x="13" y="49"/>
                  </a:cubicBezTo>
                  <a:cubicBezTo>
                    <a:pt x="14" y="50"/>
                    <a:pt x="14" y="50"/>
                    <a:pt x="14" y="50"/>
                  </a:cubicBezTo>
                  <a:cubicBezTo>
                    <a:pt x="14" y="50"/>
                    <a:pt x="14" y="50"/>
                    <a:pt x="14" y="50"/>
                  </a:cubicBezTo>
                  <a:cubicBezTo>
                    <a:pt x="14" y="51"/>
                    <a:pt x="14" y="51"/>
                    <a:pt x="14" y="51"/>
                  </a:cubicBezTo>
                  <a:cubicBezTo>
                    <a:pt x="14" y="51"/>
                    <a:pt x="14" y="51"/>
                    <a:pt x="14" y="51"/>
                  </a:cubicBezTo>
                  <a:cubicBezTo>
                    <a:pt x="15" y="52"/>
                    <a:pt x="15" y="52"/>
                    <a:pt x="15" y="52"/>
                  </a:cubicBezTo>
                  <a:cubicBezTo>
                    <a:pt x="15" y="52"/>
                    <a:pt x="15" y="52"/>
                    <a:pt x="15" y="52"/>
                  </a:cubicBezTo>
                  <a:cubicBezTo>
                    <a:pt x="15" y="51"/>
                    <a:pt x="15" y="51"/>
                    <a:pt x="15" y="51"/>
                  </a:cubicBezTo>
                  <a:cubicBezTo>
                    <a:pt x="15" y="51"/>
                    <a:pt x="15" y="51"/>
                    <a:pt x="15" y="51"/>
                  </a:cubicBezTo>
                  <a:cubicBezTo>
                    <a:pt x="16" y="52"/>
                    <a:pt x="16" y="52"/>
                    <a:pt x="16" y="52"/>
                  </a:cubicBezTo>
                  <a:cubicBezTo>
                    <a:pt x="16" y="52"/>
                    <a:pt x="16" y="52"/>
                    <a:pt x="16" y="52"/>
                  </a:cubicBezTo>
                  <a:cubicBezTo>
                    <a:pt x="16" y="53"/>
                    <a:pt x="16" y="53"/>
                    <a:pt x="16" y="53"/>
                  </a:cubicBezTo>
                  <a:cubicBezTo>
                    <a:pt x="17" y="53"/>
                    <a:pt x="17" y="53"/>
                    <a:pt x="17" y="53"/>
                  </a:cubicBezTo>
                  <a:cubicBezTo>
                    <a:pt x="17" y="55"/>
                    <a:pt x="17" y="55"/>
                    <a:pt x="17" y="55"/>
                  </a:cubicBezTo>
                  <a:cubicBezTo>
                    <a:pt x="17" y="55"/>
                    <a:pt x="17" y="55"/>
                    <a:pt x="17" y="55"/>
                  </a:cubicBezTo>
                  <a:cubicBezTo>
                    <a:pt x="17" y="55"/>
                    <a:pt x="17" y="55"/>
                    <a:pt x="17" y="55"/>
                  </a:cubicBezTo>
                  <a:cubicBezTo>
                    <a:pt x="16" y="55"/>
                    <a:pt x="16" y="55"/>
                    <a:pt x="16" y="55"/>
                  </a:cubicBezTo>
                  <a:cubicBezTo>
                    <a:pt x="16" y="56"/>
                    <a:pt x="16" y="56"/>
                    <a:pt x="16" y="56"/>
                  </a:cubicBezTo>
                  <a:cubicBezTo>
                    <a:pt x="16" y="56"/>
                    <a:pt x="16" y="56"/>
                    <a:pt x="16" y="56"/>
                  </a:cubicBezTo>
                  <a:cubicBezTo>
                    <a:pt x="17" y="57"/>
                    <a:pt x="17" y="57"/>
                    <a:pt x="17" y="57"/>
                  </a:cubicBezTo>
                  <a:cubicBezTo>
                    <a:pt x="17" y="56"/>
                    <a:pt x="17" y="56"/>
                    <a:pt x="17" y="56"/>
                  </a:cubicBezTo>
                  <a:cubicBezTo>
                    <a:pt x="17" y="56"/>
                    <a:pt x="17" y="56"/>
                    <a:pt x="17" y="56"/>
                  </a:cubicBezTo>
                  <a:cubicBezTo>
                    <a:pt x="17" y="57"/>
                    <a:pt x="17" y="57"/>
                    <a:pt x="17" y="57"/>
                  </a:cubicBezTo>
                  <a:cubicBezTo>
                    <a:pt x="18" y="57"/>
                    <a:pt x="18" y="57"/>
                    <a:pt x="18" y="57"/>
                  </a:cubicBezTo>
                  <a:cubicBezTo>
                    <a:pt x="19" y="58"/>
                    <a:pt x="19" y="58"/>
                    <a:pt x="19" y="58"/>
                  </a:cubicBezTo>
                  <a:cubicBezTo>
                    <a:pt x="20" y="59"/>
                    <a:pt x="20" y="59"/>
                    <a:pt x="20" y="59"/>
                  </a:cubicBezTo>
                  <a:cubicBezTo>
                    <a:pt x="20" y="59"/>
                    <a:pt x="20" y="59"/>
                    <a:pt x="20" y="59"/>
                  </a:cubicBezTo>
                  <a:cubicBezTo>
                    <a:pt x="21" y="59"/>
                    <a:pt x="21" y="59"/>
                    <a:pt x="21" y="59"/>
                  </a:cubicBezTo>
                  <a:cubicBezTo>
                    <a:pt x="22" y="59"/>
                    <a:pt x="22" y="59"/>
                    <a:pt x="22" y="59"/>
                  </a:cubicBezTo>
                  <a:cubicBezTo>
                    <a:pt x="22" y="60"/>
                    <a:pt x="22" y="60"/>
                    <a:pt x="22" y="60"/>
                  </a:cubicBezTo>
                  <a:cubicBezTo>
                    <a:pt x="23" y="61"/>
                    <a:pt x="23" y="61"/>
                    <a:pt x="23" y="61"/>
                  </a:cubicBezTo>
                  <a:cubicBezTo>
                    <a:pt x="24" y="61"/>
                    <a:pt x="24" y="61"/>
                    <a:pt x="24" y="61"/>
                  </a:cubicBezTo>
                  <a:cubicBezTo>
                    <a:pt x="24" y="62"/>
                    <a:pt x="24" y="62"/>
                    <a:pt x="24" y="62"/>
                  </a:cubicBezTo>
                  <a:cubicBezTo>
                    <a:pt x="24" y="62"/>
                    <a:pt x="24" y="62"/>
                    <a:pt x="24" y="62"/>
                  </a:cubicBezTo>
                  <a:cubicBezTo>
                    <a:pt x="24" y="62"/>
                    <a:pt x="24" y="62"/>
                    <a:pt x="24" y="62"/>
                  </a:cubicBezTo>
                  <a:cubicBezTo>
                    <a:pt x="23" y="63"/>
                    <a:pt x="23" y="63"/>
                    <a:pt x="23" y="63"/>
                  </a:cubicBezTo>
                  <a:cubicBezTo>
                    <a:pt x="22" y="62"/>
                    <a:pt x="22" y="62"/>
                    <a:pt x="22" y="62"/>
                  </a:cubicBezTo>
                  <a:cubicBezTo>
                    <a:pt x="22" y="63"/>
                    <a:pt x="22" y="63"/>
                    <a:pt x="22" y="63"/>
                  </a:cubicBezTo>
                  <a:cubicBezTo>
                    <a:pt x="21" y="63"/>
                    <a:pt x="21" y="63"/>
                    <a:pt x="21" y="63"/>
                  </a:cubicBezTo>
                  <a:cubicBezTo>
                    <a:pt x="19" y="63"/>
                    <a:pt x="19" y="63"/>
                    <a:pt x="19" y="63"/>
                  </a:cubicBezTo>
                  <a:cubicBezTo>
                    <a:pt x="19" y="62"/>
                    <a:pt x="19" y="62"/>
                    <a:pt x="19" y="62"/>
                  </a:cubicBezTo>
                  <a:cubicBezTo>
                    <a:pt x="20" y="62"/>
                    <a:pt x="20" y="62"/>
                    <a:pt x="20" y="62"/>
                  </a:cubicBezTo>
                  <a:cubicBezTo>
                    <a:pt x="20" y="61"/>
                    <a:pt x="20" y="61"/>
                    <a:pt x="20" y="61"/>
                  </a:cubicBezTo>
                  <a:cubicBezTo>
                    <a:pt x="19" y="60"/>
                    <a:pt x="19" y="60"/>
                    <a:pt x="19" y="60"/>
                  </a:cubicBezTo>
                  <a:cubicBezTo>
                    <a:pt x="19" y="60"/>
                    <a:pt x="19" y="60"/>
                    <a:pt x="19" y="60"/>
                  </a:cubicBezTo>
                  <a:cubicBezTo>
                    <a:pt x="18" y="60"/>
                    <a:pt x="18" y="60"/>
                    <a:pt x="18" y="60"/>
                  </a:cubicBezTo>
                  <a:cubicBezTo>
                    <a:pt x="17" y="59"/>
                    <a:pt x="17" y="59"/>
                    <a:pt x="17" y="59"/>
                  </a:cubicBezTo>
                  <a:cubicBezTo>
                    <a:pt x="16" y="59"/>
                    <a:pt x="16" y="59"/>
                    <a:pt x="16" y="59"/>
                  </a:cubicBezTo>
                  <a:cubicBezTo>
                    <a:pt x="16" y="59"/>
                    <a:pt x="16" y="59"/>
                    <a:pt x="16" y="59"/>
                  </a:cubicBezTo>
                  <a:cubicBezTo>
                    <a:pt x="15" y="60"/>
                    <a:pt x="15" y="60"/>
                    <a:pt x="15" y="60"/>
                  </a:cubicBezTo>
                  <a:cubicBezTo>
                    <a:pt x="15" y="60"/>
                    <a:pt x="15" y="60"/>
                    <a:pt x="15" y="60"/>
                  </a:cubicBezTo>
                  <a:cubicBezTo>
                    <a:pt x="13" y="59"/>
                    <a:pt x="13" y="59"/>
                    <a:pt x="13" y="59"/>
                  </a:cubicBezTo>
                  <a:cubicBezTo>
                    <a:pt x="13" y="58"/>
                    <a:pt x="13" y="58"/>
                    <a:pt x="13" y="58"/>
                  </a:cubicBezTo>
                  <a:cubicBezTo>
                    <a:pt x="13" y="58"/>
                    <a:pt x="13" y="58"/>
                    <a:pt x="13" y="58"/>
                  </a:cubicBezTo>
                  <a:cubicBezTo>
                    <a:pt x="13" y="57"/>
                    <a:pt x="13" y="57"/>
                    <a:pt x="13" y="57"/>
                  </a:cubicBezTo>
                  <a:cubicBezTo>
                    <a:pt x="13" y="57"/>
                    <a:pt x="13" y="57"/>
                    <a:pt x="13" y="57"/>
                  </a:cubicBezTo>
                  <a:cubicBezTo>
                    <a:pt x="13" y="57"/>
                    <a:pt x="13" y="57"/>
                    <a:pt x="13" y="57"/>
                  </a:cubicBezTo>
                  <a:cubicBezTo>
                    <a:pt x="12" y="57"/>
                    <a:pt x="12" y="57"/>
                    <a:pt x="12" y="57"/>
                  </a:cubicBezTo>
                  <a:cubicBezTo>
                    <a:pt x="12" y="56"/>
                    <a:pt x="12" y="56"/>
                    <a:pt x="12" y="56"/>
                  </a:cubicBezTo>
                  <a:cubicBezTo>
                    <a:pt x="11" y="55"/>
                    <a:pt x="11" y="55"/>
                    <a:pt x="11" y="55"/>
                  </a:cubicBezTo>
                  <a:cubicBezTo>
                    <a:pt x="10" y="55"/>
                    <a:pt x="10" y="55"/>
                    <a:pt x="10" y="55"/>
                  </a:cubicBezTo>
                  <a:cubicBezTo>
                    <a:pt x="10" y="53"/>
                    <a:pt x="10" y="53"/>
                    <a:pt x="10" y="53"/>
                  </a:cubicBezTo>
                  <a:cubicBezTo>
                    <a:pt x="9" y="53"/>
                    <a:pt x="9" y="53"/>
                    <a:pt x="9" y="53"/>
                  </a:cubicBezTo>
                  <a:cubicBezTo>
                    <a:pt x="9" y="53"/>
                    <a:pt x="9" y="53"/>
                    <a:pt x="9" y="53"/>
                  </a:cubicBezTo>
                  <a:cubicBezTo>
                    <a:pt x="8" y="52"/>
                    <a:pt x="8" y="52"/>
                    <a:pt x="8" y="52"/>
                  </a:cubicBezTo>
                  <a:cubicBezTo>
                    <a:pt x="8" y="52"/>
                    <a:pt x="8" y="52"/>
                    <a:pt x="8" y="52"/>
                  </a:cubicBezTo>
                  <a:cubicBezTo>
                    <a:pt x="8" y="52"/>
                    <a:pt x="8" y="52"/>
                    <a:pt x="8" y="52"/>
                  </a:cubicBezTo>
                  <a:cubicBezTo>
                    <a:pt x="8" y="53"/>
                    <a:pt x="8" y="53"/>
                    <a:pt x="8" y="53"/>
                  </a:cubicBezTo>
                  <a:cubicBezTo>
                    <a:pt x="7" y="53"/>
                    <a:pt x="7" y="53"/>
                    <a:pt x="7" y="53"/>
                  </a:cubicBezTo>
                  <a:cubicBezTo>
                    <a:pt x="7" y="52"/>
                    <a:pt x="7" y="52"/>
                    <a:pt x="7" y="52"/>
                  </a:cubicBezTo>
                  <a:cubicBezTo>
                    <a:pt x="6" y="51"/>
                    <a:pt x="6" y="51"/>
                    <a:pt x="6" y="51"/>
                  </a:cubicBezTo>
                  <a:cubicBezTo>
                    <a:pt x="7" y="51"/>
                    <a:pt x="7" y="51"/>
                    <a:pt x="7" y="51"/>
                  </a:cubicBezTo>
                  <a:cubicBezTo>
                    <a:pt x="6" y="50"/>
                    <a:pt x="6" y="50"/>
                    <a:pt x="6" y="50"/>
                  </a:cubicBezTo>
                  <a:cubicBezTo>
                    <a:pt x="7" y="49"/>
                    <a:pt x="7" y="49"/>
                    <a:pt x="7" y="49"/>
                  </a:cubicBezTo>
                  <a:cubicBezTo>
                    <a:pt x="7" y="48"/>
                    <a:pt x="7" y="48"/>
                    <a:pt x="7" y="48"/>
                  </a:cubicBezTo>
                  <a:cubicBezTo>
                    <a:pt x="7" y="48"/>
                    <a:pt x="7" y="48"/>
                    <a:pt x="7" y="48"/>
                  </a:cubicBezTo>
                  <a:cubicBezTo>
                    <a:pt x="8" y="47"/>
                    <a:pt x="8" y="47"/>
                    <a:pt x="8" y="47"/>
                  </a:cubicBezTo>
                  <a:cubicBezTo>
                    <a:pt x="7" y="47"/>
                    <a:pt x="7" y="47"/>
                    <a:pt x="7" y="47"/>
                  </a:cubicBezTo>
                  <a:cubicBezTo>
                    <a:pt x="8" y="46"/>
                    <a:pt x="8" y="46"/>
                    <a:pt x="8" y="46"/>
                  </a:cubicBezTo>
                  <a:cubicBezTo>
                    <a:pt x="8" y="46"/>
                    <a:pt x="8" y="46"/>
                    <a:pt x="8" y="46"/>
                  </a:cubicBezTo>
                  <a:cubicBezTo>
                    <a:pt x="8" y="45"/>
                    <a:pt x="8" y="45"/>
                    <a:pt x="8" y="45"/>
                  </a:cubicBezTo>
                  <a:cubicBezTo>
                    <a:pt x="8" y="45"/>
                    <a:pt x="8" y="45"/>
                    <a:pt x="8" y="45"/>
                  </a:cubicBezTo>
                  <a:cubicBezTo>
                    <a:pt x="8" y="44"/>
                    <a:pt x="8" y="44"/>
                    <a:pt x="8" y="44"/>
                  </a:cubicBezTo>
                  <a:cubicBezTo>
                    <a:pt x="8" y="43"/>
                    <a:pt x="8" y="43"/>
                    <a:pt x="8" y="43"/>
                  </a:cubicBezTo>
                  <a:cubicBezTo>
                    <a:pt x="9" y="43"/>
                    <a:pt x="9" y="43"/>
                    <a:pt x="9" y="43"/>
                  </a:cubicBezTo>
                  <a:cubicBezTo>
                    <a:pt x="9" y="42"/>
                    <a:pt x="9" y="42"/>
                    <a:pt x="9" y="42"/>
                  </a:cubicBezTo>
                  <a:cubicBezTo>
                    <a:pt x="10" y="41"/>
                    <a:pt x="10" y="41"/>
                    <a:pt x="10" y="41"/>
                  </a:cubicBezTo>
                  <a:cubicBezTo>
                    <a:pt x="11" y="38"/>
                    <a:pt x="11" y="38"/>
                    <a:pt x="11" y="38"/>
                  </a:cubicBezTo>
                  <a:cubicBezTo>
                    <a:pt x="11" y="38"/>
                    <a:pt x="11" y="38"/>
                    <a:pt x="11" y="38"/>
                  </a:cubicBezTo>
                  <a:cubicBezTo>
                    <a:pt x="11" y="37"/>
                    <a:pt x="11" y="37"/>
                    <a:pt x="11" y="37"/>
                  </a:cubicBezTo>
                  <a:cubicBezTo>
                    <a:pt x="11" y="36"/>
                    <a:pt x="11" y="36"/>
                    <a:pt x="11" y="36"/>
                  </a:cubicBezTo>
                  <a:cubicBezTo>
                    <a:pt x="11" y="35"/>
                    <a:pt x="11" y="35"/>
                    <a:pt x="11" y="35"/>
                  </a:cubicBezTo>
                  <a:cubicBezTo>
                    <a:pt x="10" y="34"/>
                    <a:pt x="10" y="34"/>
                    <a:pt x="10" y="34"/>
                  </a:cubicBezTo>
                  <a:cubicBezTo>
                    <a:pt x="10" y="33"/>
                    <a:pt x="10" y="33"/>
                    <a:pt x="10" y="33"/>
                  </a:cubicBezTo>
                  <a:cubicBezTo>
                    <a:pt x="10" y="32"/>
                    <a:pt x="10" y="32"/>
                    <a:pt x="10" y="32"/>
                  </a:cubicBezTo>
                  <a:cubicBezTo>
                    <a:pt x="10" y="31"/>
                    <a:pt x="10" y="31"/>
                    <a:pt x="10" y="31"/>
                  </a:cubicBezTo>
                  <a:cubicBezTo>
                    <a:pt x="10" y="31"/>
                    <a:pt x="10" y="31"/>
                    <a:pt x="10" y="31"/>
                  </a:cubicBezTo>
                  <a:cubicBezTo>
                    <a:pt x="10" y="30"/>
                    <a:pt x="10" y="30"/>
                    <a:pt x="10" y="30"/>
                  </a:cubicBezTo>
                  <a:cubicBezTo>
                    <a:pt x="9" y="28"/>
                    <a:pt x="9" y="28"/>
                    <a:pt x="9" y="28"/>
                  </a:cubicBezTo>
                  <a:cubicBezTo>
                    <a:pt x="8" y="27"/>
                    <a:pt x="8" y="27"/>
                    <a:pt x="8" y="27"/>
                  </a:cubicBezTo>
                  <a:cubicBezTo>
                    <a:pt x="7" y="26"/>
                    <a:pt x="7" y="26"/>
                    <a:pt x="7" y="26"/>
                  </a:cubicBezTo>
                  <a:cubicBezTo>
                    <a:pt x="6" y="25"/>
                    <a:pt x="6" y="25"/>
                    <a:pt x="6" y="25"/>
                  </a:cubicBezTo>
                  <a:cubicBezTo>
                    <a:pt x="6" y="24"/>
                    <a:pt x="6" y="24"/>
                    <a:pt x="6" y="24"/>
                  </a:cubicBezTo>
                  <a:cubicBezTo>
                    <a:pt x="5" y="23"/>
                    <a:pt x="5" y="23"/>
                    <a:pt x="5" y="23"/>
                  </a:cubicBezTo>
                  <a:cubicBezTo>
                    <a:pt x="6" y="22"/>
                    <a:pt x="6" y="22"/>
                    <a:pt x="6" y="22"/>
                  </a:cubicBezTo>
                  <a:cubicBezTo>
                    <a:pt x="6" y="22"/>
                    <a:pt x="6" y="22"/>
                    <a:pt x="6" y="22"/>
                  </a:cubicBezTo>
                  <a:cubicBezTo>
                    <a:pt x="6" y="20"/>
                    <a:pt x="6" y="20"/>
                    <a:pt x="6" y="20"/>
                  </a:cubicBezTo>
                  <a:cubicBezTo>
                    <a:pt x="6" y="19"/>
                    <a:pt x="6" y="19"/>
                    <a:pt x="6" y="19"/>
                  </a:cubicBezTo>
                  <a:cubicBezTo>
                    <a:pt x="7" y="19"/>
                    <a:pt x="7" y="19"/>
                    <a:pt x="7" y="19"/>
                  </a:cubicBezTo>
                  <a:cubicBezTo>
                    <a:pt x="7" y="18"/>
                    <a:pt x="7" y="18"/>
                    <a:pt x="7" y="18"/>
                  </a:cubicBezTo>
                  <a:cubicBezTo>
                    <a:pt x="6" y="18"/>
                    <a:pt x="6" y="18"/>
                    <a:pt x="6" y="18"/>
                  </a:cubicBezTo>
                  <a:cubicBezTo>
                    <a:pt x="6" y="17"/>
                    <a:pt x="6" y="17"/>
                    <a:pt x="6" y="17"/>
                  </a:cubicBezTo>
                  <a:cubicBezTo>
                    <a:pt x="5" y="16"/>
                    <a:pt x="5" y="16"/>
                    <a:pt x="5" y="16"/>
                  </a:cubicBezTo>
                  <a:cubicBezTo>
                    <a:pt x="4" y="15"/>
                    <a:pt x="4" y="15"/>
                    <a:pt x="4" y="15"/>
                  </a:cubicBezTo>
                  <a:cubicBezTo>
                    <a:pt x="3" y="13"/>
                    <a:pt x="3" y="13"/>
                    <a:pt x="3" y="13"/>
                  </a:cubicBezTo>
                  <a:cubicBezTo>
                    <a:pt x="2" y="13"/>
                    <a:pt x="2" y="13"/>
                    <a:pt x="2" y="13"/>
                  </a:cubicBezTo>
                  <a:cubicBezTo>
                    <a:pt x="2" y="12"/>
                    <a:pt x="2" y="12"/>
                    <a:pt x="2" y="12"/>
                  </a:cubicBezTo>
                  <a:cubicBezTo>
                    <a:pt x="1" y="11"/>
                    <a:pt x="1" y="11"/>
                    <a:pt x="1" y="11"/>
                  </a:cubicBezTo>
                  <a:cubicBezTo>
                    <a:pt x="0" y="10"/>
                    <a:pt x="0" y="10"/>
                    <a:pt x="0" y="10"/>
                  </a:cubicBezTo>
                  <a:cubicBezTo>
                    <a:pt x="0" y="10"/>
                    <a:pt x="0" y="10"/>
                    <a:pt x="0" y="10"/>
                  </a:cubicBezTo>
                  <a:cubicBezTo>
                    <a:pt x="0" y="10"/>
                    <a:pt x="0" y="10"/>
                    <a:pt x="0" y="10"/>
                  </a:cubicBezTo>
                  <a:cubicBezTo>
                    <a:pt x="1" y="9"/>
                    <a:pt x="1" y="9"/>
                    <a:pt x="1" y="9"/>
                  </a:cubicBezTo>
                  <a:cubicBezTo>
                    <a:pt x="2" y="9"/>
                    <a:pt x="2" y="9"/>
                    <a:pt x="2" y="9"/>
                  </a:cubicBezTo>
                  <a:cubicBezTo>
                    <a:pt x="1" y="8"/>
                    <a:pt x="1" y="8"/>
                    <a:pt x="1" y="8"/>
                  </a:cubicBezTo>
                  <a:cubicBezTo>
                    <a:pt x="1" y="7"/>
                    <a:pt x="1" y="7"/>
                    <a:pt x="1" y="7"/>
                  </a:cubicBezTo>
                  <a:cubicBezTo>
                    <a:pt x="2" y="6"/>
                    <a:pt x="2" y="6"/>
                    <a:pt x="2" y="6"/>
                  </a:cubicBezTo>
                  <a:cubicBezTo>
                    <a:pt x="2" y="5"/>
                    <a:pt x="2" y="5"/>
                    <a:pt x="2" y="5"/>
                  </a:cubicBezTo>
                  <a:cubicBezTo>
                    <a:pt x="2" y="4"/>
                    <a:pt x="2" y="4"/>
                    <a:pt x="2" y="4"/>
                  </a:cubicBezTo>
                  <a:cubicBezTo>
                    <a:pt x="4" y="4"/>
                    <a:pt x="4" y="4"/>
                    <a:pt x="4" y="4"/>
                  </a:cubicBezTo>
                  <a:cubicBezTo>
                    <a:pt x="5" y="4"/>
                    <a:pt x="5" y="4"/>
                    <a:pt x="5" y="4"/>
                  </a:cubicBezTo>
                  <a:cubicBezTo>
                    <a:pt x="6" y="4"/>
                    <a:pt x="6" y="4"/>
                    <a:pt x="6" y="4"/>
                  </a:cubicBezTo>
                  <a:cubicBezTo>
                    <a:pt x="6" y="3"/>
                    <a:pt x="6" y="3"/>
                    <a:pt x="6" y="3"/>
                  </a:cubicBezTo>
                  <a:cubicBezTo>
                    <a:pt x="6" y="2"/>
                    <a:pt x="6" y="2"/>
                    <a:pt x="6" y="2"/>
                  </a:cubicBezTo>
                  <a:cubicBezTo>
                    <a:pt x="7" y="2"/>
                    <a:pt x="7" y="2"/>
                    <a:pt x="7" y="2"/>
                  </a:cubicBezTo>
                  <a:cubicBezTo>
                    <a:pt x="8" y="2"/>
                    <a:pt x="8" y="2"/>
                    <a:pt x="8" y="2"/>
                  </a:cubicBezTo>
                  <a:cubicBezTo>
                    <a:pt x="9" y="2"/>
                    <a:pt x="9" y="2"/>
                    <a:pt x="9" y="2"/>
                  </a:cubicBezTo>
                  <a:cubicBezTo>
                    <a:pt x="8" y="1"/>
                    <a:pt x="8" y="1"/>
                    <a:pt x="8" y="1"/>
                  </a:cubicBezTo>
                  <a:cubicBezTo>
                    <a:pt x="8" y="1"/>
                    <a:pt x="8" y="1"/>
                    <a:pt x="8" y="1"/>
                  </a:cubicBezTo>
                  <a:cubicBezTo>
                    <a:pt x="9" y="0"/>
                    <a:pt x="9" y="0"/>
                    <a:pt x="9" y="0"/>
                  </a:cubicBezTo>
                  <a:cubicBezTo>
                    <a:pt x="10" y="0"/>
                    <a:pt x="10" y="0"/>
                    <a:pt x="10" y="0"/>
                  </a:cubicBezTo>
                  <a:cubicBezTo>
                    <a:pt x="10" y="0"/>
                    <a:pt x="10" y="0"/>
                    <a:pt x="10" y="0"/>
                  </a:cubicBezTo>
                  <a:close/>
                  <a:moveTo>
                    <a:pt x="13" y="59"/>
                  </a:moveTo>
                  <a:cubicBezTo>
                    <a:pt x="13" y="60"/>
                    <a:pt x="13" y="60"/>
                    <a:pt x="13" y="60"/>
                  </a:cubicBezTo>
                  <a:cubicBezTo>
                    <a:pt x="13" y="60"/>
                    <a:pt x="13" y="60"/>
                    <a:pt x="13" y="60"/>
                  </a:cubicBezTo>
                  <a:cubicBezTo>
                    <a:pt x="13" y="59"/>
                    <a:pt x="13" y="59"/>
                    <a:pt x="13" y="59"/>
                  </a:cubicBezTo>
                  <a:cubicBezTo>
                    <a:pt x="13" y="59"/>
                    <a:pt x="13" y="59"/>
                    <a:pt x="13" y="59"/>
                  </a:cubicBezTo>
                  <a:cubicBezTo>
                    <a:pt x="13" y="59"/>
                    <a:pt x="13" y="59"/>
                    <a:pt x="13" y="59"/>
                  </a:cubicBezTo>
                  <a:close/>
                  <a:moveTo>
                    <a:pt x="10" y="55"/>
                  </a:moveTo>
                  <a:cubicBezTo>
                    <a:pt x="10" y="56"/>
                    <a:pt x="10" y="56"/>
                    <a:pt x="10" y="56"/>
                  </a:cubicBezTo>
                  <a:cubicBezTo>
                    <a:pt x="10" y="56"/>
                    <a:pt x="10" y="56"/>
                    <a:pt x="10" y="56"/>
                  </a:cubicBezTo>
                  <a:cubicBezTo>
                    <a:pt x="10" y="55"/>
                    <a:pt x="10" y="55"/>
                    <a:pt x="10" y="55"/>
                  </a:cubicBezTo>
                  <a:cubicBezTo>
                    <a:pt x="10" y="55"/>
                    <a:pt x="10" y="55"/>
                    <a:pt x="10" y="55"/>
                  </a:cubicBezTo>
                  <a:close/>
                  <a:moveTo>
                    <a:pt x="7" y="53"/>
                  </a:moveTo>
                  <a:cubicBezTo>
                    <a:pt x="7" y="54"/>
                    <a:pt x="7" y="54"/>
                    <a:pt x="7" y="54"/>
                  </a:cubicBezTo>
                  <a:cubicBezTo>
                    <a:pt x="7" y="54"/>
                    <a:pt x="7" y="54"/>
                    <a:pt x="7" y="54"/>
                  </a:cubicBezTo>
                  <a:cubicBezTo>
                    <a:pt x="7" y="55"/>
                    <a:pt x="7" y="55"/>
                    <a:pt x="7" y="55"/>
                  </a:cubicBezTo>
                  <a:cubicBezTo>
                    <a:pt x="7" y="54"/>
                    <a:pt x="7" y="54"/>
                    <a:pt x="7" y="54"/>
                  </a:cubicBezTo>
                  <a:cubicBezTo>
                    <a:pt x="7" y="53"/>
                    <a:pt x="7" y="53"/>
                    <a:pt x="7" y="53"/>
                  </a:cubicBezTo>
                  <a:cubicBezTo>
                    <a:pt x="7" y="53"/>
                    <a:pt x="7" y="53"/>
                    <a:pt x="7" y="53"/>
                  </a:cubicBezTo>
                  <a:close/>
                  <a:moveTo>
                    <a:pt x="23" y="36"/>
                  </a:moveTo>
                  <a:cubicBezTo>
                    <a:pt x="23" y="37"/>
                    <a:pt x="23" y="37"/>
                    <a:pt x="23" y="37"/>
                  </a:cubicBezTo>
                  <a:cubicBezTo>
                    <a:pt x="24" y="37"/>
                    <a:pt x="24" y="37"/>
                    <a:pt x="24" y="37"/>
                  </a:cubicBezTo>
                  <a:cubicBezTo>
                    <a:pt x="24" y="37"/>
                    <a:pt x="24" y="37"/>
                    <a:pt x="24" y="37"/>
                  </a:cubicBezTo>
                  <a:cubicBezTo>
                    <a:pt x="23" y="36"/>
                    <a:pt x="23" y="36"/>
                    <a:pt x="23" y="36"/>
                  </a:cubicBezTo>
                  <a:close/>
                  <a:moveTo>
                    <a:pt x="14" y="46"/>
                  </a:moveTo>
                  <a:cubicBezTo>
                    <a:pt x="13" y="46"/>
                    <a:pt x="13" y="46"/>
                    <a:pt x="13" y="46"/>
                  </a:cubicBezTo>
                  <a:cubicBezTo>
                    <a:pt x="14" y="46"/>
                    <a:pt x="14" y="46"/>
                    <a:pt x="14" y="46"/>
                  </a:cubicBezTo>
                  <a:cubicBezTo>
                    <a:pt x="14" y="46"/>
                    <a:pt x="14" y="46"/>
                    <a:pt x="14" y="46"/>
                  </a:cubicBezTo>
                  <a:close/>
                  <a:moveTo>
                    <a:pt x="14" y="47"/>
                  </a:moveTo>
                  <a:cubicBezTo>
                    <a:pt x="14" y="47"/>
                    <a:pt x="14" y="47"/>
                    <a:pt x="14" y="47"/>
                  </a:cubicBezTo>
                  <a:cubicBezTo>
                    <a:pt x="14" y="48"/>
                    <a:pt x="14" y="48"/>
                    <a:pt x="14" y="48"/>
                  </a:cubicBezTo>
                  <a:cubicBezTo>
                    <a:pt x="15" y="48"/>
                    <a:pt x="15" y="48"/>
                    <a:pt x="15" y="48"/>
                  </a:cubicBezTo>
                  <a:cubicBezTo>
                    <a:pt x="15" y="47"/>
                    <a:pt x="15" y="47"/>
                    <a:pt x="15" y="47"/>
                  </a:cubicBezTo>
                  <a:lnTo>
                    <a:pt x="14" y="4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33" name="Freeform 28"/>
            <p:cNvSpPr>
              <a:spLocks noEditPoints="1"/>
            </p:cNvSpPr>
            <p:nvPr/>
          </p:nvSpPr>
          <p:spPr bwMode="auto">
            <a:xfrm>
              <a:off x="6226826" y="2603418"/>
              <a:ext cx="190421" cy="382130"/>
            </a:xfrm>
            <a:custGeom>
              <a:avLst/>
              <a:gdLst>
                <a:gd name="T0" fmla="*/ 82 w 148"/>
                <a:gd name="T1" fmla="*/ 4 h 297"/>
                <a:gd name="T2" fmla="*/ 97 w 148"/>
                <a:gd name="T3" fmla="*/ 22 h 297"/>
                <a:gd name="T4" fmla="*/ 89 w 148"/>
                <a:gd name="T5" fmla="*/ 41 h 297"/>
                <a:gd name="T6" fmla="*/ 85 w 148"/>
                <a:gd name="T7" fmla="*/ 48 h 297"/>
                <a:gd name="T8" fmla="*/ 85 w 148"/>
                <a:gd name="T9" fmla="*/ 63 h 297"/>
                <a:gd name="T10" fmla="*/ 100 w 148"/>
                <a:gd name="T11" fmla="*/ 71 h 297"/>
                <a:gd name="T12" fmla="*/ 108 w 148"/>
                <a:gd name="T13" fmla="*/ 78 h 297"/>
                <a:gd name="T14" fmla="*/ 122 w 148"/>
                <a:gd name="T15" fmla="*/ 86 h 297"/>
                <a:gd name="T16" fmla="*/ 115 w 148"/>
                <a:gd name="T17" fmla="*/ 100 h 297"/>
                <a:gd name="T18" fmla="*/ 126 w 148"/>
                <a:gd name="T19" fmla="*/ 104 h 297"/>
                <a:gd name="T20" fmla="*/ 148 w 148"/>
                <a:gd name="T21" fmla="*/ 108 h 297"/>
                <a:gd name="T22" fmla="*/ 137 w 148"/>
                <a:gd name="T23" fmla="*/ 119 h 297"/>
                <a:gd name="T24" fmla="*/ 122 w 148"/>
                <a:gd name="T25" fmla="*/ 130 h 297"/>
                <a:gd name="T26" fmla="*/ 115 w 148"/>
                <a:gd name="T27" fmla="*/ 141 h 297"/>
                <a:gd name="T28" fmla="*/ 97 w 148"/>
                <a:gd name="T29" fmla="*/ 152 h 297"/>
                <a:gd name="T30" fmla="*/ 93 w 148"/>
                <a:gd name="T31" fmla="*/ 163 h 297"/>
                <a:gd name="T32" fmla="*/ 111 w 148"/>
                <a:gd name="T33" fmla="*/ 186 h 297"/>
                <a:gd name="T34" fmla="*/ 115 w 148"/>
                <a:gd name="T35" fmla="*/ 201 h 297"/>
                <a:gd name="T36" fmla="*/ 119 w 148"/>
                <a:gd name="T37" fmla="*/ 223 h 297"/>
                <a:gd name="T38" fmla="*/ 130 w 148"/>
                <a:gd name="T39" fmla="*/ 245 h 297"/>
                <a:gd name="T40" fmla="*/ 134 w 148"/>
                <a:gd name="T41" fmla="*/ 267 h 297"/>
                <a:gd name="T42" fmla="*/ 122 w 148"/>
                <a:gd name="T43" fmla="*/ 290 h 297"/>
                <a:gd name="T44" fmla="*/ 119 w 148"/>
                <a:gd name="T45" fmla="*/ 286 h 297"/>
                <a:gd name="T46" fmla="*/ 122 w 148"/>
                <a:gd name="T47" fmla="*/ 278 h 297"/>
                <a:gd name="T48" fmla="*/ 122 w 148"/>
                <a:gd name="T49" fmla="*/ 264 h 297"/>
                <a:gd name="T50" fmla="*/ 119 w 148"/>
                <a:gd name="T51" fmla="*/ 241 h 297"/>
                <a:gd name="T52" fmla="*/ 111 w 148"/>
                <a:gd name="T53" fmla="*/ 238 h 297"/>
                <a:gd name="T54" fmla="*/ 104 w 148"/>
                <a:gd name="T55" fmla="*/ 219 h 297"/>
                <a:gd name="T56" fmla="*/ 100 w 148"/>
                <a:gd name="T57" fmla="*/ 197 h 297"/>
                <a:gd name="T58" fmla="*/ 97 w 148"/>
                <a:gd name="T59" fmla="*/ 193 h 297"/>
                <a:gd name="T60" fmla="*/ 85 w 148"/>
                <a:gd name="T61" fmla="*/ 178 h 297"/>
                <a:gd name="T62" fmla="*/ 85 w 148"/>
                <a:gd name="T63" fmla="*/ 182 h 297"/>
                <a:gd name="T64" fmla="*/ 74 w 148"/>
                <a:gd name="T65" fmla="*/ 189 h 297"/>
                <a:gd name="T66" fmla="*/ 71 w 148"/>
                <a:gd name="T67" fmla="*/ 193 h 297"/>
                <a:gd name="T68" fmla="*/ 56 w 148"/>
                <a:gd name="T69" fmla="*/ 201 h 297"/>
                <a:gd name="T70" fmla="*/ 48 w 148"/>
                <a:gd name="T71" fmla="*/ 204 h 297"/>
                <a:gd name="T72" fmla="*/ 45 w 148"/>
                <a:gd name="T73" fmla="*/ 197 h 297"/>
                <a:gd name="T74" fmla="*/ 48 w 148"/>
                <a:gd name="T75" fmla="*/ 178 h 297"/>
                <a:gd name="T76" fmla="*/ 41 w 148"/>
                <a:gd name="T77" fmla="*/ 163 h 297"/>
                <a:gd name="T78" fmla="*/ 30 w 148"/>
                <a:gd name="T79" fmla="*/ 149 h 297"/>
                <a:gd name="T80" fmla="*/ 23 w 148"/>
                <a:gd name="T81" fmla="*/ 145 h 297"/>
                <a:gd name="T82" fmla="*/ 26 w 148"/>
                <a:gd name="T83" fmla="*/ 149 h 297"/>
                <a:gd name="T84" fmla="*/ 26 w 148"/>
                <a:gd name="T85" fmla="*/ 137 h 297"/>
                <a:gd name="T86" fmla="*/ 15 w 148"/>
                <a:gd name="T87" fmla="*/ 134 h 297"/>
                <a:gd name="T88" fmla="*/ 11 w 148"/>
                <a:gd name="T89" fmla="*/ 134 h 297"/>
                <a:gd name="T90" fmla="*/ 4 w 148"/>
                <a:gd name="T91" fmla="*/ 115 h 297"/>
                <a:gd name="T92" fmla="*/ 11 w 148"/>
                <a:gd name="T93" fmla="*/ 104 h 297"/>
                <a:gd name="T94" fmla="*/ 19 w 148"/>
                <a:gd name="T95" fmla="*/ 86 h 297"/>
                <a:gd name="T96" fmla="*/ 26 w 148"/>
                <a:gd name="T97" fmla="*/ 71 h 297"/>
                <a:gd name="T98" fmla="*/ 34 w 148"/>
                <a:gd name="T99" fmla="*/ 41 h 297"/>
                <a:gd name="T100" fmla="*/ 48 w 148"/>
                <a:gd name="T101" fmla="*/ 15 h 297"/>
                <a:gd name="T102" fmla="*/ 67 w 148"/>
                <a:gd name="T103" fmla="*/ 8 h 297"/>
                <a:gd name="T104" fmla="*/ 23 w 148"/>
                <a:gd name="T105" fmla="*/ 15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8" h="297">
                  <a:moveTo>
                    <a:pt x="67" y="0"/>
                  </a:moveTo>
                  <a:lnTo>
                    <a:pt x="71" y="0"/>
                  </a:lnTo>
                  <a:lnTo>
                    <a:pt x="74" y="0"/>
                  </a:lnTo>
                  <a:lnTo>
                    <a:pt x="78" y="0"/>
                  </a:lnTo>
                  <a:lnTo>
                    <a:pt x="82" y="0"/>
                  </a:lnTo>
                  <a:lnTo>
                    <a:pt x="82" y="4"/>
                  </a:lnTo>
                  <a:lnTo>
                    <a:pt x="85" y="4"/>
                  </a:lnTo>
                  <a:lnTo>
                    <a:pt x="85" y="11"/>
                  </a:lnTo>
                  <a:lnTo>
                    <a:pt x="89" y="8"/>
                  </a:lnTo>
                  <a:lnTo>
                    <a:pt x="93" y="11"/>
                  </a:lnTo>
                  <a:lnTo>
                    <a:pt x="93" y="15"/>
                  </a:lnTo>
                  <a:lnTo>
                    <a:pt x="97" y="22"/>
                  </a:lnTo>
                  <a:lnTo>
                    <a:pt x="97" y="26"/>
                  </a:lnTo>
                  <a:lnTo>
                    <a:pt x="97" y="34"/>
                  </a:lnTo>
                  <a:lnTo>
                    <a:pt x="97" y="37"/>
                  </a:lnTo>
                  <a:lnTo>
                    <a:pt x="93" y="37"/>
                  </a:lnTo>
                  <a:lnTo>
                    <a:pt x="93" y="37"/>
                  </a:lnTo>
                  <a:lnTo>
                    <a:pt x="89" y="41"/>
                  </a:lnTo>
                  <a:lnTo>
                    <a:pt x="89" y="41"/>
                  </a:lnTo>
                  <a:lnTo>
                    <a:pt x="89" y="45"/>
                  </a:lnTo>
                  <a:lnTo>
                    <a:pt x="89" y="48"/>
                  </a:lnTo>
                  <a:lnTo>
                    <a:pt x="89" y="48"/>
                  </a:lnTo>
                  <a:lnTo>
                    <a:pt x="85" y="48"/>
                  </a:lnTo>
                  <a:lnTo>
                    <a:pt x="85" y="48"/>
                  </a:lnTo>
                  <a:lnTo>
                    <a:pt x="82" y="52"/>
                  </a:lnTo>
                  <a:lnTo>
                    <a:pt x="85" y="56"/>
                  </a:lnTo>
                  <a:lnTo>
                    <a:pt x="82" y="56"/>
                  </a:lnTo>
                  <a:lnTo>
                    <a:pt x="82" y="60"/>
                  </a:lnTo>
                  <a:lnTo>
                    <a:pt x="85" y="60"/>
                  </a:lnTo>
                  <a:lnTo>
                    <a:pt x="85" y="63"/>
                  </a:lnTo>
                  <a:lnTo>
                    <a:pt x="89" y="63"/>
                  </a:lnTo>
                  <a:lnTo>
                    <a:pt x="89" y="67"/>
                  </a:lnTo>
                  <a:lnTo>
                    <a:pt x="89" y="71"/>
                  </a:lnTo>
                  <a:lnTo>
                    <a:pt x="93" y="67"/>
                  </a:lnTo>
                  <a:lnTo>
                    <a:pt x="100" y="67"/>
                  </a:lnTo>
                  <a:lnTo>
                    <a:pt x="100" y="71"/>
                  </a:lnTo>
                  <a:lnTo>
                    <a:pt x="100" y="71"/>
                  </a:lnTo>
                  <a:lnTo>
                    <a:pt x="104" y="74"/>
                  </a:lnTo>
                  <a:lnTo>
                    <a:pt x="108" y="71"/>
                  </a:lnTo>
                  <a:lnTo>
                    <a:pt x="108" y="74"/>
                  </a:lnTo>
                  <a:lnTo>
                    <a:pt x="108" y="78"/>
                  </a:lnTo>
                  <a:lnTo>
                    <a:pt x="108" y="78"/>
                  </a:lnTo>
                  <a:lnTo>
                    <a:pt x="111" y="82"/>
                  </a:lnTo>
                  <a:lnTo>
                    <a:pt x="111" y="82"/>
                  </a:lnTo>
                  <a:lnTo>
                    <a:pt x="115" y="82"/>
                  </a:lnTo>
                  <a:lnTo>
                    <a:pt x="115" y="82"/>
                  </a:lnTo>
                  <a:lnTo>
                    <a:pt x="119" y="82"/>
                  </a:lnTo>
                  <a:lnTo>
                    <a:pt x="122" y="86"/>
                  </a:lnTo>
                  <a:lnTo>
                    <a:pt x="122" y="86"/>
                  </a:lnTo>
                  <a:lnTo>
                    <a:pt x="122" y="89"/>
                  </a:lnTo>
                  <a:lnTo>
                    <a:pt x="122" y="89"/>
                  </a:lnTo>
                  <a:lnTo>
                    <a:pt x="119" y="97"/>
                  </a:lnTo>
                  <a:lnTo>
                    <a:pt x="115" y="97"/>
                  </a:lnTo>
                  <a:lnTo>
                    <a:pt x="115" y="100"/>
                  </a:lnTo>
                  <a:lnTo>
                    <a:pt x="119" y="100"/>
                  </a:lnTo>
                  <a:lnTo>
                    <a:pt x="122" y="100"/>
                  </a:lnTo>
                  <a:lnTo>
                    <a:pt x="122" y="100"/>
                  </a:lnTo>
                  <a:lnTo>
                    <a:pt x="126" y="100"/>
                  </a:lnTo>
                  <a:lnTo>
                    <a:pt x="126" y="100"/>
                  </a:lnTo>
                  <a:lnTo>
                    <a:pt x="126" y="104"/>
                  </a:lnTo>
                  <a:lnTo>
                    <a:pt x="126" y="108"/>
                  </a:lnTo>
                  <a:lnTo>
                    <a:pt x="130" y="112"/>
                  </a:lnTo>
                  <a:lnTo>
                    <a:pt x="134" y="108"/>
                  </a:lnTo>
                  <a:lnTo>
                    <a:pt x="137" y="108"/>
                  </a:lnTo>
                  <a:lnTo>
                    <a:pt x="145" y="104"/>
                  </a:lnTo>
                  <a:lnTo>
                    <a:pt x="148" y="108"/>
                  </a:lnTo>
                  <a:lnTo>
                    <a:pt x="148" y="108"/>
                  </a:lnTo>
                  <a:lnTo>
                    <a:pt x="145" y="112"/>
                  </a:lnTo>
                  <a:lnTo>
                    <a:pt x="137" y="112"/>
                  </a:lnTo>
                  <a:lnTo>
                    <a:pt x="137" y="115"/>
                  </a:lnTo>
                  <a:lnTo>
                    <a:pt x="137" y="119"/>
                  </a:lnTo>
                  <a:lnTo>
                    <a:pt x="137" y="119"/>
                  </a:lnTo>
                  <a:lnTo>
                    <a:pt x="134" y="123"/>
                  </a:lnTo>
                  <a:lnTo>
                    <a:pt x="134" y="123"/>
                  </a:lnTo>
                  <a:lnTo>
                    <a:pt x="130" y="126"/>
                  </a:lnTo>
                  <a:lnTo>
                    <a:pt x="126" y="126"/>
                  </a:lnTo>
                  <a:lnTo>
                    <a:pt x="122" y="130"/>
                  </a:lnTo>
                  <a:lnTo>
                    <a:pt x="122" y="130"/>
                  </a:lnTo>
                  <a:lnTo>
                    <a:pt x="126" y="134"/>
                  </a:lnTo>
                  <a:lnTo>
                    <a:pt x="122" y="134"/>
                  </a:lnTo>
                  <a:lnTo>
                    <a:pt x="119" y="134"/>
                  </a:lnTo>
                  <a:lnTo>
                    <a:pt x="115" y="134"/>
                  </a:lnTo>
                  <a:lnTo>
                    <a:pt x="115" y="137"/>
                  </a:lnTo>
                  <a:lnTo>
                    <a:pt x="115" y="141"/>
                  </a:lnTo>
                  <a:lnTo>
                    <a:pt x="111" y="141"/>
                  </a:lnTo>
                  <a:lnTo>
                    <a:pt x="108" y="141"/>
                  </a:lnTo>
                  <a:lnTo>
                    <a:pt x="100" y="141"/>
                  </a:lnTo>
                  <a:lnTo>
                    <a:pt x="100" y="145"/>
                  </a:lnTo>
                  <a:lnTo>
                    <a:pt x="100" y="149"/>
                  </a:lnTo>
                  <a:lnTo>
                    <a:pt x="97" y="152"/>
                  </a:lnTo>
                  <a:lnTo>
                    <a:pt x="97" y="156"/>
                  </a:lnTo>
                  <a:lnTo>
                    <a:pt x="100" y="160"/>
                  </a:lnTo>
                  <a:lnTo>
                    <a:pt x="97" y="160"/>
                  </a:lnTo>
                  <a:lnTo>
                    <a:pt x="93" y="163"/>
                  </a:lnTo>
                  <a:lnTo>
                    <a:pt x="93" y="163"/>
                  </a:lnTo>
                  <a:lnTo>
                    <a:pt x="93" y="163"/>
                  </a:lnTo>
                  <a:lnTo>
                    <a:pt x="97" y="167"/>
                  </a:lnTo>
                  <a:lnTo>
                    <a:pt x="100" y="171"/>
                  </a:lnTo>
                  <a:lnTo>
                    <a:pt x="100" y="175"/>
                  </a:lnTo>
                  <a:lnTo>
                    <a:pt x="104" y="175"/>
                  </a:lnTo>
                  <a:lnTo>
                    <a:pt x="108" y="182"/>
                  </a:lnTo>
                  <a:lnTo>
                    <a:pt x="111" y="186"/>
                  </a:lnTo>
                  <a:lnTo>
                    <a:pt x="115" y="189"/>
                  </a:lnTo>
                  <a:lnTo>
                    <a:pt x="115" y="193"/>
                  </a:lnTo>
                  <a:lnTo>
                    <a:pt x="119" y="193"/>
                  </a:lnTo>
                  <a:lnTo>
                    <a:pt x="119" y="197"/>
                  </a:lnTo>
                  <a:lnTo>
                    <a:pt x="115" y="197"/>
                  </a:lnTo>
                  <a:lnTo>
                    <a:pt x="115" y="201"/>
                  </a:lnTo>
                  <a:lnTo>
                    <a:pt x="115" y="208"/>
                  </a:lnTo>
                  <a:lnTo>
                    <a:pt x="115" y="208"/>
                  </a:lnTo>
                  <a:lnTo>
                    <a:pt x="111" y="212"/>
                  </a:lnTo>
                  <a:lnTo>
                    <a:pt x="115" y="215"/>
                  </a:lnTo>
                  <a:lnTo>
                    <a:pt x="115" y="219"/>
                  </a:lnTo>
                  <a:lnTo>
                    <a:pt x="119" y="223"/>
                  </a:lnTo>
                  <a:lnTo>
                    <a:pt x="122" y="227"/>
                  </a:lnTo>
                  <a:lnTo>
                    <a:pt x="126" y="230"/>
                  </a:lnTo>
                  <a:lnTo>
                    <a:pt x="130" y="238"/>
                  </a:lnTo>
                  <a:lnTo>
                    <a:pt x="130" y="241"/>
                  </a:lnTo>
                  <a:lnTo>
                    <a:pt x="130" y="241"/>
                  </a:lnTo>
                  <a:lnTo>
                    <a:pt x="130" y="245"/>
                  </a:lnTo>
                  <a:lnTo>
                    <a:pt x="130" y="249"/>
                  </a:lnTo>
                  <a:lnTo>
                    <a:pt x="130" y="252"/>
                  </a:lnTo>
                  <a:lnTo>
                    <a:pt x="134" y="256"/>
                  </a:lnTo>
                  <a:lnTo>
                    <a:pt x="134" y="260"/>
                  </a:lnTo>
                  <a:lnTo>
                    <a:pt x="134" y="264"/>
                  </a:lnTo>
                  <a:lnTo>
                    <a:pt x="134" y="267"/>
                  </a:lnTo>
                  <a:lnTo>
                    <a:pt x="134" y="267"/>
                  </a:lnTo>
                  <a:lnTo>
                    <a:pt x="130" y="278"/>
                  </a:lnTo>
                  <a:lnTo>
                    <a:pt x="126" y="282"/>
                  </a:lnTo>
                  <a:lnTo>
                    <a:pt x="126" y="286"/>
                  </a:lnTo>
                  <a:lnTo>
                    <a:pt x="122" y="286"/>
                  </a:lnTo>
                  <a:lnTo>
                    <a:pt x="122" y="290"/>
                  </a:lnTo>
                  <a:lnTo>
                    <a:pt x="122" y="290"/>
                  </a:lnTo>
                  <a:lnTo>
                    <a:pt x="122" y="293"/>
                  </a:lnTo>
                  <a:lnTo>
                    <a:pt x="119" y="297"/>
                  </a:lnTo>
                  <a:lnTo>
                    <a:pt x="119" y="290"/>
                  </a:lnTo>
                  <a:lnTo>
                    <a:pt x="119" y="286"/>
                  </a:lnTo>
                  <a:lnTo>
                    <a:pt x="119" y="286"/>
                  </a:lnTo>
                  <a:lnTo>
                    <a:pt x="119" y="282"/>
                  </a:lnTo>
                  <a:lnTo>
                    <a:pt x="119" y="286"/>
                  </a:lnTo>
                  <a:lnTo>
                    <a:pt x="119" y="282"/>
                  </a:lnTo>
                  <a:lnTo>
                    <a:pt x="122" y="278"/>
                  </a:lnTo>
                  <a:lnTo>
                    <a:pt x="122" y="278"/>
                  </a:lnTo>
                  <a:lnTo>
                    <a:pt x="122" y="278"/>
                  </a:lnTo>
                  <a:lnTo>
                    <a:pt x="122" y="275"/>
                  </a:lnTo>
                  <a:lnTo>
                    <a:pt x="122" y="271"/>
                  </a:lnTo>
                  <a:lnTo>
                    <a:pt x="122" y="271"/>
                  </a:lnTo>
                  <a:lnTo>
                    <a:pt x="122" y="267"/>
                  </a:lnTo>
                  <a:lnTo>
                    <a:pt x="122" y="264"/>
                  </a:lnTo>
                  <a:lnTo>
                    <a:pt x="122" y="264"/>
                  </a:lnTo>
                  <a:lnTo>
                    <a:pt x="119" y="260"/>
                  </a:lnTo>
                  <a:lnTo>
                    <a:pt x="119" y="256"/>
                  </a:lnTo>
                  <a:lnTo>
                    <a:pt x="122" y="256"/>
                  </a:lnTo>
                  <a:lnTo>
                    <a:pt x="119" y="252"/>
                  </a:lnTo>
                  <a:lnTo>
                    <a:pt x="119" y="252"/>
                  </a:lnTo>
                  <a:lnTo>
                    <a:pt x="119" y="241"/>
                  </a:lnTo>
                  <a:lnTo>
                    <a:pt x="115" y="241"/>
                  </a:lnTo>
                  <a:lnTo>
                    <a:pt x="115" y="238"/>
                  </a:lnTo>
                  <a:lnTo>
                    <a:pt x="111" y="234"/>
                  </a:lnTo>
                  <a:lnTo>
                    <a:pt x="111" y="238"/>
                  </a:lnTo>
                  <a:lnTo>
                    <a:pt x="111" y="238"/>
                  </a:lnTo>
                  <a:lnTo>
                    <a:pt x="111" y="238"/>
                  </a:lnTo>
                  <a:lnTo>
                    <a:pt x="108" y="234"/>
                  </a:lnTo>
                  <a:lnTo>
                    <a:pt x="108" y="227"/>
                  </a:lnTo>
                  <a:lnTo>
                    <a:pt x="108" y="227"/>
                  </a:lnTo>
                  <a:lnTo>
                    <a:pt x="108" y="223"/>
                  </a:lnTo>
                  <a:lnTo>
                    <a:pt x="108" y="219"/>
                  </a:lnTo>
                  <a:lnTo>
                    <a:pt x="104" y="219"/>
                  </a:lnTo>
                  <a:lnTo>
                    <a:pt x="104" y="212"/>
                  </a:lnTo>
                  <a:lnTo>
                    <a:pt x="104" y="212"/>
                  </a:lnTo>
                  <a:lnTo>
                    <a:pt x="100" y="201"/>
                  </a:lnTo>
                  <a:lnTo>
                    <a:pt x="100" y="201"/>
                  </a:lnTo>
                  <a:lnTo>
                    <a:pt x="100" y="197"/>
                  </a:lnTo>
                  <a:lnTo>
                    <a:pt x="100" y="197"/>
                  </a:lnTo>
                  <a:lnTo>
                    <a:pt x="100" y="197"/>
                  </a:lnTo>
                  <a:lnTo>
                    <a:pt x="97" y="193"/>
                  </a:lnTo>
                  <a:lnTo>
                    <a:pt x="100" y="189"/>
                  </a:lnTo>
                  <a:lnTo>
                    <a:pt x="100" y="189"/>
                  </a:lnTo>
                  <a:lnTo>
                    <a:pt x="97" y="193"/>
                  </a:lnTo>
                  <a:lnTo>
                    <a:pt x="97" y="193"/>
                  </a:lnTo>
                  <a:lnTo>
                    <a:pt x="93" y="193"/>
                  </a:lnTo>
                  <a:lnTo>
                    <a:pt x="93" y="189"/>
                  </a:lnTo>
                  <a:lnTo>
                    <a:pt x="89" y="186"/>
                  </a:lnTo>
                  <a:lnTo>
                    <a:pt x="85" y="182"/>
                  </a:lnTo>
                  <a:lnTo>
                    <a:pt x="85" y="178"/>
                  </a:lnTo>
                  <a:lnTo>
                    <a:pt x="85" y="178"/>
                  </a:lnTo>
                  <a:lnTo>
                    <a:pt x="85" y="178"/>
                  </a:lnTo>
                  <a:lnTo>
                    <a:pt x="82" y="175"/>
                  </a:lnTo>
                  <a:lnTo>
                    <a:pt x="85" y="178"/>
                  </a:lnTo>
                  <a:lnTo>
                    <a:pt x="82" y="178"/>
                  </a:lnTo>
                  <a:lnTo>
                    <a:pt x="82" y="182"/>
                  </a:lnTo>
                  <a:lnTo>
                    <a:pt x="85" y="182"/>
                  </a:lnTo>
                  <a:lnTo>
                    <a:pt x="85" y="186"/>
                  </a:lnTo>
                  <a:lnTo>
                    <a:pt x="82" y="186"/>
                  </a:lnTo>
                  <a:lnTo>
                    <a:pt x="85" y="189"/>
                  </a:lnTo>
                  <a:lnTo>
                    <a:pt x="78" y="193"/>
                  </a:lnTo>
                  <a:lnTo>
                    <a:pt x="78" y="189"/>
                  </a:lnTo>
                  <a:lnTo>
                    <a:pt x="74" y="189"/>
                  </a:lnTo>
                  <a:lnTo>
                    <a:pt x="74" y="189"/>
                  </a:lnTo>
                  <a:lnTo>
                    <a:pt x="74" y="193"/>
                  </a:lnTo>
                  <a:lnTo>
                    <a:pt x="74" y="193"/>
                  </a:lnTo>
                  <a:lnTo>
                    <a:pt x="78" y="193"/>
                  </a:lnTo>
                  <a:lnTo>
                    <a:pt x="74" y="193"/>
                  </a:lnTo>
                  <a:lnTo>
                    <a:pt x="71" y="193"/>
                  </a:lnTo>
                  <a:lnTo>
                    <a:pt x="71" y="193"/>
                  </a:lnTo>
                  <a:lnTo>
                    <a:pt x="71" y="197"/>
                  </a:lnTo>
                  <a:lnTo>
                    <a:pt x="63" y="201"/>
                  </a:lnTo>
                  <a:lnTo>
                    <a:pt x="60" y="201"/>
                  </a:lnTo>
                  <a:lnTo>
                    <a:pt x="60" y="201"/>
                  </a:lnTo>
                  <a:lnTo>
                    <a:pt x="56" y="201"/>
                  </a:lnTo>
                  <a:lnTo>
                    <a:pt x="56" y="201"/>
                  </a:lnTo>
                  <a:lnTo>
                    <a:pt x="56" y="201"/>
                  </a:lnTo>
                  <a:lnTo>
                    <a:pt x="56" y="201"/>
                  </a:lnTo>
                  <a:lnTo>
                    <a:pt x="52" y="201"/>
                  </a:lnTo>
                  <a:lnTo>
                    <a:pt x="48" y="201"/>
                  </a:lnTo>
                  <a:lnTo>
                    <a:pt x="48" y="204"/>
                  </a:lnTo>
                  <a:lnTo>
                    <a:pt x="45" y="204"/>
                  </a:lnTo>
                  <a:lnTo>
                    <a:pt x="45" y="201"/>
                  </a:lnTo>
                  <a:lnTo>
                    <a:pt x="52" y="197"/>
                  </a:lnTo>
                  <a:lnTo>
                    <a:pt x="52" y="193"/>
                  </a:lnTo>
                  <a:lnTo>
                    <a:pt x="48" y="197"/>
                  </a:lnTo>
                  <a:lnTo>
                    <a:pt x="45" y="197"/>
                  </a:lnTo>
                  <a:lnTo>
                    <a:pt x="41" y="201"/>
                  </a:lnTo>
                  <a:lnTo>
                    <a:pt x="41" y="201"/>
                  </a:lnTo>
                  <a:lnTo>
                    <a:pt x="41" y="201"/>
                  </a:lnTo>
                  <a:lnTo>
                    <a:pt x="41" y="197"/>
                  </a:lnTo>
                  <a:lnTo>
                    <a:pt x="45" y="182"/>
                  </a:lnTo>
                  <a:lnTo>
                    <a:pt x="48" y="178"/>
                  </a:lnTo>
                  <a:lnTo>
                    <a:pt x="48" y="178"/>
                  </a:lnTo>
                  <a:lnTo>
                    <a:pt x="45" y="171"/>
                  </a:lnTo>
                  <a:lnTo>
                    <a:pt x="45" y="167"/>
                  </a:lnTo>
                  <a:lnTo>
                    <a:pt x="41" y="163"/>
                  </a:lnTo>
                  <a:lnTo>
                    <a:pt x="41" y="163"/>
                  </a:lnTo>
                  <a:lnTo>
                    <a:pt x="41" y="163"/>
                  </a:lnTo>
                  <a:lnTo>
                    <a:pt x="41" y="160"/>
                  </a:lnTo>
                  <a:lnTo>
                    <a:pt x="37" y="156"/>
                  </a:lnTo>
                  <a:lnTo>
                    <a:pt x="37" y="156"/>
                  </a:lnTo>
                  <a:lnTo>
                    <a:pt x="34" y="152"/>
                  </a:lnTo>
                  <a:lnTo>
                    <a:pt x="34" y="149"/>
                  </a:lnTo>
                  <a:lnTo>
                    <a:pt x="30" y="149"/>
                  </a:lnTo>
                  <a:lnTo>
                    <a:pt x="34" y="149"/>
                  </a:lnTo>
                  <a:lnTo>
                    <a:pt x="34" y="156"/>
                  </a:lnTo>
                  <a:lnTo>
                    <a:pt x="26" y="152"/>
                  </a:lnTo>
                  <a:lnTo>
                    <a:pt x="23" y="152"/>
                  </a:lnTo>
                  <a:lnTo>
                    <a:pt x="23" y="149"/>
                  </a:lnTo>
                  <a:lnTo>
                    <a:pt x="23" y="145"/>
                  </a:lnTo>
                  <a:lnTo>
                    <a:pt x="19" y="145"/>
                  </a:lnTo>
                  <a:lnTo>
                    <a:pt x="23" y="145"/>
                  </a:lnTo>
                  <a:lnTo>
                    <a:pt x="26" y="149"/>
                  </a:lnTo>
                  <a:lnTo>
                    <a:pt x="26" y="149"/>
                  </a:lnTo>
                  <a:lnTo>
                    <a:pt x="30" y="149"/>
                  </a:lnTo>
                  <a:lnTo>
                    <a:pt x="26" y="149"/>
                  </a:lnTo>
                  <a:lnTo>
                    <a:pt x="26" y="145"/>
                  </a:lnTo>
                  <a:lnTo>
                    <a:pt x="26" y="145"/>
                  </a:lnTo>
                  <a:lnTo>
                    <a:pt x="30" y="145"/>
                  </a:lnTo>
                  <a:lnTo>
                    <a:pt x="30" y="145"/>
                  </a:lnTo>
                  <a:lnTo>
                    <a:pt x="30" y="141"/>
                  </a:lnTo>
                  <a:lnTo>
                    <a:pt x="26" y="137"/>
                  </a:lnTo>
                  <a:lnTo>
                    <a:pt x="23" y="137"/>
                  </a:lnTo>
                  <a:lnTo>
                    <a:pt x="23" y="134"/>
                  </a:lnTo>
                  <a:lnTo>
                    <a:pt x="19" y="134"/>
                  </a:lnTo>
                  <a:lnTo>
                    <a:pt x="19" y="134"/>
                  </a:lnTo>
                  <a:lnTo>
                    <a:pt x="19" y="134"/>
                  </a:lnTo>
                  <a:lnTo>
                    <a:pt x="15" y="134"/>
                  </a:lnTo>
                  <a:lnTo>
                    <a:pt x="15" y="134"/>
                  </a:lnTo>
                  <a:lnTo>
                    <a:pt x="15" y="130"/>
                  </a:lnTo>
                  <a:lnTo>
                    <a:pt x="15" y="130"/>
                  </a:lnTo>
                  <a:lnTo>
                    <a:pt x="11" y="130"/>
                  </a:lnTo>
                  <a:lnTo>
                    <a:pt x="11" y="130"/>
                  </a:lnTo>
                  <a:lnTo>
                    <a:pt x="11" y="134"/>
                  </a:lnTo>
                  <a:lnTo>
                    <a:pt x="4" y="126"/>
                  </a:lnTo>
                  <a:lnTo>
                    <a:pt x="4" y="123"/>
                  </a:lnTo>
                  <a:lnTo>
                    <a:pt x="4" y="119"/>
                  </a:lnTo>
                  <a:lnTo>
                    <a:pt x="4" y="119"/>
                  </a:lnTo>
                  <a:lnTo>
                    <a:pt x="0" y="119"/>
                  </a:lnTo>
                  <a:lnTo>
                    <a:pt x="4" y="115"/>
                  </a:lnTo>
                  <a:lnTo>
                    <a:pt x="4" y="112"/>
                  </a:lnTo>
                  <a:lnTo>
                    <a:pt x="8" y="115"/>
                  </a:lnTo>
                  <a:lnTo>
                    <a:pt x="8" y="112"/>
                  </a:lnTo>
                  <a:lnTo>
                    <a:pt x="8" y="104"/>
                  </a:lnTo>
                  <a:lnTo>
                    <a:pt x="8" y="104"/>
                  </a:lnTo>
                  <a:lnTo>
                    <a:pt x="11" y="104"/>
                  </a:lnTo>
                  <a:lnTo>
                    <a:pt x="11" y="100"/>
                  </a:lnTo>
                  <a:lnTo>
                    <a:pt x="15" y="97"/>
                  </a:lnTo>
                  <a:lnTo>
                    <a:pt x="15" y="93"/>
                  </a:lnTo>
                  <a:lnTo>
                    <a:pt x="15" y="89"/>
                  </a:lnTo>
                  <a:lnTo>
                    <a:pt x="15" y="86"/>
                  </a:lnTo>
                  <a:lnTo>
                    <a:pt x="19" y="86"/>
                  </a:lnTo>
                  <a:lnTo>
                    <a:pt x="19" y="82"/>
                  </a:lnTo>
                  <a:lnTo>
                    <a:pt x="19" y="78"/>
                  </a:lnTo>
                  <a:lnTo>
                    <a:pt x="15" y="71"/>
                  </a:lnTo>
                  <a:lnTo>
                    <a:pt x="19" y="71"/>
                  </a:lnTo>
                  <a:lnTo>
                    <a:pt x="23" y="71"/>
                  </a:lnTo>
                  <a:lnTo>
                    <a:pt x="26" y="71"/>
                  </a:lnTo>
                  <a:lnTo>
                    <a:pt x="30" y="67"/>
                  </a:lnTo>
                  <a:lnTo>
                    <a:pt x="30" y="60"/>
                  </a:lnTo>
                  <a:lnTo>
                    <a:pt x="34" y="52"/>
                  </a:lnTo>
                  <a:lnTo>
                    <a:pt x="30" y="48"/>
                  </a:lnTo>
                  <a:lnTo>
                    <a:pt x="30" y="48"/>
                  </a:lnTo>
                  <a:lnTo>
                    <a:pt x="34" y="41"/>
                  </a:lnTo>
                  <a:lnTo>
                    <a:pt x="37" y="34"/>
                  </a:lnTo>
                  <a:lnTo>
                    <a:pt x="34" y="34"/>
                  </a:lnTo>
                  <a:lnTo>
                    <a:pt x="37" y="30"/>
                  </a:lnTo>
                  <a:lnTo>
                    <a:pt x="41" y="22"/>
                  </a:lnTo>
                  <a:lnTo>
                    <a:pt x="45" y="22"/>
                  </a:lnTo>
                  <a:lnTo>
                    <a:pt x="48" y="15"/>
                  </a:lnTo>
                  <a:lnTo>
                    <a:pt x="52" y="11"/>
                  </a:lnTo>
                  <a:lnTo>
                    <a:pt x="56" y="11"/>
                  </a:lnTo>
                  <a:lnTo>
                    <a:pt x="60" y="8"/>
                  </a:lnTo>
                  <a:lnTo>
                    <a:pt x="63" y="11"/>
                  </a:lnTo>
                  <a:lnTo>
                    <a:pt x="67" y="11"/>
                  </a:lnTo>
                  <a:lnTo>
                    <a:pt x="67" y="8"/>
                  </a:lnTo>
                  <a:lnTo>
                    <a:pt x="67" y="4"/>
                  </a:lnTo>
                  <a:lnTo>
                    <a:pt x="71" y="4"/>
                  </a:lnTo>
                  <a:lnTo>
                    <a:pt x="67" y="0"/>
                  </a:lnTo>
                  <a:lnTo>
                    <a:pt x="67" y="0"/>
                  </a:lnTo>
                  <a:lnTo>
                    <a:pt x="67" y="0"/>
                  </a:lnTo>
                  <a:close/>
                  <a:moveTo>
                    <a:pt x="23" y="156"/>
                  </a:moveTo>
                  <a:lnTo>
                    <a:pt x="26" y="160"/>
                  </a:lnTo>
                  <a:lnTo>
                    <a:pt x="26" y="160"/>
                  </a:lnTo>
                  <a:lnTo>
                    <a:pt x="30" y="160"/>
                  </a:lnTo>
                  <a:lnTo>
                    <a:pt x="26" y="156"/>
                  </a:lnTo>
                  <a:lnTo>
                    <a:pt x="23" y="15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34" name="Freeform 29"/>
            <p:cNvSpPr>
              <a:spLocks noEditPoints="1"/>
            </p:cNvSpPr>
            <p:nvPr/>
          </p:nvSpPr>
          <p:spPr bwMode="auto">
            <a:xfrm>
              <a:off x="5983653" y="2985548"/>
              <a:ext cx="47606" cy="81058"/>
            </a:xfrm>
            <a:custGeom>
              <a:avLst/>
              <a:gdLst>
                <a:gd name="T0" fmla="*/ 0 w 37"/>
                <a:gd name="T1" fmla="*/ 26 h 63"/>
                <a:gd name="T2" fmla="*/ 4 w 37"/>
                <a:gd name="T3" fmla="*/ 22 h 63"/>
                <a:gd name="T4" fmla="*/ 0 w 37"/>
                <a:gd name="T5" fmla="*/ 26 h 63"/>
                <a:gd name="T6" fmla="*/ 0 w 37"/>
                <a:gd name="T7" fmla="*/ 30 h 63"/>
                <a:gd name="T8" fmla="*/ 8 w 37"/>
                <a:gd name="T9" fmla="*/ 4 h 63"/>
                <a:gd name="T10" fmla="*/ 0 w 37"/>
                <a:gd name="T11" fmla="*/ 0 h 63"/>
                <a:gd name="T12" fmla="*/ 8 w 37"/>
                <a:gd name="T13" fmla="*/ 0 h 63"/>
                <a:gd name="T14" fmla="*/ 8 w 37"/>
                <a:gd name="T15" fmla="*/ 4 h 63"/>
                <a:gd name="T16" fmla="*/ 8 w 37"/>
                <a:gd name="T17" fmla="*/ 4 h 63"/>
                <a:gd name="T18" fmla="*/ 12 w 37"/>
                <a:gd name="T19" fmla="*/ 4 h 63"/>
                <a:gd name="T20" fmla="*/ 15 w 37"/>
                <a:gd name="T21" fmla="*/ 7 h 63"/>
                <a:gd name="T22" fmla="*/ 15 w 37"/>
                <a:gd name="T23" fmla="*/ 7 h 63"/>
                <a:gd name="T24" fmla="*/ 12 w 37"/>
                <a:gd name="T25" fmla="*/ 7 h 63"/>
                <a:gd name="T26" fmla="*/ 8 w 37"/>
                <a:gd name="T27" fmla="*/ 4 h 63"/>
                <a:gd name="T28" fmla="*/ 8 w 37"/>
                <a:gd name="T29" fmla="*/ 4 h 63"/>
                <a:gd name="T30" fmla="*/ 12 w 37"/>
                <a:gd name="T31" fmla="*/ 4 h 63"/>
                <a:gd name="T32" fmla="*/ 8 w 37"/>
                <a:gd name="T33" fmla="*/ 7 h 63"/>
                <a:gd name="T34" fmla="*/ 8 w 37"/>
                <a:gd name="T35" fmla="*/ 7 h 63"/>
                <a:gd name="T36" fmla="*/ 8 w 37"/>
                <a:gd name="T37" fmla="*/ 11 h 63"/>
                <a:gd name="T38" fmla="*/ 4 w 37"/>
                <a:gd name="T39" fmla="*/ 15 h 63"/>
                <a:gd name="T40" fmla="*/ 4 w 37"/>
                <a:gd name="T41" fmla="*/ 11 h 63"/>
                <a:gd name="T42" fmla="*/ 0 w 37"/>
                <a:gd name="T43" fmla="*/ 15 h 63"/>
                <a:gd name="T44" fmla="*/ 4 w 37"/>
                <a:gd name="T45" fmla="*/ 15 h 63"/>
                <a:gd name="T46" fmla="*/ 4 w 37"/>
                <a:gd name="T47" fmla="*/ 19 h 63"/>
                <a:gd name="T48" fmla="*/ 4 w 37"/>
                <a:gd name="T49" fmla="*/ 26 h 63"/>
                <a:gd name="T50" fmla="*/ 0 w 37"/>
                <a:gd name="T51" fmla="*/ 33 h 63"/>
                <a:gd name="T52" fmla="*/ 4 w 37"/>
                <a:gd name="T53" fmla="*/ 41 h 63"/>
                <a:gd name="T54" fmla="*/ 4 w 37"/>
                <a:gd name="T55" fmla="*/ 48 h 63"/>
                <a:gd name="T56" fmla="*/ 8 w 37"/>
                <a:gd name="T57" fmla="*/ 59 h 63"/>
                <a:gd name="T58" fmla="*/ 15 w 37"/>
                <a:gd name="T59" fmla="*/ 59 h 63"/>
                <a:gd name="T60" fmla="*/ 26 w 37"/>
                <a:gd name="T61" fmla="*/ 59 h 63"/>
                <a:gd name="T62" fmla="*/ 34 w 37"/>
                <a:gd name="T63" fmla="*/ 48 h 63"/>
                <a:gd name="T64" fmla="*/ 37 w 37"/>
                <a:gd name="T65" fmla="*/ 45 h 63"/>
                <a:gd name="T66" fmla="*/ 37 w 37"/>
                <a:gd name="T67" fmla="*/ 41 h 63"/>
                <a:gd name="T68" fmla="*/ 37 w 37"/>
                <a:gd name="T69" fmla="*/ 37 h 63"/>
                <a:gd name="T70" fmla="*/ 30 w 37"/>
                <a:gd name="T71" fmla="*/ 26 h 63"/>
                <a:gd name="T72" fmla="*/ 26 w 37"/>
                <a:gd name="T73" fmla="*/ 22 h 63"/>
                <a:gd name="T74" fmla="*/ 23 w 37"/>
                <a:gd name="T75" fmla="*/ 22 h 63"/>
                <a:gd name="T76" fmla="*/ 26 w 37"/>
                <a:gd name="T77" fmla="*/ 19 h 63"/>
                <a:gd name="T78" fmla="*/ 23 w 37"/>
                <a:gd name="T79" fmla="*/ 15 h 63"/>
                <a:gd name="T80" fmla="*/ 19 w 37"/>
                <a:gd name="T81" fmla="*/ 11 h 63"/>
                <a:gd name="T82" fmla="*/ 19 w 37"/>
                <a:gd name="T83" fmla="*/ 11 h 63"/>
                <a:gd name="T84" fmla="*/ 12 w 37"/>
                <a:gd name="T85" fmla="*/ 7 h 63"/>
                <a:gd name="T86" fmla="*/ 12 w 37"/>
                <a:gd name="T8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 h="63">
                  <a:moveTo>
                    <a:pt x="0" y="30"/>
                  </a:moveTo>
                  <a:lnTo>
                    <a:pt x="0" y="26"/>
                  </a:lnTo>
                  <a:lnTo>
                    <a:pt x="0" y="26"/>
                  </a:lnTo>
                  <a:lnTo>
                    <a:pt x="4" y="22"/>
                  </a:lnTo>
                  <a:lnTo>
                    <a:pt x="0" y="26"/>
                  </a:lnTo>
                  <a:lnTo>
                    <a:pt x="0" y="26"/>
                  </a:lnTo>
                  <a:lnTo>
                    <a:pt x="0" y="26"/>
                  </a:lnTo>
                  <a:lnTo>
                    <a:pt x="0" y="30"/>
                  </a:lnTo>
                  <a:lnTo>
                    <a:pt x="0" y="30"/>
                  </a:lnTo>
                  <a:close/>
                  <a:moveTo>
                    <a:pt x="8" y="4"/>
                  </a:moveTo>
                  <a:lnTo>
                    <a:pt x="4" y="4"/>
                  </a:lnTo>
                  <a:lnTo>
                    <a:pt x="0" y="0"/>
                  </a:lnTo>
                  <a:lnTo>
                    <a:pt x="8" y="0"/>
                  </a:lnTo>
                  <a:lnTo>
                    <a:pt x="8" y="0"/>
                  </a:lnTo>
                  <a:lnTo>
                    <a:pt x="8" y="4"/>
                  </a:lnTo>
                  <a:lnTo>
                    <a:pt x="8" y="4"/>
                  </a:lnTo>
                  <a:lnTo>
                    <a:pt x="8" y="4"/>
                  </a:lnTo>
                  <a:lnTo>
                    <a:pt x="8" y="4"/>
                  </a:lnTo>
                  <a:close/>
                  <a:moveTo>
                    <a:pt x="12" y="4"/>
                  </a:moveTo>
                  <a:lnTo>
                    <a:pt x="12" y="4"/>
                  </a:lnTo>
                  <a:lnTo>
                    <a:pt x="12" y="4"/>
                  </a:lnTo>
                  <a:lnTo>
                    <a:pt x="15" y="7"/>
                  </a:lnTo>
                  <a:lnTo>
                    <a:pt x="19" y="7"/>
                  </a:lnTo>
                  <a:lnTo>
                    <a:pt x="15" y="7"/>
                  </a:lnTo>
                  <a:lnTo>
                    <a:pt x="12" y="7"/>
                  </a:lnTo>
                  <a:lnTo>
                    <a:pt x="12" y="7"/>
                  </a:lnTo>
                  <a:lnTo>
                    <a:pt x="8" y="4"/>
                  </a:lnTo>
                  <a:lnTo>
                    <a:pt x="8" y="4"/>
                  </a:lnTo>
                  <a:lnTo>
                    <a:pt x="12" y="4"/>
                  </a:lnTo>
                  <a:lnTo>
                    <a:pt x="8" y="4"/>
                  </a:lnTo>
                  <a:lnTo>
                    <a:pt x="12" y="4"/>
                  </a:lnTo>
                  <a:lnTo>
                    <a:pt x="12" y="4"/>
                  </a:lnTo>
                  <a:close/>
                  <a:moveTo>
                    <a:pt x="8" y="7"/>
                  </a:moveTo>
                  <a:lnTo>
                    <a:pt x="8" y="7"/>
                  </a:lnTo>
                  <a:lnTo>
                    <a:pt x="8" y="7"/>
                  </a:lnTo>
                  <a:lnTo>
                    <a:pt x="8" y="7"/>
                  </a:lnTo>
                  <a:lnTo>
                    <a:pt x="8" y="7"/>
                  </a:lnTo>
                  <a:lnTo>
                    <a:pt x="8" y="11"/>
                  </a:lnTo>
                  <a:lnTo>
                    <a:pt x="8" y="11"/>
                  </a:lnTo>
                  <a:lnTo>
                    <a:pt x="4" y="15"/>
                  </a:lnTo>
                  <a:lnTo>
                    <a:pt x="4" y="15"/>
                  </a:lnTo>
                  <a:lnTo>
                    <a:pt x="4" y="11"/>
                  </a:lnTo>
                  <a:lnTo>
                    <a:pt x="0" y="11"/>
                  </a:lnTo>
                  <a:lnTo>
                    <a:pt x="0" y="15"/>
                  </a:lnTo>
                  <a:lnTo>
                    <a:pt x="0" y="15"/>
                  </a:lnTo>
                  <a:lnTo>
                    <a:pt x="4" y="15"/>
                  </a:lnTo>
                  <a:lnTo>
                    <a:pt x="4" y="15"/>
                  </a:lnTo>
                  <a:lnTo>
                    <a:pt x="4" y="19"/>
                  </a:lnTo>
                  <a:lnTo>
                    <a:pt x="4" y="22"/>
                  </a:lnTo>
                  <a:lnTo>
                    <a:pt x="4" y="26"/>
                  </a:lnTo>
                  <a:lnTo>
                    <a:pt x="0" y="30"/>
                  </a:lnTo>
                  <a:lnTo>
                    <a:pt x="0" y="33"/>
                  </a:lnTo>
                  <a:lnTo>
                    <a:pt x="0" y="33"/>
                  </a:lnTo>
                  <a:lnTo>
                    <a:pt x="4" y="41"/>
                  </a:lnTo>
                  <a:lnTo>
                    <a:pt x="0" y="41"/>
                  </a:lnTo>
                  <a:lnTo>
                    <a:pt x="4" y="48"/>
                  </a:lnTo>
                  <a:lnTo>
                    <a:pt x="8" y="56"/>
                  </a:lnTo>
                  <a:lnTo>
                    <a:pt x="8" y="59"/>
                  </a:lnTo>
                  <a:lnTo>
                    <a:pt x="12" y="63"/>
                  </a:lnTo>
                  <a:lnTo>
                    <a:pt x="15" y="59"/>
                  </a:lnTo>
                  <a:lnTo>
                    <a:pt x="23" y="59"/>
                  </a:lnTo>
                  <a:lnTo>
                    <a:pt x="26" y="59"/>
                  </a:lnTo>
                  <a:lnTo>
                    <a:pt x="34" y="56"/>
                  </a:lnTo>
                  <a:lnTo>
                    <a:pt x="34" y="48"/>
                  </a:lnTo>
                  <a:lnTo>
                    <a:pt x="37" y="48"/>
                  </a:lnTo>
                  <a:lnTo>
                    <a:pt x="37" y="45"/>
                  </a:lnTo>
                  <a:lnTo>
                    <a:pt x="37" y="45"/>
                  </a:lnTo>
                  <a:lnTo>
                    <a:pt x="37" y="41"/>
                  </a:lnTo>
                  <a:lnTo>
                    <a:pt x="34" y="37"/>
                  </a:lnTo>
                  <a:lnTo>
                    <a:pt x="37" y="37"/>
                  </a:lnTo>
                  <a:lnTo>
                    <a:pt x="34" y="33"/>
                  </a:lnTo>
                  <a:lnTo>
                    <a:pt x="30" y="26"/>
                  </a:lnTo>
                  <a:lnTo>
                    <a:pt x="30" y="22"/>
                  </a:lnTo>
                  <a:lnTo>
                    <a:pt x="26" y="22"/>
                  </a:lnTo>
                  <a:lnTo>
                    <a:pt x="26" y="22"/>
                  </a:lnTo>
                  <a:lnTo>
                    <a:pt x="23" y="22"/>
                  </a:lnTo>
                  <a:lnTo>
                    <a:pt x="26" y="22"/>
                  </a:lnTo>
                  <a:lnTo>
                    <a:pt x="26" y="19"/>
                  </a:lnTo>
                  <a:lnTo>
                    <a:pt x="23" y="19"/>
                  </a:lnTo>
                  <a:lnTo>
                    <a:pt x="23" y="15"/>
                  </a:lnTo>
                  <a:lnTo>
                    <a:pt x="19" y="15"/>
                  </a:lnTo>
                  <a:lnTo>
                    <a:pt x="19" y="11"/>
                  </a:lnTo>
                  <a:lnTo>
                    <a:pt x="19" y="11"/>
                  </a:lnTo>
                  <a:lnTo>
                    <a:pt x="19" y="11"/>
                  </a:lnTo>
                  <a:lnTo>
                    <a:pt x="15" y="7"/>
                  </a:lnTo>
                  <a:lnTo>
                    <a:pt x="12" y="7"/>
                  </a:lnTo>
                  <a:lnTo>
                    <a:pt x="12" y="7"/>
                  </a:lnTo>
                  <a:lnTo>
                    <a:pt x="12" y="7"/>
                  </a:lnTo>
                  <a:lnTo>
                    <a:pt x="8" y="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35" name="Freeform 30"/>
            <p:cNvSpPr>
              <a:spLocks noEditPoints="1"/>
            </p:cNvSpPr>
            <p:nvPr/>
          </p:nvSpPr>
          <p:spPr bwMode="auto">
            <a:xfrm>
              <a:off x="5722468" y="2494055"/>
              <a:ext cx="595711" cy="530092"/>
            </a:xfrm>
            <a:custGeom>
              <a:avLst/>
              <a:gdLst>
                <a:gd name="T0" fmla="*/ 155 w 463"/>
                <a:gd name="T1" fmla="*/ 37 h 412"/>
                <a:gd name="T2" fmla="*/ 181 w 463"/>
                <a:gd name="T3" fmla="*/ 48 h 412"/>
                <a:gd name="T4" fmla="*/ 189 w 463"/>
                <a:gd name="T5" fmla="*/ 82 h 412"/>
                <a:gd name="T6" fmla="*/ 240 w 463"/>
                <a:gd name="T7" fmla="*/ 100 h 412"/>
                <a:gd name="T8" fmla="*/ 300 w 463"/>
                <a:gd name="T9" fmla="*/ 111 h 412"/>
                <a:gd name="T10" fmla="*/ 322 w 463"/>
                <a:gd name="T11" fmla="*/ 93 h 412"/>
                <a:gd name="T12" fmla="*/ 348 w 463"/>
                <a:gd name="T13" fmla="*/ 111 h 412"/>
                <a:gd name="T14" fmla="*/ 370 w 463"/>
                <a:gd name="T15" fmla="*/ 93 h 412"/>
                <a:gd name="T16" fmla="*/ 392 w 463"/>
                <a:gd name="T17" fmla="*/ 78 h 412"/>
                <a:gd name="T18" fmla="*/ 429 w 463"/>
                <a:gd name="T19" fmla="*/ 67 h 412"/>
                <a:gd name="T20" fmla="*/ 444 w 463"/>
                <a:gd name="T21" fmla="*/ 70 h 412"/>
                <a:gd name="T22" fmla="*/ 459 w 463"/>
                <a:gd name="T23" fmla="*/ 85 h 412"/>
                <a:gd name="T24" fmla="*/ 437 w 463"/>
                <a:gd name="T25" fmla="*/ 107 h 412"/>
                <a:gd name="T26" fmla="*/ 422 w 463"/>
                <a:gd name="T27" fmla="*/ 152 h 412"/>
                <a:gd name="T28" fmla="*/ 407 w 463"/>
                <a:gd name="T29" fmla="*/ 178 h 412"/>
                <a:gd name="T30" fmla="*/ 400 w 463"/>
                <a:gd name="T31" fmla="*/ 189 h 412"/>
                <a:gd name="T32" fmla="*/ 385 w 463"/>
                <a:gd name="T33" fmla="*/ 159 h 412"/>
                <a:gd name="T34" fmla="*/ 377 w 463"/>
                <a:gd name="T35" fmla="*/ 167 h 412"/>
                <a:gd name="T36" fmla="*/ 381 w 463"/>
                <a:gd name="T37" fmla="*/ 152 h 412"/>
                <a:gd name="T38" fmla="*/ 377 w 463"/>
                <a:gd name="T39" fmla="*/ 133 h 412"/>
                <a:gd name="T40" fmla="*/ 344 w 463"/>
                <a:gd name="T41" fmla="*/ 126 h 412"/>
                <a:gd name="T42" fmla="*/ 333 w 463"/>
                <a:gd name="T43" fmla="*/ 119 h 412"/>
                <a:gd name="T44" fmla="*/ 322 w 463"/>
                <a:gd name="T45" fmla="*/ 115 h 412"/>
                <a:gd name="T46" fmla="*/ 329 w 463"/>
                <a:gd name="T47" fmla="*/ 133 h 412"/>
                <a:gd name="T48" fmla="*/ 333 w 463"/>
                <a:gd name="T49" fmla="*/ 167 h 412"/>
                <a:gd name="T50" fmla="*/ 337 w 463"/>
                <a:gd name="T51" fmla="*/ 197 h 412"/>
                <a:gd name="T52" fmla="*/ 326 w 463"/>
                <a:gd name="T53" fmla="*/ 193 h 412"/>
                <a:gd name="T54" fmla="*/ 322 w 463"/>
                <a:gd name="T55" fmla="*/ 193 h 412"/>
                <a:gd name="T56" fmla="*/ 303 w 463"/>
                <a:gd name="T57" fmla="*/ 215 h 412"/>
                <a:gd name="T58" fmla="*/ 285 w 463"/>
                <a:gd name="T59" fmla="*/ 226 h 412"/>
                <a:gd name="T60" fmla="*/ 255 w 463"/>
                <a:gd name="T61" fmla="*/ 260 h 412"/>
                <a:gd name="T62" fmla="*/ 222 w 463"/>
                <a:gd name="T63" fmla="*/ 286 h 412"/>
                <a:gd name="T64" fmla="*/ 207 w 463"/>
                <a:gd name="T65" fmla="*/ 315 h 412"/>
                <a:gd name="T66" fmla="*/ 203 w 463"/>
                <a:gd name="T67" fmla="*/ 378 h 412"/>
                <a:gd name="T68" fmla="*/ 196 w 463"/>
                <a:gd name="T69" fmla="*/ 393 h 412"/>
                <a:gd name="T70" fmla="*/ 178 w 463"/>
                <a:gd name="T71" fmla="*/ 408 h 412"/>
                <a:gd name="T72" fmla="*/ 141 w 463"/>
                <a:gd name="T73" fmla="*/ 371 h 412"/>
                <a:gd name="T74" fmla="*/ 118 w 463"/>
                <a:gd name="T75" fmla="*/ 334 h 412"/>
                <a:gd name="T76" fmla="*/ 100 w 463"/>
                <a:gd name="T77" fmla="*/ 297 h 412"/>
                <a:gd name="T78" fmla="*/ 85 w 463"/>
                <a:gd name="T79" fmla="*/ 252 h 412"/>
                <a:gd name="T80" fmla="*/ 78 w 463"/>
                <a:gd name="T81" fmla="*/ 219 h 412"/>
                <a:gd name="T82" fmla="*/ 74 w 463"/>
                <a:gd name="T83" fmla="*/ 197 h 412"/>
                <a:gd name="T84" fmla="*/ 74 w 463"/>
                <a:gd name="T85" fmla="*/ 185 h 412"/>
                <a:gd name="T86" fmla="*/ 59 w 463"/>
                <a:gd name="T87" fmla="*/ 208 h 412"/>
                <a:gd name="T88" fmla="*/ 11 w 463"/>
                <a:gd name="T89" fmla="*/ 185 h 412"/>
                <a:gd name="T90" fmla="*/ 22 w 463"/>
                <a:gd name="T91" fmla="*/ 185 h 412"/>
                <a:gd name="T92" fmla="*/ 26 w 463"/>
                <a:gd name="T93" fmla="*/ 178 h 412"/>
                <a:gd name="T94" fmla="*/ 0 w 463"/>
                <a:gd name="T95" fmla="*/ 167 h 412"/>
                <a:gd name="T96" fmla="*/ 33 w 463"/>
                <a:gd name="T97" fmla="*/ 152 h 412"/>
                <a:gd name="T98" fmla="*/ 33 w 463"/>
                <a:gd name="T99" fmla="*/ 130 h 412"/>
                <a:gd name="T100" fmla="*/ 11 w 463"/>
                <a:gd name="T101" fmla="*/ 111 h 412"/>
                <a:gd name="T102" fmla="*/ 37 w 463"/>
                <a:gd name="T103" fmla="*/ 96 h 412"/>
                <a:gd name="T104" fmla="*/ 78 w 463"/>
                <a:gd name="T105" fmla="*/ 56 h 412"/>
                <a:gd name="T106" fmla="*/ 92 w 463"/>
                <a:gd name="T107" fmla="*/ 22 h 412"/>
                <a:gd name="T108" fmla="*/ 137 w 463"/>
                <a:gd name="T109" fmla="*/ 7 h 412"/>
                <a:gd name="T110" fmla="*/ 333 w 463"/>
                <a:gd name="T111" fmla="*/ 197 h 412"/>
                <a:gd name="T112" fmla="*/ 329 w 463"/>
                <a:gd name="T113" fmla="*/ 19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3" h="412">
                  <a:moveTo>
                    <a:pt x="148" y="15"/>
                  </a:moveTo>
                  <a:lnTo>
                    <a:pt x="148" y="15"/>
                  </a:lnTo>
                  <a:lnTo>
                    <a:pt x="148" y="18"/>
                  </a:lnTo>
                  <a:lnTo>
                    <a:pt x="152" y="22"/>
                  </a:lnTo>
                  <a:lnTo>
                    <a:pt x="152" y="26"/>
                  </a:lnTo>
                  <a:lnTo>
                    <a:pt x="155" y="30"/>
                  </a:lnTo>
                  <a:lnTo>
                    <a:pt x="152" y="30"/>
                  </a:lnTo>
                  <a:lnTo>
                    <a:pt x="155" y="33"/>
                  </a:lnTo>
                  <a:lnTo>
                    <a:pt x="155" y="33"/>
                  </a:lnTo>
                  <a:lnTo>
                    <a:pt x="155" y="37"/>
                  </a:lnTo>
                  <a:lnTo>
                    <a:pt x="159" y="37"/>
                  </a:lnTo>
                  <a:lnTo>
                    <a:pt x="159" y="41"/>
                  </a:lnTo>
                  <a:lnTo>
                    <a:pt x="163" y="41"/>
                  </a:lnTo>
                  <a:lnTo>
                    <a:pt x="166" y="41"/>
                  </a:lnTo>
                  <a:lnTo>
                    <a:pt x="170" y="41"/>
                  </a:lnTo>
                  <a:lnTo>
                    <a:pt x="170" y="41"/>
                  </a:lnTo>
                  <a:lnTo>
                    <a:pt x="174" y="41"/>
                  </a:lnTo>
                  <a:lnTo>
                    <a:pt x="178" y="44"/>
                  </a:lnTo>
                  <a:lnTo>
                    <a:pt x="181" y="44"/>
                  </a:lnTo>
                  <a:lnTo>
                    <a:pt x="181" y="48"/>
                  </a:lnTo>
                  <a:lnTo>
                    <a:pt x="185" y="48"/>
                  </a:lnTo>
                  <a:lnTo>
                    <a:pt x="185" y="52"/>
                  </a:lnTo>
                  <a:lnTo>
                    <a:pt x="185" y="52"/>
                  </a:lnTo>
                  <a:lnTo>
                    <a:pt x="185" y="56"/>
                  </a:lnTo>
                  <a:lnTo>
                    <a:pt x="185" y="63"/>
                  </a:lnTo>
                  <a:lnTo>
                    <a:pt x="185" y="70"/>
                  </a:lnTo>
                  <a:lnTo>
                    <a:pt x="181" y="74"/>
                  </a:lnTo>
                  <a:lnTo>
                    <a:pt x="181" y="78"/>
                  </a:lnTo>
                  <a:lnTo>
                    <a:pt x="185" y="78"/>
                  </a:lnTo>
                  <a:lnTo>
                    <a:pt x="189" y="82"/>
                  </a:lnTo>
                  <a:lnTo>
                    <a:pt x="189" y="82"/>
                  </a:lnTo>
                  <a:lnTo>
                    <a:pt x="192" y="82"/>
                  </a:lnTo>
                  <a:lnTo>
                    <a:pt x="200" y="85"/>
                  </a:lnTo>
                  <a:lnTo>
                    <a:pt x="207" y="89"/>
                  </a:lnTo>
                  <a:lnTo>
                    <a:pt x="211" y="93"/>
                  </a:lnTo>
                  <a:lnTo>
                    <a:pt x="218" y="96"/>
                  </a:lnTo>
                  <a:lnTo>
                    <a:pt x="222" y="96"/>
                  </a:lnTo>
                  <a:lnTo>
                    <a:pt x="226" y="96"/>
                  </a:lnTo>
                  <a:lnTo>
                    <a:pt x="229" y="100"/>
                  </a:lnTo>
                  <a:lnTo>
                    <a:pt x="240" y="100"/>
                  </a:lnTo>
                  <a:lnTo>
                    <a:pt x="240" y="104"/>
                  </a:lnTo>
                  <a:lnTo>
                    <a:pt x="252" y="100"/>
                  </a:lnTo>
                  <a:lnTo>
                    <a:pt x="259" y="104"/>
                  </a:lnTo>
                  <a:lnTo>
                    <a:pt x="259" y="107"/>
                  </a:lnTo>
                  <a:lnTo>
                    <a:pt x="263" y="107"/>
                  </a:lnTo>
                  <a:lnTo>
                    <a:pt x="274" y="111"/>
                  </a:lnTo>
                  <a:lnTo>
                    <a:pt x="274" y="111"/>
                  </a:lnTo>
                  <a:lnTo>
                    <a:pt x="281" y="111"/>
                  </a:lnTo>
                  <a:lnTo>
                    <a:pt x="296" y="115"/>
                  </a:lnTo>
                  <a:lnTo>
                    <a:pt x="300" y="111"/>
                  </a:lnTo>
                  <a:lnTo>
                    <a:pt x="303" y="115"/>
                  </a:lnTo>
                  <a:lnTo>
                    <a:pt x="315" y="115"/>
                  </a:lnTo>
                  <a:lnTo>
                    <a:pt x="318" y="107"/>
                  </a:lnTo>
                  <a:lnTo>
                    <a:pt x="315" y="100"/>
                  </a:lnTo>
                  <a:lnTo>
                    <a:pt x="315" y="93"/>
                  </a:lnTo>
                  <a:lnTo>
                    <a:pt x="315" y="93"/>
                  </a:lnTo>
                  <a:lnTo>
                    <a:pt x="315" y="93"/>
                  </a:lnTo>
                  <a:lnTo>
                    <a:pt x="318" y="89"/>
                  </a:lnTo>
                  <a:lnTo>
                    <a:pt x="322" y="89"/>
                  </a:lnTo>
                  <a:lnTo>
                    <a:pt x="322" y="93"/>
                  </a:lnTo>
                  <a:lnTo>
                    <a:pt x="322" y="96"/>
                  </a:lnTo>
                  <a:lnTo>
                    <a:pt x="326" y="96"/>
                  </a:lnTo>
                  <a:lnTo>
                    <a:pt x="326" y="96"/>
                  </a:lnTo>
                  <a:lnTo>
                    <a:pt x="326" y="100"/>
                  </a:lnTo>
                  <a:lnTo>
                    <a:pt x="326" y="104"/>
                  </a:lnTo>
                  <a:lnTo>
                    <a:pt x="329" y="107"/>
                  </a:lnTo>
                  <a:lnTo>
                    <a:pt x="333" y="107"/>
                  </a:lnTo>
                  <a:lnTo>
                    <a:pt x="337" y="107"/>
                  </a:lnTo>
                  <a:lnTo>
                    <a:pt x="344" y="111"/>
                  </a:lnTo>
                  <a:lnTo>
                    <a:pt x="348" y="111"/>
                  </a:lnTo>
                  <a:lnTo>
                    <a:pt x="352" y="107"/>
                  </a:lnTo>
                  <a:lnTo>
                    <a:pt x="355" y="107"/>
                  </a:lnTo>
                  <a:lnTo>
                    <a:pt x="359" y="107"/>
                  </a:lnTo>
                  <a:lnTo>
                    <a:pt x="366" y="107"/>
                  </a:lnTo>
                  <a:lnTo>
                    <a:pt x="370" y="107"/>
                  </a:lnTo>
                  <a:lnTo>
                    <a:pt x="377" y="104"/>
                  </a:lnTo>
                  <a:lnTo>
                    <a:pt x="374" y="104"/>
                  </a:lnTo>
                  <a:lnTo>
                    <a:pt x="374" y="100"/>
                  </a:lnTo>
                  <a:lnTo>
                    <a:pt x="370" y="96"/>
                  </a:lnTo>
                  <a:lnTo>
                    <a:pt x="370" y="93"/>
                  </a:lnTo>
                  <a:lnTo>
                    <a:pt x="370" y="89"/>
                  </a:lnTo>
                  <a:lnTo>
                    <a:pt x="374" y="89"/>
                  </a:lnTo>
                  <a:lnTo>
                    <a:pt x="377" y="89"/>
                  </a:lnTo>
                  <a:lnTo>
                    <a:pt x="381" y="89"/>
                  </a:lnTo>
                  <a:lnTo>
                    <a:pt x="385" y="85"/>
                  </a:lnTo>
                  <a:lnTo>
                    <a:pt x="385" y="85"/>
                  </a:lnTo>
                  <a:lnTo>
                    <a:pt x="389" y="85"/>
                  </a:lnTo>
                  <a:lnTo>
                    <a:pt x="389" y="82"/>
                  </a:lnTo>
                  <a:lnTo>
                    <a:pt x="392" y="82"/>
                  </a:lnTo>
                  <a:lnTo>
                    <a:pt x="392" y="78"/>
                  </a:lnTo>
                  <a:lnTo>
                    <a:pt x="396" y="74"/>
                  </a:lnTo>
                  <a:lnTo>
                    <a:pt x="400" y="74"/>
                  </a:lnTo>
                  <a:lnTo>
                    <a:pt x="407" y="74"/>
                  </a:lnTo>
                  <a:lnTo>
                    <a:pt x="411" y="70"/>
                  </a:lnTo>
                  <a:lnTo>
                    <a:pt x="411" y="67"/>
                  </a:lnTo>
                  <a:lnTo>
                    <a:pt x="411" y="67"/>
                  </a:lnTo>
                  <a:lnTo>
                    <a:pt x="415" y="63"/>
                  </a:lnTo>
                  <a:lnTo>
                    <a:pt x="418" y="67"/>
                  </a:lnTo>
                  <a:lnTo>
                    <a:pt x="422" y="67"/>
                  </a:lnTo>
                  <a:lnTo>
                    <a:pt x="429" y="67"/>
                  </a:lnTo>
                  <a:lnTo>
                    <a:pt x="429" y="67"/>
                  </a:lnTo>
                  <a:lnTo>
                    <a:pt x="429" y="63"/>
                  </a:lnTo>
                  <a:lnTo>
                    <a:pt x="437" y="59"/>
                  </a:lnTo>
                  <a:lnTo>
                    <a:pt x="440" y="59"/>
                  </a:lnTo>
                  <a:lnTo>
                    <a:pt x="440" y="63"/>
                  </a:lnTo>
                  <a:lnTo>
                    <a:pt x="444" y="63"/>
                  </a:lnTo>
                  <a:lnTo>
                    <a:pt x="444" y="63"/>
                  </a:lnTo>
                  <a:lnTo>
                    <a:pt x="440" y="67"/>
                  </a:lnTo>
                  <a:lnTo>
                    <a:pt x="444" y="70"/>
                  </a:lnTo>
                  <a:lnTo>
                    <a:pt x="444" y="70"/>
                  </a:lnTo>
                  <a:lnTo>
                    <a:pt x="448" y="70"/>
                  </a:lnTo>
                  <a:lnTo>
                    <a:pt x="448" y="70"/>
                  </a:lnTo>
                  <a:lnTo>
                    <a:pt x="452" y="74"/>
                  </a:lnTo>
                  <a:lnTo>
                    <a:pt x="452" y="78"/>
                  </a:lnTo>
                  <a:lnTo>
                    <a:pt x="448" y="78"/>
                  </a:lnTo>
                  <a:lnTo>
                    <a:pt x="448" y="82"/>
                  </a:lnTo>
                  <a:lnTo>
                    <a:pt x="452" y="82"/>
                  </a:lnTo>
                  <a:lnTo>
                    <a:pt x="455" y="82"/>
                  </a:lnTo>
                  <a:lnTo>
                    <a:pt x="459" y="82"/>
                  </a:lnTo>
                  <a:lnTo>
                    <a:pt x="459" y="85"/>
                  </a:lnTo>
                  <a:lnTo>
                    <a:pt x="463" y="89"/>
                  </a:lnTo>
                  <a:lnTo>
                    <a:pt x="459" y="89"/>
                  </a:lnTo>
                  <a:lnTo>
                    <a:pt x="459" y="93"/>
                  </a:lnTo>
                  <a:lnTo>
                    <a:pt x="459" y="96"/>
                  </a:lnTo>
                  <a:lnTo>
                    <a:pt x="455" y="96"/>
                  </a:lnTo>
                  <a:lnTo>
                    <a:pt x="452" y="93"/>
                  </a:lnTo>
                  <a:lnTo>
                    <a:pt x="448" y="96"/>
                  </a:lnTo>
                  <a:lnTo>
                    <a:pt x="444" y="96"/>
                  </a:lnTo>
                  <a:lnTo>
                    <a:pt x="440" y="100"/>
                  </a:lnTo>
                  <a:lnTo>
                    <a:pt x="437" y="107"/>
                  </a:lnTo>
                  <a:lnTo>
                    <a:pt x="433" y="107"/>
                  </a:lnTo>
                  <a:lnTo>
                    <a:pt x="429" y="115"/>
                  </a:lnTo>
                  <a:lnTo>
                    <a:pt x="426" y="119"/>
                  </a:lnTo>
                  <a:lnTo>
                    <a:pt x="429" y="119"/>
                  </a:lnTo>
                  <a:lnTo>
                    <a:pt x="426" y="126"/>
                  </a:lnTo>
                  <a:lnTo>
                    <a:pt x="422" y="133"/>
                  </a:lnTo>
                  <a:lnTo>
                    <a:pt x="422" y="133"/>
                  </a:lnTo>
                  <a:lnTo>
                    <a:pt x="426" y="137"/>
                  </a:lnTo>
                  <a:lnTo>
                    <a:pt x="422" y="145"/>
                  </a:lnTo>
                  <a:lnTo>
                    <a:pt x="422" y="152"/>
                  </a:lnTo>
                  <a:lnTo>
                    <a:pt x="418" y="156"/>
                  </a:lnTo>
                  <a:lnTo>
                    <a:pt x="415" y="156"/>
                  </a:lnTo>
                  <a:lnTo>
                    <a:pt x="411" y="156"/>
                  </a:lnTo>
                  <a:lnTo>
                    <a:pt x="407" y="156"/>
                  </a:lnTo>
                  <a:lnTo>
                    <a:pt x="411" y="163"/>
                  </a:lnTo>
                  <a:lnTo>
                    <a:pt x="411" y="167"/>
                  </a:lnTo>
                  <a:lnTo>
                    <a:pt x="411" y="171"/>
                  </a:lnTo>
                  <a:lnTo>
                    <a:pt x="407" y="171"/>
                  </a:lnTo>
                  <a:lnTo>
                    <a:pt x="407" y="174"/>
                  </a:lnTo>
                  <a:lnTo>
                    <a:pt x="407" y="178"/>
                  </a:lnTo>
                  <a:lnTo>
                    <a:pt x="407" y="182"/>
                  </a:lnTo>
                  <a:lnTo>
                    <a:pt x="403" y="185"/>
                  </a:lnTo>
                  <a:lnTo>
                    <a:pt x="403" y="189"/>
                  </a:lnTo>
                  <a:lnTo>
                    <a:pt x="400" y="189"/>
                  </a:lnTo>
                  <a:lnTo>
                    <a:pt x="400" y="189"/>
                  </a:lnTo>
                  <a:lnTo>
                    <a:pt x="400" y="193"/>
                  </a:lnTo>
                  <a:lnTo>
                    <a:pt x="400" y="193"/>
                  </a:lnTo>
                  <a:lnTo>
                    <a:pt x="400" y="189"/>
                  </a:lnTo>
                  <a:lnTo>
                    <a:pt x="400" y="189"/>
                  </a:lnTo>
                  <a:lnTo>
                    <a:pt x="400" y="189"/>
                  </a:lnTo>
                  <a:lnTo>
                    <a:pt x="396" y="185"/>
                  </a:lnTo>
                  <a:lnTo>
                    <a:pt x="396" y="182"/>
                  </a:lnTo>
                  <a:lnTo>
                    <a:pt x="396" y="174"/>
                  </a:lnTo>
                  <a:lnTo>
                    <a:pt x="392" y="174"/>
                  </a:lnTo>
                  <a:lnTo>
                    <a:pt x="392" y="171"/>
                  </a:lnTo>
                  <a:lnTo>
                    <a:pt x="392" y="167"/>
                  </a:lnTo>
                  <a:lnTo>
                    <a:pt x="392" y="163"/>
                  </a:lnTo>
                  <a:lnTo>
                    <a:pt x="392" y="163"/>
                  </a:lnTo>
                  <a:lnTo>
                    <a:pt x="389" y="163"/>
                  </a:lnTo>
                  <a:lnTo>
                    <a:pt x="385" y="159"/>
                  </a:lnTo>
                  <a:lnTo>
                    <a:pt x="385" y="163"/>
                  </a:lnTo>
                  <a:lnTo>
                    <a:pt x="385" y="163"/>
                  </a:lnTo>
                  <a:lnTo>
                    <a:pt x="385" y="163"/>
                  </a:lnTo>
                  <a:lnTo>
                    <a:pt x="385" y="167"/>
                  </a:lnTo>
                  <a:lnTo>
                    <a:pt x="381" y="171"/>
                  </a:lnTo>
                  <a:lnTo>
                    <a:pt x="385" y="171"/>
                  </a:lnTo>
                  <a:lnTo>
                    <a:pt x="385" y="171"/>
                  </a:lnTo>
                  <a:lnTo>
                    <a:pt x="381" y="171"/>
                  </a:lnTo>
                  <a:lnTo>
                    <a:pt x="377" y="171"/>
                  </a:lnTo>
                  <a:lnTo>
                    <a:pt x="377" y="167"/>
                  </a:lnTo>
                  <a:lnTo>
                    <a:pt x="377" y="167"/>
                  </a:lnTo>
                  <a:lnTo>
                    <a:pt x="374" y="163"/>
                  </a:lnTo>
                  <a:lnTo>
                    <a:pt x="374" y="159"/>
                  </a:lnTo>
                  <a:lnTo>
                    <a:pt x="374" y="159"/>
                  </a:lnTo>
                  <a:lnTo>
                    <a:pt x="374" y="156"/>
                  </a:lnTo>
                  <a:lnTo>
                    <a:pt x="374" y="156"/>
                  </a:lnTo>
                  <a:lnTo>
                    <a:pt x="377" y="152"/>
                  </a:lnTo>
                  <a:lnTo>
                    <a:pt x="377" y="156"/>
                  </a:lnTo>
                  <a:lnTo>
                    <a:pt x="381" y="156"/>
                  </a:lnTo>
                  <a:lnTo>
                    <a:pt x="381" y="152"/>
                  </a:lnTo>
                  <a:lnTo>
                    <a:pt x="381" y="152"/>
                  </a:lnTo>
                  <a:lnTo>
                    <a:pt x="385" y="148"/>
                  </a:lnTo>
                  <a:lnTo>
                    <a:pt x="385" y="145"/>
                  </a:lnTo>
                  <a:lnTo>
                    <a:pt x="385" y="141"/>
                  </a:lnTo>
                  <a:lnTo>
                    <a:pt x="389" y="137"/>
                  </a:lnTo>
                  <a:lnTo>
                    <a:pt x="385" y="137"/>
                  </a:lnTo>
                  <a:lnTo>
                    <a:pt x="385" y="133"/>
                  </a:lnTo>
                  <a:lnTo>
                    <a:pt x="381" y="137"/>
                  </a:lnTo>
                  <a:lnTo>
                    <a:pt x="381" y="133"/>
                  </a:lnTo>
                  <a:lnTo>
                    <a:pt x="377" y="133"/>
                  </a:lnTo>
                  <a:lnTo>
                    <a:pt x="374" y="133"/>
                  </a:lnTo>
                  <a:lnTo>
                    <a:pt x="366" y="133"/>
                  </a:lnTo>
                  <a:lnTo>
                    <a:pt x="363" y="133"/>
                  </a:lnTo>
                  <a:lnTo>
                    <a:pt x="355" y="133"/>
                  </a:lnTo>
                  <a:lnTo>
                    <a:pt x="352" y="133"/>
                  </a:lnTo>
                  <a:lnTo>
                    <a:pt x="352" y="133"/>
                  </a:lnTo>
                  <a:lnTo>
                    <a:pt x="348" y="133"/>
                  </a:lnTo>
                  <a:lnTo>
                    <a:pt x="348" y="130"/>
                  </a:lnTo>
                  <a:lnTo>
                    <a:pt x="344" y="126"/>
                  </a:lnTo>
                  <a:lnTo>
                    <a:pt x="344" y="126"/>
                  </a:lnTo>
                  <a:lnTo>
                    <a:pt x="344" y="122"/>
                  </a:lnTo>
                  <a:lnTo>
                    <a:pt x="344" y="119"/>
                  </a:lnTo>
                  <a:lnTo>
                    <a:pt x="340" y="119"/>
                  </a:lnTo>
                  <a:lnTo>
                    <a:pt x="340" y="119"/>
                  </a:lnTo>
                  <a:lnTo>
                    <a:pt x="337" y="119"/>
                  </a:lnTo>
                  <a:lnTo>
                    <a:pt x="337" y="119"/>
                  </a:lnTo>
                  <a:lnTo>
                    <a:pt x="333" y="115"/>
                  </a:lnTo>
                  <a:lnTo>
                    <a:pt x="333" y="115"/>
                  </a:lnTo>
                  <a:lnTo>
                    <a:pt x="329" y="119"/>
                  </a:lnTo>
                  <a:lnTo>
                    <a:pt x="333" y="119"/>
                  </a:lnTo>
                  <a:lnTo>
                    <a:pt x="333" y="119"/>
                  </a:lnTo>
                  <a:lnTo>
                    <a:pt x="329" y="119"/>
                  </a:lnTo>
                  <a:lnTo>
                    <a:pt x="326" y="115"/>
                  </a:lnTo>
                  <a:lnTo>
                    <a:pt x="326" y="115"/>
                  </a:lnTo>
                  <a:lnTo>
                    <a:pt x="326" y="111"/>
                  </a:lnTo>
                  <a:lnTo>
                    <a:pt x="322" y="111"/>
                  </a:lnTo>
                  <a:lnTo>
                    <a:pt x="322" y="111"/>
                  </a:lnTo>
                  <a:lnTo>
                    <a:pt x="322" y="111"/>
                  </a:lnTo>
                  <a:lnTo>
                    <a:pt x="322" y="115"/>
                  </a:lnTo>
                  <a:lnTo>
                    <a:pt x="322" y="115"/>
                  </a:lnTo>
                  <a:lnTo>
                    <a:pt x="322" y="119"/>
                  </a:lnTo>
                  <a:lnTo>
                    <a:pt x="318" y="122"/>
                  </a:lnTo>
                  <a:lnTo>
                    <a:pt x="318" y="126"/>
                  </a:lnTo>
                  <a:lnTo>
                    <a:pt x="326" y="130"/>
                  </a:lnTo>
                  <a:lnTo>
                    <a:pt x="329" y="130"/>
                  </a:lnTo>
                  <a:lnTo>
                    <a:pt x="333" y="130"/>
                  </a:lnTo>
                  <a:lnTo>
                    <a:pt x="329" y="130"/>
                  </a:lnTo>
                  <a:lnTo>
                    <a:pt x="333" y="133"/>
                  </a:lnTo>
                  <a:lnTo>
                    <a:pt x="329" y="137"/>
                  </a:lnTo>
                  <a:lnTo>
                    <a:pt x="329" y="133"/>
                  </a:lnTo>
                  <a:lnTo>
                    <a:pt x="326" y="137"/>
                  </a:lnTo>
                  <a:lnTo>
                    <a:pt x="326" y="141"/>
                  </a:lnTo>
                  <a:lnTo>
                    <a:pt x="322" y="141"/>
                  </a:lnTo>
                  <a:lnTo>
                    <a:pt x="322" y="148"/>
                  </a:lnTo>
                  <a:lnTo>
                    <a:pt x="326" y="152"/>
                  </a:lnTo>
                  <a:lnTo>
                    <a:pt x="329" y="152"/>
                  </a:lnTo>
                  <a:lnTo>
                    <a:pt x="333" y="156"/>
                  </a:lnTo>
                  <a:lnTo>
                    <a:pt x="333" y="163"/>
                  </a:lnTo>
                  <a:lnTo>
                    <a:pt x="333" y="167"/>
                  </a:lnTo>
                  <a:lnTo>
                    <a:pt x="333" y="167"/>
                  </a:lnTo>
                  <a:lnTo>
                    <a:pt x="333" y="174"/>
                  </a:lnTo>
                  <a:lnTo>
                    <a:pt x="340" y="178"/>
                  </a:lnTo>
                  <a:lnTo>
                    <a:pt x="340" y="182"/>
                  </a:lnTo>
                  <a:lnTo>
                    <a:pt x="340" y="185"/>
                  </a:lnTo>
                  <a:lnTo>
                    <a:pt x="340" y="189"/>
                  </a:lnTo>
                  <a:lnTo>
                    <a:pt x="340" y="189"/>
                  </a:lnTo>
                  <a:lnTo>
                    <a:pt x="340" y="193"/>
                  </a:lnTo>
                  <a:lnTo>
                    <a:pt x="340" y="197"/>
                  </a:lnTo>
                  <a:lnTo>
                    <a:pt x="337" y="193"/>
                  </a:lnTo>
                  <a:lnTo>
                    <a:pt x="337" y="197"/>
                  </a:lnTo>
                  <a:lnTo>
                    <a:pt x="337" y="193"/>
                  </a:lnTo>
                  <a:lnTo>
                    <a:pt x="333" y="193"/>
                  </a:lnTo>
                  <a:lnTo>
                    <a:pt x="333" y="189"/>
                  </a:lnTo>
                  <a:lnTo>
                    <a:pt x="333" y="189"/>
                  </a:lnTo>
                  <a:lnTo>
                    <a:pt x="333" y="193"/>
                  </a:lnTo>
                  <a:lnTo>
                    <a:pt x="333" y="193"/>
                  </a:lnTo>
                  <a:lnTo>
                    <a:pt x="333" y="193"/>
                  </a:lnTo>
                  <a:lnTo>
                    <a:pt x="329" y="193"/>
                  </a:lnTo>
                  <a:lnTo>
                    <a:pt x="329" y="193"/>
                  </a:lnTo>
                  <a:lnTo>
                    <a:pt x="326" y="193"/>
                  </a:lnTo>
                  <a:lnTo>
                    <a:pt x="326" y="189"/>
                  </a:lnTo>
                  <a:lnTo>
                    <a:pt x="326" y="185"/>
                  </a:lnTo>
                  <a:lnTo>
                    <a:pt x="326" y="185"/>
                  </a:lnTo>
                  <a:lnTo>
                    <a:pt x="322" y="185"/>
                  </a:lnTo>
                  <a:lnTo>
                    <a:pt x="322" y="185"/>
                  </a:lnTo>
                  <a:lnTo>
                    <a:pt x="322" y="185"/>
                  </a:lnTo>
                  <a:lnTo>
                    <a:pt x="326" y="185"/>
                  </a:lnTo>
                  <a:lnTo>
                    <a:pt x="322" y="189"/>
                  </a:lnTo>
                  <a:lnTo>
                    <a:pt x="322" y="189"/>
                  </a:lnTo>
                  <a:lnTo>
                    <a:pt x="322" y="193"/>
                  </a:lnTo>
                  <a:lnTo>
                    <a:pt x="318" y="193"/>
                  </a:lnTo>
                  <a:lnTo>
                    <a:pt x="311" y="197"/>
                  </a:lnTo>
                  <a:lnTo>
                    <a:pt x="307" y="200"/>
                  </a:lnTo>
                  <a:lnTo>
                    <a:pt x="307" y="200"/>
                  </a:lnTo>
                  <a:lnTo>
                    <a:pt x="307" y="204"/>
                  </a:lnTo>
                  <a:lnTo>
                    <a:pt x="307" y="208"/>
                  </a:lnTo>
                  <a:lnTo>
                    <a:pt x="307" y="208"/>
                  </a:lnTo>
                  <a:lnTo>
                    <a:pt x="307" y="211"/>
                  </a:lnTo>
                  <a:lnTo>
                    <a:pt x="307" y="211"/>
                  </a:lnTo>
                  <a:lnTo>
                    <a:pt x="303" y="215"/>
                  </a:lnTo>
                  <a:lnTo>
                    <a:pt x="303" y="215"/>
                  </a:lnTo>
                  <a:lnTo>
                    <a:pt x="303" y="215"/>
                  </a:lnTo>
                  <a:lnTo>
                    <a:pt x="303" y="219"/>
                  </a:lnTo>
                  <a:lnTo>
                    <a:pt x="296" y="222"/>
                  </a:lnTo>
                  <a:lnTo>
                    <a:pt x="296" y="222"/>
                  </a:lnTo>
                  <a:lnTo>
                    <a:pt x="289" y="230"/>
                  </a:lnTo>
                  <a:lnTo>
                    <a:pt x="289" y="226"/>
                  </a:lnTo>
                  <a:lnTo>
                    <a:pt x="289" y="226"/>
                  </a:lnTo>
                  <a:lnTo>
                    <a:pt x="285" y="226"/>
                  </a:lnTo>
                  <a:lnTo>
                    <a:pt x="285" y="226"/>
                  </a:lnTo>
                  <a:lnTo>
                    <a:pt x="281" y="226"/>
                  </a:lnTo>
                  <a:lnTo>
                    <a:pt x="281" y="226"/>
                  </a:lnTo>
                  <a:lnTo>
                    <a:pt x="281" y="230"/>
                  </a:lnTo>
                  <a:lnTo>
                    <a:pt x="281" y="230"/>
                  </a:lnTo>
                  <a:lnTo>
                    <a:pt x="285" y="230"/>
                  </a:lnTo>
                  <a:lnTo>
                    <a:pt x="285" y="230"/>
                  </a:lnTo>
                  <a:lnTo>
                    <a:pt x="274" y="237"/>
                  </a:lnTo>
                  <a:lnTo>
                    <a:pt x="270" y="245"/>
                  </a:lnTo>
                  <a:lnTo>
                    <a:pt x="255" y="256"/>
                  </a:lnTo>
                  <a:lnTo>
                    <a:pt x="255" y="260"/>
                  </a:lnTo>
                  <a:lnTo>
                    <a:pt x="252" y="263"/>
                  </a:lnTo>
                  <a:lnTo>
                    <a:pt x="244" y="267"/>
                  </a:lnTo>
                  <a:lnTo>
                    <a:pt x="240" y="267"/>
                  </a:lnTo>
                  <a:lnTo>
                    <a:pt x="240" y="271"/>
                  </a:lnTo>
                  <a:lnTo>
                    <a:pt x="240" y="274"/>
                  </a:lnTo>
                  <a:lnTo>
                    <a:pt x="237" y="278"/>
                  </a:lnTo>
                  <a:lnTo>
                    <a:pt x="233" y="282"/>
                  </a:lnTo>
                  <a:lnTo>
                    <a:pt x="226" y="282"/>
                  </a:lnTo>
                  <a:lnTo>
                    <a:pt x="222" y="282"/>
                  </a:lnTo>
                  <a:lnTo>
                    <a:pt x="222" y="286"/>
                  </a:lnTo>
                  <a:lnTo>
                    <a:pt x="218" y="289"/>
                  </a:lnTo>
                  <a:lnTo>
                    <a:pt x="215" y="289"/>
                  </a:lnTo>
                  <a:lnTo>
                    <a:pt x="215" y="289"/>
                  </a:lnTo>
                  <a:lnTo>
                    <a:pt x="211" y="289"/>
                  </a:lnTo>
                  <a:lnTo>
                    <a:pt x="207" y="293"/>
                  </a:lnTo>
                  <a:lnTo>
                    <a:pt x="207" y="297"/>
                  </a:lnTo>
                  <a:lnTo>
                    <a:pt x="207" y="300"/>
                  </a:lnTo>
                  <a:lnTo>
                    <a:pt x="207" y="308"/>
                  </a:lnTo>
                  <a:lnTo>
                    <a:pt x="207" y="312"/>
                  </a:lnTo>
                  <a:lnTo>
                    <a:pt x="207" y="315"/>
                  </a:lnTo>
                  <a:lnTo>
                    <a:pt x="207" y="326"/>
                  </a:lnTo>
                  <a:lnTo>
                    <a:pt x="211" y="330"/>
                  </a:lnTo>
                  <a:lnTo>
                    <a:pt x="211" y="334"/>
                  </a:lnTo>
                  <a:lnTo>
                    <a:pt x="207" y="345"/>
                  </a:lnTo>
                  <a:lnTo>
                    <a:pt x="203" y="352"/>
                  </a:lnTo>
                  <a:lnTo>
                    <a:pt x="203" y="360"/>
                  </a:lnTo>
                  <a:lnTo>
                    <a:pt x="203" y="360"/>
                  </a:lnTo>
                  <a:lnTo>
                    <a:pt x="207" y="371"/>
                  </a:lnTo>
                  <a:lnTo>
                    <a:pt x="207" y="375"/>
                  </a:lnTo>
                  <a:lnTo>
                    <a:pt x="203" y="378"/>
                  </a:lnTo>
                  <a:lnTo>
                    <a:pt x="200" y="375"/>
                  </a:lnTo>
                  <a:lnTo>
                    <a:pt x="196" y="378"/>
                  </a:lnTo>
                  <a:lnTo>
                    <a:pt x="196" y="378"/>
                  </a:lnTo>
                  <a:lnTo>
                    <a:pt x="196" y="382"/>
                  </a:lnTo>
                  <a:lnTo>
                    <a:pt x="192" y="386"/>
                  </a:lnTo>
                  <a:lnTo>
                    <a:pt x="189" y="389"/>
                  </a:lnTo>
                  <a:lnTo>
                    <a:pt x="192" y="389"/>
                  </a:lnTo>
                  <a:lnTo>
                    <a:pt x="196" y="393"/>
                  </a:lnTo>
                  <a:lnTo>
                    <a:pt x="196" y="393"/>
                  </a:lnTo>
                  <a:lnTo>
                    <a:pt x="196" y="393"/>
                  </a:lnTo>
                  <a:lnTo>
                    <a:pt x="196" y="393"/>
                  </a:lnTo>
                  <a:lnTo>
                    <a:pt x="192" y="393"/>
                  </a:lnTo>
                  <a:lnTo>
                    <a:pt x="185" y="393"/>
                  </a:lnTo>
                  <a:lnTo>
                    <a:pt x="185" y="393"/>
                  </a:lnTo>
                  <a:lnTo>
                    <a:pt x="181" y="397"/>
                  </a:lnTo>
                  <a:lnTo>
                    <a:pt x="178" y="401"/>
                  </a:lnTo>
                  <a:lnTo>
                    <a:pt x="178" y="401"/>
                  </a:lnTo>
                  <a:lnTo>
                    <a:pt x="178" y="401"/>
                  </a:lnTo>
                  <a:lnTo>
                    <a:pt x="178" y="404"/>
                  </a:lnTo>
                  <a:lnTo>
                    <a:pt x="178" y="408"/>
                  </a:lnTo>
                  <a:lnTo>
                    <a:pt x="170" y="412"/>
                  </a:lnTo>
                  <a:lnTo>
                    <a:pt x="163" y="408"/>
                  </a:lnTo>
                  <a:lnTo>
                    <a:pt x="159" y="408"/>
                  </a:lnTo>
                  <a:lnTo>
                    <a:pt x="155" y="401"/>
                  </a:lnTo>
                  <a:lnTo>
                    <a:pt x="148" y="389"/>
                  </a:lnTo>
                  <a:lnTo>
                    <a:pt x="148" y="386"/>
                  </a:lnTo>
                  <a:lnTo>
                    <a:pt x="148" y="378"/>
                  </a:lnTo>
                  <a:lnTo>
                    <a:pt x="144" y="371"/>
                  </a:lnTo>
                  <a:lnTo>
                    <a:pt x="144" y="371"/>
                  </a:lnTo>
                  <a:lnTo>
                    <a:pt x="141" y="371"/>
                  </a:lnTo>
                  <a:lnTo>
                    <a:pt x="141" y="363"/>
                  </a:lnTo>
                  <a:lnTo>
                    <a:pt x="137" y="360"/>
                  </a:lnTo>
                  <a:lnTo>
                    <a:pt x="133" y="356"/>
                  </a:lnTo>
                  <a:lnTo>
                    <a:pt x="129" y="352"/>
                  </a:lnTo>
                  <a:lnTo>
                    <a:pt x="129" y="352"/>
                  </a:lnTo>
                  <a:lnTo>
                    <a:pt x="126" y="345"/>
                  </a:lnTo>
                  <a:lnTo>
                    <a:pt x="122" y="341"/>
                  </a:lnTo>
                  <a:lnTo>
                    <a:pt x="122" y="341"/>
                  </a:lnTo>
                  <a:lnTo>
                    <a:pt x="122" y="334"/>
                  </a:lnTo>
                  <a:lnTo>
                    <a:pt x="118" y="334"/>
                  </a:lnTo>
                  <a:lnTo>
                    <a:pt x="115" y="326"/>
                  </a:lnTo>
                  <a:lnTo>
                    <a:pt x="115" y="323"/>
                  </a:lnTo>
                  <a:lnTo>
                    <a:pt x="115" y="319"/>
                  </a:lnTo>
                  <a:lnTo>
                    <a:pt x="111" y="315"/>
                  </a:lnTo>
                  <a:lnTo>
                    <a:pt x="111" y="312"/>
                  </a:lnTo>
                  <a:lnTo>
                    <a:pt x="111" y="312"/>
                  </a:lnTo>
                  <a:lnTo>
                    <a:pt x="107" y="304"/>
                  </a:lnTo>
                  <a:lnTo>
                    <a:pt x="107" y="304"/>
                  </a:lnTo>
                  <a:lnTo>
                    <a:pt x="103" y="304"/>
                  </a:lnTo>
                  <a:lnTo>
                    <a:pt x="100" y="297"/>
                  </a:lnTo>
                  <a:lnTo>
                    <a:pt x="100" y="297"/>
                  </a:lnTo>
                  <a:lnTo>
                    <a:pt x="100" y="293"/>
                  </a:lnTo>
                  <a:lnTo>
                    <a:pt x="96" y="289"/>
                  </a:lnTo>
                  <a:lnTo>
                    <a:pt x="96" y="289"/>
                  </a:lnTo>
                  <a:lnTo>
                    <a:pt x="92" y="282"/>
                  </a:lnTo>
                  <a:lnTo>
                    <a:pt x="92" y="274"/>
                  </a:lnTo>
                  <a:lnTo>
                    <a:pt x="85" y="260"/>
                  </a:lnTo>
                  <a:lnTo>
                    <a:pt x="85" y="256"/>
                  </a:lnTo>
                  <a:lnTo>
                    <a:pt x="81" y="252"/>
                  </a:lnTo>
                  <a:lnTo>
                    <a:pt x="85" y="252"/>
                  </a:lnTo>
                  <a:lnTo>
                    <a:pt x="81" y="248"/>
                  </a:lnTo>
                  <a:lnTo>
                    <a:pt x="81" y="245"/>
                  </a:lnTo>
                  <a:lnTo>
                    <a:pt x="85" y="245"/>
                  </a:lnTo>
                  <a:lnTo>
                    <a:pt x="81" y="241"/>
                  </a:lnTo>
                  <a:lnTo>
                    <a:pt x="81" y="237"/>
                  </a:lnTo>
                  <a:lnTo>
                    <a:pt x="78" y="230"/>
                  </a:lnTo>
                  <a:lnTo>
                    <a:pt x="74" y="226"/>
                  </a:lnTo>
                  <a:lnTo>
                    <a:pt x="78" y="222"/>
                  </a:lnTo>
                  <a:lnTo>
                    <a:pt x="78" y="222"/>
                  </a:lnTo>
                  <a:lnTo>
                    <a:pt x="78" y="219"/>
                  </a:lnTo>
                  <a:lnTo>
                    <a:pt x="78" y="219"/>
                  </a:lnTo>
                  <a:lnTo>
                    <a:pt x="78" y="211"/>
                  </a:lnTo>
                  <a:lnTo>
                    <a:pt x="78" y="208"/>
                  </a:lnTo>
                  <a:lnTo>
                    <a:pt x="74" y="208"/>
                  </a:lnTo>
                  <a:lnTo>
                    <a:pt x="74" y="200"/>
                  </a:lnTo>
                  <a:lnTo>
                    <a:pt x="78" y="197"/>
                  </a:lnTo>
                  <a:lnTo>
                    <a:pt x="78" y="197"/>
                  </a:lnTo>
                  <a:lnTo>
                    <a:pt x="81" y="197"/>
                  </a:lnTo>
                  <a:lnTo>
                    <a:pt x="78" y="197"/>
                  </a:lnTo>
                  <a:lnTo>
                    <a:pt x="74" y="197"/>
                  </a:lnTo>
                  <a:lnTo>
                    <a:pt x="70" y="197"/>
                  </a:lnTo>
                  <a:lnTo>
                    <a:pt x="70" y="193"/>
                  </a:lnTo>
                  <a:lnTo>
                    <a:pt x="70" y="193"/>
                  </a:lnTo>
                  <a:lnTo>
                    <a:pt x="70" y="189"/>
                  </a:lnTo>
                  <a:lnTo>
                    <a:pt x="70" y="189"/>
                  </a:lnTo>
                  <a:lnTo>
                    <a:pt x="74" y="189"/>
                  </a:lnTo>
                  <a:lnTo>
                    <a:pt x="78" y="185"/>
                  </a:lnTo>
                  <a:lnTo>
                    <a:pt x="78" y="185"/>
                  </a:lnTo>
                  <a:lnTo>
                    <a:pt x="74" y="185"/>
                  </a:lnTo>
                  <a:lnTo>
                    <a:pt x="74" y="185"/>
                  </a:lnTo>
                  <a:lnTo>
                    <a:pt x="70" y="185"/>
                  </a:lnTo>
                  <a:lnTo>
                    <a:pt x="66" y="182"/>
                  </a:lnTo>
                  <a:lnTo>
                    <a:pt x="66" y="185"/>
                  </a:lnTo>
                  <a:lnTo>
                    <a:pt x="66" y="189"/>
                  </a:lnTo>
                  <a:lnTo>
                    <a:pt x="63" y="193"/>
                  </a:lnTo>
                  <a:lnTo>
                    <a:pt x="66" y="197"/>
                  </a:lnTo>
                  <a:lnTo>
                    <a:pt x="66" y="200"/>
                  </a:lnTo>
                  <a:lnTo>
                    <a:pt x="63" y="204"/>
                  </a:lnTo>
                  <a:lnTo>
                    <a:pt x="63" y="204"/>
                  </a:lnTo>
                  <a:lnTo>
                    <a:pt x="59" y="208"/>
                  </a:lnTo>
                  <a:lnTo>
                    <a:pt x="48" y="211"/>
                  </a:lnTo>
                  <a:lnTo>
                    <a:pt x="44" y="215"/>
                  </a:lnTo>
                  <a:lnTo>
                    <a:pt x="41" y="211"/>
                  </a:lnTo>
                  <a:lnTo>
                    <a:pt x="26" y="204"/>
                  </a:lnTo>
                  <a:lnTo>
                    <a:pt x="22" y="197"/>
                  </a:lnTo>
                  <a:lnTo>
                    <a:pt x="22" y="197"/>
                  </a:lnTo>
                  <a:lnTo>
                    <a:pt x="22" y="197"/>
                  </a:lnTo>
                  <a:lnTo>
                    <a:pt x="18" y="197"/>
                  </a:lnTo>
                  <a:lnTo>
                    <a:pt x="11" y="189"/>
                  </a:lnTo>
                  <a:lnTo>
                    <a:pt x="11" y="185"/>
                  </a:lnTo>
                  <a:lnTo>
                    <a:pt x="11" y="185"/>
                  </a:lnTo>
                  <a:lnTo>
                    <a:pt x="15" y="185"/>
                  </a:lnTo>
                  <a:lnTo>
                    <a:pt x="15" y="185"/>
                  </a:lnTo>
                  <a:lnTo>
                    <a:pt x="15" y="185"/>
                  </a:lnTo>
                  <a:lnTo>
                    <a:pt x="15" y="189"/>
                  </a:lnTo>
                  <a:lnTo>
                    <a:pt x="18" y="189"/>
                  </a:lnTo>
                  <a:lnTo>
                    <a:pt x="18" y="189"/>
                  </a:lnTo>
                  <a:lnTo>
                    <a:pt x="22" y="185"/>
                  </a:lnTo>
                  <a:lnTo>
                    <a:pt x="22" y="189"/>
                  </a:lnTo>
                  <a:lnTo>
                    <a:pt x="22" y="185"/>
                  </a:lnTo>
                  <a:lnTo>
                    <a:pt x="29" y="182"/>
                  </a:lnTo>
                  <a:lnTo>
                    <a:pt x="33" y="182"/>
                  </a:lnTo>
                  <a:lnTo>
                    <a:pt x="37" y="178"/>
                  </a:lnTo>
                  <a:lnTo>
                    <a:pt x="37" y="178"/>
                  </a:lnTo>
                  <a:lnTo>
                    <a:pt x="37" y="174"/>
                  </a:lnTo>
                  <a:lnTo>
                    <a:pt x="33" y="174"/>
                  </a:lnTo>
                  <a:lnTo>
                    <a:pt x="33" y="174"/>
                  </a:lnTo>
                  <a:lnTo>
                    <a:pt x="33" y="174"/>
                  </a:lnTo>
                  <a:lnTo>
                    <a:pt x="33" y="178"/>
                  </a:lnTo>
                  <a:lnTo>
                    <a:pt x="26" y="178"/>
                  </a:lnTo>
                  <a:lnTo>
                    <a:pt x="22" y="178"/>
                  </a:lnTo>
                  <a:lnTo>
                    <a:pt x="18" y="182"/>
                  </a:lnTo>
                  <a:lnTo>
                    <a:pt x="7" y="178"/>
                  </a:lnTo>
                  <a:lnTo>
                    <a:pt x="4" y="171"/>
                  </a:lnTo>
                  <a:lnTo>
                    <a:pt x="0" y="171"/>
                  </a:lnTo>
                  <a:lnTo>
                    <a:pt x="4" y="167"/>
                  </a:lnTo>
                  <a:lnTo>
                    <a:pt x="4" y="163"/>
                  </a:lnTo>
                  <a:lnTo>
                    <a:pt x="7" y="163"/>
                  </a:lnTo>
                  <a:lnTo>
                    <a:pt x="4" y="163"/>
                  </a:lnTo>
                  <a:lnTo>
                    <a:pt x="0" y="167"/>
                  </a:lnTo>
                  <a:lnTo>
                    <a:pt x="0" y="163"/>
                  </a:lnTo>
                  <a:lnTo>
                    <a:pt x="4" y="159"/>
                  </a:lnTo>
                  <a:lnTo>
                    <a:pt x="4" y="159"/>
                  </a:lnTo>
                  <a:lnTo>
                    <a:pt x="7" y="156"/>
                  </a:lnTo>
                  <a:lnTo>
                    <a:pt x="11" y="156"/>
                  </a:lnTo>
                  <a:lnTo>
                    <a:pt x="11" y="156"/>
                  </a:lnTo>
                  <a:lnTo>
                    <a:pt x="22" y="156"/>
                  </a:lnTo>
                  <a:lnTo>
                    <a:pt x="29" y="152"/>
                  </a:lnTo>
                  <a:lnTo>
                    <a:pt x="29" y="152"/>
                  </a:lnTo>
                  <a:lnTo>
                    <a:pt x="33" y="152"/>
                  </a:lnTo>
                  <a:lnTo>
                    <a:pt x="33" y="152"/>
                  </a:lnTo>
                  <a:lnTo>
                    <a:pt x="37" y="156"/>
                  </a:lnTo>
                  <a:lnTo>
                    <a:pt x="41" y="152"/>
                  </a:lnTo>
                  <a:lnTo>
                    <a:pt x="41" y="152"/>
                  </a:lnTo>
                  <a:lnTo>
                    <a:pt x="41" y="152"/>
                  </a:lnTo>
                  <a:lnTo>
                    <a:pt x="41" y="148"/>
                  </a:lnTo>
                  <a:lnTo>
                    <a:pt x="37" y="137"/>
                  </a:lnTo>
                  <a:lnTo>
                    <a:pt x="33" y="133"/>
                  </a:lnTo>
                  <a:lnTo>
                    <a:pt x="33" y="133"/>
                  </a:lnTo>
                  <a:lnTo>
                    <a:pt x="33" y="130"/>
                  </a:lnTo>
                  <a:lnTo>
                    <a:pt x="29" y="130"/>
                  </a:lnTo>
                  <a:lnTo>
                    <a:pt x="26" y="130"/>
                  </a:lnTo>
                  <a:lnTo>
                    <a:pt x="22" y="122"/>
                  </a:lnTo>
                  <a:lnTo>
                    <a:pt x="22" y="119"/>
                  </a:lnTo>
                  <a:lnTo>
                    <a:pt x="22" y="115"/>
                  </a:lnTo>
                  <a:lnTo>
                    <a:pt x="18" y="115"/>
                  </a:lnTo>
                  <a:lnTo>
                    <a:pt x="15" y="115"/>
                  </a:lnTo>
                  <a:lnTo>
                    <a:pt x="11" y="115"/>
                  </a:lnTo>
                  <a:lnTo>
                    <a:pt x="11" y="115"/>
                  </a:lnTo>
                  <a:lnTo>
                    <a:pt x="11" y="111"/>
                  </a:lnTo>
                  <a:lnTo>
                    <a:pt x="11" y="104"/>
                  </a:lnTo>
                  <a:lnTo>
                    <a:pt x="15" y="104"/>
                  </a:lnTo>
                  <a:lnTo>
                    <a:pt x="18" y="96"/>
                  </a:lnTo>
                  <a:lnTo>
                    <a:pt x="18" y="96"/>
                  </a:lnTo>
                  <a:lnTo>
                    <a:pt x="22" y="93"/>
                  </a:lnTo>
                  <a:lnTo>
                    <a:pt x="26" y="93"/>
                  </a:lnTo>
                  <a:lnTo>
                    <a:pt x="29" y="93"/>
                  </a:lnTo>
                  <a:lnTo>
                    <a:pt x="29" y="96"/>
                  </a:lnTo>
                  <a:lnTo>
                    <a:pt x="33" y="96"/>
                  </a:lnTo>
                  <a:lnTo>
                    <a:pt x="37" y="96"/>
                  </a:lnTo>
                  <a:lnTo>
                    <a:pt x="48" y="93"/>
                  </a:lnTo>
                  <a:lnTo>
                    <a:pt x="52" y="89"/>
                  </a:lnTo>
                  <a:lnTo>
                    <a:pt x="55" y="82"/>
                  </a:lnTo>
                  <a:lnTo>
                    <a:pt x="63" y="74"/>
                  </a:lnTo>
                  <a:lnTo>
                    <a:pt x="63" y="70"/>
                  </a:lnTo>
                  <a:lnTo>
                    <a:pt x="66" y="67"/>
                  </a:lnTo>
                  <a:lnTo>
                    <a:pt x="70" y="63"/>
                  </a:lnTo>
                  <a:lnTo>
                    <a:pt x="74" y="59"/>
                  </a:lnTo>
                  <a:lnTo>
                    <a:pt x="78" y="56"/>
                  </a:lnTo>
                  <a:lnTo>
                    <a:pt x="78" y="56"/>
                  </a:lnTo>
                  <a:lnTo>
                    <a:pt x="74" y="52"/>
                  </a:lnTo>
                  <a:lnTo>
                    <a:pt x="78" y="48"/>
                  </a:lnTo>
                  <a:lnTo>
                    <a:pt x="81" y="44"/>
                  </a:lnTo>
                  <a:lnTo>
                    <a:pt x="81" y="41"/>
                  </a:lnTo>
                  <a:lnTo>
                    <a:pt x="81" y="33"/>
                  </a:lnTo>
                  <a:lnTo>
                    <a:pt x="81" y="30"/>
                  </a:lnTo>
                  <a:lnTo>
                    <a:pt x="81" y="30"/>
                  </a:lnTo>
                  <a:lnTo>
                    <a:pt x="85" y="22"/>
                  </a:lnTo>
                  <a:lnTo>
                    <a:pt x="89" y="22"/>
                  </a:lnTo>
                  <a:lnTo>
                    <a:pt x="92" y="22"/>
                  </a:lnTo>
                  <a:lnTo>
                    <a:pt x="92" y="22"/>
                  </a:lnTo>
                  <a:lnTo>
                    <a:pt x="96" y="18"/>
                  </a:lnTo>
                  <a:lnTo>
                    <a:pt x="103" y="11"/>
                  </a:lnTo>
                  <a:lnTo>
                    <a:pt x="107" y="7"/>
                  </a:lnTo>
                  <a:lnTo>
                    <a:pt x="111" y="4"/>
                  </a:lnTo>
                  <a:lnTo>
                    <a:pt x="115" y="0"/>
                  </a:lnTo>
                  <a:lnTo>
                    <a:pt x="118" y="0"/>
                  </a:lnTo>
                  <a:lnTo>
                    <a:pt x="126" y="7"/>
                  </a:lnTo>
                  <a:lnTo>
                    <a:pt x="129" y="4"/>
                  </a:lnTo>
                  <a:lnTo>
                    <a:pt x="137" y="7"/>
                  </a:lnTo>
                  <a:lnTo>
                    <a:pt x="137" y="11"/>
                  </a:lnTo>
                  <a:lnTo>
                    <a:pt x="141" y="11"/>
                  </a:lnTo>
                  <a:lnTo>
                    <a:pt x="148" y="15"/>
                  </a:lnTo>
                  <a:lnTo>
                    <a:pt x="148" y="15"/>
                  </a:lnTo>
                  <a:lnTo>
                    <a:pt x="148" y="15"/>
                  </a:lnTo>
                  <a:close/>
                  <a:moveTo>
                    <a:pt x="333" y="197"/>
                  </a:moveTo>
                  <a:lnTo>
                    <a:pt x="333" y="197"/>
                  </a:lnTo>
                  <a:lnTo>
                    <a:pt x="333" y="197"/>
                  </a:lnTo>
                  <a:lnTo>
                    <a:pt x="333" y="197"/>
                  </a:lnTo>
                  <a:lnTo>
                    <a:pt x="333" y="197"/>
                  </a:lnTo>
                  <a:close/>
                  <a:moveTo>
                    <a:pt x="333" y="193"/>
                  </a:moveTo>
                  <a:lnTo>
                    <a:pt x="329" y="193"/>
                  </a:lnTo>
                  <a:lnTo>
                    <a:pt x="329" y="197"/>
                  </a:lnTo>
                  <a:lnTo>
                    <a:pt x="333" y="197"/>
                  </a:lnTo>
                  <a:lnTo>
                    <a:pt x="333" y="197"/>
                  </a:lnTo>
                  <a:lnTo>
                    <a:pt x="333" y="193"/>
                  </a:lnTo>
                  <a:lnTo>
                    <a:pt x="333" y="193"/>
                  </a:lnTo>
                  <a:close/>
                  <a:moveTo>
                    <a:pt x="329" y="193"/>
                  </a:moveTo>
                  <a:lnTo>
                    <a:pt x="329" y="197"/>
                  </a:lnTo>
                  <a:lnTo>
                    <a:pt x="329" y="197"/>
                  </a:lnTo>
                  <a:lnTo>
                    <a:pt x="329" y="197"/>
                  </a:lnTo>
                  <a:lnTo>
                    <a:pt x="329" y="193"/>
                  </a:lnTo>
                  <a:lnTo>
                    <a:pt x="329" y="193"/>
                  </a:lnTo>
                  <a:close/>
                  <a:moveTo>
                    <a:pt x="322" y="197"/>
                  </a:moveTo>
                  <a:lnTo>
                    <a:pt x="322" y="197"/>
                  </a:lnTo>
                  <a:lnTo>
                    <a:pt x="326" y="197"/>
                  </a:lnTo>
                  <a:lnTo>
                    <a:pt x="326" y="193"/>
                  </a:lnTo>
                  <a:lnTo>
                    <a:pt x="326" y="193"/>
                  </a:lnTo>
                  <a:lnTo>
                    <a:pt x="322" y="19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36" name="Freeform 31"/>
            <p:cNvSpPr>
              <a:spLocks noEditPoints="1"/>
            </p:cNvSpPr>
            <p:nvPr/>
          </p:nvSpPr>
          <p:spPr bwMode="auto">
            <a:xfrm>
              <a:off x="6131617" y="2636870"/>
              <a:ext cx="105504" cy="128663"/>
            </a:xfrm>
            <a:custGeom>
              <a:avLst/>
              <a:gdLst>
                <a:gd name="T0" fmla="*/ 22 w 22"/>
                <a:gd name="T1" fmla="*/ 24 h 27"/>
                <a:gd name="T2" fmla="*/ 20 w 22"/>
                <a:gd name="T3" fmla="*/ 25 h 27"/>
                <a:gd name="T4" fmla="*/ 21 w 22"/>
                <a:gd name="T5" fmla="*/ 27 h 27"/>
                <a:gd name="T6" fmla="*/ 19 w 22"/>
                <a:gd name="T7" fmla="*/ 24 h 27"/>
                <a:gd name="T8" fmla="*/ 19 w 22"/>
                <a:gd name="T9" fmla="*/ 23 h 27"/>
                <a:gd name="T10" fmla="*/ 18 w 22"/>
                <a:gd name="T11" fmla="*/ 23 h 27"/>
                <a:gd name="T12" fmla="*/ 18 w 22"/>
                <a:gd name="T13" fmla="*/ 21 h 27"/>
                <a:gd name="T14" fmla="*/ 16 w 22"/>
                <a:gd name="T15" fmla="*/ 17 h 27"/>
                <a:gd name="T16" fmla="*/ 16 w 22"/>
                <a:gd name="T17" fmla="*/ 17 h 27"/>
                <a:gd name="T18" fmla="*/ 13 w 22"/>
                <a:gd name="T19" fmla="*/ 17 h 27"/>
                <a:gd name="T20" fmla="*/ 11 w 22"/>
                <a:gd name="T21" fmla="*/ 15 h 27"/>
                <a:gd name="T22" fmla="*/ 12 w 22"/>
                <a:gd name="T23" fmla="*/ 18 h 27"/>
                <a:gd name="T24" fmla="*/ 12 w 22"/>
                <a:gd name="T25" fmla="*/ 19 h 27"/>
                <a:gd name="T26" fmla="*/ 11 w 22"/>
                <a:gd name="T27" fmla="*/ 22 h 27"/>
                <a:gd name="T28" fmla="*/ 11 w 22"/>
                <a:gd name="T29" fmla="*/ 20 h 27"/>
                <a:gd name="T30" fmla="*/ 10 w 22"/>
                <a:gd name="T31" fmla="*/ 21 h 27"/>
                <a:gd name="T32" fmla="*/ 10 w 22"/>
                <a:gd name="T33" fmla="*/ 19 h 27"/>
                <a:gd name="T34" fmla="*/ 9 w 22"/>
                <a:gd name="T35" fmla="*/ 19 h 27"/>
                <a:gd name="T36" fmla="*/ 9 w 22"/>
                <a:gd name="T37" fmla="*/ 21 h 27"/>
                <a:gd name="T38" fmla="*/ 9 w 22"/>
                <a:gd name="T39" fmla="*/ 22 h 27"/>
                <a:gd name="T40" fmla="*/ 8 w 22"/>
                <a:gd name="T41" fmla="*/ 22 h 27"/>
                <a:gd name="T42" fmla="*/ 7 w 22"/>
                <a:gd name="T43" fmla="*/ 21 h 27"/>
                <a:gd name="T44" fmla="*/ 6 w 22"/>
                <a:gd name="T45" fmla="*/ 19 h 27"/>
                <a:gd name="T46" fmla="*/ 4 w 22"/>
                <a:gd name="T47" fmla="*/ 15 h 27"/>
                <a:gd name="T48" fmla="*/ 4 w 22"/>
                <a:gd name="T49" fmla="*/ 12 h 27"/>
                <a:gd name="T50" fmla="*/ 1 w 22"/>
                <a:gd name="T51" fmla="*/ 10 h 27"/>
                <a:gd name="T52" fmla="*/ 2 w 22"/>
                <a:gd name="T53" fmla="*/ 7 h 27"/>
                <a:gd name="T54" fmla="*/ 4 w 22"/>
                <a:gd name="T55" fmla="*/ 6 h 27"/>
                <a:gd name="T56" fmla="*/ 3 w 22"/>
                <a:gd name="T57" fmla="*/ 5 h 27"/>
                <a:gd name="T58" fmla="*/ 0 w 22"/>
                <a:gd name="T59" fmla="*/ 3 h 27"/>
                <a:gd name="T60" fmla="*/ 1 w 22"/>
                <a:gd name="T61" fmla="*/ 1 h 27"/>
                <a:gd name="T62" fmla="*/ 1 w 22"/>
                <a:gd name="T63" fmla="*/ 0 h 27"/>
                <a:gd name="T64" fmla="*/ 2 w 22"/>
                <a:gd name="T65" fmla="*/ 1 h 27"/>
                <a:gd name="T66" fmla="*/ 4 w 22"/>
                <a:gd name="T67" fmla="*/ 2 h 27"/>
                <a:gd name="T68" fmla="*/ 4 w 22"/>
                <a:gd name="T69" fmla="*/ 1 h 27"/>
                <a:gd name="T70" fmla="*/ 6 w 22"/>
                <a:gd name="T71" fmla="*/ 2 h 27"/>
                <a:gd name="T72" fmla="*/ 7 w 22"/>
                <a:gd name="T73" fmla="*/ 3 h 27"/>
                <a:gd name="T74" fmla="*/ 8 w 22"/>
                <a:gd name="T75" fmla="*/ 5 h 27"/>
                <a:gd name="T76" fmla="*/ 9 w 22"/>
                <a:gd name="T77" fmla="*/ 6 h 27"/>
                <a:gd name="T78" fmla="*/ 13 w 22"/>
                <a:gd name="T79" fmla="*/ 6 h 27"/>
                <a:gd name="T80" fmla="*/ 17 w 22"/>
                <a:gd name="T81" fmla="*/ 6 h 27"/>
                <a:gd name="T82" fmla="*/ 18 w 22"/>
                <a:gd name="T83" fmla="*/ 7 h 27"/>
                <a:gd name="T84" fmla="*/ 18 w 22"/>
                <a:gd name="T85" fmla="*/ 9 h 27"/>
                <a:gd name="T86" fmla="*/ 17 w 22"/>
                <a:gd name="T87" fmla="*/ 11 h 27"/>
                <a:gd name="T88" fmla="*/ 16 w 22"/>
                <a:gd name="T89" fmla="*/ 11 h 27"/>
                <a:gd name="T90" fmla="*/ 15 w 22"/>
                <a:gd name="T91" fmla="*/ 13 h 27"/>
                <a:gd name="T92" fmla="*/ 16 w 22"/>
                <a:gd name="T93" fmla="*/ 15 h 27"/>
                <a:gd name="T94" fmla="*/ 17 w 22"/>
                <a:gd name="T95" fmla="*/ 16 h 27"/>
                <a:gd name="T96" fmla="*/ 17 w 22"/>
                <a:gd name="T97" fmla="*/ 16 h 27"/>
                <a:gd name="T98" fmla="*/ 18 w 22"/>
                <a:gd name="T99" fmla="*/ 14 h 27"/>
                <a:gd name="T100" fmla="*/ 19 w 22"/>
                <a:gd name="T101" fmla="*/ 14 h 27"/>
                <a:gd name="T102" fmla="*/ 20 w 22"/>
                <a:gd name="T103" fmla="*/ 15 h 27"/>
                <a:gd name="T104" fmla="*/ 21 w 22"/>
                <a:gd name="T105" fmla="*/ 17 h 27"/>
                <a:gd name="T106" fmla="*/ 22 w 22"/>
                <a:gd name="T107" fmla="*/ 21 h 27"/>
                <a:gd name="T108" fmla="*/ 22 w 22"/>
                <a:gd name="T109" fmla="*/ 22 h 27"/>
                <a:gd name="T110" fmla="*/ 16 w 22"/>
                <a:gd name="T111" fmla="*/ 18 h 27"/>
                <a:gd name="T112" fmla="*/ 16 w 22"/>
                <a:gd name="T113" fmla="*/ 19 h 27"/>
                <a:gd name="T114" fmla="*/ 14 w 22"/>
                <a:gd name="T115" fmla="*/ 19 h 27"/>
                <a:gd name="T116" fmla="*/ 15 w 22"/>
                <a:gd name="T117" fmla="*/ 19 h 27"/>
                <a:gd name="T118" fmla="*/ 14 w 22"/>
                <a:gd name="T119" fmla="*/ 18 h 27"/>
                <a:gd name="T120" fmla="*/ 12 w 22"/>
                <a:gd name="T121" fmla="*/ 18 h 27"/>
                <a:gd name="T122" fmla="*/ 14 w 22"/>
                <a:gd name="T123"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 h="27">
                  <a:moveTo>
                    <a:pt x="22" y="22"/>
                  </a:moveTo>
                  <a:cubicBezTo>
                    <a:pt x="22" y="23"/>
                    <a:pt x="22" y="23"/>
                    <a:pt x="22" y="23"/>
                  </a:cubicBezTo>
                  <a:cubicBezTo>
                    <a:pt x="22" y="24"/>
                    <a:pt x="22" y="24"/>
                    <a:pt x="22" y="24"/>
                  </a:cubicBezTo>
                  <a:cubicBezTo>
                    <a:pt x="21" y="23"/>
                    <a:pt x="21" y="23"/>
                    <a:pt x="21" y="23"/>
                  </a:cubicBezTo>
                  <a:cubicBezTo>
                    <a:pt x="21" y="24"/>
                    <a:pt x="21" y="24"/>
                    <a:pt x="21" y="24"/>
                  </a:cubicBezTo>
                  <a:cubicBezTo>
                    <a:pt x="20" y="25"/>
                    <a:pt x="20" y="25"/>
                    <a:pt x="20" y="25"/>
                  </a:cubicBezTo>
                  <a:cubicBezTo>
                    <a:pt x="21" y="25"/>
                    <a:pt x="21" y="25"/>
                    <a:pt x="21" y="25"/>
                  </a:cubicBezTo>
                  <a:cubicBezTo>
                    <a:pt x="20" y="26"/>
                    <a:pt x="20" y="26"/>
                    <a:pt x="20" y="26"/>
                  </a:cubicBezTo>
                  <a:cubicBezTo>
                    <a:pt x="21" y="27"/>
                    <a:pt x="21" y="27"/>
                    <a:pt x="21" y="27"/>
                  </a:cubicBezTo>
                  <a:cubicBezTo>
                    <a:pt x="21" y="27"/>
                    <a:pt x="21" y="27"/>
                    <a:pt x="21" y="27"/>
                  </a:cubicBezTo>
                  <a:cubicBezTo>
                    <a:pt x="20" y="25"/>
                    <a:pt x="20" y="25"/>
                    <a:pt x="20" y="25"/>
                  </a:cubicBezTo>
                  <a:cubicBezTo>
                    <a:pt x="19" y="24"/>
                    <a:pt x="19" y="24"/>
                    <a:pt x="19" y="24"/>
                  </a:cubicBezTo>
                  <a:cubicBezTo>
                    <a:pt x="19" y="24"/>
                    <a:pt x="19" y="24"/>
                    <a:pt x="19" y="24"/>
                  </a:cubicBezTo>
                  <a:cubicBezTo>
                    <a:pt x="19" y="23"/>
                    <a:pt x="19" y="23"/>
                    <a:pt x="19" y="23"/>
                  </a:cubicBezTo>
                  <a:cubicBezTo>
                    <a:pt x="19" y="23"/>
                    <a:pt x="19" y="23"/>
                    <a:pt x="19" y="23"/>
                  </a:cubicBezTo>
                  <a:cubicBezTo>
                    <a:pt x="19" y="23"/>
                    <a:pt x="19" y="23"/>
                    <a:pt x="19" y="23"/>
                  </a:cubicBezTo>
                  <a:cubicBezTo>
                    <a:pt x="18" y="23"/>
                    <a:pt x="18" y="23"/>
                    <a:pt x="18" y="23"/>
                  </a:cubicBezTo>
                  <a:cubicBezTo>
                    <a:pt x="18" y="23"/>
                    <a:pt x="18" y="23"/>
                    <a:pt x="18" y="23"/>
                  </a:cubicBezTo>
                  <a:cubicBezTo>
                    <a:pt x="18" y="22"/>
                    <a:pt x="18" y="22"/>
                    <a:pt x="18" y="22"/>
                  </a:cubicBezTo>
                  <a:cubicBezTo>
                    <a:pt x="18" y="22"/>
                    <a:pt x="18" y="22"/>
                    <a:pt x="18" y="22"/>
                  </a:cubicBezTo>
                  <a:cubicBezTo>
                    <a:pt x="18" y="21"/>
                    <a:pt x="18" y="21"/>
                    <a:pt x="18" y="21"/>
                  </a:cubicBezTo>
                  <a:cubicBezTo>
                    <a:pt x="18" y="20"/>
                    <a:pt x="18" y="20"/>
                    <a:pt x="18" y="20"/>
                  </a:cubicBezTo>
                  <a:cubicBezTo>
                    <a:pt x="18" y="20"/>
                    <a:pt x="18" y="20"/>
                    <a:pt x="18" y="20"/>
                  </a:cubicBezTo>
                  <a:cubicBezTo>
                    <a:pt x="16" y="17"/>
                    <a:pt x="16" y="17"/>
                    <a:pt x="16" y="17"/>
                  </a:cubicBezTo>
                  <a:cubicBezTo>
                    <a:pt x="16" y="17"/>
                    <a:pt x="16" y="17"/>
                    <a:pt x="16" y="17"/>
                  </a:cubicBezTo>
                  <a:cubicBezTo>
                    <a:pt x="16" y="17"/>
                    <a:pt x="16" y="17"/>
                    <a:pt x="16" y="17"/>
                  </a:cubicBezTo>
                  <a:cubicBezTo>
                    <a:pt x="16" y="17"/>
                    <a:pt x="16" y="17"/>
                    <a:pt x="16" y="17"/>
                  </a:cubicBezTo>
                  <a:cubicBezTo>
                    <a:pt x="15" y="18"/>
                    <a:pt x="15" y="18"/>
                    <a:pt x="15" y="18"/>
                  </a:cubicBezTo>
                  <a:cubicBezTo>
                    <a:pt x="13" y="17"/>
                    <a:pt x="13" y="17"/>
                    <a:pt x="13" y="17"/>
                  </a:cubicBezTo>
                  <a:cubicBezTo>
                    <a:pt x="13" y="17"/>
                    <a:pt x="13" y="17"/>
                    <a:pt x="13" y="17"/>
                  </a:cubicBezTo>
                  <a:cubicBezTo>
                    <a:pt x="13" y="17"/>
                    <a:pt x="13" y="17"/>
                    <a:pt x="13" y="17"/>
                  </a:cubicBezTo>
                  <a:cubicBezTo>
                    <a:pt x="12" y="16"/>
                    <a:pt x="12" y="16"/>
                    <a:pt x="12" y="16"/>
                  </a:cubicBezTo>
                  <a:cubicBezTo>
                    <a:pt x="11" y="15"/>
                    <a:pt x="11" y="15"/>
                    <a:pt x="11" y="15"/>
                  </a:cubicBezTo>
                  <a:cubicBezTo>
                    <a:pt x="12" y="16"/>
                    <a:pt x="12" y="16"/>
                    <a:pt x="12" y="16"/>
                  </a:cubicBezTo>
                  <a:cubicBezTo>
                    <a:pt x="12" y="17"/>
                    <a:pt x="12" y="17"/>
                    <a:pt x="12" y="17"/>
                  </a:cubicBezTo>
                  <a:cubicBezTo>
                    <a:pt x="12" y="18"/>
                    <a:pt x="12" y="18"/>
                    <a:pt x="12" y="18"/>
                  </a:cubicBezTo>
                  <a:cubicBezTo>
                    <a:pt x="11" y="18"/>
                    <a:pt x="11" y="18"/>
                    <a:pt x="11" y="18"/>
                  </a:cubicBezTo>
                  <a:cubicBezTo>
                    <a:pt x="12" y="18"/>
                    <a:pt x="12" y="18"/>
                    <a:pt x="12" y="18"/>
                  </a:cubicBezTo>
                  <a:cubicBezTo>
                    <a:pt x="12" y="19"/>
                    <a:pt x="12" y="19"/>
                    <a:pt x="12" y="19"/>
                  </a:cubicBezTo>
                  <a:cubicBezTo>
                    <a:pt x="12" y="20"/>
                    <a:pt x="12" y="20"/>
                    <a:pt x="12" y="20"/>
                  </a:cubicBezTo>
                  <a:cubicBezTo>
                    <a:pt x="11" y="20"/>
                    <a:pt x="11" y="20"/>
                    <a:pt x="11" y="20"/>
                  </a:cubicBezTo>
                  <a:cubicBezTo>
                    <a:pt x="11" y="22"/>
                    <a:pt x="11" y="22"/>
                    <a:pt x="11" y="22"/>
                  </a:cubicBezTo>
                  <a:cubicBezTo>
                    <a:pt x="10" y="21"/>
                    <a:pt x="10" y="21"/>
                    <a:pt x="10" y="21"/>
                  </a:cubicBezTo>
                  <a:cubicBezTo>
                    <a:pt x="10" y="20"/>
                    <a:pt x="10" y="20"/>
                    <a:pt x="10" y="20"/>
                  </a:cubicBezTo>
                  <a:cubicBezTo>
                    <a:pt x="11" y="20"/>
                    <a:pt x="11" y="20"/>
                    <a:pt x="11" y="20"/>
                  </a:cubicBezTo>
                  <a:cubicBezTo>
                    <a:pt x="11" y="20"/>
                    <a:pt x="11" y="20"/>
                    <a:pt x="11" y="20"/>
                  </a:cubicBezTo>
                  <a:cubicBezTo>
                    <a:pt x="10" y="20"/>
                    <a:pt x="10" y="20"/>
                    <a:pt x="10" y="20"/>
                  </a:cubicBezTo>
                  <a:cubicBezTo>
                    <a:pt x="10" y="21"/>
                    <a:pt x="10" y="21"/>
                    <a:pt x="10" y="21"/>
                  </a:cubicBezTo>
                  <a:cubicBezTo>
                    <a:pt x="9" y="20"/>
                    <a:pt x="9" y="20"/>
                    <a:pt x="9" y="20"/>
                  </a:cubicBezTo>
                  <a:cubicBezTo>
                    <a:pt x="10" y="19"/>
                    <a:pt x="10" y="19"/>
                    <a:pt x="10" y="19"/>
                  </a:cubicBezTo>
                  <a:cubicBezTo>
                    <a:pt x="10" y="19"/>
                    <a:pt x="10" y="19"/>
                    <a:pt x="10" y="19"/>
                  </a:cubicBezTo>
                  <a:cubicBezTo>
                    <a:pt x="9" y="18"/>
                    <a:pt x="9" y="18"/>
                    <a:pt x="9" y="18"/>
                  </a:cubicBezTo>
                  <a:cubicBezTo>
                    <a:pt x="10" y="19"/>
                    <a:pt x="10" y="19"/>
                    <a:pt x="10" y="19"/>
                  </a:cubicBezTo>
                  <a:cubicBezTo>
                    <a:pt x="9" y="19"/>
                    <a:pt x="9" y="19"/>
                    <a:pt x="9" y="19"/>
                  </a:cubicBezTo>
                  <a:cubicBezTo>
                    <a:pt x="9" y="20"/>
                    <a:pt x="9" y="20"/>
                    <a:pt x="9" y="20"/>
                  </a:cubicBezTo>
                  <a:cubicBezTo>
                    <a:pt x="9" y="20"/>
                    <a:pt x="9" y="20"/>
                    <a:pt x="9" y="20"/>
                  </a:cubicBezTo>
                  <a:cubicBezTo>
                    <a:pt x="9" y="21"/>
                    <a:pt x="9" y="21"/>
                    <a:pt x="9" y="21"/>
                  </a:cubicBezTo>
                  <a:cubicBezTo>
                    <a:pt x="9" y="22"/>
                    <a:pt x="9" y="22"/>
                    <a:pt x="9" y="22"/>
                  </a:cubicBezTo>
                  <a:cubicBezTo>
                    <a:pt x="9" y="22"/>
                    <a:pt x="9" y="22"/>
                    <a:pt x="9" y="22"/>
                  </a:cubicBezTo>
                  <a:cubicBezTo>
                    <a:pt x="9" y="22"/>
                    <a:pt x="9" y="22"/>
                    <a:pt x="9" y="22"/>
                  </a:cubicBezTo>
                  <a:cubicBezTo>
                    <a:pt x="8" y="22"/>
                    <a:pt x="8" y="22"/>
                    <a:pt x="8" y="22"/>
                  </a:cubicBezTo>
                  <a:cubicBezTo>
                    <a:pt x="8" y="22"/>
                    <a:pt x="8" y="22"/>
                    <a:pt x="8" y="22"/>
                  </a:cubicBezTo>
                  <a:cubicBezTo>
                    <a:pt x="8" y="22"/>
                    <a:pt x="8" y="22"/>
                    <a:pt x="8" y="22"/>
                  </a:cubicBezTo>
                  <a:cubicBezTo>
                    <a:pt x="7" y="22"/>
                    <a:pt x="7" y="22"/>
                    <a:pt x="7" y="22"/>
                  </a:cubicBezTo>
                  <a:cubicBezTo>
                    <a:pt x="7" y="22"/>
                    <a:pt x="7" y="22"/>
                    <a:pt x="7" y="22"/>
                  </a:cubicBezTo>
                  <a:cubicBezTo>
                    <a:pt x="7" y="21"/>
                    <a:pt x="7" y="21"/>
                    <a:pt x="7" y="21"/>
                  </a:cubicBezTo>
                  <a:cubicBezTo>
                    <a:pt x="6" y="21"/>
                    <a:pt x="6" y="21"/>
                    <a:pt x="6" y="21"/>
                  </a:cubicBezTo>
                  <a:cubicBezTo>
                    <a:pt x="6" y="20"/>
                    <a:pt x="6" y="20"/>
                    <a:pt x="6" y="20"/>
                  </a:cubicBezTo>
                  <a:cubicBezTo>
                    <a:pt x="6" y="19"/>
                    <a:pt x="6" y="19"/>
                    <a:pt x="6" y="19"/>
                  </a:cubicBezTo>
                  <a:cubicBezTo>
                    <a:pt x="6" y="18"/>
                    <a:pt x="6" y="18"/>
                    <a:pt x="6" y="18"/>
                  </a:cubicBezTo>
                  <a:cubicBezTo>
                    <a:pt x="4" y="17"/>
                    <a:pt x="4" y="17"/>
                    <a:pt x="4" y="17"/>
                  </a:cubicBezTo>
                  <a:cubicBezTo>
                    <a:pt x="4" y="15"/>
                    <a:pt x="4" y="15"/>
                    <a:pt x="4" y="15"/>
                  </a:cubicBezTo>
                  <a:cubicBezTo>
                    <a:pt x="4" y="15"/>
                    <a:pt x="4" y="15"/>
                    <a:pt x="4" y="15"/>
                  </a:cubicBezTo>
                  <a:cubicBezTo>
                    <a:pt x="4" y="14"/>
                    <a:pt x="4" y="14"/>
                    <a:pt x="4" y="14"/>
                  </a:cubicBezTo>
                  <a:cubicBezTo>
                    <a:pt x="4" y="12"/>
                    <a:pt x="4" y="12"/>
                    <a:pt x="4" y="12"/>
                  </a:cubicBezTo>
                  <a:cubicBezTo>
                    <a:pt x="3" y="11"/>
                    <a:pt x="3" y="11"/>
                    <a:pt x="3" y="11"/>
                  </a:cubicBezTo>
                  <a:cubicBezTo>
                    <a:pt x="2" y="11"/>
                    <a:pt x="2" y="11"/>
                    <a:pt x="2" y="11"/>
                  </a:cubicBezTo>
                  <a:cubicBezTo>
                    <a:pt x="1" y="10"/>
                    <a:pt x="1" y="10"/>
                    <a:pt x="1" y="10"/>
                  </a:cubicBezTo>
                  <a:cubicBezTo>
                    <a:pt x="1" y="8"/>
                    <a:pt x="1" y="8"/>
                    <a:pt x="1" y="8"/>
                  </a:cubicBezTo>
                  <a:cubicBezTo>
                    <a:pt x="2" y="8"/>
                    <a:pt x="2" y="8"/>
                    <a:pt x="2" y="8"/>
                  </a:cubicBezTo>
                  <a:cubicBezTo>
                    <a:pt x="2" y="7"/>
                    <a:pt x="2" y="7"/>
                    <a:pt x="2" y="7"/>
                  </a:cubicBezTo>
                  <a:cubicBezTo>
                    <a:pt x="3" y="6"/>
                    <a:pt x="3" y="6"/>
                    <a:pt x="3" y="6"/>
                  </a:cubicBezTo>
                  <a:cubicBezTo>
                    <a:pt x="3" y="7"/>
                    <a:pt x="3" y="7"/>
                    <a:pt x="3" y="7"/>
                  </a:cubicBezTo>
                  <a:cubicBezTo>
                    <a:pt x="4" y="6"/>
                    <a:pt x="4" y="6"/>
                    <a:pt x="4" y="6"/>
                  </a:cubicBezTo>
                  <a:cubicBezTo>
                    <a:pt x="3" y="5"/>
                    <a:pt x="3" y="5"/>
                    <a:pt x="3" y="5"/>
                  </a:cubicBezTo>
                  <a:cubicBezTo>
                    <a:pt x="4" y="5"/>
                    <a:pt x="4" y="5"/>
                    <a:pt x="4" y="5"/>
                  </a:cubicBezTo>
                  <a:cubicBezTo>
                    <a:pt x="3" y="5"/>
                    <a:pt x="3" y="5"/>
                    <a:pt x="3" y="5"/>
                  </a:cubicBezTo>
                  <a:cubicBezTo>
                    <a:pt x="2" y="5"/>
                    <a:pt x="2" y="5"/>
                    <a:pt x="2" y="5"/>
                  </a:cubicBezTo>
                  <a:cubicBezTo>
                    <a:pt x="0" y="4"/>
                    <a:pt x="0" y="4"/>
                    <a:pt x="0" y="4"/>
                  </a:cubicBezTo>
                  <a:cubicBezTo>
                    <a:pt x="0" y="3"/>
                    <a:pt x="0" y="3"/>
                    <a:pt x="0" y="3"/>
                  </a:cubicBezTo>
                  <a:cubicBezTo>
                    <a:pt x="1" y="2"/>
                    <a:pt x="1" y="2"/>
                    <a:pt x="1" y="2"/>
                  </a:cubicBezTo>
                  <a:cubicBezTo>
                    <a:pt x="1" y="1"/>
                    <a:pt x="1" y="1"/>
                    <a:pt x="1" y="1"/>
                  </a:cubicBezTo>
                  <a:cubicBezTo>
                    <a:pt x="1" y="1"/>
                    <a:pt x="1" y="1"/>
                    <a:pt x="1" y="1"/>
                  </a:cubicBezTo>
                  <a:cubicBezTo>
                    <a:pt x="1" y="0"/>
                    <a:pt x="1" y="0"/>
                    <a:pt x="1" y="0"/>
                  </a:cubicBezTo>
                  <a:cubicBezTo>
                    <a:pt x="1" y="0"/>
                    <a:pt x="1" y="0"/>
                    <a:pt x="1" y="0"/>
                  </a:cubicBezTo>
                  <a:cubicBezTo>
                    <a:pt x="1" y="0"/>
                    <a:pt x="1" y="0"/>
                    <a:pt x="1" y="0"/>
                  </a:cubicBezTo>
                  <a:cubicBezTo>
                    <a:pt x="2" y="0"/>
                    <a:pt x="2" y="0"/>
                    <a:pt x="2" y="0"/>
                  </a:cubicBezTo>
                  <a:cubicBezTo>
                    <a:pt x="2" y="1"/>
                    <a:pt x="2" y="1"/>
                    <a:pt x="2" y="1"/>
                  </a:cubicBezTo>
                  <a:cubicBezTo>
                    <a:pt x="2" y="1"/>
                    <a:pt x="2" y="1"/>
                    <a:pt x="2" y="1"/>
                  </a:cubicBezTo>
                  <a:cubicBezTo>
                    <a:pt x="3" y="2"/>
                    <a:pt x="3" y="2"/>
                    <a:pt x="3" y="2"/>
                  </a:cubicBezTo>
                  <a:cubicBezTo>
                    <a:pt x="4" y="2"/>
                    <a:pt x="4" y="2"/>
                    <a:pt x="4" y="2"/>
                  </a:cubicBezTo>
                  <a:cubicBezTo>
                    <a:pt x="4" y="2"/>
                    <a:pt x="4" y="2"/>
                    <a:pt x="4" y="2"/>
                  </a:cubicBezTo>
                  <a:cubicBezTo>
                    <a:pt x="3" y="2"/>
                    <a:pt x="3" y="2"/>
                    <a:pt x="3" y="2"/>
                  </a:cubicBezTo>
                  <a:cubicBezTo>
                    <a:pt x="4" y="1"/>
                    <a:pt x="4" y="1"/>
                    <a:pt x="4" y="1"/>
                  </a:cubicBezTo>
                  <a:cubicBezTo>
                    <a:pt x="4" y="1"/>
                    <a:pt x="4" y="1"/>
                    <a:pt x="4" y="1"/>
                  </a:cubicBezTo>
                  <a:cubicBezTo>
                    <a:pt x="5" y="2"/>
                    <a:pt x="5" y="2"/>
                    <a:pt x="5" y="2"/>
                  </a:cubicBezTo>
                  <a:cubicBezTo>
                    <a:pt x="5" y="2"/>
                    <a:pt x="5" y="2"/>
                    <a:pt x="5" y="2"/>
                  </a:cubicBezTo>
                  <a:cubicBezTo>
                    <a:pt x="6" y="2"/>
                    <a:pt x="6" y="2"/>
                    <a:pt x="6" y="2"/>
                  </a:cubicBezTo>
                  <a:cubicBezTo>
                    <a:pt x="6" y="2"/>
                    <a:pt x="6" y="2"/>
                    <a:pt x="6" y="2"/>
                  </a:cubicBezTo>
                  <a:cubicBezTo>
                    <a:pt x="7" y="2"/>
                    <a:pt x="7" y="2"/>
                    <a:pt x="7" y="2"/>
                  </a:cubicBezTo>
                  <a:cubicBezTo>
                    <a:pt x="7" y="3"/>
                    <a:pt x="7" y="3"/>
                    <a:pt x="7" y="3"/>
                  </a:cubicBezTo>
                  <a:cubicBezTo>
                    <a:pt x="7" y="4"/>
                    <a:pt x="7" y="4"/>
                    <a:pt x="7" y="4"/>
                  </a:cubicBezTo>
                  <a:cubicBezTo>
                    <a:pt x="7" y="4"/>
                    <a:pt x="7" y="4"/>
                    <a:pt x="7" y="4"/>
                  </a:cubicBezTo>
                  <a:cubicBezTo>
                    <a:pt x="8" y="5"/>
                    <a:pt x="8" y="5"/>
                    <a:pt x="8" y="5"/>
                  </a:cubicBezTo>
                  <a:cubicBezTo>
                    <a:pt x="8" y="6"/>
                    <a:pt x="8" y="6"/>
                    <a:pt x="8" y="6"/>
                  </a:cubicBezTo>
                  <a:cubicBezTo>
                    <a:pt x="9" y="6"/>
                    <a:pt x="9" y="6"/>
                    <a:pt x="9" y="6"/>
                  </a:cubicBezTo>
                  <a:cubicBezTo>
                    <a:pt x="9" y="6"/>
                    <a:pt x="9" y="6"/>
                    <a:pt x="9" y="6"/>
                  </a:cubicBezTo>
                  <a:cubicBezTo>
                    <a:pt x="10" y="6"/>
                    <a:pt x="10" y="6"/>
                    <a:pt x="10" y="6"/>
                  </a:cubicBezTo>
                  <a:cubicBezTo>
                    <a:pt x="12" y="6"/>
                    <a:pt x="12" y="6"/>
                    <a:pt x="12" y="6"/>
                  </a:cubicBezTo>
                  <a:cubicBezTo>
                    <a:pt x="13" y="6"/>
                    <a:pt x="13" y="6"/>
                    <a:pt x="13" y="6"/>
                  </a:cubicBezTo>
                  <a:cubicBezTo>
                    <a:pt x="15" y="6"/>
                    <a:pt x="15" y="6"/>
                    <a:pt x="15" y="6"/>
                  </a:cubicBezTo>
                  <a:cubicBezTo>
                    <a:pt x="16" y="6"/>
                    <a:pt x="16" y="6"/>
                    <a:pt x="16" y="6"/>
                  </a:cubicBezTo>
                  <a:cubicBezTo>
                    <a:pt x="17" y="6"/>
                    <a:pt x="17" y="6"/>
                    <a:pt x="17" y="6"/>
                  </a:cubicBezTo>
                  <a:cubicBezTo>
                    <a:pt x="17" y="7"/>
                    <a:pt x="17" y="7"/>
                    <a:pt x="17" y="7"/>
                  </a:cubicBezTo>
                  <a:cubicBezTo>
                    <a:pt x="18" y="6"/>
                    <a:pt x="18" y="6"/>
                    <a:pt x="18" y="6"/>
                  </a:cubicBezTo>
                  <a:cubicBezTo>
                    <a:pt x="18" y="7"/>
                    <a:pt x="18" y="7"/>
                    <a:pt x="18" y="7"/>
                  </a:cubicBezTo>
                  <a:cubicBezTo>
                    <a:pt x="19" y="7"/>
                    <a:pt x="19" y="7"/>
                    <a:pt x="19" y="7"/>
                  </a:cubicBezTo>
                  <a:cubicBezTo>
                    <a:pt x="18" y="8"/>
                    <a:pt x="18" y="8"/>
                    <a:pt x="18" y="8"/>
                  </a:cubicBezTo>
                  <a:cubicBezTo>
                    <a:pt x="18" y="9"/>
                    <a:pt x="18" y="9"/>
                    <a:pt x="18" y="9"/>
                  </a:cubicBezTo>
                  <a:cubicBezTo>
                    <a:pt x="18" y="10"/>
                    <a:pt x="18" y="10"/>
                    <a:pt x="18" y="10"/>
                  </a:cubicBezTo>
                  <a:cubicBezTo>
                    <a:pt x="17" y="11"/>
                    <a:pt x="17" y="11"/>
                    <a:pt x="17" y="11"/>
                  </a:cubicBezTo>
                  <a:cubicBezTo>
                    <a:pt x="17" y="11"/>
                    <a:pt x="17" y="11"/>
                    <a:pt x="17" y="11"/>
                  </a:cubicBezTo>
                  <a:cubicBezTo>
                    <a:pt x="17" y="12"/>
                    <a:pt x="17" y="12"/>
                    <a:pt x="17" y="12"/>
                  </a:cubicBezTo>
                  <a:cubicBezTo>
                    <a:pt x="16" y="12"/>
                    <a:pt x="16" y="12"/>
                    <a:pt x="16" y="12"/>
                  </a:cubicBezTo>
                  <a:cubicBezTo>
                    <a:pt x="16" y="11"/>
                    <a:pt x="16" y="11"/>
                    <a:pt x="16" y="11"/>
                  </a:cubicBezTo>
                  <a:cubicBezTo>
                    <a:pt x="15" y="12"/>
                    <a:pt x="15" y="12"/>
                    <a:pt x="15" y="12"/>
                  </a:cubicBezTo>
                  <a:cubicBezTo>
                    <a:pt x="15" y="12"/>
                    <a:pt x="15" y="12"/>
                    <a:pt x="15" y="12"/>
                  </a:cubicBezTo>
                  <a:cubicBezTo>
                    <a:pt x="15" y="13"/>
                    <a:pt x="15" y="13"/>
                    <a:pt x="15" y="13"/>
                  </a:cubicBezTo>
                  <a:cubicBezTo>
                    <a:pt x="15" y="13"/>
                    <a:pt x="15" y="13"/>
                    <a:pt x="15" y="13"/>
                  </a:cubicBezTo>
                  <a:cubicBezTo>
                    <a:pt x="15" y="14"/>
                    <a:pt x="15" y="14"/>
                    <a:pt x="15" y="14"/>
                  </a:cubicBezTo>
                  <a:cubicBezTo>
                    <a:pt x="16" y="15"/>
                    <a:pt x="16" y="15"/>
                    <a:pt x="16" y="15"/>
                  </a:cubicBezTo>
                  <a:cubicBezTo>
                    <a:pt x="16" y="15"/>
                    <a:pt x="16" y="15"/>
                    <a:pt x="16" y="15"/>
                  </a:cubicBezTo>
                  <a:cubicBezTo>
                    <a:pt x="16" y="16"/>
                    <a:pt x="16" y="16"/>
                    <a:pt x="16" y="16"/>
                  </a:cubicBezTo>
                  <a:cubicBezTo>
                    <a:pt x="17" y="16"/>
                    <a:pt x="17" y="16"/>
                    <a:pt x="17" y="16"/>
                  </a:cubicBezTo>
                  <a:cubicBezTo>
                    <a:pt x="18" y="16"/>
                    <a:pt x="18" y="16"/>
                    <a:pt x="18" y="16"/>
                  </a:cubicBezTo>
                  <a:cubicBezTo>
                    <a:pt x="18" y="16"/>
                    <a:pt x="18" y="16"/>
                    <a:pt x="18" y="16"/>
                  </a:cubicBezTo>
                  <a:cubicBezTo>
                    <a:pt x="17" y="16"/>
                    <a:pt x="17" y="16"/>
                    <a:pt x="17" y="16"/>
                  </a:cubicBezTo>
                  <a:cubicBezTo>
                    <a:pt x="18" y="15"/>
                    <a:pt x="18" y="15"/>
                    <a:pt x="18" y="15"/>
                  </a:cubicBezTo>
                  <a:cubicBezTo>
                    <a:pt x="18" y="14"/>
                    <a:pt x="18" y="14"/>
                    <a:pt x="18" y="14"/>
                  </a:cubicBezTo>
                  <a:cubicBezTo>
                    <a:pt x="18" y="14"/>
                    <a:pt x="18" y="14"/>
                    <a:pt x="18" y="14"/>
                  </a:cubicBezTo>
                  <a:cubicBezTo>
                    <a:pt x="18" y="14"/>
                    <a:pt x="18" y="14"/>
                    <a:pt x="18" y="14"/>
                  </a:cubicBezTo>
                  <a:cubicBezTo>
                    <a:pt x="18" y="13"/>
                    <a:pt x="18" y="13"/>
                    <a:pt x="18" y="13"/>
                  </a:cubicBezTo>
                  <a:cubicBezTo>
                    <a:pt x="19" y="14"/>
                    <a:pt x="19" y="14"/>
                    <a:pt x="19" y="14"/>
                  </a:cubicBezTo>
                  <a:cubicBezTo>
                    <a:pt x="20" y="14"/>
                    <a:pt x="20" y="14"/>
                    <a:pt x="20" y="14"/>
                  </a:cubicBezTo>
                  <a:cubicBezTo>
                    <a:pt x="20" y="14"/>
                    <a:pt x="20" y="14"/>
                    <a:pt x="20" y="14"/>
                  </a:cubicBezTo>
                  <a:cubicBezTo>
                    <a:pt x="20" y="15"/>
                    <a:pt x="20" y="15"/>
                    <a:pt x="20" y="15"/>
                  </a:cubicBezTo>
                  <a:cubicBezTo>
                    <a:pt x="20" y="16"/>
                    <a:pt x="20" y="16"/>
                    <a:pt x="20" y="16"/>
                  </a:cubicBezTo>
                  <a:cubicBezTo>
                    <a:pt x="20" y="17"/>
                    <a:pt x="20" y="17"/>
                    <a:pt x="20" y="17"/>
                  </a:cubicBezTo>
                  <a:cubicBezTo>
                    <a:pt x="21" y="17"/>
                    <a:pt x="21" y="17"/>
                    <a:pt x="21" y="17"/>
                  </a:cubicBezTo>
                  <a:cubicBezTo>
                    <a:pt x="21" y="19"/>
                    <a:pt x="21" y="19"/>
                    <a:pt x="21" y="19"/>
                  </a:cubicBezTo>
                  <a:cubicBezTo>
                    <a:pt x="21" y="20"/>
                    <a:pt x="21" y="20"/>
                    <a:pt x="21" y="20"/>
                  </a:cubicBezTo>
                  <a:cubicBezTo>
                    <a:pt x="22" y="21"/>
                    <a:pt x="22" y="21"/>
                    <a:pt x="22" y="21"/>
                  </a:cubicBezTo>
                  <a:cubicBezTo>
                    <a:pt x="22" y="21"/>
                    <a:pt x="22" y="21"/>
                    <a:pt x="22" y="21"/>
                  </a:cubicBezTo>
                  <a:cubicBezTo>
                    <a:pt x="22" y="21"/>
                    <a:pt x="22" y="21"/>
                    <a:pt x="22" y="21"/>
                  </a:cubicBezTo>
                  <a:cubicBezTo>
                    <a:pt x="22" y="22"/>
                    <a:pt x="22" y="22"/>
                    <a:pt x="22" y="22"/>
                  </a:cubicBezTo>
                  <a:cubicBezTo>
                    <a:pt x="22" y="22"/>
                    <a:pt x="22" y="22"/>
                    <a:pt x="22" y="22"/>
                  </a:cubicBezTo>
                  <a:close/>
                  <a:moveTo>
                    <a:pt x="16" y="19"/>
                  </a:moveTo>
                  <a:cubicBezTo>
                    <a:pt x="16" y="18"/>
                    <a:pt x="16" y="18"/>
                    <a:pt x="16" y="18"/>
                  </a:cubicBezTo>
                  <a:cubicBezTo>
                    <a:pt x="16" y="18"/>
                    <a:pt x="16" y="18"/>
                    <a:pt x="16" y="18"/>
                  </a:cubicBezTo>
                  <a:cubicBezTo>
                    <a:pt x="16" y="19"/>
                    <a:pt x="16" y="19"/>
                    <a:pt x="16" y="19"/>
                  </a:cubicBezTo>
                  <a:cubicBezTo>
                    <a:pt x="16" y="19"/>
                    <a:pt x="16" y="19"/>
                    <a:pt x="16" y="19"/>
                  </a:cubicBezTo>
                  <a:cubicBezTo>
                    <a:pt x="16" y="19"/>
                    <a:pt x="16" y="19"/>
                    <a:pt x="16" y="19"/>
                  </a:cubicBezTo>
                  <a:close/>
                  <a:moveTo>
                    <a:pt x="14" y="18"/>
                  </a:moveTo>
                  <a:cubicBezTo>
                    <a:pt x="14" y="19"/>
                    <a:pt x="14" y="19"/>
                    <a:pt x="14" y="19"/>
                  </a:cubicBezTo>
                  <a:cubicBezTo>
                    <a:pt x="14" y="20"/>
                    <a:pt x="14" y="20"/>
                    <a:pt x="14" y="20"/>
                  </a:cubicBezTo>
                  <a:cubicBezTo>
                    <a:pt x="15" y="20"/>
                    <a:pt x="15" y="20"/>
                    <a:pt x="15" y="20"/>
                  </a:cubicBezTo>
                  <a:cubicBezTo>
                    <a:pt x="15" y="19"/>
                    <a:pt x="15" y="19"/>
                    <a:pt x="15" y="19"/>
                  </a:cubicBezTo>
                  <a:cubicBezTo>
                    <a:pt x="15" y="19"/>
                    <a:pt x="15" y="19"/>
                    <a:pt x="15" y="19"/>
                  </a:cubicBezTo>
                  <a:cubicBezTo>
                    <a:pt x="14" y="18"/>
                    <a:pt x="14" y="18"/>
                    <a:pt x="14" y="18"/>
                  </a:cubicBezTo>
                  <a:cubicBezTo>
                    <a:pt x="14" y="18"/>
                    <a:pt x="14" y="18"/>
                    <a:pt x="14" y="18"/>
                  </a:cubicBezTo>
                  <a:close/>
                  <a:moveTo>
                    <a:pt x="13" y="18"/>
                  </a:moveTo>
                  <a:cubicBezTo>
                    <a:pt x="12" y="18"/>
                    <a:pt x="12" y="18"/>
                    <a:pt x="12" y="18"/>
                  </a:cubicBezTo>
                  <a:cubicBezTo>
                    <a:pt x="12" y="18"/>
                    <a:pt x="12" y="18"/>
                    <a:pt x="12" y="18"/>
                  </a:cubicBezTo>
                  <a:cubicBezTo>
                    <a:pt x="13" y="20"/>
                    <a:pt x="13" y="20"/>
                    <a:pt x="13" y="20"/>
                  </a:cubicBezTo>
                  <a:cubicBezTo>
                    <a:pt x="14" y="20"/>
                    <a:pt x="14" y="20"/>
                    <a:pt x="14" y="20"/>
                  </a:cubicBezTo>
                  <a:cubicBezTo>
                    <a:pt x="14" y="18"/>
                    <a:pt x="14" y="18"/>
                    <a:pt x="14" y="18"/>
                  </a:cubicBezTo>
                  <a:lnTo>
                    <a:pt x="13" y="1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37" name="Freeform 32"/>
            <p:cNvSpPr>
              <a:spLocks/>
            </p:cNvSpPr>
            <p:nvPr/>
          </p:nvSpPr>
          <p:spPr bwMode="auto">
            <a:xfrm>
              <a:off x="6141910" y="2603418"/>
              <a:ext cx="65619" cy="33452"/>
            </a:xfrm>
            <a:custGeom>
              <a:avLst/>
              <a:gdLst>
                <a:gd name="T0" fmla="*/ 0 w 51"/>
                <a:gd name="T1" fmla="*/ 11 h 26"/>
                <a:gd name="T2" fmla="*/ 3 w 51"/>
                <a:gd name="T3" fmla="*/ 11 h 26"/>
                <a:gd name="T4" fmla="*/ 7 w 51"/>
                <a:gd name="T5" fmla="*/ 4 h 26"/>
                <a:gd name="T6" fmla="*/ 14 w 51"/>
                <a:gd name="T7" fmla="*/ 0 h 26"/>
                <a:gd name="T8" fmla="*/ 22 w 51"/>
                <a:gd name="T9" fmla="*/ 0 h 26"/>
                <a:gd name="T10" fmla="*/ 22 w 51"/>
                <a:gd name="T11" fmla="*/ 0 h 26"/>
                <a:gd name="T12" fmla="*/ 29 w 51"/>
                <a:gd name="T13" fmla="*/ 4 h 26"/>
                <a:gd name="T14" fmla="*/ 33 w 51"/>
                <a:gd name="T15" fmla="*/ 4 h 26"/>
                <a:gd name="T16" fmla="*/ 37 w 51"/>
                <a:gd name="T17" fmla="*/ 4 h 26"/>
                <a:gd name="T18" fmla="*/ 40 w 51"/>
                <a:gd name="T19" fmla="*/ 4 h 26"/>
                <a:gd name="T20" fmla="*/ 44 w 51"/>
                <a:gd name="T21" fmla="*/ 4 h 26"/>
                <a:gd name="T22" fmla="*/ 44 w 51"/>
                <a:gd name="T23" fmla="*/ 4 h 26"/>
                <a:gd name="T24" fmla="*/ 44 w 51"/>
                <a:gd name="T25" fmla="*/ 8 h 26"/>
                <a:gd name="T26" fmla="*/ 44 w 51"/>
                <a:gd name="T27" fmla="*/ 11 h 26"/>
                <a:gd name="T28" fmla="*/ 48 w 51"/>
                <a:gd name="T29" fmla="*/ 15 h 26"/>
                <a:gd name="T30" fmla="*/ 48 w 51"/>
                <a:gd name="T31" fmla="*/ 19 h 26"/>
                <a:gd name="T32" fmla="*/ 51 w 51"/>
                <a:gd name="T33" fmla="*/ 19 h 26"/>
                <a:gd name="T34" fmla="*/ 44 w 51"/>
                <a:gd name="T35" fmla="*/ 22 h 26"/>
                <a:gd name="T36" fmla="*/ 40 w 51"/>
                <a:gd name="T37" fmla="*/ 22 h 26"/>
                <a:gd name="T38" fmla="*/ 33 w 51"/>
                <a:gd name="T39" fmla="*/ 22 h 26"/>
                <a:gd name="T40" fmla="*/ 29 w 51"/>
                <a:gd name="T41" fmla="*/ 22 h 26"/>
                <a:gd name="T42" fmla="*/ 26 w 51"/>
                <a:gd name="T43" fmla="*/ 22 h 26"/>
                <a:gd name="T44" fmla="*/ 22 w 51"/>
                <a:gd name="T45" fmla="*/ 26 h 26"/>
                <a:gd name="T46" fmla="*/ 18 w 51"/>
                <a:gd name="T47" fmla="*/ 26 h 26"/>
                <a:gd name="T48" fmla="*/ 11 w 51"/>
                <a:gd name="T49" fmla="*/ 22 h 26"/>
                <a:gd name="T50" fmla="*/ 7 w 51"/>
                <a:gd name="T51" fmla="*/ 22 h 26"/>
                <a:gd name="T52" fmla="*/ 3 w 51"/>
                <a:gd name="T53" fmla="*/ 22 h 26"/>
                <a:gd name="T54" fmla="*/ 0 w 51"/>
                <a:gd name="T55" fmla="*/ 19 h 26"/>
                <a:gd name="T56" fmla="*/ 0 w 51"/>
                <a:gd name="T57" fmla="*/ 15 h 26"/>
                <a:gd name="T58" fmla="*/ 0 w 51"/>
                <a:gd name="T59"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26">
                  <a:moveTo>
                    <a:pt x="0" y="11"/>
                  </a:moveTo>
                  <a:lnTo>
                    <a:pt x="3" y="11"/>
                  </a:lnTo>
                  <a:lnTo>
                    <a:pt x="7" y="4"/>
                  </a:lnTo>
                  <a:lnTo>
                    <a:pt x="14" y="0"/>
                  </a:lnTo>
                  <a:lnTo>
                    <a:pt x="22" y="0"/>
                  </a:lnTo>
                  <a:lnTo>
                    <a:pt x="22" y="0"/>
                  </a:lnTo>
                  <a:lnTo>
                    <a:pt x="29" y="4"/>
                  </a:lnTo>
                  <a:lnTo>
                    <a:pt x="33" y="4"/>
                  </a:lnTo>
                  <a:lnTo>
                    <a:pt x="37" y="4"/>
                  </a:lnTo>
                  <a:lnTo>
                    <a:pt x="40" y="4"/>
                  </a:lnTo>
                  <a:lnTo>
                    <a:pt x="44" y="4"/>
                  </a:lnTo>
                  <a:lnTo>
                    <a:pt x="44" y="4"/>
                  </a:lnTo>
                  <a:lnTo>
                    <a:pt x="44" y="8"/>
                  </a:lnTo>
                  <a:lnTo>
                    <a:pt x="44" y="11"/>
                  </a:lnTo>
                  <a:lnTo>
                    <a:pt x="48" y="15"/>
                  </a:lnTo>
                  <a:lnTo>
                    <a:pt x="48" y="19"/>
                  </a:lnTo>
                  <a:lnTo>
                    <a:pt x="51" y="19"/>
                  </a:lnTo>
                  <a:lnTo>
                    <a:pt x="44" y="22"/>
                  </a:lnTo>
                  <a:lnTo>
                    <a:pt x="40" y="22"/>
                  </a:lnTo>
                  <a:lnTo>
                    <a:pt x="33" y="22"/>
                  </a:lnTo>
                  <a:lnTo>
                    <a:pt x="29" y="22"/>
                  </a:lnTo>
                  <a:lnTo>
                    <a:pt x="26" y="22"/>
                  </a:lnTo>
                  <a:lnTo>
                    <a:pt x="22" y="26"/>
                  </a:lnTo>
                  <a:lnTo>
                    <a:pt x="18" y="26"/>
                  </a:lnTo>
                  <a:lnTo>
                    <a:pt x="11" y="22"/>
                  </a:lnTo>
                  <a:lnTo>
                    <a:pt x="7" y="22"/>
                  </a:lnTo>
                  <a:lnTo>
                    <a:pt x="3" y="22"/>
                  </a:lnTo>
                  <a:lnTo>
                    <a:pt x="0" y="19"/>
                  </a:lnTo>
                  <a:lnTo>
                    <a:pt x="0" y="15"/>
                  </a:lnTo>
                  <a:lnTo>
                    <a:pt x="0" y="1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38" name="Freeform 33"/>
            <p:cNvSpPr>
              <a:spLocks/>
            </p:cNvSpPr>
            <p:nvPr/>
          </p:nvSpPr>
          <p:spPr bwMode="auto">
            <a:xfrm>
              <a:off x="5955347" y="2560960"/>
              <a:ext cx="176269" cy="81058"/>
            </a:xfrm>
            <a:custGeom>
              <a:avLst/>
              <a:gdLst>
                <a:gd name="T0" fmla="*/ 4 w 137"/>
                <a:gd name="T1" fmla="*/ 0 h 63"/>
                <a:gd name="T2" fmla="*/ 11 w 137"/>
                <a:gd name="T3" fmla="*/ 4 h 63"/>
                <a:gd name="T4" fmla="*/ 15 w 137"/>
                <a:gd name="T5" fmla="*/ 4 h 63"/>
                <a:gd name="T6" fmla="*/ 22 w 137"/>
                <a:gd name="T7" fmla="*/ 0 h 63"/>
                <a:gd name="T8" fmla="*/ 30 w 137"/>
                <a:gd name="T9" fmla="*/ 4 h 63"/>
                <a:gd name="T10" fmla="*/ 37 w 137"/>
                <a:gd name="T11" fmla="*/ 4 h 63"/>
                <a:gd name="T12" fmla="*/ 45 w 137"/>
                <a:gd name="T13" fmla="*/ 11 h 63"/>
                <a:gd name="T14" fmla="*/ 52 w 137"/>
                <a:gd name="T15" fmla="*/ 15 h 63"/>
                <a:gd name="T16" fmla="*/ 56 w 137"/>
                <a:gd name="T17" fmla="*/ 18 h 63"/>
                <a:gd name="T18" fmla="*/ 56 w 137"/>
                <a:gd name="T19" fmla="*/ 15 h 63"/>
                <a:gd name="T20" fmla="*/ 59 w 137"/>
                <a:gd name="T21" fmla="*/ 15 h 63"/>
                <a:gd name="T22" fmla="*/ 67 w 137"/>
                <a:gd name="T23" fmla="*/ 15 h 63"/>
                <a:gd name="T24" fmla="*/ 71 w 137"/>
                <a:gd name="T25" fmla="*/ 22 h 63"/>
                <a:gd name="T26" fmla="*/ 82 w 137"/>
                <a:gd name="T27" fmla="*/ 22 h 63"/>
                <a:gd name="T28" fmla="*/ 82 w 137"/>
                <a:gd name="T29" fmla="*/ 33 h 63"/>
                <a:gd name="T30" fmla="*/ 89 w 137"/>
                <a:gd name="T31" fmla="*/ 33 h 63"/>
                <a:gd name="T32" fmla="*/ 93 w 137"/>
                <a:gd name="T33" fmla="*/ 33 h 63"/>
                <a:gd name="T34" fmla="*/ 104 w 137"/>
                <a:gd name="T35" fmla="*/ 30 h 63"/>
                <a:gd name="T36" fmla="*/ 108 w 137"/>
                <a:gd name="T37" fmla="*/ 33 h 63"/>
                <a:gd name="T38" fmla="*/ 115 w 137"/>
                <a:gd name="T39" fmla="*/ 41 h 63"/>
                <a:gd name="T40" fmla="*/ 122 w 137"/>
                <a:gd name="T41" fmla="*/ 41 h 63"/>
                <a:gd name="T42" fmla="*/ 130 w 137"/>
                <a:gd name="T43" fmla="*/ 37 h 63"/>
                <a:gd name="T44" fmla="*/ 134 w 137"/>
                <a:gd name="T45" fmla="*/ 41 h 63"/>
                <a:gd name="T46" fmla="*/ 137 w 137"/>
                <a:gd name="T47" fmla="*/ 55 h 63"/>
                <a:gd name="T48" fmla="*/ 122 w 137"/>
                <a:gd name="T49" fmla="*/ 63 h 63"/>
                <a:gd name="T50" fmla="*/ 115 w 137"/>
                <a:gd name="T51" fmla="*/ 63 h 63"/>
                <a:gd name="T52" fmla="*/ 93 w 137"/>
                <a:gd name="T53" fmla="*/ 59 h 63"/>
                <a:gd name="T54" fmla="*/ 82 w 137"/>
                <a:gd name="T55" fmla="*/ 55 h 63"/>
                <a:gd name="T56" fmla="*/ 78 w 137"/>
                <a:gd name="T57" fmla="*/ 52 h 63"/>
                <a:gd name="T58" fmla="*/ 59 w 137"/>
                <a:gd name="T59" fmla="*/ 52 h 63"/>
                <a:gd name="T60" fmla="*/ 48 w 137"/>
                <a:gd name="T61" fmla="*/ 48 h 63"/>
                <a:gd name="T62" fmla="*/ 41 w 137"/>
                <a:gd name="T63" fmla="*/ 44 h 63"/>
                <a:gd name="T64" fmla="*/ 30 w 137"/>
                <a:gd name="T65" fmla="*/ 41 h 63"/>
                <a:gd name="T66" fmla="*/ 19 w 137"/>
                <a:gd name="T67" fmla="*/ 33 h 63"/>
                <a:gd name="T68" fmla="*/ 8 w 137"/>
                <a:gd name="T69" fmla="*/ 30 h 63"/>
                <a:gd name="T70" fmla="*/ 4 w 137"/>
                <a:gd name="T71" fmla="*/ 26 h 63"/>
                <a:gd name="T72" fmla="*/ 0 w 137"/>
                <a:gd name="T73" fmla="*/ 22 h 63"/>
                <a:gd name="T74" fmla="*/ 4 w 137"/>
                <a:gd name="T75" fmla="*/ 11 h 63"/>
                <a:gd name="T76" fmla="*/ 4 w 137"/>
                <a:gd name="T7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7" h="63">
                  <a:moveTo>
                    <a:pt x="4" y="0"/>
                  </a:moveTo>
                  <a:lnTo>
                    <a:pt x="4" y="0"/>
                  </a:lnTo>
                  <a:lnTo>
                    <a:pt x="11" y="0"/>
                  </a:lnTo>
                  <a:lnTo>
                    <a:pt x="11" y="4"/>
                  </a:lnTo>
                  <a:lnTo>
                    <a:pt x="15" y="4"/>
                  </a:lnTo>
                  <a:lnTo>
                    <a:pt x="15" y="4"/>
                  </a:lnTo>
                  <a:lnTo>
                    <a:pt x="19" y="0"/>
                  </a:lnTo>
                  <a:lnTo>
                    <a:pt x="22" y="0"/>
                  </a:lnTo>
                  <a:lnTo>
                    <a:pt x="30" y="4"/>
                  </a:lnTo>
                  <a:lnTo>
                    <a:pt x="30" y="4"/>
                  </a:lnTo>
                  <a:lnTo>
                    <a:pt x="34" y="4"/>
                  </a:lnTo>
                  <a:lnTo>
                    <a:pt x="37" y="4"/>
                  </a:lnTo>
                  <a:lnTo>
                    <a:pt x="41" y="11"/>
                  </a:lnTo>
                  <a:lnTo>
                    <a:pt x="45" y="11"/>
                  </a:lnTo>
                  <a:lnTo>
                    <a:pt x="48" y="11"/>
                  </a:lnTo>
                  <a:lnTo>
                    <a:pt x="52" y="15"/>
                  </a:lnTo>
                  <a:lnTo>
                    <a:pt x="52" y="18"/>
                  </a:lnTo>
                  <a:lnTo>
                    <a:pt x="56" y="18"/>
                  </a:lnTo>
                  <a:lnTo>
                    <a:pt x="56" y="18"/>
                  </a:lnTo>
                  <a:lnTo>
                    <a:pt x="56" y="15"/>
                  </a:lnTo>
                  <a:lnTo>
                    <a:pt x="59" y="15"/>
                  </a:lnTo>
                  <a:lnTo>
                    <a:pt x="59" y="15"/>
                  </a:lnTo>
                  <a:lnTo>
                    <a:pt x="63" y="15"/>
                  </a:lnTo>
                  <a:lnTo>
                    <a:pt x="67" y="15"/>
                  </a:lnTo>
                  <a:lnTo>
                    <a:pt x="67" y="22"/>
                  </a:lnTo>
                  <a:lnTo>
                    <a:pt x="71" y="22"/>
                  </a:lnTo>
                  <a:lnTo>
                    <a:pt x="78" y="22"/>
                  </a:lnTo>
                  <a:lnTo>
                    <a:pt x="82" y="22"/>
                  </a:lnTo>
                  <a:lnTo>
                    <a:pt x="78" y="30"/>
                  </a:lnTo>
                  <a:lnTo>
                    <a:pt x="82" y="33"/>
                  </a:lnTo>
                  <a:lnTo>
                    <a:pt x="85" y="33"/>
                  </a:lnTo>
                  <a:lnTo>
                    <a:pt x="89" y="33"/>
                  </a:lnTo>
                  <a:lnTo>
                    <a:pt x="89" y="33"/>
                  </a:lnTo>
                  <a:lnTo>
                    <a:pt x="93" y="33"/>
                  </a:lnTo>
                  <a:lnTo>
                    <a:pt x="97" y="30"/>
                  </a:lnTo>
                  <a:lnTo>
                    <a:pt x="104" y="30"/>
                  </a:lnTo>
                  <a:lnTo>
                    <a:pt x="108" y="30"/>
                  </a:lnTo>
                  <a:lnTo>
                    <a:pt x="108" y="33"/>
                  </a:lnTo>
                  <a:lnTo>
                    <a:pt x="115" y="37"/>
                  </a:lnTo>
                  <a:lnTo>
                    <a:pt x="115" y="41"/>
                  </a:lnTo>
                  <a:lnTo>
                    <a:pt x="119" y="41"/>
                  </a:lnTo>
                  <a:lnTo>
                    <a:pt x="122" y="41"/>
                  </a:lnTo>
                  <a:lnTo>
                    <a:pt x="126" y="41"/>
                  </a:lnTo>
                  <a:lnTo>
                    <a:pt x="130" y="37"/>
                  </a:lnTo>
                  <a:lnTo>
                    <a:pt x="134" y="41"/>
                  </a:lnTo>
                  <a:lnTo>
                    <a:pt x="134" y="41"/>
                  </a:lnTo>
                  <a:lnTo>
                    <a:pt x="134" y="48"/>
                  </a:lnTo>
                  <a:lnTo>
                    <a:pt x="137" y="55"/>
                  </a:lnTo>
                  <a:lnTo>
                    <a:pt x="134" y="63"/>
                  </a:lnTo>
                  <a:lnTo>
                    <a:pt x="122" y="63"/>
                  </a:lnTo>
                  <a:lnTo>
                    <a:pt x="119" y="59"/>
                  </a:lnTo>
                  <a:lnTo>
                    <a:pt x="115" y="63"/>
                  </a:lnTo>
                  <a:lnTo>
                    <a:pt x="100" y="59"/>
                  </a:lnTo>
                  <a:lnTo>
                    <a:pt x="93" y="59"/>
                  </a:lnTo>
                  <a:lnTo>
                    <a:pt x="93" y="59"/>
                  </a:lnTo>
                  <a:lnTo>
                    <a:pt x="82" y="55"/>
                  </a:lnTo>
                  <a:lnTo>
                    <a:pt x="78" y="55"/>
                  </a:lnTo>
                  <a:lnTo>
                    <a:pt x="78" y="52"/>
                  </a:lnTo>
                  <a:lnTo>
                    <a:pt x="71" y="48"/>
                  </a:lnTo>
                  <a:lnTo>
                    <a:pt x="59" y="52"/>
                  </a:lnTo>
                  <a:lnTo>
                    <a:pt x="59" y="48"/>
                  </a:lnTo>
                  <a:lnTo>
                    <a:pt x="48" y="48"/>
                  </a:lnTo>
                  <a:lnTo>
                    <a:pt x="45" y="44"/>
                  </a:lnTo>
                  <a:lnTo>
                    <a:pt x="41" y="44"/>
                  </a:lnTo>
                  <a:lnTo>
                    <a:pt x="37" y="44"/>
                  </a:lnTo>
                  <a:lnTo>
                    <a:pt x="30" y="41"/>
                  </a:lnTo>
                  <a:lnTo>
                    <a:pt x="26" y="37"/>
                  </a:lnTo>
                  <a:lnTo>
                    <a:pt x="19" y="33"/>
                  </a:lnTo>
                  <a:lnTo>
                    <a:pt x="11" y="30"/>
                  </a:lnTo>
                  <a:lnTo>
                    <a:pt x="8" y="30"/>
                  </a:lnTo>
                  <a:lnTo>
                    <a:pt x="8" y="30"/>
                  </a:lnTo>
                  <a:lnTo>
                    <a:pt x="4" y="26"/>
                  </a:lnTo>
                  <a:lnTo>
                    <a:pt x="0" y="26"/>
                  </a:lnTo>
                  <a:lnTo>
                    <a:pt x="0" y="22"/>
                  </a:lnTo>
                  <a:lnTo>
                    <a:pt x="4" y="18"/>
                  </a:lnTo>
                  <a:lnTo>
                    <a:pt x="4" y="11"/>
                  </a:lnTo>
                  <a:lnTo>
                    <a:pt x="4" y="4"/>
                  </a:lnTo>
                  <a:lnTo>
                    <a:pt x="4"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39" name="Freeform 34"/>
            <p:cNvSpPr>
              <a:spLocks/>
            </p:cNvSpPr>
            <p:nvPr/>
          </p:nvSpPr>
          <p:spPr bwMode="auto">
            <a:xfrm>
              <a:off x="5551345" y="2418143"/>
              <a:ext cx="294639" cy="290779"/>
            </a:xfrm>
            <a:custGeom>
              <a:avLst/>
              <a:gdLst>
                <a:gd name="T0" fmla="*/ 137 w 229"/>
                <a:gd name="T1" fmla="*/ 218 h 226"/>
                <a:gd name="T2" fmla="*/ 155 w 229"/>
                <a:gd name="T3" fmla="*/ 215 h 226"/>
                <a:gd name="T4" fmla="*/ 166 w 229"/>
                <a:gd name="T5" fmla="*/ 211 h 226"/>
                <a:gd name="T6" fmla="*/ 174 w 229"/>
                <a:gd name="T7" fmla="*/ 211 h 226"/>
                <a:gd name="T8" fmla="*/ 166 w 229"/>
                <a:gd name="T9" fmla="*/ 192 h 226"/>
                <a:gd name="T10" fmla="*/ 155 w 229"/>
                <a:gd name="T11" fmla="*/ 181 h 226"/>
                <a:gd name="T12" fmla="*/ 148 w 229"/>
                <a:gd name="T13" fmla="*/ 174 h 226"/>
                <a:gd name="T14" fmla="*/ 144 w 229"/>
                <a:gd name="T15" fmla="*/ 163 h 226"/>
                <a:gd name="T16" fmla="*/ 155 w 229"/>
                <a:gd name="T17" fmla="*/ 152 h 226"/>
                <a:gd name="T18" fmla="*/ 166 w 229"/>
                <a:gd name="T19" fmla="*/ 155 h 226"/>
                <a:gd name="T20" fmla="*/ 188 w 229"/>
                <a:gd name="T21" fmla="*/ 141 h 226"/>
                <a:gd name="T22" fmla="*/ 203 w 229"/>
                <a:gd name="T23" fmla="*/ 122 h 226"/>
                <a:gd name="T24" fmla="*/ 207 w 229"/>
                <a:gd name="T25" fmla="*/ 111 h 226"/>
                <a:gd name="T26" fmla="*/ 214 w 229"/>
                <a:gd name="T27" fmla="*/ 92 h 226"/>
                <a:gd name="T28" fmla="*/ 222 w 229"/>
                <a:gd name="T29" fmla="*/ 81 h 226"/>
                <a:gd name="T30" fmla="*/ 229 w 229"/>
                <a:gd name="T31" fmla="*/ 74 h 226"/>
                <a:gd name="T32" fmla="*/ 214 w 229"/>
                <a:gd name="T33" fmla="*/ 70 h 226"/>
                <a:gd name="T34" fmla="*/ 196 w 229"/>
                <a:gd name="T35" fmla="*/ 55 h 226"/>
                <a:gd name="T36" fmla="*/ 192 w 229"/>
                <a:gd name="T37" fmla="*/ 37 h 226"/>
                <a:gd name="T38" fmla="*/ 192 w 229"/>
                <a:gd name="T39" fmla="*/ 26 h 226"/>
                <a:gd name="T40" fmla="*/ 181 w 229"/>
                <a:gd name="T41" fmla="*/ 14 h 226"/>
                <a:gd name="T42" fmla="*/ 170 w 229"/>
                <a:gd name="T43" fmla="*/ 7 h 226"/>
                <a:gd name="T44" fmla="*/ 170 w 229"/>
                <a:gd name="T45" fmla="*/ 0 h 226"/>
                <a:gd name="T46" fmla="*/ 151 w 229"/>
                <a:gd name="T47" fmla="*/ 7 h 226"/>
                <a:gd name="T48" fmla="*/ 148 w 229"/>
                <a:gd name="T49" fmla="*/ 37 h 226"/>
                <a:gd name="T50" fmla="*/ 144 w 229"/>
                <a:gd name="T51" fmla="*/ 48 h 226"/>
                <a:gd name="T52" fmla="*/ 137 w 229"/>
                <a:gd name="T53" fmla="*/ 55 h 226"/>
                <a:gd name="T54" fmla="*/ 133 w 229"/>
                <a:gd name="T55" fmla="*/ 63 h 226"/>
                <a:gd name="T56" fmla="*/ 129 w 229"/>
                <a:gd name="T57" fmla="*/ 77 h 226"/>
                <a:gd name="T58" fmla="*/ 122 w 229"/>
                <a:gd name="T59" fmla="*/ 85 h 226"/>
                <a:gd name="T60" fmla="*/ 114 w 229"/>
                <a:gd name="T61" fmla="*/ 85 h 226"/>
                <a:gd name="T62" fmla="*/ 107 w 229"/>
                <a:gd name="T63" fmla="*/ 92 h 226"/>
                <a:gd name="T64" fmla="*/ 92 w 229"/>
                <a:gd name="T65" fmla="*/ 100 h 226"/>
                <a:gd name="T66" fmla="*/ 85 w 229"/>
                <a:gd name="T67" fmla="*/ 107 h 226"/>
                <a:gd name="T68" fmla="*/ 88 w 229"/>
                <a:gd name="T69" fmla="*/ 122 h 226"/>
                <a:gd name="T70" fmla="*/ 70 w 229"/>
                <a:gd name="T71" fmla="*/ 126 h 226"/>
                <a:gd name="T72" fmla="*/ 48 w 229"/>
                <a:gd name="T73" fmla="*/ 129 h 226"/>
                <a:gd name="T74" fmla="*/ 0 w 229"/>
                <a:gd name="T75" fmla="*/ 126 h 226"/>
                <a:gd name="T76" fmla="*/ 18 w 229"/>
                <a:gd name="T77" fmla="*/ 144 h 226"/>
                <a:gd name="T78" fmla="*/ 29 w 229"/>
                <a:gd name="T79" fmla="*/ 152 h 226"/>
                <a:gd name="T80" fmla="*/ 37 w 229"/>
                <a:gd name="T81" fmla="*/ 163 h 226"/>
                <a:gd name="T82" fmla="*/ 44 w 229"/>
                <a:gd name="T83" fmla="*/ 174 h 226"/>
                <a:gd name="T84" fmla="*/ 29 w 229"/>
                <a:gd name="T85" fmla="*/ 178 h 226"/>
                <a:gd name="T86" fmla="*/ 22 w 229"/>
                <a:gd name="T87" fmla="*/ 189 h 226"/>
                <a:gd name="T88" fmla="*/ 22 w 229"/>
                <a:gd name="T89" fmla="*/ 200 h 226"/>
                <a:gd name="T90" fmla="*/ 33 w 229"/>
                <a:gd name="T91" fmla="*/ 200 h 226"/>
                <a:gd name="T92" fmla="*/ 40 w 229"/>
                <a:gd name="T93" fmla="*/ 200 h 226"/>
                <a:gd name="T94" fmla="*/ 48 w 229"/>
                <a:gd name="T95" fmla="*/ 200 h 226"/>
                <a:gd name="T96" fmla="*/ 55 w 229"/>
                <a:gd name="T97" fmla="*/ 200 h 226"/>
                <a:gd name="T98" fmla="*/ 62 w 229"/>
                <a:gd name="T99" fmla="*/ 200 h 226"/>
                <a:gd name="T100" fmla="*/ 74 w 229"/>
                <a:gd name="T101" fmla="*/ 196 h 226"/>
                <a:gd name="T102" fmla="*/ 85 w 229"/>
                <a:gd name="T103" fmla="*/ 196 h 226"/>
                <a:gd name="T104" fmla="*/ 99 w 229"/>
                <a:gd name="T105" fmla="*/ 196 h 226"/>
                <a:gd name="T106" fmla="*/ 103 w 229"/>
                <a:gd name="T107" fmla="*/ 204 h 226"/>
                <a:gd name="T108" fmla="*/ 111 w 229"/>
                <a:gd name="T109" fmla="*/ 204 h 226"/>
                <a:gd name="T110" fmla="*/ 114 w 229"/>
                <a:gd name="T111" fmla="*/ 215 h 226"/>
                <a:gd name="T112" fmla="*/ 114 w 229"/>
                <a:gd name="T113" fmla="*/ 218 h 226"/>
                <a:gd name="T114" fmla="*/ 129 w 229"/>
                <a:gd name="T11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9" h="226">
                  <a:moveTo>
                    <a:pt x="133" y="226"/>
                  </a:moveTo>
                  <a:lnTo>
                    <a:pt x="133" y="222"/>
                  </a:lnTo>
                  <a:lnTo>
                    <a:pt x="137" y="218"/>
                  </a:lnTo>
                  <a:lnTo>
                    <a:pt x="137" y="218"/>
                  </a:lnTo>
                  <a:lnTo>
                    <a:pt x="140" y="215"/>
                  </a:lnTo>
                  <a:lnTo>
                    <a:pt x="144" y="215"/>
                  </a:lnTo>
                  <a:lnTo>
                    <a:pt x="144" y="215"/>
                  </a:lnTo>
                  <a:lnTo>
                    <a:pt x="155" y="215"/>
                  </a:lnTo>
                  <a:lnTo>
                    <a:pt x="162" y="211"/>
                  </a:lnTo>
                  <a:lnTo>
                    <a:pt x="162" y="211"/>
                  </a:lnTo>
                  <a:lnTo>
                    <a:pt x="166" y="211"/>
                  </a:lnTo>
                  <a:lnTo>
                    <a:pt x="166" y="211"/>
                  </a:lnTo>
                  <a:lnTo>
                    <a:pt x="170" y="215"/>
                  </a:lnTo>
                  <a:lnTo>
                    <a:pt x="174" y="211"/>
                  </a:lnTo>
                  <a:lnTo>
                    <a:pt x="174" y="211"/>
                  </a:lnTo>
                  <a:lnTo>
                    <a:pt x="174" y="211"/>
                  </a:lnTo>
                  <a:lnTo>
                    <a:pt x="174" y="207"/>
                  </a:lnTo>
                  <a:lnTo>
                    <a:pt x="170" y="196"/>
                  </a:lnTo>
                  <a:lnTo>
                    <a:pt x="166" y="192"/>
                  </a:lnTo>
                  <a:lnTo>
                    <a:pt x="166" y="192"/>
                  </a:lnTo>
                  <a:lnTo>
                    <a:pt x="166" y="189"/>
                  </a:lnTo>
                  <a:lnTo>
                    <a:pt x="162" y="189"/>
                  </a:lnTo>
                  <a:lnTo>
                    <a:pt x="159" y="189"/>
                  </a:lnTo>
                  <a:lnTo>
                    <a:pt x="155" y="181"/>
                  </a:lnTo>
                  <a:lnTo>
                    <a:pt x="155" y="178"/>
                  </a:lnTo>
                  <a:lnTo>
                    <a:pt x="155" y="174"/>
                  </a:lnTo>
                  <a:lnTo>
                    <a:pt x="151" y="174"/>
                  </a:lnTo>
                  <a:lnTo>
                    <a:pt x="148" y="174"/>
                  </a:lnTo>
                  <a:lnTo>
                    <a:pt x="144" y="174"/>
                  </a:lnTo>
                  <a:lnTo>
                    <a:pt x="144" y="174"/>
                  </a:lnTo>
                  <a:lnTo>
                    <a:pt x="144" y="170"/>
                  </a:lnTo>
                  <a:lnTo>
                    <a:pt x="144" y="163"/>
                  </a:lnTo>
                  <a:lnTo>
                    <a:pt x="148" y="163"/>
                  </a:lnTo>
                  <a:lnTo>
                    <a:pt x="151" y="155"/>
                  </a:lnTo>
                  <a:lnTo>
                    <a:pt x="151" y="155"/>
                  </a:lnTo>
                  <a:lnTo>
                    <a:pt x="155" y="152"/>
                  </a:lnTo>
                  <a:lnTo>
                    <a:pt x="159" y="152"/>
                  </a:lnTo>
                  <a:lnTo>
                    <a:pt x="162" y="152"/>
                  </a:lnTo>
                  <a:lnTo>
                    <a:pt x="162" y="155"/>
                  </a:lnTo>
                  <a:lnTo>
                    <a:pt x="166" y="155"/>
                  </a:lnTo>
                  <a:lnTo>
                    <a:pt x="170" y="155"/>
                  </a:lnTo>
                  <a:lnTo>
                    <a:pt x="181" y="152"/>
                  </a:lnTo>
                  <a:lnTo>
                    <a:pt x="185" y="148"/>
                  </a:lnTo>
                  <a:lnTo>
                    <a:pt x="188" y="141"/>
                  </a:lnTo>
                  <a:lnTo>
                    <a:pt x="196" y="133"/>
                  </a:lnTo>
                  <a:lnTo>
                    <a:pt x="196" y="129"/>
                  </a:lnTo>
                  <a:lnTo>
                    <a:pt x="199" y="126"/>
                  </a:lnTo>
                  <a:lnTo>
                    <a:pt x="203" y="122"/>
                  </a:lnTo>
                  <a:lnTo>
                    <a:pt x="207" y="118"/>
                  </a:lnTo>
                  <a:lnTo>
                    <a:pt x="211" y="115"/>
                  </a:lnTo>
                  <a:lnTo>
                    <a:pt x="211" y="115"/>
                  </a:lnTo>
                  <a:lnTo>
                    <a:pt x="207" y="111"/>
                  </a:lnTo>
                  <a:lnTo>
                    <a:pt x="211" y="107"/>
                  </a:lnTo>
                  <a:lnTo>
                    <a:pt x="214" y="103"/>
                  </a:lnTo>
                  <a:lnTo>
                    <a:pt x="214" y="100"/>
                  </a:lnTo>
                  <a:lnTo>
                    <a:pt x="214" y="92"/>
                  </a:lnTo>
                  <a:lnTo>
                    <a:pt x="214" y="89"/>
                  </a:lnTo>
                  <a:lnTo>
                    <a:pt x="214" y="89"/>
                  </a:lnTo>
                  <a:lnTo>
                    <a:pt x="218" y="81"/>
                  </a:lnTo>
                  <a:lnTo>
                    <a:pt x="222" y="81"/>
                  </a:lnTo>
                  <a:lnTo>
                    <a:pt x="225" y="81"/>
                  </a:lnTo>
                  <a:lnTo>
                    <a:pt x="225" y="81"/>
                  </a:lnTo>
                  <a:lnTo>
                    <a:pt x="229" y="77"/>
                  </a:lnTo>
                  <a:lnTo>
                    <a:pt x="229" y="74"/>
                  </a:lnTo>
                  <a:lnTo>
                    <a:pt x="225" y="74"/>
                  </a:lnTo>
                  <a:lnTo>
                    <a:pt x="222" y="74"/>
                  </a:lnTo>
                  <a:lnTo>
                    <a:pt x="214" y="74"/>
                  </a:lnTo>
                  <a:lnTo>
                    <a:pt x="214" y="70"/>
                  </a:lnTo>
                  <a:lnTo>
                    <a:pt x="207" y="66"/>
                  </a:lnTo>
                  <a:lnTo>
                    <a:pt x="203" y="66"/>
                  </a:lnTo>
                  <a:lnTo>
                    <a:pt x="196" y="63"/>
                  </a:lnTo>
                  <a:lnTo>
                    <a:pt x="196" y="55"/>
                  </a:lnTo>
                  <a:lnTo>
                    <a:pt x="192" y="48"/>
                  </a:lnTo>
                  <a:lnTo>
                    <a:pt x="188" y="40"/>
                  </a:lnTo>
                  <a:lnTo>
                    <a:pt x="188" y="37"/>
                  </a:lnTo>
                  <a:lnTo>
                    <a:pt x="192" y="37"/>
                  </a:lnTo>
                  <a:lnTo>
                    <a:pt x="192" y="33"/>
                  </a:lnTo>
                  <a:lnTo>
                    <a:pt x="196" y="29"/>
                  </a:lnTo>
                  <a:lnTo>
                    <a:pt x="196" y="26"/>
                  </a:lnTo>
                  <a:lnTo>
                    <a:pt x="192" y="26"/>
                  </a:lnTo>
                  <a:lnTo>
                    <a:pt x="192" y="22"/>
                  </a:lnTo>
                  <a:lnTo>
                    <a:pt x="188" y="22"/>
                  </a:lnTo>
                  <a:lnTo>
                    <a:pt x="181" y="18"/>
                  </a:lnTo>
                  <a:lnTo>
                    <a:pt x="181" y="14"/>
                  </a:lnTo>
                  <a:lnTo>
                    <a:pt x="177" y="14"/>
                  </a:lnTo>
                  <a:lnTo>
                    <a:pt x="174" y="14"/>
                  </a:lnTo>
                  <a:lnTo>
                    <a:pt x="170" y="14"/>
                  </a:lnTo>
                  <a:lnTo>
                    <a:pt x="170" y="7"/>
                  </a:lnTo>
                  <a:lnTo>
                    <a:pt x="177" y="3"/>
                  </a:lnTo>
                  <a:lnTo>
                    <a:pt x="177" y="0"/>
                  </a:lnTo>
                  <a:lnTo>
                    <a:pt x="174" y="0"/>
                  </a:lnTo>
                  <a:lnTo>
                    <a:pt x="170" y="0"/>
                  </a:lnTo>
                  <a:lnTo>
                    <a:pt x="162" y="0"/>
                  </a:lnTo>
                  <a:lnTo>
                    <a:pt x="159" y="3"/>
                  </a:lnTo>
                  <a:lnTo>
                    <a:pt x="155" y="3"/>
                  </a:lnTo>
                  <a:lnTo>
                    <a:pt x="151" y="7"/>
                  </a:lnTo>
                  <a:lnTo>
                    <a:pt x="148" y="11"/>
                  </a:lnTo>
                  <a:lnTo>
                    <a:pt x="155" y="22"/>
                  </a:lnTo>
                  <a:lnTo>
                    <a:pt x="159" y="26"/>
                  </a:lnTo>
                  <a:lnTo>
                    <a:pt x="148" y="37"/>
                  </a:lnTo>
                  <a:lnTo>
                    <a:pt x="151" y="40"/>
                  </a:lnTo>
                  <a:lnTo>
                    <a:pt x="151" y="44"/>
                  </a:lnTo>
                  <a:lnTo>
                    <a:pt x="148" y="48"/>
                  </a:lnTo>
                  <a:lnTo>
                    <a:pt x="144" y="48"/>
                  </a:lnTo>
                  <a:lnTo>
                    <a:pt x="137" y="48"/>
                  </a:lnTo>
                  <a:lnTo>
                    <a:pt x="133" y="48"/>
                  </a:lnTo>
                  <a:lnTo>
                    <a:pt x="133" y="55"/>
                  </a:lnTo>
                  <a:lnTo>
                    <a:pt x="137" y="55"/>
                  </a:lnTo>
                  <a:lnTo>
                    <a:pt x="140" y="59"/>
                  </a:lnTo>
                  <a:lnTo>
                    <a:pt x="140" y="63"/>
                  </a:lnTo>
                  <a:lnTo>
                    <a:pt x="137" y="63"/>
                  </a:lnTo>
                  <a:lnTo>
                    <a:pt x="133" y="63"/>
                  </a:lnTo>
                  <a:lnTo>
                    <a:pt x="129" y="66"/>
                  </a:lnTo>
                  <a:lnTo>
                    <a:pt x="129" y="70"/>
                  </a:lnTo>
                  <a:lnTo>
                    <a:pt x="129" y="74"/>
                  </a:lnTo>
                  <a:lnTo>
                    <a:pt x="129" y="77"/>
                  </a:lnTo>
                  <a:lnTo>
                    <a:pt x="129" y="77"/>
                  </a:lnTo>
                  <a:lnTo>
                    <a:pt x="129" y="85"/>
                  </a:lnTo>
                  <a:lnTo>
                    <a:pt x="125" y="89"/>
                  </a:lnTo>
                  <a:lnTo>
                    <a:pt x="122" y="85"/>
                  </a:lnTo>
                  <a:lnTo>
                    <a:pt x="122" y="85"/>
                  </a:lnTo>
                  <a:lnTo>
                    <a:pt x="122" y="89"/>
                  </a:lnTo>
                  <a:lnTo>
                    <a:pt x="114" y="89"/>
                  </a:lnTo>
                  <a:lnTo>
                    <a:pt x="114" y="85"/>
                  </a:lnTo>
                  <a:lnTo>
                    <a:pt x="111" y="89"/>
                  </a:lnTo>
                  <a:lnTo>
                    <a:pt x="111" y="89"/>
                  </a:lnTo>
                  <a:lnTo>
                    <a:pt x="103" y="92"/>
                  </a:lnTo>
                  <a:lnTo>
                    <a:pt x="107" y="92"/>
                  </a:lnTo>
                  <a:lnTo>
                    <a:pt x="103" y="96"/>
                  </a:lnTo>
                  <a:lnTo>
                    <a:pt x="99" y="100"/>
                  </a:lnTo>
                  <a:lnTo>
                    <a:pt x="96" y="96"/>
                  </a:lnTo>
                  <a:lnTo>
                    <a:pt x="92" y="100"/>
                  </a:lnTo>
                  <a:lnTo>
                    <a:pt x="92" y="100"/>
                  </a:lnTo>
                  <a:lnTo>
                    <a:pt x="88" y="103"/>
                  </a:lnTo>
                  <a:lnTo>
                    <a:pt x="88" y="103"/>
                  </a:lnTo>
                  <a:lnTo>
                    <a:pt x="85" y="107"/>
                  </a:lnTo>
                  <a:lnTo>
                    <a:pt x="85" y="111"/>
                  </a:lnTo>
                  <a:lnTo>
                    <a:pt x="85" y="115"/>
                  </a:lnTo>
                  <a:lnTo>
                    <a:pt x="85" y="118"/>
                  </a:lnTo>
                  <a:lnTo>
                    <a:pt x="88" y="122"/>
                  </a:lnTo>
                  <a:lnTo>
                    <a:pt x="85" y="122"/>
                  </a:lnTo>
                  <a:lnTo>
                    <a:pt x="81" y="126"/>
                  </a:lnTo>
                  <a:lnTo>
                    <a:pt x="74" y="126"/>
                  </a:lnTo>
                  <a:lnTo>
                    <a:pt x="70" y="126"/>
                  </a:lnTo>
                  <a:lnTo>
                    <a:pt x="59" y="126"/>
                  </a:lnTo>
                  <a:lnTo>
                    <a:pt x="55" y="129"/>
                  </a:lnTo>
                  <a:lnTo>
                    <a:pt x="51" y="129"/>
                  </a:lnTo>
                  <a:lnTo>
                    <a:pt x="48" y="129"/>
                  </a:lnTo>
                  <a:lnTo>
                    <a:pt x="40" y="129"/>
                  </a:lnTo>
                  <a:lnTo>
                    <a:pt x="22" y="133"/>
                  </a:lnTo>
                  <a:lnTo>
                    <a:pt x="0" y="126"/>
                  </a:lnTo>
                  <a:lnTo>
                    <a:pt x="0" y="126"/>
                  </a:lnTo>
                  <a:lnTo>
                    <a:pt x="11" y="137"/>
                  </a:lnTo>
                  <a:lnTo>
                    <a:pt x="11" y="141"/>
                  </a:lnTo>
                  <a:lnTo>
                    <a:pt x="14" y="144"/>
                  </a:lnTo>
                  <a:lnTo>
                    <a:pt x="18" y="144"/>
                  </a:lnTo>
                  <a:lnTo>
                    <a:pt x="22" y="148"/>
                  </a:lnTo>
                  <a:lnTo>
                    <a:pt x="25" y="148"/>
                  </a:lnTo>
                  <a:lnTo>
                    <a:pt x="29" y="148"/>
                  </a:lnTo>
                  <a:lnTo>
                    <a:pt x="29" y="152"/>
                  </a:lnTo>
                  <a:lnTo>
                    <a:pt x="33" y="152"/>
                  </a:lnTo>
                  <a:lnTo>
                    <a:pt x="33" y="155"/>
                  </a:lnTo>
                  <a:lnTo>
                    <a:pt x="37" y="159"/>
                  </a:lnTo>
                  <a:lnTo>
                    <a:pt x="37" y="163"/>
                  </a:lnTo>
                  <a:lnTo>
                    <a:pt x="37" y="166"/>
                  </a:lnTo>
                  <a:lnTo>
                    <a:pt x="40" y="166"/>
                  </a:lnTo>
                  <a:lnTo>
                    <a:pt x="44" y="166"/>
                  </a:lnTo>
                  <a:lnTo>
                    <a:pt x="44" y="174"/>
                  </a:lnTo>
                  <a:lnTo>
                    <a:pt x="44" y="178"/>
                  </a:lnTo>
                  <a:lnTo>
                    <a:pt x="40" y="174"/>
                  </a:lnTo>
                  <a:lnTo>
                    <a:pt x="29" y="178"/>
                  </a:lnTo>
                  <a:lnTo>
                    <a:pt x="29" y="178"/>
                  </a:lnTo>
                  <a:lnTo>
                    <a:pt x="25" y="181"/>
                  </a:lnTo>
                  <a:lnTo>
                    <a:pt x="22" y="181"/>
                  </a:lnTo>
                  <a:lnTo>
                    <a:pt x="22" y="185"/>
                  </a:lnTo>
                  <a:lnTo>
                    <a:pt x="22" y="189"/>
                  </a:lnTo>
                  <a:lnTo>
                    <a:pt x="22" y="192"/>
                  </a:lnTo>
                  <a:lnTo>
                    <a:pt x="22" y="196"/>
                  </a:lnTo>
                  <a:lnTo>
                    <a:pt x="22" y="200"/>
                  </a:lnTo>
                  <a:lnTo>
                    <a:pt x="22" y="200"/>
                  </a:lnTo>
                  <a:lnTo>
                    <a:pt x="22" y="204"/>
                  </a:lnTo>
                  <a:lnTo>
                    <a:pt x="25" y="204"/>
                  </a:lnTo>
                  <a:lnTo>
                    <a:pt x="29" y="200"/>
                  </a:lnTo>
                  <a:lnTo>
                    <a:pt x="33" y="200"/>
                  </a:lnTo>
                  <a:lnTo>
                    <a:pt x="33" y="200"/>
                  </a:lnTo>
                  <a:lnTo>
                    <a:pt x="37" y="200"/>
                  </a:lnTo>
                  <a:lnTo>
                    <a:pt x="37" y="200"/>
                  </a:lnTo>
                  <a:lnTo>
                    <a:pt x="40" y="200"/>
                  </a:lnTo>
                  <a:lnTo>
                    <a:pt x="44" y="200"/>
                  </a:lnTo>
                  <a:lnTo>
                    <a:pt x="44" y="200"/>
                  </a:lnTo>
                  <a:lnTo>
                    <a:pt x="48" y="200"/>
                  </a:lnTo>
                  <a:lnTo>
                    <a:pt x="48" y="200"/>
                  </a:lnTo>
                  <a:lnTo>
                    <a:pt x="48" y="196"/>
                  </a:lnTo>
                  <a:lnTo>
                    <a:pt x="51" y="196"/>
                  </a:lnTo>
                  <a:lnTo>
                    <a:pt x="55" y="200"/>
                  </a:lnTo>
                  <a:lnTo>
                    <a:pt x="55" y="200"/>
                  </a:lnTo>
                  <a:lnTo>
                    <a:pt x="55" y="196"/>
                  </a:lnTo>
                  <a:lnTo>
                    <a:pt x="59" y="196"/>
                  </a:lnTo>
                  <a:lnTo>
                    <a:pt x="59" y="200"/>
                  </a:lnTo>
                  <a:lnTo>
                    <a:pt x="62" y="200"/>
                  </a:lnTo>
                  <a:lnTo>
                    <a:pt x="62" y="200"/>
                  </a:lnTo>
                  <a:lnTo>
                    <a:pt x="66" y="200"/>
                  </a:lnTo>
                  <a:lnTo>
                    <a:pt x="70" y="196"/>
                  </a:lnTo>
                  <a:lnTo>
                    <a:pt x="74" y="196"/>
                  </a:lnTo>
                  <a:lnTo>
                    <a:pt x="77" y="196"/>
                  </a:lnTo>
                  <a:lnTo>
                    <a:pt x="81" y="196"/>
                  </a:lnTo>
                  <a:lnTo>
                    <a:pt x="81" y="196"/>
                  </a:lnTo>
                  <a:lnTo>
                    <a:pt x="85" y="196"/>
                  </a:lnTo>
                  <a:lnTo>
                    <a:pt x="85" y="196"/>
                  </a:lnTo>
                  <a:lnTo>
                    <a:pt x="88" y="196"/>
                  </a:lnTo>
                  <a:lnTo>
                    <a:pt x="92" y="196"/>
                  </a:lnTo>
                  <a:lnTo>
                    <a:pt x="99" y="196"/>
                  </a:lnTo>
                  <a:lnTo>
                    <a:pt x="99" y="196"/>
                  </a:lnTo>
                  <a:lnTo>
                    <a:pt x="103" y="200"/>
                  </a:lnTo>
                  <a:lnTo>
                    <a:pt x="103" y="204"/>
                  </a:lnTo>
                  <a:lnTo>
                    <a:pt x="103" y="204"/>
                  </a:lnTo>
                  <a:lnTo>
                    <a:pt x="103" y="204"/>
                  </a:lnTo>
                  <a:lnTo>
                    <a:pt x="103" y="204"/>
                  </a:lnTo>
                  <a:lnTo>
                    <a:pt x="103" y="204"/>
                  </a:lnTo>
                  <a:lnTo>
                    <a:pt x="111" y="204"/>
                  </a:lnTo>
                  <a:lnTo>
                    <a:pt x="111" y="207"/>
                  </a:lnTo>
                  <a:lnTo>
                    <a:pt x="114" y="211"/>
                  </a:lnTo>
                  <a:lnTo>
                    <a:pt x="114" y="215"/>
                  </a:lnTo>
                  <a:lnTo>
                    <a:pt x="114" y="215"/>
                  </a:lnTo>
                  <a:lnTo>
                    <a:pt x="114" y="218"/>
                  </a:lnTo>
                  <a:lnTo>
                    <a:pt x="114" y="218"/>
                  </a:lnTo>
                  <a:lnTo>
                    <a:pt x="114" y="218"/>
                  </a:lnTo>
                  <a:lnTo>
                    <a:pt x="114" y="218"/>
                  </a:lnTo>
                  <a:lnTo>
                    <a:pt x="118" y="222"/>
                  </a:lnTo>
                  <a:lnTo>
                    <a:pt x="118" y="222"/>
                  </a:lnTo>
                  <a:lnTo>
                    <a:pt x="125" y="222"/>
                  </a:lnTo>
                  <a:lnTo>
                    <a:pt x="129" y="226"/>
                  </a:lnTo>
                  <a:lnTo>
                    <a:pt x="129" y="226"/>
                  </a:lnTo>
                  <a:lnTo>
                    <a:pt x="133" y="22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40" name="Freeform 35"/>
            <p:cNvSpPr>
              <a:spLocks/>
            </p:cNvSpPr>
            <p:nvPr/>
          </p:nvSpPr>
          <p:spPr bwMode="auto">
            <a:xfrm>
              <a:off x="5770074" y="2402703"/>
              <a:ext cx="156969" cy="114511"/>
            </a:xfrm>
            <a:custGeom>
              <a:avLst/>
              <a:gdLst>
                <a:gd name="T0" fmla="*/ 59 w 122"/>
                <a:gd name="T1" fmla="*/ 89 h 89"/>
                <a:gd name="T2" fmla="*/ 70 w 122"/>
                <a:gd name="T3" fmla="*/ 78 h 89"/>
                <a:gd name="T4" fmla="*/ 78 w 122"/>
                <a:gd name="T5" fmla="*/ 71 h 89"/>
                <a:gd name="T6" fmla="*/ 89 w 122"/>
                <a:gd name="T7" fmla="*/ 78 h 89"/>
                <a:gd name="T8" fmla="*/ 100 w 122"/>
                <a:gd name="T9" fmla="*/ 78 h 89"/>
                <a:gd name="T10" fmla="*/ 104 w 122"/>
                <a:gd name="T11" fmla="*/ 82 h 89"/>
                <a:gd name="T12" fmla="*/ 115 w 122"/>
                <a:gd name="T13" fmla="*/ 82 h 89"/>
                <a:gd name="T14" fmla="*/ 118 w 122"/>
                <a:gd name="T15" fmla="*/ 82 h 89"/>
                <a:gd name="T16" fmla="*/ 118 w 122"/>
                <a:gd name="T17" fmla="*/ 75 h 89"/>
                <a:gd name="T18" fmla="*/ 115 w 122"/>
                <a:gd name="T19" fmla="*/ 67 h 89"/>
                <a:gd name="T20" fmla="*/ 111 w 122"/>
                <a:gd name="T21" fmla="*/ 52 h 89"/>
                <a:gd name="T22" fmla="*/ 104 w 122"/>
                <a:gd name="T23" fmla="*/ 49 h 89"/>
                <a:gd name="T24" fmla="*/ 96 w 122"/>
                <a:gd name="T25" fmla="*/ 38 h 89"/>
                <a:gd name="T26" fmla="*/ 85 w 122"/>
                <a:gd name="T27" fmla="*/ 30 h 89"/>
                <a:gd name="T28" fmla="*/ 81 w 122"/>
                <a:gd name="T29" fmla="*/ 26 h 89"/>
                <a:gd name="T30" fmla="*/ 66 w 122"/>
                <a:gd name="T31" fmla="*/ 26 h 89"/>
                <a:gd name="T32" fmla="*/ 63 w 122"/>
                <a:gd name="T33" fmla="*/ 23 h 89"/>
                <a:gd name="T34" fmla="*/ 59 w 122"/>
                <a:gd name="T35" fmla="*/ 15 h 89"/>
                <a:gd name="T36" fmla="*/ 48 w 122"/>
                <a:gd name="T37" fmla="*/ 0 h 89"/>
                <a:gd name="T38" fmla="*/ 44 w 122"/>
                <a:gd name="T39" fmla="*/ 0 h 89"/>
                <a:gd name="T40" fmla="*/ 41 w 122"/>
                <a:gd name="T41" fmla="*/ 0 h 89"/>
                <a:gd name="T42" fmla="*/ 37 w 122"/>
                <a:gd name="T43" fmla="*/ 4 h 89"/>
                <a:gd name="T44" fmla="*/ 29 w 122"/>
                <a:gd name="T45" fmla="*/ 0 h 89"/>
                <a:gd name="T46" fmla="*/ 29 w 122"/>
                <a:gd name="T47" fmla="*/ 0 h 89"/>
                <a:gd name="T48" fmla="*/ 18 w 122"/>
                <a:gd name="T49" fmla="*/ 8 h 89"/>
                <a:gd name="T50" fmla="*/ 7 w 122"/>
                <a:gd name="T51" fmla="*/ 15 h 89"/>
                <a:gd name="T52" fmla="*/ 0 w 122"/>
                <a:gd name="T53" fmla="*/ 26 h 89"/>
                <a:gd name="T54" fmla="*/ 7 w 122"/>
                <a:gd name="T55" fmla="*/ 26 h 89"/>
                <a:gd name="T56" fmla="*/ 11 w 122"/>
                <a:gd name="T57" fmla="*/ 30 h 89"/>
                <a:gd name="T58" fmla="*/ 22 w 122"/>
                <a:gd name="T59" fmla="*/ 34 h 89"/>
                <a:gd name="T60" fmla="*/ 26 w 122"/>
                <a:gd name="T61" fmla="*/ 38 h 89"/>
                <a:gd name="T62" fmla="*/ 22 w 122"/>
                <a:gd name="T63" fmla="*/ 45 h 89"/>
                <a:gd name="T64" fmla="*/ 18 w 122"/>
                <a:gd name="T65" fmla="*/ 49 h 89"/>
                <a:gd name="T66" fmla="*/ 22 w 122"/>
                <a:gd name="T67" fmla="*/ 60 h 89"/>
                <a:gd name="T68" fmla="*/ 26 w 122"/>
                <a:gd name="T69" fmla="*/ 75 h 89"/>
                <a:gd name="T70" fmla="*/ 37 w 122"/>
                <a:gd name="T71" fmla="*/ 78 h 89"/>
                <a:gd name="T72" fmla="*/ 44 w 122"/>
                <a:gd name="T73" fmla="*/ 86 h 89"/>
                <a:gd name="T74" fmla="*/ 55 w 122"/>
                <a:gd name="T75" fmla="*/ 86 h 89"/>
                <a:gd name="T76" fmla="*/ 59 w 122"/>
                <a:gd name="T7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2" h="89">
                  <a:moveTo>
                    <a:pt x="59" y="89"/>
                  </a:moveTo>
                  <a:lnTo>
                    <a:pt x="59" y="89"/>
                  </a:lnTo>
                  <a:lnTo>
                    <a:pt x="66" y="82"/>
                  </a:lnTo>
                  <a:lnTo>
                    <a:pt x="70" y="78"/>
                  </a:lnTo>
                  <a:lnTo>
                    <a:pt x="74" y="75"/>
                  </a:lnTo>
                  <a:lnTo>
                    <a:pt x="78" y="71"/>
                  </a:lnTo>
                  <a:lnTo>
                    <a:pt x="81" y="71"/>
                  </a:lnTo>
                  <a:lnTo>
                    <a:pt x="89" y="78"/>
                  </a:lnTo>
                  <a:lnTo>
                    <a:pt x="92" y="75"/>
                  </a:lnTo>
                  <a:lnTo>
                    <a:pt x="100" y="78"/>
                  </a:lnTo>
                  <a:lnTo>
                    <a:pt x="100" y="82"/>
                  </a:lnTo>
                  <a:lnTo>
                    <a:pt x="104" y="82"/>
                  </a:lnTo>
                  <a:lnTo>
                    <a:pt x="111" y="86"/>
                  </a:lnTo>
                  <a:lnTo>
                    <a:pt x="115" y="82"/>
                  </a:lnTo>
                  <a:lnTo>
                    <a:pt x="118" y="82"/>
                  </a:lnTo>
                  <a:lnTo>
                    <a:pt x="118" y="82"/>
                  </a:lnTo>
                  <a:lnTo>
                    <a:pt x="122" y="82"/>
                  </a:lnTo>
                  <a:lnTo>
                    <a:pt x="118" y="75"/>
                  </a:lnTo>
                  <a:lnTo>
                    <a:pt x="118" y="67"/>
                  </a:lnTo>
                  <a:lnTo>
                    <a:pt x="115" y="67"/>
                  </a:lnTo>
                  <a:lnTo>
                    <a:pt x="111" y="60"/>
                  </a:lnTo>
                  <a:lnTo>
                    <a:pt x="111" y="52"/>
                  </a:lnTo>
                  <a:lnTo>
                    <a:pt x="107" y="49"/>
                  </a:lnTo>
                  <a:lnTo>
                    <a:pt x="104" y="49"/>
                  </a:lnTo>
                  <a:lnTo>
                    <a:pt x="100" y="41"/>
                  </a:lnTo>
                  <a:lnTo>
                    <a:pt x="96" y="38"/>
                  </a:lnTo>
                  <a:lnTo>
                    <a:pt x="89" y="34"/>
                  </a:lnTo>
                  <a:lnTo>
                    <a:pt x="85" y="30"/>
                  </a:lnTo>
                  <a:lnTo>
                    <a:pt x="81" y="26"/>
                  </a:lnTo>
                  <a:lnTo>
                    <a:pt x="81" y="26"/>
                  </a:lnTo>
                  <a:lnTo>
                    <a:pt x="74" y="26"/>
                  </a:lnTo>
                  <a:lnTo>
                    <a:pt x="66" y="26"/>
                  </a:lnTo>
                  <a:lnTo>
                    <a:pt x="66" y="23"/>
                  </a:lnTo>
                  <a:lnTo>
                    <a:pt x="63" y="23"/>
                  </a:lnTo>
                  <a:lnTo>
                    <a:pt x="63" y="19"/>
                  </a:lnTo>
                  <a:lnTo>
                    <a:pt x="59" y="15"/>
                  </a:lnTo>
                  <a:lnTo>
                    <a:pt x="52" y="8"/>
                  </a:lnTo>
                  <a:lnTo>
                    <a:pt x="48" y="0"/>
                  </a:lnTo>
                  <a:lnTo>
                    <a:pt x="48" y="0"/>
                  </a:lnTo>
                  <a:lnTo>
                    <a:pt x="44" y="0"/>
                  </a:lnTo>
                  <a:lnTo>
                    <a:pt x="44" y="0"/>
                  </a:lnTo>
                  <a:lnTo>
                    <a:pt x="41" y="0"/>
                  </a:lnTo>
                  <a:lnTo>
                    <a:pt x="37" y="0"/>
                  </a:lnTo>
                  <a:lnTo>
                    <a:pt x="37" y="4"/>
                  </a:lnTo>
                  <a:lnTo>
                    <a:pt x="33" y="0"/>
                  </a:lnTo>
                  <a:lnTo>
                    <a:pt x="29" y="0"/>
                  </a:lnTo>
                  <a:lnTo>
                    <a:pt x="29" y="0"/>
                  </a:lnTo>
                  <a:lnTo>
                    <a:pt x="29" y="0"/>
                  </a:lnTo>
                  <a:lnTo>
                    <a:pt x="26" y="8"/>
                  </a:lnTo>
                  <a:lnTo>
                    <a:pt x="18" y="8"/>
                  </a:lnTo>
                  <a:lnTo>
                    <a:pt x="7" y="12"/>
                  </a:lnTo>
                  <a:lnTo>
                    <a:pt x="7" y="15"/>
                  </a:lnTo>
                  <a:lnTo>
                    <a:pt x="0" y="19"/>
                  </a:lnTo>
                  <a:lnTo>
                    <a:pt x="0" y="26"/>
                  </a:lnTo>
                  <a:lnTo>
                    <a:pt x="4" y="26"/>
                  </a:lnTo>
                  <a:lnTo>
                    <a:pt x="7" y="26"/>
                  </a:lnTo>
                  <a:lnTo>
                    <a:pt x="11" y="26"/>
                  </a:lnTo>
                  <a:lnTo>
                    <a:pt x="11" y="30"/>
                  </a:lnTo>
                  <a:lnTo>
                    <a:pt x="18" y="34"/>
                  </a:lnTo>
                  <a:lnTo>
                    <a:pt x="22" y="34"/>
                  </a:lnTo>
                  <a:lnTo>
                    <a:pt x="22" y="38"/>
                  </a:lnTo>
                  <a:lnTo>
                    <a:pt x="26" y="38"/>
                  </a:lnTo>
                  <a:lnTo>
                    <a:pt x="26" y="41"/>
                  </a:lnTo>
                  <a:lnTo>
                    <a:pt x="22" y="45"/>
                  </a:lnTo>
                  <a:lnTo>
                    <a:pt x="22" y="49"/>
                  </a:lnTo>
                  <a:lnTo>
                    <a:pt x="18" y="49"/>
                  </a:lnTo>
                  <a:lnTo>
                    <a:pt x="18" y="52"/>
                  </a:lnTo>
                  <a:lnTo>
                    <a:pt x="22" y="60"/>
                  </a:lnTo>
                  <a:lnTo>
                    <a:pt x="26" y="67"/>
                  </a:lnTo>
                  <a:lnTo>
                    <a:pt x="26" y="75"/>
                  </a:lnTo>
                  <a:lnTo>
                    <a:pt x="33" y="78"/>
                  </a:lnTo>
                  <a:lnTo>
                    <a:pt x="37" y="78"/>
                  </a:lnTo>
                  <a:lnTo>
                    <a:pt x="44" y="82"/>
                  </a:lnTo>
                  <a:lnTo>
                    <a:pt x="44" y="86"/>
                  </a:lnTo>
                  <a:lnTo>
                    <a:pt x="52" y="86"/>
                  </a:lnTo>
                  <a:lnTo>
                    <a:pt x="55" y="86"/>
                  </a:lnTo>
                  <a:lnTo>
                    <a:pt x="59" y="86"/>
                  </a:lnTo>
                  <a:lnTo>
                    <a:pt x="59" y="8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41" name="Freeform 36"/>
            <p:cNvSpPr>
              <a:spLocks/>
            </p:cNvSpPr>
            <p:nvPr/>
          </p:nvSpPr>
          <p:spPr bwMode="auto">
            <a:xfrm>
              <a:off x="5532047" y="2374398"/>
              <a:ext cx="280486" cy="214868"/>
            </a:xfrm>
            <a:custGeom>
              <a:avLst/>
              <a:gdLst>
                <a:gd name="T0" fmla="*/ 200 w 218"/>
                <a:gd name="T1" fmla="*/ 15 h 167"/>
                <a:gd name="T2" fmla="*/ 211 w 218"/>
                <a:gd name="T3" fmla="*/ 15 h 167"/>
                <a:gd name="T4" fmla="*/ 211 w 218"/>
                <a:gd name="T5" fmla="*/ 22 h 167"/>
                <a:gd name="T6" fmla="*/ 203 w 218"/>
                <a:gd name="T7" fmla="*/ 30 h 167"/>
                <a:gd name="T8" fmla="*/ 177 w 218"/>
                <a:gd name="T9" fmla="*/ 34 h 167"/>
                <a:gd name="T10" fmla="*/ 166 w 218"/>
                <a:gd name="T11" fmla="*/ 41 h 167"/>
                <a:gd name="T12" fmla="*/ 174 w 218"/>
                <a:gd name="T13" fmla="*/ 60 h 167"/>
                <a:gd name="T14" fmla="*/ 166 w 218"/>
                <a:gd name="T15" fmla="*/ 78 h 167"/>
                <a:gd name="T16" fmla="*/ 152 w 218"/>
                <a:gd name="T17" fmla="*/ 82 h 167"/>
                <a:gd name="T18" fmla="*/ 152 w 218"/>
                <a:gd name="T19" fmla="*/ 89 h 167"/>
                <a:gd name="T20" fmla="*/ 152 w 218"/>
                <a:gd name="T21" fmla="*/ 97 h 167"/>
                <a:gd name="T22" fmla="*/ 144 w 218"/>
                <a:gd name="T23" fmla="*/ 104 h 167"/>
                <a:gd name="T24" fmla="*/ 144 w 218"/>
                <a:gd name="T25" fmla="*/ 111 h 167"/>
                <a:gd name="T26" fmla="*/ 137 w 218"/>
                <a:gd name="T27" fmla="*/ 119 h 167"/>
                <a:gd name="T28" fmla="*/ 129 w 218"/>
                <a:gd name="T29" fmla="*/ 123 h 167"/>
                <a:gd name="T30" fmla="*/ 126 w 218"/>
                <a:gd name="T31" fmla="*/ 123 h 167"/>
                <a:gd name="T32" fmla="*/ 118 w 218"/>
                <a:gd name="T33" fmla="*/ 130 h 167"/>
                <a:gd name="T34" fmla="*/ 107 w 218"/>
                <a:gd name="T35" fmla="*/ 134 h 167"/>
                <a:gd name="T36" fmla="*/ 103 w 218"/>
                <a:gd name="T37" fmla="*/ 137 h 167"/>
                <a:gd name="T38" fmla="*/ 100 w 218"/>
                <a:gd name="T39" fmla="*/ 149 h 167"/>
                <a:gd name="T40" fmla="*/ 100 w 218"/>
                <a:gd name="T41" fmla="*/ 156 h 167"/>
                <a:gd name="T42" fmla="*/ 85 w 218"/>
                <a:gd name="T43" fmla="*/ 160 h 167"/>
                <a:gd name="T44" fmla="*/ 66 w 218"/>
                <a:gd name="T45" fmla="*/ 163 h 167"/>
                <a:gd name="T46" fmla="*/ 37 w 218"/>
                <a:gd name="T47" fmla="*/ 167 h 167"/>
                <a:gd name="T48" fmla="*/ 29 w 218"/>
                <a:gd name="T49" fmla="*/ 141 h 167"/>
                <a:gd name="T50" fmla="*/ 26 w 218"/>
                <a:gd name="T51" fmla="*/ 126 h 167"/>
                <a:gd name="T52" fmla="*/ 7 w 218"/>
                <a:gd name="T53" fmla="*/ 119 h 167"/>
                <a:gd name="T54" fmla="*/ 3 w 218"/>
                <a:gd name="T55" fmla="*/ 104 h 167"/>
                <a:gd name="T56" fmla="*/ 7 w 218"/>
                <a:gd name="T57" fmla="*/ 93 h 167"/>
                <a:gd name="T58" fmla="*/ 0 w 218"/>
                <a:gd name="T59" fmla="*/ 85 h 167"/>
                <a:gd name="T60" fmla="*/ 0 w 218"/>
                <a:gd name="T61" fmla="*/ 78 h 167"/>
                <a:gd name="T62" fmla="*/ 7 w 218"/>
                <a:gd name="T63" fmla="*/ 71 h 167"/>
                <a:gd name="T64" fmla="*/ 3 w 218"/>
                <a:gd name="T65" fmla="*/ 67 h 167"/>
                <a:gd name="T66" fmla="*/ 7 w 218"/>
                <a:gd name="T67" fmla="*/ 60 h 167"/>
                <a:gd name="T68" fmla="*/ 11 w 218"/>
                <a:gd name="T69" fmla="*/ 60 h 167"/>
                <a:gd name="T70" fmla="*/ 18 w 218"/>
                <a:gd name="T71" fmla="*/ 60 h 167"/>
                <a:gd name="T72" fmla="*/ 26 w 218"/>
                <a:gd name="T73" fmla="*/ 63 h 167"/>
                <a:gd name="T74" fmla="*/ 33 w 218"/>
                <a:gd name="T75" fmla="*/ 63 h 167"/>
                <a:gd name="T76" fmla="*/ 40 w 218"/>
                <a:gd name="T77" fmla="*/ 56 h 167"/>
                <a:gd name="T78" fmla="*/ 52 w 218"/>
                <a:gd name="T79" fmla="*/ 48 h 167"/>
                <a:gd name="T80" fmla="*/ 55 w 218"/>
                <a:gd name="T81" fmla="*/ 45 h 167"/>
                <a:gd name="T82" fmla="*/ 59 w 218"/>
                <a:gd name="T83" fmla="*/ 34 h 167"/>
                <a:gd name="T84" fmla="*/ 59 w 218"/>
                <a:gd name="T85" fmla="*/ 30 h 167"/>
                <a:gd name="T86" fmla="*/ 66 w 218"/>
                <a:gd name="T87" fmla="*/ 26 h 167"/>
                <a:gd name="T88" fmla="*/ 77 w 218"/>
                <a:gd name="T89" fmla="*/ 22 h 167"/>
                <a:gd name="T90" fmla="*/ 85 w 218"/>
                <a:gd name="T91" fmla="*/ 22 h 167"/>
                <a:gd name="T92" fmla="*/ 96 w 218"/>
                <a:gd name="T93" fmla="*/ 26 h 167"/>
                <a:gd name="T94" fmla="*/ 103 w 218"/>
                <a:gd name="T95" fmla="*/ 26 h 167"/>
                <a:gd name="T96" fmla="*/ 114 w 218"/>
                <a:gd name="T97" fmla="*/ 30 h 167"/>
                <a:gd name="T98" fmla="*/ 122 w 218"/>
                <a:gd name="T99" fmla="*/ 22 h 167"/>
                <a:gd name="T100" fmla="*/ 129 w 218"/>
                <a:gd name="T101" fmla="*/ 26 h 167"/>
                <a:gd name="T102" fmla="*/ 133 w 218"/>
                <a:gd name="T103" fmla="*/ 22 h 167"/>
                <a:gd name="T104" fmla="*/ 137 w 218"/>
                <a:gd name="T105" fmla="*/ 19 h 167"/>
                <a:gd name="T106" fmla="*/ 144 w 218"/>
                <a:gd name="T107" fmla="*/ 19 h 167"/>
                <a:gd name="T108" fmla="*/ 144 w 218"/>
                <a:gd name="T109" fmla="*/ 11 h 167"/>
                <a:gd name="T110" fmla="*/ 148 w 218"/>
                <a:gd name="T111" fmla="*/ 0 h 167"/>
                <a:gd name="T112" fmla="*/ 159 w 218"/>
                <a:gd name="T113" fmla="*/ 4 h 167"/>
                <a:gd name="T114" fmla="*/ 159 w 218"/>
                <a:gd name="T115" fmla="*/ 11 h 167"/>
                <a:gd name="T116" fmla="*/ 163 w 218"/>
                <a:gd name="T117" fmla="*/ 19 h 167"/>
                <a:gd name="T118" fmla="*/ 166 w 218"/>
                <a:gd name="T119" fmla="*/ 30 h 167"/>
                <a:gd name="T120" fmla="*/ 174 w 218"/>
                <a:gd name="T121" fmla="*/ 34 h 167"/>
                <a:gd name="T122" fmla="*/ 181 w 218"/>
                <a:gd name="T123" fmla="*/ 30 h 167"/>
                <a:gd name="T124" fmla="*/ 189 w 218"/>
                <a:gd name="T125" fmla="*/ 2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 h="167">
                  <a:moveTo>
                    <a:pt x="189" y="22"/>
                  </a:moveTo>
                  <a:lnTo>
                    <a:pt x="196" y="19"/>
                  </a:lnTo>
                  <a:lnTo>
                    <a:pt x="200" y="15"/>
                  </a:lnTo>
                  <a:lnTo>
                    <a:pt x="200" y="19"/>
                  </a:lnTo>
                  <a:lnTo>
                    <a:pt x="207" y="19"/>
                  </a:lnTo>
                  <a:lnTo>
                    <a:pt x="211" y="15"/>
                  </a:lnTo>
                  <a:lnTo>
                    <a:pt x="218" y="15"/>
                  </a:lnTo>
                  <a:lnTo>
                    <a:pt x="218" y="19"/>
                  </a:lnTo>
                  <a:lnTo>
                    <a:pt x="211" y="22"/>
                  </a:lnTo>
                  <a:lnTo>
                    <a:pt x="214" y="22"/>
                  </a:lnTo>
                  <a:lnTo>
                    <a:pt x="211" y="30"/>
                  </a:lnTo>
                  <a:lnTo>
                    <a:pt x="203" y="30"/>
                  </a:lnTo>
                  <a:lnTo>
                    <a:pt x="189" y="34"/>
                  </a:lnTo>
                  <a:lnTo>
                    <a:pt x="185" y="34"/>
                  </a:lnTo>
                  <a:lnTo>
                    <a:pt x="177" y="34"/>
                  </a:lnTo>
                  <a:lnTo>
                    <a:pt x="174" y="37"/>
                  </a:lnTo>
                  <a:lnTo>
                    <a:pt x="170" y="37"/>
                  </a:lnTo>
                  <a:lnTo>
                    <a:pt x="166" y="41"/>
                  </a:lnTo>
                  <a:lnTo>
                    <a:pt x="163" y="45"/>
                  </a:lnTo>
                  <a:lnTo>
                    <a:pt x="170" y="56"/>
                  </a:lnTo>
                  <a:lnTo>
                    <a:pt x="174" y="60"/>
                  </a:lnTo>
                  <a:lnTo>
                    <a:pt x="163" y="71"/>
                  </a:lnTo>
                  <a:lnTo>
                    <a:pt x="166" y="74"/>
                  </a:lnTo>
                  <a:lnTo>
                    <a:pt x="166" y="78"/>
                  </a:lnTo>
                  <a:lnTo>
                    <a:pt x="163" y="82"/>
                  </a:lnTo>
                  <a:lnTo>
                    <a:pt x="159" y="82"/>
                  </a:lnTo>
                  <a:lnTo>
                    <a:pt x="152" y="82"/>
                  </a:lnTo>
                  <a:lnTo>
                    <a:pt x="148" y="82"/>
                  </a:lnTo>
                  <a:lnTo>
                    <a:pt x="148" y="89"/>
                  </a:lnTo>
                  <a:lnTo>
                    <a:pt x="152" y="89"/>
                  </a:lnTo>
                  <a:lnTo>
                    <a:pt x="155" y="93"/>
                  </a:lnTo>
                  <a:lnTo>
                    <a:pt x="155" y="97"/>
                  </a:lnTo>
                  <a:lnTo>
                    <a:pt x="152" y="97"/>
                  </a:lnTo>
                  <a:lnTo>
                    <a:pt x="148" y="97"/>
                  </a:lnTo>
                  <a:lnTo>
                    <a:pt x="144" y="100"/>
                  </a:lnTo>
                  <a:lnTo>
                    <a:pt x="144" y="104"/>
                  </a:lnTo>
                  <a:lnTo>
                    <a:pt x="144" y="108"/>
                  </a:lnTo>
                  <a:lnTo>
                    <a:pt x="144" y="111"/>
                  </a:lnTo>
                  <a:lnTo>
                    <a:pt x="144" y="111"/>
                  </a:lnTo>
                  <a:lnTo>
                    <a:pt x="144" y="119"/>
                  </a:lnTo>
                  <a:lnTo>
                    <a:pt x="140" y="123"/>
                  </a:lnTo>
                  <a:lnTo>
                    <a:pt x="137" y="119"/>
                  </a:lnTo>
                  <a:lnTo>
                    <a:pt x="137" y="119"/>
                  </a:lnTo>
                  <a:lnTo>
                    <a:pt x="137" y="123"/>
                  </a:lnTo>
                  <a:lnTo>
                    <a:pt x="129" y="123"/>
                  </a:lnTo>
                  <a:lnTo>
                    <a:pt x="129" y="119"/>
                  </a:lnTo>
                  <a:lnTo>
                    <a:pt x="126" y="123"/>
                  </a:lnTo>
                  <a:lnTo>
                    <a:pt x="126" y="123"/>
                  </a:lnTo>
                  <a:lnTo>
                    <a:pt x="118" y="126"/>
                  </a:lnTo>
                  <a:lnTo>
                    <a:pt x="122" y="126"/>
                  </a:lnTo>
                  <a:lnTo>
                    <a:pt x="118" y="130"/>
                  </a:lnTo>
                  <a:lnTo>
                    <a:pt x="114" y="134"/>
                  </a:lnTo>
                  <a:lnTo>
                    <a:pt x="111" y="130"/>
                  </a:lnTo>
                  <a:lnTo>
                    <a:pt x="107" y="134"/>
                  </a:lnTo>
                  <a:lnTo>
                    <a:pt x="107" y="134"/>
                  </a:lnTo>
                  <a:lnTo>
                    <a:pt x="103" y="137"/>
                  </a:lnTo>
                  <a:lnTo>
                    <a:pt x="103" y="137"/>
                  </a:lnTo>
                  <a:lnTo>
                    <a:pt x="100" y="141"/>
                  </a:lnTo>
                  <a:lnTo>
                    <a:pt x="100" y="145"/>
                  </a:lnTo>
                  <a:lnTo>
                    <a:pt x="100" y="149"/>
                  </a:lnTo>
                  <a:lnTo>
                    <a:pt x="100" y="152"/>
                  </a:lnTo>
                  <a:lnTo>
                    <a:pt x="103" y="156"/>
                  </a:lnTo>
                  <a:lnTo>
                    <a:pt x="100" y="156"/>
                  </a:lnTo>
                  <a:lnTo>
                    <a:pt x="96" y="160"/>
                  </a:lnTo>
                  <a:lnTo>
                    <a:pt x="89" y="160"/>
                  </a:lnTo>
                  <a:lnTo>
                    <a:pt x="85" y="160"/>
                  </a:lnTo>
                  <a:lnTo>
                    <a:pt x="74" y="160"/>
                  </a:lnTo>
                  <a:lnTo>
                    <a:pt x="70" y="163"/>
                  </a:lnTo>
                  <a:lnTo>
                    <a:pt x="66" y="163"/>
                  </a:lnTo>
                  <a:lnTo>
                    <a:pt x="63" y="163"/>
                  </a:lnTo>
                  <a:lnTo>
                    <a:pt x="55" y="163"/>
                  </a:lnTo>
                  <a:lnTo>
                    <a:pt x="37" y="167"/>
                  </a:lnTo>
                  <a:lnTo>
                    <a:pt x="15" y="160"/>
                  </a:lnTo>
                  <a:lnTo>
                    <a:pt x="29" y="145"/>
                  </a:lnTo>
                  <a:lnTo>
                    <a:pt x="29" y="141"/>
                  </a:lnTo>
                  <a:lnTo>
                    <a:pt x="26" y="137"/>
                  </a:lnTo>
                  <a:lnTo>
                    <a:pt x="29" y="134"/>
                  </a:lnTo>
                  <a:lnTo>
                    <a:pt x="26" y="126"/>
                  </a:lnTo>
                  <a:lnTo>
                    <a:pt x="11" y="126"/>
                  </a:lnTo>
                  <a:lnTo>
                    <a:pt x="11" y="123"/>
                  </a:lnTo>
                  <a:lnTo>
                    <a:pt x="7" y="119"/>
                  </a:lnTo>
                  <a:lnTo>
                    <a:pt x="11" y="119"/>
                  </a:lnTo>
                  <a:lnTo>
                    <a:pt x="7" y="111"/>
                  </a:lnTo>
                  <a:lnTo>
                    <a:pt x="3" y="104"/>
                  </a:lnTo>
                  <a:lnTo>
                    <a:pt x="3" y="100"/>
                  </a:lnTo>
                  <a:lnTo>
                    <a:pt x="7" y="93"/>
                  </a:lnTo>
                  <a:lnTo>
                    <a:pt x="7" y="93"/>
                  </a:lnTo>
                  <a:lnTo>
                    <a:pt x="3" y="93"/>
                  </a:lnTo>
                  <a:lnTo>
                    <a:pt x="3" y="89"/>
                  </a:lnTo>
                  <a:lnTo>
                    <a:pt x="0" y="85"/>
                  </a:lnTo>
                  <a:lnTo>
                    <a:pt x="0" y="82"/>
                  </a:lnTo>
                  <a:lnTo>
                    <a:pt x="3" y="78"/>
                  </a:lnTo>
                  <a:lnTo>
                    <a:pt x="0" y="78"/>
                  </a:lnTo>
                  <a:lnTo>
                    <a:pt x="0" y="74"/>
                  </a:lnTo>
                  <a:lnTo>
                    <a:pt x="3" y="74"/>
                  </a:lnTo>
                  <a:lnTo>
                    <a:pt x="7" y="71"/>
                  </a:lnTo>
                  <a:lnTo>
                    <a:pt x="7" y="71"/>
                  </a:lnTo>
                  <a:lnTo>
                    <a:pt x="7" y="71"/>
                  </a:lnTo>
                  <a:lnTo>
                    <a:pt x="3" y="67"/>
                  </a:lnTo>
                  <a:lnTo>
                    <a:pt x="7" y="63"/>
                  </a:lnTo>
                  <a:lnTo>
                    <a:pt x="7" y="63"/>
                  </a:lnTo>
                  <a:lnTo>
                    <a:pt x="7" y="60"/>
                  </a:lnTo>
                  <a:lnTo>
                    <a:pt x="7" y="56"/>
                  </a:lnTo>
                  <a:lnTo>
                    <a:pt x="7" y="56"/>
                  </a:lnTo>
                  <a:lnTo>
                    <a:pt x="11" y="60"/>
                  </a:lnTo>
                  <a:lnTo>
                    <a:pt x="15" y="60"/>
                  </a:lnTo>
                  <a:lnTo>
                    <a:pt x="18" y="60"/>
                  </a:lnTo>
                  <a:lnTo>
                    <a:pt x="18" y="60"/>
                  </a:lnTo>
                  <a:lnTo>
                    <a:pt x="22" y="60"/>
                  </a:lnTo>
                  <a:lnTo>
                    <a:pt x="26" y="60"/>
                  </a:lnTo>
                  <a:lnTo>
                    <a:pt x="26" y="63"/>
                  </a:lnTo>
                  <a:lnTo>
                    <a:pt x="29" y="63"/>
                  </a:lnTo>
                  <a:lnTo>
                    <a:pt x="29" y="63"/>
                  </a:lnTo>
                  <a:lnTo>
                    <a:pt x="33" y="63"/>
                  </a:lnTo>
                  <a:lnTo>
                    <a:pt x="37" y="60"/>
                  </a:lnTo>
                  <a:lnTo>
                    <a:pt x="37" y="56"/>
                  </a:lnTo>
                  <a:lnTo>
                    <a:pt x="40" y="56"/>
                  </a:lnTo>
                  <a:lnTo>
                    <a:pt x="37" y="52"/>
                  </a:lnTo>
                  <a:lnTo>
                    <a:pt x="44" y="52"/>
                  </a:lnTo>
                  <a:lnTo>
                    <a:pt x="52" y="48"/>
                  </a:lnTo>
                  <a:lnTo>
                    <a:pt x="52" y="48"/>
                  </a:lnTo>
                  <a:lnTo>
                    <a:pt x="52" y="45"/>
                  </a:lnTo>
                  <a:lnTo>
                    <a:pt x="55" y="45"/>
                  </a:lnTo>
                  <a:lnTo>
                    <a:pt x="55" y="41"/>
                  </a:lnTo>
                  <a:lnTo>
                    <a:pt x="55" y="37"/>
                  </a:lnTo>
                  <a:lnTo>
                    <a:pt x="59" y="34"/>
                  </a:lnTo>
                  <a:lnTo>
                    <a:pt x="59" y="30"/>
                  </a:lnTo>
                  <a:lnTo>
                    <a:pt x="59" y="30"/>
                  </a:lnTo>
                  <a:lnTo>
                    <a:pt x="59" y="30"/>
                  </a:lnTo>
                  <a:lnTo>
                    <a:pt x="59" y="26"/>
                  </a:lnTo>
                  <a:lnTo>
                    <a:pt x="63" y="26"/>
                  </a:lnTo>
                  <a:lnTo>
                    <a:pt x="66" y="26"/>
                  </a:lnTo>
                  <a:lnTo>
                    <a:pt x="66" y="26"/>
                  </a:lnTo>
                  <a:lnTo>
                    <a:pt x="74" y="22"/>
                  </a:lnTo>
                  <a:lnTo>
                    <a:pt x="77" y="22"/>
                  </a:lnTo>
                  <a:lnTo>
                    <a:pt x="81" y="22"/>
                  </a:lnTo>
                  <a:lnTo>
                    <a:pt x="85" y="22"/>
                  </a:lnTo>
                  <a:lnTo>
                    <a:pt x="85" y="22"/>
                  </a:lnTo>
                  <a:lnTo>
                    <a:pt x="89" y="22"/>
                  </a:lnTo>
                  <a:lnTo>
                    <a:pt x="92" y="22"/>
                  </a:lnTo>
                  <a:lnTo>
                    <a:pt x="96" y="26"/>
                  </a:lnTo>
                  <a:lnTo>
                    <a:pt x="100" y="26"/>
                  </a:lnTo>
                  <a:lnTo>
                    <a:pt x="100" y="22"/>
                  </a:lnTo>
                  <a:lnTo>
                    <a:pt x="103" y="26"/>
                  </a:lnTo>
                  <a:lnTo>
                    <a:pt x="107" y="30"/>
                  </a:lnTo>
                  <a:lnTo>
                    <a:pt x="111" y="30"/>
                  </a:lnTo>
                  <a:lnTo>
                    <a:pt x="114" y="30"/>
                  </a:lnTo>
                  <a:lnTo>
                    <a:pt x="118" y="26"/>
                  </a:lnTo>
                  <a:lnTo>
                    <a:pt x="122" y="26"/>
                  </a:lnTo>
                  <a:lnTo>
                    <a:pt x="122" y="22"/>
                  </a:lnTo>
                  <a:lnTo>
                    <a:pt x="126" y="22"/>
                  </a:lnTo>
                  <a:lnTo>
                    <a:pt x="126" y="22"/>
                  </a:lnTo>
                  <a:lnTo>
                    <a:pt x="129" y="26"/>
                  </a:lnTo>
                  <a:lnTo>
                    <a:pt x="133" y="26"/>
                  </a:lnTo>
                  <a:lnTo>
                    <a:pt x="133" y="22"/>
                  </a:lnTo>
                  <a:lnTo>
                    <a:pt x="133" y="22"/>
                  </a:lnTo>
                  <a:lnTo>
                    <a:pt x="133" y="19"/>
                  </a:lnTo>
                  <a:lnTo>
                    <a:pt x="137" y="19"/>
                  </a:lnTo>
                  <a:lnTo>
                    <a:pt x="137" y="19"/>
                  </a:lnTo>
                  <a:lnTo>
                    <a:pt x="137" y="19"/>
                  </a:lnTo>
                  <a:lnTo>
                    <a:pt x="140" y="19"/>
                  </a:lnTo>
                  <a:lnTo>
                    <a:pt x="144" y="19"/>
                  </a:lnTo>
                  <a:lnTo>
                    <a:pt x="144" y="15"/>
                  </a:lnTo>
                  <a:lnTo>
                    <a:pt x="144" y="11"/>
                  </a:lnTo>
                  <a:lnTo>
                    <a:pt x="144" y="11"/>
                  </a:lnTo>
                  <a:lnTo>
                    <a:pt x="148" y="8"/>
                  </a:lnTo>
                  <a:lnTo>
                    <a:pt x="148" y="4"/>
                  </a:lnTo>
                  <a:lnTo>
                    <a:pt x="148" y="0"/>
                  </a:lnTo>
                  <a:lnTo>
                    <a:pt x="155" y="0"/>
                  </a:lnTo>
                  <a:lnTo>
                    <a:pt x="155" y="4"/>
                  </a:lnTo>
                  <a:lnTo>
                    <a:pt x="159" y="4"/>
                  </a:lnTo>
                  <a:lnTo>
                    <a:pt x="159" y="8"/>
                  </a:lnTo>
                  <a:lnTo>
                    <a:pt x="159" y="11"/>
                  </a:lnTo>
                  <a:lnTo>
                    <a:pt x="159" y="11"/>
                  </a:lnTo>
                  <a:lnTo>
                    <a:pt x="163" y="11"/>
                  </a:lnTo>
                  <a:lnTo>
                    <a:pt x="163" y="15"/>
                  </a:lnTo>
                  <a:lnTo>
                    <a:pt x="163" y="19"/>
                  </a:lnTo>
                  <a:lnTo>
                    <a:pt x="163" y="22"/>
                  </a:lnTo>
                  <a:lnTo>
                    <a:pt x="163" y="30"/>
                  </a:lnTo>
                  <a:lnTo>
                    <a:pt x="166" y="30"/>
                  </a:lnTo>
                  <a:lnTo>
                    <a:pt x="166" y="34"/>
                  </a:lnTo>
                  <a:lnTo>
                    <a:pt x="170" y="34"/>
                  </a:lnTo>
                  <a:lnTo>
                    <a:pt x="174" y="34"/>
                  </a:lnTo>
                  <a:lnTo>
                    <a:pt x="177" y="34"/>
                  </a:lnTo>
                  <a:lnTo>
                    <a:pt x="177" y="30"/>
                  </a:lnTo>
                  <a:lnTo>
                    <a:pt x="181" y="30"/>
                  </a:lnTo>
                  <a:lnTo>
                    <a:pt x="185" y="26"/>
                  </a:lnTo>
                  <a:lnTo>
                    <a:pt x="185" y="22"/>
                  </a:lnTo>
                  <a:lnTo>
                    <a:pt x="189" y="2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42" name="Freeform 37"/>
            <p:cNvSpPr>
              <a:spLocks noEditPoints="1"/>
            </p:cNvSpPr>
            <p:nvPr/>
          </p:nvSpPr>
          <p:spPr bwMode="auto">
            <a:xfrm>
              <a:off x="4435835" y="1921504"/>
              <a:ext cx="133810" cy="95211"/>
            </a:xfrm>
            <a:custGeom>
              <a:avLst/>
              <a:gdLst>
                <a:gd name="T0" fmla="*/ 22 w 28"/>
                <a:gd name="T1" fmla="*/ 19 h 20"/>
                <a:gd name="T2" fmla="*/ 22 w 28"/>
                <a:gd name="T3" fmla="*/ 18 h 20"/>
                <a:gd name="T4" fmla="*/ 20 w 28"/>
                <a:gd name="T5" fmla="*/ 18 h 20"/>
                <a:gd name="T6" fmla="*/ 20 w 28"/>
                <a:gd name="T7" fmla="*/ 19 h 20"/>
                <a:gd name="T8" fmla="*/ 26 w 28"/>
                <a:gd name="T9" fmla="*/ 16 h 20"/>
                <a:gd name="T10" fmla="*/ 26 w 28"/>
                <a:gd name="T11" fmla="*/ 14 h 20"/>
                <a:gd name="T12" fmla="*/ 18 w 28"/>
                <a:gd name="T13" fmla="*/ 12 h 20"/>
                <a:gd name="T14" fmla="*/ 15 w 28"/>
                <a:gd name="T15" fmla="*/ 15 h 20"/>
                <a:gd name="T16" fmla="*/ 13 w 28"/>
                <a:gd name="T17" fmla="*/ 14 h 20"/>
                <a:gd name="T18" fmla="*/ 13 w 28"/>
                <a:gd name="T19" fmla="*/ 12 h 20"/>
                <a:gd name="T20" fmla="*/ 14 w 28"/>
                <a:gd name="T21" fmla="*/ 12 h 20"/>
                <a:gd name="T22" fmla="*/ 15 w 28"/>
                <a:gd name="T23" fmla="*/ 12 h 20"/>
                <a:gd name="T24" fmla="*/ 16 w 28"/>
                <a:gd name="T25" fmla="*/ 10 h 20"/>
                <a:gd name="T26" fmla="*/ 17 w 28"/>
                <a:gd name="T27" fmla="*/ 13 h 20"/>
                <a:gd name="T28" fmla="*/ 17 w 28"/>
                <a:gd name="T29" fmla="*/ 14 h 20"/>
                <a:gd name="T30" fmla="*/ 15 w 28"/>
                <a:gd name="T31" fmla="*/ 16 h 20"/>
                <a:gd name="T32" fmla="*/ 17 w 28"/>
                <a:gd name="T33" fmla="*/ 16 h 20"/>
                <a:gd name="T34" fmla="*/ 13 w 28"/>
                <a:gd name="T35" fmla="*/ 16 h 20"/>
                <a:gd name="T36" fmla="*/ 15 w 28"/>
                <a:gd name="T37" fmla="*/ 16 h 20"/>
                <a:gd name="T38" fmla="*/ 15 w 28"/>
                <a:gd name="T39" fmla="*/ 17 h 20"/>
                <a:gd name="T40" fmla="*/ 14 w 28"/>
                <a:gd name="T41" fmla="*/ 18 h 20"/>
                <a:gd name="T42" fmla="*/ 12 w 28"/>
                <a:gd name="T43" fmla="*/ 17 h 20"/>
                <a:gd name="T44" fmla="*/ 9 w 28"/>
                <a:gd name="T45" fmla="*/ 12 h 20"/>
                <a:gd name="T46" fmla="*/ 10 w 28"/>
                <a:gd name="T47" fmla="*/ 12 h 20"/>
                <a:gd name="T48" fmla="*/ 10 w 28"/>
                <a:gd name="T49" fmla="*/ 17 h 20"/>
                <a:gd name="T50" fmla="*/ 10 w 28"/>
                <a:gd name="T51" fmla="*/ 17 h 20"/>
                <a:gd name="T52" fmla="*/ 11 w 28"/>
                <a:gd name="T53" fmla="*/ 15 h 20"/>
                <a:gd name="T54" fmla="*/ 10 w 28"/>
                <a:gd name="T55" fmla="*/ 13 h 20"/>
                <a:gd name="T56" fmla="*/ 9 w 28"/>
                <a:gd name="T57" fmla="*/ 16 h 20"/>
                <a:gd name="T58" fmla="*/ 7 w 28"/>
                <a:gd name="T59" fmla="*/ 14 h 20"/>
                <a:gd name="T60" fmla="*/ 12 w 28"/>
                <a:gd name="T61" fmla="*/ 2 h 20"/>
                <a:gd name="T62" fmla="*/ 3 w 28"/>
                <a:gd name="T63" fmla="*/ 6 h 20"/>
                <a:gd name="T64" fmla="*/ 3 w 28"/>
                <a:gd name="T65" fmla="*/ 7 h 20"/>
                <a:gd name="T66" fmla="*/ 2 w 28"/>
                <a:gd name="T67" fmla="*/ 6 h 20"/>
                <a:gd name="T68" fmla="*/ 6 w 28"/>
                <a:gd name="T69" fmla="*/ 5 h 20"/>
                <a:gd name="T70" fmla="*/ 8 w 28"/>
                <a:gd name="T71" fmla="*/ 5 h 20"/>
                <a:gd name="T72" fmla="*/ 9 w 28"/>
                <a:gd name="T73" fmla="*/ 1 h 20"/>
                <a:gd name="T74" fmla="*/ 7 w 28"/>
                <a:gd name="T75" fmla="*/ 2 h 20"/>
                <a:gd name="T76" fmla="*/ 5 w 28"/>
                <a:gd name="T77" fmla="*/ 4 h 20"/>
                <a:gd name="T78" fmla="*/ 2 w 28"/>
                <a:gd name="T79" fmla="*/ 5 h 20"/>
                <a:gd name="T80" fmla="*/ 1 w 28"/>
                <a:gd name="T81" fmla="*/ 6 h 20"/>
                <a:gd name="T82" fmla="*/ 6 w 28"/>
                <a:gd name="T83" fmla="*/ 16 h 20"/>
                <a:gd name="T84" fmla="*/ 6 w 28"/>
                <a:gd name="T85" fmla="*/ 15 h 20"/>
                <a:gd name="T86" fmla="*/ 7 w 28"/>
                <a:gd name="T87" fmla="*/ 12 h 20"/>
                <a:gd name="T88" fmla="*/ 9 w 28"/>
                <a:gd name="T89" fmla="*/ 11 h 20"/>
                <a:gd name="T90" fmla="*/ 10 w 28"/>
                <a:gd name="T91" fmla="*/ 9 h 20"/>
                <a:gd name="T92" fmla="*/ 11 w 28"/>
                <a:gd name="T93" fmla="*/ 9 h 20"/>
                <a:gd name="T94" fmla="*/ 9 w 28"/>
                <a:gd name="T95" fmla="*/ 8 h 20"/>
                <a:gd name="T96" fmla="*/ 8 w 28"/>
                <a:gd name="T97" fmla="*/ 6 h 20"/>
                <a:gd name="T98" fmla="*/ 5 w 28"/>
                <a:gd name="T99" fmla="*/ 5 h 20"/>
                <a:gd name="T100" fmla="*/ 5 w 28"/>
                <a:gd name="T101" fmla="*/ 7 h 20"/>
                <a:gd name="T102" fmla="*/ 4 w 28"/>
                <a:gd name="T103" fmla="*/ 8 h 20"/>
                <a:gd name="T104" fmla="*/ 4 w 28"/>
                <a:gd name="T105" fmla="*/ 6 h 20"/>
                <a:gd name="T106" fmla="*/ 2 w 28"/>
                <a:gd name="T107" fmla="*/ 8 h 20"/>
                <a:gd name="T108" fmla="*/ 1 w 28"/>
                <a:gd name="T109" fmla="*/ 9 h 20"/>
                <a:gd name="T110" fmla="*/ 0 w 28"/>
                <a:gd name="T111" fmla="*/ 10 h 20"/>
                <a:gd name="T112" fmla="*/ 0 w 28"/>
                <a:gd name="T113" fmla="*/ 12 h 20"/>
                <a:gd name="T114" fmla="*/ 2 w 28"/>
                <a:gd name="T115" fmla="*/ 14 h 20"/>
                <a:gd name="T116" fmla="*/ 3 w 28"/>
                <a:gd name="T117"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 h="20">
                  <a:moveTo>
                    <a:pt x="20" y="19"/>
                  </a:moveTo>
                  <a:cubicBezTo>
                    <a:pt x="20" y="20"/>
                    <a:pt x="20" y="20"/>
                    <a:pt x="20" y="20"/>
                  </a:cubicBezTo>
                  <a:cubicBezTo>
                    <a:pt x="21" y="20"/>
                    <a:pt x="21" y="20"/>
                    <a:pt x="21" y="20"/>
                  </a:cubicBezTo>
                  <a:cubicBezTo>
                    <a:pt x="22" y="19"/>
                    <a:pt x="22" y="19"/>
                    <a:pt x="22" y="19"/>
                  </a:cubicBezTo>
                  <a:cubicBezTo>
                    <a:pt x="22" y="19"/>
                    <a:pt x="22" y="19"/>
                    <a:pt x="22" y="19"/>
                  </a:cubicBezTo>
                  <a:cubicBezTo>
                    <a:pt x="22" y="19"/>
                    <a:pt x="22" y="19"/>
                    <a:pt x="22" y="19"/>
                  </a:cubicBezTo>
                  <a:cubicBezTo>
                    <a:pt x="22" y="18"/>
                    <a:pt x="22" y="18"/>
                    <a:pt x="22" y="18"/>
                  </a:cubicBezTo>
                  <a:cubicBezTo>
                    <a:pt x="22" y="18"/>
                    <a:pt x="22" y="18"/>
                    <a:pt x="22" y="18"/>
                  </a:cubicBezTo>
                  <a:cubicBezTo>
                    <a:pt x="21" y="18"/>
                    <a:pt x="21" y="18"/>
                    <a:pt x="21" y="18"/>
                  </a:cubicBezTo>
                  <a:cubicBezTo>
                    <a:pt x="21" y="18"/>
                    <a:pt x="21" y="18"/>
                    <a:pt x="21" y="18"/>
                  </a:cubicBezTo>
                  <a:cubicBezTo>
                    <a:pt x="21" y="18"/>
                    <a:pt x="21" y="18"/>
                    <a:pt x="21" y="18"/>
                  </a:cubicBezTo>
                  <a:cubicBezTo>
                    <a:pt x="20" y="18"/>
                    <a:pt x="20" y="18"/>
                    <a:pt x="20" y="18"/>
                  </a:cubicBezTo>
                  <a:cubicBezTo>
                    <a:pt x="20" y="18"/>
                    <a:pt x="20" y="18"/>
                    <a:pt x="20" y="18"/>
                  </a:cubicBezTo>
                  <a:cubicBezTo>
                    <a:pt x="21" y="18"/>
                    <a:pt x="21" y="18"/>
                    <a:pt x="21" y="18"/>
                  </a:cubicBezTo>
                  <a:cubicBezTo>
                    <a:pt x="21" y="18"/>
                    <a:pt x="21" y="18"/>
                    <a:pt x="21" y="18"/>
                  </a:cubicBezTo>
                  <a:cubicBezTo>
                    <a:pt x="20" y="19"/>
                    <a:pt x="20" y="19"/>
                    <a:pt x="20" y="19"/>
                  </a:cubicBezTo>
                  <a:cubicBezTo>
                    <a:pt x="20" y="19"/>
                    <a:pt x="20" y="19"/>
                    <a:pt x="20" y="19"/>
                  </a:cubicBezTo>
                  <a:close/>
                  <a:moveTo>
                    <a:pt x="26" y="14"/>
                  </a:moveTo>
                  <a:cubicBezTo>
                    <a:pt x="26" y="15"/>
                    <a:pt x="26" y="15"/>
                    <a:pt x="26" y="15"/>
                  </a:cubicBezTo>
                  <a:cubicBezTo>
                    <a:pt x="26" y="16"/>
                    <a:pt x="26" y="16"/>
                    <a:pt x="26" y="16"/>
                  </a:cubicBezTo>
                  <a:cubicBezTo>
                    <a:pt x="28" y="16"/>
                    <a:pt x="28" y="16"/>
                    <a:pt x="28" y="16"/>
                  </a:cubicBezTo>
                  <a:cubicBezTo>
                    <a:pt x="28" y="15"/>
                    <a:pt x="28" y="15"/>
                    <a:pt x="28" y="15"/>
                  </a:cubicBezTo>
                  <a:cubicBezTo>
                    <a:pt x="27" y="14"/>
                    <a:pt x="27" y="14"/>
                    <a:pt x="27" y="14"/>
                  </a:cubicBezTo>
                  <a:cubicBezTo>
                    <a:pt x="26" y="14"/>
                    <a:pt x="26" y="14"/>
                    <a:pt x="26" y="14"/>
                  </a:cubicBezTo>
                  <a:close/>
                  <a:moveTo>
                    <a:pt x="18" y="12"/>
                  </a:moveTo>
                  <a:cubicBezTo>
                    <a:pt x="17" y="13"/>
                    <a:pt x="17" y="13"/>
                    <a:pt x="17" y="13"/>
                  </a:cubicBezTo>
                  <a:cubicBezTo>
                    <a:pt x="18" y="13"/>
                    <a:pt x="18" y="13"/>
                    <a:pt x="18" y="13"/>
                  </a:cubicBezTo>
                  <a:cubicBezTo>
                    <a:pt x="18" y="12"/>
                    <a:pt x="18" y="12"/>
                    <a:pt x="18" y="12"/>
                  </a:cubicBezTo>
                  <a:close/>
                  <a:moveTo>
                    <a:pt x="15" y="16"/>
                  </a:moveTo>
                  <a:cubicBezTo>
                    <a:pt x="15" y="16"/>
                    <a:pt x="15" y="16"/>
                    <a:pt x="15" y="16"/>
                  </a:cubicBezTo>
                  <a:cubicBezTo>
                    <a:pt x="14" y="16"/>
                    <a:pt x="14" y="16"/>
                    <a:pt x="14" y="16"/>
                  </a:cubicBezTo>
                  <a:cubicBezTo>
                    <a:pt x="15" y="15"/>
                    <a:pt x="15" y="15"/>
                    <a:pt x="15" y="15"/>
                  </a:cubicBezTo>
                  <a:cubicBezTo>
                    <a:pt x="15" y="15"/>
                    <a:pt x="15" y="15"/>
                    <a:pt x="15" y="15"/>
                  </a:cubicBezTo>
                  <a:cubicBezTo>
                    <a:pt x="14" y="15"/>
                    <a:pt x="14" y="15"/>
                    <a:pt x="14" y="15"/>
                  </a:cubicBezTo>
                  <a:cubicBezTo>
                    <a:pt x="13" y="15"/>
                    <a:pt x="13" y="15"/>
                    <a:pt x="13" y="15"/>
                  </a:cubicBezTo>
                  <a:cubicBezTo>
                    <a:pt x="13" y="14"/>
                    <a:pt x="13" y="14"/>
                    <a:pt x="13" y="14"/>
                  </a:cubicBezTo>
                  <a:cubicBezTo>
                    <a:pt x="13" y="13"/>
                    <a:pt x="13" y="13"/>
                    <a:pt x="13" y="13"/>
                  </a:cubicBezTo>
                  <a:cubicBezTo>
                    <a:pt x="12" y="13"/>
                    <a:pt x="12" y="13"/>
                    <a:pt x="12" y="13"/>
                  </a:cubicBezTo>
                  <a:cubicBezTo>
                    <a:pt x="12" y="12"/>
                    <a:pt x="12" y="12"/>
                    <a:pt x="12" y="12"/>
                  </a:cubicBezTo>
                  <a:cubicBezTo>
                    <a:pt x="13" y="12"/>
                    <a:pt x="13" y="12"/>
                    <a:pt x="13" y="12"/>
                  </a:cubicBezTo>
                  <a:cubicBezTo>
                    <a:pt x="13" y="11"/>
                    <a:pt x="13" y="11"/>
                    <a:pt x="13" y="11"/>
                  </a:cubicBezTo>
                  <a:cubicBezTo>
                    <a:pt x="13" y="11"/>
                    <a:pt x="13" y="11"/>
                    <a:pt x="13" y="11"/>
                  </a:cubicBezTo>
                  <a:cubicBezTo>
                    <a:pt x="14" y="12"/>
                    <a:pt x="14" y="12"/>
                    <a:pt x="14" y="12"/>
                  </a:cubicBezTo>
                  <a:cubicBezTo>
                    <a:pt x="14" y="12"/>
                    <a:pt x="14" y="12"/>
                    <a:pt x="14" y="12"/>
                  </a:cubicBezTo>
                  <a:cubicBezTo>
                    <a:pt x="15" y="12"/>
                    <a:pt x="15" y="12"/>
                    <a:pt x="15" y="12"/>
                  </a:cubicBezTo>
                  <a:cubicBezTo>
                    <a:pt x="15" y="12"/>
                    <a:pt x="15" y="12"/>
                    <a:pt x="15" y="12"/>
                  </a:cubicBezTo>
                  <a:cubicBezTo>
                    <a:pt x="15" y="12"/>
                    <a:pt x="15" y="12"/>
                    <a:pt x="15" y="12"/>
                  </a:cubicBezTo>
                  <a:cubicBezTo>
                    <a:pt x="15" y="12"/>
                    <a:pt x="15" y="12"/>
                    <a:pt x="15" y="12"/>
                  </a:cubicBezTo>
                  <a:cubicBezTo>
                    <a:pt x="15" y="11"/>
                    <a:pt x="15" y="11"/>
                    <a:pt x="15" y="11"/>
                  </a:cubicBezTo>
                  <a:cubicBezTo>
                    <a:pt x="14" y="11"/>
                    <a:pt x="14" y="11"/>
                    <a:pt x="14" y="11"/>
                  </a:cubicBezTo>
                  <a:cubicBezTo>
                    <a:pt x="15" y="10"/>
                    <a:pt x="15" y="10"/>
                    <a:pt x="15" y="10"/>
                  </a:cubicBezTo>
                  <a:cubicBezTo>
                    <a:pt x="16" y="10"/>
                    <a:pt x="16" y="10"/>
                    <a:pt x="16" y="10"/>
                  </a:cubicBezTo>
                  <a:cubicBezTo>
                    <a:pt x="17" y="10"/>
                    <a:pt x="17" y="10"/>
                    <a:pt x="17" y="10"/>
                  </a:cubicBezTo>
                  <a:cubicBezTo>
                    <a:pt x="17" y="11"/>
                    <a:pt x="17" y="11"/>
                    <a:pt x="17" y="11"/>
                  </a:cubicBezTo>
                  <a:cubicBezTo>
                    <a:pt x="17" y="12"/>
                    <a:pt x="17" y="12"/>
                    <a:pt x="17" y="12"/>
                  </a:cubicBezTo>
                  <a:cubicBezTo>
                    <a:pt x="17" y="13"/>
                    <a:pt x="17" y="13"/>
                    <a:pt x="17" y="13"/>
                  </a:cubicBezTo>
                  <a:cubicBezTo>
                    <a:pt x="16" y="13"/>
                    <a:pt x="16" y="13"/>
                    <a:pt x="16" y="13"/>
                  </a:cubicBezTo>
                  <a:cubicBezTo>
                    <a:pt x="16" y="13"/>
                    <a:pt x="16" y="13"/>
                    <a:pt x="16" y="13"/>
                  </a:cubicBezTo>
                  <a:cubicBezTo>
                    <a:pt x="17" y="14"/>
                    <a:pt x="17" y="14"/>
                    <a:pt x="17" y="14"/>
                  </a:cubicBezTo>
                  <a:cubicBezTo>
                    <a:pt x="17" y="14"/>
                    <a:pt x="17" y="14"/>
                    <a:pt x="17" y="14"/>
                  </a:cubicBezTo>
                  <a:cubicBezTo>
                    <a:pt x="17" y="15"/>
                    <a:pt x="17" y="15"/>
                    <a:pt x="17" y="15"/>
                  </a:cubicBezTo>
                  <a:cubicBezTo>
                    <a:pt x="16" y="15"/>
                    <a:pt x="16" y="15"/>
                    <a:pt x="16" y="15"/>
                  </a:cubicBezTo>
                  <a:cubicBezTo>
                    <a:pt x="16" y="16"/>
                    <a:pt x="16" y="16"/>
                    <a:pt x="16" y="16"/>
                  </a:cubicBezTo>
                  <a:cubicBezTo>
                    <a:pt x="15" y="16"/>
                    <a:pt x="15" y="16"/>
                    <a:pt x="15" y="16"/>
                  </a:cubicBezTo>
                  <a:close/>
                  <a:moveTo>
                    <a:pt x="16" y="16"/>
                  </a:moveTo>
                  <a:cubicBezTo>
                    <a:pt x="16" y="16"/>
                    <a:pt x="16" y="16"/>
                    <a:pt x="16" y="16"/>
                  </a:cubicBezTo>
                  <a:cubicBezTo>
                    <a:pt x="16" y="16"/>
                    <a:pt x="16" y="16"/>
                    <a:pt x="16" y="16"/>
                  </a:cubicBezTo>
                  <a:cubicBezTo>
                    <a:pt x="17" y="16"/>
                    <a:pt x="17" y="16"/>
                    <a:pt x="17" y="16"/>
                  </a:cubicBezTo>
                  <a:cubicBezTo>
                    <a:pt x="17" y="15"/>
                    <a:pt x="17" y="15"/>
                    <a:pt x="17" y="15"/>
                  </a:cubicBezTo>
                  <a:cubicBezTo>
                    <a:pt x="16" y="16"/>
                    <a:pt x="16" y="16"/>
                    <a:pt x="16" y="16"/>
                  </a:cubicBezTo>
                  <a:cubicBezTo>
                    <a:pt x="16" y="16"/>
                    <a:pt x="16" y="16"/>
                    <a:pt x="16" y="16"/>
                  </a:cubicBezTo>
                  <a:close/>
                  <a:moveTo>
                    <a:pt x="13" y="16"/>
                  </a:moveTo>
                  <a:cubicBezTo>
                    <a:pt x="13" y="17"/>
                    <a:pt x="13" y="17"/>
                    <a:pt x="13" y="17"/>
                  </a:cubicBezTo>
                  <a:cubicBezTo>
                    <a:pt x="14" y="17"/>
                    <a:pt x="14" y="17"/>
                    <a:pt x="14" y="17"/>
                  </a:cubicBezTo>
                  <a:cubicBezTo>
                    <a:pt x="14" y="17"/>
                    <a:pt x="14" y="17"/>
                    <a:pt x="14" y="17"/>
                  </a:cubicBezTo>
                  <a:cubicBezTo>
                    <a:pt x="15" y="16"/>
                    <a:pt x="15" y="16"/>
                    <a:pt x="15" y="16"/>
                  </a:cubicBezTo>
                  <a:cubicBezTo>
                    <a:pt x="15" y="16"/>
                    <a:pt x="15" y="16"/>
                    <a:pt x="15" y="16"/>
                  </a:cubicBezTo>
                  <a:cubicBezTo>
                    <a:pt x="16" y="16"/>
                    <a:pt x="16" y="16"/>
                    <a:pt x="16" y="16"/>
                  </a:cubicBezTo>
                  <a:cubicBezTo>
                    <a:pt x="16" y="17"/>
                    <a:pt x="16" y="17"/>
                    <a:pt x="16" y="17"/>
                  </a:cubicBezTo>
                  <a:cubicBezTo>
                    <a:pt x="15" y="17"/>
                    <a:pt x="15" y="17"/>
                    <a:pt x="15" y="17"/>
                  </a:cubicBezTo>
                  <a:cubicBezTo>
                    <a:pt x="15" y="18"/>
                    <a:pt x="15" y="18"/>
                    <a:pt x="15" y="18"/>
                  </a:cubicBezTo>
                  <a:cubicBezTo>
                    <a:pt x="15" y="18"/>
                    <a:pt x="15" y="18"/>
                    <a:pt x="15" y="18"/>
                  </a:cubicBezTo>
                  <a:cubicBezTo>
                    <a:pt x="15" y="17"/>
                    <a:pt x="15" y="17"/>
                    <a:pt x="15" y="17"/>
                  </a:cubicBezTo>
                  <a:cubicBezTo>
                    <a:pt x="14" y="18"/>
                    <a:pt x="14" y="18"/>
                    <a:pt x="14" y="18"/>
                  </a:cubicBezTo>
                  <a:cubicBezTo>
                    <a:pt x="13" y="18"/>
                    <a:pt x="13" y="18"/>
                    <a:pt x="13" y="18"/>
                  </a:cubicBezTo>
                  <a:cubicBezTo>
                    <a:pt x="12" y="18"/>
                    <a:pt x="12" y="18"/>
                    <a:pt x="12" y="18"/>
                  </a:cubicBezTo>
                  <a:cubicBezTo>
                    <a:pt x="12" y="17"/>
                    <a:pt x="12" y="17"/>
                    <a:pt x="12" y="17"/>
                  </a:cubicBezTo>
                  <a:cubicBezTo>
                    <a:pt x="12" y="17"/>
                    <a:pt x="12" y="17"/>
                    <a:pt x="12" y="17"/>
                  </a:cubicBezTo>
                  <a:cubicBezTo>
                    <a:pt x="12" y="17"/>
                    <a:pt x="12" y="17"/>
                    <a:pt x="12" y="17"/>
                  </a:cubicBezTo>
                  <a:cubicBezTo>
                    <a:pt x="12" y="16"/>
                    <a:pt x="12" y="16"/>
                    <a:pt x="12" y="16"/>
                  </a:cubicBezTo>
                  <a:cubicBezTo>
                    <a:pt x="13" y="16"/>
                    <a:pt x="13" y="16"/>
                    <a:pt x="13" y="16"/>
                  </a:cubicBezTo>
                  <a:close/>
                  <a:moveTo>
                    <a:pt x="9" y="12"/>
                  </a:moveTo>
                  <a:cubicBezTo>
                    <a:pt x="10" y="11"/>
                    <a:pt x="10" y="11"/>
                    <a:pt x="10" y="11"/>
                  </a:cubicBezTo>
                  <a:cubicBezTo>
                    <a:pt x="10" y="10"/>
                    <a:pt x="10" y="10"/>
                    <a:pt x="10" y="10"/>
                  </a:cubicBezTo>
                  <a:cubicBezTo>
                    <a:pt x="10" y="11"/>
                    <a:pt x="10" y="11"/>
                    <a:pt x="10" y="11"/>
                  </a:cubicBezTo>
                  <a:cubicBezTo>
                    <a:pt x="10" y="12"/>
                    <a:pt x="10" y="12"/>
                    <a:pt x="10" y="12"/>
                  </a:cubicBezTo>
                  <a:cubicBezTo>
                    <a:pt x="9" y="12"/>
                    <a:pt x="9" y="12"/>
                    <a:pt x="9" y="12"/>
                  </a:cubicBezTo>
                  <a:close/>
                  <a:moveTo>
                    <a:pt x="9" y="16"/>
                  </a:moveTo>
                  <a:cubicBezTo>
                    <a:pt x="10" y="17"/>
                    <a:pt x="10" y="17"/>
                    <a:pt x="10" y="17"/>
                  </a:cubicBezTo>
                  <a:cubicBezTo>
                    <a:pt x="10" y="17"/>
                    <a:pt x="10" y="17"/>
                    <a:pt x="10" y="17"/>
                  </a:cubicBezTo>
                  <a:cubicBezTo>
                    <a:pt x="9" y="16"/>
                    <a:pt x="9" y="16"/>
                    <a:pt x="9" y="16"/>
                  </a:cubicBezTo>
                  <a:close/>
                  <a:moveTo>
                    <a:pt x="11" y="15"/>
                  </a:moveTo>
                  <a:cubicBezTo>
                    <a:pt x="11" y="16"/>
                    <a:pt x="11" y="16"/>
                    <a:pt x="11" y="16"/>
                  </a:cubicBezTo>
                  <a:cubicBezTo>
                    <a:pt x="10" y="17"/>
                    <a:pt x="10" y="17"/>
                    <a:pt x="10" y="17"/>
                  </a:cubicBezTo>
                  <a:cubicBezTo>
                    <a:pt x="11" y="17"/>
                    <a:pt x="11" y="17"/>
                    <a:pt x="11" y="17"/>
                  </a:cubicBezTo>
                  <a:cubicBezTo>
                    <a:pt x="11" y="17"/>
                    <a:pt x="11" y="17"/>
                    <a:pt x="11" y="17"/>
                  </a:cubicBezTo>
                  <a:cubicBezTo>
                    <a:pt x="12" y="16"/>
                    <a:pt x="12" y="16"/>
                    <a:pt x="12" y="16"/>
                  </a:cubicBezTo>
                  <a:cubicBezTo>
                    <a:pt x="12" y="16"/>
                    <a:pt x="11" y="15"/>
                    <a:pt x="11" y="15"/>
                  </a:cubicBezTo>
                  <a:close/>
                  <a:moveTo>
                    <a:pt x="7" y="13"/>
                  </a:moveTo>
                  <a:cubicBezTo>
                    <a:pt x="8" y="13"/>
                    <a:pt x="8" y="13"/>
                    <a:pt x="8" y="13"/>
                  </a:cubicBezTo>
                  <a:cubicBezTo>
                    <a:pt x="9" y="13"/>
                    <a:pt x="9" y="13"/>
                    <a:pt x="9" y="13"/>
                  </a:cubicBezTo>
                  <a:cubicBezTo>
                    <a:pt x="10" y="13"/>
                    <a:pt x="10" y="13"/>
                    <a:pt x="10" y="13"/>
                  </a:cubicBezTo>
                  <a:cubicBezTo>
                    <a:pt x="10" y="14"/>
                    <a:pt x="10" y="14"/>
                    <a:pt x="10" y="14"/>
                  </a:cubicBezTo>
                  <a:cubicBezTo>
                    <a:pt x="11" y="15"/>
                    <a:pt x="11" y="15"/>
                    <a:pt x="11" y="15"/>
                  </a:cubicBezTo>
                  <a:cubicBezTo>
                    <a:pt x="10" y="16"/>
                    <a:pt x="10" y="16"/>
                    <a:pt x="10" y="16"/>
                  </a:cubicBezTo>
                  <a:cubicBezTo>
                    <a:pt x="9" y="16"/>
                    <a:pt x="9" y="16"/>
                    <a:pt x="9" y="16"/>
                  </a:cubicBezTo>
                  <a:cubicBezTo>
                    <a:pt x="9" y="16"/>
                    <a:pt x="9" y="16"/>
                    <a:pt x="9" y="16"/>
                  </a:cubicBezTo>
                  <a:cubicBezTo>
                    <a:pt x="8" y="16"/>
                    <a:pt x="8" y="16"/>
                    <a:pt x="8" y="16"/>
                  </a:cubicBezTo>
                  <a:cubicBezTo>
                    <a:pt x="7" y="15"/>
                    <a:pt x="7" y="15"/>
                    <a:pt x="7" y="15"/>
                  </a:cubicBezTo>
                  <a:cubicBezTo>
                    <a:pt x="7" y="14"/>
                    <a:pt x="7" y="14"/>
                    <a:pt x="7" y="14"/>
                  </a:cubicBezTo>
                  <a:cubicBezTo>
                    <a:pt x="7" y="13"/>
                    <a:pt x="7" y="13"/>
                    <a:pt x="7" y="13"/>
                  </a:cubicBezTo>
                  <a:close/>
                  <a:moveTo>
                    <a:pt x="11" y="3"/>
                  </a:moveTo>
                  <a:cubicBezTo>
                    <a:pt x="11" y="2"/>
                    <a:pt x="11" y="2"/>
                    <a:pt x="11" y="2"/>
                  </a:cubicBezTo>
                  <a:cubicBezTo>
                    <a:pt x="12" y="2"/>
                    <a:pt x="12" y="2"/>
                    <a:pt x="12" y="2"/>
                  </a:cubicBezTo>
                  <a:cubicBezTo>
                    <a:pt x="11" y="3"/>
                    <a:pt x="11" y="3"/>
                    <a:pt x="11" y="3"/>
                  </a:cubicBezTo>
                  <a:cubicBezTo>
                    <a:pt x="11" y="3"/>
                    <a:pt x="11" y="3"/>
                    <a:pt x="11" y="3"/>
                  </a:cubicBezTo>
                  <a:close/>
                  <a:moveTo>
                    <a:pt x="3" y="7"/>
                  </a:moveTo>
                  <a:cubicBezTo>
                    <a:pt x="3" y="6"/>
                    <a:pt x="3" y="6"/>
                    <a:pt x="3" y="6"/>
                  </a:cubicBezTo>
                  <a:cubicBezTo>
                    <a:pt x="3" y="5"/>
                    <a:pt x="3" y="5"/>
                    <a:pt x="3" y="5"/>
                  </a:cubicBezTo>
                  <a:cubicBezTo>
                    <a:pt x="4" y="5"/>
                    <a:pt x="4" y="5"/>
                    <a:pt x="4" y="5"/>
                  </a:cubicBezTo>
                  <a:cubicBezTo>
                    <a:pt x="4" y="6"/>
                    <a:pt x="4" y="6"/>
                    <a:pt x="4" y="6"/>
                  </a:cubicBezTo>
                  <a:cubicBezTo>
                    <a:pt x="3" y="7"/>
                    <a:pt x="3" y="7"/>
                    <a:pt x="3" y="7"/>
                  </a:cubicBezTo>
                  <a:cubicBezTo>
                    <a:pt x="3" y="7"/>
                    <a:pt x="3" y="7"/>
                    <a:pt x="3" y="7"/>
                  </a:cubicBezTo>
                  <a:close/>
                  <a:moveTo>
                    <a:pt x="2" y="7"/>
                  </a:moveTo>
                  <a:cubicBezTo>
                    <a:pt x="2" y="6"/>
                    <a:pt x="2" y="6"/>
                    <a:pt x="2" y="6"/>
                  </a:cubicBezTo>
                  <a:cubicBezTo>
                    <a:pt x="2" y="6"/>
                    <a:pt x="2" y="6"/>
                    <a:pt x="2" y="6"/>
                  </a:cubicBezTo>
                  <a:cubicBezTo>
                    <a:pt x="4" y="5"/>
                    <a:pt x="4" y="5"/>
                    <a:pt x="4" y="5"/>
                  </a:cubicBezTo>
                  <a:cubicBezTo>
                    <a:pt x="4" y="5"/>
                    <a:pt x="4" y="5"/>
                    <a:pt x="4" y="5"/>
                  </a:cubicBezTo>
                  <a:cubicBezTo>
                    <a:pt x="5" y="5"/>
                    <a:pt x="5" y="5"/>
                    <a:pt x="5" y="5"/>
                  </a:cubicBezTo>
                  <a:cubicBezTo>
                    <a:pt x="6" y="5"/>
                    <a:pt x="6" y="5"/>
                    <a:pt x="6" y="5"/>
                  </a:cubicBezTo>
                  <a:cubicBezTo>
                    <a:pt x="6" y="5"/>
                    <a:pt x="6" y="5"/>
                    <a:pt x="6" y="5"/>
                  </a:cubicBezTo>
                  <a:cubicBezTo>
                    <a:pt x="7" y="5"/>
                    <a:pt x="7" y="5"/>
                    <a:pt x="7" y="5"/>
                  </a:cubicBezTo>
                  <a:cubicBezTo>
                    <a:pt x="8" y="5"/>
                    <a:pt x="8" y="5"/>
                    <a:pt x="8" y="5"/>
                  </a:cubicBezTo>
                  <a:cubicBezTo>
                    <a:pt x="8" y="5"/>
                    <a:pt x="8" y="5"/>
                    <a:pt x="8" y="5"/>
                  </a:cubicBezTo>
                  <a:cubicBezTo>
                    <a:pt x="9" y="3"/>
                    <a:pt x="9" y="3"/>
                    <a:pt x="9" y="3"/>
                  </a:cubicBezTo>
                  <a:cubicBezTo>
                    <a:pt x="9" y="3"/>
                    <a:pt x="9" y="3"/>
                    <a:pt x="9" y="3"/>
                  </a:cubicBezTo>
                  <a:cubicBezTo>
                    <a:pt x="9" y="2"/>
                    <a:pt x="9" y="2"/>
                    <a:pt x="9" y="2"/>
                  </a:cubicBezTo>
                  <a:cubicBezTo>
                    <a:pt x="9" y="1"/>
                    <a:pt x="9" y="1"/>
                    <a:pt x="9" y="1"/>
                  </a:cubicBezTo>
                  <a:cubicBezTo>
                    <a:pt x="10" y="0"/>
                    <a:pt x="10" y="0"/>
                    <a:pt x="10" y="0"/>
                  </a:cubicBezTo>
                  <a:cubicBezTo>
                    <a:pt x="10" y="0"/>
                    <a:pt x="10" y="0"/>
                    <a:pt x="10" y="0"/>
                  </a:cubicBezTo>
                  <a:cubicBezTo>
                    <a:pt x="8" y="1"/>
                    <a:pt x="8" y="1"/>
                    <a:pt x="8" y="1"/>
                  </a:cubicBezTo>
                  <a:cubicBezTo>
                    <a:pt x="7" y="2"/>
                    <a:pt x="7" y="2"/>
                    <a:pt x="7" y="2"/>
                  </a:cubicBezTo>
                  <a:cubicBezTo>
                    <a:pt x="6" y="2"/>
                    <a:pt x="6" y="2"/>
                    <a:pt x="6" y="2"/>
                  </a:cubicBezTo>
                  <a:cubicBezTo>
                    <a:pt x="6" y="2"/>
                    <a:pt x="6" y="2"/>
                    <a:pt x="6" y="2"/>
                  </a:cubicBezTo>
                  <a:cubicBezTo>
                    <a:pt x="5" y="3"/>
                    <a:pt x="5" y="3"/>
                    <a:pt x="5" y="3"/>
                  </a:cubicBezTo>
                  <a:cubicBezTo>
                    <a:pt x="5" y="4"/>
                    <a:pt x="5" y="4"/>
                    <a:pt x="5" y="4"/>
                  </a:cubicBezTo>
                  <a:cubicBezTo>
                    <a:pt x="4" y="4"/>
                    <a:pt x="4" y="4"/>
                    <a:pt x="4" y="4"/>
                  </a:cubicBezTo>
                  <a:cubicBezTo>
                    <a:pt x="3" y="5"/>
                    <a:pt x="3" y="5"/>
                    <a:pt x="3" y="5"/>
                  </a:cubicBezTo>
                  <a:cubicBezTo>
                    <a:pt x="2" y="5"/>
                    <a:pt x="2" y="5"/>
                    <a:pt x="2" y="5"/>
                  </a:cubicBezTo>
                  <a:cubicBezTo>
                    <a:pt x="2" y="5"/>
                    <a:pt x="2" y="5"/>
                    <a:pt x="2" y="5"/>
                  </a:cubicBezTo>
                  <a:cubicBezTo>
                    <a:pt x="1" y="5"/>
                    <a:pt x="1" y="5"/>
                    <a:pt x="1" y="5"/>
                  </a:cubicBezTo>
                  <a:cubicBezTo>
                    <a:pt x="1" y="6"/>
                    <a:pt x="1" y="6"/>
                    <a:pt x="1" y="6"/>
                  </a:cubicBezTo>
                  <a:cubicBezTo>
                    <a:pt x="1" y="6"/>
                    <a:pt x="1" y="6"/>
                    <a:pt x="1" y="6"/>
                  </a:cubicBezTo>
                  <a:cubicBezTo>
                    <a:pt x="1" y="6"/>
                    <a:pt x="1" y="6"/>
                    <a:pt x="1" y="6"/>
                  </a:cubicBezTo>
                  <a:cubicBezTo>
                    <a:pt x="2" y="7"/>
                    <a:pt x="2" y="7"/>
                    <a:pt x="2" y="7"/>
                  </a:cubicBezTo>
                  <a:close/>
                  <a:moveTo>
                    <a:pt x="6" y="17"/>
                  </a:moveTo>
                  <a:cubicBezTo>
                    <a:pt x="6" y="17"/>
                    <a:pt x="6" y="17"/>
                    <a:pt x="6" y="17"/>
                  </a:cubicBezTo>
                  <a:cubicBezTo>
                    <a:pt x="6" y="16"/>
                    <a:pt x="6" y="16"/>
                    <a:pt x="6" y="16"/>
                  </a:cubicBezTo>
                  <a:cubicBezTo>
                    <a:pt x="6" y="16"/>
                    <a:pt x="6" y="16"/>
                    <a:pt x="6" y="16"/>
                  </a:cubicBezTo>
                  <a:cubicBezTo>
                    <a:pt x="5" y="16"/>
                    <a:pt x="5" y="16"/>
                    <a:pt x="5" y="16"/>
                  </a:cubicBezTo>
                  <a:cubicBezTo>
                    <a:pt x="5" y="15"/>
                    <a:pt x="5" y="15"/>
                    <a:pt x="5" y="15"/>
                  </a:cubicBezTo>
                  <a:cubicBezTo>
                    <a:pt x="6" y="15"/>
                    <a:pt x="6" y="15"/>
                    <a:pt x="6" y="15"/>
                  </a:cubicBezTo>
                  <a:cubicBezTo>
                    <a:pt x="6" y="14"/>
                    <a:pt x="6" y="14"/>
                    <a:pt x="6" y="14"/>
                  </a:cubicBezTo>
                  <a:cubicBezTo>
                    <a:pt x="6" y="14"/>
                    <a:pt x="6" y="14"/>
                    <a:pt x="6" y="14"/>
                  </a:cubicBezTo>
                  <a:cubicBezTo>
                    <a:pt x="6" y="13"/>
                    <a:pt x="6" y="13"/>
                    <a:pt x="6" y="13"/>
                  </a:cubicBezTo>
                  <a:cubicBezTo>
                    <a:pt x="7" y="12"/>
                    <a:pt x="7" y="12"/>
                    <a:pt x="7" y="12"/>
                  </a:cubicBezTo>
                  <a:cubicBezTo>
                    <a:pt x="7" y="12"/>
                    <a:pt x="7" y="12"/>
                    <a:pt x="7" y="12"/>
                  </a:cubicBezTo>
                  <a:cubicBezTo>
                    <a:pt x="8" y="12"/>
                    <a:pt x="8" y="12"/>
                    <a:pt x="8" y="12"/>
                  </a:cubicBezTo>
                  <a:cubicBezTo>
                    <a:pt x="8" y="12"/>
                    <a:pt x="8" y="12"/>
                    <a:pt x="8" y="12"/>
                  </a:cubicBezTo>
                  <a:cubicBezTo>
                    <a:pt x="9" y="11"/>
                    <a:pt x="9" y="11"/>
                    <a:pt x="9" y="11"/>
                  </a:cubicBezTo>
                  <a:cubicBezTo>
                    <a:pt x="9" y="10"/>
                    <a:pt x="9" y="10"/>
                    <a:pt x="9" y="10"/>
                  </a:cubicBezTo>
                  <a:cubicBezTo>
                    <a:pt x="8" y="10"/>
                    <a:pt x="8" y="10"/>
                    <a:pt x="8" y="10"/>
                  </a:cubicBezTo>
                  <a:cubicBezTo>
                    <a:pt x="9" y="9"/>
                    <a:pt x="9" y="9"/>
                    <a:pt x="9" y="9"/>
                  </a:cubicBezTo>
                  <a:cubicBezTo>
                    <a:pt x="10" y="9"/>
                    <a:pt x="10" y="9"/>
                    <a:pt x="10" y="9"/>
                  </a:cubicBezTo>
                  <a:cubicBezTo>
                    <a:pt x="10" y="10"/>
                    <a:pt x="10" y="10"/>
                    <a:pt x="10" y="10"/>
                  </a:cubicBezTo>
                  <a:cubicBezTo>
                    <a:pt x="11" y="9"/>
                    <a:pt x="11" y="9"/>
                    <a:pt x="11" y="9"/>
                  </a:cubicBezTo>
                  <a:cubicBezTo>
                    <a:pt x="11" y="10"/>
                    <a:pt x="11" y="10"/>
                    <a:pt x="11" y="10"/>
                  </a:cubicBezTo>
                  <a:cubicBezTo>
                    <a:pt x="11" y="9"/>
                    <a:pt x="11" y="9"/>
                    <a:pt x="11" y="9"/>
                  </a:cubicBezTo>
                  <a:cubicBezTo>
                    <a:pt x="11" y="8"/>
                    <a:pt x="11" y="8"/>
                    <a:pt x="11" y="8"/>
                  </a:cubicBezTo>
                  <a:cubicBezTo>
                    <a:pt x="11" y="8"/>
                    <a:pt x="11" y="8"/>
                    <a:pt x="11" y="8"/>
                  </a:cubicBezTo>
                  <a:cubicBezTo>
                    <a:pt x="10" y="8"/>
                    <a:pt x="10" y="8"/>
                    <a:pt x="10" y="8"/>
                  </a:cubicBezTo>
                  <a:cubicBezTo>
                    <a:pt x="9" y="8"/>
                    <a:pt x="9" y="8"/>
                    <a:pt x="9" y="8"/>
                  </a:cubicBezTo>
                  <a:cubicBezTo>
                    <a:pt x="9" y="7"/>
                    <a:pt x="9" y="7"/>
                    <a:pt x="9" y="7"/>
                  </a:cubicBezTo>
                  <a:cubicBezTo>
                    <a:pt x="8" y="7"/>
                    <a:pt x="8" y="7"/>
                    <a:pt x="8" y="7"/>
                  </a:cubicBezTo>
                  <a:cubicBezTo>
                    <a:pt x="8" y="7"/>
                    <a:pt x="8" y="7"/>
                    <a:pt x="8" y="7"/>
                  </a:cubicBezTo>
                  <a:cubicBezTo>
                    <a:pt x="8" y="6"/>
                    <a:pt x="8" y="6"/>
                    <a:pt x="8" y="6"/>
                  </a:cubicBezTo>
                  <a:cubicBezTo>
                    <a:pt x="8" y="6"/>
                    <a:pt x="8" y="6"/>
                    <a:pt x="8" y="6"/>
                  </a:cubicBezTo>
                  <a:cubicBezTo>
                    <a:pt x="7" y="5"/>
                    <a:pt x="7" y="5"/>
                    <a:pt x="7" y="5"/>
                  </a:cubicBezTo>
                  <a:cubicBezTo>
                    <a:pt x="6" y="5"/>
                    <a:pt x="6" y="5"/>
                    <a:pt x="6" y="5"/>
                  </a:cubicBezTo>
                  <a:cubicBezTo>
                    <a:pt x="5" y="5"/>
                    <a:pt x="5" y="5"/>
                    <a:pt x="5" y="5"/>
                  </a:cubicBezTo>
                  <a:cubicBezTo>
                    <a:pt x="5" y="5"/>
                    <a:pt x="5" y="5"/>
                    <a:pt x="5" y="5"/>
                  </a:cubicBezTo>
                  <a:cubicBezTo>
                    <a:pt x="4" y="6"/>
                    <a:pt x="4" y="6"/>
                    <a:pt x="4" y="6"/>
                  </a:cubicBezTo>
                  <a:cubicBezTo>
                    <a:pt x="5" y="6"/>
                    <a:pt x="5" y="6"/>
                    <a:pt x="5" y="6"/>
                  </a:cubicBezTo>
                  <a:cubicBezTo>
                    <a:pt x="5" y="7"/>
                    <a:pt x="5" y="7"/>
                    <a:pt x="5" y="7"/>
                  </a:cubicBezTo>
                  <a:cubicBezTo>
                    <a:pt x="6" y="8"/>
                    <a:pt x="6" y="8"/>
                    <a:pt x="6" y="8"/>
                  </a:cubicBezTo>
                  <a:cubicBezTo>
                    <a:pt x="6" y="8"/>
                    <a:pt x="6" y="8"/>
                    <a:pt x="6" y="8"/>
                  </a:cubicBezTo>
                  <a:cubicBezTo>
                    <a:pt x="5" y="8"/>
                    <a:pt x="5" y="8"/>
                    <a:pt x="5" y="8"/>
                  </a:cubicBezTo>
                  <a:cubicBezTo>
                    <a:pt x="4" y="8"/>
                    <a:pt x="4" y="8"/>
                    <a:pt x="4" y="8"/>
                  </a:cubicBezTo>
                  <a:cubicBezTo>
                    <a:pt x="4" y="7"/>
                    <a:pt x="4" y="7"/>
                    <a:pt x="4" y="7"/>
                  </a:cubicBezTo>
                  <a:cubicBezTo>
                    <a:pt x="4" y="7"/>
                    <a:pt x="4" y="7"/>
                    <a:pt x="4" y="7"/>
                  </a:cubicBezTo>
                  <a:cubicBezTo>
                    <a:pt x="4" y="6"/>
                    <a:pt x="4" y="6"/>
                    <a:pt x="4" y="6"/>
                  </a:cubicBezTo>
                  <a:cubicBezTo>
                    <a:pt x="4" y="6"/>
                    <a:pt x="4" y="6"/>
                    <a:pt x="4" y="6"/>
                  </a:cubicBezTo>
                  <a:cubicBezTo>
                    <a:pt x="3" y="7"/>
                    <a:pt x="3" y="7"/>
                    <a:pt x="3" y="7"/>
                  </a:cubicBezTo>
                  <a:cubicBezTo>
                    <a:pt x="3" y="8"/>
                    <a:pt x="3" y="8"/>
                    <a:pt x="3" y="8"/>
                  </a:cubicBezTo>
                  <a:cubicBezTo>
                    <a:pt x="3" y="8"/>
                    <a:pt x="3" y="8"/>
                    <a:pt x="3" y="8"/>
                  </a:cubicBezTo>
                  <a:cubicBezTo>
                    <a:pt x="2" y="8"/>
                    <a:pt x="2" y="8"/>
                    <a:pt x="2" y="8"/>
                  </a:cubicBezTo>
                  <a:cubicBezTo>
                    <a:pt x="1" y="8"/>
                    <a:pt x="1" y="8"/>
                    <a:pt x="1" y="8"/>
                  </a:cubicBezTo>
                  <a:cubicBezTo>
                    <a:pt x="1" y="7"/>
                    <a:pt x="1" y="7"/>
                    <a:pt x="1" y="7"/>
                  </a:cubicBezTo>
                  <a:cubicBezTo>
                    <a:pt x="0" y="8"/>
                    <a:pt x="0" y="8"/>
                    <a:pt x="0" y="8"/>
                  </a:cubicBezTo>
                  <a:cubicBezTo>
                    <a:pt x="1" y="9"/>
                    <a:pt x="1" y="9"/>
                    <a:pt x="1" y="9"/>
                  </a:cubicBezTo>
                  <a:cubicBezTo>
                    <a:pt x="1" y="9"/>
                    <a:pt x="1" y="9"/>
                    <a:pt x="1" y="9"/>
                  </a:cubicBezTo>
                  <a:cubicBezTo>
                    <a:pt x="1" y="9"/>
                    <a:pt x="1" y="9"/>
                    <a:pt x="1" y="9"/>
                  </a:cubicBezTo>
                  <a:cubicBezTo>
                    <a:pt x="0" y="9"/>
                    <a:pt x="0" y="9"/>
                    <a:pt x="0" y="9"/>
                  </a:cubicBezTo>
                  <a:cubicBezTo>
                    <a:pt x="0" y="10"/>
                    <a:pt x="0" y="10"/>
                    <a:pt x="0" y="10"/>
                  </a:cubicBezTo>
                  <a:cubicBezTo>
                    <a:pt x="1" y="10"/>
                    <a:pt x="1" y="10"/>
                    <a:pt x="1" y="10"/>
                  </a:cubicBezTo>
                  <a:cubicBezTo>
                    <a:pt x="1" y="11"/>
                    <a:pt x="1" y="11"/>
                    <a:pt x="1" y="11"/>
                  </a:cubicBezTo>
                  <a:cubicBezTo>
                    <a:pt x="2" y="12"/>
                    <a:pt x="2" y="12"/>
                    <a:pt x="2" y="12"/>
                  </a:cubicBezTo>
                  <a:cubicBezTo>
                    <a:pt x="0" y="12"/>
                    <a:pt x="0" y="12"/>
                    <a:pt x="0" y="12"/>
                  </a:cubicBezTo>
                  <a:cubicBezTo>
                    <a:pt x="0" y="13"/>
                    <a:pt x="0" y="13"/>
                    <a:pt x="0" y="13"/>
                  </a:cubicBezTo>
                  <a:cubicBezTo>
                    <a:pt x="0" y="14"/>
                    <a:pt x="0" y="14"/>
                    <a:pt x="0" y="14"/>
                  </a:cubicBezTo>
                  <a:cubicBezTo>
                    <a:pt x="1" y="13"/>
                    <a:pt x="1" y="13"/>
                    <a:pt x="1" y="13"/>
                  </a:cubicBezTo>
                  <a:cubicBezTo>
                    <a:pt x="2" y="14"/>
                    <a:pt x="2" y="14"/>
                    <a:pt x="2" y="14"/>
                  </a:cubicBezTo>
                  <a:cubicBezTo>
                    <a:pt x="2" y="15"/>
                    <a:pt x="2" y="15"/>
                    <a:pt x="2" y="15"/>
                  </a:cubicBezTo>
                  <a:cubicBezTo>
                    <a:pt x="2" y="16"/>
                    <a:pt x="2" y="16"/>
                    <a:pt x="2" y="16"/>
                  </a:cubicBezTo>
                  <a:cubicBezTo>
                    <a:pt x="2" y="16"/>
                    <a:pt x="2" y="16"/>
                    <a:pt x="2" y="16"/>
                  </a:cubicBezTo>
                  <a:cubicBezTo>
                    <a:pt x="3" y="16"/>
                    <a:pt x="3" y="16"/>
                    <a:pt x="3" y="16"/>
                  </a:cubicBezTo>
                  <a:cubicBezTo>
                    <a:pt x="5" y="17"/>
                    <a:pt x="5" y="17"/>
                    <a:pt x="5" y="17"/>
                  </a:cubicBezTo>
                  <a:cubicBezTo>
                    <a:pt x="5" y="17"/>
                    <a:pt x="5" y="17"/>
                    <a:pt x="5" y="17"/>
                  </a:cubicBezTo>
                  <a:lnTo>
                    <a:pt x="6" y="1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43" name="Freeform 38"/>
            <p:cNvSpPr>
              <a:spLocks noEditPoints="1"/>
            </p:cNvSpPr>
            <p:nvPr/>
          </p:nvSpPr>
          <p:spPr bwMode="auto">
            <a:xfrm>
              <a:off x="4368931" y="1467324"/>
              <a:ext cx="428448" cy="449035"/>
            </a:xfrm>
            <a:custGeom>
              <a:avLst/>
              <a:gdLst>
                <a:gd name="T0" fmla="*/ 86 w 90"/>
                <a:gd name="T1" fmla="*/ 12 h 94"/>
                <a:gd name="T2" fmla="*/ 89 w 90"/>
                <a:gd name="T3" fmla="*/ 7 h 94"/>
                <a:gd name="T4" fmla="*/ 83 w 90"/>
                <a:gd name="T5" fmla="*/ 5 h 94"/>
                <a:gd name="T6" fmla="*/ 79 w 90"/>
                <a:gd name="T7" fmla="*/ 5 h 94"/>
                <a:gd name="T8" fmla="*/ 76 w 90"/>
                <a:gd name="T9" fmla="*/ 0 h 94"/>
                <a:gd name="T10" fmla="*/ 73 w 90"/>
                <a:gd name="T11" fmla="*/ 6 h 94"/>
                <a:gd name="T12" fmla="*/ 67 w 90"/>
                <a:gd name="T13" fmla="*/ 9 h 94"/>
                <a:gd name="T14" fmla="*/ 65 w 90"/>
                <a:gd name="T15" fmla="*/ 4 h 94"/>
                <a:gd name="T16" fmla="*/ 62 w 90"/>
                <a:gd name="T17" fmla="*/ 10 h 94"/>
                <a:gd name="T18" fmla="*/ 57 w 90"/>
                <a:gd name="T19" fmla="*/ 11 h 94"/>
                <a:gd name="T20" fmla="*/ 51 w 90"/>
                <a:gd name="T21" fmla="*/ 16 h 94"/>
                <a:gd name="T22" fmla="*/ 49 w 90"/>
                <a:gd name="T23" fmla="*/ 18 h 94"/>
                <a:gd name="T24" fmla="*/ 44 w 90"/>
                <a:gd name="T25" fmla="*/ 18 h 94"/>
                <a:gd name="T26" fmla="*/ 40 w 90"/>
                <a:gd name="T27" fmla="*/ 23 h 94"/>
                <a:gd name="T28" fmla="*/ 39 w 90"/>
                <a:gd name="T29" fmla="*/ 26 h 94"/>
                <a:gd name="T30" fmla="*/ 35 w 90"/>
                <a:gd name="T31" fmla="*/ 29 h 94"/>
                <a:gd name="T32" fmla="*/ 35 w 90"/>
                <a:gd name="T33" fmla="*/ 32 h 94"/>
                <a:gd name="T34" fmla="*/ 31 w 90"/>
                <a:gd name="T35" fmla="*/ 37 h 94"/>
                <a:gd name="T36" fmla="*/ 30 w 90"/>
                <a:gd name="T37" fmla="*/ 40 h 94"/>
                <a:gd name="T38" fmla="*/ 28 w 90"/>
                <a:gd name="T39" fmla="*/ 46 h 94"/>
                <a:gd name="T40" fmla="*/ 23 w 90"/>
                <a:gd name="T41" fmla="*/ 51 h 94"/>
                <a:gd name="T42" fmla="*/ 18 w 90"/>
                <a:gd name="T43" fmla="*/ 57 h 94"/>
                <a:gd name="T44" fmla="*/ 24 w 90"/>
                <a:gd name="T45" fmla="*/ 57 h 94"/>
                <a:gd name="T46" fmla="*/ 16 w 90"/>
                <a:gd name="T47" fmla="*/ 59 h 94"/>
                <a:gd name="T48" fmla="*/ 14 w 90"/>
                <a:gd name="T49" fmla="*/ 63 h 94"/>
                <a:gd name="T50" fmla="*/ 10 w 90"/>
                <a:gd name="T51" fmla="*/ 64 h 94"/>
                <a:gd name="T52" fmla="*/ 8 w 90"/>
                <a:gd name="T53" fmla="*/ 67 h 94"/>
                <a:gd name="T54" fmla="*/ 1 w 90"/>
                <a:gd name="T55" fmla="*/ 68 h 94"/>
                <a:gd name="T56" fmla="*/ 2 w 90"/>
                <a:gd name="T57" fmla="*/ 72 h 94"/>
                <a:gd name="T58" fmla="*/ 7 w 90"/>
                <a:gd name="T59" fmla="*/ 73 h 94"/>
                <a:gd name="T60" fmla="*/ 8 w 90"/>
                <a:gd name="T61" fmla="*/ 75 h 94"/>
                <a:gd name="T62" fmla="*/ 2 w 90"/>
                <a:gd name="T63" fmla="*/ 77 h 94"/>
                <a:gd name="T64" fmla="*/ 8 w 90"/>
                <a:gd name="T65" fmla="*/ 79 h 94"/>
                <a:gd name="T66" fmla="*/ 4 w 90"/>
                <a:gd name="T67" fmla="*/ 84 h 94"/>
                <a:gd name="T68" fmla="*/ 6 w 90"/>
                <a:gd name="T69" fmla="*/ 88 h 94"/>
                <a:gd name="T70" fmla="*/ 10 w 90"/>
                <a:gd name="T71" fmla="*/ 94 h 94"/>
                <a:gd name="T72" fmla="*/ 18 w 90"/>
                <a:gd name="T73" fmla="*/ 87 h 94"/>
                <a:gd name="T74" fmla="*/ 22 w 90"/>
                <a:gd name="T75" fmla="*/ 85 h 94"/>
                <a:gd name="T76" fmla="*/ 28 w 90"/>
                <a:gd name="T77" fmla="*/ 88 h 94"/>
                <a:gd name="T78" fmla="*/ 28 w 90"/>
                <a:gd name="T79" fmla="*/ 66 h 94"/>
                <a:gd name="T80" fmla="*/ 34 w 90"/>
                <a:gd name="T81" fmla="*/ 40 h 94"/>
                <a:gd name="T82" fmla="*/ 45 w 90"/>
                <a:gd name="T83" fmla="*/ 25 h 94"/>
                <a:gd name="T84" fmla="*/ 53 w 90"/>
                <a:gd name="T85" fmla="*/ 18 h 94"/>
                <a:gd name="T86" fmla="*/ 69 w 90"/>
                <a:gd name="T87" fmla="*/ 20 h 94"/>
                <a:gd name="T88" fmla="*/ 79 w 90"/>
                <a:gd name="T89" fmla="*/ 10 h 94"/>
                <a:gd name="T90" fmla="*/ 3 w 90"/>
                <a:gd name="T91" fmla="*/ 81 h 94"/>
                <a:gd name="T92" fmla="*/ 1 w 90"/>
                <a:gd name="T93" fmla="*/ 80 h 94"/>
                <a:gd name="T94" fmla="*/ 4 w 90"/>
                <a:gd name="T95" fmla="*/ 67 h 94"/>
                <a:gd name="T96" fmla="*/ 15 w 90"/>
                <a:gd name="T97" fmla="*/ 58 h 94"/>
                <a:gd name="T98" fmla="*/ 26 w 90"/>
                <a:gd name="T99" fmla="*/ 44 h 94"/>
                <a:gd name="T100" fmla="*/ 27 w 90"/>
                <a:gd name="T101" fmla="*/ 30 h 94"/>
                <a:gd name="T102" fmla="*/ 33 w 90"/>
                <a:gd name="T103" fmla="*/ 23 h 94"/>
                <a:gd name="T104" fmla="*/ 36 w 90"/>
                <a:gd name="T105" fmla="*/ 20 h 94"/>
                <a:gd name="T106" fmla="*/ 35 w 90"/>
                <a:gd name="T107" fmla="*/ 22 h 94"/>
                <a:gd name="T108" fmla="*/ 44 w 90"/>
                <a:gd name="T109" fmla="*/ 16 h 94"/>
                <a:gd name="T110" fmla="*/ 44 w 90"/>
                <a:gd name="T111" fmla="*/ 16 h 94"/>
                <a:gd name="T112" fmla="*/ 49 w 90"/>
                <a:gd name="T113" fmla="*/ 12 h 94"/>
                <a:gd name="T114" fmla="*/ 51 w 90"/>
                <a:gd name="T115" fmla="*/ 10 h 94"/>
                <a:gd name="T116" fmla="*/ 62 w 90"/>
                <a:gd name="T117" fmla="*/ 6 h 94"/>
                <a:gd name="T118" fmla="*/ 62 w 90"/>
                <a:gd name="T119" fmla="*/ 5 h 94"/>
                <a:gd name="T120" fmla="*/ 71 w 90"/>
                <a:gd name="T121" fmla="*/ 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94">
                  <a:moveTo>
                    <a:pt x="83" y="17"/>
                  </a:moveTo>
                  <a:cubicBezTo>
                    <a:pt x="84" y="17"/>
                    <a:pt x="84" y="17"/>
                    <a:pt x="84" y="17"/>
                  </a:cubicBezTo>
                  <a:cubicBezTo>
                    <a:pt x="84" y="16"/>
                    <a:pt x="84" y="16"/>
                    <a:pt x="84" y="16"/>
                  </a:cubicBezTo>
                  <a:cubicBezTo>
                    <a:pt x="85" y="15"/>
                    <a:pt x="85" y="15"/>
                    <a:pt x="85" y="15"/>
                  </a:cubicBezTo>
                  <a:cubicBezTo>
                    <a:pt x="86" y="15"/>
                    <a:pt x="86" y="15"/>
                    <a:pt x="86" y="15"/>
                  </a:cubicBezTo>
                  <a:cubicBezTo>
                    <a:pt x="87" y="14"/>
                    <a:pt x="87" y="14"/>
                    <a:pt x="87" y="14"/>
                  </a:cubicBezTo>
                  <a:cubicBezTo>
                    <a:pt x="87" y="13"/>
                    <a:pt x="87" y="13"/>
                    <a:pt x="87" y="13"/>
                  </a:cubicBezTo>
                  <a:cubicBezTo>
                    <a:pt x="88" y="13"/>
                    <a:pt x="88" y="13"/>
                    <a:pt x="88" y="13"/>
                  </a:cubicBezTo>
                  <a:cubicBezTo>
                    <a:pt x="89" y="13"/>
                    <a:pt x="89" y="13"/>
                    <a:pt x="89" y="13"/>
                  </a:cubicBezTo>
                  <a:cubicBezTo>
                    <a:pt x="89" y="12"/>
                    <a:pt x="89" y="12"/>
                    <a:pt x="89" y="12"/>
                  </a:cubicBezTo>
                  <a:cubicBezTo>
                    <a:pt x="89" y="11"/>
                    <a:pt x="89" y="11"/>
                    <a:pt x="89" y="11"/>
                  </a:cubicBezTo>
                  <a:cubicBezTo>
                    <a:pt x="89" y="11"/>
                    <a:pt x="89" y="11"/>
                    <a:pt x="89" y="11"/>
                  </a:cubicBezTo>
                  <a:cubicBezTo>
                    <a:pt x="88" y="11"/>
                    <a:pt x="88" y="11"/>
                    <a:pt x="88" y="11"/>
                  </a:cubicBezTo>
                  <a:cubicBezTo>
                    <a:pt x="88" y="11"/>
                    <a:pt x="88" y="11"/>
                    <a:pt x="88" y="11"/>
                  </a:cubicBezTo>
                  <a:cubicBezTo>
                    <a:pt x="87" y="11"/>
                    <a:pt x="87" y="11"/>
                    <a:pt x="87" y="11"/>
                  </a:cubicBezTo>
                  <a:cubicBezTo>
                    <a:pt x="87" y="12"/>
                    <a:pt x="87" y="12"/>
                    <a:pt x="87" y="12"/>
                  </a:cubicBezTo>
                  <a:cubicBezTo>
                    <a:pt x="87" y="11"/>
                    <a:pt x="87" y="11"/>
                    <a:pt x="87" y="11"/>
                  </a:cubicBezTo>
                  <a:cubicBezTo>
                    <a:pt x="87" y="11"/>
                    <a:pt x="87" y="11"/>
                    <a:pt x="87" y="11"/>
                  </a:cubicBezTo>
                  <a:cubicBezTo>
                    <a:pt x="86" y="11"/>
                    <a:pt x="86" y="11"/>
                    <a:pt x="86" y="11"/>
                  </a:cubicBezTo>
                  <a:cubicBezTo>
                    <a:pt x="86" y="11"/>
                    <a:pt x="86" y="11"/>
                    <a:pt x="86" y="11"/>
                  </a:cubicBezTo>
                  <a:cubicBezTo>
                    <a:pt x="86" y="12"/>
                    <a:pt x="86" y="12"/>
                    <a:pt x="86" y="12"/>
                  </a:cubicBezTo>
                  <a:cubicBezTo>
                    <a:pt x="86" y="12"/>
                    <a:pt x="86" y="12"/>
                    <a:pt x="86" y="12"/>
                  </a:cubicBezTo>
                  <a:cubicBezTo>
                    <a:pt x="86" y="11"/>
                    <a:pt x="86" y="11"/>
                    <a:pt x="86" y="11"/>
                  </a:cubicBezTo>
                  <a:cubicBezTo>
                    <a:pt x="85" y="12"/>
                    <a:pt x="85" y="12"/>
                    <a:pt x="85" y="12"/>
                  </a:cubicBezTo>
                  <a:cubicBezTo>
                    <a:pt x="85" y="12"/>
                    <a:pt x="85" y="12"/>
                    <a:pt x="85" y="12"/>
                  </a:cubicBezTo>
                  <a:cubicBezTo>
                    <a:pt x="85" y="12"/>
                    <a:pt x="85" y="12"/>
                    <a:pt x="85" y="12"/>
                  </a:cubicBezTo>
                  <a:cubicBezTo>
                    <a:pt x="84" y="11"/>
                    <a:pt x="84" y="11"/>
                    <a:pt x="84" y="11"/>
                  </a:cubicBezTo>
                  <a:cubicBezTo>
                    <a:pt x="84" y="11"/>
                    <a:pt x="84" y="11"/>
                    <a:pt x="84" y="11"/>
                  </a:cubicBezTo>
                  <a:cubicBezTo>
                    <a:pt x="84" y="10"/>
                    <a:pt x="84" y="10"/>
                    <a:pt x="84" y="10"/>
                  </a:cubicBezTo>
                  <a:cubicBezTo>
                    <a:pt x="83" y="10"/>
                    <a:pt x="83" y="10"/>
                    <a:pt x="83" y="10"/>
                  </a:cubicBezTo>
                  <a:cubicBezTo>
                    <a:pt x="83" y="10"/>
                    <a:pt x="83" y="10"/>
                    <a:pt x="83" y="10"/>
                  </a:cubicBezTo>
                  <a:cubicBezTo>
                    <a:pt x="82" y="9"/>
                    <a:pt x="82" y="9"/>
                    <a:pt x="82" y="9"/>
                  </a:cubicBezTo>
                  <a:cubicBezTo>
                    <a:pt x="81" y="9"/>
                    <a:pt x="81" y="9"/>
                    <a:pt x="81" y="9"/>
                  </a:cubicBezTo>
                  <a:cubicBezTo>
                    <a:pt x="80" y="9"/>
                    <a:pt x="80" y="9"/>
                    <a:pt x="80" y="9"/>
                  </a:cubicBezTo>
                  <a:cubicBezTo>
                    <a:pt x="81" y="9"/>
                    <a:pt x="81" y="9"/>
                    <a:pt x="81" y="9"/>
                  </a:cubicBezTo>
                  <a:cubicBezTo>
                    <a:pt x="82" y="9"/>
                    <a:pt x="82" y="9"/>
                    <a:pt x="82" y="9"/>
                  </a:cubicBezTo>
                  <a:cubicBezTo>
                    <a:pt x="83" y="9"/>
                    <a:pt x="83" y="9"/>
                    <a:pt x="83" y="9"/>
                  </a:cubicBezTo>
                  <a:cubicBezTo>
                    <a:pt x="84" y="9"/>
                    <a:pt x="84" y="9"/>
                    <a:pt x="84" y="9"/>
                  </a:cubicBezTo>
                  <a:cubicBezTo>
                    <a:pt x="86" y="9"/>
                    <a:pt x="86" y="9"/>
                    <a:pt x="86" y="9"/>
                  </a:cubicBezTo>
                  <a:cubicBezTo>
                    <a:pt x="87" y="9"/>
                    <a:pt x="87" y="9"/>
                    <a:pt x="87" y="9"/>
                  </a:cubicBezTo>
                  <a:cubicBezTo>
                    <a:pt x="88" y="7"/>
                    <a:pt x="88" y="7"/>
                    <a:pt x="88" y="7"/>
                  </a:cubicBezTo>
                  <a:cubicBezTo>
                    <a:pt x="89" y="7"/>
                    <a:pt x="89" y="7"/>
                    <a:pt x="89" y="7"/>
                  </a:cubicBezTo>
                  <a:cubicBezTo>
                    <a:pt x="90" y="6"/>
                    <a:pt x="90" y="6"/>
                    <a:pt x="90" y="6"/>
                  </a:cubicBezTo>
                  <a:cubicBezTo>
                    <a:pt x="90" y="6"/>
                    <a:pt x="90" y="6"/>
                    <a:pt x="90" y="6"/>
                  </a:cubicBezTo>
                  <a:cubicBezTo>
                    <a:pt x="89" y="6"/>
                    <a:pt x="89" y="6"/>
                    <a:pt x="89" y="6"/>
                  </a:cubicBezTo>
                  <a:cubicBezTo>
                    <a:pt x="89" y="6"/>
                    <a:pt x="89" y="6"/>
                    <a:pt x="89" y="6"/>
                  </a:cubicBezTo>
                  <a:cubicBezTo>
                    <a:pt x="89" y="5"/>
                    <a:pt x="89" y="5"/>
                    <a:pt x="89" y="5"/>
                  </a:cubicBezTo>
                  <a:cubicBezTo>
                    <a:pt x="88" y="6"/>
                    <a:pt x="88" y="6"/>
                    <a:pt x="88" y="6"/>
                  </a:cubicBezTo>
                  <a:cubicBezTo>
                    <a:pt x="87" y="5"/>
                    <a:pt x="87" y="5"/>
                    <a:pt x="87" y="5"/>
                  </a:cubicBezTo>
                  <a:cubicBezTo>
                    <a:pt x="86" y="5"/>
                    <a:pt x="86" y="5"/>
                    <a:pt x="86" y="5"/>
                  </a:cubicBezTo>
                  <a:cubicBezTo>
                    <a:pt x="86" y="6"/>
                    <a:pt x="86" y="6"/>
                    <a:pt x="86" y="6"/>
                  </a:cubicBezTo>
                  <a:cubicBezTo>
                    <a:pt x="85" y="6"/>
                    <a:pt x="85" y="6"/>
                    <a:pt x="85" y="6"/>
                  </a:cubicBezTo>
                  <a:cubicBezTo>
                    <a:pt x="85" y="5"/>
                    <a:pt x="85" y="5"/>
                    <a:pt x="85" y="5"/>
                  </a:cubicBezTo>
                  <a:cubicBezTo>
                    <a:pt x="86" y="5"/>
                    <a:pt x="86" y="5"/>
                    <a:pt x="86" y="5"/>
                  </a:cubicBezTo>
                  <a:cubicBezTo>
                    <a:pt x="86" y="4"/>
                    <a:pt x="86" y="4"/>
                    <a:pt x="86" y="4"/>
                  </a:cubicBezTo>
                  <a:cubicBezTo>
                    <a:pt x="85" y="4"/>
                    <a:pt x="85" y="4"/>
                    <a:pt x="85" y="4"/>
                  </a:cubicBezTo>
                  <a:cubicBezTo>
                    <a:pt x="85" y="4"/>
                    <a:pt x="85" y="4"/>
                    <a:pt x="85" y="4"/>
                  </a:cubicBezTo>
                  <a:cubicBezTo>
                    <a:pt x="84" y="4"/>
                    <a:pt x="84" y="4"/>
                    <a:pt x="84" y="4"/>
                  </a:cubicBezTo>
                  <a:cubicBezTo>
                    <a:pt x="84" y="5"/>
                    <a:pt x="84" y="5"/>
                    <a:pt x="84" y="5"/>
                  </a:cubicBezTo>
                  <a:cubicBezTo>
                    <a:pt x="83" y="5"/>
                    <a:pt x="83" y="5"/>
                    <a:pt x="83" y="5"/>
                  </a:cubicBezTo>
                  <a:cubicBezTo>
                    <a:pt x="83" y="4"/>
                    <a:pt x="83" y="4"/>
                    <a:pt x="83" y="4"/>
                  </a:cubicBezTo>
                  <a:cubicBezTo>
                    <a:pt x="83" y="4"/>
                    <a:pt x="83" y="4"/>
                    <a:pt x="83" y="4"/>
                  </a:cubicBezTo>
                  <a:cubicBezTo>
                    <a:pt x="83" y="5"/>
                    <a:pt x="83" y="5"/>
                    <a:pt x="83" y="5"/>
                  </a:cubicBezTo>
                  <a:cubicBezTo>
                    <a:pt x="82" y="5"/>
                    <a:pt x="82" y="5"/>
                    <a:pt x="82" y="5"/>
                  </a:cubicBezTo>
                  <a:cubicBezTo>
                    <a:pt x="82" y="4"/>
                    <a:pt x="82" y="4"/>
                    <a:pt x="82" y="4"/>
                  </a:cubicBezTo>
                  <a:cubicBezTo>
                    <a:pt x="83" y="4"/>
                    <a:pt x="83" y="4"/>
                    <a:pt x="83" y="4"/>
                  </a:cubicBezTo>
                  <a:cubicBezTo>
                    <a:pt x="83" y="3"/>
                    <a:pt x="83" y="3"/>
                    <a:pt x="83" y="3"/>
                  </a:cubicBezTo>
                  <a:cubicBezTo>
                    <a:pt x="82" y="3"/>
                    <a:pt x="82" y="3"/>
                    <a:pt x="82" y="3"/>
                  </a:cubicBezTo>
                  <a:cubicBezTo>
                    <a:pt x="81" y="3"/>
                    <a:pt x="81" y="3"/>
                    <a:pt x="81" y="3"/>
                  </a:cubicBezTo>
                  <a:cubicBezTo>
                    <a:pt x="80" y="3"/>
                    <a:pt x="80" y="3"/>
                    <a:pt x="80" y="3"/>
                  </a:cubicBezTo>
                  <a:cubicBezTo>
                    <a:pt x="80" y="4"/>
                    <a:pt x="80" y="4"/>
                    <a:pt x="80" y="4"/>
                  </a:cubicBezTo>
                  <a:cubicBezTo>
                    <a:pt x="80" y="4"/>
                    <a:pt x="80" y="4"/>
                    <a:pt x="80" y="4"/>
                  </a:cubicBezTo>
                  <a:cubicBezTo>
                    <a:pt x="80" y="5"/>
                    <a:pt x="80" y="5"/>
                    <a:pt x="80" y="5"/>
                  </a:cubicBezTo>
                  <a:cubicBezTo>
                    <a:pt x="80" y="6"/>
                    <a:pt x="80" y="6"/>
                    <a:pt x="80" y="6"/>
                  </a:cubicBezTo>
                  <a:cubicBezTo>
                    <a:pt x="80" y="6"/>
                    <a:pt x="80" y="6"/>
                    <a:pt x="80" y="6"/>
                  </a:cubicBezTo>
                  <a:cubicBezTo>
                    <a:pt x="80" y="7"/>
                    <a:pt x="80" y="7"/>
                    <a:pt x="80" y="7"/>
                  </a:cubicBezTo>
                  <a:cubicBezTo>
                    <a:pt x="79" y="6"/>
                    <a:pt x="79" y="6"/>
                    <a:pt x="79" y="6"/>
                  </a:cubicBezTo>
                  <a:cubicBezTo>
                    <a:pt x="79" y="6"/>
                    <a:pt x="79" y="6"/>
                    <a:pt x="79" y="6"/>
                  </a:cubicBezTo>
                  <a:cubicBezTo>
                    <a:pt x="79" y="6"/>
                    <a:pt x="79" y="6"/>
                    <a:pt x="79" y="6"/>
                  </a:cubicBezTo>
                  <a:cubicBezTo>
                    <a:pt x="78" y="6"/>
                    <a:pt x="78" y="6"/>
                    <a:pt x="78" y="6"/>
                  </a:cubicBezTo>
                  <a:cubicBezTo>
                    <a:pt x="77" y="7"/>
                    <a:pt x="77" y="7"/>
                    <a:pt x="77" y="7"/>
                  </a:cubicBezTo>
                  <a:cubicBezTo>
                    <a:pt x="78" y="6"/>
                    <a:pt x="78" y="6"/>
                    <a:pt x="78" y="6"/>
                  </a:cubicBezTo>
                  <a:cubicBezTo>
                    <a:pt x="78" y="5"/>
                    <a:pt x="78" y="5"/>
                    <a:pt x="78" y="5"/>
                  </a:cubicBezTo>
                  <a:cubicBezTo>
                    <a:pt x="79" y="5"/>
                    <a:pt x="79" y="5"/>
                    <a:pt x="79" y="5"/>
                  </a:cubicBezTo>
                  <a:cubicBezTo>
                    <a:pt x="79" y="4"/>
                    <a:pt x="79" y="4"/>
                    <a:pt x="79" y="4"/>
                  </a:cubicBezTo>
                  <a:cubicBezTo>
                    <a:pt x="78" y="4"/>
                    <a:pt x="78" y="4"/>
                    <a:pt x="78" y="4"/>
                  </a:cubicBezTo>
                  <a:cubicBezTo>
                    <a:pt x="77" y="5"/>
                    <a:pt x="77" y="5"/>
                    <a:pt x="77" y="5"/>
                  </a:cubicBezTo>
                  <a:cubicBezTo>
                    <a:pt x="77" y="5"/>
                    <a:pt x="77" y="5"/>
                    <a:pt x="77" y="5"/>
                  </a:cubicBezTo>
                  <a:cubicBezTo>
                    <a:pt x="77" y="4"/>
                    <a:pt x="77" y="4"/>
                    <a:pt x="77" y="4"/>
                  </a:cubicBezTo>
                  <a:cubicBezTo>
                    <a:pt x="78" y="4"/>
                    <a:pt x="78" y="4"/>
                    <a:pt x="78" y="4"/>
                  </a:cubicBezTo>
                  <a:cubicBezTo>
                    <a:pt x="78" y="4"/>
                    <a:pt x="78" y="4"/>
                    <a:pt x="78" y="4"/>
                  </a:cubicBezTo>
                  <a:cubicBezTo>
                    <a:pt x="77" y="4"/>
                    <a:pt x="77" y="4"/>
                    <a:pt x="77" y="4"/>
                  </a:cubicBezTo>
                  <a:cubicBezTo>
                    <a:pt x="77" y="3"/>
                    <a:pt x="77" y="3"/>
                    <a:pt x="77" y="3"/>
                  </a:cubicBezTo>
                  <a:cubicBezTo>
                    <a:pt x="77" y="3"/>
                    <a:pt x="77" y="3"/>
                    <a:pt x="77" y="3"/>
                  </a:cubicBezTo>
                  <a:cubicBezTo>
                    <a:pt x="78" y="3"/>
                    <a:pt x="78" y="3"/>
                    <a:pt x="78" y="3"/>
                  </a:cubicBezTo>
                  <a:cubicBezTo>
                    <a:pt x="79" y="3"/>
                    <a:pt x="79" y="3"/>
                    <a:pt x="79" y="3"/>
                  </a:cubicBezTo>
                  <a:cubicBezTo>
                    <a:pt x="79" y="2"/>
                    <a:pt x="79" y="2"/>
                    <a:pt x="79" y="2"/>
                  </a:cubicBezTo>
                  <a:cubicBezTo>
                    <a:pt x="79" y="2"/>
                    <a:pt x="79" y="2"/>
                    <a:pt x="79" y="2"/>
                  </a:cubicBezTo>
                  <a:cubicBezTo>
                    <a:pt x="78" y="2"/>
                    <a:pt x="78" y="2"/>
                    <a:pt x="78" y="2"/>
                  </a:cubicBezTo>
                  <a:cubicBezTo>
                    <a:pt x="78" y="2"/>
                    <a:pt x="78" y="2"/>
                    <a:pt x="78" y="2"/>
                  </a:cubicBezTo>
                  <a:cubicBezTo>
                    <a:pt x="78" y="1"/>
                    <a:pt x="78" y="1"/>
                    <a:pt x="78" y="1"/>
                  </a:cubicBezTo>
                  <a:cubicBezTo>
                    <a:pt x="78" y="0"/>
                    <a:pt x="78" y="0"/>
                    <a:pt x="78" y="0"/>
                  </a:cubicBezTo>
                  <a:cubicBezTo>
                    <a:pt x="77" y="1"/>
                    <a:pt x="77" y="1"/>
                    <a:pt x="77" y="1"/>
                  </a:cubicBezTo>
                  <a:cubicBezTo>
                    <a:pt x="77" y="1"/>
                    <a:pt x="77" y="1"/>
                    <a:pt x="77" y="1"/>
                  </a:cubicBezTo>
                  <a:cubicBezTo>
                    <a:pt x="76" y="0"/>
                    <a:pt x="76" y="0"/>
                    <a:pt x="76" y="0"/>
                  </a:cubicBezTo>
                  <a:cubicBezTo>
                    <a:pt x="75" y="1"/>
                    <a:pt x="75" y="1"/>
                    <a:pt x="75" y="1"/>
                  </a:cubicBezTo>
                  <a:cubicBezTo>
                    <a:pt x="75" y="1"/>
                    <a:pt x="75" y="1"/>
                    <a:pt x="75" y="1"/>
                  </a:cubicBezTo>
                  <a:cubicBezTo>
                    <a:pt x="76" y="2"/>
                    <a:pt x="76" y="2"/>
                    <a:pt x="76" y="2"/>
                  </a:cubicBezTo>
                  <a:cubicBezTo>
                    <a:pt x="76" y="2"/>
                    <a:pt x="76" y="2"/>
                    <a:pt x="76" y="2"/>
                  </a:cubicBezTo>
                  <a:cubicBezTo>
                    <a:pt x="75" y="2"/>
                    <a:pt x="75" y="2"/>
                    <a:pt x="75" y="2"/>
                  </a:cubicBezTo>
                  <a:cubicBezTo>
                    <a:pt x="75" y="2"/>
                    <a:pt x="75" y="2"/>
                    <a:pt x="75" y="2"/>
                  </a:cubicBezTo>
                  <a:cubicBezTo>
                    <a:pt x="74" y="2"/>
                    <a:pt x="74" y="2"/>
                    <a:pt x="74" y="2"/>
                  </a:cubicBezTo>
                  <a:cubicBezTo>
                    <a:pt x="74" y="3"/>
                    <a:pt x="74" y="3"/>
                    <a:pt x="74" y="3"/>
                  </a:cubicBezTo>
                  <a:cubicBezTo>
                    <a:pt x="74" y="3"/>
                    <a:pt x="74" y="3"/>
                    <a:pt x="74" y="3"/>
                  </a:cubicBezTo>
                  <a:cubicBezTo>
                    <a:pt x="75" y="3"/>
                    <a:pt x="75" y="3"/>
                    <a:pt x="75" y="3"/>
                  </a:cubicBezTo>
                  <a:cubicBezTo>
                    <a:pt x="75" y="3"/>
                    <a:pt x="75" y="3"/>
                    <a:pt x="75" y="3"/>
                  </a:cubicBezTo>
                  <a:cubicBezTo>
                    <a:pt x="75" y="4"/>
                    <a:pt x="75" y="4"/>
                    <a:pt x="75" y="4"/>
                  </a:cubicBezTo>
                  <a:cubicBezTo>
                    <a:pt x="75" y="4"/>
                    <a:pt x="75" y="4"/>
                    <a:pt x="75" y="4"/>
                  </a:cubicBezTo>
                  <a:cubicBezTo>
                    <a:pt x="75" y="4"/>
                    <a:pt x="75" y="4"/>
                    <a:pt x="75" y="4"/>
                  </a:cubicBezTo>
                  <a:cubicBezTo>
                    <a:pt x="74" y="5"/>
                    <a:pt x="74" y="5"/>
                    <a:pt x="74" y="5"/>
                  </a:cubicBezTo>
                  <a:cubicBezTo>
                    <a:pt x="74" y="5"/>
                    <a:pt x="74" y="5"/>
                    <a:pt x="74" y="5"/>
                  </a:cubicBezTo>
                  <a:cubicBezTo>
                    <a:pt x="74" y="5"/>
                    <a:pt x="74" y="5"/>
                    <a:pt x="74" y="5"/>
                  </a:cubicBezTo>
                  <a:cubicBezTo>
                    <a:pt x="74" y="6"/>
                    <a:pt x="74" y="6"/>
                    <a:pt x="74" y="6"/>
                  </a:cubicBezTo>
                  <a:cubicBezTo>
                    <a:pt x="74" y="6"/>
                    <a:pt x="74" y="6"/>
                    <a:pt x="74" y="6"/>
                  </a:cubicBezTo>
                  <a:cubicBezTo>
                    <a:pt x="74" y="7"/>
                    <a:pt x="74" y="7"/>
                    <a:pt x="74" y="7"/>
                  </a:cubicBezTo>
                  <a:cubicBezTo>
                    <a:pt x="73" y="6"/>
                    <a:pt x="73" y="6"/>
                    <a:pt x="73" y="6"/>
                  </a:cubicBezTo>
                  <a:cubicBezTo>
                    <a:pt x="73" y="7"/>
                    <a:pt x="73" y="7"/>
                    <a:pt x="73" y="7"/>
                  </a:cubicBezTo>
                  <a:cubicBezTo>
                    <a:pt x="73" y="7"/>
                    <a:pt x="73" y="7"/>
                    <a:pt x="73" y="7"/>
                  </a:cubicBezTo>
                  <a:cubicBezTo>
                    <a:pt x="72" y="7"/>
                    <a:pt x="72" y="7"/>
                    <a:pt x="72" y="7"/>
                  </a:cubicBezTo>
                  <a:cubicBezTo>
                    <a:pt x="72" y="7"/>
                    <a:pt x="72" y="7"/>
                    <a:pt x="72" y="7"/>
                  </a:cubicBezTo>
                  <a:cubicBezTo>
                    <a:pt x="73" y="5"/>
                    <a:pt x="73" y="5"/>
                    <a:pt x="73" y="5"/>
                  </a:cubicBezTo>
                  <a:cubicBezTo>
                    <a:pt x="72" y="5"/>
                    <a:pt x="72" y="5"/>
                    <a:pt x="72" y="5"/>
                  </a:cubicBezTo>
                  <a:cubicBezTo>
                    <a:pt x="72" y="5"/>
                    <a:pt x="72" y="5"/>
                    <a:pt x="72" y="5"/>
                  </a:cubicBezTo>
                  <a:cubicBezTo>
                    <a:pt x="72" y="4"/>
                    <a:pt x="72" y="4"/>
                    <a:pt x="72" y="4"/>
                  </a:cubicBezTo>
                  <a:cubicBezTo>
                    <a:pt x="72" y="3"/>
                    <a:pt x="72" y="3"/>
                    <a:pt x="72" y="3"/>
                  </a:cubicBezTo>
                  <a:cubicBezTo>
                    <a:pt x="72" y="3"/>
                    <a:pt x="72" y="3"/>
                    <a:pt x="72" y="3"/>
                  </a:cubicBezTo>
                  <a:cubicBezTo>
                    <a:pt x="72" y="3"/>
                    <a:pt x="72" y="3"/>
                    <a:pt x="72" y="3"/>
                  </a:cubicBezTo>
                  <a:cubicBezTo>
                    <a:pt x="71" y="4"/>
                    <a:pt x="71" y="4"/>
                    <a:pt x="71" y="4"/>
                  </a:cubicBezTo>
                  <a:cubicBezTo>
                    <a:pt x="71" y="5"/>
                    <a:pt x="71" y="5"/>
                    <a:pt x="71" y="5"/>
                  </a:cubicBezTo>
                  <a:cubicBezTo>
                    <a:pt x="70" y="6"/>
                    <a:pt x="70" y="6"/>
                    <a:pt x="70" y="6"/>
                  </a:cubicBezTo>
                  <a:cubicBezTo>
                    <a:pt x="69" y="7"/>
                    <a:pt x="69" y="7"/>
                    <a:pt x="69" y="7"/>
                  </a:cubicBezTo>
                  <a:cubicBezTo>
                    <a:pt x="70" y="8"/>
                    <a:pt x="70" y="8"/>
                    <a:pt x="70" y="8"/>
                  </a:cubicBezTo>
                  <a:cubicBezTo>
                    <a:pt x="69" y="9"/>
                    <a:pt x="69" y="9"/>
                    <a:pt x="69" y="9"/>
                  </a:cubicBezTo>
                  <a:cubicBezTo>
                    <a:pt x="68" y="10"/>
                    <a:pt x="68" y="10"/>
                    <a:pt x="68" y="10"/>
                  </a:cubicBezTo>
                  <a:cubicBezTo>
                    <a:pt x="68" y="10"/>
                    <a:pt x="68" y="10"/>
                    <a:pt x="68" y="10"/>
                  </a:cubicBezTo>
                  <a:cubicBezTo>
                    <a:pt x="68" y="9"/>
                    <a:pt x="68" y="9"/>
                    <a:pt x="68" y="9"/>
                  </a:cubicBezTo>
                  <a:cubicBezTo>
                    <a:pt x="67" y="9"/>
                    <a:pt x="67" y="9"/>
                    <a:pt x="67" y="9"/>
                  </a:cubicBezTo>
                  <a:cubicBezTo>
                    <a:pt x="68" y="8"/>
                    <a:pt x="68" y="8"/>
                    <a:pt x="68" y="8"/>
                  </a:cubicBezTo>
                  <a:cubicBezTo>
                    <a:pt x="68" y="7"/>
                    <a:pt x="68" y="7"/>
                    <a:pt x="68" y="7"/>
                  </a:cubicBezTo>
                  <a:cubicBezTo>
                    <a:pt x="68" y="7"/>
                    <a:pt x="68" y="7"/>
                    <a:pt x="68" y="7"/>
                  </a:cubicBezTo>
                  <a:cubicBezTo>
                    <a:pt x="68" y="6"/>
                    <a:pt x="68" y="6"/>
                    <a:pt x="68" y="6"/>
                  </a:cubicBezTo>
                  <a:cubicBezTo>
                    <a:pt x="69" y="5"/>
                    <a:pt x="69" y="5"/>
                    <a:pt x="69" y="5"/>
                  </a:cubicBezTo>
                  <a:cubicBezTo>
                    <a:pt x="69" y="4"/>
                    <a:pt x="69" y="4"/>
                    <a:pt x="69" y="4"/>
                  </a:cubicBezTo>
                  <a:cubicBezTo>
                    <a:pt x="70" y="4"/>
                    <a:pt x="70" y="4"/>
                    <a:pt x="70" y="4"/>
                  </a:cubicBezTo>
                  <a:cubicBezTo>
                    <a:pt x="70" y="3"/>
                    <a:pt x="70" y="3"/>
                    <a:pt x="70" y="3"/>
                  </a:cubicBezTo>
                  <a:cubicBezTo>
                    <a:pt x="69" y="3"/>
                    <a:pt x="69" y="3"/>
                    <a:pt x="69" y="3"/>
                  </a:cubicBezTo>
                  <a:cubicBezTo>
                    <a:pt x="68" y="3"/>
                    <a:pt x="68" y="3"/>
                    <a:pt x="68" y="3"/>
                  </a:cubicBezTo>
                  <a:cubicBezTo>
                    <a:pt x="68" y="3"/>
                    <a:pt x="68" y="3"/>
                    <a:pt x="68" y="3"/>
                  </a:cubicBezTo>
                  <a:cubicBezTo>
                    <a:pt x="68" y="3"/>
                    <a:pt x="68" y="3"/>
                    <a:pt x="68" y="3"/>
                  </a:cubicBezTo>
                  <a:cubicBezTo>
                    <a:pt x="67" y="4"/>
                    <a:pt x="67" y="4"/>
                    <a:pt x="67" y="4"/>
                  </a:cubicBezTo>
                  <a:cubicBezTo>
                    <a:pt x="67" y="3"/>
                    <a:pt x="67" y="3"/>
                    <a:pt x="67" y="3"/>
                  </a:cubicBezTo>
                  <a:cubicBezTo>
                    <a:pt x="67" y="3"/>
                    <a:pt x="67" y="3"/>
                    <a:pt x="67" y="3"/>
                  </a:cubicBezTo>
                  <a:cubicBezTo>
                    <a:pt x="66" y="3"/>
                    <a:pt x="66" y="3"/>
                    <a:pt x="66" y="3"/>
                  </a:cubicBezTo>
                  <a:cubicBezTo>
                    <a:pt x="66" y="3"/>
                    <a:pt x="66" y="3"/>
                    <a:pt x="66" y="3"/>
                  </a:cubicBezTo>
                  <a:cubicBezTo>
                    <a:pt x="66" y="4"/>
                    <a:pt x="66" y="4"/>
                    <a:pt x="66" y="4"/>
                  </a:cubicBezTo>
                  <a:cubicBezTo>
                    <a:pt x="65" y="4"/>
                    <a:pt x="65" y="4"/>
                    <a:pt x="65" y="4"/>
                  </a:cubicBezTo>
                  <a:cubicBezTo>
                    <a:pt x="65" y="4"/>
                    <a:pt x="65" y="4"/>
                    <a:pt x="65" y="4"/>
                  </a:cubicBezTo>
                  <a:cubicBezTo>
                    <a:pt x="65" y="4"/>
                    <a:pt x="65" y="4"/>
                    <a:pt x="65" y="4"/>
                  </a:cubicBezTo>
                  <a:cubicBezTo>
                    <a:pt x="64" y="4"/>
                    <a:pt x="64" y="4"/>
                    <a:pt x="64" y="4"/>
                  </a:cubicBezTo>
                  <a:cubicBezTo>
                    <a:pt x="64" y="4"/>
                    <a:pt x="64" y="4"/>
                    <a:pt x="64" y="4"/>
                  </a:cubicBezTo>
                  <a:cubicBezTo>
                    <a:pt x="65" y="5"/>
                    <a:pt x="65" y="5"/>
                    <a:pt x="65" y="5"/>
                  </a:cubicBezTo>
                  <a:cubicBezTo>
                    <a:pt x="66" y="5"/>
                    <a:pt x="66" y="5"/>
                    <a:pt x="66" y="5"/>
                  </a:cubicBezTo>
                  <a:cubicBezTo>
                    <a:pt x="65" y="6"/>
                    <a:pt x="65" y="6"/>
                    <a:pt x="65" y="6"/>
                  </a:cubicBezTo>
                  <a:cubicBezTo>
                    <a:pt x="65" y="5"/>
                    <a:pt x="65" y="5"/>
                    <a:pt x="65" y="5"/>
                  </a:cubicBezTo>
                  <a:cubicBezTo>
                    <a:pt x="64" y="6"/>
                    <a:pt x="64" y="6"/>
                    <a:pt x="64" y="6"/>
                  </a:cubicBezTo>
                  <a:cubicBezTo>
                    <a:pt x="64" y="6"/>
                    <a:pt x="64" y="6"/>
                    <a:pt x="64" y="6"/>
                  </a:cubicBezTo>
                  <a:cubicBezTo>
                    <a:pt x="65" y="6"/>
                    <a:pt x="65" y="6"/>
                    <a:pt x="65" y="6"/>
                  </a:cubicBezTo>
                  <a:cubicBezTo>
                    <a:pt x="64" y="7"/>
                    <a:pt x="64" y="7"/>
                    <a:pt x="64" y="7"/>
                  </a:cubicBezTo>
                  <a:cubicBezTo>
                    <a:pt x="63" y="6"/>
                    <a:pt x="63" y="6"/>
                    <a:pt x="63" y="6"/>
                  </a:cubicBezTo>
                  <a:cubicBezTo>
                    <a:pt x="63" y="6"/>
                    <a:pt x="63" y="6"/>
                    <a:pt x="63" y="6"/>
                  </a:cubicBezTo>
                  <a:cubicBezTo>
                    <a:pt x="63" y="7"/>
                    <a:pt x="63" y="7"/>
                    <a:pt x="63" y="7"/>
                  </a:cubicBezTo>
                  <a:cubicBezTo>
                    <a:pt x="62" y="7"/>
                    <a:pt x="62" y="7"/>
                    <a:pt x="62" y="7"/>
                  </a:cubicBezTo>
                  <a:cubicBezTo>
                    <a:pt x="62" y="8"/>
                    <a:pt x="62" y="8"/>
                    <a:pt x="62" y="8"/>
                  </a:cubicBezTo>
                  <a:cubicBezTo>
                    <a:pt x="62" y="8"/>
                    <a:pt x="62" y="8"/>
                    <a:pt x="62" y="8"/>
                  </a:cubicBezTo>
                  <a:cubicBezTo>
                    <a:pt x="62" y="8"/>
                    <a:pt x="62" y="8"/>
                    <a:pt x="62" y="8"/>
                  </a:cubicBezTo>
                  <a:cubicBezTo>
                    <a:pt x="61" y="9"/>
                    <a:pt x="61" y="9"/>
                    <a:pt x="61" y="9"/>
                  </a:cubicBezTo>
                  <a:cubicBezTo>
                    <a:pt x="62" y="10"/>
                    <a:pt x="62" y="10"/>
                    <a:pt x="62" y="10"/>
                  </a:cubicBezTo>
                  <a:cubicBezTo>
                    <a:pt x="62" y="10"/>
                    <a:pt x="62" y="10"/>
                    <a:pt x="62" y="10"/>
                  </a:cubicBezTo>
                  <a:cubicBezTo>
                    <a:pt x="62" y="10"/>
                    <a:pt x="62" y="10"/>
                    <a:pt x="62" y="10"/>
                  </a:cubicBezTo>
                  <a:cubicBezTo>
                    <a:pt x="63" y="11"/>
                    <a:pt x="63" y="11"/>
                    <a:pt x="63" y="11"/>
                  </a:cubicBezTo>
                  <a:cubicBezTo>
                    <a:pt x="62" y="11"/>
                    <a:pt x="62" y="11"/>
                    <a:pt x="62" y="11"/>
                  </a:cubicBezTo>
                  <a:cubicBezTo>
                    <a:pt x="61" y="11"/>
                    <a:pt x="61" y="11"/>
                    <a:pt x="61" y="11"/>
                  </a:cubicBezTo>
                  <a:cubicBezTo>
                    <a:pt x="61" y="10"/>
                    <a:pt x="61" y="10"/>
                    <a:pt x="61" y="10"/>
                  </a:cubicBezTo>
                  <a:cubicBezTo>
                    <a:pt x="60" y="10"/>
                    <a:pt x="60" y="10"/>
                    <a:pt x="60" y="10"/>
                  </a:cubicBezTo>
                  <a:cubicBezTo>
                    <a:pt x="61" y="9"/>
                    <a:pt x="61" y="9"/>
                    <a:pt x="61" y="9"/>
                  </a:cubicBezTo>
                  <a:cubicBezTo>
                    <a:pt x="60" y="9"/>
                    <a:pt x="60" y="9"/>
                    <a:pt x="60" y="9"/>
                  </a:cubicBezTo>
                  <a:cubicBezTo>
                    <a:pt x="59" y="9"/>
                    <a:pt x="59" y="9"/>
                    <a:pt x="59" y="9"/>
                  </a:cubicBezTo>
                  <a:cubicBezTo>
                    <a:pt x="58" y="9"/>
                    <a:pt x="58" y="9"/>
                    <a:pt x="58" y="9"/>
                  </a:cubicBezTo>
                  <a:cubicBezTo>
                    <a:pt x="57" y="8"/>
                    <a:pt x="57" y="8"/>
                    <a:pt x="57" y="8"/>
                  </a:cubicBezTo>
                  <a:cubicBezTo>
                    <a:pt x="57" y="8"/>
                    <a:pt x="57" y="8"/>
                    <a:pt x="57" y="8"/>
                  </a:cubicBezTo>
                  <a:cubicBezTo>
                    <a:pt x="56" y="8"/>
                    <a:pt x="56" y="8"/>
                    <a:pt x="56" y="8"/>
                  </a:cubicBezTo>
                  <a:cubicBezTo>
                    <a:pt x="56" y="8"/>
                    <a:pt x="56" y="8"/>
                    <a:pt x="56" y="8"/>
                  </a:cubicBezTo>
                  <a:cubicBezTo>
                    <a:pt x="55" y="8"/>
                    <a:pt x="55" y="8"/>
                    <a:pt x="55" y="8"/>
                  </a:cubicBezTo>
                  <a:cubicBezTo>
                    <a:pt x="54" y="9"/>
                    <a:pt x="54" y="9"/>
                    <a:pt x="54" y="9"/>
                  </a:cubicBezTo>
                  <a:cubicBezTo>
                    <a:pt x="54" y="9"/>
                    <a:pt x="54" y="9"/>
                    <a:pt x="54" y="9"/>
                  </a:cubicBezTo>
                  <a:cubicBezTo>
                    <a:pt x="55" y="10"/>
                    <a:pt x="55" y="10"/>
                    <a:pt x="55" y="10"/>
                  </a:cubicBezTo>
                  <a:cubicBezTo>
                    <a:pt x="56" y="10"/>
                    <a:pt x="56" y="10"/>
                    <a:pt x="56" y="10"/>
                  </a:cubicBezTo>
                  <a:cubicBezTo>
                    <a:pt x="56" y="10"/>
                    <a:pt x="56" y="10"/>
                    <a:pt x="56" y="10"/>
                  </a:cubicBezTo>
                  <a:cubicBezTo>
                    <a:pt x="57" y="10"/>
                    <a:pt x="57" y="10"/>
                    <a:pt x="57" y="10"/>
                  </a:cubicBezTo>
                  <a:cubicBezTo>
                    <a:pt x="57" y="11"/>
                    <a:pt x="57" y="11"/>
                    <a:pt x="57" y="11"/>
                  </a:cubicBezTo>
                  <a:cubicBezTo>
                    <a:pt x="57" y="12"/>
                    <a:pt x="57" y="12"/>
                    <a:pt x="57" y="12"/>
                  </a:cubicBezTo>
                  <a:cubicBezTo>
                    <a:pt x="58" y="13"/>
                    <a:pt x="58" y="13"/>
                    <a:pt x="58" y="13"/>
                  </a:cubicBezTo>
                  <a:cubicBezTo>
                    <a:pt x="58" y="13"/>
                    <a:pt x="58" y="13"/>
                    <a:pt x="58" y="13"/>
                  </a:cubicBezTo>
                  <a:cubicBezTo>
                    <a:pt x="57" y="13"/>
                    <a:pt x="57" y="13"/>
                    <a:pt x="57" y="13"/>
                  </a:cubicBezTo>
                  <a:cubicBezTo>
                    <a:pt x="56" y="12"/>
                    <a:pt x="56" y="12"/>
                    <a:pt x="56" y="12"/>
                  </a:cubicBezTo>
                  <a:cubicBezTo>
                    <a:pt x="56" y="12"/>
                    <a:pt x="56" y="12"/>
                    <a:pt x="56" y="12"/>
                  </a:cubicBezTo>
                  <a:cubicBezTo>
                    <a:pt x="55" y="11"/>
                    <a:pt x="55" y="11"/>
                    <a:pt x="55" y="11"/>
                  </a:cubicBezTo>
                  <a:cubicBezTo>
                    <a:pt x="55" y="12"/>
                    <a:pt x="55" y="12"/>
                    <a:pt x="55" y="12"/>
                  </a:cubicBezTo>
                  <a:cubicBezTo>
                    <a:pt x="54" y="12"/>
                    <a:pt x="54" y="12"/>
                    <a:pt x="54" y="12"/>
                  </a:cubicBezTo>
                  <a:cubicBezTo>
                    <a:pt x="54" y="11"/>
                    <a:pt x="54" y="11"/>
                    <a:pt x="54" y="11"/>
                  </a:cubicBezTo>
                  <a:cubicBezTo>
                    <a:pt x="53" y="12"/>
                    <a:pt x="53" y="12"/>
                    <a:pt x="53" y="12"/>
                  </a:cubicBezTo>
                  <a:cubicBezTo>
                    <a:pt x="53" y="12"/>
                    <a:pt x="53" y="12"/>
                    <a:pt x="53" y="12"/>
                  </a:cubicBezTo>
                  <a:cubicBezTo>
                    <a:pt x="53" y="13"/>
                    <a:pt x="53" y="13"/>
                    <a:pt x="53" y="13"/>
                  </a:cubicBezTo>
                  <a:cubicBezTo>
                    <a:pt x="53" y="14"/>
                    <a:pt x="53" y="14"/>
                    <a:pt x="53" y="14"/>
                  </a:cubicBezTo>
                  <a:cubicBezTo>
                    <a:pt x="54" y="14"/>
                    <a:pt x="54" y="14"/>
                    <a:pt x="54" y="14"/>
                  </a:cubicBezTo>
                  <a:cubicBezTo>
                    <a:pt x="54" y="15"/>
                    <a:pt x="54" y="15"/>
                    <a:pt x="54" y="15"/>
                  </a:cubicBezTo>
                  <a:cubicBezTo>
                    <a:pt x="53" y="15"/>
                    <a:pt x="53" y="15"/>
                    <a:pt x="53" y="15"/>
                  </a:cubicBezTo>
                  <a:cubicBezTo>
                    <a:pt x="53" y="14"/>
                    <a:pt x="53" y="14"/>
                    <a:pt x="53" y="14"/>
                  </a:cubicBezTo>
                  <a:cubicBezTo>
                    <a:pt x="52" y="15"/>
                    <a:pt x="52" y="15"/>
                    <a:pt x="52" y="15"/>
                  </a:cubicBezTo>
                  <a:cubicBezTo>
                    <a:pt x="52" y="16"/>
                    <a:pt x="52" y="16"/>
                    <a:pt x="52" y="16"/>
                  </a:cubicBezTo>
                  <a:cubicBezTo>
                    <a:pt x="51" y="16"/>
                    <a:pt x="51" y="16"/>
                    <a:pt x="51" y="16"/>
                  </a:cubicBezTo>
                  <a:cubicBezTo>
                    <a:pt x="51" y="16"/>
                    <a:pt x="51" y="16"/>
                    <a:pt x="51" y="16"/>
                  </a:cubicBezTo>
                  <a:cubicBezTo>
                    <a:pt x="52" y="15"/>
                    <a:pt x="52" y="15"/>
                    <a:pt x="52" y="15"/>
                  </a:cubicBezTo>
                  <a:cubicBezTo>
                    <a:pt x="52" y="15"/>
                    <a:pt x="52" y="15"/>
                    <a:pt x="52" y="15"/>
                  </a:cubicBezTo>
                  <a:cubicBezTo>
                    <a:pt x="52" y="14"/>
                    <a:pt x="52" y="14"/>
                    <a:pt x="52" y="14"/>
                  </a:cubicBezTo>
                  <a:cubicBezTo>
                    <a:pt x="52" y="12"/>
                    <a:pt x="52" y="12"/>
                    <a:pt x="52" y="12"/>
                  </a:cubicBezTo>
                  <a:cubicBezTo>
                    <a:pt x="51" y="12"/>
                    <a:pt x="51" y="12"/>
                    <a:pt x="51" y="12"/>
                  </a:cubicBezTo>
                  <a:cubicBezTo>
                    <a:pt x="50" y="13"/>
                    <a:pt x="50" y="13"/>
                    <a:pt x="50" y="13"/>
                  </a:cubicBezTo>
                  <a:cubicBezTo>
                    <a:pt x="50" y="14"/>
                    <a:pt x="50" y="14"/>
                    <a:pt x="50" y="14"/>
                  </a:cubicBezTo>
                  <a:cubicBezTo>
                    <a:pt x="50" y="15"/>
                    <a:pt x="50" y="15"/>
                    <a:pt x="50" y="15"/>
                  </a:cubicBezTo>
                  <a:cubicBezTo>
                    <a:pt x="50" y="16"/>
                    <a:pt x="50" y="16"/>
                    <a:pt x="50" y="16"/>
                  </a:cubicBezTo>
                  <a:cubicBezTo>
                    <a:pt x="49" y="15"/>
                    <a:pt x="49" y="15"/>
                    <a:pt x="49" y="15"/>
                  </a:cubicBezTo>
                  <a:cubicBezTo>
                    <a:pt x="50" y="14"/>
                    <a:pt x="50" y="14"/>
                    <a:pt x="50" y="14"/>
                  </a:cubicBezTo>
                  <a:cubicBezTo>
                    <a:pt x="50" y="13"/>
                    <a:pt x="50" y="13"/>
                    <a:pt x="50" y="13"/>
                  </a:cubicBezTo>
                  <a:cubicBezTo>
                    <a:pt x="49" y="13"/>
                    <a:pt x="49" y="13"/>
                    <a:pt x="49" y="13"/>
                  </a:cubicBezTo>
                  <a:cubicBezTo>
                    <a:pt x="48" y="13"/>
                    <a:pt x="48" y="13"/>
                    <a:pt x="48" y="13"/>
                  </a:cubicBezTo>
                  <a:cubicBezTo>
                    <a:pt x="48" y="14"/>
                    <a:pt x="48" y="14"/>
                    <a:pt x="48" y="14"/>
                  </a:cubicBezTo>
                  <a:cubicBezTo>
                    <a:pt x="48" y="15"/>
                    <a:pt x="48" y="15"/>
                    <a:pt x="48" y="15"/>
                  </a:cubicBezTo>
                  <a:cubicBezTo>
                    <a:pt x="48" y="16"/>
                    <a:pt x="48" y="16"/>
                    <a:pt x="48" y="16"/>
                  </a:cubicBezTo>
                  <a:cubicBezTo>
                    <a:pt x="49" y="16"/>
                    <a:pt x="49" y="16"/>
                    <a:pt x="49" y="16"/>
                  </a:cubicBezTo>
                  <a:cubicBezTo>
                    <a:pt x="50" y="17"/>
                    <a:pt x="50" y="17"/>
                    <a:pt x="50" y="17"/>
                  </a:cubicBezTo>
                  <a:cubicBezTo>
                    <a:pt x="49" y="18"/>
                    <a:pt x="49" y="18"/>
                    <a:pt x="49" y="18"/>
                  </a:cubicBezTo>
                  <a:cubicBezTo>
                    <a:pt x="49" y="17"/>
                    <a:pt x="49" y="17"/>
                    <a:pt x="49" y="17"/>
                  </a:cubicBezTo>
                  <a:cubicBezTo>
                    <a:pt x="48" y="16"/>
                    <a:pt x="48" y="16"/>
                    <a:pt x="48" y="16"/>
                  </a:cubicBezTo>
                  <a:cubicBezTo>
                    <a:pt x="47" y="15"/>
                    <a:pt x="47" y="15"/>
                    <a:pt x="47" y="15"/>
                  </a:cubicBezTo>
                  <a:cubicBezTo>
                    <a:pt x="47" y="15"/>
                    <a:pt x="47" y="15"/>
                    <a:pt x="47" y="15"/>
                  </a:cubicBezTo>
                  <a:cubicBezTo>
                    <a:pt x="46" y="15"/>
                    <a:pt x="46" y="15"/>
                    <a:pt x="46" y="15"/>
                  </a:cubicBezTo>
                  <a:cubicBezTo>
                    <a:pt x="46" y="16"/>
                    <a:pt x="46" y="16"/>
                    <a:pt x="46" y="16"/>
                  </a:cubicBezTo>
                  <a:cubicBezTo>
                    <a:pt x="47" y="17"/>
                    <a:pt x="47" y="17"/>
                    <a:pt x="47" y="17"/>
                  </a:cubicBezTo>
                  <a:cubicBezTo>
                    <a:pt x="47" y="17"/>
                    <a:pt x="47" y="17"/>
                    <a:pt x="47" y="17"/>
                  </a:cubicBezTo>
                  <a:cubicBezTo>
                    <a:pt x="48" y="17"/>
                    <a:pt x="48" y="17"/>
                    <a:pt x="48" y="17"/>
                  </a:cubicBezTo>
                  <a:cubicBezTo>
                    <a:pt x="47" y="17"/>
                    <a:pt x="47" y="17"/>
                    <a:pt x="47" y="17"/>
                  </a:cubicBezTo>
                  <a:cubicBezTo>
                    <a:pt x="46" y="17"/>
                    <a:pt x="46" y="17"/>
                    <a:pt x="46" y="17"/>
                  </a:cubicBezTo>
                  <a:cubicBezTo>
                    <a:pt x="47" y="18"/>
                    <a:pt x="47" y="18"/>
                    <a:pt x="47" y="18"/>
                  </a:cubicBezTo>
                  <a:cubicBezTo>
                    <a:pt x="46" y="17"/>
                    <a:pt x="46" y="17"/>
                    <a:pt x="46" y="17"/>
                  </a:cubicBezTo>
                  <a:cubicBezTo>
                    <a:pt x="46" y="16"/>
                    <a:pt x="46" y="16"/>
                    <a:pt x="46" y="16"/>
                  </a:cubicBezTo>
                  <a:cubicBezTo>
                    <a:pt x="45" y="16"/>
                    <a:pt x="45" y="16"/>
                    <a:pt x="45" y="16"/>
                  </a:cubicBezTo>
                  <a:cubicBezTo>
                    <a:pt x="45" y="16"/>
                    <a:pt x="45" y="16"/>
                    <a:pt x="45" y="16"/>
                  </a:cubicBezTo>
                  <a:cubicBezTo>
                    <a:pt x="45" y="16"/>
                    <a:pt x="45" y="16"/>
                    <a:pt x="45" y="16"/>
                  </a:cubicBezTo>
                  <a:cubicBezTo>
                    <a:pt x="44" y="17"/>
                    <a:pt x="44" y="17"/>
                    <a:pt x="44" y="17"/>
                  </a:cubicBezTo>
                  <a:cubicBezTo>
                    <a:pt x="45" y="17"/>
                    <a:pt x="45" y="17"/>
                    <a:pt x="45" y="17"/>
                  </a:cubicBezTo>
                  <a:cubicBezTo>
                    <a:pt x="45" y="18"/>
                    <a:pt x="45" y="18"/>
                    <a:pt x="45" y="18"/>
                  </a:cubicBezTo>
                  <a:cubicBezTo>
                    <a:pt x="44" y="18"/>
                    <a:pt x="44" y="18"/>
                    <a:pt x="44" y="18"/>
                  </a:cubicBezTo>
                  <a:cubicBezTo>
                    <a:pt x="43" y="18"/>
                    <a:pt x="43" y="18"/>
                    <a:pt x="43" y="18"/>
                  </a:cubicBezTo>
                  <a:cubicBezTo>
                    <a:pt x="42" y="19"/>
                    <a:pt x="42" y="19"/>
                    <a:pt x="42" y="19"/>
                  </a:cubicBezTo>
                  <a:cubicBezTo>
                    <a:pt x="43" y="19"/>
                    <a:pt x="43" y="19"/>
                    <a:pt x="43" y="19"/>
                  </a:cubicBezTo>
                  <a:cubicBezTo>
                    <a:pt x="43" y="19"/>
                    <a:pt x="43" y="19"/>
                    <a:pt x="43" y="19"/>
                  </a:cubicBezTo>
                  <a:cubicBezTo>
                    <a:pt x="44" y="20"/>
                    <a:pt x="44" y="20"/>
                    <a:pt x="44" y="20"/>
                  </a:cubicBezTo>
                  <a:cubicBezTo>
                    <a:pt x="43" y="20"/>
                    <a:pt x="43" y="20"/>
                    <a:pt x="43" y="20"/>
                  </a:cubicBezTo>
                  <a:cubicBezTo>
                    <a:pt x="43" y="20"/>
                    <a:pt x="43" y="20"/>
                    <a:pt x="43" y="20"/>
                  </a:cubicBezTo>
                  <a:cubicBezTo>
                    <a:pt x="43" y="20"/>
                    <a:pt x="43" y="20"/>
                    <a:pt x="43" y="20"/>
                  </a:cubicBezTo>
                  <a:cubicBezTo>
                    <a:pt x="43" y="21"/>
                    <a:pt x="43" y="21"/>
                    <a:pt x="43" y="21"/>
                  </a:cubicBezTo>
                  <a:cubicBezTo>
                    <a:pt x="42" y="21"/>
                    <a:pt x="42" y="21"/>
                    <a:pt x="42" y="21"/>
                  </a:cubicBezTo>
                  <a:cubicBezTo>
                    <a:pt x="42" y="21"/>
                    <a:pt x="42" y="21"/>
                    <a:pt x="42" y="21"/>
                  </a:cubicBezTo>
                  <a:cubicBezTo>
                    <a:pt x="42" y="21"/>
                    <a:pt x="42" y="21"/>
                    <a:pt x="42" y="21"/>
                  </a:cubicBezTo>
                  <a:cubicBezTo>
                    <a:pt x="42" y="21"/>
                    <a:pt x="42" y="21"/>
                    <a:pt x="42" y="21"/>
                  </a:cubicBezTo>
                  <a:cubicBezTo>
                    <a:pt x="41" y="21"/>
                    <a:pt x="41" y="21"/>
                    <a:pt x="41" y="21"/>
                  </a:cubicBezTo>
                  <a:cubicBezTo>
                    <a:pt x="41" y="21"/>
                    <a:pt x="41" y="21"/>
                    <a:pt x="41" y="21"/>
                  </a:cubicBezTo>
                  <a:cubicBezTo>
                    <a:pt x="40" y="22"/>
                    <a:pt x="40" y="22"/>
                    <a:pt x="40" y="22"/>
                  </a:cubicBezTo>
                  <a:cubicBezTo>
                    <a:pt x="40" y="22"/>
                    <a:pt x="40" y="22"/>
                    <a:pt x="40" y="22"/>
                  </a:cubicBezTo>
                  <a:cubicBezTo>
                    <a:pt x="40" y="22"/>
                    <a:pt x="40" y="22"/>
                    <a:pt x="40" y="22"/>
                  </a:cubicBezTo>
                  <a:cubicBezTo>
                    <a:pt x="39" y="22"/>
                    <a:pt x="39" y="22"/>
                    <a:pt x="39" y="22"/>
                  </a:cubicBezTo>
                  <a:cubicBezTo>
                    <a:pt x="39" y="23"/>
                    <a:pt x="39" y="23"/>
                    <a:pt x="39" y="23"/>
                  </a:cubicBezTo>
                  <a:cubicBezTo>
                    <a:pt x="40" y="23"/>
                    <a:pt x="40" y="23"/>
                    <a:pt x="40" y="23"/>
                  </a:cubicBezTo>
                  <a:cubicBezTo>
                    <a:pt x="42" y="23"/>
                    <a:pt x="42" y="23"/>
                    <a:pt x="42" y="23"/>
                  </a:cubicBezTo>
                  <a:cubicBezTo>
                    <a:pt x="42" y="23"/>
                    <a:pt x="42" y="23"/>
                    <a:pt x="42" y="23"/>
                  </a:cubicBezTo>
                  <a:cubicBezTo>
                    <a:pt x="43" y="23"/>
                    <a:pt x="43" y="23"/>
                    <a:pt x="43" y="23"/>
                  </a:cubicBezTo>
                  <a:cubicBezTo>
                    <a:pt x="43" y="23"/>
                    <a:pt x="43" y="23"/>
                    <a:pt x="43" y="23"/>
                  </a:cubicBezTo>
                  <a:cubicBezTo>
                    <a:pt x="43" y="23"/>
                    <a:pt x="43" y="23"/>
                    <a:pt x="43" y="23"/>
                  </a:cubicBezTo>
                  <a:cubicBezTo>
                    <a:pt x="43" y="24"/>
                    <a:pt x="43" y="24"/>
                    <a:pt x="43" y="24"/>
                  </a:cubicBezTo>
                  <a:cubicBezTo>
                    <a:pt x="43" y="25"/>
                    <a:pt x="43" y="25"/>
                    <a:pt x="43" y="25"/>
                  </a:cubicBezTo>
                  <a:cubicBezTo>
                    <a:pt x="42" y="25"/>
                    <a:pt x="42" y="25"/>
                    <a:pt x="42" y="25"/>
                  </a:cubicBezTo>
                  <a:cubicBezTo>
                    <a:pt x="42" y="25"/>
                    <a:pt x="42" y="25"/>
                    <a:pt x="42" y="25"/>
                  </a:cubicBezTo>
                  <a:cubicBezTo>
                    <a:pt x="42" y="24"/>
                    <a:pt x="42" y="24"/>
                    <a:pt x="42" y="24"/>
                  </a:cubicBezTo>
                  <a:cubicBezTo>
                    <a:pt x="41" y="24"/>
                    <a:pt x="41" y="24"/>
                    <a:pt x="41" y="24"/>
                  </a:cubicBezTo>
                  <a:cubicBezTo>
                    <a:pt x="41" y="24"/>
                    <a:pt x="41" y="24"/>
                    <a:pt x="41" y="24"/>
                  </a:cubicBezTo>
                  <a:cubicBezTo>
                    <a:pt x="40" y="24"/>
                    <a:pt x="40" y="24"/>
                    <a:pt x="40" y="24"/>
                  </a:cubicBezTo>
                  <a:cubicBezTo>
                    <a:pt x="40" y="24"/>
                    <a:pt x="40" y="24"/>
                    <a:pt x="40" y="24"/>
                  </a:cubicBezTo>
                  <a:cubicBezTo>
                    <a:pt x="40" y="25"/>
                    <a:pt x="40" y="25"/>
                    <a:pt x="40" y="25"/>
                  </a:cubicBezTo>
                  <a:cubicBezTo>
                    <a:pt x="39" y="24"/>
                    <a:pt x="39" y="24"/>
                    <a:pt x="39" y="24"/>
                  </a:cubicBezTo>
                  <a:cubicBezTo>
                    <a:pt x="39" y="24"/>
                    <a:pt x="39" y="24"/>
                    <a:pt x="39" y="24"/>
                  </a:cubicBezTo>
                  <a:cubicBezTo>
                    <a:pt x="40" y="25"/>
                    <a:pt x="40" y="25"/>
                    <a:pt x="40" y="25"/>
                  </a:cubicBezTo>
                  <a:cubicBezTo>
                    <a:pt x="40" y="26"/>
                    <a:pt x="40" y="26"/>
                    <a:pt x="40" y="26"/>
                  </a:cubicBezTo>
                  <a:cubicBezTo>
                    <a:pt x="39" y="26"/>
                    <a:pt x="39" y="26"/>
                    <a:pt x="39" y="26"/>
                  </a:cubicBezTo>
                  <a:cubicBezTo>
                    <a:pt x="39" y="26"/>
                    <a:pt x="39" y="26"/>
                    <a:pt x="39" y="26"/>
                  </a:cubicBezTo>
                  <a:cubicBezTo>
                    <a:pt x="39" y="27"/>
                    <a:pt x="39" y="27"/>
                    <a:pt x="39" y="27"/>
                  </a:cubicBezTo>
                  <a:cubicBezTo>
                    <a:pt x="39" y="27"/>
                    <a:pt x="39" y="27"/>
                    <a:pt x="39" y="27"/>
                  </a:cubicBezTo>
                  <a:cubicBezTo>
                    <a:pt x="39" y="26"/>
                    <a:pt x="39" y="26"/>
                    <a:pt x="39" y="26"/>
                  </a:cubicBezTo>
                  <a:cubicBezTo>
                    <a:pt x="39" y="26"/>
                    <a:pt x="39" y="26"/>
                    <a:pt x="39" y="26"/>
                  </a:cubicBezTo>
                  <a:cubicBezTo>
                    <a:pt x="38" y="25"/>
                    <a:pt x="38" y="25"/>
                    <a:pt x="38" y="25"/>
                  </a:cubicBezTo>
                  <a:cubicBezTo>
                    <a:pt x="38" y="26"/>
                    <a:pt x="38" y="26"/>
                    <a:pt x="38" y="26"/>
                  </a:cubicBezTo>
                  <a:cubicBezTo>
                    <a:pt x="37" y="26"/>
                    <a:pt x="37" y="26"/>
                    <a:pt x="37" y="26"/>
                  </a:cubicBezTo>
                  <a:cubicBezTo>
                    <a:pt x="37" y="25"/>
                    <a:pt x="37" y="25"/>
                    <a:pt x="37" y="25"/>
                  </a:cubicBezTo>
                  <a:cubicBezTo>
                    <a:pt x="37" y="25"/>
                    <a:pt x="37" y="25"/>
                    <a:pt x="37" y="25"/>
                  </a:cubicBezTo>
                  <a:cubicBezTo>
                    <a:pt x="36" y="25"/>
                    <a:pt x="36" y="25"/>
                    <a:pt x="36" y="25"/>
                  </a:cubicBezTo>
                  <a:cubicBezTo>
                    <a:pt x="36" y="26"/>
                    <a:pt x="36" y="26"/>
                    <a:pt x="36" y="26"/>
                  </a:cubicBezTo>
                  <a:cubicBezTo>
                    <a:pt x="36" y="26"/>
                    <a:pt x="36" y="26"/>
                    <a:pt x="36" y="26"/>
                  </a:cubicBezTo>
                  <a:cubicBezTo>
                    <a:pt x="37" y="26"/>
                    <a:pt x="37" y="26"/>
                    <a:pt x="37" y="26"/>
                  </a:cubicBezTo>
                  <a:cubicBezTo>
                    <a:pt x="38" y="27"/>
                    <a:pt x="38" y="27"/>
                    <a:pt x="38" y="27"/>
                  </a:cubicBezTo>
                  <a:cubicBezTo>
                    <a:pt x="38" y="27"/>
                    <a:pt x="38" y="27"/>
                    <a:pt x="38" y="27"/>
                  </a:cubicBezTo>
                  <a:cubicBezTo>
                    <a:pt x="36" y="27"/>
                    <a:pt x="36" y="27"/>
                    <a:pt x="36" y="27"/>
                  </a:cubicBezTo>
                  <a:cubicBezTo>
                    <a:pt x="36" y="27"/>
                    <a:pt x="36" y="27"/>
                    <a:pt x="36" y="27"/>
                  </a:cubicBezTo>
                  <a:cubicBezTo>
                    <a:pt x="35" y="27"/>
                    <a:pt x="35" y="27"/>
                    <a:pt x="35" y="27"/>
                  </a:cubicBezTo>
                  <a:cubicBezTo>
                    <a:pt x="35" y="28"/>
                    <a:pt x="35" y="28"/>
                    <a:pt x="35" y="28"/>
                  </a:cubicBezTo>
                  <a:cubicBezTo>
                    <a:pt x="35" y="28"/>
                    <a:pt x="35" y="28"/>
                    <a:pt x="35" y="28"/>
                  </a:cubicBezTo>
                  <a:cubicBezTo>
                    <a:pt x="35" y="29"/>
                    <a:pt x="35" y="29"/>
                    <a:pt x="35" y="29"/>
                  </a:cubicBezTo>
                  <a:cubicBezTo>
                    <a:pt x="35" y="29"/>
                    <a:pt x="35" y="29"/>
                    <a:pt x="35" y="29"/>
                  </a:cubicBezTo>
                  <a:cubicBezTo>
                    <a:pt x="36" y="28"/>
                    <a:pt x="36" y="28"/>
                    <a:pt x="36" y="28"/>
                  </a:cubicBezTo>
                  <a:cubicBezTo>
                    <a:pt x="37" y="28"/>
                    <a:pt x="37" y="28"/>
                    <a:pt x="37" y="28"/>
                  </a:cubicBezTo>
                  <a:cubicBezTo>
                    <a:pt x="37" y="29"/>
                    <a:pt x="37" y="29"/>
                    <a:pt x="37" y="29"/>
                  </a:cubicBezTo>
                  <a:cubicBezTo>
                    <a:pt x="36" y="29"/>
                    <a:pt x="36" y="29"/>
                    <a:pt x="36" y="29"/>
                  </a:cubicBezTo>
                  <a:cubicBezTo>
                    <a:pt x="36" y="29"/>
                    <a:pt x="36" y="29"/>
                    <a:pt x="36" y="29"/>
                  </a:cubicBezTo>
                  <a:cubicBezTo>
                    <a:pt x="36" y="30"/>
                    <a:pt x="36" y="30"/>
                    <a:pt x="36" y="30"/>
                  </a:cubicBezTo>
                  <a:cubicBezTo>
                    <a:pt x="37" y="31"/>
                    <a:pt x="37" y="31"/>
                    <a:pt x="37" y="31"/>
                  </a:cubicBezTo>
                  <a:cubicBezTo>
                    <a:pt x="37" y="31"/>
                    <a:pt x="37" y="31"/>
                    <a:pt x="37" y="31"/>
                  </a:cubicBezTo>
                  <a:cubicBezTo>
                    <a:pt x="37" y="31"/>
                    <a:pt x="37" y="31"/>
                    <a:pt x="37" y="31"/>
                  </a:cubicBezTo>
                  <a:cubicBezTo>
                    <a:pt x="36" y="31"/>
                    <a:pt x="36" y="31"/>
                    <a:pt x="36" y="31"/>
                  </a:cubicBezTo>
                  <a:cubicBezTo>
                    <a:pt x="35" y="30"/>
                    <a:pt x="35" y="30"/>
                    <a:pt x="35" y="30"/>
                  </a:cubicBezTo>
                  <a:cubicBezTo>
                    <a:pt x="35" y="30"/>
                    <a:pt x="35" y="30"/>
                    <a:pt x="35" y="30"/>
                  </a:cubicBezTo>
                  <a:cubicBezTo>
                    <a:pt x="34" y="31"/>
                    <a:pt x="34" y="31"/>
                    <a:pt x="34" y="31"/>
                  </a:cubicBezTo>
                  <a:cubicBezTo>
                    <a:pt x="35" y="31"/>
                    <a:pt x="35" y="31"/>
                    <a:pt x="35" y="31"/>
                  </a:cubicBezTo>
                  <a:cubicBezTo>
                    <a:pt x="34" y="31"/>
                    <a:pt x="34" y="31"/>
                    <a:pt x="34" y="31"/>
                  </a:cubicBezTo>
                  <a:cubicBezTo>
                    <a:pt x="33" y="32"/>
                    <a:pt x="33" y="32"/>
                    <a:pt x="33" y="32"/>
                  </a:cubicBezTo>
                  <a:cubicBezTo>
                    <a:pt x="33" y="32"/>
                    <a:pt x="33" y="32"/>
                    <a:pt x="33" y="32"/>
                  </a:cubicBezTo>
                  <a:cubicBezTo>
                    <a:pt x="34" y="32"/>
                    <a:pt x="34" y="32"/>
                    <a:pt x="34" y="32"/>
                  </a:cubicBezTo>
                  <a:cubicBezTo>
                    <a:pt x="35" y="32"/>
                    <a:pt x="35" y="32"/>
                    <a:pt x="35" y="32"/>
                  </a:cubicBezTo>
                  <a:cubicBezTo>
                    <a:pt x="35" y="32"/>
                    <a:pt x="35" y="32"/>
                    <a:pt x="35" y="32"/>
                  </a:cubicBezTo>
                  <a:cubicBezTo>
                    <a:pt x="36" y="32"/>
                    <a:pt x="36" y="32"/>
                    <a:pt x="36" y="32"/>
                  </a:cubicBezTo>
                  <a:cubicBezTo>
                    <a:pt x="36" y="33"/>
                    <a:pt x="36" y="33"/>
                    <a:pt x="36" y="33"/>
                  </a:cubicBezTo>
                  <a:cubicBezTo>
                    <a:pt x="37" y="33"/>
                    <a:pt x="37" y="33"/>
                    <a:pt x="37" y="33"/>
                  </a:cubicBezTo>
                  <a:cubicBezTo>
                    <a:pt x="37" y="34"/>
                    <a:pt x="37" y="34"/>
                    <a:pt x="37" y="34"/>
                  </a:cubicBezTo>
                  <a:cubicBezTo>
                    <a:pt x="36" y="33"/>
                    <a:pt x="36" y="33"/>
                    <a:pt x="36" y="33"/>
                  </a:cubicBezTo>
                  <a:cubicBezTo>
                    <a:pt x="35" y="33"/>
                    <a:pt x="35" y="33"/>
                    <a:pt x="35" y="33"/>
                  </a:cubicBezTo>
                  <a:cubicBezTo>
                    <a:pt x="34" y="33"/>
                    <a:pt x="34" y="33"/>
                    <a:pt x="34" y="33"/>
                  </a:cubicBezTo>
                  <a:cubicBezTo>
                    <a:pt x="33" y="33"/>
                    <a:pt x="33" y="33"/>
                    <a:pt x="33" y="33"/>
                  </a:cubicBezTo>
                  <a:cubicBezTo>
                    <a:pt x="33" y="34"/>
                    <a:pt x="33" y="34"/>
                    <a:pt x="33" y="34"/>
                  </a:cubicBezTo>
                  <a:cubicBezTo>
                    <a:pt x="32" y="34"/>
                    <a:pt x="32" y="34"/>
                    <a:pt x="32" y="34"/>
                  </a:cubicBezTo>
                  <a:cubicBezTo>
                    <a:pt x="32" y="34"/>
                    <a:pt x="32" y="34"/>
                    <a:pt x="32" y="34"/>
                  </a:cubicBezTo>
                  <a:cubicBezTo>
                    <a:pt x="31" y="35"/>
                    <a:pt x="31" y="35"/>
                    <a:pt x="31" y="35"/>
                  </a:cubicBezTo>
                  <a:cubicBezTo>
                    <a:pt x="30" y="35"/>
                    <a:pt x="30" y="35"/>
                    <a:pt x="30" y="35"/>
                  </a:cubicBezTo>
                  <a:cubicBezTo>
                    <a:pt x="30" y="35"/>
                    <a:pt x="30" y="35"/>
                    <a:pt x="30" y="35"/>
                  </a:cubicBezTo>
                  <a:cubicBezTo>
                    <a:pt x="31" y="35"/>
                    <a:pt x="31" y="35"/>
                    <a:pt x="31" y="35"/>
                  </a:cubicBezTo>
                  <a:cubicBezTo>
                    <a:pt x="32" y="36"/>
                    <a:pt x="32" y="36"/>
                    <a:pt x="32" y="36"/>
                  </a:cubicBezTo>
                  <a:cubicBezTo>
                    <a:pt x="31" y="36"/>
                    <a:pt x="31" y="36"/>
                    <a:pt x="31" y="36"/>
                  </a:cubicBezTo>
                  <a:cubicBezTo>
                    <a:pt x="31" y="36"/>
                    <a:pt x="31" y="36"/>
                    <a:pt x="31" y="36"/>
                  </a:cubicBezTo>
                  <a:cubicBezTo>
                    <a:pt x="30" y="36"/>
                    <a:pt x="30" y="36"/>
                    <a:pt x="30" y="36"/>
                  </a:cubicBezTo>
                  <a:cubicBezTo>
                    <a:pt x="31" y="36"/>
                    <a:pt x="31" y="36"/>
                    <a:pt x="31" y="36"/>
                  </a:cubicBezTo>
                  <a:cubicBezTo>
                    <a:pt x="31" y="37"/>
                    <a:pt x="31" y="37"/>
                    <a:pt x="31" y="37"/>
                  </a:cubicBezTo>
                  <a:cubicBezTo>
                    <a:pt x="30" y="37"/>
                    <a:pt x="30" y="37"/>
                    <a:pt x="30" y="37"/>
                  </a:cubicBezTo>
                  <a:cubicBezTo>
                    <a:pt x="30" y="36"/>
                    <a:pt x="30" y="36"/>
                    <a:pt x="30" y="36"/>
                  </a:cubicBezTo>
                  <a:cubicBezTo>
                    <a:pt x="30" y="37"/>
                    <a:pt x="30" y="37"/>
                    <a:pt x="30" y="37"/>
                  </a:cubicBezTo>
                  <a:cubicBezTo>
                    <a:pt x="30" y="37"/>
                    <a:pt x="30" y="37"/>
                    <a:pt x="30" y="37"/>
                  </a:cubicBezTo>
                  <a:cubicBezTo>
                    <a:pt x="30" y="37"/>
                    <a:pt x="30" y="37"/>
                    <a:pt x="30" y="37"/>
                  </a:cubicBezTo>
                  <a:cubicBezTo>
                    <a:pt x="30" y="38"/>
                    <a:pt x="30" y="38"/>
                    <a:pt x="30" y="38"/>
                  </a:cubicBezTo>
                  <a:cubicBezTo>
                    <a:pt x="30" y="38"/>
                    <a:pt x="30" y="38"/>
                    <a:pt x="30" y="38"/>
                  </a:cubicBezTo>
                  <a:cubicBezTo>
                    <a:pt x="30" y="38"/>
                    <a:pt x="30" y="38"/>
                    <a:pt x="30" y="38"/>
                  </a:cubicBezTo>
                  <a:cubicBezTo>
                    <a:pt x="29" y="38"/>
                    <a:pt x="29" y="38"/>
                    <a:pt x="29" y="38"/>
                  </a:cubicBezTo>
                  <a:cubicBezTo>
                    <a:pt x="29" y="38"/>
                    <a:pt x="29" y="38"/>
                    <a:pt x="29" y="38"/>
                  </a:cubicBezTo>
                  <a:cubicBezTo>
                    <a:pt x="29" y="38"/>
                    <a:pt x="29" y="38"/>
                    <a:pt x="29" y="38"/>
                  </a:cubicBezTo>
                  <a:cubicBezTo>
                    <a:pt x="29" y="39"/>
                    <a:pt x="29" y="39"/>
                    <a:pt x="29" y="39"/>
                  </a:cubicBezTo>
                  <a:cubicBezTo>
                    <a:pt x="29" y="39"/>
                    <a:pt x="29" y="39"/>
                    <a:pt x="29" y="39"/>
                  </a:cubicBezTo>
                  <a:cubicBezTo>
                    <a:pt x="30" y="39"/>
                    <a:pt x="30" y="39"/>
                    <a:pt x="30" y="39"/>
                  </a:cubicBezTo>
                  <a:cubicBezTo>
                    <a:pt x="31" y="40"/>
                    <a:pt x="31" y="40"/>
                    <a:pt x="31" y="40"/>
                  </a:cubicBezTo>
                  <a:cubicBezTo>
                    <a:pt x="31" y="40"/>
                    <a:pt x="31" y="40"/>
                    <a:pt x="31" y="40"/>
                  </a:cubicBezTo>
                  <a:cubicBezTo>
                    <a:pt x="32" y="40"/>
                    <a:pt x="32" y="40"/>
                    <a:pt x="32" y="40"/>
                  </a:cubicBezTo>
                  <a:cubicBezTo>
                    <a:pt x="31" y="40"/>
                    <a:pt x="31" y="40"/>
                    <a:pt x="31" y="40"/>
                  </a:cubicBezTo>
                  <a:cubicBezTo>
                    <a:pt x="31" y="40"/>
                    <a:pt x="31" y="40"/>
                    <a:pt x="31" y="40"/>
                  </a:cubicBezTo>
                  <a:cubicBezTo>
                    <a:pt x="30" y="40"/>
                    <a:pt x="30" y="40"/>
                    <a:pt x="30" y="40"/>
                  </a:cubicBezTo>
                  <a:cubicBezTo>
                    <a:pt x="30" y="40"/>
                    <a:pt x="30" y="40"/>
                    <a:pt x="30" y="40"/>
                  </a:cubicBezTo>
                  <a:cubicBezTo>
                    <a:pt x="29" y="40"/>
                    <a:pt x="29" y="40"/>
                    <a:pt x="29" y="40"/>
                  </a:cubicBezTo>
                  <a:cubicBezTo>
                    <a:pt x="28" y="41"/>
                    <a:pt x="28" y="41"/>
                    <a:pt x="28" y="41"/>
                  </a:cubicBezTo>
                  <a:cubicBezTo>
                    <a:pt x="28" y="41"/>
                    <a:pt x="28" y="41"/>
                    <a:pt x="28" y="41"/>
                  </a:cubicBezTo>
                  <a:cubicBezTo>
                    <a:pt x="29" y="41"/>
                    <a:pt x="29" y="41"/>
                    <a:pt x="29" y="41"/>
                  </a:cubicBezTo>
                  <a:cubicBezTo>
                    <a:pt x="29" y="42"/>
                    <a:pt x="29" y="42"/>
                    <a:pt x="29" y="42"/>
                  </a:cubicBezTo>
                  <a:cubicBezTo>
                    <a:pt x="30" y="42"/>
                    <a:pt x="30" y="42"/>
                    <a:pt x="30" y="42"/>
                  </a:cubicBezTo>
                  <a:cubicBezTo>
                    <a:pt x="30" y="43"/>
                    <a:pt x="30" y="43"/>
                    <a:pt x="30" y="43"/>
                  </a:cubicBezTo>
                  <a:cubicBezTo>
                    <a:pt x="29" y="42"/>
                    <a:pt x="29" y="42"/>
                    <a:pt x="29" y="42"/>
                  </a:cubicBezTo>
                  <a:cubicBezTo>
                    <a:pt x="29" y="42"/>
                    <a:pt x="29" y="42"/>
                    <a:pt x="29" y="42"/>
                  </a:cubicBezTo>
                  <a:cubicBezTo>
                    <a:pt x="28" y="43"/>
                    <a:pt x="28" y="43"/>
                    <a:pt x="28" y="43"/>
                  </a:cubicBezTo>
                  <a:cubicBezTo>
                    <a:pt x="28" y="43"/>
                    <a:pt x="28" y="43"/>
                    <a:pt x="28" y="43"/>
                  </a:cubicBezTo>
                  <a:cubicBezTo>
                    <a:pt x="28" y="43"/>
                    <a:pt x="28" y="43"/>
                    <a:pt x="28" y="43"/>
                  </a:cubicBezTo>
                  <a:cubicBezTo>
                    <a:pt x="29" y="44"/>
                    <a:pt x="29" y="44"/>
                    <a:pt x="29" y="44"/>
                  </a:cubicBezTo>
                  <a:cubicBezTo>
                    <a:pt x="29" y="44"/>
                    <a:pt x="29" y="44"/>
                    <a:pt x="29" y="44"/>
                  </a:cubicBezTo>
                  <a:cubicBezTo>
                    <a:pt x="28" y="44"/>
                    <a:pt x="28" y="44"/>
                    <a:pt x="28" y="44"/>
                  </a:cubicBezTo>
                  <a:cubicBezTo>
                    <a:pt x="28" y="44"/>
                    <a:pt x="28" y="44"/>
                    <a:pt x="28" y="44"/>
                  </a:cubicBezTo>
                  <a:cubicBezTo>
                    <a:pt x="28" y="44"/>
                    <a:pt x="28" y="44"/>
                    <a:pt x="28" y="44"/>
                  </a:cubicBezTo>
                  <a:cubicBezTo>
                    <a:pt x="28" y="45"/>
                    <a:pt x="28" y="45"/>
                    <a:pt x="28" y="45"/>
                  </a:cubicBezTo>
                  <a:cubicBezTo>
                    <a:pt x="28" y="45"/>
                    <a:pt x="28" y="45"/>
                    <a:pt x="28" y="45"/>
                  </a:cubicBezTo>
                  <a:cubicBezTo>
                    <a:pt x="28" y="45"/>
                    <a:pt x="28" y="45"/>
                    <a:pt x="28" y="45"/>
                  </a:cubicBezTo>
                  <a:cubicBezTo>
                    <a:pt x="28" y="46"/>
                    <a:pt x="28" y="46"/>
                    <a:pt x="28" y="46"/>
                  </a:cubicBezTo>
                  <a:cubicBezTo>
                    <a:pt x="27" y="45"/>
                    <a:pt x="27" y="45"/>
                    <a:pt x="27" y="45"/>
                  </a:cubicBezTo>
                  <a:cubicBezTo>
                    <a:pt x="27" y="45"/>
                    <a:pt x="27" y="45"/>
                    <a:pt x="27" y="45"/>
                  </a:cubicBezTo>
                  <a:cubicBezTo>
                    <a:pt x="27" y="46"/>
                    <a:pt x="27" y="46"/>
                    <a:pt x="27" y="46"/>
                  </a:cubicBezTo>
                  <a:cubicBezTo>
                    <a:pt x="27" y="46"/>
                    <a:pt x="27" y="46"/>
                    <a:pt x="27" y="46"/>
                  </a:cubicBezTo>
                  <a:cubicBezTo>
                    <a:pt x="27" y="47"/>
                    <a:pt x="27" y="47"/>
                    <a:pt x="27" y="47"/>
                  </a:cubicBezTo>
                  <a:cubicBezTo>
                    <a:pt x="28" y="47"/>
                    <a:pt x="28" y="47"/>
                    <a:pt x="28" y="47"/>
                  </a:cubicBezTo>
                  <a:cubicBezTo>
                    <a:pt x="28" y="47"/>
                    <a:pt x="28" y="47"/>
                    <a:pt x="28" y="47"/>
                  </a:cubicBezTo>
                  <a:cubicBezTo>
                    <a:pt x="28" y="47"/>
                    <a:pt x="28" y="47"/>
                    <a:pt x="28" y="47"/>
                  </a:cubicBezTo>
                  <a:cubicBezTo>
                    <a:pt x="29" y="47"/>
                    <a:pt x="29" y="47"/>
                    <a:pt x="29" y="47"/>
                  </a:cubicBezTo>
                  <a:cubicBezTo>
                    <a:pt x="28" y="48"/>
                    <a:pt x="28" y="48"/>
                    <a:pt x="28" y="48"/>
                  </a:cubicBezTo>
                  <a:cubicBezTo>
                    <a:pt x="28" y="48"/>
                    <a:pt x="28" y="48"/>
                    <a:pt x="28" y="48"/>
                  </a:cubicBezTo>
                  <a:cubicBezTo>
                    <a:pt x="27" y="48"/>
                    <a:pt x="27" y="48"/>
                    <a:pt x="27" y="48"/>
                  </a:cubicBezTo>
                  <a:cubicBezTo>
                    <a:pt x="27" y="48"/>
                    <a:pt x="27" y="48"/>
                    <a:pt x="27" y="48"/>
                  </a:cubicBezTo>
                  <a:cubicBezTo>
                    <a:pt x="26" y="49"/>
                    <a:pt x="26" y="49"/>
                    <a:pt x="26" y="49"/>
                  </a:cubicBezTo>
                  <a:cubicBezTo>
                    <a:pt x="26" y="49"/>
                    <a:pt x="26" y="49"/>
                    <a:pt x="26" y="49"/>
                  </a:cubicBezTo>
                  <a:cubicBezTo>
                    <a:pt x="25" y="49"/>
                    <a:pt x="25" y="49"/>
                    <a:pt x="25" y="49"/>
                  </a:cubicBezTo>
                  <a:cubicBezTo>
                    <a:pt x="25" y="50"/>
                    <a:pt x="25" y="50"/>
                    <a:pt x="25" y="50"/>
                  </a:cubicBezTo>
                  <a:cubicBezTo>
                    <a:pt x="25" y="50"/>
                    <a:pt x="25" y="50"/>
                    <a:pt x="25" y="50"/>
                  </a:cubicBezTo>
                  <a:cubicBezTo>
                    <a:pt x="25" y="50"/>
                    <a:pt x="25" y="50"/>
                    <a:pt x="25" y="50"/>
                  </a:cubicBezTo>
                  <a:cubicBezTo>
                    <a:pt x="24" y="50"/>
                    <a:pt x="24" y="50"/>
                    <a:pt x="24" y="50"/>
                  </a:cubicBezTo>
                  <a:cubicBezTo>
                    <a:pt x="23" y="51"/>
                    <a:pt x="23" y="51"/>
                    <a:pt x="23" y="51"/>
                  </a:cubicBezTo>
                  <a:cubicBezTo>
                    <a:pt x="24" y="51"/>
                    <a:pt x="24" y="51"/>
                    <a:pt x="24" y="51"/>
                  </a:cubicBezTo>
                  <a:cubicBezTo>
                    <a:pt x="24" y="52"/>
                    <a:pt x="24" y="52"/>
                    <a:pt x="24" y="52"/>
                  </a:cubicBezTo>
                  <a:cubicBezTo>
                    <a:pt x="24" y="52"/>
                    <a:pt x="24" y="52"/>
                    <a:pt x="24" y="52"/>
                  </a:cubicBezTo>
                  <a:cubicBezTo>
                    <a:pt x="23" y="53"/>
                    <a:pt x="23" y="53"/>
                    <a:pt x="23" y="53"/>
                  </a:cubicBezTo>
                  <a:cubicBezTo>
                    <a:pt x="23" y="53"/>
                    <a:pt x="23" y="53"/>
                    <a:pt x="23" y="53"/>
                  </a:cubicBezTo>
                  <a:cubicBezTo>
                    <a:pt x="23" y="52"/>
                    <a:pt x="23" y="52"/>
                    <a:pt x="23" y="52"/>
                  </a:cubicBezTo>
                  <a:cubicBezTo>
                    <a:pt x="22" y="52"/>
                    <a:pt x="22" y="52"/>
                    <a:pt x="22" y="52"/>
                  </a:cubicBezTo>
                  <a:cubicBezTo>
                    <a:pt x="22" y="52"/>
                    <a:pt x="22" y="52"/>
                    <a:pt x="22" y="52"/>
                  </a:cubicBezTo>
                  <a:cubicBezTo>
                    <a:pt x="21" y="52"/>
                    <a:pt x="21" y="52"/>
                    <a:pt x="21" y="52"/>
                  </a:cubicBezTo>
                  <a:cubicBezTo>
                    <a:pt x="22" y="53"/>
                    <a:pt x="22" y="53"/>
                    <a:pt x="22" y="53"/>
                  </a:cubicBezTo>
                  <a:cubicBezTo>
                    <a:pt x="21" y="53"/>
                    <a:pt x="21" y="53"/>
                    <a:pt x="21" y="53"/>
                  </a:cubicBezTo>
                  <a:cubicBezTo>
                    <a:pt x="21" y="53"/>
                    <a:pt x="21" y="53"/>
                    <a:pt x="21" y="53"/>
                  </a:cubicBezTo>
                  <a:cubicBezTo>
                    <a:pt x="21" y="54"/>
                    <a:pt x="21" y="54"/>
                    <a:pt x="21" y="54"/>
                  </a:cubicBezTo>
                  <a:cubicBezTo>
                    <a:pt x="20" y="54"/>
                    <a:pt x="20" y="54"/>
                    <a:pt x="20" y="54"/>
                  </a:cubicBezTo>
                  <a:cubicBezTo>
                    <a:pt x="20" y="54"/>
                    <a:pt x="20" y="54"/>
                    <a:pt x="20" y="54"/>
                  </a:cubicBezTo>
                  <a:cubicBezTo>
                    <a:pt x="20" y="55"/>
                    <a:pt x="20" y="55"/>
                    <a:pt x="20" y="55"/>
                  </a:cubicBezTo>
                  <a:cubicBezTo>
                    <a:pt x="19" y="55"/>
                    <a:pt x="19" y="55"/>
                    <a:pt x="19" y="55"/>
                  </a:cubicBezTo>
                  <a:cubicBezTo>
                    <a:pt x="19" y="55"/>
                    <a:pt x="19" y="55"/>
                    <a:pt x="19" y="55"/>
                  </a:cubicBezTo>
                  <a:cubicBezTo>
                    <a:pt x="19" y="56"/>
                    <a:pt x="19" y="56"/>
                    <a:pt x="19" y="56"/>
                  </a:cubicBezTo>
                  <a:cubicBezTo>
                    <a:pt x="19" y="57"/>
                    <a:pt x="19" y="57"/>
                    <a:pt x="19" y="57"/>
                  </a:cubicBezTo>
                  <a:cubicBezTo>
                    <a:pt x="18" y="57"/>
                    <a:pt x="18" y="57"/>
                    <a:pt x="18" y="57"/>
                  </a:cubicBezTo>
                  <a:cubicBezTo>
                    <a:pt x="18" y="58"/>
                    <a:pt x="18" y="58"/>
                    <a:pt x="18" y="58"/>
                  </a:cubicBezTo>
                  <a:cubicBezTo>
                    <a:pt x="19" y="57"/>
                    <a:pt x="19" y="57"/>
                    <a:pt x="19" y="57"/>
                  </a:cubicBezTo>
                  <a:cubicBezTo>
                    <a:pt x="19" y="57"/>
                    <a:pt x="19" y="57"/>
                    <a:pt x="19" y="57"/>
                  </a:cubicBezTo>
                  <a:cubicBezTo>
                    <a:pt x="19" y="58"/>
                    <a:pt x="19" y="58"/>
                    <a:pt x="19" y="58"/>
                  </a:cubicBezTo>
                  <a:cubicBezTo>
                    <a:pt x="19" y="58"/>
                    <a:pt x="19" y="58"/>
                    <a:pt x="19" y="58"/>
                  </a:cubicBezTo>
                  <a:cubicBezTo>
                    <a:pt x="19" y="59"/>
                    <a:pt x="19" y="59"/>
                    <a:pt x="19" y="59"/>
                  </a:cubicBezTo>
                  <a:cubicBezTo>
                    <a:pt x="19" y="59"/>
                    <a:pt x="19" y="59"/>
                    <a:pt x="19" y="59"/>
                  </a:cubicBezTo>
                  <a:cubicBezTo>
                    <a:pt x="20" y="59"/>
                    <a:pt x="20" y="59"/>
                    <a:pt x="20" y="59"/>
                  </a:cubicBezTo>
                  <a:cubicBezTo>
                    <a:pt x="21" y="59"/>
                    <a:pt x="21" y="59"/>
                    <a:pt x="21" y="59"/>
                  </a:cubicBezTo>
                  <a:cubicBezTo>
                    <a:pt x="22" y="57"/>
                    <a:pt x="22" y="57"/>
                    <a:pt x="22" y="57"/>
                  </a:cubicBezTo>
                  <a:cubicBezTo>
                    <a:pt x="22" y="57"/>
                    <a:pt x="22" y="57"/>
                    <a:pt x="22" y="57"/>
                  </a:cubicBezTo>
                  <a:cubicBezTo>
                    <a:pt x="22" y="57"/>
                    <a:pt x="22" y="57"/>
                    <a:pt x="22" y="57"/>
                  </a:cubicBezTo>
                  <a:cubicBezTo>
                    <a:pt x="22" y="56"/>
                    <a:pt x="22" y="56"/>
                    <a:pt x="22" y="56"/>
                  </a:cubicBezTo>
                  <a:cubicBezTo>
                    <a:pt x="22" y="56"/>
                    <a:pt x="22" y="56"/>
                    <a:pt x="22" y="56"/>
                  </a:cubicBezTo>
                  <a:cubicBezTo>
                    <a:pt x="23" y="55"/>
                    <a:pt x="23" y="55"/>
                    <a:pt x="23" y="55"/>
                  </a:cubicBezTo>
                  <a:cubicBezTo>
                    <a:pt x="23" y="55"/>
                    <a:pt x="23" y="55"/>
                    <a:pt x="23" y="55"/>
                  </a:cubicBezTo>
                  <a:cubicBezTo>
                    <a:pt x="24" y="55"/>
                    <a:pt x="24" y="55"/>
                    <a:pt x="24" y="55"/>
                  </a:cubicBezTo>
                  <a:cubicBezTo>
                    <a:pt x="24" y="55"/>
                    <a:pt x="24" y="55"/>
                    <a:pt x="24" y="55"/>
                  </a:cubicBezTo>
                  <a:cubicBezTo>
                    <a:pt x="23" y="56"/>
                    <a:pt x="23" y="56"/>
                    <a:pt x="23" y="56"/>
                  </a:cubicBezTo>
                  <a:cubicBezTo>
                    <a:pt x="23" y="56"/>
                    <a:pt x="23" y="56"/>
                    <a:pt x="23" y="56"/>
                  </a:cubicBezTo>
                  <a:cubicBezTo>
                    <a:pt x="24" y="57"/>
                    <a:pt x="24" y="57"/>
                    <a:pt x="24" y="57"/>
                  </a:cubicBezTo>
                  <a:cubicBezTo>
                    <a:pt x="24" y="57"/>
                    <a:pt x="24" y="57"/>
                    <a:pt x="24" y="57"/>
                  </a:cubicBezTo>
                  <a:cubicBezTo>
                    <a:pt x="23" y="57"/>
                    <a:pt x="23" y="57"/>
                    <a:pt x="23" y="57"/>
                  </a:cubicBezTo>
                  <a:cubicBezTo>
                    <a:pt x="22" y="59"/>
                    <a:pt x="22" y="59"/>
                    <a:pt x="22" y="59"/>
                  </a:cubicBezTo>
                  <a:cubicBezTo>
                    <a:pt x="23" y="59"/>
                    <a:pt x="23" y="59"/>
                    <a:pt x="23" y="59"/>
                  </a:cubicBezTo>
                  <a:cubicBezTo>
                    <a:pt x="22" y="59"/>
                    <a:pt x="22" y="59"/>
                    <a:pt x="22" y="59"/>
                  </a:cubicBezTo>
                  <a:cubicBezTo>
                    <a:pt x="22" y="60"/>
                    <a:pt x="22" y="60"/>
                    <a:pt x="22" y="60"/>
                  </a:cubicBezTo>
                  <a:cubicBezTo>
                    <a:pt x="22" y="60"/>
                    <a:pt x="22" y="60"/>
                    <a:pt x="22" y="60"/>
                  </a:cubicBezTo>
                  <a:cubicBezTo>
                    <a:pt x="21" y="59"/>
                    <a:pt x="21" y="59"/>
                    <a:pt x="21" y="59"/>
                  </a:cubicBezTo>
                  <a:cubicBezTo>
                    <a:pt x="20" y="60"/>
                    <a:pt x="20" y="60"/>
                    <a:pt x="20" y="60"/>
                  </a:cubicBezTo>
                  <a:cubicBezTo>
                    <a:pt x="20" y="60"/>
                    <a:pt x="20" y="60"/>
                    <a:pt x="20" y="60"/>
                  </a:cubicBezTo>
                  <a:cubicBezTo>
                    <a:pt x="20" y="61"/>
                    <a:pt x="20" y="61"/>
                    <a:pt x="20" y="61"/>
                  </a:cubicBezTo>
                  <a:cubicBezTo>
                    <a:pt x="19" y="61"/>
                    <a:pt x="19" y="61"/>
                    <a:pt x="19" y="61"/>
                  </a:cubicBezTo>
                  <a:cubicBezTo>
                    <a:pt x="18" y="61"/>
                    <a:pt x="18" y="61"/>
                    <a:pt x="18" y="61"/>
                  </a:cubicBezTo>
                  <a:cubicBezTo>
                    <a:pt x="19" y="61"/>
                    <a:pt x="19" y="61"/>
                    <a:pt x="19" y="61"/>
                  </a:cubicBezTo>
                  <a:cubicBezTo>
                    <a:pt x="19" y="61"/>
                    <a:pt x="19" y="61"/>
                    <a:pt x="19" y="61"/>
                  </a:cubicBezTo>
                  <a:cubicBezTo>
                    <a:pt x="19" y="60"/>
                    <a:pt x="19" y="60"/>
                    <a:pt x="19" y="60"/>
                  </a:cubicBezTo>
                  <a:cubicBezTo>
                    <a:pt x="19" y="59"/>
                    <a:pt x="19" y="59"/>
                    <a:pt x="19" y="59"/>
                  </a:cubicBezTo>
                  <a:cubicBezTo>
                    <a:pt x="18" y="58"/>
                    <a:pt x="18" y="58"/>
                    <a:pt x="18" y="58"/>
                  </a:cubicBezTo>
                  <a:cubicBezTo>
                    <a:pt x="17" y="58"/>
                    <a:pt x="17" y="58"/>
                    <a:pt x="17" y="58"/>
                  </a:cubicBezTo>
                  <a:cubicBezTo>
                    <a:pt x="17" y="59"/>
                    <a:pt x="17" y="59"/>
                    <a:pt x="17" y="59"/>
                  </a:cubicBezTo>
                  <a:cubicBezTo>
                    <a:pt x="16" y="59"/>
                    <a:pt x="16" y="59"/>
                    <a:pt x="16" y="59"/>
                  </a:cubicBezTo>
                  <a:cubicBezTo>
                    <a:pt x="16" y="59"/>
                    <a:pt x="16" y="59"/>
                    <a:pt x="16" y="59"/>
                  </a:cubicBezTo>
                  <a:cubicBezTo>
                    <a:pt x="17" y="59"/>
                    <a:pt x="17" y="59"/>
                    <a:pt x="17" y="59"/>
                  </a:cubicBezTo>
                  <a:cubicBezTo>
                    <a:pt x="16" y="60"/>
                    <a:pt x="16" y="60"/>
                    <a:pt x="16" y="60"/>
                  </a:cubicBezTo>
                  <a:cubicBezTo>
                    <a:pt x="15" y="60"/>
                    <a:pt x="15" y="60"/>
                    <a:pt x="15" y="60"/>
                  </a:cubicBezTo>
                  <a:cubicBezTo>
                    <a:pt x="15" y="60"/>
                    <a:pt x="15" y="60"/>
                    <a:pt x="15" y="60"/>
                  </a:cubicBezTo>
                  <a:cubicBezTo>
                    <a:pt x="14" y="61"/>
                    <a:pt x="14" y="61"/>
                    <a:pt x="14" y="61"/>
                  </a:cubicBezTo>
                  <a:cubicBezTo>
                    <a:pt x="14" y="61"/>
                    <a:pt x="14" y="61"/>
                    <a:pt x="14" y="61"/>
                  </a:cubicBezTo>
                  <a:cubicBezTo>
                    <a:pt x="15" y="61"/>
                    <a:pt x="15" y="61"/>
                    <a:pt x="15" y="61"/>
                  </a:cubicBezTo>
                  <a:cubicBezTo>
                    <a:pt x="15" y="61"/>
                    <a:pt x="15" y="61"/>
                    <a:pt x="15" y="61"/>
                  </a:cubicBezTo>
                  <a:cubicBezTo>
                    <a:pt x="14" y="61"/>
                    <a:pt x="14" y="61"/>
                    <a:pt x="14" y="61"/>
                  </a:cubicBezTo>
                  <a:cubicBezTo>
                    <a:pt x="14" y="62"/>
                    <a:pt x="14" y="62"/>
                    <a:pt x="14" y="62"/>
                  </a:cubicBezTo>
                  <a:cubicBezTo>
                    <a:pt x="13" y="61"/>
                    <a:pt x="13" y="61"/>
                    <a:pt x="13" y="61"/>
                  </a:cubicBezTo>
                  <a:cubicBezTo>
                    <a:pt x="13" y="61"/>
                    <a:pt x="13" y="61"/>
                    <a:pt x="13" y="61"/>
                  </a:cubicBezTo>
                  <a:cubicBezTo>
                    <a:pt x="13" y="62"/>
                    <a:pt x="13" y="62"/>
                    <a:pt x="13" y="62"/>
                  </a:cubicBezTo>
                  <a:cubicBezTo>
                    <a:pt x="14" y="62"/>
                    <a:pt x="14" y="62"/>
                    <a:pt x="14" y="62"/>
                  </a:cubicBezTo>
                  <a:cubicBezTo>
                    <a:pt x="15" y="62"/>
                    <a:pt x="15" y="62"/>
                    <a:pt x="15" y="62"/>
                  </a:cubicBezTo>
                  <a:cubicBezTo>
                    <a:pt x="14" y="63"/>
                    <a:pt x="14" y="63"/>
                    <a:pt x="14" y="63"/>
                  </a:cubicBezTo>
                  <a:cubicBezTo>
                    <a:pt x="15" y="63"/>
                    <a:pt x="15" y="63"/>
                    <a:pt x="15" y="63"/>
                  </a:cubicBezTo>
                  <a:cubicBezTo>
                    <a:pt x="15" y="64"/>
                    <a:pt x="15" y="64"/>
                    <a:pt x="15" y="64"/>
                  </a:cubicBezTo>
                  <a:cubicBezTo>
                    <a:pt x="14" y="63"/>
                    <a:pt x="14" y="63"/>
                    <a:pt x="14" y="63"/>
                  </a:cubicBezTo>
                  <a:cubicBezTo>
                    <a:pt x="14" y="63"/>
                    <a:pt x="14" y="63"/>
                    <a:pt x="14" y="63"/>
                  </a:cubicBezTo>
                  <a:cubicBezTo>
                    <a:pt x="13" y="63"/>
                    <a:pt x="13" y="63"/>
                    <a:pt x="13" y="63"/>
                  </a:cubicBezTo>
                  <a:cubicBezTo>
                    <a:pt x="12" y="62"/>
                    <a:pt x="12" y="62"/>
                    <a:pt x="12" y="62"/>
                  </a:cubicBezTo>
                  <a:cubicBezTo>
                    <a:pt x="12" y="62"/>
                    <a:pt x="12" y="62"/>
                    <a:pt x="12" y="62"/>
                  </a:cubicBezTo>
                  <a:cubicBezTo>
                    <a:pt x="12" y="62"/>
                    <a:pt x="12" y="62"/>
                    <a:pt x="12" y="62"/>
                  </a:cubicBezTo>
                  <a:cubicBezTo>
                    <a:pt x="12" y="62"/>
                    <a:pt x="12" y="62"/>
                    <a:pt x="12" y="62"/>
                  </a:cubicBezTo>
                  <a:cubicBezTo>
                    <a:pt x="12" y="63"/>
                    <a:pt x="12" y="63"/>
                    <a:pt x="12" y="63"/>
                  </a:cubicBezTo>
                  <a:cubicBezTo>
                    <a:pt x="13" y="64"/>
                    <a:pt x="13" y="64"/>
                    <a:pt x="13" y="64"/>
                  </a:cubicBezTo>
                  <a:cubicBezTo>
                    <a:pt x="14" y="64"/>
                    <a:pt x="14" y="64"/>
                    <a:pt x="14" y="64"/>
                  </a:cubicBezTo>
                  <a:cubicBezTo>
                    <a:pt x="14" y="64"/>
                    <a:pt x="14" y="64"/>
                    <a:pt x="14" y="64"/>
                  </a:cubicBezTo>
                  <a:cubicBezTo>
                    <a:pt x="14" y="64"/>
                    <a:pt x="14" y="64"/>
                    <a:pt x="14" y="64"/>
                  </a:cubicBezTo>
                  <a:cubicBezTo>
                    <a:pt x="12" y="64"/>
                    <a:pt x="12" y="64"/>
                    <a:pt x="12" y="64"/>
                  </a:cubicBezTo>
                  <a:cubicBezTo>
                    <a:pt x="11" y="63"/>
                    <a:pt x="11" y="63"/>
                    <a:pt x="11" y="63"/>
                  </a:cubicBezTo>
                  <a:cubicBezTo>
                    <a:pt x="11" y="63"/>
                    <a:pt x="11" y="63"/>
                    <a:pt x="11" y="63"/>
                  </a:cubicBezTo>
                  <a:cubicBezTo>
                    <a:pt x="10" y="63"/>
                    <a:pt x="10" y="63"/>
                    <a:pt x="10" y="63"/>
                  </a:cubicBezTo>
                  <a:cubicBezTo>
                    <a:pt x="9" y="63"/>
                    <a:pt x="9" y="63"/>
                    <a:pt x="9" y="63"/>
                  </a:cubicBezTo>
                  <a:cubicBezTo>
                    <a:pt x="9" y="62"/>
                    <a:pt x="9" y="62"/>
                    <a:pt x="9" y="62"/>
                  </a:cubicBezTo>
                  <a:cubicBezTo>
                    <a:pt x="8" y="63"/>
                    <a:pt x="8" y="63"/>
                    <a:pt x="8" y="63"/>
                  </a:cubicBezTo>
                  <a:cubicBezTo>
                    <a:pt x="8" y="63"/>
                    <a:pt x="8" y="63"/>
                    <a:pt x="8" y="63"/>
                  </a:cubicBezTo>
                  <a:cubicBezTo>
                    <a:pt x="8" y="64"/>
                    <a:pt x="8" y="64"/>
                    <a:pt x="8" y="64"/>
                  </a:cubicBezTo>
                  <a:cubicBezTo>
                    <a:pt x="9" y="64"/>
                    <a:pt x="9" y="64"/>
                    <a:pt x="9" y="64"/>
                  </a:cubicBezTo>
                  <a:cubicBezTo>
                    <a:pt x="10" y="64"/>
                    <a:pt x="10" y="64"/>
                    <a:pt x="10" y="64"/>
                  </a:cubicBezTo>
                  <a:cubicBezTo>
                    <a:pt x="10" y="64"/>
                    <a:pt x="10" y="64"/>
                    <a:pt x="10" y="64"/>
                  </a:cubicBezTo>
                  <a:cubicBezTo>
                    <a:pt x="10" y="64"/>
                    <a:pt x="10" y="64"/>
                    <a:pt x="10" y="64"/>
                  </a:cubicBezTo>
                  <a:cubicBezTo>
                    <a:pt x="10" y="65"/>
                    <a:pt x="10" y="65"/>
                    <a:pt x="10" y="65"/>
                  </a:cubicBezTo>
                  <a:cubicBezTo>
                    <a:pt x="11" y="64"/>
                    <a:pt x="11" y="64"/>
                    <a:pt x="11" y="64"/>
                  </a:cubicBezTo>
                  <a:cubicBezTo>
                    <a:pt x="12" y="64"/>
                    <a:pt x="12" y="64"/>
                    <a:pt x="12" y="64"/>
                  </a:cubicBezTo>
                  <a:cubicBezTo>
                    <a:pt x="11" y="65"/>
                    <a:pt x="11" y="65"/>
                    <a:pt x="11" y="65"/>
                  </a:cubicBezTo>
                  <a:cubicBezTo>
                    <a:pt x="10" y="65"/>
                    <a:pt x="10" y="65"/>
                    <a:pt x="10" y="65"/>
                  </a:cubicBezTo>
                  <a:cubicBezTo>
                    <a:pt x="10" y="66"/>
                    <a:pt x="10" y="66"/>
                    <a:pt x="10" y="66"/>
                  </a:cubicBezTo>
                  <a:cubicBezTo>
                    <a:pt x="9" y="66"/>
                    <a:pt x="9" y="66"/>
                    <a:pt x="9" y="66"/>
                  </a:cubicBezTo>
                  <a:cubicBezTo>
                    <a:pt x="8" y="65"/>
                    <a:pt x="8" y="65"/>
                    <a:pt x="8" y="65"/>
                  </a:cubicBezTo>
                  <a:cubicBezTo>
                    <a:pt x="8" y="65"/>
                    <a:pt x="8" y="65"/>
                    <a:pt x="8" y="65"/>
                  </a:cubicBezTo>
                  <a:cubicBezTo>
                    <a:pt x="7" y="65"/>
                    <a:pt x="7" y="65"/>
                    <a:pt x="7" y="65"/>
                  </a:cubicBezTo>
                  <a:cubicBezTo>
                    <a:pt x="7" y="64"/>
                    <a:pt x="7" y="64"/>
                    <a:pt x="7" y="64"/>
                  </a:cubicBezTo>
                  <a:cubicBezTo>
                    <a:pt x="6" y="65"/>
                    <a:pt x="6" y="65"/>
                    <a:pt x="6" y="65"/>
                  </a:cubicBezTo>
                  <a:cubicBezTo>
                    <a:pt x="6" y="65"/>
                    <a:pt x="6" y="65"/>
                    <a:pt x="6" y="65"/>
                  </a:cubicBezTo>
                  <a:cubicBezTo>
                    <a:pt x="5" y="65"/>
                    <a:pt x="5" y="65"/>
                    <a:pt x="5" y="65"/>
                  </a:cubicBezTo>
                  <a:cubicBezTo>
                    <a:pt x="5" y="65"/>
                    <a:pt x="5" y="65"/>
                    <a:pt x="5" y="65"/>
                  </a:cubicBezTo>
                  <a:cubicBezTo>
                    <a:pt x="7" y="65"/>
                    <a:pt x="7" y="65"/>
                    <a:pt x="7" y="65"/>
                  </a:cubicBezTo>
                  <a:cubicBezTo>
                    <a:pt x="7" y="66"/>
                    <a:pt x="7" y="66"/>
                    <a:pt x="7" y="66"/>
                  </a:cubicBezTo>
                  <a:cubicBezTo>
                    <a:pt x="8" y="66"/>
                    <a:pt x="8" y="66"/>
                    <a:pt x="8" y="66"/>
                  </a:cubicBezTo>
                  <a:cubicBezTo>
                    <a:pt x="8" y="67"/>
                    <a:pt x="8" y="67"/>
                    <a:pt x="8" y="67"/>
                  </a:cubicBezTo>
                  <a:cubicBezTo>
                    <a:pt x="9" y="68"/>
                    <a:pt x="9" y="68"/>
                    <a:pt x="9" y="68"/>
                  </a:cubicBezTo>
                  <a:cubicBezTo>
                    <a:pt x="8" y="68"/>
                    <a:pt x="8" y="68"/>
                    <a:pt x="8" y="68"/>
                  </a:cubicBezTo>
                  <a:cubicBezTo>
                    <a:pt x="8" y="68"/>
                    <a:pt x="8" y="68"/>
                    <a:pt x="8" y="68"/>
                  </a:cubicBezTo>
                  <a:cubicBezTo>
                    <a:pt x="8" y="67"/>
                    <a:pt x="8" y="67"/>
                    <a:pt x="8" y="67"/>
                  </a:cubicBezTo>
                  <a:cubicBezTo>
                    <a:pt x="7" y="66"/>
                    <a:pt x="7" y="66"/>
                    <a:pt x="7" y="66"/>
                  </a:cubicBezTo>
                  <a:cubicBezTo>
                    <a:pt x="6" y="66"/>
                    <a:pt x="6" y="66"/>
                    <a:pt x="6" y="66"/>
                  </a:cubicBezTo>
                  <a:cubicBezTo>
                    <a:pt x="6" y="67"/>
                    <a:pt x="6" y="67"/>
                    <a:pt x="6" y="67"/>
                  </a:cubicBezTo>
                  <a:cubicBezTo>
                    <a:pt x="6" y="67"/>
                    <a:pt x="6" y="67"/>
                    <a:pt x="6" y="67"/>
                  </a:cubicBezTo>
                  <a:cubicBezTo>
                    <a:pt x="5" y="67"/>
                    <a:pt x="5" y="67"/>
                    <a:pt x="5" y="67"/>
                  </a:cubicBezTo>
                  <a:cubicBezTo>
                    <a:pt x="4" y="68"/>
                    <a:pt x="4" y="68"/>
                    <a:pt x="4" y="68"/>
                  </a:cubicBezTo>
                  <a:cubicBezTo>
                    <a:pt x="5" y="68"/>
                    <a:pt x="5" y="68"/>
                    <a:pt x="5" y="68"/>
                  </a:cubicBezTo>
                  <a:cubicBezTo>
                    <a:pt x="5" y="68"/>
                    <a:pt x="5" y="68"/>
                    <a:pt x="5" y="68"/>
                  </a:cubicBezTo>
                  <a:cubicBezTo>
                    <a:pt x="4" y="68"/>
                    <a:pt x="4" y="68"/>
                    <a:pt x="4" y="68"/>
                  </a:cubicBezTo>
                  <a:cubicBezTo>
                    <a:pt x="4" y="68"/>
                    <a:pt x="4" y="68"/>
                    <a:pt x="4" y="68"/>
                  </a:cubicBezTo>
                  <a:cubicBezTo>
                    <a:pt x="3" y="68"/>
                    <a:pt x="3" y="68"/>
                    <a:pt x="3" y="68"/>
                  </a:cubicBezTo>
                  <a:cubicBezTo>
                    <a:pt x="3" y="68"/>
                    <a:pt x="3" y="68"/>
                    <a:pt x="3" y="68"/>
                  </a:cubicBezTo>
                  <a:cubicBezTo>
                    <a:pt x="2" y="69"/>
                    <a:pt x="2" y="69"/>
                    <a:pt x="2" y="69"/>
                  </a:cubicBezTo>
                  <a:cubicBezTo>
                    <a:pt x="2" y="68"/>
                    <a:pt x="2" y="68"/>
                    <a:pt x="2" y="68"/>
                  </a:cubicBezTo>
                  <a:cubicBezTo>
                    <a:pt x="1" y="67"/>
                    <a:pt x="1" y="67"/>
                    <a:pt x="1" y="67"/>
                  </a:cubicBezTo>
                  <a:cubicBezTo>
                    <a:pt x="1" y="67"/>
                    <a:pt x="1" y="67"/>
                    <a:pt x="1" y="67"/>
                  </a:cubicBezTo>
                  <a:cubicBezTo>
                    <a:pt x="1" y="68"/>
                    <a:pt x="1" y="68"/>
                    <a:pt x="1" y="68"/>
                  </a:cubicBezTo>
                  <a:cubicBezTo>
                    <a:pt x="2" y="69"/>
                    <a:pt x="2" y="69"/>
                    <a:pt x="2" y="69"/>
                  </a:cubicBezTo>
                  <a:cubicBezTo>
                    <a:pt x="2" y="69"/>
                    <a:pt x="2" y="69"/>
                    <a:pt x="2" y="69"/>
                  </a:cubicBezTo>
                  <a:cubicBezTo>
                    <a:pt x="2" y="69"/>
                    <a:pt x="2" y="69"/>
                    <a:pt x="2" y="69"/>
                  </a:cubicBezTo>
                  <a:cubicBezTo>
                    <a:pt x="3" y="69"/>
                    <a:pt x="3" y="69"/>
                    <a:pt x="3" y="69"/>
                  </a:cubicBezTo>
                  <a:cubicBezTo>
                    <a:pt x="4" y="69"/>
                    <a:pt x="4" y="69"/>
                    <a:pt x="4" y="69"/>
                  </a:cubicBezTo>
                  <a:cubicBezTo>
                    <a:pt x="5" y="70"/>
                    <a:pt x="5" y="70"/>
                    <a:pt x="5" y="70"/>
                  </a:cubicBezTo>
                  <a:cubicBezTo>
                    <a:pt x="6" y="70"/>
                    <a:pt x="6" y="70"/>
                    <a:pt x="6" y="70"/>
                  </a:cubicBezTo>
                  <a:cubicBezTo>
                    <a:pt x="7" y="70"/>
                    <a:pt x="7" y="70"/>
                    <a:pt x="7" y="70"/>
                  </a:cubicBezTo>
                  <a:cubicBezTo>
                    <a:pt x="7" y="70"/>
                    <a:pt x="7" y="70"/>
                    <a:pt x="7" y="70"/>
                  </a:cubicBezTo>
                  <a:cubicBezTo>
                    <a:pt x="7" y="70"/>
                    <a:pt x="7" y="70"/>
                    <a:pt x="7" y="70"/>
                  </a:cubicBezTo>
                  <a:cubicBezTo>
                    <a:pt x="5" y="70"/>
                    <a:pt x="5" y="70"/>
                    <a:pt x="5" y="70"/>
                  </a:cubicBezTo>
                  <a:cubicBezTo>
                    <a:pt x="5" y="70"/>
                    <a:pt x="5" y="70"/>
                    <a:pt x="5" y="70"/>
                  </a:cubicBezTo>
                  <a:cubicBezTo>
                    <a:pt x="4" y="70"/>
                    <a:pt x="4" y="70"/>
                    <a:pt x="4" y="70"/>
                  </a:cubicBezTo>
                  <a:cubicBezTo>
                    <a:pt x="3" y="70"/>
                    <a:pt x="3" y="70"/>
                    <a:pt x="3" y="70"/>
                  </a:cubicBezTo>
                  <a:cubicBezTo>
                    <a:pt x="2" y="70"/>
                    <a:pt x="2" y="70"/>
                    <a:pt x="2" y="70"/>
                  </a:cubicBezTo>
                  <a:cubicBezTo>
                    <a:pt x="2" y="70"/>
                    <a:pt x="2" y="70"/>
                    <a:pt x="2" y="70"/>
                  </a:cubicBezTo>
                  <a:cubicBezTo>
                    <a:pt x="1" y="70"/>
                    <a:pt x="1" y="70"/>
                    <a:pt x="1" y="70"/>
                  </a:cubicBezTo>
                  <a:cubicBezTo>
                    <a:pt x="1" y="71"/>
                    <a:pt x="1" y="71"/>
                    <a:pt x="1" y="71"/>
                  </a:cubicBezTo>
                  <a:cubicBezTo>
                    <a:pt x="2" y="71"/>
                    <a:pt x="2" y="71"/>
                    <a:pt x="2" y="71"/>
                  </a:cubicBezTo>
                  <a:cubicBezTo>
                    <a:pt x="2" y="72"/>
                    <a:pt x="2" y="72"/>
                    <a:pt x="2" y="72"/>
                  </a:cubicBezTo>
                  <a:cubicBezTo>
                    <a:pt x="2" y="72"/>
                    <a:pt x="2" y="72"/>
                    <a:pt x="2" y="72"/>
                  </a:cubicBezTo>
                  <a:cubicBezTo>
                    <a:pt x="3" y="72"/>
                    <a:pt x="3" y="72"/>
                    <a:pt x="3" y="72"/>
                  </a:cubicBezTo>
                  <a:cubicBezTo>
                    <a:pt x="4" y="72"/>
                    <a:pt x="4" y="72"/>
                    <a:pt x="4" y="72"/>
                  </a:cubicBezTo>
                  <a:cubicBezTo>
                    <a:pt x="3" y="72"/>
                    <a:pt x="3" y="72"/>
                    <a:pt x="3" y="72"/>
                  </a:cubicBezTo>
                  <a:cubicBezTo>
                    <a:pt x="2" y="72"/>
                    <a:pt x="2" y="72"/>
                    <a:pt x="2" y="72"/>
                  </a:cubicBezTo>
                  <a:cubicBezTo>
                    <a:pt x="2" y="72"/>
                    <a:pt x="2" y="72"/>
                    <a:pt x="2" y="72"/>
                  </a:cubicBezTo>
                  <a:cubicBezTo>
                    <a:pt x="1" y="72"/>
                    <a:pt x="1" y="72"/>
                    <a:pt x="1" y="72"/>
                  </a:cubicBezTo>
                  <a:cubicBezTo>
                    <a:pt x="1" y="73"/>
                    <a:pt x="1" y="73"/>
                    <a:pt x="1" y="73"/>
                  </a:cubicBezTo>
                  <a:cubicBezTo>
                    <a:pt x="2" y="73"/>
                    <a:pt x="2" y="73"/>
                    <a:pt x="2" y="73"/>
                  </a:cubicBezTo>
                  <a:cubicBezTo>
                    <a:pt x="2" y="73"/>
                    <a:pt x="2" y="73"/>
                    <a:pt x="2" y="73"/>
                  </a:cubicBezTo>
                  <a:cubicBezTo>
                    <a:pt x="1" y="73"/>
                    <a:pt x="1" y="73"/>
                    <a:pt x="1" y="73"/>
                  </a:cubicBezTo>
                  <a:cubicBezTo>
                    <a:pt x="1" y="73"/>
                    <a:pt x="1" y="73"/>
                    <a:pt x="1" y="73"/>
                  </a:cubicBezTo>
                  <a:cubicBezTo>
                    <a:pt x="1" y="74"/>
                    <a:pt x="1" y="74"/>
                    <a:pt x="1" y="74"/>
                  </a:cubicBezTo>
                  <a:cubicBezTo>
                    <a:pt x="2" y="74"/>
                    <a:pt x="2" y="74"/>
                    <a:pt x="2" y="74"/>
                  </a:cubicBezTo>
                  <a:cubicBezTo>
                    <a:pt x="2" y="74"/>
                    <a:pt x="2" y="74"/>
                    <a:pt x="2" y="74"/>
                  </a:cubicBezTo>
                  <a:cubicBezTo>
                    <a:pt x="3" y="74"/>
                    <a:pt x="3" y="74"/>
                    <a:pt x="3" y="74"/>
                  </a:cubicBezTo>
                  <a:cubicBezTo>
                    <a:pt x="3" y="74"/>
                    <a:pt x="3" y="74"/>
                    <a:pt x="3" y="74"/>
                  </a:cubicBezTo>
                  <a:cubicBezTo>
                    <a:pt x="5" y="74"/>
                    <a:pt x="5" y="74"/>
                    <a:pt x="5" y="74"/>
                  </a:cubicBezTo>
                  <a:cubicBezTo>
                    <a:pt x="6" y="74"/>
                    <a:pt x="6" y="74"/>
                    <a:pt x="6" y="74"/>
                  </a:cubicBezTo>
                  <a:cubicBezTo>
                    <a:pt x="6" y="74"/>
                    <a:pt x="6" y="74"/>
                    <a:pt x="6" y="74"/>
                  </a:cubicBezTo>
                  <a:cubicBezTo>
                    <a:pt x="7" y="74"/>
                    <a:pt x="7" y="74"/>
                    <a:pt x="7" y="74"/>
                  </a:cubicBezTo>
                  <a:cubicBezTo>
                    <a:pt x="7" y="73"/>
                    <a:pt x="7" y="73"/>
                    <a:pt x="7" y="73"/>
                  </a:cubicBezTo>
                  <a:cubicBezTo>
                    <a:pt x="7" y="73"/>
                    <a:pt x="7" y="73"/>
                    <a:pt x="7" y="73"/>
                  </a:cubicBezTo>
                  <a:cubicBezTo>
                    <a:pt x="7" y="74"/>
                    <a:pt x="7" y="74"/>
                    <a:pt x="7" y="74"/>
                  </a:cubicBezTo>
                  <a:cubicBezTo>
                    <a:pt x="8" y="74"/>
                    <a:pt x="8" y="74"/>
                    <a:pt x="8" y="74"/>
                  </a:cubicBezTo>
                  <a:cubicBezTo>
                    <a:pt x="9" y="73"/>
                    <a:pt x="9" y="73"/>
                    <a:pt x="9" y="73"/>
                  </a:cubicBezTo>
                  <a:cubicBezTo>
                    <a:pt x="10" y="73"/>
                    <a:pt x="10" y="73"/>
                    <a:pt x="10" y="73"/>
                  </a:cubicBezTo>
                  <a:cubicBezTo>
                    <a:pt x="9" y="73"/>
                    <a:pt x="9" y="73"/>
                    <a:pt x="9" y="73"/>
                  </a:cubicBezTo>
                  <a:cubicBezTo>
                    <a:pt x="9" y="74"/>
                    <a:pt x="9" y="74"/>
                    <a:pt x="9" y="74"/>
                  </a:cubicBezTo>
                  <a:cubicBezTo>
                    <a:pt x="10" y="74"/>
                    <a:pt x="10" y="74"/>
                    <a:pt x="10" y="74"/>
                  </a:cubicBezTo>
                  <a:cubicBezTo>
                    <a:pt x="10" y="74"/>
                    <a:pt x="10" y="74"/>
                    <a:pt x="10" y="74"/>
                  </a:cubicBezTo>
                  <a:cubicBezTo>
                    <a:pt x="10" y="73"/>
                    <a:pt x="10" y="73"/>
                    <a:pt x="10" y="73"/>
                  </a:cubicBezTo>
                  <a:cubicBezTo>
                    <a:pt x="11" y="72"/>
                    <a:pt x="11" y="72"/>
                    <a:pt x="11" y="72"/>
                  </a:cubicBezTo>
                  <a:cubicBezTo>
                    <a:pt x="10" y="73"/>
                    <a:pt x="10" y="73"/>
                    <a:pt x="10" y="73"/>
                  </a:cubicBezTo>
                  <a:cubicBezTo>
                    <a:pt x="11" y="74"/>
                    <a:pt x="11" y="74"/>
                    <a:pt x="11" y="74"/>
                  </a:cubicBezTo>
                  <a:cubicBezTo>
                    <a:pt x="11" y="74"/>
                    <a:pt x="11" y="74"/>
                    <a:pt x="11" y="74"/>
                  </a:cubicBezTo>
                  <a:cubicBezTo>
                    <a:pt x="9" y="75"/>
                    <a:pt x="9" y="75"/>
                    <a:pt x="9" y="75"/>
                  </a:cubicBezTo>
                  <a:cubicBezTo>
                    <a:pt x="9" y="75"/>
                    <a:pt x="9" y="75"/>
                    <a:pt x="9" y="75"/>
                  </a:cubicBezTo>
                  <a:cubicBezTo>
                    <a:pt x="9" y="75"/>
                    <a:pt x="9" y="75"/>
                    <a:pt x="9" y="75"/>
                  </a:cubicBezTo>
                  <a:cubicBezTo>
                    <a:pt x="9" y="76"/>
                    <a:pt x="9" y="76"/>
                    <a:pt x="9" y="76"/>
                  </a:cubicBezTo>
                  <a:cubicBezTo>
                    <a:pt x="8" y="76"/>
                    <a:pt x="8" y="76"/>
                    <a:pt x="8" y="76"/>
                  </a:cubicBezTo>
                  <a:cubicBezTo>
                    <a:pt x="8" y="75"/>
                    <a:pt x="8" y="75"/>
                    <a:pt x="8" y="75"/>
                  </a:cubicBezTo>
                  <a:cubicBezTo>
                    <a:pt x="8" y="75"/>
                    <a:pt x="8" y="75"/>
                    <a:pt x="8" y="75"/>
                  </a:cubicBezTo>
                  <a:cubicBezTo>
                    <a:pt x="8" y="74"/>
                    <a:pt x="8" y="74"/>
                    <a:pt x="8" y="74"/>
                  </a:cubicBezTo>
                  <a:cubicBezTo>
                    <a:pt x="7" y="74"/>
                    <a:pt x="7" y="74"/>
                    <a:pt x="7" y="74"/>
                  </a:cubicBezTo>
                  <a:cubicBezTo>
                    <a:pt x="6" y="75"/>
                    <a:pt x="6" y="75"/>
                    <a:pt x="6" y="75"/>
                  </a:cubicBezTo>
                  <a:cubicBezTo>
                    <a:pt x="6" y="75"/>
                    <a:pt x="6" y="75"/>
                    <a:pt x="6" y="75"/>
                  </a:cubicBezTo>
                  <a:cubicBezTo>
                    <a:pt x="6" y="75"/>
                    <a:pt x="6" y="75"/>
                    <a:pt x="6" y="75"/>
                  </a:cubicBezTo>
                  <a:cubicBezTo>
                    <a:pt x="5" y="75"/>
                    <a:pt x="5" y="75"/>
                    <a:pt x="5" y="75"/>
                  </a:cubicBezTo>
                  <a:cubicBezTo>
                    <a:pt x="4" y="75"/>
                    <a:pt x="4" y="75"/>
                    <a:pt x="4" y="75"/>
                  </a:cubicBezTo>
                  <a:cubicBezTo>
                    <a:pt x="3" y="75"/>
                    <a:pt x="3" y="75"/>
                    <a:pt x="3" y="75"/>
                  </a:cubicBezTo>
                  <a:cubicBezTo>
                    <a:pt x="2" y="75"/>
                    <a:pt x="2" y="75"/>
                    <a:pt x="2" y="75"/>
                  </a:cubicBezTo>
                  <a:cubicBezTo>
                    <a:pt x="2" y="75"/>
                    <a:pt x="2" y="75"/>
                    <a:pt x="2" y="75"/>
                  </a:cubicBezTo>
                  <a:cubicBezTo>
                    <a:pt x="1" y="75"/>
                    <a:pt x="1" y="75"/>
                    <a:pt x="1" y="75"/>
                  </a:cubicBezTo>
                  <a:cubicBezTo>
                    <a:pt x="1" y="75"/>
                    <a:pt x="1" y="75"/>
                    <a:pt x="1" y="75"/>
                  </a:cubicBezTo>
                  <a:cubicBezTo>
                    <a:pt x="1" y="76"/>
                    <a:pt x="1" y="76"/>
                    <a:pt x="1" y="76"/>
                  </a:cubicBezTo>
                  <a:cubicBezTo>
                    <a:pt x="1" y="76"/>
                    <a:pt x="1" y="76"/>
                    <a:pt x="1" y="76"/>
                  </a:cubicBezTo>
                  <a:cubicBezTo>
                    <a:pt x="1" y="76"/>
                    <a:pt x="1" y="76"/>
                    <a:pt x="1" y="76"/>
                  </a:cubicBezTo>
                  <a:cubicBezTo>
                    <a:pt x="2" y="76"/>
                    <a:pt x="2" y="76"/>
                    <a:pt x="2" y="76"/>
                  </a:cubicBezTo>
                  <a:cubicBezTo>
                    <a:pt x="2" y="76"/>
                    <a:pt x="2" y="76"/>
                    <a:pt x="2" y="76"/>
                  </a:cubicBezTo>
                  <a:cubicBezTo>
                    <a:pt x="3" y="76"/>
                    <a:pt x="3" y="76"/>
                    <a:pt x="3" y="76"/>
                  </a:cubicBezTo>
                  <a:cubicBezTo>
                    <a:pt x="2" y="76"/>
                    <a:pt x="2" y="76"/>
                    <a:pt x="2" y="76"/>
                  </a:cubicBezTo>
                  <a:cubicBezTo>
                    <a:pt x="2" y="77"/>
                    <a:pt x="2" y="77"/>
                    <a:pt x="2" y="77"/>
                  </a:cubicBezTo>
                  <a:cubicBezTo>
                    <a:pt x="2" y="77"/>
                    <a:pt x="2" y="77"/>
                    <a:pt x="2" y="77"/>
                  </a:cubicBezTo>
                  <a:cubicBezTo>
                    <a:pt x="1" y="77"/>
                    <a:pt x="1" y="77"/>
                    <a:pt x="1" y="77"/>
                  </a:cubicBezTo>
                  <a:cubicBezTo>
                    <a:pt x="2" y="78"/>
                    <a:pt x="2" y="78"/>
                    <a:pt x="2" y="78"/>
                  </a:cubicBezTo>
                  <a:cubicBezTo>
                    <a:pt x="2" y="78"/>
                    <a:pt x="2" y="78"/>
                    <a:pt x="2" y="78"/>
                  </a:cubicBezTo>
                  <a:cubicBezTo>
                    <a:pt x="3" y="77"/>
                    <a:pt x="3" y="77"/>
                    <a:pt x="3" y="77"/>
                  </a:cubicBezTo>
                  <a:cubicBezTo>
                    <a:pt x="4" y="77"/>
                    <a:pt x="4" y="77"/>
                    <a:pt x="4" y="77"/>
                  </a:cubicBezTo>
                  <a:cubicBezTo>
                    <a:pt x="4" y="78"/>
                    <a:pt x="4" y="78"/>
                    <a:pt x="4" y="78"/>
                  </a:cubicBezTo>
                  <a:cubicBezTo>
                    <a:pt x="4" y="78"/>
                    <a:pt x="4" y="78"/>
                    <a:pt x="4" y="78"/>
                  </a:cubicBezTo>
                  <a:cubicBezTo>
                    <a:pt x="3" y="79"/>
                    <a:pt x="3" y="79"/>
                    <a:pt x="3" y="79"/>
                  </a:cubicBezTo>
                  <a:cubicBezTo>
                    <a:pt x="3" y="79"/>
                    <a:pt x="3" y="79"/>
                    <a:pt x="3" y="79"/>
                  </a:cubicBezTo>
                  <a:cubicBezTo>
                    <a:pt x="4" y="79"/>
                    <a:pt x="4" y="79"/>
                    <a:pt x="4" y="79"/>
                  </a:cubicBezTo>
                  <a:cubicBezTo>
                    <a:pt x="4" y="80"/>
                    <a:pt x="4" y="80"/>
                    <a:pt x="4" y="80"/>
                  </a:cubicBezTo>
                  <a:cubicBezTo>
                    <a:pt x="4" y="80"/>
                    <a:pt x="4" y="80"/>
                    <a:pt x="4" y="80"/>
                  </a:cubicBezTo>
                  <a:cubicBezTo>
                    <a:pt x="4" y="81"/>
                    <a:pt x="4" y="81"/>
                    <a:pt x="4" y="81"/>
                  </a:cubicBezTo>
                  <a:cubicBezTo>
                    <a:pt x="4" y="81"/>
                    <a:pt x="4" y="81"/>
                    <a:pt x="4" y="81"/>
                  </a:cubicBezTo>
                  <a:cubicBezTo>
                    <a:pt x="5" y="80"/>
                    <a:pt x="5" y="80"/>
                    <a:pt x="5" y="80"/>
                  </a:cubicBezTo>
                  <a:cubicBezTo>
                    <a:pt x="5" y="80"/>
                    <a:pt x="5" y="80"/>
                    <a:pt x="5" y="80"/>
                  </a:cubicBezTo>
                  <a:cubicBezTo>
                    <a:pt x="5" y="79"/>
                    <a:pt x="5" y="79"/>
                    <a:pt x="5" y="79"/>
                  </a:cubicBezTo>
                  <a:cubicBezTo>
                    <a:pt x="7" y="78"/>
                    <a:pt x="7" y="78"/>
                    <a:pt x="7" y="78"/>
                  </a:cubicBezTo>
                  <a:cubicBezTo>
                    <a:pt x="8" y="78"/>
                    <a:pt x="8" y="78"/>
                    <a:pt x="8" y="78"/>
                  </a:cubicBezTo>
                  <a:cubicBezTo>
                    <a:pt x="8" y="78"/>
                    <a:pt x="8" y="78"/>
                    <a:pt x="8" y="78"/>
                  </a:cubicBezTo>
                  <a:cubicBezTo>
                    <a:pt x="8" y="79"/>
                    <a:pt x="8" y="79"/>
                    <a:pt x="8" y="79"/>
                  </a:cubicBezTo>
                  <a:cubicBezTo>
                    <a:pt x="7" y="79"/>
                    <a:pt x="7" y="79"/>
                    <a:pt x="7" y="79"/>
                  </a:cubicBezTo>
                  <a:cubicBezTo>
                    <a:pt x="7" y="80"/>
                    <a:pt x="7" y="80"/>
                    <a:pt x="7" y="80"/>
                  </a:cubicBezTo>
                  <a:cubicBezTo>
                    <a:pt x="7" y="81"/>
                    <a:pt x="7" y="81"/>
                    <a:pt x="7" y="81"/>
                  </a:cubicBezTo>
                  <a:cubicBezTo>
                    <a:pt x="7" y="80"/>
                    <a:pt x="7" y="80"/>
                    <a:pt x="7" y="80"/>
                  </a:cubicBezTo>
                  <a:cubicBezTo>
                    <a:pt x="7" y="79"/>
                    <a:pt x="7" y="79"/>
                    <a:pt x="7" y="79"/>
                  </a:cubicBezTo>
                  <a:cubicBezTo>
                    <a:pt x="6" y="79"/>
                    <a:pt x="6" y="79"/>
                    <a:pt x="6" y="79"/>
                  </a:cubicBezTo>
                  <a:cubicBezTo>
                    <a:pt x="6" y="80"/>
                    <a:pt x="6" y="80"/>
                    <a:pt x="6" y="80"/>
                  </a:cubicBezTo>
                  <a:cubicBezTo>
                    <a:pt x="5" y="80"/>
                    <a:pt x="5" y="80"/>
                    <a:pt x="5" y="80"/>
                  </a:cubicBezTo>
                  <a:cubicBezTo>
                    <a:pt x="6" y="81"/>
                    <a:pt x="6" y="81"/>
                    <a:pt x="6" y="81"/>
                  </a:cubicBezTo>
                  <a:cubicBezTo>
                    <a:pt x="5" y="81"/>
                    <a:pt x="5" y="81"/>
                    <a:pt x="5" y="81"/>
                  </a:cubicBezTo>
                  <a:cubicBezTo>
                    <a:pt x="5" y="81"/>
                    <a:pt x="5" y="81"/>
                    <a:pt x="5" y="81"/>
                  </a:cubicBezTo>
                  <a:cubicBezTo>
                    <a:pt x="4" y="82"/>
                    <a:pt x="4" y="82"/>
                    <a:pt x="4" y="82"/>
                  </a:cubicBezTo>
                  <a:cubicBezTo>
                    <a:pt x="5" y="82"/>
                    <a:pt x="5" y="82"/>
                    <a:pt x="5" y="82"/>
                  </a:cubicBezTo>
                  <a:cubicBezTo>
                    <a:pt x="6" y="82"/>
                    <a:pt x="6" y="82"/>
                    <a:pt x="6" y="82"/>
                  </a:cubicBezTo>
                  <a:cubicBezTo>
                    <a:pt x="6" y="83"/>
                    <a:pt x="6" y="83"/>
                    <a:pt x="6" y="83"/>
                  </a:cubicBezTo>
                  <a:cubicBezTo>
                    <a:pt x="5" y="83"/>
                    <a:pt x="5" y="83"/>
                    <a:pt x="5" y="83"/>
                  </a:cubicBezTo>
                  <a:cubicBezTo>
                    <a:pt x="5" y="83"/>
                    <a:pt x="5" y="83"/>
                    <a:pt x="5" y="83"/>
                  </a:cubicBezTo>
                  <a:cubicBezTo>
                    <a:pt x="5" y="84"/>
                    <a:pt x="5" y="84"/>
                    <a:pt x="5" y="84"/>
                  </a:cubicBezTo>
                  <a:cubicBezTo>
                    <a:pt x="4" y="83"/>
                    <a:pt x="4" y="83"/>
                    <a:pt x="4" y="83"/>
                  </a:cubicBezTo>
                  <a:cubicBezTo>
                    <a:pt x="4" y="83"/>
                    <a:pt x="4" y="83"/>
                    <a:pt x="4" y="83"/>
                  </a:cubicBezTo>
                  <a:cubicBezTo>
                    <a:pt x="4" y="84"/>
                    <a:pt x="4" y="84"/>
                    <a:pt x="4" y="84"/>
                  </a:cubicBezTo>
                  <a:cubicBezTo>
                    <a:pt x="3" y="83"/>
                    <a:pt x="3" y="83"/>
                    <a:pt x="3" y="83"/>
                  </a:cubicBezTo>
                  <a:cubicBezTo>
                    <a:pt x="3" y="84"/>
                    <a:pt x="3" y="84"/>
                    <a:pt x="3" y="84"/>
                  </a:cubicBezTo>
                  <a:cubicBezTo>
                    <a:pt x="2" y="84"/>
                    <a:pt x="2" y="84"/>
                    <a:pt x="2" y="84"/>
                  </a:cubicBezTo>
                  <a:cubicBezTo>
                    <a:pt x="2" y="85"/>
                    <a:pt x="2" y="85"/>
                    <a:pt x="2" y="85"/>
                  </a:cubicBezTo>
                  <a:cubicBezTo>
                    <a:pt x="3" y="86"/>
                    <a:pt x="3" y="86"/>
                    <a:pt x="3" y="86"/>
                  </a:cubicBezTo>
                  <a:cubicBezTo>
                    <a:pt x="4" y="86"/>
                    <a:pt x="4" y="86"/>
                    <a:pt x="4" y="86"/>
                  </a:cubicBezTo>
                  <a:cubicBezTo>
                    <a:pt x="4" y="86"/>
                    <a:pt x="4" y="86"/>
                    <a:pt x="4" y="86"/>
                  </a:cubicBezTo>
                  <a:cubicBezTo>
                    <a:pt x="5" y="86"/>
                    <a:pt x="5" y="86"/>
                    <a:pt x="5" y="86"/>
                  </a:cubicBezTo>
                  <a:cubicBezTo>
                    <a:pt x="4" y="85"/>
                    <a:pt x="4" y="85"/>
                    <a:pt x="4" y="85"/>
                  </a:cubicBezTo>
                  <a:cubicBezTo>
                    <a:pt x="5" y="85"/>
                    <a:pt x="5" y="85"/>
                    <a:pt x="5" y="85"/>
                  </a:cubicBezTo>
                  <a:cubicBezTo>
                    <a:pt x="6" y="85"/>
                    <a:pt x="6" y="85"/>
                    <a:pt x="6" y="85"/>
                  </a:cubicBezTo>
                  <a:cubicBezTo>
                    <a:pt x="5" y="85"/>
                    <a:pt x="5" y="85"/>
                    <a:pt x="5" y="85"/>
                  </a:cubicBezTo>
                  <a:cubicBezTo>
                    <a:pt x="6" y="86"/>
                    <a:pt x="6" y="86"/>
                    <a:pt x="6" y="86"/>
                  </a:cubicBezTo>
                  <a:cubicBezTo>
                    <a:pt x="6" y="87"/>
                    <a:pt x="6" y="87"/>
                    <a:pt x="6" y="87"/>
                  </a:cubicBezTo>
                  <a:cubicBezTo>
                    <a:pt x="5" y="87"/>
                    <a:pt x="5" y="87"/>
                    <a:pt x="5" y="87"/>
                  </a:cubicBezTo>
                  <a:cubicBezTo>
                    <a:pt x="6" y="88"/>
                    <a:pt x="6" y="88"/>
                    <a:pt x="6" y="88"/>
                  </a:cubicBezTo>
                  <a:cubicBezTo>
                    <a:pt x="6" y="88"/>
                    <a:pt x="6" y="88"/>
                    <a:pt x="6" y="88"/>
                  </a:cubicBezTo>
                  <a:cubicBezTo>
                    <a:pt x="7" y="87"/>
                    <a:pt x="7" y="87"/>
                    <a:pt x="7" y="87"/>
                  </a:cubicBezTo>
                  <a:cubicBezTo>
                    <a:pt x="8" y="88"/>
                    <a:pt x="8" y="88"/>
                    <a:pt x="8" y="88"/>
                  </a:cubicBezTo>
                  <a:cubicBezTo>
                    <a:pt x="7" y="88"/>
                    <a:pt x="7" y="88"/>
                    <a:pt x="7" y="88"/>
                  </a:cubicBezTo>
                  <a:cubicBezTo>
                    <a:pt x="6" y="88"/>
                    <a:pt x="6" y="88"/>
                    <a:pt x="6" y="88"/>
                  </a:cubicBezTo>
                  <a:cubicBezTo>
                    <a:pt x="7" y="89"/>
                    <a:pt x="7" y="89"/>
                    <a:pt x="7" y="89"/>
                  </a:cubicBezTo>
                  <a:cubicBezTo>
                    <a:pt x="7" y="89"/>
                    <a:pt x="7" y="89"/>
                    <a:pt x="7" y="89"/>
                  </a:cubicBezTo>
                  <a:cubicBezTo>
                    <a:pt x="5" y="88"/>
                    <a:pt x="5" y="88"/>
                    <a:pt x="5" y="88"/>
                  </a:cubicBezTo>
                  <a:cubicBezTo>
                    <a:pt x="4" y="88"/>
                    <a:pt x="4" y="88"/>
                    <a:pt x="4" y="88"/>
                  </a:cubicBezTo>
                  <a:cubicBezTo>
                    <a:pt x="4" y="88"/>
                    <a:pt x="4" y="88"/>
                    <a:pt x="4" y="88"/>
                  </a:cubicBezTo>
                  <a:cubicBezTo>
                    <a:pt x="3" y="88"/>
                    <a:pt x="3" y="88"/>
                    <a:pt x="3" y="88"/>
                  </a:cubicBezTo>
                  <a:cubicBezTo>
                    <a:pt x="3" y="89"/>
                    <a:pt x="3" y="89"/>
                    <a:pt x="3" y="89"/>
                  </a:cubicBezTo>
                  <a:cubicBezTo>
                    <a:pt x="3" y="89"/>
                    <a:pt x="3" y="89"/>
                    <a:pt x="3" y="89"/>
                  </a:cubicBezTo>
                  <a:cubicBezTo>
                    <a:pt x="4" y="91"/>
                    <a:pt x="4" y="91"/>
                    <a:pt x="4" y="91"/>
                  </a:cubicBezTo>
                  <a:cubicBezTo>
                    <a:pt x="5" y="91"/>
                    <a:pt x="5" y="91"/>
                    <a:pt x="5" y="91"/>
                  </a:cubicBezTo>
                  <a:cubicBezTo>
                    <a:pt x="6" y="92"/>
                    <a:pt x="6" y="92"/>
                    <a:pt x="6" y="92"/>
                  </a:cubicBezTo>
                  <a:cubicBezTo>
                    <a:pt x="8" y="92"/>
                    <a:pt x="8" y="92"/>
                    <a:pt x="8" y="92"/>
                  </a:cubicBezTo>
                  <a:cubicBezTo>
                    <a:pt x="8" y="93"/>
                    <a:pt x="8" y="93"/>
                    <a:pt x="8" y="93"/>
                  </a:cubicBezTo>
                  <a:cubicBezTo>
                    <a:pt x="7" y="93"/>
                    <a:pt x="7" y="93"/>
                    <a:pt x="7" y="93"/>
                  </a:cubicBezTo>
                  <a:cubicBezTo>
                    <a:pt x="8" y="94"/>
                    <a:pt x="8" y="94"/>
                    <a:pt x="8" y="94"/>
                  </a:cubicBezTo>
                  <a:cubicBezTo>
                    <a:pt x="9" y="93"/>
                    <a:pt x="9" y="93"/>
                    <a:pt x="9" y="93"/>
                  </a:cubicBezTo>
                  <a:cubicBezTo>
                    <a:pt x="8" y="93"/>
                    <a:pt x="8" y="93"/>
                    <a:pt x="8" y="93"/>
                  </a:cubicBezTo>
                  <a:cubicBezTo>
                    <a:pt x="9" y="93"/>
                    <a:pt x="9" y="93"/>
                    <a:pt x="9" y="93"/>
                  </a:cubicBezTo>
                  <a:cubicBezTo>
                    <a:pt x="10" y="93"/>
                    <a:pt x="10" y="93"/>
                    <a:pt x="10" y="93"/>
                  </a:cubicBezTo>
                  <a:cubicBezTo>
                    <a:pt x="9" y="93"/>
                    <a:pt x="9" y="93"/>
                    <a:pt x="9" y="93"/>
                  </a:cubicBezTo>
                  <a:cubicBezTo>
                    <a:pt x="10" y="94"/>
                    <a:pt x="10" y="94"/>
                    <a:pt x="10" y="94"/>
                  </a:cubicBezTo>
                  <a:cubicBezTo>
                    <a:pt x="11" y="94"/>
                    <a:pt x="11" y="94"/>
                    <a:pt x="11" y="94"/>
                  </a:cubicBezTo>
                  <a:cubicBezTo>
                    <a:pt x="11" y="94"/>
                    <a:pt x="11" y="94"/>
                    <a:pt x="11" y="94"/>
                  </a:cubicBezTo>
                  <a:cubicBezTo>
                    <a:pt x="12" y="94"/>
                    <a:pt x="12" y="94"/>
                    <a:pt x="12" y="94"/>
                  </a:cubicBezTo>
                  <a:cubicBezTo>
                    <a:pt x="13" y="93"/>
                    <a:pt x="13" y="93"/>
                    <a:pt x="13" y="93"/>
                  </a:cubicBezTo>
                  <a:cubicBezTo>
                    <a:pt x="13" y="93"/>
                    <a:pt x="13" y="93"/>
                    <a:pt x="13" y="93"/>
                  </a:cubicBezTo>
                  <a:cubicBezTo>
                    <a:pt x="14" y="92"/>
                    <a:pt x="14" y="92"/>
                    <a:pt x="14" y="92"/>
                  </a:cubicBezTo>
                  <a:cubicBezTo>
                    <a:pt x="14" y="92"/>
                    <a:pt x="14" y="92"/>
                    <a:pt x="14" y="92"/>
                  </a:cubicBezTo>
                  <a:cubicBezTo>
                    <a:pt x="14" y="93"/>
                    <a:pt x="14" y="93"/>
                    <a:pt x="14" y="93"/>
                  </a:cubicBezTo>
                  <a:cubicBezTo>
                    <a:pt x="14" y="93"/>
                    <a:pt x="14" y="93"/>
                    <a:pt x="14" y="93"/>
                  </a:cubicBezTo>
                  <a:cubicBezTo>
                    <a:pt x="16" y="92"/>
                    <a:pt x="16" y="92"/>
                    <a:pt x="16" y="92"/>
                  </a:cubicBezTo>
                  <a:cubicBezTo>
                    <a:pt x="16" y="91"/>
                    <a:pt x="16" y="91"/>
                    <a:pt x="16" y="91"/>
                  </a:cubicBezTo>
                  <a:cubicBezTo>
                    <a:pt x="15" y="90"/>
                    <a:pt x="15" y="90"/>
                    <a:pt x="15" y="90"/>
                  </a:cubicBezTo>
                  <a:cubicBezTo>
                    <a:pt x="16" y="91"/>
                    <a:pt x="16" y="91"/>
                    <a:pt x="16" y="91"/>
                  </a:cubicBezTo>
                  <a:cubicBezTo>
                    <a:pt x="17" y="90"/>
                    <a:pt x="17" y="90"/>
                    <a:pt x="17" y="90"/>
                  </a:cubicBezTo>
                  <a:cubicBezTo>
                    <a:pt x="17" y="90"/>
                    <a:pt x="17" y="90"/>
                    <a:pt x="17" y="90"/>
                  </a:cubicBezTo>
                  <a:cubicBezTo>
                    <a:pt x="18" y="90"/>
                    <a:pt x="18" y="90"/>
                    <a:pt x="18" y="90"/>
                  </a:cubicBezTo>
                  <a:cubicBezTo>
                    <a:pt x="18" y="89"/>
                    <a:pt x="18" y="89"/>
                    <a:pt x="18" y="89"/>
                  </a:cubicBezTo>
                  <a:cubicBezTo>
                    <a:pt x="18" y="89"/>
                    <a:pt x="18" y="89"/>
                    <a:pt x="18" y="89"/>
                  </a:cubicBezTo>
                  <a:cubicBezTo>
                    <a:pt x="19" y="89"/>
                    <a:pt x="19" y="89"/>
                    <a:pt x="19" y="89"/>
                  </a:cubicBezTo>
                  <a:cubicBezTo>
                    <a:pt x="19" y="88"/>
                    <a:pt x="19" y="88"/>
                    <a:pt x="19" y="88"/>
                  </a:cubicBezTo>
                  <a:cubicBezTo>
                    <a:pt x="18" y="87"/>
                    <a:pt x="18" y="87"/>
                    <a:pt x="18" y="87"/>
                  </a:cubicBezTo>
                  <a:cubicBezTo>
                    <a:pt x="19" y="87"/>
                    <a:pt x="19" y="87"/>
                    <a:pt x="19" y="87"/>
                  </a:cubicBezTo>
                  <a:cubicBezTo>
                    <a:pt x="18" y="86"/>
                    <a:pt x="18" y="86"/>
                    <a:pt x="18" y="86"/>
                  </a:cubicBezTo>
                  <a:cubicBezTo>
                    <a:pt x="17" y="86"/>
                    <a:pt x="17" y="86"/>
                    <a:pt x="17" y="86"/>
                  </a:cubicBezTo>
                  <a:cubicBezTo>
                    <a:pt x="17" y="85"/>
                    <a:pt x="17" y="85"/>
                    <a:pt x="17" y="85"/>
                  </a:cubicBezTo>
                  <a:cubicBezTo>
                    <a:pt x="18" y="85"/>
                    <a:pt x="18" y="85"/>
                    <a:pt x="18" y="85"/>
                  </a:cubicBezTo>
                  <a:cubicBezTo>
                    <a:pt x="19" y="86"/>
                    <a:pt x="19" y="86"/>
                    <a:pt x="19" y="86"/>
                  </a:cubicBezTo>
                  <a:cubicBezTo>
                    <a:pt x="19" y="87"/>
                    <a:pt x="19" y="87"/>
                    <a:pt x="19" y="87"/>
                  </a:cubicBezTo>
                  <a:cubicBezTo>
                    <a:pt x="19" y="87"/>
                    <a:pt x="19" y="87"/>
                    <a:pt x="19" y="87"/>
                  </a:cubicBezTo>
                  <a:cubicBezTo>
                    <a:pt x="20" y="87"/>
                    <a:pt x="20" y="87"/>
                    <a:pt x="20" y="87"/>
                  </a:cubicBezTo>
                  <a:cubicBezTo>
                    <a:pt x="20" y="88"/>
                    <a:pt x="20" y="88"/>
                    <a:pt x="20" y="88"/>
                  </a:cubicBezTo>
                  <a:cubicBezTo>
                    <a:pt x="20" y="88"/>
                    <a:pt x="20" y="88"/>
                    <a:pt x="20" y="88"/>
                  </a:cubicBezTo>
                  <a:cubicBezTo>
                    <a:pt x="21" y="88"/>
                    <a:pt x="21" y="88"/>
                    <a:pt x="21" y="88"/>
                  </a:cubicBezTo>
                  <a:cubicBezTo>
                    <a:pt x="21" y="88"/>
                    <a:pt x="21" y="88"/>
                    <a:pt x="21" y="88"/>
                  </a:cubicBezTo>
                  <a:cubicBezTo>
                    <a:pt x="20" y="87"/>
                    <a:pt x="20" y="87"/>
                    <a:pt x="20" y="87"/>
                  </a:cubicBezTo>
                  <a:cubicBezTo>
                    <a:pt x="21" y="87"/>
                    <a:pt x="21" y="87"/>
                    <a:pt x="21" y="87"/>
                  </a:cubicBezTo>
                  <a:cubicBezTo>
                    <a:pt x="21" y="87"/>
                    <a:pt x="21" y="87"/>
                    <a:pt x="21" y="87"/>
                  </a:cubicBezTo>
                  <a:cubicBezTo>
                    <a:pt x="21" y="88"/>
                    <a:pt x="21" y="88"/>
                    <a:pt x="21" y="88"/>
                  </a:cubicBezTo>
                  <a:cubicBezTo>
                    <a:pt x="23" y="87"/>
                    <a:pt x="23" y="87"/>
                    <a:pt x="23" y="87"/>
                  </a:cubicBezTo>
                  <a:cubicBezTo>
                    <a:pt x="23" y="86"/>
                    <a:pt x="23" y="86"/>
                    <a:pt x="23" y="86"/>
                  </a:cubicBezTo>
                  <a:cubicBezTo>
                    <a:pt x="23" y="85"/>
                    <a:pt x="23" y="85"/>
                    <a:pt x="23" y="85"/>
                  </a:cubicBezTo>
                  <a:cubicBezTo>
                    <a:pt x="22" y="85"/>
                    <a:pt x="22" y="85"/>
                    <a:pt x="22" y="85"/>
                  </a:cubicBezTo>
                  <a:cubicBezTo>
                    <a:pt x="22" y="84"/>
                    <a:pt x="22" y="84"/>
                    <a:pt x="22" y="84"/>
                  </a:cubicBezTo>
                  <a:cubicBezTo>
                    <a:pt x="22" y="84"/>
                    <a:pt x="22" y="84"/>
                    <a:pt x="22" y="84"/>
                  </a:cubicBezTo>
                  <a:cubicBezTo>
                    <a:pt x="22" y="84"/>
                    <a:pt x="22" y="84"/>
                    <a:pt x="22" y="84"/>
                  </a:cubicBezTo>
                  <a:cubicBezTo>
                    <a:pt x="23" y="84"/>
                    <a:pt x="23" y="84"/>
                    <a:pt x="23" y="84"/>
                  </a:cubicBezTo>
                  <a:cubicBezTo>
                    <a:pt x="23" y="83"/>
                    <a:pt x="23" y="83"/>
                    <a:pt x="23" y="83"/>
                  </a:cubicBezTo>
                  <a:cubicBezTo>
                    <a:pt x="22" y="83"/>
                    <a:pt x="22" y="83"/>
                    <a:pt x="22" y="83"/>
                  </a:cubicBezTo>
                  <a:cubicBezTo>
                    <a:pt x="22" y="82"/>
                    <a:pt x="22" y="82"/>
                    <a:pt x="22" y="82"/>
                  </a:cubicBezTo>
                  <a:cubicBezTo>
                    <a:pt x="23" y="82"/>
                    <a:pt x="23" y="82"/>
                    <a:pt x="23" y="82"/>
                  </a:cubicBezTo>
                  <a:cubicBezTo>
                    <a:pt x="24" y="82"/>
                    <a:pt x="24" y="82"/>
                    <a:pt x="24" y="82"/>
                  </a:cubicBezTo>
                  <a:cubicBezTo>
                    <a:pt x="23" y="83"/>
                    <a:pt x="23" y="83"/>
                    <a:pt x="23" y="83"/>
                  </a:cubicBezTo>
                  <a:cubicBezTo>
                    <a:pt x="23" y="84"/>
                    <a:pt x="23" y="84"/>
                    <a:pt x="23" y="84"/>
                  </a:cubicBezTo>
                  <a:cubicBezTo>
                    <a:pt x="23" y="85"/>
                    <a:pt x="23" y="85"/>
                    <a:pt x="23" y="85"/>
                  </a:cubicBezTo>
                  <a:cubicBezTo>
                    <a:pt x="24" y="85"/>
                    <a:pt x="24" y="85"/>
                    <a:pt x="24" y="85"/>
                  </a:cubicBezTo>
                  <a:cubicBezTo>
                    <a:pt x="24" y="86"/>
                    <a:pt x="24" y="86"/>
                    <a:pt x="24" y="86"/>
                  </a:cubicBezTo>
                  <a:cubicBezTo>
                    <a:pt x="25" y="87"/>
                    <a:pt x="25" y="87"/>
                    <a:pt x="25" y="87"/>
                  </a:cubicBezTo>
                  <a:cubicBezTo>
                    <a:pt x="26" y="87"/>
                    <a:pt x="26" y="87"/>
                    <a:pt x="26" y="87"/>
                  </a:cubicBezTo>
                  <a:cubicBezTo>
                    <a:pt x="26" y="87"/>
                    <a:pt x="26" y="87"/>
                    <a:pt x="26" y="87"/>
                  </a:cubicBezTo>
                  <a:cubicBezTo>
                    <a:pt x="26" y="87"/>
                    <a:pt x="26" y="87"/>
                    <a:pt x="26" y="87"/>
                  </a:cubicBezTo>
                  <a:cubicBezTo>
                    <a:pt x="27" y="88"/>
                    <a:pt x="27" y="88"/>
                    <a:pt x="27" y="88"/>
                  </a:cubicBezTo>
                  <a:cubicBezTo>
                    <a:pt x="27" y="88"/>
                    <a:pt x="27" y="88"/>
                    <a:pt x="27" y="88"/>
                  </a:cubicBezTo>
                  <a:cubicBezTo>
                    <a:pt x="28" y="88"/>
                    <a:pt x="28" y="88"/>
                    <a:pt x="28" y="88"/>
                  </a:cubicBezTo>
                  <a:cubicBezTo>
                    <a:pt x="27" y="85"/>
                    <a:pt x="27" y="85"/>
                    <a:pt x="27" y="85"/>
                  </a:cubicBezTo>
                  <a:cubicBezTo>
                    <a:pt x="27" y="84"/>
                    <a:pt x="27" y="84"/>
                    <a:pt x="27" y="84"/>
                  </a:cubicBezTo>
                  <a:cubicBezTo>
                    <a:pt x="27" y="83"/>
                    <a:pt x="27" y="83"/>
                    <a:pt x="27" y="83"/>
                  </a:cubicBezTo>
                  <a:cubicBezTo>
                    <a:pt x="28" y="83"/>
                    <a:pt x="28" y="83"/>
                    <a:pt x="28" y="83"/>
                  </a:cubicBezTo>
                  <a:cubicBezTo>
                    <a:pt x="27" y="82"/>
                    <a:pt x="27" y="82"/>
                    <a:pt x="27" y="82"/>
                  </a:cubicBezTo>
                  <a:cubicBezTo>
                    <a:pt x="27" y="82"/>
                    <a:pt x="27" y="82"/>
                    <a:pt x="27" y="82"/>
                  </a:cubicBezTo>
                  <a:cubicBezTo>
                    <a:pt x="29" y="82"/>
                    <a:pt x="29" y="82"/>
                    <a:pt x="29" y="82"/>
                  </a:cubicBezTo>
                  <a:cubicBezTo>
                    <a:pt x="29" y="81"/>
                    <a:pt x="29" y="81"/>
                    <a:pt x="29" y="81"/>
                  </a:cubicBezTo>
                  <a:cubicBezTo>
                    <a:pt x="29" y="80"/>
                    <a:pt x="29" y="80"/>
                    <a:pt x="29" y="80"/>
                  </a:cubicBezTo>
                  <a:cubicBezTo>
                    <a:pt x="30" y="79"/>
                    <a:pt x="30" y="79"/>
                    <a:pt x="30" y="79"/>
                  </a:cubicBezTo>
                  <a:cubicBezTo>
                    <a:pt x="29" y="78"/>
                    <a:pt x="29" y="78"/>
                    <a:pt x="29" y="78"/>
                  </a:cubicBezTo>
                  <a:cubicBezTo>
                    <a:pt x="29" y="76"/>
                    <a:pt x="29" y="76"/>
                    <a:pt x="29" y="76"/>
                  </a:cubicBezTo>
                  <a:cubicBezTo>
                    <a:pt x="28" y="75"/>
                    <a:pt x="28" y="75"/>
                    <a:pt x="28" y="75"/>
                  </a:cubicBezTo>
                  <a:cubicBezTo>
                    <a:pt x="28" y="74"/>
                    <a:pt x="28" y="74"/>
                    <a:pt x="28" y="74"/>
                  </a:cubicBezTo>
                  <a:cubicBezTo>
                    <a:pt x="30" y="74"/>
                    <a:pt x="30" y="74"/>
                    <a:pt x="30" y="74"/>
                  </a:cubicBezTo>
                  <a:cubicBezTo>
                    <a:pt x="30" y="72"/>
                    <a:pt x="30" y="72"/>
                    <a:pt x="30" y="72"/>
                  </a:cubicBezTo>
                  <a:cubicBezTo>
                    <a:pt x="31" y="71"/>
                    <a:pt x="31" y="71"/>
                    <a:pt x="31" y="71"/>
                  </a:cubicBezTo>
                  <a:cubicBezTo>
                    <a:pt x="29" y="70"/>
                    <a:pt x="29" y="70"/>
                    <a:pt x="29" y="70"/>
                  </a:cubicBezTo>
                  <a:cubicBezTo>
                    <a:pt x="28" y="69"/>
                    <a:pt x="28" y="69"/>
                    <a:pt x="28" y="69"/>
                  </a:cubicBezTo>
                  <a:cubicBezTo>
                    <a:pt x="28" y="68"/>
                    <a:pt x="28" y="68"/>
                    <a:pt x="28" y="68"/>
                  </a:cubicBezTo>
                  <a:cubicBezTo>
                    <a:pt x="28" y="66"/>
                    <a:pt x="28" y="66"/>
                    <a:pt x="28" y="66"/>
                  </a:cubicBezTo>
                  <a:cubicBezTo>
                    <a:pt x="28" y="65"/>
                    <a:pt x="28" y="65"/>
                    <a:pt x="28" y="65"/>
                  </a:cubicBezTo>
                  <a:cubicBezTo>
                    <a:pt x="27" y="64"/>
                    <a:pt x="27" y="64"/>
                    <a:pt x="27" y="64"/>
                  </a:cubicBezTo>
                  <a:cubicBezTo>
                    <a:pt x="28" y="62"/>
                    <a:pt x="28" y="62"/>
                    <a:pt x="28" y="62"/>
                  </a:cubicBezTo>
                  <a:cubicBezTo>
                    <a:pt x="27" y="60"/>
                    <a:pt x="27" y="60"/>
                    <a:pt x="27" y="60"/>
                  </a:cubicBezTo>
                  <a:cubicBezTo>
                    <a:pt x="27" y="58"/>
                    <a:pt x="27" y="58"/>
                    <a:pt x="27" y="58"/>
                  </a:cubicBezTo>
                  <a:cubicBezTo>
                    <a:pt x="27" y="56"/>
                    <a:pt x="27" y="56"/>
                    <a:pt x="27" y="56"/>
                  </a:cubicBezTo>
                  <a:cubicBezTo>
                    <a:pt x="28" y="55"/>
                    <a:pt x="28" y="55"/>
                    <a:pt x="28" y="55"/>
                  </a:cubicBezTo>
                  <a:cubicBezTo>
                    <a:pt x="29" y="54"/>
                    <a:pt x="29" y="54"/>
                    <a:pt x="29" y="54"/>
                  </a:cubicBezTo>
                  <a:cubicBezTo>
                    <a:pt x="30" y="55"/>
                    <a:pt x="30" y="55"/>
                    <a:pt x="30" y="55"/>
                  </a:cubicBezTo>
                  <a:cubicBezTo>
                    <a:pt x="32" y="55"/>
                    <a:pt x="32" y="55"/>
                    <a:pt x="32" y="55"/>
                  </a:cubicBezTo>
                  <a:cubicBezTo>
                    <a:pt x="33" y="54"/>
                    <a:pt x="33" y="54"/>
                    <a:pt x="33" y="54"/>
                  </a:cubicBezTo>
                  <a:cubicBezTo>
                    <a:pt x="33" y="52"/>
                    <a:pt x="33" y="52"/>
                    <a:pt x="33" y="52"/>
                  </a:cubicBezTo>
                  <a:cubicBezTo>
                    <a:pt x="32" y="52"/>
                    <a:pt x="32" y="52"/>
                    <a:pt x="32" y="52"/>
                  </a:cubicBezTo>
                  <a:cubicBezTo>
                    <a:pt x="32" y="51"/>
                    <a:pt x="32" y="51"/>
                    <a:pt x="32" y="51"/>
                  </a:cubicBezTo>
                  <a:cubicBezTo>
                    <a:pt x="34" y="47"/>
                    <a:pt x="34" y="47"/>
                    <a:pt x="34" y="47"/>
                  </a:cubicBezTo>
                  <a:cubicBezTo>
                    <a:pt x="34" y="45"/>
                    <a:pt x="34" y="45"/>
                    <a:pt x="34" y="45"/>
                  </a:cubicBezTo>
                  <a:cubicBezTo>
                    <a:pt x="34" y="44"/>
                    <a:pt x="34" y="44"/>
                    <a:pt x="34" y="44"/>
                  </a:cubicBezTo>
                  <a:cubicBezTo>
                    <a:pt x="35" y="43"/>
                    <a:pt x="35" y="43"/>
                    <a:pt x="35" y="43"/>
                  </a:cubicBezTo>
                  <a:cubicBezTo>
                    <a:pt x="35" y="41"/>
                    <a:pt x="35" y="41"/>
                    <a:pt x="35" y="41"/>
                  </a:cubicBezTo>
                  <a:cubicBezTo>
                    <a:pt x="34" y="41"/>
                    <a:pt x="34" y="41"/>
                    <a:pt x="34" y="41"/>
                  </a:cubicBezTo>
                  <a:cubicBezTo>
                    <a:pt x="34" y="40"/>
                    <a:pt x="34" y="40"/>
                    <a:pt x="34" y="40"/>
                  </a:cubicBezTo>
                  <a:cubicBezTo>
                    <a:pt x="35" y="39"/>
                    <a:pt x="35" y="39"/>
                    <a:pt x="35" y="39"/>
                  </a:cubicBezTo>
                  <a:cubicBezTo>
                    <a:pt x="37" y="39"/>
                    <a:pt x="37" y="39"/>
                    <a:pt x="37" y="39"/>
                  </a:cubicBezTo>
                  <a:cubicBezTo>
                    <a:pt x="38" y="38"/>
                    <a:pt x="38" y="38"/>
                    <a:pt x="38" y="38"/>
                  </a:cubicBezTo>
                  <a:cubicBezTo>
                    <a:pt x="38" y="38"/>
                    <a:pt x="38" y="38"/>
                    <a:pt x="38" y="38"/>
                  </a:cubicBezTo>
                  <a:cubicBezTo>
                    <a:pt x="39" y="36"/>
                    <a:pt x="39" y="36"/>
                    <a:pt x="39" y="36"/>
                  </a:cubicBezTo>
                  <a:cubicBezTo>
                    <a:pt x="40" y="34"/>
                    <a:pt x="40" y="34"/>
                    <a:pt x="40" y="34"/>
                  </a:cubicBezTo>
                  <a:cubicBezTo>
                    <a:pt x="41" y="33"/>
                    <a:pt x="41" y="33"/>
                    <a:pt x="41" y="33"/>
                  </a:cubicBezTo>
                  <a:cubicBezTo>
                    <a:pt x="40" y="32"/>
                    <a:pt x="40" y="32"/>
                    <a:pt x="40" y="32"/>
                  </a:cubicBezTo>
                  <a:cubicBezTo>
                    <a:pt x="40" y="32"/>
                    <a:pt x="40" y="32"/>
                    <a:pt x="40" y="32"/>
                  </a:cubicBezTo>
                  <a:cubicBezTo>
                    <a:pt x="40" y="30"/>
                    <a:pt x="40" y="30"/>
                    <a:pt x="40" y="30"/>
                  </a:cubicBezTo>
                  <a:cubicBezTo>
                    <a:pt x="40" y="29"/>
                    <a:pt x="40" y="29"/>
                    <a:pt x="40" y="29"/>
                  </a:cubicBezTo>
                  <a:cubicBezTo>
                    <a:pt x="41" y="29"/>
                    <a:pt x="41" y="29"/>
                    <a:pt x="41" y="29"/>
                  </a:cubicBezTo>
                  <a:cubicBezTo>
                    <a:pt x="41" y="28"/>
                    <a:pt x="41" y="28"/>
                    <a:pt x="41" y="28"/>
                  </a:cubicBezTo>
                  <a:cubicBezTo>
                    <a:pt x="42" y="27"/>
                    <a:pt x="42" y="27"/>
                    <a:pt x="42" y="27"/>
                  </a:cubicBezTo>
                  <a:cubicBezTo>
                    <a:pt x="42" y="26"/>
                    <a:pt x="42" y="26"/>
                    <a:pt x="42" y="26"/>
                  </a:cubicBezTo>
                  <a:cubicBezTo>
                    <a:pt x="43" y="26"/>
                    <a:pt x="43" y="26"/>
                    <a:pt x="43" y="26"/>
                  </a:cubicBezTo>
                  <a:cubicBezTo>
                    <a:pt x="44" y="26"/>
                    <a:pt x="44" y="26"/>
                    <a:pt x="44" y="26"/>
                  </a:cubicBezTo>
                  <a:cubicBezTo>
                    <a:pt x="45" y="26"/>
                    <a:pt x="45" y="26"/>
                    <a:pt x="45" y="26"/>
                  </a:cubicBezTo>
                  <a:cubicBezTo>
                    <a:pt x="45" y="26"/>
                    <a:pt x="45" y="26"/>
                    <a:pt x="45" y="26"/>
                  </a:cubicBezTo>
                  <a:cubicBezTo>
                    <a:pt x="46" y="26"/>
                    <a:pt x="46" y="26"/>
                    <a:pt x="46" y="26"/>
                  </a:cubicBezTo>
                  <a:cubicBezTo>
                    <a:pt x="45" y="25"/>
                    <a:pt x="45" y="25"/>
                    <a:pt x="45" y="25"/>
                  </a:cubicBezTo>
                  <a:cubicBezTo>
                    <a:pt x="46" y="24"/>
                    <a:pt x="46" y="24"/>
                    <a:pt x="46" y="24"/>
                  </a:cubicBezTo>
                  <a:cubicBezTo>
                    <a:pt x="46" y="24"/>
                    <a:pt x="46" y="24"/>
                    <a:pt x="46" y="24"/>
                  </a:cubicBezTo>
                  <a:cubicBezTo>
                    <a:pt x="46" y="24"/>
                    <a:pt x="46" y="24"/>
                    <a:pt x="46" y="24"/>
                  </a:cubicBezTo>
                  <a:cubicBezTo>
                    <a:pt x="45" y="23"/>
                    <a:pt x="45" y="23"/>
                    <a:pt x="45" y="23"/>
                  </a:cubicBezTo>
                  <a:cubicBezTo>
                    <a:pt x="46" y="22"/>
                    <a:pt x="46" y="22"/>
                    <a:pt x="46" y="22"/>
                  </a:cubicBezTo>
                  <a:cubicBezTo>
                    <a:pt x="47" y="22"/>
                    <a:pt x="47" y="22"/>
                    <a:pt x="47" y="22"/>
                  </a:cubicBezTo>
                  <a:cubicBezTo>
                    <a:pt x="48" y="22"/>
                    <a:pt x="48" y="22"/>
                    <a:pt x="48" y="22"/>
                  </a:cubicBezTo>
                  <a:cubicBezTo>
                    <a:pt x="49" y="22"/>
                    <a:pt x="49" y="22"/>
                    <a:pt x="49" y="22"/>
                  </a:cubicBezTo>
                  <a:cubicBezTo>
                    <a:pt x="50" y="23"/>
                    <a:pt x="50" y="23"/>
                    <a:pt x="50" y="23"/>
                  </a:cubicBezTo>
                  <a:cubicBezTo>
                    <a:pt x="51" y="23"/>
                    <a:pt x="51" y="23"/>
                    <a:pt x="51" y="23"/>
                  </a:cubicBezTo>
                  <a:cubicBezTo>
                    <a:pt x="52" y="23"/>
                    <a:pt x="52" y="23"/>
                    <a:pt x="52" y="23"/>
                  </a:cubicBezTo>
                  <a:cubicBezTo>
                    <a:pt x="52" y="23"/>
                    <a:pt x="52" y="23"/>
                    <a:pt x="52" y="23"/>
                  </a:cubicBezTo>
                  <a:cubicBezTo>
                    <a:pt x="53" y="23"/>
                    <a:pt x="53" y="23"/>
                    <a:pt x="53" y="23"/>
                  </a:cubicBezTo>
                  <a:cubicBezTo>
                    <a:pt x="53" y="22"/>
                    <a:pt x="53" y="22"/>
                    <a:pt x="53" y="22"/>
                  </a:cubicBezTo>
                  <a:cubicBezTo>
                    <a:pt x="52" y="22"/>
                    <a:pt x="52" y="22"/>
                    <a:pt x="52" y="22"/>
                  </a:cubicBezTo>
                  <a:cubicBezTo>
                    <a:pt x="52" y="21"/>
                    <a:pt x="52" y="21"/>
                    <a:pt x="52" y="21"/>
                  </a:cubicBezTo>
                  <a:cubicBezTo>
                    <a:pt x="53" y="20"/>
                    <a:pt x="53" y="20"/>
                    <a:pt x="53" y="20"/>
                  </a:cubicBezTo>
                  <a:cubicBezTo>
                    <a:pt x="53" y="19"/>
                    <a:pt x="53" y="19"/>
                    <a:pt x="53" y="19"/>
                  </a:cubicBezTo>
                  <a:cubicBezTo>
                    <a:pt x="52" y="19"/>
                    <a:pt x="52" y="19"/>
                    <a:pt x="52" y="19"/>
                  </a:cubicBezTo>
                  <a:cubicBezTo>
                    <a:pt x="52" y="18"/>
                    <a:pt x="52" y="18"/>
                    <a:pt x="52" y="18"/>
                  </a:cubicBezTo>
                  <a:cubicBezTo>
                    <a:pt x="53" y="18"/>
                    <a:pt x="53" y="18"/>
                    <a:pt x="53" y="18"/>
                  </a:cubicBezTo>
                  <a:cubicBezTo>
                    <a:pt x="54" y="18"/>
                    <a:pt x="54" y="18"/>
                    <a:pt x="54" y="18"/>
                  </a:cubicBezTo>
                  <a:cubicBezTo>
                    <a:pt x="54" y="18"/>
                    <a:pt x="54" y="18"/>
                    <a:pt x="54" y="18"/>
                  </a:cubicBezTo>
                  <a:cubicBezTo>
                    <a:pt x="54" y="18"/>
                    <a:pt x="54" y="18"/>
                    <a:pt x="54" y="18"/>
                  </a:cubicBezTo>
                  <a:cubicBezTo>
                    <a:pt x="55" y="18"/>
                    <a:pt x="55" y="18"/>
                    <a:pt x="55" y="18"/>
                  </a:cubicBezTo>
                  <a:cubicBezTo>
                    <a:pt x="55" y="18"/>
                    <a:pt x="55" y="18"/>
                    <a:pt x="55" y="18"/>
                  </a:cubicBezTo>
                  <a:cubicBezTo>
                    <a:pt x="55" y="18"/>
                    <a:pt x="55" y="18"/>
                    <a:pt x="55" y="18"/>
                  </a:cubicBezTo>
                  <a:cubicBezTo>
                    <a:pt x="55" y="17"/>
                    <a:pt x="55" y="17"/>
                    <a:pt x="55" y="17"/>
                  </a:cubicBezTo>
                  <a:cubicBezTo>
                    <a:pt x="55" y="17"/>
                    <a:pt x="55" y="17"/>
                    <a:pt x="55" y="17"/>
                  </a:cubicBezTo>
                  <a:cubicBezTo>
                    <a:pt x="56" y="16"/>
                    <a:pt x="56" y="16"/>
                    <a:pt x="56" y="16"/>
                  </a:cubicBezTo>
                  <a:cubicBezTo>
                    <a:pt x="57" y="16"/>
                    <a:pt x="57" y="16"/>
                    <a:pt x="57" y="16"/>
                  </a:cubicBezTo>
                  <a:cubicBezTo>
                    <a:pt x="57" y="17"/>
                    <a:pt x="57" y="17"/>
                    <a:pt x="57" y="17"/>
                  </a:cubicBezTo>
                  <a:cubicBezTo>
                    <a:pt x="59" y="19"/>
                    <a:pt x="59" y="19"/>
                    <a:pt x="59" y="19"/>
                  </a:cubicBezTo>
                  <a:cubicBezTo>
                    <a:pt x="60" y="19"/>
                    <a:pt x="60" y="19"/>
                    <a:pt x="60" y="19"/>
                  </a:cubicBezTo>
                  <a:cubicBezTo>
                    <a:pt x="60" y="20"/>
                    <a:pt x="60" y="20"/>
                    <a:pt x="60" y="20"/>
                  </a:cubicBezTo>
                  <a:cubicBezTo>
                    <a:pt x="62" y="21"/>
                    <a:pt x="62" y="21"/>
                    <a:pt x="62" y="21"/>
                  </a:cubicBezTo>
                  <a:cubicBezTo>
                    <a:pt x="64" y="21"/>
                    <a:pt x="64" y="21"/>
                    <a:pt x="64" y="21"/>
                  </a:cubicBezTo>
                  <a:cubicBezTo>
                    <a:pt x="65" y="20"/>
                    <a:pt x="65" y="20"/>
                    <a:pt x="65" y="20"/>
                  </a:cubicBezTo>
                  <a:cubicBezTo>
                    <a:pt x="65" y="19"/>
                    <a:pt x="65" y="19"/>
                    <a:pt x="65" y="19"/>
                  </a:cubicBezTo>
                  <a:cubicBezTo>
                    <a:pt x="66" y="19"/>
                    <a:pt x="66" y="19"/>
                    <a:pt x="66" y="19"/>
                  </a:cubicBezTo>
                  <a:cubicBezTo>
                    <a:pt x="68" y="20"/>
                    <a:pt x="68" y="20"/>
                    <a:pt x="68" y="20"/>
                  </a:cubicBezTo>
                  <a:cubicBezTo>
                    <a:pt x="69" y="20"/>
                    <a:pt x="69" y="20"/>
                    <a:pt x="69" y="20"/>
                  </a:cubicBezTo>
                  <a:cubicBezTo>
                    <a:pt x="69" y="19"/>
                    <a:pt x="69" y="19"/>
                    <a:pt x="69" y="19"/>
                  </a:cubicBezTo>
                  <a:cubicBezTo>
                    <a:pt x="70" y="19"/>
                    <a:pt x="70" y="19"/>
                    <a:pt x="70" y="19"/>
                  </a:cubicBezTo>
                  <a:cubicBezTo>
                    <a:pt x="70" y="19"/>
                    <a:pt x="70" y="19"/>
                    <a:pt x="70" y="19"/>
                  </a:cubicBezTo>
                  <a:cubicBezTo>
                    <a:pt x="71" y="19"/>
                    <a:pt x="71" y="19"/>
                    <a:pt x="71" y="19"/>
                  </a:cubicBezTo>
                  <a:cubicBezTo>
                    <a:pt x="72" y="18"/>
                    <a:pt x="72" y="18"/>
                    <a:pt x="72" y="18"/>
                  </a:cubicBezTo>
                  <a:cubicBezTo>
                    <a:pt x="72" y="18"/>
                    <a:pt x="72" y="18"/>
                    <a:pt x="72" y="18"/>
                  </a:cubicBezTo>
                  <a:cubicBezTo>
                    <a:pt x="72" y="17"/>
                    <a:pt x="72" y="17"/>
                    <a:pt x="72" y="17"/>
                  </a:cubicBezTo>
                  <a:cubicBezTo>
                    <a:pt x="72" y="16"/>
                    <a:pt x="72" y="16"/>
                    <a:pt x="72" y="16"/>
                  </a:cubicBezTo>
                  <a:cubicBezTo>
                    <a:pt x="72" y="14"/>
                    <a:pt x="72" y="14"/>
                    <a:pt x="72" y="14"/>
                  </a:cubicBezTo>
                  <a:cubicBezTo>
                    <a:pt x="72" y="13"/>
                    <a:pt x="72" y="13"/>
                    <a:pt x="72" y="13"/>
                  </a:cubicBezTo>
                  <a:cubicBezTo>
                    <a:pt x="72" y="12"/>
                    <a:pt x="72" y="12"/>
                    <a:pt x="72" y="12"/>
                  </a:cubicBezTo>
                  <a:cubicBezTo>
                    <a:pt x="72" y="12"/>
                    <a:pt x="72" y="12"/>
                    <a:pt x="72" y="12"/>
                  </a:cubicBezTo>
                  <a:cubicBezTo>
                    <a:pt x="73" y="11"/>
                    <a:pt x="73" y="11"/>
                    <a:pt x="73" y="11"/>
                  </a:cubicBezTo>
                  <a:cubicBezTo>
                    <a:pt x="73" y="11"/>
                    <a:pt x="73" y="11"/>
                    <a:pt x="73" y="11"/>
                  </a:cubicBezTo>
                  <a:cubicBezTo>
                    <a:pt x="74" y="10"/>
                    <a:pt x="74" y="10"/>
                    <a:pt x="74" y="10"/>
                  </a:cubicBezTo>
                  <a:cubicBezTo>
                    <a:pt x="75" y="11"/>
                    <a:pt x="75" y="11"/>
                    <a:pt x="75" y="11"/>
                  </a:cubicBezTo>
                  <a:cubicBezTo>
                    <a:pt x="76" y="11"/>
                    <a:pt x="76" y="11"/>
                    <a:pt x="76" y="11"/>
                  </a:cubicBezTo>
                  <a:cubicBezTo>
                    <a:pt x="76" y="10"/>
                    <a:pt x="76" y="10"/>
                    <a:pt x="76" y="10"/>
                  </a:cubicBezTo>
                  <a:cubicBezTo>
                    <a:pt x="76" y="9"/>
                    <a:pt x="76" y="9"/>
                    <a:pt x="76" y="9"/>
                  </a:cubicBezTo>
                  <a:cubicBezTo>
                    <a:pt x="78" y="9"/>
                    <a:pt x="78" y="9"/>
                    <a:pt x="78" y="9"/>
                  </a:cubicBezTo>
                  <a:cubicBezTo>
                    <a:pt x="79" y="10"/>
                    <a:pt x="79" y="10"/>
                    <a:pt x="79" y="10"/>
                  </a:cubicBezTo>
                  <a:cubicBezTo>
                    <a:pt x="80" y="11"/>
                    <a:pt x="80" y="11"/>
                    <a:pt x="80" y="11"/>
                  </a:cubicBezTo>
                  <a:cubicBezTo>
                    <a:pt x="81" y="12"/>
                    <a:pt x="81" y="12"/>
                    <a:pt x="81" y="12"/>
                  </a:cubicBezTo>
                  <a:cubicBezTo>
                    <a:pt x="82" y="12"/>
                    <a:pt x="82" y="12"/>
                    <a:pt x="82" y="12"/>
                  </a:cubicBezTo>
                  <a:cubicBezTo>
                    <a:pt x="83" y="12"/>
                    <a:pt x="83" y="12"/>
                    <a:pt x="83" y="12"/>
                  </a:cubicBezTo>
                  <a:cubicBezTo>
                    <a:pt x="83" y="13"/>
                    <a:pt x="83" y="13"/>
                    <a:pt x="83" y="13"/>
                  </a:cubicBezTo>
                  <a:cubicBezTo>
                    <a:pt x="84" y="14"/>
                    <a:pt x="84" y="14"/>
                    <a:pt x="84" y="14"/>
                  </a:cubicBezTo>
                  <a:cubicBezTo>
                    <a:pt x="84" y="15"/>
                    <a:pt x="84" y="15"/>
                    <a:pt x="84" y="15"/>
                  </a:cubicBezTo>
                  <a:cubicBezTo>
                    <a:pt x="83" y="16"/>
                    <a:pt x="83" y="16"/>
                    <a:pt x="83" y="16"/>
                  </a:cubicBezTo>
                  <a:cubicBezTo>
                    <a:pt x="83" y="17"/>
                    <a:pt x="83" y="17"/>
                    <a:pt x="83" y="17"/>
                  </a:cubicBezTo>
                  <a:close/>
                  <a:moveTo>
                    <a:pt x="4" y="87"/>
                  </a:moveTo>
                  <a:cubicBezTo>
                    <a:pt x="4" y="87"/>
                    <a:pt x="4" y="87"/>
                    <a:pt x="4" y="87"/>
                  </a:cubicBezTo>
                  <a:cubicBezTo>
                    <a:pt x="4" y="88"/>
                    <a:pt x="4" y="88"/>
                    <a:pt x="4" y="88"/>
                  </a:cubicBezTo>
                  <a:cubicBezTo>
                    <a:pt x="4" y="87"/>
                    <a:pt x="4" y="87"/>
                    <a:pt x="4" y="87"/>
                  </a:cubicBezTo>
                  <a:close/>
                  <a:moveTo>
                    <a:pt x="2" y="82"/>
                  </a:moveTo>
                  <a:cubicBezTo>
                    <a:pt x="2" y="82"/>
                    <a:pt x="2" y="82"/>
                    <a:pt x="2" y="82"/>
                  </a:cubicBezTo>
                  <a:cubicBezTo>
                    <a:pt x="3" y="83"/>
                    <a:pt x="3" y="83"/>
                    <a:pt x="3" y="83"/>
                  </a:cubicBezTo>
                  <a:cubicBezTo>
                    <a:pt x="2" y="83"/>
                    <a:pt x="2" y="83"/>
                    <a:pt x="2" y="83"/>
                  </a:cubicBezTo>
                  <a:cubicBezTo>
                    <a:pt x="2" y="82"/>
                    <a:pt x="2" y="82"/>
                    <a:pt x="2" y="82"/>
                  </a:cubicBezTo>
                  <a:close/>
                  <a:moveTo>
                    <a:pt x="3" y="81"/>
                  </a:moveTo>
                  <a:cubicBezTo>
                    <a:pt x="3" y="81"/>
                    <a:pt x="3" y="81"/>
                    <a:pt x="3" y="81"/>
                  </a:cubicBezTo>
                  <a:cubicBezTo>
                    <a:pt x="3" y="81"/>
                    <a:pt x="3" y="81"/>
                    <a:pt x="3" y="81"/>
                  </a:cubicBezTo>
                  <a:cubicBezTo>
                    <a:pt x="3" y="81"/>
                    <a:pt x="3" y="81"/>
                    <a:pt x="3" y="81"/>
                  </a:cubicBezTo>
                  <a:close/>
                  <a:moveTo>
                    <a:pt x="2" y="80"/>
                  </a:moveTo>
                  <a:cubicBezTo>
                    <a:pt x="2" y="81"/>
                    <a:pt x="2" y="81"/>
                    <a:pt x="2" y="81"/>
                  </a:cubicBezTo>
                  <a:cubicBezTo>
                    <a:pt x="2" y="81"/>
                    <a:pt x="2" y="81"/>
                    <a:pt x="2" y="81"/>
                  </a:cubicBezTo>
                  <a:cubicBezTo>
                    <a:pt x="2" y="80"/>
                    <a:pt x="2" y="80"/>
                    <a:pt x="2" y="80"/>
                  </a:cubicBezTo>
                  <a:close/>
                  <a:moveTo>
                    <a:pt x="1" y="77"/>
                  </a:moveTo>
                  <a:cubicBezTo>
                    <a:pt x="0" y="77"/>
                    <a:pt x="0" y="77"/>
                    <a:pt x="0" y="77"/>
                  </a:cubicBezTo>
                  <a:cubicBezTo>
                    <a:pt x="1" y="76"/>
                    <a:pt x="1" y="76"/>
                    <a:pt x="1" y="76"/>
                  </a:cubicBezTo>
                  <a:cubicBezTo>
                    <a:pt x="1" y="76"/>
                    <a:pt x="1" y="77"/>
                    <a:pt x="1" y="77"/>
                  </a:cubicBezTo>
                  <a:close/>
                  <a:moveTo>
                    <a:pt x="1" y="78"/>
                  </a:moveTo>
                  <a:cubicBezTo>
                    <a:pt x="1" y="78"/>
                    <a:pt x="1" y="78"/>
                    <a:pt x="1" y="78"/>
                  </a:cubicBezTo>
                  <a:cubicBezTo>
                    <a:pt x="1" y="78"/>
                    <a:pt x="1" y="78"/>
                    <a:pt x="1" y="78"/>
                  </a:cubicBezTo>
                  <a:cubicBezTo>
                    <a:pt x="1" y="78"/>
                    <a:pt x="1" y="78"/>
                    <a:pt x="1" y="78"/>
                  </a:cubicBezTo>
                  <a:close/>
                  <a:moveTo>
                    <a:pt x="2" y="79"/>
                  </a:moveTo>
                  <a:cubicBezTo>
                    <a:pt x="2" y="79"/>
                    <a:pt x="3" y="79"/>
                    <a:pt x="3" y="79"/>
                  </a:cubicBezTo>
                  <a:cubicBezTo>
                    <a:pt x="3" y="80"/>
                    <a:pt x="3" y="80"/>
                    <a:pt x="3" y="80"/>
                  </a:cubicBezTo>
                  <a:cubicBezTo>
                    <a:pt x="2" y="79"/>
                    <a:pt x="2" y="79"/>
                    <a:pt x="2" y="79"/>
                  </a:cubicBezTo>
                  <a:close/>
                  <a:moveTo>
                    <a:pt x="1" y="80"/>
                  </a:moveTo>
                  <a:cubicBezTo>
                    <a:pt x="0" y="79"/>
                    <a:pt x="0" y="79"/>
                    <a:pt x="0" y="79"/>
                  </a:cubicBezTo>
                  <a:cubicBezTo>
                    <a:pt x="1" y="79"/>
                    <a:pt x="1" y="79"/>
                    <a:pt x="1" y="79"/>
                  </a:cubicBezTo>
                  <a:cubicBezTo>
                    <a:pt x="1" y="80"/>
                    <a:pt x="1" y="80"/>
                    <a:pt x="1" y="80"/>
                  </a:cubicBezTo>
                  <a:close/>
                  <a:moveTo>
                    <a:pt x="0" y="75"/>
                  </a:moveTo>
                  <a:cubicBezTo>
                    <a:pt x="0" y="76"/>
                    <a:pt x="0" y="76"/>
                    <a:pt x="0" y="76"/>
                  </a:cubicBezTo>
                  <a:cubicBezTo>
                    <a:pt x="0" y="76"/>
                    <a:pt x="0" y="76"/>
                    <a:pt x="0" y="76"/>
                  </a:cubicBezTo>
                  <a:cubicBezTo>
                    <a:pt x="1" y="75"/>
                    <a:pt x="1" y="75"/>
                    <a:pt x="1" y="75"/>
                  </a:cubicBezTo>
                  <a:cubicBezTo>
                    <a:pt x="0" y="75"/>
                    <a:pt x="0" y="75"/>
                    <a:pt x="0" y="75"/>
                  </a:cubicBezTo>
                  <a:close/>
                  <a:moveTo>
                    <a:pt x="0" y="69"/>
                  </a:moveTo>
                  <a:cubicBezTo>
                    <a:pt x="1" y="70"/>
                    <a:pt x="1" y="70"/>
                    <a:pt x="1" y="70"/>
                  </a:cubicBezTo>
                  <a:cubicBezTo>
                    <a:pt x="0" y="70"/>
                    <a:pt x="0" y="70"/>
                    <a:pt x="0" y="70"/>
                  </a:cubicBezTo>
                  <a:cubicBezTo>
                    <a:pt x="0" y="69"/>
                    <a:pt x="0" y="69"/>
                    <a:pt x="0" y="69"/>
                  </a:cubicBezTo>
                  <a:close/>
                  <a:moveTo>
                    <a:pt x="0" y="68"/>
                  </a:moveTo>
                  <a:cubicBezTo>
                    <a:pt x="1" y="69"/>
                    <a:pt x="1" y="69"/>
                    <a:pt x="1" y="69"/>
                  </a:cubicBezTo>
                  <a:cubicBezTo>
                    <a:pt x="1" y="69"/>
                    <a:pt x="1" y="69"/>
                    <a:pt x="1" y="69"/>
                  </a:cubicBezTo>
                  <a:cubicBezTo>
                    <a:pt x="0" y="68"/>
                    <a:pt x="0" y="68"/>
                    <a:pt x="0" y="68"/>
                  </a:cubicBezTo>
                  <a:close/>
                  <a:moveTo>
                    <a:pt x="3" y="66"/>
                  </a:moveTo>
                  <a:cubicBezTo>
                    <a:pt x="3" y="67"/>
                    <a:pt x="3" y="67"/>
                    <a:pt x="3" y="67"/>
                  </a:cubicBezTo>
                  <a:cubicBezTo>
                    <a:pt x="2" y="67"/>
                    <a:pt x="2" y="67"/>
                    <a:pt x="2" y="67"/>
                  </a:cubicBezTo>
                  <a:cubicBezTo>
                    <a:pt x="3" y="66"/>
                    <a:pt x="3" y="66"/>
                    <a:pt x="3" y="66"/>
                  </a:cubicBezTo>
                  <a:close/>
                  <a:moveTo>
                    <a:pt x="4" y="66"/>
                  </a:moveTo>
                  <a:cubicBezTo>
                    <a:pt x="4" y="66"/>
                    <a:pt x="4" y="66"/>
                    <a:pt x="4" y="66"/>
                  </a:cubicBezTo>
                  <a:cubicBezTo>
                    <a:pt x="5" y="67"/>
                    <a:pt x="5" y="67"/>
                    <a:pt x="5" y="67"/>
                  </a:cubicBezTo>
                  <a:cubicBezTo>
                    <a:pt x="4" y="67"/>
                    <a:pt x="4" y="67"/>
                    <a:pt x="4" y="67"/>
                  </a:cubicBezTo>
                  <a:cubicBezTo>
                    <a:pt x="4" y="66"/>
                    <a:pt x="4" y="66"/>
                    <a:pt x="4" y="66"/>
                  </a:cubicBezTo>
                  <a:close/>
                  <a:moveTo>
                    <a:pt x="12" y="61"/>
                  </a:moveTo>
                  <a:cubicBezTo>
                    <a:pt x="12" y="61"/>
                    <a:pt x="12" y="60"/>
                    <a:pt x="12" y="60"/>
                  </a:cubicBezTo>
                  <a:cubicBezTo>
                    <a:pt x="13" y="61"/>
                    <a:pt x="13" y="61"/>
                    <a:pt x="13" y="61"/>
                  </a:cubicBezTo>
                  <a:cubicBezTo>
                    <a:pt x="12" y="61"/>
                    <a:pt x="12" y="61"/>
                    <a:pt x="12" y="61"/>
                  </a:cubicBezTo>
                  <a:cubicBezTo>
                    <a:pt x="12" y="61"/>
                    <a:pt x="12" y="61"/>
                    <a:pt x="12" y="61"/>
                  </a:cubicBezTo>
                  <a:close/>
                  <a:moveTo>
                    <a:pt x="12" y="60"/>
                  </a:moveTo>
                  <a:cubicBezTo>
                    <a:pt x="12" y="60"/>
                    <a:pt x="12" y="60"/>
                    <a:pt x="12" y="60"/>
                  </a:cubicBezTo>
                  <a:cubicBezTo>
                    <a:pt x="11" y="59"/>
                    <a:pt x="11" y="59"/>
                    <a:pt x="11" y="59"/>
                  </a:cubicBezTo>
                  <a:cubicBezTo>
                    <a:pt x="12" y="59"/>
                    <a:pt x="12" y="59"/>
                    <a:pt x="12" y="59"/>
                  </a:cubicBezTo>
                  <a:cubicBezTo>
                    <a:pt x="12" y="60"/>
                    <a:pt x="12" y="60"/>
                    <a:pt x="12" y="60"/>
                  </a:cubicBezTo>
                  <a:close/>
                  <a:moveTo>
                    <a:pt x="13" y="58"/>
                  </a:moveTo>
                  <a:cubicBezTo>
                    <a:pt x="14" y="57"/>
                    <a:pt x="14" y="57"/>
                    <a:pt x="14" y="57"/>
                  </a:cubicBezTo>
                  <a:cubicBezTo>
                    <a:pt x="15" y="57"/>
                    <a:pt x="15" y="57"/>
                    <a:pt x="15" y="57"/>
                  </a:cubicBezTo>
                  <a:cubicBezTo>
                    <a:pt x="14" y="58"/>
                    <a:pt x="14" y="58"/>
                    <a:pt x="14" y="58"/>
                  </a:cubicBezTo>
                  <a:cubicBezTo>
                    <a:pt x="13" y="58"/>
                    <a:pt x="13" y="58"/>
                    <a:pt x="13" y="58"/>
                  </a:cubicBezTo>
                  <a:close/>
                  <a:moveTo>
                    <a:pt x="13" y="60"/>
                  </a:moveTo>
                  <a:cubicBezTo>
                    <a:pt x="13" y="59"/>
                    <a:pt x="13" y="59"/>
                    <a:pt x="13" y="59"/>
                  </a:cubicBezTo>
                  <a:cubicBezTo>
                    <a:pt x="14" y="59"/>
                    <a:pt x="14" y="59"/>
                    <a:pt x="14" y="59"/>
                  </a:cubicBezTo>
                  <a:cubicBezTo>
                    <a:pt x="15" y="58"/>
                    <a:pt x="15" y="58"/>
                    <a:pt x="15" y="58"/>
                  </a:cubicBezTo>
                  <a:cubicBezTo>
                    <a:pt x="15" y="58"/>
                    <a:pt x="15" y="58"/>
                    <a:pt x="15" y="58"/>
                  </a:cubicBezTo>
                  <a:cubicBezTo>
                    <a:pt x="16" y="59"/>
                    <a:pt x="16" y="59"/>
                    <a:pt x="16" y="59"/>
                  </a:cubicBezTo>
                  <a:cubicBezTo>
                    <a:pt x="15" y="59"/>
                    <a:pt x="15" y="59"/>
                    <a:pt x="15" y="59"/>
                  </a:cubicBezTo>
                  <a:cubicBezTo>
                    <a:pt x="14" y="59"/>
                    <a:pt x="14" y="59"/>
                    <a:pt x="14" y="59"/>
                  </a:cubicBezTo>
                  <a:cubicBezTo>
                    <a:pt x="14" y="60"/>
                    <a:pt x="14" y="60"/>
                    <a:pt x="14" y="60"/>
                  </a:cubicBezTo>
                  <a:cubicBezTo>
                    <a:pt x="13" y="60"/>
                    <a:pt x="13" y="60"/>
                    <a:pt x="13" y="60"/>
                  </a:cubicBezTo>
                  <a:close/>
                  <a:moveTo>
                    <a:pt x="24" y="48"/>
                  </a:moveTo>
                  <a:cubicBezTo>
                    <a:pt x="25" y="48"/>
                    <a:pt x="25" y="48"/>
                    <a:pt x="25" y="48"/>
                  </a:cubicBezTo>
                  <a:cubicBezTo>
                    <a:pt x="26" y="47"/>
                    <a:pt x="26" y="47"/>
                    <a:pt x="26" y="47"/>
                  </a:cubicBezTo>
                  <a:cubicBezTo>
                    <a:pt x="25" y="48"/>
                    <a:pt x="25" y="48"/>
                    <a:pt x="25" y="48"/>
                  </a:cubicBezTo>
                  <a:cubicBezTo>
                    <a:pt x="24" y="48"/>
                    <a:pt x="24" y="48"/>
                    <a:pt x="24" y="48"/>
                  </a:cubicBezTo>
                  <a:close/>
                  <a:moveTo>
                    <a:pt x="24" y="50"/>
                  </a:moveTo>
                  <a:cubicBezTo>
                    <a:pt x="23" y="50"/>
                    <a:pt x="23" y="50"/>
                    <a:pt x="23" y="50"/>
                  </a:cubicBezTo>
                  <a:cubicBezTo>
                    <a:pt x="22" y="50"/>
                    <a:pt x="22" y="50"/>
                    <a:pt x="22" y="50"/>
                  </a:cubicBezTo>
                  <a:cubicBezTo>
                    <a:pt x="23" y="49"/>
                    <a:pt x="23" y="49"/>
                    <a:pt x="23" y="49"/>
                  </a:cubicBezTo>
                  <a:cubicBezTo>
                    <a:pt x="24" y="49"/>
                    <a:pt x="24" y="49"/>
                    <a:pt x="24" y="49"/>
                  </a:cubicBezTo>
                  <a:cubicBezTo>
                    <a:pt x="25" y="49"/>
                    <a:pt x="25" y="49"/>
                    <a:pt x="25" y="49"/>
                  </a:cubicBezTo>
                  <a:cubicBezTo>
                    <a:pt x="24" y="50"/>
                    <a:pt x="24" y="50"/>
                    <a:pt x="24" y="50"/>
                  </a:cubicBezTo>
                  <a:cubicBezTo>
                    <a:pt x="24" y="50"/>
                    <a:pt x="24" y="50"/>
                    <a:pt x="24" y="50"/>
                  </a:cubicBezTo>
                  <a:close/>
                  <a:moveTo>
                    <a:pt x="26" y="43"/>
                  </a:moveTo>
                  <a:cubicBezTo>
                    <a:pt x="26" y="44"/>
                    <a:pt x="26" y="44"/>
                    <a:pt x="26" y="44"/>
                  </a:cubicBezTo>
                  <a:cubicBezTo>
                    <a:pt x="26" y="44"/>
                    <a:pt x="26" y="44"/>
                    <a:pt x="26" y="44"/>
                  </a:cubicBezTo>
                  <a:cubicBezTo>
                    <a:pt x="26" y="44"/>
                    <a:pt x="26" y="44"/>
                    <a:pt x="26" y="44"/>
                  </a:cubicBezTo>
                  <a:cubicBezTo>
                    <a:pt x="25" y="44"/>
                    <a:pt x="25" y="44"/>
                    <a:pt x="25" y="44"/>
                  </a:cubicBezTo>
                  <a:cubicBezTo>
                    <a:pt x="26" y="43"/>
                    <a:pt x="26" y="43"/>
                    <a:pt x="26" y="43"/>
                  </a:cubicBezTo>
                  <a:close/>
                  <a:moveTo>
                    <a:pt x="27" y="42"/>
                  </a:moveTo>
                  <a:cubicBezTo>
                    <a:pt x="28" y="41"/>
                    <a:pt x="28" y="41"/>
                    <a:pt x="28" y="41"/>
                  </a:cubicBezTo>
                  <a:cubicBezTo>
                    <a:pt x="29" y="42"/>
                    <a:pt x="29" y="42"/>
                    <a:pt x="29" y="42"/>
                  </a:cubicBezTo>
                  <a:cubicBezTo>
                    <a:pt x="27" y="42"/>
                    <a:pt x="27" y="42"/>
                    <a:pt x="27" y="42"/>
                  </a:cubicBezTo>
                  <a:cubicBezTo>
                    <a:pt x="27" y="42"/>
                    <a:pt x="27" y="42"/>
                    <a:pt x="27" y="42"/>
                  </a:cubicBezTo>
                  <a:close/>
                  <a:moveTo>
                    <a:pt x="27" y="40"/>
                  </a:moveTo>
                  <a:cubicBezTo>
                    <a:pt x="28" y="40"/>
                    <a:pt x="28" y="40"/>
                    <a:pt x="28" y="40"/>
                  </a:cubicBezTo>
                  <a:cubicBezTo>
                    <a:pt x="28" y="40"/>
                    <a:pt x="28" y="40"/>
                    <a:pt x="28" y="40"/>
                  </a:cubicBezTo>
                  <a:cubicBezTo>
                    <a:pt x="27" y="41"/>
                    <a:pt x="27" y="41"/>
                    <a:pt x="27" y="41"/>
                  </a:cubicBezTo>
                  <a:cubicBezTo>
                    <a:pt x="27" y="40"/>
                    <a:pt x="27" y="40"/>
                    <a:pt x="27" y="40"/>
                  </a:cubicBezTo>
                  <a:close/>
                  <a:moveTo>
                    <a:pt x="32" y="33"/>
                  </a:moveTo>
                  <a:cubicBezTo>
                    <a:pt x="33" y="33"/>
                    <a:pt x="33" y="33"/>
                    <a:pt x="33" y="33"/>
                  </a:cubicBezTo>
                  <a:cubicBezTo>
                    <a:pt x="33" y="33"/>
                    <a:pt x="33" y="33"/>
                    <a:pt x="33" y="33"/>
                  </a:cubicBezTo>
                  <a:cubicBezTo>
                    <a:pt x="33" y="34"/>
                    <a:pt x="33" y="34"/>
                    <a:pt x="33" y="34"/>
                  </a:cubicBezTo>
                  <a:cubicBezTo>
                    <a:pt x="32" y="33"/>
                    <a:pt x="32" y="33"/>
                    <a:pt x="32" y="33"/>
                  </a:cubicBezTo>
                  <a:close/>
                  <a:moveTo>
                    <a:pt x="27" y="29"/>
                  </a:moveTo>
                  <a:cubicBezTo>
                    <a:pt x="27" y="29"/>
                    <a:pt x="27" y="29"/>
                    <a:pt x="27" y="29"/>
                  </a:cubicBezTo>
                  <a:cubicBezTo>
                    <a:pt x="27" y="30"/>
                    <a:pt x="27" y="30"/>
                    <a:pt x="27" y="30"/>
                  </a:cubicBezTo>
                  <a:cubicBezTo>
                    <a:pt x="27" y="30"/>
                    <a:pt x="27" y="30"/>
                    <a:pt x="27" y="30"/>
                  </a:cubicBezTo>
                  <a:cubicBezTo>
                    <a:pt x="27" y="29"/>
                    <a:pt x="27" y="29"/>
                    <a:pt x="27" y="29"/>
                  </a:cubicBezTo>
                  <a:close/>
                  <a:moveTo>
                    <a:pt x="28" y="27"/>
                  </a:moveTo>
                  <a:cubicBezTo>
                    <a:pt x="27" y="28"/>
                    <a:pt x="27" y="28"/>
                    <a:pt x="27" y="28"/>
                  </a:cubicBezTo>
                  <a:cubicBezTo>
                    <a:pt x="27" y="27"/>
                    <a:pt x="27" y="27"/>
                    <a:pt x="27" y="27"/>
                  </a:cubicBezTo>
                  <a:cubicBezTo>
                    <a:pt x="28" y="26"/>
                    <a:pt x="28" y="26"/>
                    <a:pt x="28" y="26"/>
                  </a:cubicBezTo>
                  <a:cubicBezTo>
                    <a:pt x="28" y="27"/>
                    <a:pt x="28" y="27"/>
                    <a:pt x="28" y="27"/>
                  </a:cubicBezTo>
                  <a:close/>
                  <a:moveTo>
                    <a:pt x="29" y="26"/>
                  </a:moveTo>
                  <a:cubicBezTo>
                    <a:pt x="29" y="26"/>
                    <a:pt x="29" y="26"/>
                    <a:pt x="29" y="26"/>
                  </a:cubicBezTo>
                  <a:cubicBezTo>
                    <a:pt x="29" y="26"/>
                    <a:pt x="29" y="26"/>
                    <a:pt x="29" y="26"/>
                  </a:cubicBezTo>
                  <a:cubicBezTo>
                    <a:pt x="29" y="26"/>
                    <a:pt x="29" y="26"/>
                    <a:pt x="29" y="26"/>
                  </a:cubicBezTo>
                  <a:cubicBezTo>
                    <a:pt x="29" y="26"/>
                    <a:pt x="29" y="26"/>
                    <a:pt x="29" y="26"/>
                  </a:cubicBezTo>
                  <a:close/>
                  <a:moveTo>
                    <a:pt x="32" y="25"/>
                  </a:moveTo>
                  <a:cubicBezTo>
                    <a:pt x="32" y="25"/>
                    <a:pt x="32" y="25"/>
                    <a:pt x="32" y="25"/>
                  </a:cubicBezTo>
                  <a:cubicBezTo>
                    <a:pt x="30" y="26"/>
                    <a:pt x="30" y="26"/>
                    <a:pt x="30" y="26"/>
                  </a:cubicBezTo>
                  <a:cubicBezTo>
                    <a:pt x="30" y="25"/>
                    <a:pt x="30" y="25"/>
                    <a:pt x="30" y="25"/>
                  </a:cubicBezTo>
                  <a:cubicBezTo>
                    <a:pt x="32" y="25"/>
                    <a:pt x="32" y="25"/>
                    <a:pt x="32" y="25"/>
                  </a:cubicBezTo>
                  <a:close/>
                  <a:moveTo>
                    <a:pt x="33" y="23"/>
                  </a:moveTo>
                  <a:cubicBezTo>
                    <a:pt x="34" y="22"/>
                    <a:pt x="34" y="22"/>
                    <a:pt x="34" y="22"/>
                  </a:cubicBezTo>
                  <a:cubicBezTo>
                    <a:pt x="34" y="23"/>
                    <a:pt x="34" y="23"/>
                    <a:pt x="34" y="23"/>
                  </a:cubicBezTo>
                  <a:cubicBezTo>
                    <a:pt x="33" y="23"/>
                    <a:pt x="33" y="23"/>
                    <a:pt x="33" y="23"/>
                  </a:cubicBezTo>
                  <a:close/>
                  <a:moveTo>
                    <a:pt x="34" y="23"/>
                  </a:moveTo>
                  <a:cubicBezTo>
                    <a:pt x="34" y="25"/>
                    <a:pt x="34" y="25"/>
                    <a:pt x="34" y="25"/>
                  </a:cubicBezTo>
                  <a:cubicBezTo>
                    <a:pt x="33" y="24"/>
                    <a:pt x="33" y="24"/>
                    <a:pt x="33" y="24"/>
                  </a:cubicBezTo>
                  <a:cubicBezTo>
                    <a:pt x="32" y="25"/>
                    <a:pt x="32" y="25"/>
                    <a:pt x="32" y="25"/>
                  </a:cubicBezTo>
                  <a:cubicBezTo>
                    <a:pt x="32" y="24"/>
                    <a:pt x="32" y="24"/>
                    <a:pt x="32" y="24"/>
                  </a:cubicBezTo>
                  <a:cubicBezTo>
                    <a:pt x="34" y="23"/>
                    <a:pt x="34" y="23"/>
                    <a:pt x="34" y="23"/>
                  </a:cubicBezTo>
                  <a:close/>
                  <a:moveTo>
                    <a:pt x="35" y="19"/>
                  </a:moveTo>
                  <a:cubicBezTo>
                    <a:pt x="35" y="20"/>
                    <a:pt x="35" y="20"/>
                    <a:pt x="35" y="20"/>
                  </a:cubicBezTo>
                  <a:cubicBezTo>
                    <a:pt x="35" y="22"/>
                    <a:pt x="35" y="22"/>
                    <a:pt x="35" y="22"/>
                  </a:cubicBezTo>
                  <a:cubicBezTo>
                    <a:pt x="34" y="22"/>
                    <a:pt x="34" y="22"/>
                    <a:pt x="34" y="22"/>
                  </a:cubicBezTo>
                  <a:cubicBezTo>
                    <a:pt x="33" y="22"/>
                    <a:pt x="33" y="22"/>
                    <a:pt x="33" y="22"/>
                  </a:cubicBezTo>
                  <a:cubicBezTo>
                    <a:pt x="35" y="21"/>
                    <a:pt x="35" y="21"/>
                    <a:pt x="35" y="21"/>
                  </a:cubicBezTo>
                  <a:cubicBezTo>
                    <a:pt x="34" y="21"/>
                    <a:pt x="34" y="21"/>
                    <a:pt x="34" y="21"/>
                  </a:cubicBezTo>
                  <a:cubicBezTo>
                    <a:pt x="33" y="22"/>
                    <a:pt x="33" y="22"/>
                    <a:pt x="33" y="22"/>
                  </a:cubicBezTo>
                  <a:cubicBezTo>
                    <a:pt x="32" y="21"/>
                    <a:pt x="32" y="21"/>
                    <a:pt x="32" y="21"/>
                  </a:cubicBezTo>
                  <a:cubicBezTo>
                    <a:pt x="33" y="20"/>
                    <a:pt x="33" y="20"/>
                    <a:pt x="33" y="20"/>
                  </a:cubicBezTo>
                  <a:cubicBezTo>
                    <a:pt x="34" y="21"/>
                    <a:pt x="34" y="21"/>
                    <a:pt x="34" y="21"/>
                  </a:cubicBezTo>
                  <a:cubicBezTo>
                    <a:pt x="34" y="20"/>
                    <a:pt x="34" y="20"/>
                    <a:pt x="34" y="20"/>
                  </a:cubicBezTo>
                  <a:cubicBezTo>
                    <a:pt x="34" y="19"/>
                    <a:pt x="34" y="19"/>
                    <a:pt x="34" y="19"/>
                  </a:cubicBezTo>
                  <a:cubicBezTo>
                    <a:pt x="35" y="19"/>
                    <a:pt x="35" y="19"/>
                    <a:pt x="35" y="19"/>
                  </a:cubicBezTo>
                  <a:close/>
                  <a:moveTo>
                    <a:pt x="36" y="20"/>
                  </a:moveTo>
                  <a:cubicBezTo>
                    <a:pt x="35" y="19"/>
                    <a:pt x="35" y="19"/>
                    <a:pt x="35" y="19"/>
                  </a:cubicBezTo>
                  <a:cubicBezTo>
                    <a:pt x="35" y="18"/>
                    <a:pt x="35" y="18"/>
                    <a:pt x="35" y="18"/>
                  </a:cubicBezTo>
                  <a:cubicBezTo>
                    <a:pt x="37" y="17"/>
                    <a:pt x="37" y="17"/>
                    <a:pt x="37" y="17"/>
                  </a:cubicBezTo>
                  <a:cubicBezTo>
                    <a:pt x="37" y="17"/>
                    <a:pt x="37" y="17"/>
                    <a:pt x="37" y="17"/>
                  </a:cubicBezTo>
                  <a:cubicBezTo>
                    <a:pt x="38" y="16"/>
                    <a:pt x="38" y="16"/>
                    <a:pt x="38" y="16"/>
                  </a:cubicBezTo>
                  <a:cubicBezTo>
                    <a:pt x="38" y="17"/>
                    <a:pt x="38" y="17"/>
                    <a:pt x="38" y="17"/>
                  </a:cubicBezTo>
                  <a:cubicBezTo>
                    <a:pt x="37" y="18"/>
                    <a:pt x="37" y="18"/>
                    <a:pt x="37" y="18"/>
                  </a:cubicBezTo>
                  <a:cubicBezTo>
                    <a:pt x="37" y="18"/>
                    <a:pt x="37" y="18"/>
                    <a:pt x="37" y="18"/>
                  </a:cubicBezTo>
                  <a:cubicBezTo>
                    <a:pt x="36" y="20"/>
                    <a:pt x="36" y="20"/>
                    <a:pt x="36" y="20"/>
                  </a:cubicBezTo>
                  <a:close/>
                  <a:moveTo>
                    <a:pt x="39" y="20"/>
                  </a:moveTo>
                  <a:cubicBezTo>
                    <a:pt x="40" y="21"/>
                    <a:pt x="40" y="21"/>
                    <a:pt x="40" y="21"/>
                  </a:cubicBezTo>
                  <a:cubicBezTo>
                    <a:pt x="38" y="23"/>
                    <a:pt x="38" y="23"/>
                    <a:pt x="38" y="23"/>
                  </a:cubicBezTo>
                  <a:cubicBezTo>
                    <a:pt x="37" y="23"/>
                    <a:pt x="37" y="23"/>
                    <a:pt x="37" y="23"/>
                  </a:cubicBezTo>
                  <a:cubicBezTo>
                    <a:pt x="37" y="24"/>
                    <a:pt x="37" y="24"/>
                    <a:pt x="37" y="24"/>
                  </a:cubicBezTo>
                  <a:cubicBezTo>
                    <a:pt x="36" y="24"/>
                    <a:pt x="36" y="24"/>
                    <a:pt x="36" y="24"/>
                  </a:cubicBezTo>
                  <a:cubicBezTo>
                    <a:pt x="36" y="23"/>
                    <a:pt x="36" y="23"/>
                    <a:pt x="36" y="23"/>
                  </a:cubicBezTo>
                  <a:cubicBezTo>
                    <a:pt x="35" y="24"/>
                    <a:pt x="35" y="24"/>
                    <a:pt x="35" y="24"/>
                  </a:cubicBezTo>
                  <a:cubicBezTo>
                    <a:pt x="35" y="24"/>
                    <a:pt x="35" y="24"/>
                    <a:pt x="35" y="24"/>
                  </a:cubicBezTo>
                  <a:cubicBezTo>
                    <a:pt x="35" y="23"/>
                    <a:pt x="35" y="23"/>
                    <a:pt x="35" y="23"/>
                  </a:cubicBezTo>
                  <a:cubicBezTo>
                    <a:pt x="35" y="23"/>
                    <a:pt x="35" y="23"/>
                    <a:pt x="35" y="23"/>
                  </a:cubicBezTo>
                  <a:cubicBezTo>
                    <a:pt x="35" y="22"/>
                    <a:pt x="35" y="22"/>
                    <a:pt x="35" y="22"/>
                  </a:cubicBezTo>
                  <a:cubicBezTo>
                    <a:pt x="36" y="21"/>
                    <a:pt x="36" y="21"/>
                    <a:pt x="36" y="21"/>
                  </a:cubicBezTo>
                  <a:cubicBezTo>
                    <a:pt x="36" y="21"/>
                    <a:pt x="36" y="21"/>
                    <a:pt x="36" y="21"/>
                  </a:cubicBezTo>
                  <a:cubicBezTo>
                    <a:pt x="37" y="19"/>
                    <a:pt x="37" y="19"/>
                    <a:pt x="37" y="19"/>
                  </a:cubicBezTo>
                  <a:cubicBezTo>
                    <a:pt x="36" y="21"/>
                    <a:pt x="36" y="21"/>
                    <a:pt x="36" y="21"/>
                  </a:cubicBezTo>
                  <a:cubicBezTo>
                    <a:pt x="37" y="22"/>
                    <a:pt x="37" y="22"/>
                    <a:pt x="37" y="22"/>
                  </a:cubicBezTo>
                  <a:cubicBezTo>
                    <a:pt x="37" y="21"/>
                    <a:pt x="37" y="21"/>
                    <a:pt x="37" y="21"/>
                  </a:cubicBezTo>
                  <a:cubicBezTo>
                    <a:pt x="39" y="21"/>
                    <a:pt x="39" y="21"/>
                    <a:pt x="39" y="21"/>
                  </a:cubicBezTo>
                  <a:cubicBezTo>
                    <a:pt x="38" y="20"/>
                    <a:pt x="38" y="20"/>
                    <a:pt x="38" y="20"/>
                  </a:cubicBezTo>
                  <a:cubicBezTo>
                    <a:pt x="38" y="20"/>
                    <a:pt x="38" y="20"/>
                    <a:pt x="38" y="20"/>
                  </a:cubicBezTo>
                  <a:cubicBezTo>
                    <a:pt x="39" y="20"/>
                    <a:pt x="39" y="20"/>
                    <a:pt x="39" y="20"/>
                  </a:cubicBezTo>
                  <a:close/>
                  <a:moveTo>
                    <a:pt x="39" y="19"/>
                  </a:moveTo>
                  <a:cubicBezTo>
                    <a:pt x="38" y="19"/>
                    <a:pt x="38" y="19"/>
                    <a:pt x="38" y="19"/>
                  </a:cubicBezTo>
                  <a:cubicBezTo>
                    <a:pt x="39" y="19"/>
                    <a:pt x="39" y="19"/>
                    <a:pt x="39" y="19"/>
                  </a:cubicBezTo>
                  <a:cubicBezTo>
                    <a:pt x="40" y="19"/>
                    <a:pt x="40" y="19"/>
                    <a:pt x="40" y="19"/>
                  </a:cubicBezTo>
                  <a:cubicBezTo>
                    <a:pt x="40" y="20"/>
                    <a:pt x="40" y="20"/>
                    <a:pt x="40" y="20"/>
                  </a:cubicBezTo>
                  <a:cubicBezTo>
                    <a:pt x="39" y="19"/>
                    <a:pt x="39" y="19"/>
                    <a:pt x="39" y="19"/>
                  </a:cubicBezTo>
                  <a:close/>
                  <a:moveTo>
                    <a:pt x="41" y="21"/>
                  </a:moveTo>
                  <a:cubicBezTo>
                    <a:pt x="41" y="20"/>
                    <a:pt x="41" y="20"/>
                    <a:pt x="41" y="20"/>
                  </a:cubicBezTo>
                  <a:cubicBezTo>
                    <a:pt x="42" y="20"/>
                    <a:pt x="42" y="20"/>
                    <a:pt x="42" y="20"/>
                  </a:cubicBezTo>
                  <a:cubicBezTo>
                    <a:pt x="41" y="21"/>
                    <a:pt x="41" y="21"/>
                    <a:pt x="41" y="21"/>
                  </a:cubicBezTo>
                  <a:close/>
                  <a:moveTo>
                    <a:pt x="44" y="16"/>
                  </a:moveTo>
                  <a:cubicBezTo>
                    <a:pt x="44" y="17"/>
                    <a:pt x="44" y="17"/>
                    <a:pt x="44" y="17"/>
                  </a:cubicBezTo>
                  <a:cubicBezTo>
                    <a:pt x="44" y="17"/>
                    <a:pt x="44" y="17"/>
                    <a:pt x="44" y="17"/>
                  </a:cubicBezTo>
                  <a:cubicBezTo>
                    <a:pt x="43" y="17"/>
                    <a:pt x="43" y="17"/>
                    <a:pt x="43" y="17"/>
                  </a:cubicBezTo>
                  <a:cubicBezTo>
                    <a:pt x="43" y="18"/>
                    <a:pt x="43" y="18"/>
                    <a:pt x="43" y="18"/>
                  </a:cubicBezTo>
                  <a:cubicBezTo>
                    <a:pt x="42" y="18"/>
                    <a:pt x="42" y="18"/>
                    <a:pt x="42" y="18"/>
                  </a:cubicBezTo>
                  <a:cubicBezTo>
                    <a:pt x="41" y="19"/>
                    <a:pt x="41" y="19"/>
                    <a:pt x="41" y="19"/>
                  </a:cubicBezTo>
                  <a:cubicBezTo>
                    <a:pt x="41" y="19"/>
                    <a:pt x="41" y="19"/>
                    <a:pt x="41" y="19"/>
                  </a:cubicBezTo>
                  <a:cubicBezTo>
                    <a:pt x="41" y="18"/>
                    <a:pt x="41" y="18"/>
                    <a:pt x="41" y="18"/>
                  </a:cubicBezTo>
                  <a:cubicBezTo>
                    <a:pt x="40" y="18"/>
                    <a:pt x="40" y="18"/>
                    <a:pt x="40" y="18"/>
                  </a:cubicBezTo>
                  <a:cubicBezTo>
                    <a:pt x="41" y="17"/>
                    <a:pt x="41" y="17"/>
                    <a:pt x="41" y="17"/>
                  </a:cubicBezTo>
                  <a:cubicBezTo>
                    <a:pt x="40" y="17"/>
                    <a:pt x="40" y="17"/>
                    <a:pt x="40" y="17"/>
                  </a:cubicBezTo>
                  <a:cubicBezTo>
                    <a:pt x="41" y="16"/>
                    <a:pt x="41" y="16"/>
                    <a:pt x="41" y="16"/>
                  </a:cubicBezTo>
                  <a:cubicBezTo>
                    <a:pt x="42" y="16"/>
                    <a:pt x="42" y="16"/>
                    <a:pt x="42" y="16"/>
                  </a:cubicBezTo>
                  <a:cubicBezTo>
                    <a:pt x="41" y="16"/>
                    <a:pt x="41" y="16"/>
                    <a:pt x="41" y="16"/>
                  </a:cubicBezTo>
                  <a:cubicBezTo>
                    <a:pt x="41" y="15"/>
                    <a:pt x="41" y="15"/>
                    <a:pt x="41" y="15"/>
                  </a:cubicBezTo>
                  <a:cubicBezTo>
                    <a:pt x="42" y="15"/>
                    <a:pt x="42" y="15"/>
                    <a:pt x="42" y="15"/>
                  </a:cubicBezTo>
                  <a:cubicBezTo>
                    <a:pt x="42" y="14"/>
                    <a:pt x="42" y="14"/>
                    <a:pt x="42" y="14"/>
                  </a:cubicBezTo>
                  <a:cubicBezTo>
                    <a:pt x="43" y="14"/>
                    <a:pt x="43" y="14"/>
                    <a:pt x="43" y="14"/>
                  </a:cubicBezTo>
                  <a:cubicBezTo>
                    <a:pt x="43" y="15"/>
                    <a:pt x="43" y="15"/>
                    <a:pt x="43" y="15"/>
                  </a:cubicBezTo>
                  <a:cubicBezTo>
                    <a:pt x="44" y="15"/>
                    <a:pt x="44" y="15"/>
                    <a:pt x="44" y="15"/>
                  </a:cubicBezTo>
                  <a:cubicBezTo>
                    <a:pt x="44" y="16"/>
                    <a:pt x="44" y="16"/>
                    <a:pt x="44" y="16"/>
                  </a:cubicBezTo>
                  <a:close/>
                  <a:moveTo>
                    <a:pt x="44" y="14"/>
                  </a:moveTo>
                  <a:cubicBezTo>
                    <a:pt x="45" y="14"/>
                    <a:pt x="45" y="14"/>
                    <a:pt x="45" y="14"/>
                  </a:cubicBezTo>
                  <a:cubicBezTo>
                    <a:pt x="45" y="13"/>
                    <a:pt x="45" y="13"/>
                    <a:pt x="45" y="13"/>
                  </a:cubicBezTo>
                  <a:cubicBezTo>
                    <a:pt x="46" y="13"/>
                    <a:pt x="46" y="13"/>
                    <a:pt x="46" y="13"/>
                  </a:cubicBezTo>
                  <a:cubicBezTo>
                    <a:pt x="47" y="13"/>
                    <a:pt x="47" y="13"/>
                    <a:pt x="47" y="13"/>
                  </a:cubicBezTo>
                  <a:cubicBezTo>
                    <a:pt x="47" y="13"/>
                    <a:pt x="47" y="13"/>
                    <a:pt x="47" y="13"/>
                  </a:cubicBezTo>
                  <a:cubicBezTo>
                    <a:pt x="47" y="14"/>
                    <a:pt x="47" y="14"/>
                    <a:pt x="47" y="14"/>
                  </a:cubicBezTo>
                  <a:cubicBezTo>
                    <a:pt x="47" y="15"/>
                    <a:pt x="47" y="15"/>
                    <a:pt x="47" y="15"/>
                  </a:cubicBezTo>
                  <a:cubicBezTo>
                    <a:pt x="46" y="15"/>
                    <a:pt x="46" y="15"/>
                    <a:pt x="46" y="15"/>
                  </a:cubicBezTo>
                  <a:cubicBezTo>
                    <a:pt x="45" y="15"/>
                    <a:pt x="45" y="15"/>
                    <a:pt x="45" y="15"/>
                  </a:cubicBezTo>
                  <a:cubicBezTo>
                    <a:pt x="44" y="14"/>
                    <a:pt x="44" y="14"/>
                    <a:pt x="44" y="14"/>
                  </a:cubicBezTo>
                  <a:close/>
                  <a:moveTo>
                    <a:pt x="48" y="9"/>
                  </a:moveTo>
                  <a:cubicBezTo>
                    <a:pt x="47" y="9"/>
                    <a:pt x="47" y="9"/>
                    <a:pt x="47" y="9"/>
                  </a:cubicBezTo>
                  <a:cubicBezTo>
                    <a:pt x="48" y="9"/>
                    <a:pt x="48" y="9"/>
                    <a:pt x="48" y="9"/>
                  </a:cubicBezTo>
                  <a:cubicBezTo>
                    <a:pt x="48" y="9"/>
                    <a:pt x="48" y="9"/>
                    <a:pt x="48" y="9"/>
                  </a:cubicBezTo>
                  <a:close/>
                  <a:moveTo>
                    <a:pt x="46" y="11"/>
                  </a:moveTo>
                  <a:cubicBezTo>
                    <a:pt x="46" y="10"/>
                    <a:pt x="46" y="10"/>
                    <a:pt x="46" y="10"/>
                  </a:cubicBezTo>
                  <a:cubicBezTo>
                    <a:pt x="47" y="10"/>
                    <a:pt x="47" y="10"/>
                    <a:pt x="47" y="10"/>
                  </a:cubicBezTo>
                  <a:cubicBezTo>
                    <a:pt x="47" y="10"/>
                    <a:pt x="47" y="10"/>
                    <a:pt x="47" y="10"/>
                  </a:cubicBezTo>
                  <a:cubicBezTo>
                    <a:pt x="47" y="10"/>
                    <a:pt x="46" y="11"/>
                    <a:pt x="46" y="11"/>
                  </a:cubicBezTo>
                  <a:close/>
                  <a:moveTo>
                    <a:pt x="49" y="12"/>
                  </a:moveTo>
                  <a:cubicBezTo>
                    <a:pt x="49" y="11"/>
                    <a:pt x="49" y="11"/>
                    <a:pt x="49" y="11"/>
                  </a:cubicBezTo>
                  <a:cubicBezTo>
                    <a:pt x="50" y="12"/>
                    <a:pt x="50" y="12"/>
                    <a:pt x="50" y="12"/>
                  </a:cubicBezTo>
                  <a:cubicBezTo>
                    <a:pt x="49" y="12"/>
                    <a:pt x="49" y="12"/>
                    <a:pt x="49" y="12"/>
                  </a:cubicBezTo>
                  <a:close/>
                  <a:moveTo>
                    <a:pt x="48" y="12"/>
                  </a:moveTo>
                  <a:cubicBezTo>
                    <a:pt x="48" y="13"/>
                    <a:pt x="48" y="13"/>
                    <a:pt x="48" y="13"/>
                  </a:cubicBezTo>
                  <a:cubicBezTo>
                    <a:pt x="48" y="13"/>
                    <a:pt x="48" y="13"/>
                    <a:pt x="48" y="13"/>
                  </a:cubicBezTo>
                  <a:cubicBezTo>
                    <a:pt x="46" y="11"/>
                    <a:pt x="46" y="11"/>
                    <a:pt x="46" y="11"/>
                  </a:cubicBezTo>
                  <a:cubicBezTo>
                    <a:pt x="48" y="10"/>
                    <a:pt x="48" y="10"/>
                    <a:pt x="48" y="10"/>
                  </a:cubicBezTo>
                  <a:cubicBezTo>
                    <a:pt x="48" y="11"/>
                    <a:pt x="48" y="11"/>
                    <a:pt x="48" y="11"/>
                  </a:cubicBezTo>
                  <a:cubicBezTo>
                    <a:pt x="49" y="11"/>
                    <a:pt x="49" y="11"/>
                    <a:pt x="49" y="11"/>
                  </a:cubicBezTo>
                  <a:cubicBezTo>
                    <a:pt x="49" y="11"/>
                    <a:pt x="49" y="11"/>
                    <a:pt x="49" y="11"/>
                  </a:cubicBezTo>
                  <a:cubicBezTo>
                    <a:pt x="48" y="11"/>
                    <a:pt x="48" y="11"/>
                    <a:pt x="48" y="11"/>
                  </a:cubicBezTo>
                  <a:cubicBezTo>
                    <a:pt x="48" y="12"/>
                    <a:pt x="48" y="12"/>
                    <a:pt x="48" y="12"/>
                  </a:cubicBezTo>
                  <a:close/>
                  <a:moveTo>
                    <a:pt x="51" y="10"/>
                  </a:moveTo>
                  <a:cubicBezTo>
                    <a:pt x="50" y="11"/>
                    <a:pt x="50" y="11"/>
                    <a:pt x="50" y="11"/>
                  </a:cubicBezTo>
                  <a:cubicBezTo>
                    <a:pt x="49" y="10"/>
                    <a:pt x="49" y="10"/>
                    <a:pt x="49" y="10"/>
                  </a:cubicBezTo>
                  <a:cubicBezTo>
                    <a:pt x="49" y="9"/>
                    <a:pt x="49" y="9"/>
                    <a:pt x="49" y="9"/>
                  </a:cubicBezTo>
                  <a:cubicBezTo>
                    <a:pt x="49" y="8"/>
                    <a:pt x="49" y="8"/>
                    <a:pt x="49" y="8"/>
                  </a:cubicBezTo>
                  <a:cubicBezTo>
                    <a:pt x="50" y="8"/>
                    <a:pt x="50" y="8"/>
                    <a:pt x="50" y="8"/>
                  </a:cubicBezTo>
                  <a:cubicBezTo>
                    <a:pt x="50" y="9"/>
                    <a:pt x="50" y="9"/>
                    <a:pt x="50" y="9"/>
                  </a:cubicBezTo>
                  <a:cubicBezTo>
                    <a:pt x="51" y="10"/>
                    <a:pt x="51" y="10"/>
                    <a:pt x="51" y="10"/>
                  </a:cubicBezTo>
                  <a:cubicBezTo>
                    <a:pt x="51" y="10"/>
                    <a:pt x="51" y="10"/>
                    <a:pt x="51" y="10"/>
                  </a:cubicBezTo>
                  <a:close/>
                  <a:moveTo>
                    <a:pt x="53" y="11"/>
                  </a:moveTo>
                  <a:cubicBezTo>
                    <a:pt x="53" y="11"/>
                    <a:pt x="53" y="11"/>
                    <a:pt x="53" y="11"/>
                  </a:cubicBezTo>
                  <a:cubicBezTo>
                    <a:pt x="52" y="11"/>
                    <a:pt x="52" y="11"/>
                    <a:pt x="52" y="11"/>
                  </a:cubicBezTo>
                  <a:cubicBezTo>
                    <a:pt x="52" y="9"/>
                    <a:pt x="52" y="9"/>
                    <a:pt x="52" y="9"/>
                  </a:cubicBezTo>
                  <a:cubicBezTo>
                    <a:pt x="53" y="9"/>
                    <a:pt x="53" y="9"/>
                    <a:pt x="53" y="9"/>
                  </a:cubicBezTo>
                  <a:cubicBezTo>
                    <a:pt x="54" y="9"/>
                    <a:pt x="54" y="9"/>
                    <a:pt x="54" y="9"/>
                  </a:cubicBezTo>
                  <a:cubicBezTo>
                    <a:pt x="53" y="10"/>
                    <a:pt x="53" y="10"/>
                    <a:pt x="53" y="10"/>
                  </a:cubicBezTo>
                  <a:cubicBezTo>
                    <a:pt x="54" y="11"/>
                    <a:pt x="54" y="11"/>
                    <a:pt x="54" y="11"/>
                  </a:cubicBezTo>
                  <a:cubicBezTo>
                    <a:pt x="53" y="11"/>
                    <a:pt x="53" y="11"/>
                    <a:pt x="53" y="11"/>
                  </a:cubicBezTo>
                  <a:close/>
                  <a:moveTo>
                    <a:pt x="60" y="8"/>
                  </a:moveTo>
                  <a:cubicBezTo>
                    <a:pt x="59" y="8"/>
                    <a:pt x="59" y="8"/>
                    <a:pt x="59" y="8"/>
                  </a:cubicBezTo>
                  <a:cubicBezTo>
                    <a:pt x="58" y="8"/>
                    <a:pt x="58" y="8"/>
                    <a:pt x="58" y="8"/>
                  </a:cubicBezTo>
                  <a:cubicBezTo>
                    <a:pt x="59" y="7"/>
                    <a:pt x="59" y="7"/>
                    <a:pt x="59" y="7"/>
                  </a:cubicBezTo>
                  <a:cubicBezTo>
                    <a:pt x="60" y="7"/>
                    <a:pt x="60" y="7"/>
                    <a:pt x="60" y="7"/>
                  </a:cubicBezTo>
                  <a:cubicBezTo>
                    <a:pt x="60" y="8"/>
                    <a:pt x="60" y="8"/>
                    <a:pt x="60" y="8"/>
                  </a:cubicBezTo>
                  <a:cubicBezTo>
                    <a:pt x="60" y="8"/>
                    <a:pt x="60" y="8"/>
                    <a:pt x="60" y="8"/>
                  </a:cubicBezTo>
                  <a:close/>
                  <a:moveTo>
                    <a:pt x="61" y="8"/>
                  </a:moveTo>
                  <a:cubicBezTo>
                    <a:pt x="60" y="7"/>
                    <a:pt x="60" y="7"/>
                    <a:pt x="60" y="7"/>
                  </a:cubicBezTo>
                  <a:cubicBezTo>
                    <a:pt x="62" y="5"/>
                    <a:pt x="62" y="5"/>
                    <a:pt x="62" y="5"/>
                  </a:cubicBezTo>
                  <a:cubicBezTo>
                    <a:pt x="62" y="6"/>
                    <a:pt x="62" y="6"/>
                    <a:pt x="62" y="6"/>
                  </a:cubicBezTo>
                  <a:cubicBezTo>
                    <a:pt x="61" y="7"/>
                    <a:pt x="61" y="7"/>
                    <a:pt x="61" y="7"/>
                  </a:cubicBezTo>
                  <a:cubicBezTo>
                    <a:pt x="61" y="8"/>
                    <a:pt x="61" y="8"/>
                    <a:pt x="61" y="8"/>
                  </a:cubicBezTo>
                  <a:close/>
                  <a:moveTo>
                    <a:pt x="59" y="6"/>
                  </a:moveTo>
                  <a:cubicBezTo>
                    <a:pt x="59" y="6"/>
                    <a:pt x="59" y="6"/>
                    <a:pt x="59" y="6"/>
                  </a:cubicBezTo>
                  <a:cubicBezTo>
                    <a:pt x="57" y="6"/>
                    <a:pt x="57" y="6"/>
                    <a:pt x="57" y="6"/>
                  </a:cubicBezTo>
                  <a:cubicBezTo>
                    <a:pt x="57" y="5"/>
                    <a:pt x="57" y="5"/>
                    <a:pt x="57" y="5"/>
                  </a:cubicBezTo>
                  <a:cubicBezTo>
                    <a:pt x="58" y="5"/>
                    <a:pt x="58" y="5"/>
                    <a:pt x="58" y="5"/>
                  </a:cubicBezTo>
                  <a:cubicBezTo>
                    <a:pt x="58" y="5"/>
                    <a:pt x="58" y="5"/>
                    <a:pt x="58" y="5"/>
                  </a:cubicBezTo>
                  <a:cubicBezTo>
                    <a:pt x="59" y="5"/>
                    <a:pt x="59" y="5"/>
                    <a:pt x="59" y="5"/>
                  </a:cubicBezTo>
                  <a:cubicBezTo>
                    <a:pt x="59" y="5"/>
                    <a:pt x="59" y="5"/>
                    <a:pt x="59" y="5"/>
                  </a:cubicBezTo>
                  <a:cubicBezTo>
                    <a:pt x="60" y="5"/>
                    <a:pt x="60" y="5"/>
                    <a:pt x="60" y="5"/>
                  </a:cubicBezTo>
                  <a:cubicBezTo>
                    <a:pt x="61" y="4"/>
                    <a:pt x="61" y="4"/>
                    <a:pt x="61" y="4"/>
                  </a:cubicBezTo>
                  <a:cubicBezTo>
                    <a:pt x="61" y="4"/>
                    <a:pt x="61" y="4"/>
                    <a:pt x="61" y="4"/>
                  </a:cubicBezTo>
                  <a:cubicBezTo>
                    <a:pt x="59" y="6"/>
                    <a:pt x="59" y="6"/>
                    <a:pt x="59" y="6"/>
                  </a:cubicBezTo>
                  <a:close/>
                  <a:moveTo>
                    <a:pt x="62" y="5"/>
                  </a:moveTo>
                  <a:cubicBezTo>
                    <a:pt x="62" y="5"/>
                    <a:pt x="63" y="4"/>
                    <a:pt x="63" y="4"/>
                  </a:cubicBezTo>
                  <a:cubicBezTo>
                    <a:pt x="64" y="5"/>
                    <a:pt x="64" y="5"/>
                    <a:pt x="64" y="5"/>
                  </a:cubicBezTo>
                  <a:cubicBezTo>
                    <a:pt x="64" y="6"/>
                    <a:pt x="64" y="6"/>
                    <a:pt x="64" y="6"/>
                  </a:cubicBezTo>
                  <a:cubicBezTo>
                    <a:pt x="63" y="6"/>
                    <a:pt x="63" y="6"/>
                    <a:pt x="63" y="6"/>
                  </a:cubicBezTo>
                  <a:cubicBezTo>
                    <a:pt x="63" y="5"/>
                    <a:pt x="63" y="5"/>
                    <a:pt x="63" y="5"/>
                  </a:cubicBezTo>
                  <a:cubicBezTo>
                    <a:pt x="62" y="5"/>
                    <a:pt x="62" y="5"/>
                    <a:pt x="62" y="5"/>
                  </a:cubicBezTo>
                  <a:close/>
                  <a:moveTo>
                    <a:pt x="64" y="3"/>
                  </a:moveTo>
                  <a:cubicBezTo>
                    <a:pt x="64" y="3"/>
                    <a:pt x="64" y="3"/>
                    <a:pt x="64" y="3"/>
                  </a:cubicBezTo>
                  <a:cubicBezTo>
                    <a:pt x="64" y="3"/>
                    <a:pt x="64" y="3"/>
                    <a:pt x="64" y="3"/>
                  </a:cubicBezTo>
                  <a:cubicBezTo>
                    <a:pt x="63" y="2"/>
                    <a:pt x="63" y="2"/>
                    <a:pt x="63" y="2"/>
                  </a:cubicBezTo>
                  <a:cubicBezTo>
                    <a:pt x="64" y="2"/>
                    <a:pt x="64" y="2"/>
                    <a:pt x="64" y="2"/>
                  </a:cubicBezTo>
                  <a:cubicBezTo>
                    <a:pt x="64" y="3"/>
                    <a:pt x="64" y="3"/>
                    <a:pt x="64" y="3"/>
                  </a:cubicBezTo>
                  <a:close/>
                  <a:moveTo>
                    <a:pt x="66" y="1"/>
                  </a:moveTo>
                  <a:cubicBezTo>
                    <a:pt x="66" y="1"/>
                    <a:pt x="66" y="1"/>
                    <a:pt x="66" y="1"/>
                  </a:cubicBezTo>
                  <a:cubicBezTo>
                    <a:pt x="66" y="1"/>
                    <a:pt x="66" y="1"/>
                    <a:pt x="66" y="1"/>
                  </a:cubicBezTo>
                  <a:cubicBezTo>
                    <a:pt x="67" y="1"/>
                    <a:pt x="67" y="1"/>
                    <a:pt x="67" y="1"/>
                  </a:cubicBezTo>
                  <a:cubicBezTo>
                    <a:pt x="66" y="1"/>
                    <a:pt x="66" y="1"/>
                    <a:pt x="66" y="1"/>
                  </a:cubicBezTo>
                  <a:close/>
                  <a:moveTo>
                    <a:pt x="67" y="2"/>
                  </a:moveTo>
                  <a:cubicBezTo>
                    <a:pt x="67" y="2"/>
                    <a:pt x="67" y="2"/>
                    <a:pt x="67" y="2"/>
                  </a:cubicBezTo>
                  <a:cubicBezTo>
                    <a:pt x="68" y="1"/>
                    <a:pt x="68" y="1"/>
                    <a:pt x="68" y="1"/>
                  </a:cubicBezTo>
                  <a:cubicBezTo>
                    <a:pt x="68" y="1"/>
                    <a:pt x="68" y="1"/>
                    <a:pt x="68" y="1"/>
                  </a:cubicBezTo>
                  <a:cubicBezTo>
                    <a:pt x="69" y="1"/>
                    <a:pt x="69" y="1"/>
                    <a:pt x="69" y="1"/>
                  </a:cubicBezTo>
                  <a:cubicBezTo>
                    <a:pt x="69" y="0"/>
                    <a:pt x="69" y="0"/>
                    <a:pt x="69" y="0"/>
                  </a:cubicBezTo>
                  <a:cubicBezTo>
                    <a:pt x="69" y="1"/>
                    <a:pt x="69" y="1"/>
                    <a:pt x="69" y="1"/>
                  </a:cubicBezTo>
                  <a:cubicBezTo>
                    <a:pt x="70" y="1"/>
                    <a:pt x="70" y="1"/>
                    <a:pt x="70" y="1"/>
                  </a:cubicBezTo>
                  <a:cubicBezTo>
                    <a:pt x="70" y="2"/>
                    <a:pt x="70" y="2"/>
                    <a:pt x="70" y="2"/>
                  </a:cubicBezTo>
                  <a:cubicBezTo>
                    <a:pt x="71" y="2"/>
                    <a:pt x="71" y="2"/>
                    <a:pt x="71" y="2"/>
                  </a:cubicBezTo>
                  <a:cubicBezTo>
                    <a:pt x="70" y="3"/>
                    <a:pt x="70" y="3"/>
                    <a:pt x="70" y="3"/>
                  </a:cubicBezTo>
                  <a:cubicBezTo>
                    <a:pt x="69" y="3"/>
                    <a:pt x="69" y="3"/>
                    <a:pt x="69" y="3"/>
                  </a:cubicBezTo>
                  <a:cubicBezTo>
                    <a:pt x="68" y="2"/>
                    <a:pt x="68" y="2"/>
                    <a:pt x="68" y="2"/>
                  </a:cubicBezTo>
                  <a:lnTo>
                    <a:pt x="67"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44" name="Freeform 39"/>
            <p:cNvSpPr>
              <a:spLocks noEditPoints="1"/>
            </p:cNvSpPr>
            <p:nvPr/>
          </p:nvSpPr>
          <p:spPr bwMode="auto">
            <a:xfrm>
              <a:off x="4488589" y="1553527"/>
              <a:ext cx="213581" cy="434881"/>
            </a:xfrm>
            <a:custGeom>
              <a:avLst/>
              <a:gdLst>
                <a:gd name="T0" fmla="*/ 7 w 166"/>
                <a:gd name="T1" fmla="*/ 241 h 338"/>
                <a:gd name="T2" fmla="*/ 18 w 166"/>
                <a:gd name="T3" fmla="*/ 226 h 338"/>
                <a:gd name="T4" fmla="*/ 22 w 166"/>
                <a:gd name="T5" fmla="*/ 197 h 338"/>
                <a:gd name="T6" fmla="*/ 11 w 166"/>
                <a:gd name="T7" fmla="*/ 163 h 338"/>
                <a:gd name="T8" fmla="*/ 26 w 166"/>
                <a:gd name="T9" fmla="*/ 137 h 338"/>
                <a:gd name="T10" fmla="*/ 33 w 166"/>
                <a:gd name="T11" fmla="*/ 97 h 338"/>
                <a:gd name="T12" fmla="*/ 48 w 166"/>
                <a:gd name="T13" fmla="*/ 74 h 338"/>
                <a:gd name="T14" fmla="*/ 55 w 166"/>
                <a:gd name="T15" fmla="*/ 45 h 338"/>
                <a:gd name="T16" fmla="*/ 70 w 166"/>
                <a:gd name="T17" fmla="*/ 30 h 338"/>
                <a:gd name="T18" fmla="*/ 78 w 166"/>
                <a:gd name="T19" fmla="*/ 22 h 338"/>
                <a:gd name="T20" fmla="*/ 96 w 166"/>
                <a:gd name="T21" fmla="*/ 19 h 338"/>
                <a:gd name="T22" fmla="*/ 103 w 166"/>
                <a:gd name="T23" fmla="*/ 8 h 338"/>
                <a:gd name="T24" fmla="*/ 111 w 166"/>
                <a:gd name="T25" fmla="*/ 4 h 338"/>
                <a:gd name="T26" fmla="*/ 141 w 166"/>
                <a:gd name="T27" fmla="*/ 19 h 338"/>
                <a:gd name="T28" fmla="*/ 148 w 166"/>
                <a:gd name="T29" fmla="*/ 30 h 338"/>
                <a:gd name="T30" fmla="*/ 155 w 166"/>
                <a:gd name="T31" fmla="*/ 52 h 338"/>
                <a:gd name="T32" fmla="*/ 155 w 166"/>
                <a:gd name="T33" fmla="*/ 78 h 338"/>
                <a:gd name="T34" fmla="*/ 159 w 166"/>
                <a:gd name="T35" fmla="*/ 89 h 338"/>
                <a:gd name="T36" fmla="*/ 144 w 166"/>
                <a:gd name="T37" fmla="*/ 89 h 338"/>
                <a:gd name="T38" fmla="*/ 133 w 166"/>
                <a:gd name="T39" fmla="*/ 93 h 338"/>
                <a:gd name="T40" fmla="*/ 129 w 166"/>
                <a:gd name="T41" fmla="*/ 104 h 338"/>
                <a:gd name="T42" fmla="*/ 129 w 166"/>
                <a:gd name="T43" fmla="*/ 108 h 338"/>
                <a:gd name="T44" fmla="*/ 133 w 166"/>
                <a:gd name="T45" fmla="*/ 119 h 338"/>
                <a:gd name="T46" fmla="*/ 126 w 166"/>
                <a:gd name="T47" fmla="*/ 134 h 338"/>
                <a:gd name="T48" fmla="*/ 115 w 166"/>
                <a:gd name="T49" fmla="*/ 149 h 338"/>
                <a:gd name="T50" fmla="*/ 103 w 166"/>
                <a:gd name="T51" fmla="*/ 156 h 338"/>
                <a:gd name="T52" fmla="*/ 92 w 166"/>
                <a:gd name="T53" fmla="*/ 160 h 338"/>
                <a:gd name="T54" fmla="*/ 85 w 166"/>
                <a:gd name="T55" fmla="*/ 174 h 338"/>
                <a:gd name="T56" fmla="*/ 81 w 166"/>
                <a:gd name="T57" fmla="*/ 189 h 338"/>
                <a:gd name="T58" fmla="*/ 81 w 166"/>
                <a:gd name="T59" fmla="*/ 204 h 338"/>
                <a:gd name="T60" fmla="*/ 85 w 166"/>
                <a:gd name="T61" fmla="*/ 215 h 338"/>
                <a:gd name="T62" fmla="*/ 100 w 166"/>
                <a:gd name="T63" fmla="*/ 226 h 338"/>
                <a:gd name="T64" fmla="*/ 100 w 166"/>
                <a:gd name="T65" fmla="*/ 249 h 338"/>
                <a:gd name="T66" fmla="*/ 85 w 166"/>
                <a:gd name="T67" fmla="*/ 245 h 338"/>
                <a:gd name="T68" fmla="*/ 70 w 166"/>
                <a:gd name="T69" fmla="*/ 245 h 338"/>
                <a:gd name="T70" fmla="*/ 81 w 166"/>
                <a:gd name="T71" fmla="*/ 249 h 338"/>
                <a:gd name="T72" fmla="*/ 100 w 166"/>
                <a:gd name="T73" fmla="*/ 252 h 338"/>
                <a:gd name="T74" fmla="*/ 92 w 166"/>
                <a:gd name="T75" fmla="*/ 256 h 338"/>
                <a:gd name="T76" fmla="*/ 85 w 166"/>
                <a:gd name="T77" fmla="*/ 264 h 338"/>
                <a:gd name="T78" fmla="*/ 78 w 166"/>
                <a:gd name="T79" fmla="*/ 271 h 338"/>
                <a:gd name="T80" fmla="*/ 78 w 166"/>
                <a:gd name="T81" fmla="*/ 282 h 338"/>
                <a:gd name="T82" fmla="*/ 81 w 166"/>
                <a:gd name="T83" fmla="*/ 301 h 338"/>
                <a:gd name="T84" fmla="*/ 66 w 166"/>
                <a:gd name="T85" fmla="*/ 319 h 338"/>
                <a:gd name="T86" fmla="*/ 48 w 166"/>
                <a:gd name="T87" fmla="*/ 330 h 338"/>
                <a:gd name="T88" fmla="*/ 29 w 166"/>
                <a:gd name="T89" fmla="*/ 330 h 338"/>
                <a:gd name="T90" fmla="*/ 29 w 166"/>
                <a:gd name="T91" fmla="*/ 315 h 338"/>
                <a:gd name="T92" fmla="*/ 15 w 166"/>
                <a:gd name="T93" fmla="*/ 297 h 338"/>
                <a:gd name="T94" fmla="*/ 7 w 166"/>
                <a:gd name="T95" fmla="*/ 282 h 338"/>
                <a:gd name="T96" fmla="*/ 7 w 166"/>
                <a:gd name="T97" fmla="*/ 275 h 338"/>
                <a:gd name="T98" fmla="*/ 0 w 166"/>
                <a:gd name="T99" fmla="*/ 264 h 338"/>
                <a:gd name="T100" fmla="*/ 103 w 166"/>
                <a:gd name="T101" fmla="*/ 252 h 338"/>
                <a:gd name="T102" fmla="*/ 4 w 166"/>
                <a:gd name="T103" fmla="*/ 278 h 338"/>
                <a:gd name="T104" fmla="*/ 115 w 166"/>
                <a:gd name="T105" fmla="*/ 271 h 338"/>
                <a:gd name="T106" fmla="*/ 118 w 166"/>
                <a:gd name="T107" fmla="*/ 282 h 338"/>
                <a:gd name="T108" fmla="*/ 107 w 166"/>
                <a:gd name="T109" fmla="*/ 304 h 338"/>
                <a:gd name="T110" fmla="*/ 115 w 166"/>
                <a:gd name="T111" fmla="*/ 293 h 338"/>
                <a:gd name="T112" fmla="*/ 107 w 166"/>
                <a:gd name="T113" fmla="*/ 286 h 338"/>
                <a:gd name="T114" fmla="*/ 107 w 166"/>
                <a:gd name="T115" fmla="*/ 301 h 338"/>
                <a:gd name="T116" fmla="*/ 81 w 166"/>
                <a:gd name="T117" fmla="*/ 319 h 338"/>
                <a:gd name="T118" fmla="*/ 85 w 166"/>
                <a:gd name="T119" fmla="*/ 29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6" h="338">
                  <a:moveTo>
                    <a:pt x="4" y="256"/>
                  </a:moveTo>
                  <a:lnTo>
                    <a:pt x="7" y="260"/>
                  </a:lnTo>
                  <a:lnTo>
                    <a:pt x="7" y="260"/>
                  </a:lnTo>
                  <a:lnTo>
                    <a:pt x="11" y="260"/>
                  </a:lnTo>
                  <a:lnTo>
                    <a:pt x="7" y="249"/>
                  </a:lnTo>
                  <a:lnTo>
                    <a:pt x="7" y="245"/>
                  </a:lnTo>
                  <a:lnTo>
                    <a:pt x="7" y="241"/>
                  </a:lnTo>
                  <a:lnTo>
                    <a:pt x="11" y="241"/>
                  </a:lnTo>
                  <a:lnTo>
                    <a:pt x="7" y="238"/>
                  </a:lnTo>
                  <a:lnTo>
                    <a:pt x="7" y="238"/>
                  </a:lnTo>
                  <a:lnTo>
                    <a:pt x="15" y="238"/>
                  </a:lnTo>
                  <a:lnTo>
                    <a:pt x="15" y="234"/>
                  </a:lnTo>
                  <a:lnTo>
                    <a:pt x="15" y="230"/>
                  </a:lnTo>
                  <a:lnTo>
                    <a:pt x="18" y="226"/>
                  </a:lnTo>
                  <a:lnTo>
                    <a:pt x="15" y="223"/>
                  </a:lnTo>
                  <a:lnTo>
                    <a:pt x="15" y="215"/>
                  </a:lnTo>
                  <a:lnTo>
                    <a:pt x="11" y="212"/>
                  </a:lnTo>
                  <a:lnTo>
                    <a:pt x="11" y="208"/>
                  </a:lnTo>
                  <a:lnTo>
                    <a:pt x="18" y="208"/>
                  </a:lnTo>
                  <a:lnTo>
                    <a:pt x="18" y="200"/>
                  </a:lnTo>
                  <a:lnTo>
                    <a:pt x="22" y="197"/>
                  </a:lnTo>
                  <a:lnTo>
                    <a:pt x="15" y="193"/>
                  </a:lnTo>
                  <a:lnTo>
                    <a:pt x="11" y="189"/>
                  </a:lnTo>
                  <a:lnTo>
                    <a:pt x="11" y="186"/>
                  </a:lnTo>
                  <a:lnTo>
                    <a:pt x="11" y="178"/>
                  </a:lnTo>
                  <a:lnTo>
                    <a:pt x="11" y="174"/>
                  </a:lnTo>
                  <a:lnTo>
                    <a:pt x="7" y="171"/>
                  </a:lnTo>
                  <a:lnTo>
                    <a:pt x="11" y="163"/>
                  </a:lnTo>
                  <a:lnTo>
                    <a:pt x="7" y="156"/>
                  </a:lnTo>
                  <a:lnTo>
                    <a:pt x="7" y="149"/>
                  </a:lnTo>
                  <a:lnTo>
                    <a:pt x="7" y="141"/>
                  </a:lnTo>
                  <a:lnTo>
                    <a:pt x="11" y="137"/>
                  </a:lnTo>
                  <a:lnTo>
                    <a:pt x="15" y="134"/>
                  </a:lnTo>
                  <a:lnTo>
                    <a:pt x="18" y="137"/>
                  </a:lnTo>
                  <a:lnTo>
                    <a:pt x="26" y="137"/>
                  </a:lnTo>
                  <a:lnTo>
                    <a:pt x="29" y="134"/>
                  </a:lnTo>
                  <a:lnTo>
                    <a:pt x="29" y="126"/>
                  </a:lnTo>
                  <a:lnTo>
                    <a:pt x="26" y="126"/>
                  </a:lnTo>
                  <a:lnTo>
                    <a:pt x="26" y="123"/>
                  </a:lnTo>
                  <a:lnTo>
                    <a:pt x="33" y="108"/>
                  </a:lnTo>
                  <a:lnTo>
                    <a:pt x="33" y="100"/>
                  </a:lnTo>
                  <a:lnTo>
                    <a:pt x="33" y="97"/>
                  </a:lnTo>
                  <a:lnTo>
                    <a:pt x="37" y="93"/>
                  </a:lnTo>
                  <a:lnTo>
                    <a:pt x="37" y="85"/>
                  </a:lnTo>
                  <a:lnTo>
                    <a:pt x="33" y="85"/>
                  </a:lnTo>
                  <a:lnTo>
                    <a:pt x="33" y="82"/>
                  </a:lnTo>
                  <a:lnTo>
                    <a:pt x="37" y="78"/>
                  </a:lnTo>
                  <a:lnTo>
                    <a:pt x="44" y="78"/>
                  </a:lnTo>
                  <a:lnTo>
                    <a:pt x="48" y="74"/>
                  </a:lnTo>
                  <a:lnTo>
                    <a:pt x="48" y="74"/>
                  </a:lnTo>
                  <a:lnTo>
                    <a:pt x="52" y="67"/>
                  </a:lnTo>
                  <a:lnTo>
                    <a:pt x="55" y="59"/>
                  </a:lnTo>
                  <a:lnTo>
                    <a:pt x="59" y="56"/>
                  </a:lnTo>
                  <a:lnTo>
                    <a:pt x="55" y="52"/>
                  </a:lnTo>
                  <a:lnTo>
                    <a:pt x="55" y="52"/>
                  </a:lnTo>
                  <a:lnTo>
                    <a:pt x="55" y="45"/>
                  </a:lnTo>
                  <a:lnTo>
                    <a:pt x="55" y="41"/>
                  </a:lnTo>
                  <a:lnTo>
                    <a:pt x="59" y="41"/>
                  </a:lnTo>
                  <a:lnTo>
                    <a:pt x="59" y="37"/>
                  </a:lnTo>
                  <a:lnTo>
                    <a:pt x="63" y="34"/>
                  </a:lnTo>
                  <a:lnTo>
                    <a:pt x="63" y="30"/>
                  </a:lnTo>
                  <a:lnTo>
                    <a:pt x="66" y="30"/>
                  </a:lnTo>
                  <a:lnTo>
                    <a:pt x="70" y="30"/>
                  </a:lnTo>
                  <a:lnTo>
                    <a:pt x="74" y="30"/>
                  </a:lnTo>
                  <a:lnTo>
                    <a:pt x="74" y="30"/>
                  </a:lnTo>
                  <a:lnTo>
                    <a:pt x="78" y="30"/>
                  </a:lnTo>
                  <a:lnTo>
                    <a:pt x="74" y="26"/>
                  </a:lnTo>
                  <a:lnTo>
                    <a:pt x="78" y="22"/>
                  </a:lnTo>
                  <a:lnTo>
                    <a:pt x="78" y="22"/>
                  </a:lnTo>
                  <a:lnTo>
                    <a:pt x="78" y="22"/>
                  </a:lnTo>
                  <a:lnTo>
                    <a:pt x="74" y="19"/>
                  </a:lnTo>
                  <a:lnTo>
                    <a:pt x="78" y="15"/>
                  </a:lnTo>
                  <a:lnTo>
                    <a:pt x="81" y="15"/>
                  </a:lnTo>
                  <a:lnTo>
                    <a:pt x="85" y="15"/>
                  </a:lnTo>
                  <a:lnTo>
                    <a:pt x="89" y="15"/>
                  </a:lnTo>
                  <a:lnTo>
                    <a:pt x="92" y="19"/>
                  </a:lnTo>
                  <a:lnTo>
                    <a:pt x="96" y="19"/>
                  </a:lnTo>
                  <a:lnTo>
                    <a:pt x="100" y="19"/>
                  </a:lnTo>
                  <a:lnTo>
                    <a:pt x="100" y="19"/>
                  </a:lnTo>
                  <a:lnTo>
                    <a:pt x="103" y="19"/>
                  </a:lnTo>
                  <a:lnTo>
                    <a:pt x="103" y="15"/>
                  </a:lnTo>
                  <a:lnTo>
                    <a:pt x="100" y="15"/>
                  </a:lnTo>
                  <a:lnTo>
                    <a:pt x="100" y="11"/>
                  </a:lnTo>
                  <a:lnTo>
                    <a:pt x="103" y="8"/>
                  </a:lnTo>
                  <a:lnTo>
                    <a:pt x="103" y="4"/>
                  </a:lnTo>
                  <a:lnTo>
                    <a:pt x="100" y="4"/>
                  </a:lnTo>
                  <a:lnTo>
                    <a:pt x="100" y="0"/>
                  </a:lnTo>
                  <a:lnTo>
                    <a:pt x="103" y="0"/>
                  </a:lnTo>
                  <a:lnTo>
                    <a:pt x="107" y="0"/>
                  </a:lnTo>
                  <a:lnTo>
                    <a:pt x="107" y="0"/>
                  </a:lnTo>
                  <a:lnTo>
                    <a:pt x="111" y="4"/>
                  </a:lnTo>
                  <a:lnTo>
                    <a:pt x="115" y="4"/>
                  </a:lnTo>
                  <a:lnTo>
                    <a:pt x="122" y="11"/>
                  </a:lnTo>
                  <a:lnTo>
                    <a:pt x="126" y="15"/>
                  </a:lnTo>
                  <a:lnTo>
                    <a:pt x="133" y="15"/>
                  </a:lnTo>
                  <a:lnTo>
                    <a:pt x="133" y="15"/>
                  </a:lnTo>
                  <a:lnTo>
                    <a:pt x="137" y="19"/>
                  </a:lnTo>
                  <a:lnTo>
                    <a:pt x="141" y="19"/>
                  </a:lnTo>
                  <a:lnTo>
                    <a:pt x="141" y="22"/>
                  </a:lnTo>
                  <a:lnTo>
                    <a:pt x="144" y="22"/>
                  </a:lnTo>
                  <a:lnTo>
                    <a:pt x="144" y="22"/>
                  </a:lnTo>
                  <a:lnTo>
                    <a:pt x="148" y="26"/>
                  </a:lnTo>
                  <a:lnTo>
                    <a:pt x="148" y="26"/>
                  </a:lnTo>
                  <a:lnTo>
                    <a:pt x="152" y="30"/>
                  </a:lnTo>
                  <a:lnTo>
                    <a:pt x="148" y="30"/>
                  </a:lnTo>
                  <a:lnTo>
                    <a:pt x="152" y="37"/>
                  </a:lnTo>
                  <a:lnTo>
                    <a:pt x="148" y="41"/>
                  </a:lnTo>
                  <a:lnTo>
                    <a:pt x="148" y="41"/>
                  </a:lnTo>
                  <a:lnTo>
                    <a:pt x="155" y="41"/>
                  </a:lnTo>
                  <a:lnTo>
                    <a:pt x="155" y="45"/>
                  </a:lnTo>
                  <a:lnTo>
                    <a:pt x="152" y="48"/>
                  </a:lnTo>
                  <a:lnTo>
                    <a:pt x="155" y="52"/>
                  </a:lnTo>
                  <a:lnTo>
                    <a:pt x="155" y="56"/>
                  </a:lnTo>
                  <a:lnTo>
                    <a:pt x="155" y="59"/>
                  </a:lnTo>
                  <a:lnTo>
                    <a:pt x="155" y="63"/>
                  </a:lnTo>
                  <a:lnTo>
                    <a:pt x="155" y="63"/>
                  </a:lnTo>
                  <a:lnTo>
                    <a:pt x="155" y="71"/>
                  </a:lnTo>
                  <a:lnTo>
                    <a:pt x="155" y="74"/>
                  </a:lnTo>
                  <a:lnTo>
                    <a:pt x="155" y="78"/>
                  </a:lnTo>
                  <a:lnTo>
                    <a:pt x="159" y="78"/>
                  </a:lnTo>
                  <a:lnTo>
                    <a:pt x="163" y="82"/>
                  </a:lnTo>
                  <a:lnTo>
                    <a:pt x="166" y="85"/>
                  </a:lnTo>
                  <a:lnTo>
                    <a:pt x="163" y="89"/>
                  </a:lnTo>
                  <a:lnTo>
                    <a:pt x="163" y="89"/>
                  </a:lnTo>
                  <a:lnTo>
                    <a:pt x="163" y="89"/>
                  </a:lnTo>
                  <a:lnTo>
                    <a:pt x="159" y="89"/>
                  </a:lnTo>
                  <a:lnTo>
                    <a:pt x="159" y="85"/>
                  </a:lnTo>
                  <a:lnTo>
                    <a:pt x="155" y="89"/>
                  </a:lnTo>
                  <a:lnTo>
                    <a:pt x="152" y="89"/>
                  </a:lnTo>
                  <a:lnTo>
                    <a:pt x="148" y="89"/>
                  </a:lnTo>
                  <a:lnTo>
                    <a:pt x="148" y="89"/>
                  </a:lnTo>
                  <a:lnTo>
                    <a:pt x="144" y="85"/>
                  </a:lnTo>
                  <a:lnTo>
                    <a:pt x="144" y="89"/>
                  </a:lnTo>
                  <a:lnTo>
                    <a:pt x="141" y="85"/>
                  </a:lnTo>
                  <a:lnTo>
                    <a:pt x="141" y="89"/>
                  </a:lnTo>
                  <a:lnTo>
                    <a:pt x="141" y="89"/>
                  </a:lnTo>
                  <a:lnTo>
                    <a:pt x="137" y="93"/>
                  </a:lnTo>
                  <a:lnTo>
                    <a:pt x="137" y="93"/>
                  </a:lnTo>
                  <a:lnTo>
                    <a:pt x="133" y="93"/>
                  </a:lnTo>
                  <a:lnTo>
                    <a:pt x="133" y="93"/>
                  </a:lnTo>
                  <a:lnTo>
                    <a:pt x="133" y="97"/>
                  </a:lnTo>
                  <a:lnTo>
                    <a:pt x="137" y="97"/>
                  </a:lnTo>
                  <a:lnTo>
                    <a:pt x="133" y="100"/>
                  </a:lnTo>
                  <a:lnTo>
                    <a:pt x="129" y="97"/>
                  </a:lnTo>
                  <a:lnTo>
                    <a:pt x="129" y="100"/>
                  </a:lnTo>
                  <a:lnTo>
                    <a:pt x="129" y="100"/>
                  </a:lnTo>
                  <a:lnTo>
                    <a:pt x="129" y="104"/>
                  </a:lnTo>
                  <a:lnTo>
                    <a:pt x="129" y="104"/>
                  </a:lnTo>
                  <a:lnTo>
                    <a:pt x="129" y="100"/>
                  </a:lnTo>
                  <a:lnTo>
                    <a:pt x="126" y="100"/>
                  </a:lnTo>
                  <a:lnTo>
                    <a:pt x="126" y="100"/>
                  </a:lnTo>
                  <a:lnTo>
                    <a:pt x="126" y="104"/>
                  </a:lnTo>
                  <a:lnTo>
                    <a:pt x="129" y="104"/>
                  </a:lnTo>
                  <a:lnTo>
                    <a:pt x="129" y="108"/>
                  </a:lnTo>
                  <a:lnTo>
                    <a:pt x="129" y="108"/>
                  </a:lnTo>
                  <a:lnTo>
                    <a:pt x="129" y="111"/>
                  </a:lnTo>
                  <a:lnTo>
                    <a:pt x="129" y="115"/>
                  </a:lnTo>
                  <a:lnTo>
                    <a:pt x="126" y="115"/>
                  </a:lnTo>
                  <a:lnTo>
                    <a:pt x="129" y="119"/>
                  </a:lnTo>
                  <a:lnTo>
                    <a:pt x="129" y="119"/>
                  </a:lnTo>
                  <a:lnTo>
                    <a:pt x="133" y="119"/>
                  </a:lnTo>
                  <a:lnTo>
                    <a:pt x="129" y="123"/>
                  </a:lnTo>
                  <a:lnTo>
                    <a:pt x="133" y="123"/>
                  </a:lnTo>
                  <a:lnTo>
                    <a:pt x="133" y="123"/>
                  </a:lnTo>
                  <a:lnTo>
                    <a:pt x="129" y="126"/>
                  </a:lnTo>
                  <a:lnTo>
                    <a:pt x="129" y="126"/>
                  </a:lnTo>
                  <a:lnTo>
                    <a:pt x="126" y="130"/>
                  </a:lnTo>
                  <a:lnTo>
                    <a:pt x="126" y="134"/>
                  </a:lnTo>
                  <a:lnTo>
                    <a:pt x="122" y="141"/>
                  </a:lnTo>
                  <a:lnTo>
                    <a:pt x="122" y="141"/>
                  </a:lnTo>
                  <a:lnTo>
                    <a:pt x="118" y="141"/>
                  </a:lnTo>
                  <a:lnTo>
                    <a:pt x="115" y="141"/>
                  </a:lnTo>
                  <a:lnTo>
                    <a:pt x="115" y="145"/>
                  </a:lnTo>
                  <a:lnTo>
                    <a:pt x="118" y="145"/>
                  </a:lnTo>
                  <a:lnTo>
                    <a:pt x="115" y="149"/>
                  </a:lnTo>
                  <a:lnTo>
                    <a:pt x="111" y="152"/>
                  </a:lnTo>
                  <a:lnTo>
                    <a:pt x="111" y="152"/>
                  </a:lnTo>
                  <a:lnTo>
                    <a:pt x="107" y="149"/>
                  </a:lnTo>
                  <a:lnTo>
                    <a:pt x="107" y="149"/>
                  </a:lnTo>
                  <a:lnTo>
                    <a:pt x="103" y="152"/>
                  </a:lnTo>
                  <a:lnTo>
                    <a:pt x="103" y="156"/>
                  </a:lnTo>
                  <a:lnTo>
                    <a:pt x="103" y="156"/>
                  </a:lnTo>
                  <a:lnTo>
                    <a:pt x="100" y="156"/>
                  </a:lnTo>
                  <a:lnTo>
                    <a:pt x="100" y="156"/>
                  </a:lnTo>
                  <a:lnTo>
                    <a:pt x="100" y="160"/>
                  </a:lnTo>
                  <a:lnTo>
                    <a:pt x="96" y="160"/>
                  </a:lnTo>
                  <a:lnTo>
                    <a:pt x="96" y="156"/>
                  </a:lnTo>
                  <a:lnTo>
                    <a:pt x="92" y="160"/>
                  </a:lnTo>
                  <a:lnTo>
                    <a:pt x="92" y="160"/>
                  </a:lnTo>
                  <a:lnTo>
                    <a:pt x="96" y="163"/>
                  </a:lnTo>
                  <a:lnTo>
                    <a:pt x="96" y="163"/>
                  </a:lnTo>
                  <a:lnTo>
                    <a:pt x="89" y="167"/>
                  </a:lnTo>
                  <a:lnTo>
                    <a:pt x="89" y="167"/>
                  </a:lnTo>
                  <a:lnTo>
                    <a:pt x="85" y="167"/>
                  </a:lnTo>
                  <a:lnTo>
                    <a:pt x="89" y="171"/>
                  </a:lnTo>
                  <a:lnTo>
                    <a:pt x="85" y="174"/>
                  </a:lnTo>
                  <a:lnTo>
                    <a:pt x="81" y="174"/>
                  </a:lnTo>
                  <a:lnTo>
                    <a:pt x="78" y="174"/>
                  </a:lnTo>
                  <a:lnTo>
                    <a:pt x="81" y="178"/>
                  </a:lnTo>
                  <a:lnTo>
                    <a:pt x="81" y="182"/>
                  </a:lnTo>
                  <a:lnTo>
                    <a:pt x="81" y="182"/>
                  </a:lnTo>
                  <a:lnTo>
                    <a:pt x="81" y="186"/>
                  </a:lnTo>
                  <a:lnTo>
                    <a:pt x="81" y="189"/>
                  </a:lnTo>
                  <a:lnTo>
                    <a:pt x="85" y="193"/>
                  </a:lnTo>
                  <a:lnTo>
                    <a:pt x="85" y="197"/>
                  </a:lnTo>
                  <a:lnTo>
                    <a:pt x="81" y="193"/>
                  </a:lnTo>
                  <a:lnTo>
                    <a:pt x="81" y="197"/>
                  </a:lnTo>
                  <a:lnTo>
                    <a:pt x="81" y="200"/>
                  </a:lnTo>
                  <a:lnTo>
                    <a:pt x="78" y="204"/>
                  </a:lnTo>
                  <a:lnTo>
                    <a:pt x="81" y="204"/>
                  </a:lnTo>
                  <a:lnTo>
                    <a:pt x="81" y="204"/>
                  </a:lnTo>
                  <a:lnTo>
                    <a:pt x="81" y="204"/>
                  </a:lnTo>
                  <a:lnTo>
                    <a:pt x="81" y="208"/>
                  </a:lnTo>
                  <a:lnTo>
                    <a:pt x="78" y="212"/>
                  </a:lnTo>
                  <a:lnTo>
                    <a:pt x="81" y="215"/>
                  </a:lnTo>
                  <a:lnTo>
                    <a:pt x="81" y="215"/>
                  </a:lnTo>
                  <a:lnTo>
                    <a:pt x="85" y="215"/>
                  </a:lnTo>
                  <a:lnTo>
                    <a:pt x="85" y="219"/>
                  </a:lnTo>
                  <a:lnTo>
                    <a:pt x="85" y="219"/>
                  </a:lnTo>
                  <a:lnTo>
                    <a:pt x="89" y="219"/>
                  </a:lnTo>
                  <a:lnTo>
                    <a:pt x="92" y="219"/>
                  </a:lnTo>
                  <a:lnTo>
                    <a:pt x="92" y="219"/>
                  </a:lnTo>
                  <a:lnTo>
                    <a:pt x="96" y="223"/>
                  </a:lnTo>
                  <a:lnTo>
                    <a:pt x="100" y="226"/>
                  </a:lnTo>
                  <a:lnTo>
                    <a:pt x="100" y="226"/>
                  </a:lnTo>
                  <a:lnTo>
                    <a:pt x="103" y="230"/>
                  </a:lnTo>
                  <a:lnTo>
                    <a:pt x="103" y="234"/>
                  </a:lnTo>
                  <a:lnTo>
                    <a:pt x="107" y="234"/>
                  </a:lnTo>
                  <a:lnTo>
                    <a:pt x="103" y="241"/>
                  </a:lnTo>
                  <a:lnTo>
                    <a:pt x="100" y="245"/>
                  </a:lnTo>
                  <a:lnTo>
                    <a:pt x="100" y="249"/>
                  </a:lnTo>
                  <a:lnTo>
                    <a:pt x="96" y="249"/>
                  </a:lnTo>
                  <a:lnTo>
                    <a:pt x="92" y="245"/>
                  </a:lnTo>
                  <a:lnTo>
                    <a:pt x="92" y="245"/>
                  </a:lnTo>
                  <a:lnTo>
                    <a:pt x="89" y="245"/>
                  </a:lnTo>
                  <a:lnTo>
                    <a:pt x="89" y="241"/>
                  </a:lnTo>
                  <a:lnTo>
                    <a:pt x="89" y="245"/>
                  </a:lnTo>
                  <a:lnTo>
                    <a:pt x="85" y="245"/>
                  </a:lnTo>
                  <a:lnTo>
                    <a:pt x="85" y="241"/>
                  </a:lnTo>
                  <a:lnTo>
                    <a:pt x="81" y="241"/>
                  </a:lnTo>
                  <a:lnTo>
                    <a:pt x="81" y="245"/>
                  </a:lnTo>
                  <a:lnTo>
                    <a:pt x="78" y="245"/>
                  </a:lnTo>
                  <a:lnTo>
                    <a:pt x="78" y="245"/>
                  </a:lnTo>
                  <a:lnTo>
                    <a:pt x="74" y="245"/>
                  </a:lnTo>
                  <a:lnTo>
                    <a:pt x="70" y="245"/>
                  </a:lnTo>
                  <a:lnTo>
                    <a:pt x="70" y="245"/>
                  </a:lnTo>
                  <a:lnTo>
                    <a:pt x="70" y="249"/>
                  </a:lnTo>
                  <a:lnTo>
                    <a:pt x="74" y="249"/>
                  </a:lnTo>
                  <a:lnTo>
                    <a:pt x="74" y="249"/>
                  </a:lnTo>
                  <a:lnTo>
                    <a:pt x="78" y="245"/>
                  </a:lnTo>
                  <a:lnTo>
                    <a:pt x="81" y="245"/>
                  </a:lnTo>
                  <a:lnTo>
                    <a:pt x="81" y="249"/>
                  </a:lnTo>
                  <a:lnTo>
                    <a:pt x="85" y="249"/>
                  </a:lnTo>
                  <a:lnTo>
                    <a:pt x="89" y="252"/>
                  </a:lnTo>
                  <a:lnTo>
                    <a:pt x="89" y="249"/>
                  </a:lnTo>
                  <a:lnTo>
                    <a:pt x="92" y="249"/>
                  </a:lnTo>
                  <a:lnTo>
                    <a:pt x="96" y="249"/>
                  </a:lnTo>
                  <a:lnTo>
                    <a:pt x="100" y="249"/>
                  </a:lnTo>
                  <a:lnTo>
                    <a:pt x="100" y="252"/>
                  </a:lnTo>
                  <a:lnTo>
                    <a:pt x="100" y="256"/>
                  </a:lnTo>
                  <a:lnTo>
                    <a:pt x="100" y="256"/>
                  </a:lnTo>
                  <a:lnTo>
                    <a:pt x="96" y="256"/>
                  </a:lnTo>
                  <a:lnTo>
                    <a:pt x="92" y="260"/>
                  </a:lnTo>
                  <a:lnTo>
                    <a:pt x="92" y="260"/>
                  </a:lnTo>
                  <a:lnTo>
                    <a:pt x="92" y="256"/>
                  </a:lnTo>
                  <a:lnTo>
                    <a:pt x="92" y="256"/>
                  </a:lnTo>
                  <a:lnTo>
                    <a:pt x="89" y="256"/>
                  </a:lnTo>
                  <a:lnTo>
                    <a:pt x="92" y="260"/>
                  </a:lnTo>
                  <a:lnTo>
                    <a:pt x="89" y="260"/>
                  </a:lnTo>
                  <a:lnTo>
                    <a:pt x="85" y="264"/>
                  </a:lnTo>
                  <a:lnTo>
                    <a:pt x="85" y="264"/>
                  </a:lnTo>
                  <a:lnTo>
                    <a:pt x="85" y="264"/>
                  </a:lnTo>
                  <a:lnTo>
                    <a:pt x="85" y="264"/>
                  </a:lnTo>
                  <a:lnTo>
                    <a:pt x="81" y="267"/>
                  </a:lnTo>
                  <a:lnTo>
                    <a:pt x="81" y="267"/>
                  </a:lnTo>
                  <a:lnTo>
                    <a:pt x="78" y="267"/>
                  </a:lnTo>
                  <a:lnTo>
                    <a:pt x="78" y="267"/>
                  </a:lnTo>
                  <a:lnTo>
                    <a:pt x="81" y="267"/>
                  </a:lnTo>
                  <a:lnTo>
                    <a:pt x="85" y="271"/>
                  </a:lnTo>
                  <a:lnTo>
                    <a:pt x="78" y="271"/>
                  </a:lnTo>
                  <a:lnTo>
                    <a:pt x="81" y="275"/>
                  </a:lnTo>
                  <a:lnTo>
                    <a:pt x="81" y="275"/>
                  </a:lnTo>
                  <a:lnTo>
                    <a:pt x="81" y="278"/>
                  </a:lnTo>
                  <a:lnTo>
                    <a:pt x="85" y="282"/>
                  </a:lnTo>
                  <a:lnTo>
                    <a:pt x="81" y="282"/>
                  </a:lnTo>
                  <a:lnTo>
                    <a:pt x="78" y="282"/>
                  </a:lnTo>
                  <a:lnTo>
                    <a:pt x="78" y="282"/>
                  </a:lnTo>
                  <a:lnTo>
                    <a:pt x="78" y="286"/>
                  </a:lnTo>
                  <a:lnTo>
                    <a:pt x="81" y="289"/>
                  </a:lnTo>
                  <a:lnTo>
                    <a:pt x="78" y="289"/>
                  </a:lnTo>
                  <a:lnTo>
                    <a:pt x="81" y="293"/>
                  </a:lnTo>
                  <a:lnTo>
                    <a:pt x="78" y="297"/>
                  </a:lnTo>
                  <a:lnTo>
                    <a:pt x="78" y="301"/>
                  </a:lnTo>
                  <a:lnTo>
                    <a:pt x="81" y="301"/>
                  </a:lnTo>
                  <a:lnTo>
                    <a:pt x="78" y="304"/>
                  </a:lnTo>
                  <a:lnTo>
                    <a:pt x="78" y="312"/>
                  </a:lnTo>
                  <a:lnTo>
                    <a:pt x="74" y="312"/>
                  </a:lnTo>
                  <a:lnTo>
                    <a:pt x="74" y="319"/>
                  </a:lnTo>
                  <a:lnTo>
                    <a:pt x="70" y="323"/>
                  </a:lnTo>
                  <a:lnTo>
                    <a:pt x="70" y="323"/>
                  </a:lnTo>
                  <a:lnTo>
                    <a:pt x="66" y="319"/>
                  </a:lnTo>
                  <a:lnTo>
                    <a:pt x="63" y="323"/>
                  </a:lnTo>
                  <a:lnTo>
                    <a:pt x="55" y="319"/>
                  </a:lnTo>
                  <a:lnTo>
                    <a:pt x="55" y="319"/>
                  </a:lnTo>
                  <a:lnTo>
                    <a:pt x="55" y="323"/>
                  </a:lnTo>
                  <a:lnTo>
                    <a:pt x="48" y="323"/>
                  </a:lnTo>
                  <a:lnTo>
                    <a:pt x="48" y="330"/>
                  </a:lnTo>
                  <a:lnTo>
                    <a:pt x="48" y="330"/>
                  </a:lnTo>
                  <a:lnTo>
                    <a:pt x="48" y="334"/>
                  </a:lnTo>
                  <a:lnTo>
                    <a:pt x="44" y="334"/>
                  </a:lnTo>
                  <a:lnTo>
                    <a:pt x="41" y="334"/>
                  </a:lnTo>
                  <a:lnTo>
                    <a:pt x="33" y="338"/>
                  </a:lnTo>
                  <a:lnTo>
                    <a:pt x="29" y="338"/>
                  </a:lnTo>
                  <a:lnTo>
                    <a:pt x="29" y="334"/>
                  </a:lnTo>
                  <a:lnTo>
                    <a:pt x="29" y="330"/>
                  </a:lnTo>
                  <a:lnTo>
                    <a:pt x="29" y="327"/>
                  </a:lnTo>
                  <a:lnTo>
                    <a:pt x="26" y="323"/>
                  </a:lnTo>
                  <a:lnTo>
                    <a:pt x="26" y="323"/>
                  </a:lnTo>
                  <a:lnTo>
                    <a:pt x="22" y="319"/>
                  </a:lnTo>
                  <a:lnTo>
                    <a:pt x="22" y="319"/>
                  </a:lnTo>
                  <a:lnTo>
                    <a:pt x="29" y="319"/>
                  </a:lnTo>
                  <a:lnTo>
                    <a:pt x="29" y="315"/>
                  </a:lnTo>
                  <a:lnTo>
                    <a:pt x="29" y="312"/>
                  </a:lnTo>
                  <a:lnTo>
                    <a:pt x="26" y="312"/>
                  </a:lnTo>
                  <a:lnTo>
                    <a:pt x="22" y="308"/>
                  </a:lnTo>
                  <a:lnTo>
                    <a:pt x="22" y="308"/>
                  </a:lnTo>
                  <a:lnTo>
                    <a:pt x="18" y="304"/>
                  </a:lnTo>
                  <a:lnTo>
                    <a:pt x="18" y="301"/>
                  </a:lnTo>
                  <a:lnTo>
                    <a:pt x="15" y="297"/>
                  </a:lnTo>
                  <a:lnTo>
                    <a:pt x="15" y="293"/>
                  </a:lnTo>
                  <a:lnTo>
                    <a:pt x="11" y="289"/>
                  </a:lnTo>
                  <a:lnTo>
                    <a:pt x="7" y="289"/>
                  </a:lnTo>
                  <a:lnTo>
                    <a:pt x="7" y="289"/>
                  </a:lnTo>
                  <a:lnTo>
                    <a:pt x="7" y="286"/>
                  </a:lnTo>
                  <a:lnTo>
                    <a:pt x="7" y="282"/>
                  </a:lnTo>
                  <a:lnTo>
                    <a:pt x="7" y="282"/>
                  </a:lnTo>
                  <a:lnTo>
                    <a:pt x="7" y="278"/>
                  </a:lnTo>
                  <a:lnTo>
                    <a:pt x="11" y="275"/>
                  </a:lnTo>
                  <a:lnTo>
                    <a:pt x="11" y="275"/>
                  </a:lnTo>
                  <a:lnTo>
                    <a:pt x="7" y="275"/>
                  </a:lnTo>
                  <a:lnTo>
                    <a:pt x="7" y="271"/>
                  </a:lnTo>
                  <a:lnTo>
                    <a:pt x="7" y="271"/>
                  </a:lnTo>
                  <a:lnTo>
                    <a:pt x="7" y="275"/>
                  </a:lnTo>
                  <a:lnTo>
                    <a:pt x="11" y="275"/>
                  </a:lnTo>
                  <a:lnTo>
                    <a:pt x="7" y="278"/>
                  </a:lnTo>
                  <a:lnTo>
                    <a:pt x="7" y="275"/>
                  </a:lnTo>
                  <a:lnTo>
                    <a:pt x="4" y="275"/>
                  </a:lnTo>
                  <a:lnTo>
                    <a:pt x="4" y="271"/>
                  </a:lnTo>
                  <a:lnTo>
                    <a:pt x="4" y="267"/>
                  </a:lnTo>
                  <a:lnTo>
                    <a:pt x="0" y="264"/>
                  </a:lnTo>
                  <a:lnTo>
                    <a:pt x="0" y="260"/>
                  </a:lnTo>
                  <a:lnTo>
                    <a:pt x="4" y="256"/>
                  </a:lnTo>
                  <a:lnTo>
                    <a:pt x="4" y="256"/>
                  </a:lnTo>
                  <a:lnTo>
                    <a:pt x="4" y="256"/>
                  </a:lnTo>
                  <a:close/>
                  <a:moveTo>
                    <a:pt x="100" y="249"/>
                  </a:moveTo>
                  <a:lnTo>
                    <a:pt x="103" y="252"/>
                  </a:lnTo>
                  <a:lnTo>
                    <a:pt x="103" y="252"/>
                  </a:lnTo>
                  <a:lnTo>
                    <a:pt x="103" y="249"/>
                  </a:lnTo>
                  <a:lnTo>
                    <a:pt x="107" y="245"/>
                  </a:lnTo>
                  <a:lnTo>
                    <a:pt x="107" y="245"/>
                  </a:lnTo>
                  <a:lnTo>
                    <a:pt x="103" y="245"/>
                  </a:lnTo>
                  <a:lnTo>
                    <a:pt x="100" y="249"/>
                  </a:lnTo>
                  <a:lnTo>
                    <a:pt x="100" y="249"/>
                  </a:lnTo>
                  <a:close/>
                  <a:moveTo>
                    <a:pt x="4" y="278"/>
                  </a:moveTo>
                  <a:lnTo>
                    <a:pt x="4" y="282"/>
                  </a:lnTo>
                  <a:lnTo>
                    <a:pt x="7" y="282"/>
                  </a:lnTo>
                  <a:lnTo>
                    <a:pt x="7" y="278"/>
                  </a:lnTo>
                  <a:lnTo>
                    <a:pt x="4" y="278"/>
                  </a:lnTo>
                  <a:lnTo>
                    <a:pt x="4" y="278"/>
                  </a:lnTo>
                  <a:close/>
                  <a:moveTo>
                    <a:pt x="115" y="267"/>
                  </a:moveTo>
                  <a:lnTo>
                    <a:pt x="115" y="271"/>
                  </a:lnTo>
                  <a:lnTo>
                    <a:pt x="118" y="271"/>
                  </a:lnTo>
                  <a:lnTo>
                    <a:pt x="115" y="267"/>
                  </a:lnTo>
                  <a:lnTo>
                    <a:pt x="115" y="267"/>
                  </a:lnTo>
                  <a:lnTo>
                    <a:pt x="115" y="267"/>
                  </a:lnTo>
                  <a:close/>
                  <a:moveTo>
                    <a:pt x="115" y="282"/>
                  </a:moveTo>
                  <a:lnTo>
                    <a:pt x="118" y="286"/>
                  </a:lnTo>
                  <a:lnTo>
                    <a:pt x="118" y="282"/>
                  </a:lnTo>
                  <a:lnTo>
                    <a:pt x="122" y="282"/>
                  </a:lnTo>
                  <a:lnTo>
                    <a:pt x="122" y="282"/>
                  </a:lnTo>
                  <a:lnTo>
                    <a:pt x="118" y="282"/>
                  </a:lnTo>
                  <a:lnTo>
                    <a:pt x="115" y="282"/>
                  </a:lnTo>
                  <a:lnTo>
                    <a:pt x="115" y="282"/>
                  </a:lnTo>
                  <a:close/>
                  <a:moveTo>
                    <a:pt x="103" y="304"/>
                  </a:moveTo>
                  <a:lnTo>
                    <a:pt x="107" y="304"/>
                  </a:lnTo>
                  <a:lnTo>
                    <a:pt x="107" y="304"/>
                  </a:lnTo>
                  <a:lnTo>
                    <a:pt x="107" y="301"/>
                  </a:lnTo>
                  <a:lnTo>
                    <a:pt x="107" y="301"/>
                  </a:lnTo>
                  <a:lnTo>
                    <a:pt x="111" y="297"/>
                  </a:lnTo>
                  <a:lnTo>
                    <a:pt x="111" y="297"/>
                  </a:lnTo>
                  <a:lnTo>
                    <a:pt x="115" y="293"/>
                  </a:lnTo>
                  <a:lnTo>
                    <a:pt x="115" y="293"/>
                  </a:lnTo>
                  <a:lnTo>
                    <a:pt x="111" y="289"/>
                  </a:lnTo>
                  <a:lnTo>
                    <a:pt x="115" y="286"/>
                  </a:lnTo>
                  <a:lnTo>
                    <a:pt x="115" y="286"/>
                  </a:lnTo>
                  <a:lnTo>
                    <a:pt x="115" y="286"/>
                  </a:lnTo>
                  <a:lnTo>
                    <a:pt x="115" y="282"/>
                  </a:lnTo>
                  <a:lnTo>
                    <a:pt x="111" y="286"/>
                  </a:lnTo>
                  <a:lnTo>
                    <a:pt x="107" y="286"/>
                  </a:lnTo>
                  <a:lnTo>
                    <a:pt x="107" y="286"/>
                  </a:lnTo>
                  <a:lnTo>
                    <a:pt x="103" y="289"/>
                  </a:lnTo>
                  <a:lnTo>
                    <a:pt x="103" y="293"/>
                  </a:lnTo>
                  <a:lnTo>
                    <a:pt x="103" y="297"/>
                  </a:lnTo>
                  <a:lnTo>
                    <a:pt x="103" y="297"/>
                  </a:lnTo>
                  <a:lnTo>
                    <a:pt x="103" y="301"/>
                  </a:lnTo>
                  <a:lnTo>
                    <a:pt x="107" y="301"/>
                  </a:lnTo>
                  <a:lnTo>
                    <a:pt x="107" y="301"/>
                  </a:lnTo>
                  <a:lnTo>
                    <a:pt x="103" y="304"/>
                  </a:lnTo>
                  <a:lnTo>
                    <a:pt x="103" y="304"/>
                  </a:lnTo>
                  <a:lnTo>
                    <a:pt x="103" y="304"/>
                  </a:lnTo>
                  <a:close/>
                  <a:moveTo>
                    <a:pt x="81" y="315"/>
                  </a:moveTo>
                  <a:lnTo>
                    <a:pt x="81" y="319"/>
                  </a:lnTo>
                  <a:lnTo>
                    <a:pt x="81" y="319"/>
                  </a:lnTo>
                  <a:lnTo>
                    <a:pt x="81" y="319"/>
                  </a:lnTo>
                  <a:lnTo>
                    <a:pt x="81" y="319"/>
                  </a:lnTo>
                  <a:lnTo>
                    <a:pt x="85" y="312"/>
                  </a:lnTo>
                  <a:lnTo>
                    <a:pt x="85" y="308"/>
                  </a:lnTo>
                  <a:lnTo>
                    <a:pt x="85" y="304"/>
                  </a:lnTo>
                  <a:lnTo>
                    <a:pt x="89" y="297"/>
                  </a:lnTo>
                  <a:lnTo>
                    <a:pt x="85" y="297"/>
                  </a:lnTo>
                  <a:lnTo>
                    <a:pt x="85" y="301"/>
                  </a:lnTo>
                  <a:lnTo>
                    <a:pt x="85" y="301"/>
                  </a:lnTo>
                  <a:lnTo>
                    <a:pt x="81" y="304"/>
                  </a:lnTo>
                  <a:lnTo>
                    <a:pt x="81" y="308"/>
                  </a:lnTo>
                  <a:lnTo>
                    <a:pt x="81" y="31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45" name="Freeform 40"/>
            <p:cNvSpPr>
              <a:spLocks noEditPoints="1"/>
            </p:cNvSpPr>
            <p:nvPr/>
          </p:nvSpPr>
          <p:spPr bwMode="auto">
            <a:xfrm>
              <a:off x="4626258" y="1511069"/>
              <a:ext cx="214868" cy="343531"/>
            </a:xfrm>
            <a:custGeom>
              <a:avLst/>
              <a:gdLst>
                <a:gd name="T0" fmla="*/ 41 w 45"/>
                <a:gd name="T1" fmla="*/ 60 h 72"/>
                <a:gd name="T2" fmla="*/ 42 w 45"/>
                <a:gd name="T3" fmla="*/ 49 h 72"/>
                <a:gd name="T4" fmla="*/ 39 w 45"/>
                <a:gd name="T5" fmla="*/ 41 h 72"/>
                <a:gd name="T6" fmla="*/ 37 w 45"/>
                <a:gd name="T7" fmla="*/ 36 h 72"/>
                <a:gd name="T8" fmla="*/ 36 w 45"/>
                <a:gd name="T9" fmla="*/ 28 h 72"/>
                <a:gd name="T10" fmla="*/ 35 w 45"/>
                <a:gd name="T11" fmla="*/ 18 h 72"/>
                <a:gd name="T12" fmla="*/ 29 w 45"/>
                <a:gd name="T13" fmla="*/ 14 h 72"/>
                <a:gd name="T14" fmla="*/ 28 w 45"/>
                <a:gd name="T15" fmla="*/ 9 h 72"/>
                <a:gd name="T16" fmla="*/ 29 w 45"/>
                <a:gd name="T17" fmla="*/ 3 h 72"/>
                <a:gd name="T18" fmla="*/ 22 w 45"/>
                <a:gd name="T19" fmla="*/ 0 h 72"/>
                <a:gd name="T20" fmla="*/ 19 w 45"/>
                <a:gd name="T21" fmla="*/ 2 h 72"/>
                <a:gd name="T22" fmla="*/ 18 w 45"/>
                <a:gd name="T23" fmla="*/ 8 h 72"/>
                <a:gd name="T24" fmla="*/ 15 w 45"/>
                <a:gd name="T25" fmla="*/ 10 h 72"/>
                <a:gd name="T26" fmla="*/ 10 w 45"/>
                <a:gd name="T27" fmla="*/ 12 h 72"/>
                <a:gd name="T28" fmla="*/ 3 w 45"/>
                <a:gd name="T29" fmla="*/ 7 h 72"/>
                <a:gd name="T30" fmla="*/ 1 w 45"/>
                <a:gd name="T31" fmla="*/ 9 h 72"/>
                <a:gd name="T32" fmla="*/ 7 w 45"/>
                <a:gd name="T33" fmla="*/ 13 h 72"/>
                <a:gd name="T34" fmla="*/ 10 w 45"/>
                <a:gd name="T35" fmla="*/ 15 h 72"/>
                <a:gd name="T36" fmla="*/ 11 w 45"/>
                <a:gd name="T37" fmla="*/ 20 h 72"/>
                <a:gd name="T38" fmla="*/ 13 w 45"/>
                <a:gd name="T39" fmla="*/ 24 h 72"/>
                <a:gd name="T40" fmla="*/ 13 w 45"/>
                <a:gd name="T41" fmla="*/ 30 h 72"/>
                <a:gd name="T42" fmla="*/ 17 w 45"/>
                <a:gd name="T43" fmla="*/ 33 h 72"/>
                <a:gd name="T44" fmla="*/ 20 w 45"/>
                <a:gd name="T45" fmla="*/ 37 h 72"/>
                <a:gd name="T46" fmla="*/ 21 w 45"/>
                <a:gd name="T47" fmla="*/ 40 h 72"/>
                <a:gd name="T48" fmla="*/ 17 w 45"/>
                <a:gd name="T49" fmla="*/ 42 h 72"/>
                <a:gd name="T50" fmla="*/ 14 w 45"/>
                <a:gd name="T51" fmla="*/ 44 h 72"/>
                <a:gd name="T52" fmla="*/ 13 w 45"/>
                <a:gd name="T53" fmla="*/ 48 h 72"/>
                <a:gd name="T54" fmla="*/ 10 w 45"/>
                <a:gd name="T55" fmla="*/ 48 h 72"/>
                <a:gd name="T56" fmla="*/ 9 w 45"/>
                <a:gd name="T57" fmla="*/ 51 h 72"/>
                <a:gd name="T58" fmla="*/ 7 w 45"/>
                <a:gd name="T59" fmla="*/ 51 h 72"/>
                <a:gd name="T60" fmla="*/ 7 w 45"/>
                <a:gd name="T61" fmla="*/ 55 h 72"/>
                <a:gd name="T62" fmla="*/ 7 w 45"/>
                <a:gd name="T63" fmla="*/ 57 h 72"/>
                <a:gd name="T64" fmla="*/ 9 w 45"/>
                <a:gd name="T65" fmla="*/ 62 h 72"/>
                <a:gd name="T66" fmla="*/ 8 w 45"/>
                <a:gd name="T67" fmla="*/ 67 h 72"/>
                <a:gd name="T68" fmla="*/ 12 w 45"/>
                <a:gd name="T69" fmla="*/ 68 h 72"/>
                <a:gd name="T70" fmla="*/ 15 w 45"/>
                <a:gd name="T71" fmla="*/ 69 h 72"/>
                <a:gd name="T72" fmla="*/ 16 w 45"/>
                <a:gd name="T73" fmla="*/ 72 h 72"/>
                <a:gd name="T74" fmla="*/ 19 w 45"/>
                <a:gd name="T75" fmla="*/ 71 h 72"/>
                <a:gd name="T76" fmla="*/ 25 w 45"/>
                <a:gd name="T77" fmla="*/ 69 h 72"/>
                <a:gd name="T78" fmla="*/ 27 w 45"/>
                <a:gd name="T79" fmla="*/ 68 h 72"/>
                <a:gd name="T80" fmla="*/ 28 w 45"/>
                <a:gd name="T81" fmla="*/ 68 h 72"/>
                <a:gd name="T82" fmla="*/ 31 w 45"/>
                <a:gd name="T83" fmla="*/ 67 h 72"/>
                <a:gd name="T84" fmla="*/ 34 w 45"/>
                <a:gd name="T85" fmla="*/ 67 h 72"/>
                <a:gd name="T86" fmla="*/ 18 w 45"/>
                <a:gd name="T87" fmla="*/ 38 h 72"/>
                <a:gd name="T88" fmla="*/ 19 w 45"/>
                <a:gd name="T89" fmla="*/ 38 h 72"/>
                <a:gd name="T90" fmla="*/ 6 w 45"/>
                <a:gd name="T91" fmla="*/ 50 h 72"/>
                <a:gd name="T92" fmla="*/ 6 w 45"/>
                <a:gd name="T93" fmla="*/ 50 h 72"/>
                <a:gd name="T94" fmla="*/ 15 w 45"/>
                <a:gd name="T95" fmla="*/ 71 h 72"/>
                <a:gd name="T96" fmla="*/ 14 w 45"/>
                <a:gd name="T97" fmla="*/ 69 h 72"/>
                <a:gd name="T98" fmla="*/ 11 w 45"/>
                <a:gd name="T99" fmla="*/ 69 h 72"/>
                <a:gd name="T100" fmla="*/ 9 w 45"/>
                <a:gd name="T101" fmla="*/ 68 h 72"/>
                <a:gd name="T102" fmla="*/ 3 w 45"/>
                <a:gd name="T103" fmla="*/ 68 h 72"/>
                <a:gd name="T104" fmla="*/ 5 w 45"/>
                <a:gd name="T105" fmla="*/ 71 h 72"/>
                <a:gd name="T106" fmla="*/ 3 w 45"/>
                <a:gd name="T107" fmla="*/ 7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 h="72">
                  <a:moveTo>
                    <a:pt x="36" y="67"/>
                  </a:moveTo>
                  <a:cubicBezTo>
                    <a:pt x="35" y="66"/>
                    <a:pt x="35" y="66"/>
                    <a:pt x="35" y="66"/>
                  </a:cubicBezTo>
                  <a:cubicBezTo>
                    <a:pt x="37" y="64"/>
                    <a:pt x="37" y="64"/>
                    <a:pt x="37" y="64"/>
                  </a:cubicBezTo>
                  <a:cubicBezTo>
                    <a:pt x="39" y="64"/>
                    <a:pt x="39" y="64"/>
                    <a:pt x="39" y="64"/>
                  </a:cubicBezTo>
                  <a:cubicBezTo>
                    <a:pt x="40" y="62"/>
                    <a:pt x="40" y="62"/>
                    <a:pt x="40" y="62"/>
                  </a:cubicBezTo>
                  <a:cubicBezTo>
                    <a:pt x="41" y="60"/>
                    <a:pt x="41" y="60"/>
                    <a:pt x="41" y="60"/>
                  </a:cubicBezTo>
                  <a:cubicBezTo>
                    <a:pt x="42" y="58"/>
                    <a:pt x="42" y="58"/>
                    <a:pt x="42" y="58"/>
                  </a:cubicBezTo>
                  <a:cubicBezTo>
                    <a:pt x="44" y="55"/>
                    <a:pt x="44" y="55"/>
                    <a:pt x="44" y="55"/>
                  </a:cubicBezTo>
                  <a:cubicBezTo>
                    <a:pt x="45" y="53"/>
                    <a:pt x="45" y="53"/>
                    <a:pt x="45" y="53"/>
                  </a:cubicBezTo>
                  <a:cubicBezTo>
                    <a:pt x="45" y="51"/>
                    <a:pt x="45" y="51"/>
                    <a:pt x="45" y="51"/>
                  </a:cubicBezTo>
                  <a:cubicBezTo>
                    <a:pt x="43" y="49"/>
                    <a:pt x="43" y="49"/>
                    <a:pt x="43" y="49"/>
                  </a:cubicBezTo>
                  <a:cubicBezTo>
                    <a:pt x="42" y="49"/>
                    <a:pt x="42" y="49"/>
                    <a:pt x="42" y="49"/>
                  </a:cubicBezTo>
                  <a:cubicBezTo>
                    <a:pt x="40" y="46"/>
                    <a:pt x="40" y="46"/>
                    <a:pt x="40" y="46"/>
                  </a:cubicBezTo>
                  <a:cubicBezTo>
                    <a:pt x="40" y="45"/>
                    <a:pt x="40" y="45"/>
                    <a:pt x="40" y="45"/>
                  </a:cubicBezTo>
                  <a:cubicBezTo>
                    <a:pt x="41" y="44"/>
                    <a:pt x="41" y="44"/>
                    <a:pt x="41" y="44"/>
                  </a:cubicBezTo>
                  <a:cubicBezTo>
                    <a:pt x="41" y="43"/>
                    <a:pt x="41" y="43"/>
                    <a:pt x="41" y="43"/>
                  </a:cubicBezTo>
                  <a:cubicBezTo>
                    <a:pt x="39" y="42"/>
                    <a:pt x="39" y="42"/>
                    <a:pt x="39" y="42"/>
                  </a:cubicBezTo>
                  <a:cubicBezTo>
                    <a:pt x="39" y="41"/>
                    <a:pt x="39" y="41"/>
                    <a:pt x="39" y="41"/>
                  </a:cubicBezTo>
                  <a:cubicBezTo>
                    <a:pt x="39" y="40"/>
                    <a:pt x="39" y="40"/>
                    <a:pt x="39" y="40"/>
                  </a:cubicBezTo>
                  <a:cubicBezTo>
                    <a:pt x="39" y="39"/>
                    <a:pt x="39" y="39"/>
                    <a:pt x="39" y="39"/>
                  </a:cubicBezTo>
                  <a:cubicBezTo>
                    <a:pt x="39" y="39"/>
                    <a:pt x="39" y="39"/>
                    <a:pt x="39" y="39"/>
                  </a:cubicBezTo>
                  <a:cubicBezTo>
                    <a:pt x="38" y="38"/>
                    <a:pt x="38" y="38"/>
                    <a:pt x="38" y="38"/>
                  </a:cubicBezTo>
                  <a:cubicBezTo>
                    <a:pt x="37" y="38"/>
                    <a:pt x="37" y="38"/>
                    <a:pt x="37" y="38"/>
                  </a:cubicBezTo>
                  <a:cubicBezTo>
                    <a:pt x="37" y="36"/>
                    <a:pt x="37" y="36"/>
                    <a:pt x="37" y="36"/>
                  </a:cubicBezTo>
                  <a:cubicBezTo>
                    <a:pt x="38" y="36"/>
                    <a:pt x="38" y="36"/>
                    <a:pt x="38" y="36"/>
                  </a:cubicBezTo>
                  <a:cubicBezTo>
                    <a:pt x="37" y="36"/>
                    <a:pt x="37" y="36"/>
                    <a:pt x="37" y="36"/>
                  </a:cubicBezTo>
                  <a:cubicBezTo>
                    <a:pt x="37" y="35"/>
                    <a:pt x="37" y="35"/>
                    <a:pt x="37" y="35"/>
                  </a:cubicBezTo>
                  <a:cubicBezTo>
                    <a:pt x="37" y="32"/>
                    <a:pt x="37" y="32"/>
                    <a:pt x="37" y="32"/>
                  </a:cubicBezTo>
                  <a:cubicBezTo>
                    <a:pt x="38" y="32"/>
                    <a:pt x="38" y="32"/>
                    <a:pt x="38" y="32"/>
                  </a:cubicBezTo>
                  <a:cubicBezTo>
                    <a:pt x="36" y="28"/>
                    <a:pt x="36" y="28"/>
                    <a:pt x="36" y="28"/>
                  </a:cubicBezTo>
                  <a:cubicBezTo>
                    <a:pt x="34" y="25"/>
                    <a:pt x="34" y="25"/>
                    <a:pt x="34" y="25"/>
                  </a:cubicBezTo>
                  <a:cubicBezTo>
                    <a:pt x="34" y="24"/>
                    <a:pt x="34" y="24"/>
                    <a:pt x="34" y="24"/>
                  </a:cubicBezTo>
                  <a:cubicBezTo>
                    <a:pt x="33" y="23"/>
                    <a:pt x="33" y="23"/>
                    <a:pt x="33" y="23"/>
                  </a:cubicBezTo>
                  <a:cubicBezTo>
                    <a:pt x="33" y="21"/>
                    <a:pt x="33" y="21"/>
                    <a:pt x="33" y="21"/>
                  </a:cubicBezTo>
                  <a:cubicBezTo>
                    <a:pt x="34" y="19"/>
                    <a:pt x="34" y="19"/>
                    <a:pt x="34" y="19"/>
                  </a:cubicBezTo>
                  <a:cubicBezTo>
                    <a:pt x="35" y="18"/>
                    <a:pt x="35" y="18"/>
                    <a:pt x="35" y="18"/>
                  </a:cubicBezTo>
                  <a:cubicBezTo>
                    <a:pt x="34" y="18"/>
                    <a:pt x="34" y="18"/>
                    <a:pt x="34" y="18"/>
                  </a:cubicBezTo>
                  <a:cubicBezTo>
                    <a:pt x="32" y="17"/>
                    <a:pt x="32" y="17"/>
                    <a:pt x="32" y="17"/>
                  </a:cubicBezTo>
                  <a:cubicBezTo>
                    <a:pt x="32" y="16"/>
                    <a:pt x="32" y="16"/>
                    <a:pt x="32" y="16"/>
                  </a:cubicBezTo>
                  <a:cubicBezTo>
                    <a:pt x="31" y="15"/>
                    <a:pt x="31" y="15"/>
                    <a:pt x="31" y="15"/>
                  </a:cubicBezTo>
                  <a:cubicBezTo>
                    <a:pt x="30" y="14"/>
                    <a:pt x="30" y="14"/>
                    <a:pt x="30" y="14"/>
                  </a:cubicBezTo>
                  <a:cubicBezTo>
                    <a:pt x="29" y="14"/>
                    <a:pt x="29" y="14"/>
                    <a:pt x="29" y="14"/>
                  </a:cubicBezTo>
                  <a:cubicBezTo>
                    <a:pt x="28" y="12"/>
                    <a:pt x="28" y="12"/>
                    <a:pt x="28" y="12"/>
                  </a:cubicBezTo>
                  <a:cubicBezTo>
                    <a:pt x="28" y="12"/>
                    <a:pt x="28" y="12"/>
                    <a:pt x="28" y="12"/>
                  </a:cubicBezTo>
                  <a:cubicBezTo>
                    <a:pt x="28" y="10"/>
                    <a:pt x="28" y="10"/>
                    <a:pt x="28" y="10"/>
                  </a:cubicBezTo>
                  <a:cubicBezTo>
                    <a:pt x="28" y="9"/>
                    <a:pt x="28" y="9"/>
                    <a:pt x="28" y="9"/>
                  </a:cubicBezTo>
                  <a:cubicBezTo>
                    <a:pt x="28" y="9"/>
                    <a:pt x="28" y="9"/>
                    <a:pt x="28" y="9"/>
                  </a:cubicBezTo>
                  <a:cubicBezTo>
                    <a:pt x="28" y="9"/>
                    <a:pt x="28" y="9"/>
                    <a:pt x="28" y="9"/>
                  </a:cubicBezTo>
                  <a:cubicBezTo>
                    <a:pt x="29" y="8"/>
                    <a:pt x="29" y="8"/>
                    <a:pt x="29" y="8"/>
                  </a:cubicBezTo>
                  <a:cubicBezTo>
                    <a:pt x="29" y="7"/>
                    <a:pt x="29" y="7"/>
                    <a:pt x="29" y="7"/>
                  </a:cubicBezTo>
                  <a:cubicBezTo>
                    <a:pt x="30" y="6"/>
                    <a:pt x="30" y="6"/>
                    <a:pt x="30" y="6"/>
                  </a:cubicBezTo>
                  <a:cubicBezTo>
                    <a:pt x="30" y="5"/>
                    <a:pt x="30" y="5"/>
                    <a:pt x="30" y="5"/>
                  </a:cubicBezTo>
                  <a:cubicBezTo>
                    <a:pt x="29" y="4"/>
                    <a:pt x="29" y="4"/>
                    <a:pt x="29" y="4"/>
                  </a:cubicBezTo>
                  <a:cubicBezTo>
                    <a:pt x="29" y="3"/>
                    <a:pt x="29" y="3"/>
                    <a:pt x="29" y="3"/>
                  </a:cubicBezTo>
                  <a:cubicBezTo>
                    <a:pt x="28" y="3"/>
                    <a:pt x="28" y="3"/>
                    <a:pt x="28" y="3"/>
                  </a:cubicBezTo>
                  <a:cubicBezTo>
                    <a:pt x="27" y="3"/>
                    <a:pt x="27" y="3"/>
                    <a:pt x="27" y="3"/>
                  </a:cubicBezTo>
                  <a:cubicBezTo>
                    <a:pt x="26" y="2"/>
                    <a:pt x="26" y="2"/>
                    <a:pt x="26" y="2"/>
                  </a:cubicBezTo>
                  <a:cubicBezTo>
                    <a:pt x="25" y="1"/>
                    <a:pt x="25" y="1"/>
                    <a:pt x="25" y="1"/>
                  </a:cubicBezTo>
                  <a:cubicBezTo>
                    <a:pt x="24" y="0"/>
                    <a:pt x="24" y="0"/>
                    <a:pt x="24" y="0"/>
                  </a:cubicBezTo>
                  <a:cubicBezTo>
                    <a:pt x="22" y="0"/>
                    <a:pt x="22" y="0"/>
                    <a:pt x="22" y="0"/>
                  </a:cubicBezTo>
                  <a:cubicBezTo>
                    <a:pt x="22" y="1"/>
                    <a:pt x="22" y="1"/>
                    <a:pt x="22" y="1"/>
                  </a:cubicBezTo>
                  <a:cubicBezTo>
                    <a:pt x="22" y="2"/>
                    <a:pt x="22" y="2"/>
                    <a:pt x="22" y="2"/>
                  </a:cubicBezTo>
                  <a:cubicBezTo>
                    <a:pt x="21" y="2"/>
                    <a:pt x="21" y="2"/>
                    <a:pt x="21" y="2"/>
                  </a:cubicBezTo>
                  <a:cubicBezTo>
                    <a:pt x="20" y="1"/>
                    <a:pt x="20" y="1"/>
                    <a:pt x="20" y="1"/>
                  </a:cubicBezTo>
                  <a:cubicBezTo>
                    <a:pt x="19" y="2"/>
                    <a:pt x="19" y="2"/>
                    <a:pt x="19" y="2"/>
                  </a:cubicBezTo>
                  <a:cubicBezTo>
                    <a:pt x="19" y="2"/>
                    <a:pt x="19" y="2"/>
                    <a:pt x="19" y="2"/>
                  </a:cubicBezTo>
                  <a:cubicBezTo>
                    <a:pt x="18" y="3"/>
                    <a:pt x="18" y="3"/>
                    <a:pt x="18" y="3"/>
                  </a:cubicBezTo>
                  <a:cubicBezTo>
                    <a:pt x="18" y="3"/>
                    <a:pt x="18" y="3"/>
                    <a:pt x="18" y="3"/>
                  </a:cubicBezTo>
                  <a:cubicBezTo>
                    <a:pt x="18" y="4"/>
                    <a:pt x="18" y="4"/>
                    <a:pt x="18" y="4"/>
                  </a:cubicBezTo>
                  <a:cubicBezTo>
                    <a:pt x="18" y="5"/>
                    <a:pt x="18" y="5"/>
                    <a:pt x="18" y="5"/>
                  </a:cubicBezTo>
                  <a:cubicBezTo>
                    <a:pt x="18" y="7"/>
                    <a:pt x="18" y="7"/>
                    <a:pt x="18" y="7"/>
                  </a:cubicBezTo>
                  <a:cubicBezTo>
                    <a:pt x="18" y="8"/>
                    <a:pt x="18" y="8"/>
                    <a:pt x="18" y="8"/>
                  </a:cubicBezTo>
                  <a:cubicBezTo>
                    <a:pt x="18" y="9"/>
                    <a:pt x="18" y="9"/>
                    <a:pt x="18" y="9"/>
                  </a:cubicBezTo>
                  <a:cubicBezTo>
                    <a:pt x="18" y="9"/>
                    <a:pt x="18" y="9"/>
                    <a:pt x="18" y="9"/>
                  </a:cubicBezTo>
                  <a:cubicBezTo>
                    <a:pt x="17" y="10"/>
                    <a:pt x="17" y="10"/>
                    <a:pt x="17" y="10"/>
                  </a:cubicBezTo>
                  <a:cubicBezTo>
                    <a:pt x="16" y="10"/>
                    <a:pt x="16" y="10"/>
                    <a:pt x="16" y="10"/>
                  </a:cubicBezTo>
                  <a:cubicBezTo>
                    <a:pt x="16" y="10"/>
                    <a:pt x="16" y="10"/>
                    <a:pt x="16" y="10"/>
                  </a:cubicBezTo>
                  <a:cubicBezTo>
                    <a:pt x="15" y="10"/>
                    <a:pt x="15" y="10"/>
                    <a:pt x="15" y="10"/>
                  </a:cubicBezTo>
                  <a:cubicBezTo>
                    <a:pt x="15" y="11"/>
                    <a:pt x="15" y="11"/>
                    <a:pt x="15" y="11"/>
                  </a:cubicBezTo>
                  <a:cubicBezTo>
                    <a:pt x="14" y="11"/>
                    <a:pt x="14" y="11"/>
                    <a:pt x="14" y="11"/>
                  </a:cubicBezTo>
                  <a:cubicBezTo>
                    <a:pt x="12" y="10"/>
                    <a:pt x="12" y="10"/>
                    <a:pt x="12" y="10"/>
                  </a:cubicBezTo>
                  <a:cubicBezTo>
                    <a:pt x="11" y="10"/>
                    <a:pt x="11" y="10"/>
                    <a:pt x="11" y="10"/>
                  </a:cubicBezTo>
                  <a:cubicBezTo>
                    <a:pt x="11" y="11"/>
                    <a:pt x="11" y="11"/>
                    <a:pt x="11" y="11"/>
                  </a:cubicBezTo>
                  <a:cubicBezTo>
                    <a:pt x="10" y="12"/>
                    <a:pt x="10" y="12"/>
                    <a:pt x="10" y="12"/>
                  </a:cubicBezTo>
                  <a:cubicBezTo>
                    <a:pt x="8" y="12"/>
                    <a:pt x="8" y="12"/>
                    <a:pt x="8" y="12"/>
                  </a:cubicBezTo>
                  <a:cubicBezTo>
                    <a:pt x="6" y="11"/>
                    <a:pt x="6" y="11"/>
                    <a:pt x="6" y="11"/>
                  </a:cubicBezTo>
                  <a:cubicBezTo>
                    <a:pt x="6" y="10"/>
                    <a:pt x="6" y="10"/>
                    <a:pt x="6" y="10"/>
                  </a:cubicBezTo>
                  <a:cubicBezTo>
                    <a:pt x="5" y="10"/>
                    <a:pt x="5" y="10"/>
                    <a:pt x="5" y="10"/>
                  </a:cubicBezTo>
                  <a:cubicBezTo>
                    <a:pt x="3" y="8"/>
                    <a:pt x="3" y="8"/>
                    <a:pt x="3" y="8"/>
                  </a:cubicBezTo>
                  <a:cubicBezTo>
                    <a:pt x="3" y="7"/>
                    <a:pt x="3" y="7"/>
                    <a:pt x="3" y="7"/>
                  </a:cubicBezTo>
                  <a:cubicBezTo>
                    <a:pt x="2" y="7"/>
                    <a:pt x="2" y="7"/>
                    <a:pt x="2" y="7"/>
                  </a:cubicBezTo>
                  <a:cubicBezTo>
                    <a:pt x="1" y="8"/>
                    <a:pt x="1" y="8"/>
                    <a:pt x="1" y="8"/>
                  </a:cubicBezTo>
                  <a:cubicBezTo>
                    <a:pt x="1" y="8"/>
                    <a:pt x="1" y="8"/>
                    <a:pt x="1" y="8"/>
                  </a:cubicBezTo>
                  <a:cubicBezTo>
                    <a:pt x="1" y="9"/>
                    <a:pt x="1" y="9"/>
                    <a:pt x="1" y="9"/>
                  </a:cubicBezTo>
                  <a:cubicBezTo>
                    <a:pt x="1" y="9"/>
                    <a:pt x="1" y="9"/>
                    <a:pt x="1" y="9"/>
                  </a:cubicBezTo>
                  <a:cubicBezTo>
                    <a:pt x="1" y="9"/>
                    <a:pt x="1" y="9"/>
                    <a:pt x="1" y="9"/>
                  </a:cubicBezTo>
                  <a:cubicBezTo>
                    <a:pt x="0" y="9"/>
                    <a:pt x="0" y="9"/>
                    <a:pt x="0" y="9"/>
                  </a:cubicBezTo>
                  <a:cubicBezTo>
                    <a:pt x="1" y="10"/>
                    <a:pt x="1" y="10"/>
                    <a:pt x="1" y="10"/>
                  </a:cubicBezTo>
                  <a:cubicBezTo>
                    <a:pt x="2" y="10"/>
                    <a:pt x="2" y="10"/>
                    <a:pt x="2" y="10"/>
                  </a:cubicBezTo>
                  <a:cubicBezTo>
                    <a:pt x="4" y="12"/>
                    <a:pt x="4" y="12"/>
                    <a:pt x="4" y="12"/>
                  </a:cubicBezTo>
                  <a:cubicBezTo>
                    <a:pt x="5" y="13"/>
                    <a:pt x="5" y="13"/>
                    <a:pt x="5" y="13"/>
                  </a:cubicBezTo>
                  <a:cubicBezTo>
                    <a:pt x="7" y="13"/>
                    <a:pt x="7" y="13"/>
                    <a:pt x="7" y="13"/>
                  </a:cubicBezTo>
                  <a:cubicBezTo>
                    <a:pt x="7" y="13"/>
                    <a:pt x="7" y="13"/>
                    <a:pt x="7" y="13"/>
                  </a:cubicBezTo>
                  <a:cubicBezTo>
                    <a:pt x="8" y="14"/>
                    <a:pt x="8" y="14"/>
                    <a:pt x="8" y="14"/>
                  </a:cubicBezTo>
                  <a:cubicBezTo>
                    <a:pt x="9" y="14"/>
                    <a:pt x="9" y="14"/>
                    <a:pt x="9" y="14"/>
                  </a:cubicBezTo>
                  <a:cubicBezTo>
                    <a:pt x="9" y="15"/>
                    <a:pt x="9" y="15"/>
                    <a:pt x="9" y="15"/>
                  </a:cubicBezTo>
                  <a:cubicBezTo>
                    <a:pt x="10" y="15"/>
                    <a:pt x="10" y="15"/>
                    <a:pt x="10" y="15"/>
                  </a:cubicBezTo>
                  <a:cubicBezTo>
                    <a:pt x="10" y="15"/>
                    <a:pt x="10" y="15"/>
                    <a:pt x="10" y="15"/>
                  </a:cubicBezTo>
                  <a:cubicBezTo>
                    <a:pt x="11" y="16"/>
                    <a:pt x="11" y="16"/>
                    <a:pt x="11" y="16"/>
                  </a:cubicBezTo>
                  <a:cubicBezTo>
                    <a:pt x="11" y="16"/>
                    <a:pt x="11" y="16"/>
                    <a:pt x="11" y="16"/>
                  </a:cubicBezTo>
                  <a:cubicBezTo>
                    <a:pt x="12" y="17"/>
                    <a:pt x="12" y="17"/>
                    <a:pt x="12" y="17"/>
                  </a:cubicBezTo>
                  <a:cubicBezTo>
                    <a:pt x="11" y="17"/>
                    <a:pt x="11" y="17"/>
                    <a:pt x="11" y="17"/>
                  </a:cubicBezTo>
                  <a:cubicBezTo>
                    <a:pt x="12" y="19"/>
                    <a:pt x="12" y="19"/>
                    <a:pt x="12" y="19"/>
                  </a:cubicBezTo>
                  <a:cubicBezTo>
                    <a:pt x="11" y="20"/>
                    <a:pt x="11" y="20"/>
                    <a:pt x="11" y="20"/>
                  </a:cubicBezTo>
                  <a:cubicBezTo>
                    <a:pt x="11" y="20"/>
                    <a:pt x="11" y="20"/>
                    <a:pt x="11" y="20"/>
                  </a:cubicBezTo>
                  <a:cubicBezTo>
                    <a:pt x="13" y="20"/>
                    <a:pt x="13" y="20"/>
                    <a:pt x="13" y="20"/>
                  </a:cubicBezTo>
                  <a:cubicBezTo>
                    <a:pt x="13" y="21"/>
                    <a:pt x="13" y="21"/>
                    <a:pt x="13" y="21"/>
                  </a:cubicBezTo>
                  <a:cubicBezTo>
                    <a:pt x="12" y="22"/>
                    <a:pt x="12" y="22"/>
                    <a:pt x="12" y="22"/>
                  </a:cubicBezTo>
                  <a:cubicBezTo>
                    <a:pt x="13" y="23"/>
                    <a:pt x="13" y="23"/>
                    <a:pt x="13" y="23"/>
                  </a:cubicBezTo>
                  <a:cubicBezTo>
                    <a:pt x="13" y="24"/>
                    <a:pt x="13" y="24"/>
                    <a:pt x="13" y="24"/>
                  </a:cubicBezTo>
                  <a:cubicBezTo>
                    <a:pt x="13" y="25"/>
                    <a:pt x="13" y="25"/>
                    <a:pt x="13" y="25"/>
                  </a:cubicBezTo>
                  <a:cubicBezTo>
                    <a:pt x="13" y="26"/>
                    <a:pt x="13" y="26"/>
                    <a:pt x="13" y="26"/>
                  </a:cubicBezTo>
                  <a:cubicBezTo>
                    <a:pt x="13" y="26"/>
                    <a:pt x="13" y="26"/>
                    <a:pt x="13" y="26"/>
                  </a:cubicBezTo>
                  <a:cubicBezTo>
                    <a:pt x="13" y="28"/>
                    <a:pt x="13" y="28"/>
                    <a:pt x="13" y="28"/>
                  </a:cubicBezTo>
                  <a:cubicBezTo>
                    <a:pt x="13" y="29"/>
                    <a:pt x="13" y="29"/>
                    <a:pt x="13" y="29"/>
                  </a:cubicBezTo>
                  <a:cubicBezTo>
                    <a:pt x="13" y="30"/>
                    <a:pt x="13" y="30"/>
                    <a:pt x="13" y="30"/>
                  </a:cubicBezTo>
                  <a:cubicBezTo>
                    <a:pt x="14" y="30"/>
                    <a:pt x="14" y="30"/>
                    <a:pt x="14" y="30"/>
                  </a:cubicBezTo>
                  <a:cubicBezTo>
                    <a:pt x="15" y="31"/>
                    <a:pt x="15" y="31"/>
                    <a:pt x="15" y="31"/>
                  </a:cubicBezTo>
                  <a:cubicBezTo>
                    <a:pt x="16" y="32"/>
                    <a:pt x="16" y="32"/>
                    <a:pt x="16" y="32"/>
                  </a:cubicBezTo>
                  <a:cubicBezTo>
                    <a:pt x="15" y="33"/>
                    <a:pt x="15" y="33"/>
                    <a:pt x="15" y="33"/>
                  </a:cubicBezTo>
                  <a:cubicBezTo>
                    <a:pt x="16" y="33"/>
                    <a:pt x="16" y="33"/>
                    <a:pt x="16" y="33"/>
                  </a:cubicBezTo>
                  <a:cubicBezTo>
                    <a:pt x="17" y="33"/>
                    <a:pt x="17" y="33"/>
                    <a:pt x="17" y="33"/>
                  </a:cubicBezTo>
                  <a:cubicBezTo>
                    <a:pt x="17" y="34"/>
                    <a:pt x="17" y="34"/>
                    <a:pt x="17" y="34"/>
                  </a:cubicBezTo>
                  <a:cubicBezTo>
                    <a:pt x="19" y="34"/>
                    <a:pt x="19" y="34"/>
                    <a:pt x="19" y="34"/>
                  </a:cubicBezTo>
                  <a:cubicBezTo>
                    <a:pt x="20" y="35"/>
                    <a:pt x="20" y="35"/>
                    <a:pt x="20" y="35"/>
                  </a:cubicBezTo>
                  <a:cubicBezTo>
                    <a:pt x="20" y="35"/>
                    <a:pt x="20" y="35"/>
                    <a:pt x="20" y="35"/>
                  </a:cubicBezTo>
                  <a:cubicBezTo>
                    <a:pt x="20" y="36"/>
                    <a:pt x="20" y="36"/>
                    <a:pt x="20" y="36"/>
                  </a:cubicBezTo>
                  <a:cubicBezTo>
                    <a:pt x="20" y="37"/>
                    <a:pt x="20" y="37"/>
                    <a:pt x="20" y="37"/>
                  </a:cubicBezTo>
                  <a:cubicBezTo>
                    <a:pt x="20" y="37"/>
                    <a:pt x="20" y="37"/>
                    <a:pt x="20" y="37"/>
                  </a:cubicBezTo>
                  <a:cubicBezTo>
                    <a:pt x="21" y="38"/>
                    <a:pt x="21" y="38"/>
                    <a:pt x="21" y="38"/>
                  </a:cubicBezTo>
                  <a:cubicBezTo>
                    <a:pt x="20" y="38"/>
                    <a:pt x="20" y="38"/>
                    <a:pt x="20" y="38"/>
                  </a:cubicBezTo>
                  <a:cubicBezTo>
                    <a:pt x="20" y="38"/>
                    <a:pt x="20" y="38"/>
                    <a:pt x="20" y="38"/>
                  </a:cubicBezTo>
                  <a:cubicBezTo>
                    <a:pt x="21" y="39"/>
                    <a:pt x="21" y="39"/>
                    <a:pt x="21" y="39"/>
                  </a:cubicBezTo>
                  <a:cubicBezTo>
                    <a:pt x="21" y="40"/>
                    <a:pt x="21" y="40"/>
                    <a:pt x="21" y="40"/>
                  </a:cubicBezTo>
                  <a:cubicBezTo>
                    <a:pt x="20" y="39"/>
                    <a:pt x="20" y="39"/>
                    <a:pt x="20" y="39"/>
                  </a:cubicBezTo>
                  <a:cubicBezTo>
                    <a:pt x="19" y="39"/>
                    <a:pt x="19" y="39"/>
                    <a:pt x="19" y="39"/>
                  </a:cubicBezTo>
                  <a:cubicBezTo>
                    <a:pt x="17" y="40"/>
                    <a:pt x="17" y="40"/>
                    <a:pt x="17" y="40"/>
                  </a:cubicBezTo>
                  <a:cubicBezTo>
                    <a:pt x="17" y="40"/>
                    <a:pt x="17" y="40"/>
                    <a:pt x="17" y="40"/>
                  </a:cubicBezTo>
                  <a:cubicBezTo>
                    <a:pt x="17" y="41"/>
                    <a:pt x="17" y="41"/>
                    <a:pt x="17" y="41"/>
                  </a:cubicBezTo>
                  <a:cubicBezTo>
                    <a:pt x="17" y="42"/>
                    <a:pt x="17" y="42"/>
                    <a:pt x="17" y="42"/>
                  </a:cubicBezTo>
                  <a:cubicBezTo>
                    <a:pt x="16" y="42"/>
                    <a:pt x="16" y="42"/>
                    <a:pt x="16" y="42"/>
                  </a:cubicBezTo>
                  <a:cubicBezTo>
                    <a:pt x="15" y="43"/>
                    <a:pt x="15" y="43"/>
                    <a:pt x="15" y="43"/>
                  </a:cubicBezTo>
                  <a:cubicBezTo>
                    <a:pt x="15" y="44"/>
                    <a:pt x="15" y="44"/>
                    <a:pt x="15" y="44"/>
                  </a:cubicBezTo>
                  <a:cubicBezTo>
                    <a:pt x="14" y="44"/>
                    <a:pt x="14" y="44"/>
                    <a:pt x="14" y="44"/>
                  </a:cubicBezTo>
                  <a:cubicBezTo>
                    <a:pt x="14" y="44"/>
                    <a:pt x="14" y="44"/>
                    <a:pt x="14" y="44"/>
                  </a:cubicBezTo>
                  <a:cubicBezTo>
                    <a:pt x="14" y="44"/>
                    <a:pt x="14" y="44"/>
                    <a:pt x="14" y="44"/>
                  </a:cubicBezTo>
                  <a:cubicBezTo>
                    <a:pt x="14" y="45"/>
                    <a:pt x="14" y="45"/>
                    <a:pt x="14" y="45"/>
                  </a:cubicBezTo>
                  <a:cubicBezTo>
                    <a:pt x="14" y="46"/>
                    <a:pt x="14" y="46"/>
                    <a:pt x="14" y="46"/>
                  </a:cubicBezTo>
                  <a:cubicBezTo>
                    <a:pt x="13" y="46"/>
                    <a:pt x="13" y="46"/>
                    <a:pt x="13" y="46"/>
                  </a:cubicBezTo>
                  <a:cubicBezTo>
                    <a:pt x="12" y="46"/>
                    <a:pt x="12" y="46"/>
                    <a:pt x="12" y="46"/>
                  </a:cubicBezTo>
                  <a:cubicBezTo>
                    <a:pt x="13" y="47"/>
                    <a:pt x="13" y="47"/>
                    <a:pt x="13" y="47"/>
                  </a:cubicBezTo>
                  <a:cubicBezTo>
                    <a:pt x="13" y="48"/>
                    <a:pt x="13" y="48"/>
                    <a:pt x="13" y="48"/>
                  </a:cubicBezTo>
                  <a:cubicBezTo>
                    <a:pt x="12" y="47"/>
                    <a:pt x="12" y="47"/>
                    <a:pt x="12" y="47"/>
                  </a:cubicBezTo>
                  <a:cubicBezTo>
                    <a:pt x="12" y="47"/>
                    <a:pt x="12" y="47"/>
                    <a:pt x="12" y="47"/>
                  </a:cubicBezTo>
                  <a:cubicBezTo>
                    <a:pt x="11" y="47"/>
                    <a:pt x="11" y="47"/>
                    <a:pt x="11" y="47"/>
                  </a:cubicBezTo>
                  <a:cubicBezTo>
                    <a:pt x="11" y="48"/>
                    <a:pt x="11" y="48"/>
                    <a:pt x="11" y="48"/>
                  </a:cubicBezTo>
                  <a:cubicBezTo>
                    <a:pt x="11" y="48"/>
                    <a:pt x="11" y="48"/>
                    <a:pt x="11" y="48"/>
                  </a:cubicBezTo>
                  <a:cubicBezTo>
                    <a:pt x="10" y="48"/>
                    <a:pt x="10" y="48"/>
                    <a:pt x="10" y="48"/>
                  </a:cubicBezTo>
                  <a:cubicBezTo>
                    <a:pt x="10" y="49"/>
                    <a:pt x="10" y="49"/>
                    <a:pt x="10" y="49"/>
                  </a:cubicBezTo>
                  <a:cubicBezTo>
                    <a:pt x="11" y="49"/>
                    <a:pt x="11" y="49"/>
                    <a:pt x="11" y="49"/>
                  </a:cubicBezTo>
                  <a:cubicBezTo>
                    <a:pt x="11" y="49"/>
                    <a:pt x="11" y="49"/>
                    <a:pt x="11" y="49"/>
                  </a:cubicBezTo>
                  <a:cubicBezTo>
                    <a:pt x="10" y="50"/>
                    <a:pt x="10" y="50"/>
                    <a:pt x="10" y="50"/>
                  </a:cubicBezTo>
                  <a:cubicBezTo>
                    <a:pt x="10" y="50"/>
                    <a:pt x="10" y="50"/>
                    <a:pt x="10" y="50"/>
                  </a:cubicBezTo>
                  <a:cubicBezTo>
                    <a:pt x="9" y="51"/>
                    <a:pt x="9" y="51"/>
                    <a:pt x="9" y="51"/>
                  </a:cubicBezTo>
                  <a:cubicBezTo>
                    <a:pt x="9" y="51"/>
                    <a:pt x="9" y="51"/>
                    <a:pt x="9" y="51"/>
                  </a:cubicBezTo>
                  <a:cubicBezTo>
                    <a:pt x="9" y="50"/>
                    <a:pt x="9" y="50"/>
                    <a:pt x="9" y="50"/>
                  </a:cubicBezTo>
                  <a:cubicBezTo>
                    <a:pt x="8" y="50"/>
                    <a:pt x="8" y="50"/>
                    <a:pt x="8" y="50"/>
                  </a:cubicBezTo>
                  <a:cubicBezTo>
                    <a:pt x="7" y="50"/>
                    <a:pt x="7" y="50"/>
                    <a:pt x="7" y="50"/>
                  </a:cubicBezTo>
                  <a:cubicBezTo>
                    <a:pt x="8" y="51"/>
                    <a:pt x="8" y="51"/>
                    <a:pt x="8" y="51"/>
                  </a:cubicBezTo>
                  <a:cubicBezTo>
                    <a:pt x="7" y="51"/>
                    <a:pt x="7" y="51"/>
                    <a:pt x="7" y="51"/>
                  </a:cubicBezTo>
                  <a:cubicBezTo>
                    <a:pt x="8" y="52"/>
                    <a:pt x="8" y="52"/>
                    <a:pt x="8" y="52"/>
                  </a:cubicBezTo>
                  <a:cubicBezTo>
                    <a:pt x="7" y="53"/>
                    <a:pt x="7" y="53"/>
                    <a:pt x="7" y="53"/>
                  </a:cubicBezTo>
                  <a:cubicBezTo>
                    <a:pt x="7" y="53"/>
                    <a:pt x="7" y="53"/>
                    <a:pt x="7" y="53"/>
                  </a:cubicBezTo>
                  <a:cubicBezTo>
                    <a:pt x="6" y="54"/>
                    <a:pt x="6" y="54"/>
                    <a:pt x="6" y="54"/>
                  </a:cubicBezTo>
                  <a:cubicBezTo>
                    <a:pt x="7" y="55"/>
                    <a:pt x="7" y="55"/>
                    <a:pt x="7" y="55"/>
                  </a:cubicBezTo>
                  <a:cubicBezTo>
                    <a:pt x="7" y="55"/>
                    <a:pt x="7" y="55"/>
                    <a:pt x="7" y="55"/>
                  </a:cubicBezTo>
                  <a:cubicBezTo>
                    <a:pt x="7" y="55"/>
                    <a:pt x="7" y="55"/>
                    <a:pt x="7" y="55"/>
                  </a:cubicBezTo>
                  <a:cubicBezTo>
                    <a:pt x="7" y="56"/>
                    <a:pt x="7" y="56"/>
                    <a:pt x="7" y="56"/>
                  </a:cubicBezTo>
                  <a:cubicBezTo>
                    <a:pt x="7" y="56"/>
                    <a:pt x="7" y="56"/>
                    <a:pt x="7" y="56"/>
                  </a:cubicBezTo>
                  <a:cubicBezTo>
                    <a:pt x="8" y="56"/>
                    <a:pt x="8" y="56"/>
                    <a:pt x="8" y="56"/>
                  </a:cubicBezTo>
                  <a:cubicBezTo>
                    <a:pt x="8" y="57"/>
                    <a:pt x="8" y="57"/>
                    <a:pt x="8" y="57"/>
                  </a:cubicBezTo>
                  <a:cubicBezTo>
                    <a:pt x="7" y="57"/>
                    <a:pt x="7" y="57"/>
                    <a:pt x="7" y="57"/>
                  </a:cubicBezTo>
                  <a:cubicBezTo>
                    <a:pt x="8" y="58"/>
                    <a:pt x="8" y="58"/>
                    <a:pt x="8" y="58"/>
                  </a:cubicBezTo>
                  <a:cubicBezTo>
                    <a:pt x="8" y="59"/>
                    <a:pt x="8" y="59"/>
                    <a:pt x="8" y="59"/>
                  </a:cubicBezTo>
                  <a:cubicBezTo>
                    <a:pt x="8" y="60"/>
                    <a:pt x="8" y="60"/>
                    <a:pt x="8" y="60"/>
                  </a:cubicBezTo>
                  <a:cubicBezTo>
                    <a:pt x="9" y="60"/>
                    <a:pt x="9" y="60"/>
                    <a:pt x="9" y="60"/>
                  </a:cubicBezTo>
                  <a:cubicBezTo>
                    <a:pt x="9" y="61"/>
                    <a:pt x="9" y="61"/>
                    <a:pt x="9" y="61"/>
                  </a:cubicBezTo>
                  <a:cubicBezTo>
                    <a:pt x="9" y="62"/>
                    <a:pt x="9" y="62"/>
                    <a:pt x="9" y="62"/>
                  </a:cubicBezTo>
                  <a:cubicBezTo>
                    <a:pt x="9" y="62"/>
                    <a:pt x="9" y="62"/>
                    <a:pt x="9" y="62"/>
                  </a:cubicBezTo>
                  <a:cubicBezTo>
                    <a:pt x="9" y="63"/>
                    <a:pt x="9" y="63"/>
                    <a:pt x="9" y="63"/>
                  </a:cubicBezTo>
                  <a:cubicBezTo>
                    <a:pt x="8" y="64"/>
                    <a:pt x="8" y="64"/>
                    <a:pt x="8" y="64"/>
                  </a:cubicBezTo>
                  <a:cubicBezTo>
                    <a:pt x="8" y="65"/>
                    <a:pt x="8" y="65"/>
                    <a:pt x="8" y="65"/>
                  </a:cubicBezTo>
                  <a:cubicBezTo>
                    <a:pt x="9" y="66"/>
                    <a:pt x="9" y="66"/>
                    <a:pt x="9" y="66"/>
                  </a:cubicBezTo>
                  <a:cubicBezTo>
                    <a:pt x="8" y="67"/>
                    <a:pt x="8" y="67"/>
                    <a:pt x="8" y="67"/>
                  </a:cubicBezTo>
                  <a:cubicBezTo>
                    <a:pt x="8" y="67"/>
                    <a:pt x="8" y="67"/>
                    <a:pt x="8" y="67"/>
                  </a:cubicBezTo>
                  <a:cubicBezTo>
                    <a:pt x="9" y="68"/>
                    <a:pt x="9" y="68"/>
                    <a:pt x="9" y="68"/>
                  </a:cubicBezTo>
                  <a:cubicBezTo>
                    <a:pt x="10" y="67"/>
                    <a:pt x="10" y="67"/>
                    <a:pt x="10" y="67"/>
                  </a:cubicBezTo>
                  <a:cubicBezTo>
                    <a:pt x="10" y="68"/>
                    <a:pt x="10" y="68"/>
                    <a:pt x="10" y="68"/>
                  </a:cubicBezTo>
                  <a:cubicBezTo>
                    <a:pt x="11" y="67"/>
                    <a:pt x="11" y="67"/>
                    <a:pt x="11" y="67"/>
                  </a:cubicBezTo>
                  <a:cubicBezTo>
                    <a:pt x="12" y="68"/>
                    <a:pt x="12" y="68"/>
                    <a:pt x="12" y="68"/>
                  </a:cubicBezTo>
                  <a:cubicBezTo>
                    <a:pt x="12" y="68"/>
                    <a:pt x="12" y="68"/>
                    <a:pt x="12" y="68"/>
                  </a:cubicBezTo>
                  <a:cubicBezTo>
                    <a:pt x="13" y="68"/>
                    <a:pt x="13" y="68"/>
                    <a:pt x="13" y="68"/>
                  </a:cubicBezTo>
                  <a:cubicBezTo>
                    <a:pt x="14" y="68"/>
                    <a:pt x="14" y="68"/>
                    <a:pt x="14" y="68"/>
                  </a:cubicBezTo>
                  <a:cubicBezTo>
                    <a:pt x="14" y="68"/>
                    <a:pt x="14" y="68"/>
                    <a:pt x="14" y="68"/>
                  </a:cubicBezTo>
                  <a:cubicBezTo>
                    <a:pt x="14" y="69"/>
                    <a:pt x="14" y="69"/>
                    <a:pt x="14" y="69"/>
                  </a:cubicBezTo>
                  <a:cubicBezTo>
                    <a:pt x="15" y="69"/>
                    <a:pt x="15" y="69"/>
                    <a:pt x="15" y="69"/>
                  </a:cubicBezTo>
                  <a:cubicBezTo>
                    <a:pt x="16" y="68"/>
                    <a:pt x="16" y="68"/>
                    <a:pt x="16" y="68"/>
                  </a:cubicBezTo>
                  <a:cubicBezTo>
                    <a:pt x="16" y="69"/>
                    <a:pt x="16" y="69"/>
                    <a:pt x="16" y="69"/>
                  </a:cubicBezTo>
                  <a:cubicBezTo>
                    <a:pt x="15" y="70"/>
                    <a:pt x="15" y="70"/>
                    <a:pt x="15" y="70"/>
                  </a:cubicBezTo>
                  <a:cubicBezTo>
                    <a:pt x="16" y="71"/>
                    <a:pt x="16" y="71"/>
                    <a:pt x="16" y="71"/>
                  </a:cubicBezTo>
                  <a:cubicBezTo>
                    <a:pt x="17" y="71"/>
                    <a:pt x="17" y="71"/>
                    <a:pt x="17" y="71"/>
                  </a:cubicBezTo>
                  <a:cubicBezTo>
                    <a:pt x="16" y="72"/>
                    <a:pt x="16" y="72"/>
                    <a:pt x="16" y="72"/>
                  </a:cubicBezTo>
                  <a:cubicBezTo>
                    <a:pt x="17" y="72"/>
                    <a:pt x="17" y="72"/>
                    <a:pt x="17" y="72"/>
                  </a:cubicBezTo>
                  <a:cubicBezTo>
                    <a:pt x="17" y="71"/>
                    <a:pt x="17" y="71"/>
                    <a:pt x="17" y="71"/>
                  </a:cubicBezTo>
                  <a:cubicBezTo>
                    <a:pt x="17" y="71"/>
                    <a:pt x="17" y="71"/>
                    <a:pt x="17" y="71"/>
                  </a:cubicBezTo>
                  <a:cubicBezTo>
                    <a:pt x="18" y="72"/>
                    <a:pt x="18" y="72"/>
                    <a:pt x="18" y="72"/>
                  </a:cubicBezTo>
                  <a:cubicBezTo>
                    <a:pt x="18" y="71"/>
                    <a:pt x="18" y="71"/>
                    <a:pt x="18" y="71"/>
                  </a:cubicBezTo>
                  <a:cubicBezTo>
                    <a:pt x="19" y="71"/>
                    <a:pt x="19" y="71"/>
                    <a:pt x="19" y="71"/>
                  </a:cubicBezTo>
                  <a:cubicBezTo>
                    <a:pt x="20" y="70"/>
                    <a:pt x="20" y="70"/>
                    <a:pt x="20" y="70"/>
                  </a:cubicBezTo>
                  <a:cubicBezTo>
                    <a:pt x="21" y="70"/>
                    <a:pt x="21" y="70"/>
                    <a:pt x="21" y="70"/>
                  </a:cubicBezTo>
                  <a:cubicBezTo>
                    <a:pt x="23" y="69"/>
                    <a:pt x="23" y="69"/>
                    <a:pt x="23" y="69"/>
                  </a:cubicBezTo>
                  <a:cubicBezTo>
                    <a:pt x="23" y="69"/>
                    <a:pt x="23" y="69"/>
                    <a:pt x="23" y="69"/>
                  </a:cubicBezTo>
                  <a:cubicBezTo>
                    <a:pt x="24" y="69"/>
                    <a:pt x="24" y="69"/>
                    <a:pt x="24" y="69"/>
                  </a:cubicBezTo>
                  <a:cubicBezTo>
                    <a:pt x="25" y="69"/>
                    <a:pt x="25" y="69"/>
                    <a:pt x="25" y="69"/>
                  </a:cubicBezTo>
                  <a:cubicBezTo>
                    <a:pt x="26" y="68"/>
                    <a:pt x="26" y="68"/>
                    <a:pt x="26" y="68"/>
                  </a:cubicBezTo>
                  <a:cubicBezTo>
                    <a:pt x="26" y="68"/>
                    <a:pt x="26" y="68"/>
                    <a:pt x="26" y="68"/>
                  </a:cubicBezTo>
                  <a:cubicBezTo>
                    <a:pt x="26" y="69"/>
                    <a:pt x="26" y="69"/>
                    <a:pt x="26" y="69"/>
                  </a:cubicBezTo>
                  <a:cubicBezTo>
                    <a:pt x="26" y="69"/>
                    <a:pt x="26" y="69"/>
                    <a:pt x="26" y="69"/>
                  </a:cubicBezTo>
                  <a:cubicBezTo>
                    <a:pt x="26" y="68"/>
                    <a:pt x="26" y="68"/>
                    <a:pt x="26" y="68"/>
                  </a:cubicBezTo>
                  <a:cubicBezTo>
                    <a:pt x="27" y="68"/>
                    <a:pt x="27" y="68"/>
                    <a:pt x="27" y="68"/>
                  </a:cubicBezTo>
                  <a:cubicBezTo>
                    <a:pt x="26" y="68"/>
                    <a:pt x="26" y="68"/>
                    <a:pt x="26" y="68"/>
                  </a:cubicBezTo>
                  <a:cubicBezTo>
                    <a:pt x="27" y="67"/>
                    <a:pt x="27" y="67"/>
                    <a:pt x="27" y="67"/>
                  </a:cubicBezTo>
                  <a:cubicBezTo>
                    <a:pt x="27" y="68"/>
                    <a:pt x="27" y="68"/>
                    <a:pt x="27" y="68"/>
                  </a:cubicBezTo>
                  <a:cubicBezTo>
                    <a:pt x="28" y="68"/>
                    <a:pt x="28" y="68"/>
                    <a:pt x="28" y="68"/>
                  </a:cubicBezTo>
                  <a:cubicBezTo>
                    <a:pt x="28" y="67"/>
                    <a:pt x="28" y="67"/>
                    <a:pt x="28" y="67"/>
                  </a:cubicBezTo>
                  <a:cubicBezTo>
                    <a:pt x="28" y="68"/>
                    <a:pt x="28" y="68"/>
                    <a:pt x="28" y="68"/>
                  </a:cubicBezTo>
                  <a:cubicBezTo>
                    <a:pt x="29" y="68"/>
                    <a:pt x="29" y="68"/>
                    <a:pt x="29" y="68"/>
                  </a:cubicBezTo>
                  <a:cubicBezTo>
                    <a:pt x="29" y="68"/>
                    <a:pt x="29" y="68"/>
                    <a:pt x="29" y="68"/>
                  </a:cubicBezTo>
                  <a:cubicBezTo>
                    <a:pt x="30" y="68"/>
                    <a:pt x="30" y="68"/>
                    <a:pt x="30" y="68"/>
                  </a:cubicBezTo>
                  <a:cubicBezTo>
                    <a:pt x="30" y="68"/>
                    <a:pt x="30" y="68"/>
                    <a:pt x="30" y="68"/>
                  </a:cubicBezTo>
                  <a:cubicBezTo>
                    <a:pt x="30" y="68"/>
                    <a:pt x="30" y="68"/>
                    <a:pt x="30" y="68"/>
                  </a:cubicBezTo>
                  <a:cubicBezTo>
                    <a:pt x="31" y="67"/>
                    <a:pt x="31" y="67"/>
                    <a:pt x="31" y="67"/>
                  </a:cubicBezTo>
                  <a:cubicBezTo>
                    <a:pt x="32" y="68"/>
                    <a:pt x="32" y="68"/>
                    <a:pt x="32" y="68"/>
                  </a:cubicBezTo>
                  <a:cubicBezTo>
                    <a:pt x="33" y="68"/>
                    <a:pt x="33" y="68"/>
                    <a:pt x="33" y="68"/>
                  </a:cubicBezTo>
                  <a:cubicBezTo>
                    <a:pt x="34" y="67"/>
                    <a:pt x="34" y="67"/>
                    <a:pt x="34" y="67"/>
                  </a:cubicBezTo>
                  <a:cubicBezTo>
                    <a:pt x="33" y="67"/>
                    <a:pt x="33" y="67"/>
                    <a:pt x="33" y="67"/>
                  </a:cubicBezTo>
                  <a:cubicBezTo>
                    <a:pt x="34" y="67"/>
                    <a:pt x="34" y="67"/>
                    <a:pt x="34" y="67"/>
                  </a:cubicBezTo>
                  <a:cubicBezTo>
                    <a:pt x="34" y="67"/>
                    <a:pt x="34" y="67"/>
                    <a:pt x="34" y="67"/>
                  </a:cubicBezTo>
                  <a:cubicBezTo>
                    <a:pt x="34" y="68"/>
                    <a:pt x="34" y="68"/>
                    <a:pt x="34" y="68"/>
                  </a:cubicBezTo>
                  <a:cubicBezTo>
                    <a:pt x="35" y="68"/>
                    <a:pt x="35" y="68"/>
                    <a:pt x="35" y="68"/>
                  </a:cubicBezTo>
                  <a:cubicBezTo>
                    <a:pt x="35" y="68"/>
                    <a:pt x="35" y="67"/>
                    <a:pt x="36" y="67"/>
                  </a:cubicBezTo>
                  <a:close/>
                  <a:moveTo>
                    <a:pt x="19" y="38"/>
                  </a:moveTo>
                  <a:cubicBezTo>
                    <a:pt x="19" y="38"/>
                    <a:pt x="19" y="38"/>
                    <a:pt x="19" y="38"/>
                  </a:cubicBezTo>
                  <a:cubicBezTo>
                    <a:pt x="18" y="38"/>
                    <a:pt x="18" y="38"/>
                    <a:pt x="18" y="38"/>
                  </a:cubicBezTo>
                  <a:cubicBezTo>
                    <a:pt x="17" y="37"/>
                    <a:pt x="17" y="37"/>
                    <a:pt x="17" y="37"/>
                  </a:cubicBezTo>
                  <a:cubicBezTo>
                    <a:pt x="18" y="37"/>
                    <a:pt x="18" y="37"/>
                    <a:pt x="18" y="37"/>
                  </a:cubicBezTo>
                  <a:cubicBezTo>
                    <a:pt x="19" y="37"/>
                    <a:pt x="19" y="37"/>
                    <a:pt x="19" y="37"/>
                  </a:cubicBezTo>
                  <a:cubicBezTo>
                    <a:pt x="19" y="37"/>
                    <a:pt x="19" y="37"/>
                    <a:pt x="19" y="37"/>
                  </a:cubicBezTo>
                  <a:cubicBezTo>
                    <a:pt x="19" y="37"/>
                    <a:pt x="19" y="37"/>
                    <a:pt x="19" y="37"/>
                  </a:cubicBezTo>
                  <a:cubicBezTo>
                    <a:pt x="19" y="38"/>
                    <a:pt x="19" y="38"/>
                    <a:pt x="19" y="38"/>
                  </a:cubicBezTo>
                  <a:close/>
                  <a:moveTo>
                    <a:pt x="7" y="49"/>
                  </a:moveTo>
                  <a:cubicBezTo>
                    <a:pt x="7" y="49"/>
                    <a:pt x="7" y="49"/>
                    <a:pt x="7" y="49"/>
                  </a:cubicBezTo>
                  <a:cubicBezTo>
                    <a:pt x="7" y="49"/>
                    <a:pt x="7" y="49"/>
                    <a:pt x="7" y="49"/>
                  </a:cubicBezTo>
                  <a:cubicBezTo>
                    <a:pt x="7" y="50"/>
                    <a:pt x="7" y="50"/>
                    <a:pt x="7" y="50"/>
                  </a:cubicBezTo>
                  <a:cubicBezTo>
                    <a:pt x="7" y="49"/>
                    <a:pt x="7" y="49"/>
                    <a:pt x="7" y="49"/>
                  </a:cubicBezTo>
                  <a:close/>
                  <a:moveTo>
                    <a:pt x="6" y="50"/>
                  </a:moveTo>
                  <a:cubicBezTo>
                    <a:pt x="7" y="50"/>
                    <a:pt x="7" y="50"/>
                    <a:pt x="7" y="50"/>
                  </a:cubicBezTo>
                  <a:cubicBezTo>
                    <a:pt x="7" y="50"/>
                    <a:pt x="7" y="50"/>
                    <a:pt x="7" y="50"/>
                  </a:cubicBezTo>
                  <a:cubicBezTo>
                    <a:pt x="7" y="51"/>
                    <a:pt x="7" y="51"/>
                    <a:pt x="7" y="51"/>
                  </a:cubicBezTo>
                  <a:cubicBezTo>
                    <a:pt x="6" y="51"/>
                    <a:pt x="6" y="51"/>
                    <a:pt x="6" y="51"/>
                  </a:cubicBezTo>
                  <a:cubicBezTo>
                    <a:pt x="6" y="50"/>
                    <a:pt x="6" y="50"/>
                    <a:pt x="6" y="50"/>
                  </a:cubicBezTo>
                  <a:cubicBezTo>
                    <a:pt x="6" y="50"/>
                    <a:pt x="6" y="50"/>
                    <a:pt x="6" y="50"/>
                  </a:cubicBezTo>
                  <a:close/>
                  <a:moveTo>
                    <a:pt x="15" y="71"/>
                  </a:moveTo>
                  <a:cubicBezTo>
                    <a:pt x="16" y="71"/>
                    <a:pt x="16" y="71"/>
                    <a:pt x="16" y="71"/>
                  </a:cubicBezTo>
                  <a:cubicBezTo>
                    <a:pt x="15" y="72"/>
                    <a:pt x="15" y="72"/>
                    <a:pt x="15" y="72"/>
                  </a:cubicBezTo>
                  <a:cubicBezTo>
                    <a:pt x="15" y="71"/>
                    <a:pt x="15" y="71"/>
                    <a:pt x="15" y="71"/>
                  </a:cubicBezTo>
                  <a:cubicBezTo>
                    <a:pt x="15" y="71"/>
                    <a:pt x="15" y="71"/>
                    <a:pt x="15" y="71"/>
                  </a:cubicBezTo>
                  <a:cubicBezTo>
                    <a:pt x="15" y="71"/>
                    <a:pt x="15" y="71"/>
                    <a:pt x="15" y="71"/>
                  </a:cubicBezTo>
                  <a:close/>
                  <a:moveTo>
                    <a:pt x="14" y="70"/>
                  </a:moveTo>
                  <a:cubicBezTo>
                    <a:pt x="14" y="70"/>
                    <a:pt x="14" y="71"/>
                    <a:pt x="14" y="71"/>
                  </a:cubicBezTo>
                  <a:cubicBezTo>
                    <a:pt x="14" y="71"/>
                    <a:pt x="14" y="71"/>
                    <a:pt x="14" y="71"/>
                  </a:cubicBezTo>
                  <a:cubicBezTo>
                    <a:pt x="14" y="70"/>
                    <a:pt x="14" y="70"/>
                    <a:pt x="14" y="70"/>
                  </a:cubicBezTo>
                  <a:close/>
                  <a:moveTo>
                    <a:pt x="12" y="69"/>
                  </a:moveTo>
                  <a:cubicBezTo>
                    <a:pt x="14" y="69"/>
                    <a:pt x="14" y="69"/>
                    <a:pt x="14" y="69"/>
                  </a:cubicBezTo>
                  <a:cubicBezTo>
                    <a:pt x="14" y="69"/>
                    <a:pt x="14" y="69"/>
                    <a:pt x="14" y="69"/>
                  </a:cubicBezTo>
                  <a:cubicBezTo>
                    <a:pt x="13" y="70"/>
                    <a:pt x="13" y="70"/>
                    <a:pt x="13" y="70"/>
                  </a:cubicBezTo>
                  <a:cubicBezTo>
                    <a:pt x="12" y="70"/>
                    <a:pt x="12" y="70"/>
                    <a:pt x="12" y="70"/>
                  </a:cubicBezTo>
                  <a:cubicBezTo>
                    <a:pt x="12" y="69"/>
                    <a:pt x="12" y="69"/>
                    <a:pt x="12" y="69"/>
                  </a:cubicBezTo>
                  <a:close/>
                  <a:moveTo>
                    <a:pt x="11" y="68"/>
                  </a:moveTo>
                  <a:cubicBezTo>
                    <a:pt x="11" y="69"/>
                    <a:pt x="11" y="69"/>
                    <a:pt x="11" y="69"/>
                  </a:cubicBezTo>
                  <a:cubicBezTo>
                    <a:pt x="11" y="69"/>
                    <a:pt x="11" y="69"/>
                    <a:pt x="11" y="69"/>
                  </a:cubicBezTo>
                  <a:cubicBezTo>
                    <a:pt x="11" y="68"/>
                    <a:pt x="11" y="68"/>
                    <a:pt x="11" y="68"/>
                  </a:cubicBezTo>
                  <a:cubicBezTo>
                    <a:pt x="11" y="68"/>
                    <a:pt x="11" y="68"/>
                    <a:pt x="11" y="68"/>
                  </a:cubicBezTo>
                  <a:close/>
                  <a:moveTo>
                    <a:pt x="9" y="68"/>
                  </a:moveTo>
                  <a:cubicBezTo>
                    <a:pt x="9" y="68"/>
                    <a:pt x="9" y="68"/>
                    <a:pt x="9" y="68"/>
                  </a:cubicBezTo>
                  <a:cubicBezTo>
                    <a:pt x="9" y="68"/>
                    <a:pt x="9" y="68"/>
                    <a:pt x="9" y="68"/>
                  </a:cubicBezTo>
                  <a:cubicBezTo>
                    <a:pt x="9" y="68"/>
                    <a:pt x="9" y="68"/>
                    <a:pt x="9" y="68"/>
                  </a:cubicBezTo>
                  <a:close/>
                  <a:moveTo>
                    <a:pt x="3" y="69"/>
                  </a:moveTo>
                  <a:cubicBezTo>
                    <a:pt x="4" y="70"/>
                    <a:pt x="4" y="70"/>
                    <a:pt x="4" y="70"/>
                  </a:cubicBezTo>
                  <a:cubicBezTo>
                    <a:pt x="4" y="69"/>
                    <a:pt x="4" y="69"/>
                    <a:pt x="4" y="69"/>
                  </a:cubicBezTo>
                  <a:cubicBezTo>
                    <a:pt x="3" y="69"/>
                    <a:pt x="3" y="69"/>
                    <a:pt x="3" y="69"/>
                  </a:cubicBezTo>
                  <a:cubicBezTo>
                    <a:pt x="3" y="68"/>
                    <a:pt x="3" y="68"/>
                    <a:pt x="3" y="68"/>
                  </a:cubicBezTo>
                  <a:cubicBezTo>
                    <a:pt x="4" y="68"/>
                    <a:pt x="4" y="68"/>
                    <a:pt x="4" y="68"/>
                  </a:cubicBezTo>
                  <a:cubicBezTo>
                    <a:pt x="5" y="69"/>
                    <a:pt x="5" y="69"/>
                    <a:pt x="5" y="69"/>
                  </a:cubicBezTo>
                  <a:cubicBezTo>
                    <a:pt x="5" y="70"/>
                    <a:pt x="5" y="70"/>
                    <a:pt x="5" y="70"/>
                  </a:cubicBezTo>
                  <a:cubicBezTo>
                    <a:pt x="5" y="70"/>
                    <a:pt x="5" y="70"/>
                    <a:pt x="5" y="70"/>
                  </a:cubicBezTo>
                  <a:cubicBezTo>
                    <a:pt x="4" y="70"/>
                    <a:pt x="4" y="70"/>
                    <a:pt x="4" y="70"/>
                  </a:cubicBezTo>
                  <a:cubicBezTo>
                    <a:pt x="5" y="71"/>
                    <a:pt x="5" y="71"/>
                    <a:pt x="5" y="71"/>
                  </a:cubicBezTo>
                  <a:cubicBezTo>
                    <a:pt x="5" y="70"/>
                    <a:pt x="5" y="70"/>
                    <a:pt x="5" y="70"/>
                  </a:cubicBezTo>
                  <a:cubicBezTo>
                    <a:pt x="6" y="71"/>
                    <a:pt x="6" y="71"/>
                    <a:pt x="6" y="71"/>
                  </a:cubicBezTo>
                  <a:cubicBezTo>
                    <a:pt x="5" y="71"/>
                    <a:pt x="5" y="71"/>
                    <a:pt x="5" y="71"/>
                  </a:cubicBezTo>
                  <a:cubicBezTo>
                    <a:pt x="4" y="71"/>
                    <a:pt x="4" y="71"/>
                    <a:pt x="4" y="71"/>
                  </a:cubicBezTo>
                  <a:cubicBezTo>
                    <a:pt x="3" y="71"/>
                    <a:pt x="3" y="71"/>
                    <a:pt x="3" y="71"/>
                  </a:cubicBezTo>
                  <a:cubicBezTo>
                    <a:pt x="3" y="70"/>
                    <a:pt x="3" y="70"/>
                    <a:pt x="3" y="70"/>
                  </a:cubicBezTo>
                  <a:cubicBezTo>
                    <a:pt x="2" y="70"/>
                    <a:pt x="2" y="70"/>
                    <a:pt x="2" y="70"/>
                  </a:cubicBezTo>
                  <a:lnTo>
                    <a:pt x="3" y="6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46" name="Freeform 41"/>
            <p:cNvSpPr>
              <a:spLocks noEditPoints="1"/>
            </p:cNvSpPr>
            <p:nvPr/>
          </p:nvSpPr>
          <p:spPr bwMode="auto">
            <a:xfrm>
              <a:off x="4688015" y="1859746"/>
              <a:ext cx="109364" cy="65619"/>
            </a:xfrm>
            <a:custGeom>
              <a:avLst/>
              <a:gdLst>
                <a:gd name="T0" fmla="*/ 85 w 85"/>
                <a:gd name="T1" fmla="*/ 48 h 51"/>
                <a:gd name="T2" fmla="*/ 85 w 85"/>
                <a:gd name="T3" fmla="*/ 44 h 51"/>
                <a:gd name="T4" fmla="*/ 78 w 85"/>
                <a:gd name="T5" fmla="*/ 29 h 51"/>
                <a:gd name="T6" fmla="*/ 82 w 85"/>
                <a:gd name="T7" fmla="*/ 14 h 51"/>
                <a:gd name="T8" fmla="*/ 85 w 85"/>
                <a:gd name="T9" fmla="*/ 7 h 51"/>
                <a:gd name="T10" fmla="*/ 85 w 85"/>
                <a:gd name="T11" fmla="*/ 7 h 51"/>
                <a:gd name="T12" fmla="*/ 85 w 85"/>
                <a:gd name="T13" fmla="*/ 7 h 51"/>
                <a:gd name="T14" fmla="*/ 63 w 85"/>
                <a:gd name="T15" fmla="*/ 3 h 51"/>
                <a:gd name="T16" fmla="*/ 56 w 85"/>
                <a:gd name="T17" fmla="*/ 0 h 51"/>
                <a:gd name="T18" fmla="*/ 48 w 85"/>
                <a:gd name="T19" fmla="*/ 0 h 51"/>
                <a:gd name="T20" fmla="*/ 48 w 85"/>
                <a:gd name="T21" fmla="*/ 0 h 51"/>
                <a:gd name="T22" fmla="*/ 48 w 85"/>
                <a:gd name="T23" fmla="*/ 3 h 51"/>
                <a:gd name="T24" fmla="*/ 45 w 85"/>
                <a:gd name="T25" fmla="*/ 3 h 51"/>
                <a:gd name="T26" fmla="*/ 37 w 85"/>
                <a:gd name="T27" fmla="*/ 3 h 51"/>
                <a:gd name="T28" fmla="*/ 34 w 85"/>
                <a:gd name="T29" fmla="*/ 7 h 51"/>
                <a:gd name="T30" fmla="*/ 30 w 85"/>
                <a:gd name="T31" fmla="*/ 7 h 51"/>
                <a:gd name="T32" fmla="*/ 23 w 85"/>
                <a:gd name="T33" fmla="*/ 11 h 51"/>
                <a:gd name="T34" fmla="*/ 23 w 85"/>
                <a:gd name="T35" fmla="*/ 22 h 51"/>
                <a:gd name="T36" fmla="*/ 23 w 85"/>
                <a:gd name="T37" fmla="*/ 22 h 51"/>
                <a:gd name="T38" fmla="*/ 26 w 85"/>
                <a:gd name="T39" fmla="*/ 26 h 51"/>
                <a:gd name="T40" fmla="*/ 23 w 85"/>
                <a:gd name="T41" fmla="*/ 29 h 51"/>
                <a:gd name="T42" fmla="*/ 30 w 85"/>
                <a:gd name="T43" fmla="*/ 37 h 51"/>
                <a:gd name="T44" fmla="*/ 34 w 85"/>
                <a:gd name="T45" fmla="*/ 33 h 51"/>
                <a:gd name="T46" fmla="*/ 37 w 85"/>
                <a:gd name="T47" fmla="*/ 33 h 51"/>
                <a:gd name="T48" fmla="*/ 34 w 85"/>
                <a:gd name="T49" fmla="*/ 44 h 51"/>
                <a:gd name="T50" fmla="*/ 41 w 85"/>
                <a:gd name="T51" fmla="*/ 40 h 51"/>
                <a:gd name="T52" fmla="*/ 48 w 85"/>
                <a:gd name="T53" fmla="*/ 40 h 51"/>
                <a:gd name="T54" fmla="*/ 52 w 85"/>
                <a:gd name="T55" fmla="*/ 37 h 51"/>
                <a:gd name="T56" fmla="*/ 56 w 85"/>
                <a:gd name="T57" fmla="*/ 40 h 51"/>
                <a:gd name="T58" fmla="*/ 63 w 85"/>
                <a:gd name="T59" fmla="*/ 44 h 51"/>
                <a:gd name="T60" fmla="*/ 67 w 85"/>
                <a:gd name="T61" fmla="*/ 51 h 51"/>
                <a:gd name="T62" fmla="*/ 78 w 85"/>
                <a:gd name="T63" fmla="*/ 51 h 51"/>
                <a:gd name="T64" fmla="*/ 82 w 85"/>
                <a:gd name="T65" fmla="*/ 51 h 51"/>
                <a:gd name="T66" fmla="*/ 19 w 85"/>
                <a:gd name="T67" fmla="*/ 18 h 51"/>
                <a:gd name="T68" fmla="*/ 15 w 85"/>
                <a:gd name="T69" fmla="*/ 18 h 51"/>
                <a:gd name="T70" fmla="*/ 15 w 85"/>
                <a:gd name="T71" fmla="*/ 18 h 51"/>
                <a:gd name="T72" fmla="*/ 8 w 85"/>
                <a:gd name="T73" fmla="*/ 22 h 51"/>
                <a:gd name="T74" fmla="*/ 0 w 85"/>
                <a:gd name="T75" fmla="*/ 22 h 51"/>
                <a:gd name="T76" fmla="*/ 4 w 85"/>
                <a:gd name="T77" fmla="*/ 18 h 51"/>
                <a:gd name="T78" fmla="*/ 8 w 85"/>
                <a:gd name="T79" fmla="*/ 18 h 51"/>
                <a:gd name="T80" fmla="*/ 11 w 85"/>
                <a:gd name="T81" fmla="*/ 18 h 51"/>
                <a:gd name="T82" fmla="*/ 15 w 85"/>
                <a:gd name="T83" fmla="*/ 22 h 51"/>
                <a:gd name="T84" fmla="*/ 11 w 85"/>
                <a:gd name="T85" fmla="*/ 22 h 51"/>
                <a:gd name="T86" fmla="*/ 8 w 85"/>
                <a:gd name="T87" fmla="*/ 26 h 51"/>
                <a:gd name="T88" fmla="*/ 15 w 85"/>
                <a:gd name="T89" fmla="*/ 26 h 51"/>
                <a:gd name="T90" fmla="*/ 23 w 85"/>
                <a:gd name="T91" fmla="*/ 29 h 51"/>
                <a:gd name="T92" fmla="*/ 15 w 85"/>
                <a:gd name="T93" fmla="*/ 26 h 51"/>
                <a:gd name="T94" fmla="*/ 0 w 85"/>
                <a:gd name="T95" fmla="*/ 44 h 51"/>
                <a:gd name="T96" fmla="*/ 4 w 85"/>
                <a:gd name="T97" fmla="*/ 40 h 51"/>
                <a:gd name="T98" fmla="*/ 8 w 85"/>
                <a:gd name="T99" fmla="*/ 37 h 51"/>
                <a:gd name="T100" fmla="*/ 15 w 85"/>
                <a:gd name="T101" fmla="*/ 33 h 51"/>
                <a:gd name="T102" fmla="*/ 19 w 85"/>
                <a:gd name="T103" fmla="*/ 29 h 51"/>
                <a:gd name="T104" fmla="*/ 19 w 85"/>
                <a:gd name="T105" fmla="*/ 29 h 51"/>
                <a:gd name="T106" fmla="*/ 15 w 85"/>
                <a:gd name="T107" fmla="*/ 26 h 51"/>
                <a:gd name="T108" fmla="*/ 8 w 85"/>
                <a:gd name="T109" fmla="*/ 26 h 51"/>
                <a:gd name="T110" fmla="*/ 4 w 85"/>
                <a:gd name="T111" fmla="*/ 29 h 51"/>
                <a:gd name="T112" fmla="*/ 0 w 85"/>
                <a:gd name="T113" fmla="*/ 29 h 51"/>
                <a:gd name="T114" fmla="*/ 0 w 85"/>
                <a:gd name="T115" fmla="*/ 29 h 51"/>
                <a:gd name="T116" fmla="*/ 0 w 85"/>
                <a:gd name="T117" fmla="*/ 29 h 51"/>
                <a:gd name="T118" fmla="*/ 0 w 85"/>
                <a:gd name="T119" fmla="*/ 33 h 51"/>
                <a:gd name="T120" fmla="*/ 0 w 85"/>
                <a:gd name="T121" fmla="*/ 37 h 51"/>
                <a:gd name="T122" fmla="*/ 4 w 85"/>
                <a:gd name="T123" fmla="*/ 40 h 51"/>
                <a:gd name="T124" fmla="*/ 0 w 85"/>
                <a:gd name="T125" fmla="*/ 4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 h="51">
                  <a:moveTo>
                    <a:pt x="82" y="51"/>
                  </a:moveTo>
                  <a:lnTo>
                    <a:pt x="85" y="48"/>
                  </a:lnTo>
                  <a:lnTo>
                    <a:pt x="82" y="44"/>
                  </a:lnTo>
                  <a:lnTo>
                    <a:pt x="85" y="44"/>
                  </a:lnTo>
                  <a:lnTo>
                    <a:pt x="85" y="40"/>
                  </a:lnTo>
                  <a:lnTo>
                    <a:pt x="78" y="29"/>
                  </a:lnTo>
                  <a:lnTo>
                    <a:pt x="78" y="18"/>
                  </a:lnTo>
                  <a:lnTo>
                    <a:pt x="82" y="14"/>
                  </a:lnTo>
                  <a:lnTo>
                    <a:pt x="82" y="11"/>
                  </a:lnTo>
                  <a:lnTo>
                    <a:pt x="85" y="7"/>
                  </a:lnTo>
                  <a:lnTo>
                    <a:pt x="85" y="7"/>
                  </a:lnTo>
                  <a:lnTo>
                    <a:pt x="85" y="7"/>
                  </a:lnTo>
                  <a:lnTo>
                    <a:pt x="85" y="3"/>
                  </a:lnTo>
                  <a:lnTo>
                    <a:pt x="85" y="7"/>
                  </a:lnTo>
                  <a:lnTo>
                    <a:pt x="71" y="7"/>
                  </a:lnTo>
                  <a:lnTo>
                    <a:pt x="63" y="3"/>
                  </a:lnTo>
                  <a:lnTo>
                    <a:pt x="60" y="3"/>
                  </a:lnTo>
                  <a:lnTo>
                    <a:pt x="56" y="0"/>
                  </a:lnTo>
                  <a:lnTo>
                    <a:pt x="52" y="3"/>
                  </a:lnTo>
                  <a:lnTo>
                    <a:pt x="48" y="0"/>
                  </a:lnTo>
                  <a:lnTo>
                    <a:pt x="48" y="0"/>
                  </a:lnTo>
                  <a:lnTo>
                    <a:pt x="48" y="0"/>
                  </a:lnTo>
                  <a:lnTo>
                    <a:pt x="48" y="3"/>
                  </a:lnTo>
                  <a:lnTo>
                    <a:pt x="48" y="3"/>
                  </a:lnTo>
                  <a:lnTo>
                    <a:pt x="45" y="7"/>
                  </a:lnTo>
                  <a:lnTo>
                    <a:pt x="45" y="3"/>
                  </a:lnTo>
                  <a:lnTo>
                    <a:pt x="37" y="3"/>
                  </a:lnTo>
                  <a:lnTo>
                    <a:pt x="37" y="3"/>
                  </a:lnTo>
                  <a:lnTo>
                    <a:pt x="37" y="7"/>
                  </a:lnTo>
                  <a:lnTo>
                    <a:pt x="34" y="7"/>
                  </a:lnTo>
                  <a:lnTo>
                    <a:pt x="30" y="7"/>
                  </a:lnTo>
                  <a:lnTo>
                    <a:pt x="30" y="7"/>
                  </a:lnTo>
                  <a:lnTo>
                    <a:pt x="26" y="7"/>
                  </a:lnTo>
                  <a:lnTo>
                    <a:pt x="23" y="11"/>
                  </a:lnTo>
                  <a:lnTo>
                    <a:pt x="19" y="14"/>
                  </a:lnTo>
                  <a:lnTo>
                    <a:pt x="23" y="22"/>
                  </a:lnTo>
                  <a:lnTo>
                    <a:pt x="23" y="22"/>
                  </a:lnTo>
                  <a:lnTo>
                    <a:pt x="23" y="22"/>
                  </a:lnTo>
                  <a:lnTo>
                    <a:pt x="26" y="22"/>
                  </a:lnTo>
                  <a:lnTo>
                    <a:pt x="26" y="26"/>
                  </a:lnTo>
                  <a:lnTo>
                    <a:pt x="23" y="26"/>
                  </a:lnTo>
                  <a:lnTo>
                    <a:pt x="23" y="29"/>
                  </a:lnTo>
                  <a:lnTo>
                    <a:pt x="26" y="33"/>
                  </a:lnTo>
                  <a:lnTo>
                    <a:pt x="30" y="37"/>
                  </a:lnTo>
                  <a:lnTo>
                    <a:pt x="34" y="37"/>
                  </a:lnTo>
                  <a:lnTo>
                    <a:pt x="34" y="33"/>
                  </a:lnTo>
                  <a:lnTo>
                    <a:pt x="37" y="29"/>
                  </a:lnTo>
                  <a:lnTo>
                    <a:pt x="37" y="33"/>
                  </a:lnTo>
                  <a:lnTo>
                    <a:pt x="34" y="40"/>
                  </a:lnTo>
                  <a:lnTo>
                    <a:pt x="34" y="44"/>
                  </a:lnTo>
                  <a:lnTo>
                    <a:pt x="37" y="40"/>
                  </a:lnTo>
                  <a:lnTo>
                    <a:pt x="41" y="40"/>
                  </a:lnTo>
                  <a:lnTo>
                    <a:pt x="45" y="37"/>
                  </a:lnTo>
                  <a:lnTo>
                    <a:pt x="48" y="40"/>
                  </a:lnTo>
                  <a:lnTo>
                    <a:pt x="52" y="40"/>
                  </a:lnTo>
                  <a:lnTo>
                    <a:pt x="52" y="37"/>
                  </a:lnTo>
                  <a:lnTo>
                    <a:pt x="56" y="40"/>
                  </a:lnTo>
                  <a:lnTo>
                    <a:pt x="56" y="40"/>
                  </a:lnTo>
                  <a:lnTo>
                    <a:pt x="60" y="44"/>
                  </a:lnTo>
                  <a:lnTo>
                    <a:pt x="63" y="44"/>
                  </a:lnTo>
                  <a:lnTo>
                    <a:pt x="67" y="48"/>
                  </a:lnTo>
                  <a:lnTo>
                    <a:pt x="67" y="51"/>
                  </a:lnTo>
                  <a:lnTo>
                    <a:pt x="71" y="51"/>
                  </a:lnTo>
                  <a:lnTo>
                    <a:pt x="78" y="51"/>
                  </a:lnTo>
                  <a:lnTo>
                    <a:pt x="82" y="51"/>
                  </a:lnTo>
                  <a:lnTo>
                    <a:pt x="82" y="51"/>
                  </a:lnTo>
                  <a:close/>
                  <a:moveTo>
                    <a:pt x="15" y="18"/>
                  </a:moveTo>
                  <a:lnTo>
                    <a:pt x="19" y="18"/>
                  </a:lnTo>
                  <a:lnTo>
                    <a:pt x="19" y="18"/>
                  </a:lnTo>
                  <a:lnTo>
                    <a:pt x="15" y="18"/>
                  </a:lnTo>
                  <a:lnTo>
                    <a:pt x="15" y="18"/>
                  </a:lnTo>
                  <a:lnTo>
                    <a:pt x="15" y="18"/>
                  </a:lnTo>
                  <a:close/>
                  <a:moveTo>
                    <a:pt x="8" y="26"/>
                  </a:moveTo>
                  <a:lnTo>
                    <a:pt x="8" y="22"/>
                  </a:lnTo>
                  <a:lnTo>
                    <a:pt x="4" y="22"/>
                  </a:lnTo>
                  <a:lnTo>
                    <a:pt x="0" y="22"/>
                  </a:lnTo>
                  <a:lnTo>
                    <a:pt x="0" y="22"/>
                  </a:lnTo>
                  <a:lnTo>
                    <a:pt x="4" y="18"/>
                  </a:lnTo>
                  <a:lnTo>
                    <a:pt x="8" y="18"/>
                  </a:lnTo>
                  <a:lnTo>
                    <a:pt x="8" y="18"/>
                  </a:lnTo>
                  <a:lnTo>
                    <a:pt x="8" y="18"/>
                  </a:lnTo>
                  <a:lnTo>
                    <a:pt x="11" y="18"/>
                  </a:lnTo>
                  <a:lnTo>
                    <a:pt x="15" y="18"/>
                  </a:lnTo>
                  <a:lnTo>
                    <a:pt x="15" y="22"/>
                  </a:lnTo>
                  <a:lnTo>
                    <a:pt x="11" y="22"/>
                  </a:lnTo>
                  <a:lnTo>
                    <a:pt x="11" y="22"/>
                  </a:lnTo>
                  <a:lnTo>
                    <a:pt x="8" y="26"/>
                  </a:lnTo>
                  <a:lnTo>
                    <a:pt x="8" y="26"/>
                  </a:lnTo>
                  <a:close/>
                  <a:moveTo>
                    <a:pt x="15" y="26"/>
                  </a:moveTo>
                  <a:lnTo>
                    <a:pt x="15" y="26"/>
                  </a:lnTo>
                  <a:lnTo>
                    <a:pt x="19" y="26"/>
                  </a:lnTo>
                  <a:lnTo>
                    <a:pt x="23" y="29"/>
                  </a:lnTo>
                  <a:lnTo>
                    <a:pt x="19" y="29"/>
                  </a:lnTo>
                  <a:lnTo>
                    <a:pt x="15" y="26"/>
                  </a:lnTo>
                  <a:lnTo>
                    <a:pt x="15" y="26"/>
                  </a:lnTo>
                  <a:close/>
                  <a:moveTo>
                    <a:pt x="0" y="44"/>
                  </a:moveTo>
                  <a:lnTo>
                    <a:pt x="0" y="44"/>
                  </a:lnTo>
                  <a:lnTo>
                    <a:pt x="4" y="40"/>
                  </a:lnTo>
                  <a:lnTo>
                    <a:pt x="4" y="40"/>
                  </a:lnTo>
                  <a:lnTo>
                    <a:pt x="8" y="37"/>
                  </a:lnTo>
                  <a:lnTo>
                    <a:pt x="11" y="37"/>
                  </a:lnTo>
                  <a:lnTo>
                    <a:pt x="15" y="33"/>
                  </a:lnTo>
                  <a:lnTo>
                    <a:pt x="15" y="29"/>
                  </a:lnTo>
                  <a:lnTo>
                    <a:pt x="19" y="29"/>
                  </a:lnTo>
                  <a:lnTo>
                    <a:pt x="19" y="29"/>
                  </a:lnTo>
                  <a:lnTo>
                    <a:pt x="19" y="29"/>
                  </a:lnTo>
                  <a:lnTo>
                    <a:pt x="15" y="29"/>
                  </a:lnTo>
                  <a:lnTo>
                    <a:pt x="15" y="26"/>
                  </a:lnTo>
                  <a:lnTo>
                    <a:pt x="8" y="26"/>
                  </a:lnTo>
                  <a:lnTo>
                    <a:pt x="8" y="26"/>
                  </a:lnTo>
                  <a:lnTo>
                    <a:pt x="4" y="29"/>
                  </a:lnTo>
                  <a:lnTo>
                    <a:pt x="4" y="29"/>
                  </a:lnTo>
                  <a:lnTo>
                    <a:pt x="4" y="29"/>
                  </a:lnTo>
                  <a:lnTo>
                    <a:pt x="0" y="29"/>
                  </a:lnTo>
                  <a:lnTo>
                    <a:pt x="0" y="29"/>
                  </a:lnTo>
                  <a:lnTo>
                    <a:pt x="0" y="29"/>
                  </a:lnTo>
                  <a:lnTo>
                    <a:pt x="0" y="29"/>
                  </a:lnTo>
                  <a:lnTo>
                    <a:pt x="0" y="29"/>
                  </a:lnTo>
                  <a:lnTo>
                    <a:pt x="0" y="33"/>
                  </a:lnTo>
                  <a:lnTo>
                    <a:pt x="0" y="33"/>
                  </a:lnTo>
                  <a:lnTo>
                    <a:pt x="0" y="33"/>
                  </a:lnTo>
                  <a:lnTo>
                    <a:pt x="0" y="37"/>
                  </a:lnTo>
                  <a:lnTo>
                    <a:pt x="4" y="37"/>
                  </a:lnTo>
                  <a:lnTo>
                    <a:pt x="4" y="40"/>
                  </a:lnTo>
                  <a:lnTo>
                    <a:pt x="0" y="40"/>
                  </a:lnTo>
                  <a:lnTo>
                    <a:pt x="0" y="4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47" name="Freeform 42"/>
            <p:cNvSpPr>
              <a:spLocks/>
            </p:cNvSpPr>
            <p:nvPr/>
          </p:nvSpPr>
          <p:spPr bwMode="auto">
            <a:xfrm>
              <a:off x="4673862" y="1907351"/>
              <a:ext cx="133810" cy="66905"/>
            </a:xfrm>
            <a:custGeom>
              <a:avLst/>
              <a:gdLst>
                <a:gd name="T0" fmla="*/ 104 w 104"/>
                <a:gd name="T1" fmla="*/ 37 h 52"/>
                <a:gd name="T2" fmla="*/ 100 w 104"/>
                <a:gd name="T3" fmla="*/ 29 h 52"/>
                <a:gd name="T4" fmla="*/ 96 w 104"/>
                <a:gd name="T5" fmla="*/ 26 h 52"/>
                <a:gd name="T6" fmla="*/ 96 w 104"/>
                <a:gd name="T7" fmla="*/ 22 h 52"/>
                <a:gd name="T8" fmla="*/ 96 w 104"/>
                <a:gd name="T9" fmla="*/ 18 h 52"/>
                <a:gd name="T10" fmla="*/ 89 w 104"/>
                <a:gd name="T11" fmla="*/ 14 h 52"/>
                <a:gd name="T12" fmla="*/ 78 w 104"/>
                <a:gd name="T13" fmla="*/ 14 h 52"/>
                <a:gd name="T14" fmla="*/ 74 w 104"/>
                <a:gd name="T15" fmla="*/ 7 h 52"/>
                <a:gd name="T16" fmla="*/ 67 w 104"/>
                <a:gd name="T17" fmla="*/ 3 h 52"/>
                <a:gd name="T18" fmla="*/ 63 w 104"/>
                <a:gd name="T19" fmla="*/ 0 h 52"/>
                <a:gd name="T20" fmla="*/ 59 w 104"/>
                <a:gd name="T21" fmla="*/ 3 h 52"/>
                <a:gd name="T22" fmla="*/ 52 w 104"/>
                <a:gd name="T23" fmla="*/ 3 h 52"/>
                <a:gd name="T24" fmla="*/ 45 w 104"/>
                <a:gd name="T25" fmla="*/ 7 h 52"/>
                <a:gd name="T26" fmla="*/ 48 w 104"/>
                <a:gd name="T27" fmla="*/ 14 h 52"/>
                <a:gd name="T28" fmla="*/ 41 w 104"/>
                <a:gd name="T29" fmla="*/ 26 h 52"/>
                <a:gd name="T30" fmla="*/ 34 w 104"/>
                <a:gd name="T31" fmla="*/ 22 h 52"/>
                <a:gd name="T32" fmla="*/ 26 w 104"/>
                <a:gd name="T33" fmla="*/ 11 h 52"/>
                <a:gd name="T34" fmla="*/ 22 w 104"/>
                <a:gd name="T35" fmla="*/ 7 h 52"/>
                <a:gd name="T36" fmla="*/ 15 w 104"/>
                <a:gd name="T37" fmla="*/ 11 h 52"/>
                <a:gd name="T38" fmla="*/ 11 w 104"/>
                <a:gd name="T39" fmla="*/ 14 h 52"/>
                <a:gd name="T40" fmla="*/ 8 w 104"/>
                <a:gd name="T41" fmla="*/ 18 h 52"/>
                <a:gd name="T42" fmla="*/ 8 w 104"/>
                <a:gd name="T43" fmla="*/ 26 h 52"/>
                <a:gd name="T44" fmla="*/ 4 w 104"/>
                <a:gd name="T45" fmla="*/ 33 h 52"/>
                <a:gd name="T46" fmla="*/ 0 w 104"/>
                <a:gd name="T47" fmla="*/ 37 h 52"/>
                <a:gd name="T48" fmla="*/ 4 w 104"/>
                <a:gd name="T49" fmla="*/ 44 h 52"/>
                <a:gd name="T50" fmla="*/ 8 w 104"/>
                <a:gd name="T51" fmla="*/ 44 h 52"/>
                <a:gd name="T52" fmla="*/ 11 w 104"/>
                <a:gd name="T53" fmla="*/ 40 h 52"/>
                <a:gd name="T54" fmla="*/ 26 w 104"/>
                <a:gd name="T55" fmla="*/ 37 h 52"/>
                <a:gd name="T56" fmla="*/ 34 w 104"/>
                <a:gd name="T57" fmla="*/ 40 h 52"/>
                <a:gd name="T58" fmla="*/ 37 w 104"/>
                <a:gd name="T59" fmla="*/ 37 h 52"/>
                <a:gd name="T60" fmla="*/ 41 w 104"/>
                <a:gd name="T61" fmla="*/ 37 h 52"/>
                <a:gd name="T62" fmla="*/ 48 w 104"/>
                <a:gd name="T63" fmla="*/ 40 h 52"/>
                <a:gd name="T64" fmla="*/ 56 w 104"/>
                <a:gd name="T65" fmla="*/ 37 h 52"/>
                <a:gd name="T66" fmla="*/ 67 w 104"/>
                <a:gd name="T67" fmla="*/ 40 h 52"/>
                <a:gd name="T68" fmla="*/ 74 w 104"/>
                <a:gd name="T69" fmla="*/ 48 h 52"/>
                <a:gd name="T70" fmla="*/ 85 w 104"/>
                <a:gd name="T71" fmla="*/ 52 h 52"/>
                <a:gd name="T72" fmla="*/ 85 w 104"/>
                <a:gd name="T73" fmla="*/ 52 h 52"/>
                <a:gd name="T74" fmla="*/ 96 w 104"/>
                <a:gd name="T75" fmla="*/ 48 h 52"/>
                <a:gd name="T76" fmla="*/ 100 w 104"/>
                <a:gd name="T77" fmla="*/ 44 h 52"/>
                <a:gd name="T78" fmla="*/ 104 w 104"/>
                <a:gd name="T79"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52">
                  <a:moveTo>
                    <a:pt x="104" y="40"/>
                  </a:moveTo>
                  <a:lnTo>
                    <a:pt x="104" y="37"/>
                  </a:lnTo>
                  <a:lnTo>
                    <a:pt x="104" y="33"/>
                  </a:lnTo>
                  <a:lnTo>
                    <a:pt x="100" y="29"/>
                  </a:lnTo>
                  <a:lnTo>
                    <a:pt x="100" y="29"/>
                  </a:lnTo>
                  <a:lnTo>
                    <a:pt x="96" y="26"/>
                  </a:lnTo>
                  <a:lnTo>
                    <a:pt x="96" y="22"/>
                  </a:lnTo>
                  <a:lnTo>
                    <a:pt x="96" y="22"/>
                  </a:lnTo>
                  <a:lnTo>
                    <a:pt x="96" y="18"/>
                  </a:lnTo>
                  <a:lnTo>
                    <a:pt x="96" y="18"/>
                  </a:lnTo>
                  <a:lnTo>
                    <a:pt x="96" y="14"/>
                  </a:lnTo>
                  <a:lnTo>
                    <a:pt x="89" y="14"/>
                  </a:lnTo>
                  <a:lnTo>
                    <a:pt x="82" y="14"/>
                  </a:lnTo>
                  <a:lnTo>
                    <a:pt x="78" y="14"/>
                  </a:lnTo>
                  <a:lnTo>
                    <a:pt x="78" y="11"/>
                  </a:lnTo>
                  <a:lnTo>
                    <a:pt x="74" y="7"/>
                  </a:lnTo>
                  <a:lnTo>
                    <a:pt x="71" y="7"/>
                  </a:lnTo>
                  <a:lnTo>
                    <a:pt x="67" y="3"/>
                  </a:lnTo>
                  <a:lnTo>
                    <a:pt x="67" y="3"/>
                  </a:lnTo>
                  <a:lnTo>
                    <a:pt x="63" y="0"/>
                  </a:lnTo>
                  <a:lnTo>
                    <a:pt x="63" y="3"/>
                  </a:lnTo>
                  <a:lnTo>
                    <a:pt x="59" y="3"/>
                  </a:lnTo>
                  <a:lnTo>
                    <a:pt x="56" y="0"/>
                  </a:lnTo>
                  <a:lnTo>
                    <a:pt x="52" y="3"/>
                  </a:lnTo>
                  <a:lnTo>
                    <a:pt x="48" y="3"/>
                  </a:lnTo>
                  <a:lnTo>
                    <a:pt x="45" y="7"/>
                  </a:lnTo>
                  <a:lnTo>
                    <a:pt x="45" y="11"/>
                  </a:lnTo>
                  <a:lnTo>
                    <a:pt x="48" y="14"/>
                  </a:lnTo>
                  <a:lnTo>
                    <a:pt x="45" y="22"/>
                  </a:lnTo>
                  <a:lnTo>
                    <a:pt x="41" y="26"/>
                  </a:lnTo>
                  <a:lnTo>
                    <a:pt x="37" y="26"/>
                  </a:lnTo>
                  <a:lnTo>
                    <a:pt x="34" y="22"/>
                  </a:lnTo>
                  <a:lnTo>
                    <a:pt x="34" y="18"/>
                  </a:lnTo>
                  <a:lnTo>
                    <a:pt x="26" y="11"/>
                  </a:lnTo>
                  <a:lnTo>
                    <a:pt x="26" y="7"/>
                  </a:lnTo>
                  <a:lnTo>
                    <a:pt x="22" y="7"/>
                  </a:lnTo>
                  <a:lnTo>
                    <a:pt x="19" y="11"/>
                  </a:lnTo>
                  <a:lnTo>
                    <a:pt x="15" y="11"/>
                  </a:lnTo>
                  <a:lnTo>
                    <a:pt x="15" y="14"/>
                  </a:lnTo>
                  <a:lnTo>
                    <a:pt x="11" y="14"/>
                  </a:lnTo>
                  <a:lnTo>
                    <a:pt x="8" y="18"/>
                  </a:lnTo>
                  <a:lnTo>
                    <a:pt x="8" y="18"/>
                  </a:lnTo>
                  <a:lnTo>
                    <a:pt x="8" y="18"/>
                  </a:lnTo>
                  <a:lnTo>
                    <a:pt x="8" y="26"/>
                  </a:lnTo>
                  <a:lnTo>
                    <a:pt x="4" y="29"/>
                  </a:lnTo>
                  <a:lnTo>
                    <a:pt x="4" y="33"/>
                  </a:lnTo>
                  <a:lnTo>
                    <a:pt x="4" y="37"/>
                  </a:lnTo>
                  <a:lnTo>
                    <a:pt x="0" y="37"/>
                  </a:lnTo>
                  <a:lnTo>
                    <a:pt x="4" y="44"/>
                  </a:lnTo>
                  <a:lnTo>
                    <a:pt x="4" y="44"/>
                  </a:lnTo>
                  <a:lnTo>
                    <a:pt x="4" y="48"/>
                  </a:lnTo>
                  <a:lnTo>
                    <a:pt x="8" y="44"/>
                  </a:lnTo>
                  <a:lnTo>
                    <a:pt x="8" y="44"/>
                  </a:lnTo>
                  <a:lnTo>
                    <a:pt x="11" y="40"/>
                  </a:lnTo>
                  <a:lnTo>
                    <a:pt x="19" y="37"/>
                  </a:lnTo>
                  <a:lnTo>
                    <a:pt x="26" y="37"/>
                  </a:lnTo>
                  <a:lnTo>
                    <a:pt x="30" y="37"/>
                  </a:lnTo>
                  <a:lnTo>
                    <a:pt x="34" y="40"/>
                  </a:lnTo>
                  <a:lnTo>
                    <a:pt x="37" y="37"/>
                  </a:lnTo>
                  <a:lnTo>
                    <a:pt x="37" y="37"/>
                  </a:lnTo>
                  <a:lnTo>
                    <a:pt x="41" y="37"/>
                  </a:lnTo>
                  <a:lnTo>
                    <a:pt x="41" y="37"/>
                  </a:lnTo>
                  <a:lnTo>
                    <a:pt x="45" y="40"/>
                  </a:lnTo>
                  <a:lnTo>
                    <a:pt x="48" y="40"/>
                  </a:lnTo>
                  <a:lnTo>
                    <a:pt x="52" y="40"/>
                  </a:lnTo>
                  <a:lnTo>
                    <a:pt x="56" y="37"/>
                  </a:lnTo>
                  <a:lnTo>
                    <a:pt x="63" y="40"/>
                  </a:lnTo>
                  <a:lnTo>
                    <a:pt x="67" y="40"/>
                  </a:lnTo>
                  <a:lnTo>
                    <a:pt x="71" y="48"/>
                  </a:lnTo>
                  <a:lnTo>
                    <a:pt x="74" y="48"/>
                  </a:lnTo>
                  <a:lnTo>
                    <a:pt x="78" y="52"/>
                  </a:lnTo>
                  <a:lnTo>
                    <a:pt x="85" y="52"/>
                  </a:lnTo>
                  <a:lnTo>
                    <a:pt x="85" y="52"/>
                  </a:lnTo>
                  <a:lnTo>
                    <a:pt x="85" y="52"/>
                  </a:lnTo>
                  <a:lnTo>
                    <a:pt x="93" y="52"/>
                  </a:lnTo>
                  <a:lnTo>
                    <a:pt x="96" y="48"/>
                  </a:lnTo>
                  <a:lnTo>
                    <a:pt x="100" y="44"/>
                  </a:lnTo>
                  <a:lnTo>
                    <a:pt x="100" y="44"/>
                  </a:lnTo>
                  <a:lnTo>
                    <a:pt x="104" y="40"/>
                  </a:lnTo>
                  <a:lnTo>
                    <a:pt x="104" y="4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48" name="Freeform 43"/>
            <p:cNvSpPr>
              <a:spLocks/>
            </p:cNvSpPr>
            <p:nvPr/>
          </p:nvSpPr>
          <p:spPr bwMode="auto">
            <a:xfrm>
              <a:off x="4679009" y="1954956"/>
              <a:ext cx="104218" cy="66905"/>
            </a:xfrm>
            <a:custGeom>
              <a:avLst/>
              <a:gdLst>
                <a:gd name="T0" fmla="*/ 26 w 81"/>
                <a:gd name="T1" fmla="*/ 41 h 52"/>
                <a:gd name="T2" fmla="*/ 26 w 81"/>
                <a:gd name="T3" fmla="*/ 33 h 52"/>
                <a:gd name="T4" fmla="*/ 30 w 81"/>
                <a:gd name="T5" fmla="*/ 29 h 52"/>
                <a:gd name="T6" fmla="*/ 26 w 81"/>
                <a:gd name="T7" fmla="*/ 29 h 52"/>
                <a:gd name="T8" fmla="*/ 26 w 81"/>
                <a:gd name="T9" fmla="*/ 29 h 52"/>
                <a:gd name="T10" fmla="*/ 22 w 81"/>
                <a:gd name="T11" fmla="*/ 26 h 52"/>
                <a:gd name="T12" fmla="*/ 22 w 81"/>
                <a:gd name="T13" fmla="*/ 26 h 52"/>
                <a:gd name="T14" fmla="*/ 15 w 81"/>
                <a:gd name="T15" fmla="*/ 26 h 52"/>
                <a:gd name="T16" fmla="*/ 11 w 81"/>
                <a:gd name="T17" fmla="*/ 26 h 52"/>
                <a:gd name="T18" fmla="*/ 7 w 81"/>
                <a:gd name="T19" fmla="*/ 18 h 52"/>
                <a:gd name="T20" fmla="*/ 0 w 81"/>
                <a:gd name="T21" fmla="*/ 18 h 52"/>
                <a:gd name="T22" fmla="*/ 0 w 81"/>
                <a:gd name="T23" fmla="*/ 18 h 52"/>
                <a:gd name="T24" fmla="*/ 0 w 81"/>
                <a:gd name="T25" fmla="*/ 18 h 52"/>
                <a:gd name="T26" fmla="*/ 0 w 81"/>
                <a:gd name="T27" fmla="*/ 15 h 52"/>
                <a:gd name="T28" fmla="*/ 0 w 81"/>
                <a:gd name="T29" fmla="*/ 11 h 52"/>
                <a:gd name="T30" fmla="*/ 4 w 81"/>
                <a:gd name="T31" fmla="*/ 7 h 52"/>
                <a:gd name="T32" fmla="*/ 4 w 81"/>
                <a:gd name="T33" fmla="*/ 7 h 52"/>
                <a:gd name="T34" fmla="*/ 7 w 81"/>
                <a:gd name="T35" fmla="*/ 3 h 52"/>
                <a:gd name="T36" fmla="*/ 15 w 81"/>
                <a:gd name="T37" fmla="*/ 0 h 52"/>
                <a:gd name="T38" fmla="*/ 22 w 81"/>
                <a:gd name="T39" fmla="*/ 0 h 52"/>
                <a:gd name="T40" fmla="*/ 26 w 81"/>
                <a:gd name="T41" fmla="*/ 0 h 52"/>
                <a:gd name="T42" fmla="*/ 30 w 81"/>
                <a:gd name="T43" fmla="*/ 3 h 52"/>
                <a:gd name="T44" fmla="*/ 33 w 81"/>
                <a:gd name="T45" fmla="*/ 0 h 52"/>
                <a:gd name="T46" fmla="*/ 33 w 81"/>
                <a:gd name="T47" fmla="*/ 0 h 52"/>
                <a:gd name="T48" fmla="*/ 37 w 81"/>
                <a:gd name="T49" fmla="*/ 0 h 52"/>
                <a:gd name="T50" fmla="*/ 37 w 81"/>
                <a:gd name="T51" fmla="*/ 0 h 52"/>
                <a:gd name="T52" fmla="*/ 41 w 81"/>
                <a:gd name="T53" fmla="*/ 3 h 52"/>
                <a:gd name="T54" fmla="*/ 44 w 81"/>
                <a:gd name="T55" fmla="*/ 3 h 52"/>
                <a:gd name="T56" fmla="*/ 48 w 81"/>
                <a:gd name="T57" fmla="*/ 3 h 52"/>
                <a:gd name="T58" fmla="*/ 52 w 81"/>
                <a:gd name="T59" fmla="*/ 0 h 52"/>
                <a:gd name="T60" fmla="*/ 59 w 81"/>
                <a:gd name="T61" fmla="*/ 3 h 52"/>
                <a:gd name="T62" fmla="*/ 63 w 81"/>
                <a:gd name="T63" fmla="*/ 3 h 52"/>
                <a:gd name="T64" fmla="*/ 67 w 81"/>
                <a:gd name="T65" fmla="*/ 11 h 52"/>
                <a:gd name="T66" fmla="*/ 70 w 81"/>
                <a:gd name="T67" fmla="*/ 11 h 52"/>
                <a:gd name="T68" fmla="*/ 74 w 81"/>
                <a:gd name="T69" fmla="*/ 15 h 52"/>
                <a:gd name="T70" fmla="*/ 81 w 81"/>
                <a:gd name="T71" fmla="*/ 15 h 52"/>
                <a:gd name="T72" fmla="*/ 81 w 81"/>
                <a:gd name="T73" fmla="*/ 15 h 52"/>
                <a:gd name="T74" fmla="*/ 78 w 81"/>
                <a:gd name="T75" fmla="*/ 22 h 52"/>
                <a:gd name="T76" fmla="*/ 81 w 81"/>
                <a:gd name="T77" fmla="*/ 22 h 52"/>
                <a:gd name="T78" fmla="*/ 81 w 81"/>
                <a:gd name="T79" fmla="*/ 26 h 52"/>
                <a:gd name="T80" fmla="*/ 74 w 81"/>
                <a:gd name="T81" fmla="*/ 26 h 52"/>
                <a:gd name="T82" fmla="*/ 70 w 81"/>
                <a:gd name="T83" fmla="*/ 33 h 52"/>
                <a:gd name="T84" fmla="*/ 70 w 81"/>
                <a:gd name="T85" fmla="*/ 33 h 52"/>
                <a:gd name="T86" fmla="*/ 70 w 81"/>
                <a:gd name="T87" fmla="*/ 37 h 52"/>
                <a:gd name="T88" fmla="*/ 74 w 81"/>
                <a:gd name="T89" fmla="*/ 37 h 52"/>
                <a:gd name="T90" fmla="*/ 74 w 81"/>
                <a:gd name="T91" fmla="*/ 41 h 52"/>
                <a:gd name="T92" fmla="*/ 70 w 81"/>
                <a:gd name="T93" fmla="*/ 41 h 52"/>
                <a:gd name="T94" fmla="*/ 67 w 81"/>
                <a:gd name="T95" fmla="*/ 41 h 52"/>
                <a:gd name="T96" fmla="*/ 67 w 81"/>
                <a:gd name="T97" fmla="*/ 41 h 52"/>
                <a:gd name="T98" fmla="*/ 63 w 81"/>
                <a:gd name="T99" fmla="*/ 44 h 52"/>
                <a:gd name="T100" fmla="*/ 59 w 81"/>
                <a:gd name="T101" fmla="*/ 44 h 52"/>
                <a:gd name="T102" fmla="*/ 59 w 81"/>
                <a:gd name="T103" fmla="*/ 48 h 52"/>
                <a:gd name="T104" fmla="*/ 59 w 81"/>
                <a:gd name="T105" fmla="*/ 48 h 52"/>
                <a:gd name="T106" fmla="*/ 52 w 81"/>
                <a:gd name="T107" fmla="*/ 52 h 52"/>
                <a:gd name="T108" fmla="*/ 48 w 81"/>
                <a:gd name="T109" fmla="*/ 48 h 52"/>
                <a:gd name="T110" fmla="*/ 44 w 81"/>
                <a:gd name="T111" fmla="*/ 52 h 52"/>
                <a:gd name="T112" fmla="*/ 41 w 81"/>
                <a:gd name="T113" fmla="*/ 52 h 52"/>
                <a:gd name="T114" fmla="*/ 37 w 81"/>
                <a:gd name="T115" fmla="*/ 52 h 52"/>
                <a:gd name="T116" fmla="*/ 37 w 81"/>
                <a:gd name="T117" fmla="*/ 48 h 52"/>
                <a:gd name="T118" fmla="*/ 37 w 81"/>
                <a:gd name="T119" fmla="*/ 41 h 52"/>
                <a:gd name="T120" fmla="*/ 33 w 81"/>
                <a:gd name="T121" fmla="*/ 41 h 52"/>
                <a:gd name="T122" fmla="*/ 30 w 81"/>
                <a:gd name="T123" fmla="*/ 37 h 52"/>
                <a:gd name="T124" fmla="*/ 26 w 81"/>
                <a:gd name="T125" fmla="*/ 4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2">
                  <a:moveTo>
                    <a:pt x="26" y="41"/>
                  </a:moveTo>
                  <a:lnTo>
                    <a:pt x="26" y="33"/>
                  </a:lnTo>
                  <a:lnTo>
                    <a:pt x="30" y="29"/>
                  </a:lnTo>
                  <a:lnTo>
                    <a:pt x="26" y="29"/>
                  </a:lnTo>
                  <a:lnTo>
                    <a:pt x="26" y="29"/>
                  </a:lnTo>
                  <a:lnTo>
                    <a:pt x="22" y="26"/>
                  </a:lnTo>
                  <a:lnTo>
                    <a:pt x="22" y="26"/>
                  </a:lnTo>
                  <a:lnTo>
                    <a:pt x="15" y="26"/>
                  </a:lnTo>
                  <a:lnTo>
                    <a:pt x="11" y="26"/>
                  </a:lnTo>
                  <a:lnTo>
                    <a:pt x="7" y="18"/>
                  </a:lnTo>
                  <a:lnTo>
                    <a:pt x="0" y="18"/>
                  </a:lnTo>
                  <a:lnTo>
                    <a:pt x="0" y="18"/>
                  </a:lnTo>
                  <a:lnTo>
                    <a:pt x="0" y="18"/>
                  </a:lnTo>
                  <a:lnTo>
                    <a:pt x="0" y="15"/>
                  </a:lnTo>
                  <a:lnTo>
                    <a:pt x="0" y="11"/>
                  </a:lnTo>
                  <a:lnTo>
                    <a:pt x="4" y="7"/>
                  </a:lnTo>
                  <a:lnTo>
                    <a:pt x="4" y="7"/>
                  </a:lnTo>
                  <a:lnTo>
                    <a:pt x="7" y="3"/>
                  </a:lnTo>
                  <a:lnTo>
                    <a:pt x="15" y="0"/>
                  </a:lnTo>
                  <a:lnTo>
                    <a:pt x="22" y="0"/>
                  </a:lnTo>
                  <a:lnTo>
                    <a:pt x="26" y="0"/>
                  </a:lnTo>
                  <a:lnTo>
                    <a:pt x="30" y="3"/>
                  </a:lnTo>
                  <a:lnTo>
                    <a:pt x="33" y="0"/>
                  </a:lnTo>
                  <a:lnTo>
                    <a:pt x="33" y="0"/>
                  </a:lnTo>
                  <a:lnTo>
                    <a:pt x="37" y="0"/>
                  </a:lnTo>
                  <a:lnTo>
                    <a:pt x="37" y="0"/>
                  </a:lnTo>
                  <a:lnTo>
                    <a:pt x="41" y="3"/>
                  </a:lnTo>
                  <a:lnTo>
                    <a:pt x="44" y="3"/>
                  </a:lnTo>
                  <a:lnTo>
                    <a:pt x="48" y="3"/>
                  </a:lnTo>
                  <a:lnTo>
                    <a:pt x="52" y="0"/>
                  </a:lnTo>
                  <a:lnTo>
                    <a:pt x="59" y="3"/>
                  </a:lnTo>
                  <a:lnTo>
                    <a:pt x="63" y="3"/>
                  </a:lnTo>
                  <a:lnTo>
                    <a:pt x="67" y="11"/>
                  </a:lnTo>
                  <a:lnTo>
                    <a:pt x="70" y="11"/>
                  </a:lnTo>
                  <a:lnTo>
                    <a:pt x="74" y="15"/>
                  </a:lnTo>
                  <a:lnTo>
                    <a:pt x="81" y="15"/>
                  </a:lnTo>
                  <a:lnTo>
                    <a:pt x="81" y="15"/>
                  </a:lnTo>
                  <a:lnTo>
                    <a:pt x="78" y="22"/>
                  </a:lnTo>
                  <a:lnTo>
                    <a:pt x="81" y="22"/>
                  </a:lnTo>
                  <a:lnTo>
                    <a:pt x="81" y="26"/>
                  </a:lnTo>
                  <a:lnTo>
                    <a:pt x="74" y="26"/>
                  </a:lnTo>
                  <a:lnTo>
                    <a:pt x="70" y="33"/>
                  </a:lnTo>
                  <a:lnTo>
                    <a:pt x="70" y="33"/>
                  </a:lnTo>
                  <a:lnTo>
                    <a:pt x="70" y="37"/>
                  </a:lnTo>
                  <a:lnTo>
                    <a:pt x="74" y="37"/>
                  </a:lnTo>
                  <a:lnTo>
                    <a:pt x="74" y="41"/>
                  </a:lnTo>
                  <a:lnTo>
                    <a:pt x="70" y="41"/>
                  </a:lnTo>
                  <a:lnTo>
                    <a:pt x="67" y="41"/>
                  </a:lnTo>
                  <a:lnTo>
                    <a:pt x="67" y="41"/>
                  </a:lnTo>
                  <a:lnTo>
                    <a:pt x="63" y="44"/>
                  </a:lnTo>
                  <a:lnTo>
                    <a:pt x="59" y="44"/>
                  </a:lnTo>
                  <a:lnTo>
                    <a:pt x="59" y="48"/>
                  </a:lnTo>
                  <a:lnTo>
                    <a:pt x="59" y="48"/>
                  </a:lnTo>
                  <a:lnTo>
                    <a:pt x="52" y="52"/>
                  </a:lnTo>
                  <a:lnTo>
                    <a:pt x="48" y="48"/>
                  </a:lnTo>
                  <a:lnTo>
                    <a:pt x="44" y="52"/>
                  </a:lnTo>
                  <a:lnTo>
                    <a:pt x="41" y="52"/>
                  </a:lnTo>
                  <a:lnTo>
                    <a:pt x="37" y="52"/>
                  </a:lnTo>
                  <a:lnTo>
                    <a:pt x="37" y="48"/>
                  </a:lnTo>
                  <a:lnTo>
                    <a:pt x="37" y="41"/>
                  </a:lnTo>
                  <a:lnTo>
                    <a:pt x="33" y="41"/>
                  </a:lnTo>
                  <a:lnTo>
                    <a:pt x="30" y="37"/>
                  </a:lnTo>
                  <a:lnTo>
                    <a:pt x="26" y="4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49" name="Freeform 44"/>
            <p:cNvSpPr>
              <a:spLocks/>
            </p:cNvSpPr>
            <p:nvPr/>
          </p:nvSpPr>
          <p:spPr bwMode="auto">
            <a:xfrm>
              <a:off x="4731760" y="1958817"/>
              <a:ext cx="176269" cy="124804"/>
            </a:xfrm>
            <a:custGeom>
              <a:avLst/>
              <a:gdLst>
                <a:gd name="T0" fmla="*/ 3 w 137"/>
                <a:gd name="T1" fmla="*/ 49 h 97"/>
                <a:gd name="T2" fmla="*/ 11 w 137"/>
                <a:gd name="T3" fmla="*/ 49 h 97"/>
                <a:gd name="T4" fmla="*/ 18 w 137"/>
                <a:gd name="T5" fmla="*/ 45 h 97"/>
                <a:gd name="T6" fmla="*/ 22 w 137"/>
                <a:gd name="T7" fmla="*/ 41 h 97"/>
                <a:gd name="T8" fmla="*/ 26 w 137"/>
                <a:gd name="T9" fmla="*/ 38 h 97"/>
                <a:gd name="T10" fmla="*/ 33 w 137"/>
                <a:gd name="T11" fmla="*/ 38 h 97"/>
                <a:gd name="T12" fmla="*/ 29 w 137"/>
                <a:gd name="T13" fmla="*/ 34 h 97"/>
                <a:gd name="T14" fmla="*/ 29 w 137"/>
                <a:gd name="T15" fmla="*/ 30 h 97"/>
                <a:gd name="T16" fmla="*/ 40 w 137"/>
                <a:gd name="T17" fmla="*/ 23 h 97"/>
                <a:gd name="T18" fmla="*/ 37 w 137"/>
                <a:gd name="T19" fmla="*/ 19 h 97"/>
                <a:gd name="T20" fmla="*/ 48 w 137"/>
                <a:gd name="T21" fmla="*/ 12 h 97"/>
                <a:gd name="T22" fmla="*/ 55 w 137"/>
                <a:gd name="T23" fmla="*/ 4 h 97"/>
                <a:gd name="T24" fmla="*/ 59 w 137"/>
                <a:gd name="T25" fmla="*/ 0 h 97"/>
                <a:gd name="T26" fmla="*/ 66 w 137"/>
                <a:gd name="T27" fmla="*/ 4 h 97"/>
                <a:gd name="T28" fmla="*/ 70 w 137"/>
                <a:gd name="T29" fmla="*/ 4 h 97"/>
                <a:gd name="T30" fmla="*/ 77 w 137"/>
                <a:gd name="T31" fmla="*/ 4 h 97"/>
                <a:gd name="T32" fmla="*/ 85 w 137"/>
                <a:gd name="T33" fmla="*/ 4 h 97"/>
                <a:gd name="T34" fmla="*/ 92 w 137"/>
                <a:gd name="T35" fmla="*/ 8 h 97"/>
                <a:gd name="T36" fmla="*/ 103 w 137"/>
                <a:gd name="T37" fmla="*/ 8 h 97"/>
                <a:gd name="T38" fmla="*/ 103 w 137"/>
                <a:gd name="T39" fmla="*/ 15 h 97"/>
                <a:gd name="T40" fmla="*/ 103 w 137"/>
                <a:gd name="T41" fmla="*/ 23 h 97"/>
                <a:gd name="T42" fmla="*/ 111 w 137"/>
                <a:gd name="T43" fmla="*/ 30 h 97"/>
                <a:gd name="T44" fmla="*/ 118 w 137"/>
                <a:gd name="T45" fmla="*/ 38 h 97"/>
                <a:gd name="T46" fmla="*/ 126 w 137"/>
                <a:gd name="T47" fmla="*/ 45 h 97"/>
                <a:gd name="T48" fmla="*/ 133 w 137"/>
                <a:gd name="T49" fmla="*/ 52 h 97"/>
                <a:gd name="T50" fmla="*/ 133 w 137"/>
                <a:gd name="T51" fmla="*/ 56 h 97"/>
                <a:gd name="T52" fmla="*/ 122 w 137"/>
                <a:gd name="T53" fmla="*/ 64 h 97"/>
                <a:gd name="T54" fmla="*/ 118 w 137"/>
                <a:gd name="T55" fmla="*/ 64 h 97"/>
                <a:gd name="T56" fmla="*/ 122 w 137"/>
                <a:gd name="T57" fmla="*/ 71 h 97"/>
                <a:gd name="T58" fmla="*/ 126 w 137"/>
                <a:gd name="T59" fmla="*/ 78 h 97"/>
                <a:gd name="T60" fmla="*/ 126 w 137"/>
                <a:gd name="T61" fmla="*/ 82 h 97"/>
                <a:gd name="T62" fmla="*/ 111 w 137"/>
                <a:gd name="T63" fmla="*/ 86 h 97"/>
                <a:gd name="T64" fmla="*/ 111 w 137"/>
                <a:gd name="T65" fmla="*/ 97 h 97"/>
                <a:gd name="T66" fmla="*/ 103 w 137"/>
                <a:gd name="T67" fmla="*/ 93 h 97"/>
                <a:gd name="T68" fmla="*/ 96 w 137"/>
                <a:gd name="T69" fmla="*/ 93 h 97"/>
                <a:gd name="T70" fmla="*/ 89 w 137"/>
                <a:gd name="T71" fmla="*/ 97 h 97"/>
                <a:gd name="T72" fmla="*/ 85 w 137"/>
                <a:gd name="T73" fmla="*/ 93 h 97"/>
                <a:gd name="T74" fmla="*/ 77 w 137"/>
                <a:gd name="T75" fmla="*/ 97 h 97"/>
                <a:gd name="T76" fmla="*/ 70 w 137"/>
                <a:gd name="T77" fmla="*/ 93 h 97"/>
                <a:gd name="T78" fmla="*/ 66 w 137"/>
                <a:gd name="T79" fmla="*/ 93 h 97"/>
                <a:gd name="T80" fmla="*/ 55 w 137"/>
                <a:gd name="T81" fmla="*/ 93 h 97"/>
                <a:gd name="T82" fmla="*/ 51 w 137"/>
                <a:gd name="T83" fmla="*/ 89 h 97"/>
                <a:gd name="T84" fmla="*/ 37 w 137"/>
                <a:gd name="T85" fmla="*/ 89 h 97"/>
                <a:gd name="T86" fmla="*/ 33 w 137"/>
                <a:gd name="T87" fmla="*/ 89 h 97"/>
                <a:gd name="T88" fmla="*/ 14 w 137"/>
                <a:gd name="T89" fmla="*/ 93 h 97"/>
                <a:gd name="T90" fmla="*/ 7 w 137"/>
                <a:gd name="T91" fmla="*/ 89 h 97"/>
                <a:gd name="T92" fmla="*/ 7 w 137"/>
                <a:gd name="T93" fmla="*/ 89 h 97"/>
                <a:gd name="T94" fmla="*/ 0 w 137"/>
                <a:gd name="T95" fmla="*/ 82 h 97"/>
                <a:gd name="T96" fmla="*/ 7 w 137"/>
                <a:gd name="T97" fmla="*/ 75 h 97"/>
                <a:gd name="T98" fmla="*/ 3 w 137"/>
                <a:gd name="T99" fmla="*/ 64 h 97"/>
                <a:gd name="T100" fmla="*/ 3 w 137"/>
                <a:gd name="T101" fmla="*/ 60 h 97"/>
                <a:gd name="T102" fmla="*/ 0 w 137"/>
                <a:gd name="T103"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7" h="97">
                  <a:moveTo>
                    <a:pt x="0" y="49"/>
                  </a:moveTo>
                  <a:lnTo>
                    <a:pt x="3" y="49"/>
                  </a:lnTo>
                  <a:lnTo>
                    <a:pt x="7" y="45"/>
                  </a:lnTo>
                  <a:lnTo>
                    <a:pt x="11" y="49"/>
                  </a:lnTo>
                  <a:lnTo>
                    <a:pt x="18" y="45"/>
                  </a:lnTo>
                  <a:lnTo>
                    <a:pt x="18" y="45"/>
                  </a:lnTo>
                  <a:lnTo>
                    <a:pt x="18" y="41"/>
                  </a:lnTo>
                  <a:lnTo>
                    <a:pt x="22" y="41"/>
                  </a:lnTo>
                  <a:lnTo>
                    <a:pt x="26" y="38"/>
                  </a:lnTo>
                  <a:lnTo>
                    <a:pt x="26" y="38"/>
                  </a:lnTo>
                  <a:lnTo>
                    <a:pt x="29" y="38"/>
                  </a:lnTo>
                  <a:lnTo>
                    <a:pt x="33" y="38"/>
                  </a:lnTo>
                  <a:lnTo>
                    <a:pt x="33" y="34"/>
                  </a:lnTo>
                  <a:lnTo>
                    <a:pt x="29" y="34"/>
                  </a:lnTo>
                  <a:lnTo>
                    <a:pt x="29" y="30"/>
                  </a:lnTo>
                  <a:lnTo>
                    <a:pt x="29" y="30"/>
                  </a:lnTo>
                  <a:lnTo>
                    <a:pt x="33" y="23"/>
                  </a:lnTo>
                  <a:lnTo>
                    <a:pt x="40" y="23"/>
                  </a:lnTo>
                  <a:lnTo>
                    <a:pt x="40" y="19"/>
                  </a:lnTo>
                  <a:lnTo>
                    <a:pt x="37" y="19"/>
                  </a:lnTo>
                  <a:lnTo>
                    <a:pt x="40" y="12"/>
                  </a:lnTo>
                  <a:lnTo>
                    <a:pt x="48" y="12"/>
                  </a:lnTo>
                  <a:lnTo>
                    <a:pt x="51" y="8"/>
                  </a:lnTo>
                  <a:lnTo>
                    <a:pt x="55" y="4"/>
                  </a:lnTo>
                  <a:lnTo>
                    <a:pt x="55" y="4"/>
                  </a:lnTo>
                  <a:lnTo>
                    <a:pt x="59" y="0"/>
                  </a:lnTo>
                  <a:lnTo>
                    <a:pt x="63" y="0"/>
                  </a:lnTo>
                  <a:lnTo>
                    <a:pt x="66" y="4"/>
                  </a:lnTo>
                  <a:lnTo>
                    <a:pt x="66" y="0"/>
                  </a:lnTo>
                  <a:lnTo>
                    <a:pt x="70" y="4"/>
                  </a:lnTo>
                  <a:lnTo>
                    <a:pt x="74" y="4"/>
                  </a:lnTo>
                  <a:lnTo>
                    <a:pt x="77" y="4"/>
                  </a:lnTo>
                  <a:lnTo>
                    <a:pt x="81" y="8"/>
                  </a:lnTo>
                  <a:lnTo>
                    <a:pt x="85" y="4"/>
                  </a:lnTo>
                  <a:lnTo>
                    <a:pt x="92" y="4"/>
                  </a:lnTo>
                  <a:lnTo>
                    <a:pt x="92" y="8"/>
                  </a:lnTo>
                  <a:lnTo>
                    <a:pt x="96" y="8"/>
                  </a:lnTo>
                  <a:lnTo>
                    <a:pt x="103" y="8"/>
                  </a:lnTo>
                  <a:lnTo>
                    <a:pt x="103" y="12"/>
                  </a:lnTo>
                  <a:lnTo>
                    <a:pt x="103" y="15"/>
                  </a:lnTo>
                  <a:lnTo>
                    <a:pt x="103" y="19"/>
                  </a:lnTo>
                  <a:lnTo>
                    <a:pt x="103" y="23"/>
                  </a:lnTo>
                  <a:lnTo>
                    <a:pt x="107" y="26"/>
                  </a:lnTo>
                  <a:lnTo>
                    <a:pt x="111" y="30"/>
                  </a:lnTo>
                  <a:lnTo>
                    <a:pt x="114" y="38"/>
                  </a:lnTo>
                  <a:lnTo>
                    <a:pt x="118" y="38"/>
                  </a:lnTo>
                  <a:lnTo>
                    <a:pt x="118" y="45"/>
                  </a:lnTo>
                  <a:lnTo>
                    <a:pt x="126" y="45"/>
                  </a:lnTo>
                  <a:lnTo>
                    <a:pt x="133" y="49"/>
                  </a:lnTo>
                  <a:lnTo>
                    <a:pt x="133" y="52"/>
                  </a:lnTo>
                  <a:lnTo>
                    <a:pt x="137" y="56"/>
                  </a:lnTo>
                  <a:lnTo>
                    <a:pt x="133" y="56"/>
                  </a:lnTo>
                  <a:lnTo>
                    <a:pt x="129" y="64"/>
                  </a:lnTo>
                  <a:lnTo>
                    <a:pt x="122" y="64"/>
                  </a:lnTo>
                  <a:lnTo>
                    <a:pt x="118" y="60"/>
                  </a:lnTo>
                  <a:lnTo>
                    <a:pt x="118" y="64"/>
                  </a:lnTo>
                  <a:lnTo>
                    <a:pt x="118" y="67"/>
                  </a:lnTo>
                  <a:lnTo>
                    <a:pt x="122" y="71"/>
                  </a:lnTo>
                  <a:lnTo>
                    <a:pt x="122" y="75"/>
                  </a:lnTo>
                  <a:lnTo>
                    <a:pt x="126" y="78"/>
                  </a:lnTo>
                  <a:lnTo>
                    <a:pt x="126" y="82"/>
                  </a:lnTo>
                  <a:lnTo>
                    <a:pt x="126" y="82"/>
                  </a:lnTo>
                  <a:lnTo>
                    <a:pt x="118" y="86"/>
                  </a:lnTo>
                  <a:lnTo>
                    <a:pt x="111" y="86"/>
                  </a:lnTo>
                  <a:lnTo>
                    <a:pt x="111" y="89"/>
                  </a:lnTo>
                  <a:lnTo>
                    <a:pt x="111" y="97"/>
                  </a:lnTo>
                  <a:lnTo>
                    <a:pt x="107" y="97"/>
                  </a:lnTo>
                  <a:lnTo>
                    <a:pt x="103" y="93"/>
                  </a:lnTo>
                  <a:lnTo>
                    <a:pt x="100" y="93"/>
                  </a:lnTo>
                  <a:lnTo>
                    <a:pt x="96" y="93"/>
                  </a:lnTo>
                  <a:lnTo>
                    <a:pt x="92" y="93"/>
                  </a:lnTo>
                  <a:lnTo>
                    <a:pt x="89" y="97"/>
                  </a:lnTo>
                  <a:lnTo>
                    <a:pt x="85" y="97"/>
                  </a:lnTo>
                  <a:lnTo>
                    <a:pt x="85" y="93"/>
                  </a:lnTo>
                  <a:lnTo>
                    <a:pt x="81" y="93"/>
                  </a:lnTo>
                  <a:lnTo>
                    <a:pt x="77" y="97"/>
                  </a:lnTo>
                  <a:lnTo>
                    <a:pt x="74" y="93"/>
                  </a:lnTo>
                  <a:lnTo>
                    <a:pt x="70" y="93"/>
                  </a:lnTo>
                  <a:lnTo>
                    <a:pt x="66" y="93"/>
                  </a:lnTo>
                  <a:lnTo>
                    <a:pt x="66" y="93"/>
                  </a:lnTo>
                  <a:lnTo>
                    <a:pt x="63" y="93"/>
                  </a:lnTo>
                  <a:lnTo>
                    <a:pt x="55" y="93"/>
                  </a:lnTo>
                  <a:lnTo>
                    <a:pt x="55" y="93"/>
                  </a:lnTo>
                  <a:lnTo>
                    <a:pt x="51" y="89"/>
                  </a:lnTo>
                  <a:lnTo>
                    <a:pt x="44" y="89"/>
                  </a:lnTo>
                  <a:lnTo>
                    <a:pt x="37" y="89"/>
                  </a:lnTo>
                  <a:lnTo>
                    <a:pt x="37" y="89"/>
                  </a:lnTo>
                  <a:lnTo>
                    <a:pt x="33" y="89"/>
                  </a:lnTo>
                  <a:lnTo>
                    <a:pt x="29" y="89"/>
                  </a:lnTo>
                  <a:lnTo>
                    <a:pt x="14" y="93"/>
                  </a:lnTo>
                  <a:lnTo>
                    <a:pt x="14" y="93"/>
                  </a:lnTo>
                  <a:lnTo>
                    <a:pt x="7" y="89"/>
                  </a:lnTo>
                  <a:lnTo>
                    <a:pt x="7" y="89"/>
                  </a:lnTo>
                  <a:lnTo>
                    <a:pt x="7" y="89"/>
                  </a:lnTo>
                  <a:lnTo>
                    <a:pt x="3" y="86"/>
                  </a:lnTo>
                  <a:lnTo>
                    <a:pt x="0" y="82"/>
                  </a:lnTo>
                  <a:lnTo>
                    <a:pt x="3" y="78"/>
                  </a:lnTo>
                  <a:lnTo>
                    <a:pt x="7" y="75"/>
                  </a:lnTo>
                  <a:lnTo>
                    <a:pt x="7" y="67"/>
                  </a:lnTo>
                  <a:lnTo>
                    <a:pt x="3" y="64"/>
                  </a:lnTo>
                  <a:lnTo>
                    <a:pt x="3" y="60"/>
                  </a:lnTo>
                  <a:lnTo>
                    <a:pt x="3" y="60"/>
                  </a:lnTo>
                  <a:lnTo>
                    <a:pt x="0" y="52"/>
                  </a:lnTo>
                  <a:lnTo>
                    <a:pt x="0" y="4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50" name="Freeform 45"/>
            <p:cNvSpPr>
              <a:spLocks/>
            </p:cNvSpPr>
            <p:nvPr/>
          </p:nvSpPr>
          <p:spPr bwMode="auto">
            <a:xfrm>
              <a:off x="4717610" y="2059174"/>
              <a:ext cx="347390" cy="195568"/>
            </a:xfrm>
            <a:custGeom>
              <a:avLst/>
              <a:gdLst>
                <a:gd name="T0" fmla="*/ 40 w 270"/>
                <a:gd name="T1" fmla="*/ 11 h 152"/>
                <a:gd name="T2" fmla="*/ 62 w 270"/>
                <a:gd name="T3" fmla="*/ 11 h 152"/>
                <a:gd name="T4" fmla="*/ 77 w 270"/>
                <a:gd name="T5" fmla="*/ 15 h 152"/>
                <a:gd name="T6" fmla="*/ 96 w 270"/>
                <a:gd name="T7" fmla="*/ 15 h 152"/>
                <a:gd name="T8" fmla="*/ 111 w 270"/>
                <a:gd name="T9" fmla="*/ 15 h 152"/>
                <a:gd name="T10" fmla="*/ 122 w 270"/>
                <a:gd name="T11" fmla="*/ 8 h 152"/>
                <a:gd name="T12" fmla="*/ 140 w 270"/>
                <a:gd name="T13" fmla="*/ 0 h 152"/>
                <a:gd name="T14" fmla="*/ 170 w 270"/>
                <a:gd name="T15" fmla="*/ 0 h 152"/>
                <a:gd name="T16" fmla="*/ 185 w 270"/>
                <a:gd name="T17" fmla="*/ 15 h 152"/>
                <a:gd name="T18" fmla="*/ 196 w 270"/>
                <a:gd name="T19" fmla="*/ 30 h 152"/>
                <a:gd name="T20" fmla="*/ 218 w 270"/>
                <a:gd name="T21" fmla="*/ 37 h 152"/>
                <a:gd name="T22" fmla="*/ 237 w 270"/>
                <a:gd name="T23" fmla="*/ 45 h 152"/>
                <a:gd name="T24" fmla="*/ 255 w 270"/>
                <a:gd name="T25" fmla="*/ 45 h 152"/>
                <a:gd name="T26" fmla="*/ 270 w 270"/>
                <a:gd name="T27" fmla="*/ 52 h 152"/>
                <a:gd name="T28" fmla="*/ 266 w 270"/>
                <a:gd name="T29" fmla="*/ 71 h 152"/>
                <a:gd name="T30" fmla="*/ 255 w 270"/>
                <a:gd name="T31" fmla="*/ 86 h 152"/>
                <a:gd name="T32" fmla="*/ 248 w 270"/>
                <a:gd name="T33" fmla="*/ 97 h 152"/>
                <a:gd name="T34" fmla="*/ 233 w 270"/>
                <a:gd name="T35" fmla="*/ 104 h 152"/>
                <a:gd name="T36" fmla="*/ 218 w 270"/>
                <a:gd name="T37" fmla="*/ 108 h 152"/>
                <a:gd name="T38" fmla="*/ 203 w 270"/>
                <a:gd name="T39" fmla="*/ 108 h 152"/>
                <a:gd name="T40" fmla="*/ 203 w 270"/>
                <a:gd name="T41" fmla="*/ 119 h 152"/>
                <a:gd name="T42" fmla="*/ 203 w 270"/>
                <a:gd name="T43" fmla="*/ 112 h 152"/>
                <a:gd name="T44" fmla="*/ 192 w 270"/>
                <a:gd name="T45" fmla="*/ 119 h 152"/>
                <a:gd name="T46" fmla="*/ 181 w 270"/>
                <a:gd name="T47" fmla="*/ 123 h 152"/>
                <a:gd name="T48" fmla="*/ 192 w 270"/>
                <a:gd name="T49" fmla="*/ 126 h 152"/>
                <a:gd name="T50" fmla="*/ 196 w 270"/>
                <a:gd name="T51" fmla="*/ 130 h 152"/>
                <a:gd name="T52" fmla="*/ 203 w 270"/>
                <a:gd name="T53" fmla="*/ 134 h 152"/>
                <a:gd name="T54" fmla="*/ 196 w 270"/>
                <a:gd name="T55" fmla="*/ 119 h 152"/>
                <a:gd name="T56" fmla="*/ 211 w 270"/>
                <a:gd name="T57" fmla="*/ 134 h 152"/>
                <a:gd name="T58" fmla="*/ 222 w 270"/>
                <a:gd name="T59" fmla="*/ 130 h 152"/>
                <a:gd name="T60" fmla="*/ 225 w 270"/>
                <a:gd name="T61" fmla="*/ 138 h 152"/>
                <a:gd name="T62" fmla="*/ 199 w 270"/>
                <a:gd name="T63" fmla="*/ 145 h 152"/>
                <a:gd name="T64" fmla="*/ 177 w 270"/>
                <a:gd name="T65" fmla="*/ 149 h 152"/>
                <a:gd name="T66" fmla="*/ 170 w 270"/>
                <a:gd name="T67" fmla="*/ 134 h 152"/>
                <a:gd name="T68" fmla="*/ 177 w 270"/>
                <a:gd name="T69" fmla="*/ 126 h 152"/>
                <a:gd name="T70" fmla="*/ 174 w 270"/>
                <a:gd name="T71" fmla="*/ 123 h 152"/>
                <a:gd name="T72" fmla="*/ 159 w 270"/>
                <a:gd name="T73" fmla="*/ 119 h 152"/>
                <a:gd name="T74" fmla="*/ 151 w 270"/>
                <a:gd name="T75" fmla="*/ 115 h 152"/>
                <a:gd name="T76" fmla="*/ 155 w 270"/>
                <a:gd name="T77" fmla="*/ 112 h 152"/>
                <a:gd name="T78" fmla="*/ 151 w 270"/>
                <a:gd name="T79" fmla="*/ 108 h 152"/>
                <a:gd name="T80" fmla="*/ 144 w 270"/>
                <a:gd name="T81" fmla="*/ 112 h 152"/>
                <a:gd name="T82" fmla="*/ 133 w 270"/>
                <a:gd name="T83" fmla="*/ 119 h 152"/>
                <a:gd name="T84" fmla="*/ 122 w 270"/>
                <a:gd name="T85" fmla="*/ 130 h 152"/>
                <a:gd name="T86" fmla="*/ 122 w 270"/>
                <a:gd name="T87" fmla="*/ 138 h 152"/>
                <a:gd name="T88" fmla="*/ 103 w 270"/>
                <a:gd name="T89" fmla="*/ 138 h 152"/>
                <a:gd name="T90" fmla="*/ 103 w 270"/>
                <a:gd name="T91" fmla="*/ 130 h 152"/>
                <a:gd name="T92" fmla="*/ 111 w 270"/>
                <a:gd name="T93" fmla="*/ 115 h 152"/>
                <a:gd name="T94" fmla="*/ 122 w 270"/>
                <a:gd name="T95" fmla="*/ 112 h 152"/>
                <a:gd name="T96" fmla="*/ 111 w 270"/>
                <a:gd name="T97" fmla="*/ 97 h 152"/>
                <a:gd name="T98" fmla="*/ 100 w 270"/>
                <a:gd name="T99" fmla="*/ 82 h 152"/>
                <a:gd name="T100" fmla="*/ 81 w 270"/>
                <a:gd name="T101" fmla="*/ 78 h 152"/>
                <a:gd name="T102" fmla="*/ 70 w 270"/>
                <a:gd name="T103" fmla="*/ 75 h 152"/>
                <a:gd name="T104" fmla="*/ 66 w 270"/>
                <a:gd name="T105" fmla="*/ 86 h 152"/>
                <a:gd name="T106" fmla="*/ 44 w 270"/>
                <a:gd name="T107" fmla="*/ 93 h 152"/>
                <a:gd name="T108" fmla="*/ 22 w 270"/>
                <a:gd name="T109" fmla="*/ 89 h 152"/>
                <a:gd name="T110" fmla="*/ 7 w 270"/>
                <a:gd name="T111" fmla="*/ 86 h 152"/>
                <a:gd name="T112" fmla="*/ 3 w 270"/>
                <a:gd name="T113" fmla="*/ 67 h 152"/>
                <a:gd name="T114" fmla="*/ 18 w 270"/>
                <a:gd name="T115" fmla="*/ 45 h 152"/>
                <a:gd name="T116" fmla="*/ 22 w 270"/>
                <a:gd name="T117" fmla="*/ 34 h 152"/>
                <a:gd name="T118" fmla="*/ 18 w 270"/>
                <a:gd name="T119" fmla="*/ 1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0" h="152">
                  <a:moveTo>
                    <a:pt x="18" y="11"/>
                  </a:moveTo>
                  <a:lnTo>
                    <a:pt x="18" y="11"/>
                  </a:lnTo>
                  <a:lnTo>
                    <a:pt x="25" y="15"/>
                  </a:lnTo>
                  <a:lnTo>
                    <a:pt x="25" y="15"/>
                  </a:lnTo>
                  <a:lnTo>
                    <a:pt x="40" y="11"/>
                  </a:lnTo>
                  <a:lnTo>
                    <a:pt x="44" y="11"/>
                  </a:lnTo>
                  <a:lnTo>
                    <a:pt x="48" y="11"/>
                  </a:lnTo>
                  <a:lnTo>
                    <a:pt x="48" y="11"/>
                  </a:lnTo>
                  <a:lnTo>
                    <a:pt x="55" y="11"/>
                  </a:lnTo>
                  <a:lnTo>
                    <a:pt x="62" y="11"/>
                  </a:lnTo>
                  <a:lnTo>
                    <a:pt x="66" y="15"/>
                  </a:lnTo>
                  <a:lnTo>
                    <a:pt x="66" y="15"/>
                  </a:lnTo>
                  <a:lnTo>
                    <a:pt x="74" y="15"/>
                  </a:lnTo>
                  <a:lnTo>
                    <a:pt x="77" y="15"/>
                  </a:lnTo>
                  <a:lnTo>
                    <a:pt x="77" y="15"/>
                  </a:lnTo>
                  <a:lnTo>
                    <a:pt x="81" y="15"/>
                  </a:lnTo>
                  <a:lnTo>
                    <a:pt x="85" y="15"/>
                  </a:lnTo>
                  <a:lnTo>
                    <a:pt x="88" y="19"/>
                  </a:lnTo>
                  <a:lnTo>
                    <a:pt x="92" y="15"/>
                  </a:lnTo>
                  <a:lnTo>
                    <a:pt x="96" y="15"/>
                  </a:lnTo>
                  <a:lnTo>
                    <a:pt x="96" y="19"/>
                  </a:lnTo>
                  <a:lnTo>
                    <a:pt x="100" y="19"/>
                  </a:lnTo>
                  <a:lnTo>
                    <a:pt x="103" y="15"/>
                  </a:lnTo>
                  <a:lnTo>
                    <a:pt x="107" y="15"/>
                  </a:lnTo>
                  <a:lnTo>
                    <a:pt x="111" y="15"/>
                  </a:lnTo>
                  <a:lnTo>
                    <a:pt x="114" y="15"/>
                  </a:lnTo>
                  <a:lnTo>
                    <a:pt x="118" y="19"/>
                  </a:lnTo>
                  <a:lnTo>
                    <a:pt x="122" y="19"/>
                  </a:lnTo>
                  <a:lnTo>
                    <a:pt x="122" y="11"/>
                  </a:lnTo>
                  <a:lnTo>
                    <a:pt x="122" y="8"/>
                  </a:lnTo>
                  <a:lnTo>
                    <a:pt x="129" y="8"/>
                  </a:lnTo>
                  <a:lnTo>
                    <a:pt x="137" y="4"/>
                  </a:lnTo>
                  <a:lnTo>
                    <a:pt x="137" y="4"/>
                  </a:lnTo>
                  <a:lnTo>
                    <a:pt x="140" y="4"/>
                  </a:lnTo>
                  <a:lnTo>
                    <a:pt x="140" y="0"/>
                  </a:lnTo>
                  <a:lnTo>
                    <a:pt x="144" y="0"/>
                  </a:lnTo>
                  <a:lnTo>
                    <a:pt x="151" y="0"/>
                  </a:lnTo>
                  <a:lnTo>
                    <a:pt x="159" y="0"/>
                  </a:lnTo>
                  <a:lnTo>
                    <a:pt x="166" y="0"/>
                  </a:lnTo>
                  <a:lnTo>
                    <a:pt x="170" y="0"/>
                  </a:lnTo>
                  <a:lnTo>
                    <a:pt x="170" y="8"/>
                  </a:lnTo>
                  <a:lnTo>
                    <a:pt x="174" y="8"/>
                  </a:lnTo>
                  <a:lnTo>
                    <a:pt x="174" y="11"/>
                  </a:lnTo>
                  <a:lnTo>
                    <a:pt x="177" y="19"/>
                  </a:lnTo>
                  <a:lnTo>
                    <a:pt x="185" y="15"/>
                  </a:lnTo>
                  <a:lnTo>
                    <a:pt x="188" y="19"/>
                  </a:lnTo>
                  <a:lnTo>
                    <a:pt x="188" y="23"/>
                  </a:lnTo>
                  <a:lnTo>
                    <a:pt x="192" y="23"/>
                  </a:lnTo>
                  <a:lnTo>
                    <a:pt x="192" y="26"/>
                  </a:lnTo>
                  <a:lnTo>
                    <a:pt x="196" y="30"/>
                  </a:lnTo>
                  <a:lnTo>
                    <a:pt x="203" y="37"/>
                  </a:lnTo>
                  <a:lnTo>
                    <a:pt x="203" y="34"/>
                  </a:lnTo>
                  <a:lnTo>
                    <a:pt x="211" y="37"/>
                  </a:lnTo>
                  <a:lnTo>
                    <a:pt x="214" y="37"/>
                  </a:lnTo>
                  <a:lnTo>
                    <a:pt x="218" y="37"/>
                  </a:lnTo>
                  <a:lnTo>
                    <a:pt x="222" y="34"/>
                  </a:lnTo>
                  <a:lnTo>
                    <a:pt x="225" y="34"/>
                  </a:lnTo>
                  <a:lnTo>
                    <a:pt x="229" y="41"/>
                  </a:lnTo>
                  <a:lnTo>
                    <a:pt x="233" y="45"/>
                  </a:lnTo>
                  <a:lnTo>
                    <a:pt x="237" y="45"/>
                  </a:lnTo>
                  <a:lnTo>
                    <a:pt x="237" y="45"/>
                  </a:lnTo>
                  <a:lnTo>
                    <a:pt x="244" y="45"/>
                  </a:lnTo>
                  <a:lnTo>
                    <a:pt x="248" y="45"/>
                  </a:lnTo>
                  <a:lnTo>
                    <a:pt x="251" y="49"/>
                  </a:lnTo>
                  <a:lnTo>
                    <a:pt x="255" y="45"/>
                  </a:lnTo>
                  <a:lnTo>
                    <a:pt x="259" y="49"/>
                  </a:lnTo>
                  <a:lnTo>
                    <a:pt x="262" y="49"/>
                  </a:lnTo>
                  <a:lnTo>
                    <a:pt x="266" y="49"/>
                  </a:lnTo>
                  <a:lnTo>
                    <a:pt x="266" y="52"/>
                  </a:lnTo>
                  <a:lnTo>
                    <a:pt x="270" y="52"/>
                  </a:lnTo>
                  <a:lnTo>
                    <a:pt x="270" y="56"/>
                  </a:lnTo>
                  <a:lnTo>
                    <a:pt x="266" y="60"/>
                  </a:lnTo>
                  <a:lnTo>
                    <a:pt x="262" y="60"/>
                  </a:lnTo>
                  <a:lnTo>
                    <a:pt x="262" y="67"/>
                  </a:lnTo>
                  <a:lnTo>
                    <a:pt x="266" y="71"/>
                  </a:lnTo>
                  <a:lnTo>
                    <a:pt x="270" y="75"/>
                  </a:lnTo>
                  <a:lnTo>
                    <a:pt x="266" y="78"/>
                  </a:lnTo>
                  <a:lnTo>
                    <a:pt x="266" y="82"/>
                  </a:lnTo>
                  <a:lnTo>
                    <a:pt x="262" y="86"/>
                  </a:lnTo>
                  <a:lnTo>
                    <a:pt x="255" y="86"/>
                  </a:lnTo>
                  <a:lnTo>
                    <a:pt x="251" y="89"/>
                  </a:lnTo>
                  <a:lnTo>
                    <a:pt x="251" y="93"/>
                  </a:lnTo>
                  <a:lnTo>
                    <a:pt x="248" y="97"/>
                  </a:lnTo>
                  <a:lnTo>
                    <a:pt x="248" y="101"/>
                  </a:lnTo>
                  <a:lnTo>
                    <a:pt x="248" y="97"/>
                  </a:lnTo>
                  <a:lnTo>
                    <a:pt x="244" y="97"/>
                  </a:lnTo>
                  <a:lnTo>
                    <a:pt x="240" y="101"/>
                  </a:lnTo>
                  <a:lnTo>
                    <a:pt x="237" y="101"/>
                  </a:lnTo>
                  <a:lnTo>
                    <a:pt x="233" y="101"/>
                  </a:lnTo>
                  <a:lnTo>
                    <a:pt x="233" y="104"/>
                  </a:lnTo>
                  <a:lnTo>
                    <a:pt x="229" y="104"/>
                  </a:lnTo>
                  <a:lnTo>
                    <a:pt x="225" y="104"/>
                  </a:lnTo>
                  <a:lnTo>
                    <a:pt x="222" y="108"/>
                  </a:lnTo>
                  <a:lnTo>
                    <a:pt x="222" y="108"/>
                  </a:lnTo>
                  <a:lnTo>
                    <a:pt x="218" y="108"/>
                  </a:lnTo>
                  <a:lnTo>
                    <a:pt x="218" y="112"/>
                  </a:lnTo>
                  <a:lnTo>
                    <a:pt x="211" y="108"/>
                  </a:lnTo>
                  <a:lnTo>
                    <a:pt x="207" y="112"/>
                  </a:lnTo>
                  <a:lnTo>
                    <a:pt x="207" y="112"/>
                  </a:lnTo>
                  <a:lnTo>
                    <a:pt x="203" y="108"/>
                  </a:lnTo>
                  <a:lnTo>
                    <a:pt x="203" y="108"/>
                  </a:lnTo>
                  <a:lnTo>
                    <a:pt x="203" y="112"/>
                  </a:lnTo>
                  <a:lnTo>
                    <a:pt x="207" y="112"/>
                  </a:lnTo>
                  <a:lnTo>
                    <a:pt x="203" y="115"/>
                  </a:lnTo>
                  <a:lnTo>
                    <a:pt x="203" y="119"/>
                  </a:lnTo>
                  <a:lnTo>
                    <a:pt x="199" y="119"/>
                  </a:lnTo>
                  <a:lnTo>
                    <a:pt x="199" y="119"/>
                  </a:lnTo>
                  <a:lnTo>
                    <a:pt x="199" y="119"/>
                  </a:lnTo>
                  <a:lnTo>
                    <a:pt x="203" y="115"/>
                  </a:lnTo>
                  <a:lnTo>
                    <a:pt x="203" y="112"/>
                  </a:lnTo>
                  <a:lnTo>
                    <a:pt x="199" y="112"/>
                  </a:lnTo>
                  <a:lnTo>
                    <a:pt x="199" y="112"/>
                  </a:lnTo>
                  <a:lnTo>
                    <a:pt x="196" y="119"/>
                  </a:lnTo>
                  <a:lnTo>
                    <a:pt x="192" y="119"/>
                  </a:lnTo>
                  <a:lnTo>
                    <a:pt x="192" y="119"/>
                  </a:lnTo>
                  <a:lnTo>
                    <a:pt x="188" y="119"/>
                  </a:lnTo>
                  <a:lnTo>
                    <a:pt x="185" y="119"/>
                  </a:lnTo>
                  <a:lnTo>
                    <a:pt x="185" y="119"/>
                  </a:lnTo>
                  <a:lnTo>
                    <a:pt x="181" y="119"/>
                  </a:lnTo>
                  <a:lnTo>
                    <a:pt x="181" y="123"/>
                  </a:lnTo>
                  <a:lnTo>
                    <a:pt x="181" y="123"/>
                  </a:lnTo>
                  <a:lnTo>
                    <a:pt x="188" y="123"/>
                  </a:lnTo>
                  <a:lnTo>
                    <a:pt x="188" y="123"/>
                  </a:lnTo>
                  <a:lnTo>
                    <a:pt x="192" y="126"/>
                  </a:lnTo>
                  <a:lnTo>
                    <a:pt x="192" y="126"/>
                  </a:lnTo>
                  <a:lnTo>
                    <a:pt x="196" y="126"/>
                  </a:lnTo>
                  <a:lnTo>
                    <a:pt x="192" y="126"/>
                  </a:lnTo>
                  <a:lnTo>
                    <a:pt x="192" y="130"/>
                  </a:lnTo>
                  <a:lnTo>
                    <a:pt x="196" y="130"/>
                  </a:lnTo>
                  <a:lnTo>
                    <a:pt x="196" y="130"/>
                  </a:lnTo>
                  <a:lnTo>
                    <a:pt x="196" y="130"/>
                  </a:lnTo>
                  <a:lnTo>
                    <a:pt x="196" y="130"/>
                  </a:lnTo>
                  <a:lnTo>
                    <a:pt x="199" y="130"/>
                  </a:lnTo>
                  <a:lnTo>
                    <a:pt x="199" y="134"/>
                  </a:lnTo>
                  <a:lnTo>
                    <a:pt x="203" y="134"/>
                  </a:lnTo>
                  <a:lnTo>
                    <a:pt x="207" y="138"/>
                  </a:lnTo>
                  <a:lnTo>
                    <a:pt x="207" y="134"/>
                  </a:lnTo>
                  <a:lnTo>
                    <a:pt x="203" y="130"/>
                  </a:lnTo>
                  <a:lnTo>
                    <a:pt x="196" y="123"/>
                  </a:lnTo>
                  <a:lnTo>
                    <a:pt x="196" y="119"/>
                  </a:lnTo>
                  <a:lnTo>
                    <a:pt x="196" y="119"/>
                  </a:lnTo>
                  <a:lnTo>
                    <a:pt x="199" y="123"/>
                  </a:lnTo>
                  <a:lnTo>
                    <a:pt x="199" y="126"/>
                  </a:lnTo>
                  <a:lnTo>
                    <a:pt x="207" y="134"/>
                  </a:lnTo>
                  <a:lnTo>
                    <a:pt x="211" y="134"/>
                  </a:lnTo>
                  <a:lnTo>
                    <a:pt x="211" y="134"/>
                  </a:lnTo>
                  <a:lnTo>
                    <a:pt x="214" y="134"/>
                  </a:lnTo>
                  <a:lnTo>
                    <a:pt x="218" y="134"/>
                  </a:lnTo>
                  <a:lnTo>
                    <a:pt x="218" y="130"/>
                  </a:lnTo>
                  <a:lnTo>
                    <a:pt x="222" y="130"/>
                  </a:lnTo>
                  <a:lnTo>
                    <a:pt x="229" y="130"/>
                  </a:lnTo>
                  <a:lnTo>
                    <a:pt x="225" y="134"/>
                  </a:lnTo>
                  <a:lnTo>
                    <a:pt x="225" y="134"/>
                  </a:lnTo>
                  <a:lnTo>
                    <a:pt x="225" y="138"/>
                  </a:lnTo>
                  <a:lnTo>
                    <a:pt x="225" y="138"/>
                  </a:lnTo>
                  <a:lnTo>
                    <a:pt x="218" y="141"/>
                  </a:lnTo>
                  <a:lnTo>
                    <a:pt x="211" y="138"/>
                  </a:lnTo>
                  <a:lnTo>
                    <a:pt x="207" y="141"/>
                  </a:lnTo>
                  <a:lnTo>
                    <a:pt x="207" y="145"/>
                  </a:lnTo>
                  <a:lnTo>
                    <a:pt x="199" y="145"/>
                  </a:lnTo>
                  <a:lnTo>
                    <a:pt x="192" y="149"/>
                  </a:lnTo>
                  <a:lnTo>
                    <a:pt x="188" y="152"/>
                  </a:lnTo>
                  <a:lnTo>
                    <a:pt x="181" y="152"/>
                  </a:lnTo>
                  <a:lnTo>
                    <a:pt x="177" y="149"/>
                  </a:lnTo>
                  <a:lnTo>
                    <a:pt x="177" y="149"/>
                  </a:lnTo>
                  <a:lnTo>
                    <a:pt x="181" y="141"/>
                  </a:lnTo>
                  <a:lnTo>
                    <a:pt x="181" y="141"/>
                  </a:lnTo>
                  <a:lnTo>
                    <a:pt x="177" y="138"/>
                  </a:lnTo>
                  <a:lnTo>
                    <a:pt x="174" y="138"/>
                  </a:lnTo>
                  <a:lnTo>
                    <a:pt x="170" y="134"/>
                  </a:lnTo>
                  <a:lnTo>
                    <a:pt x="166" y="138"/>
                  </a:lnTo>
                  <a:lnTo>
                    <a:pt x="166" y="138"/>
                  </a:lnTo>
                  <a:lnTo>
                    <a:pt x="170" y="130"/>
                  </a:lnTo>
                  <a:lnTo>
                    <a:pt x="174" y="130"/>
                  </a:lnTo>
                  <a:lnTo>
                    <a:pt x="177" y="126"/>
                  </a:lnTo>
                  <a:lnTo>
                    <a:pt x="181" y="126"/>
                  </a:lnTo>
                  <a:lnTo>
                    <a:pt x="177" y="126"/>
                  </a:lnTo>
                  <a:lnTo>
                    <a:pt x="177" y="123"/>
                  </a:lnTo>
                  <a:lnTo>
                    <a:pt x="177" y="119"/>
                  </a:lnTo>
                  <a:lnTo>
                    <a:pt x="174" y="123"/>
                  </a:lnTo>
                  <a:lnTo>
                    <a:pt x="174" y="123"/>
                  </a:lnTo>
                  <a:lnTo>
                    <a:pt x="170" y="119"/>
                  </a:lnTo>
                  <a:lnTo>
                    <a:pt x="166" y="119"/>
                  </a:lnTo>
                  <a:lnTo>
                    <a:pt x="162" y="123"/>
                  </a:lnTo>
                  <a:lnTo>
                    <a:pt x="159" y="119"/>
                  </a:lnTo>
                  <a:lnTo>
                    <a:pt x="155" y="119"/>
                  </a:lnTo>
                  <a:lnTo>
                    <a:pt x="155" y="119"/>
                  </a:lnTo>
                  <a:lnTo>
                    <a:pt x="155" y="119"/>
                  </a:lnTo>
                  <a:lnTo>
                    <a:pt x="155" y="115"/>
                  </a:lnTo>
                  <a:lnTo>
                    <a:pt x="151" y="115"/>
                  </a:lnTo>
                  <a:lnTo>
                    <a:pt x="144" y="115"/>
                  </a:lnTo>
                  <a:lnTo>
                    <a:pt x="144" y="112"/>
                  </a:lnTo>
                  <a:lnTo>
                    <a:pt x="148" y="112"/>
                  </a:lnTo>
                  <a:lnTo>
                    <a:pt x="155" y="112"/>
                  </a:lnTo>
                  <a:lnTo>
                    <a:pt x="155" y="112"/>
                  </a:lnTo>
                  <a:lnTo>
                    <a:pt x="159" y="112"/>
                  </a:lnTo>
                  <a:lnTo>
                    <a:pt x="162" y="112"/>
                  </a:lnTo>
                  <a:lnTo>
                    <a:pt x="155" y="112"/>
                  </a:lnTo>
                  <a:lnTo>
                    <a:pt x="155" y="112"/>
                  </a:lnTo>
                  <a:lnTo>
                    <a:pt x="151" y="108"/>
                  </a:lnTo>
                  <a:lnTo>
                    <a:pt x="151" y="108"/>
                  </a:lnTo>
                  <a:lnTo>
                    <a:pt x="151" y="108"/>
                  </a:lnTo>
                  <a:lnTo>
                    <a:pt x="148" y="112"/>
                  </a:lnTo>
                  <a:lnTo>
                    <a:pt x="144" y="112"/>
                  </a:lnTo>
                  <a:lnTo>
                    <a:pt x="144" y="112"/>
                  </a:lnTo>
                  <a:lnTo>
                    <a:pt x="144" y="108"/>
                  </a:lnTo>
                  <a:lnTo>
                    <a:pt x="140" y="112"/>
                  </a:lnTo>
                  <a:lnTo>
                    <a:pt x="137" y="112"/>
                  </a:lnTo>
                  <a:lnTo>
                    <a:pt x="133" y="115"/>
                  </a:lnTo>
                  <a:lnTo>
                    <a:pt x="133" y="119"/>
                  </a:lnTo>
                  <a:lnTo>
                    <a:pt x="129" y="123"/>
                  </a:lnTo>
                  <a:lnTo>
                    <a:pt x="129" y="123"/>
                  </a:lnTo>
                  <a:lnTo>
                    <a:pt x="129" y="123"/>
                  </a:lnTo>
                  <a:lnTo>
                    <a:pt x="125" y="130"/>
                  </a:lnTo>
                  <a:lnTo>
                    <a:pt x="122" y="130"/>
                  </a:lnTo>
                  <a:lnTo>
                    <a:pt x="122" y="130"/>
                  </a:lnTo>
                  <a:lnTo>
                    <a:pt x="122" y="130"/>
                  </a:lnTo>
                  <a:lnTo>
                    <a:pt x="122" y="134"/>
                  </a:lnTo>
                  <a:lnTo>
                    <a:pt x="122" y="134"/>
                  </a:lnTo>
                  <a:lnTo>
                    <a:pt x="122" y="138"/>
                  </a:lnTo>
                  <a:lnTo>
                    <a:pt x="122" y="138"/>
                  </a:lnTo>
                  <a:lnTo>
                    <a:pt x="118" y="134"/>
                  </a:lnTo>
                  <a:lnTo>
                    <a:pt x="114" y="134"/>
                  </a:lnTo>
                  <a:lnTo>
                    <a:pt x="111" y="138"/>
                  </a:lnTo>
                  <a:lnTo>
                    <a:pt x="103" y="138"/>
                  </a:lnTo>
                  <a:lnTo>
                    <a:pt x="100" y="138"/>
                  </a:lnTo>
                  <a:lnTo>
                    <a:pt x="96" y="134"/>
                  </a:lnTo>
                  <a:lnTo>
                    <a:pt x="100" y="130"/>
                  </a:lnTo>
                  <a:lnTo>
                    <a:pt x="103" y="130"/>
                  </a:lnTo>
                  <a:lnTo>
                    <a:pt x="103" y="130"/>
                  </a:lnTo>
                  <a:lnTo>
                    <a:pt x="107" y="123"/>
                  </a:lnTo>
                  <a:lnTo>
                    <a:pt x="107" y="123"/>
                  </a:lnTo>
                  <a:lnTo>
                    <a:pt x="107" y="119"/>
                  </a:lnTo>
                  <a:lnTo>
                    <a:pt x="107" y="115"/>
                  </a:lnTo>
                  <a:lnTo>
                    <a:pt x="111" y="115"/>
                  </a:lnTo>
                  <a:lnTo>
                    <a:pt x="114" y="112"/>
                  </a:lnTo>
                  <a:lnTo>
                    <a:pt x="118" y="115"/>
                  </a:lnTo>
                  <a:lnTo>
                    <a:pt x="122" y="115"/>
                  </a:lnTo>
                  <a:lnTo>
                    <a:pt x="122" y="115"/>
                  </a:lnTo>
                  <a:lnTo>
                    <a:pt x="122" y="112"/>
                  </a:lnTo>
                  <a:lnTo>
                    <a:pt x="122" y="108"/>
                  </a:lnTo>
                  <a:lnTo>
                    <a:pt x="122" y="104"/>
                  </a:lnTo>
                  <a:lnTo>
                    <a:pt x="118" y="104"/>
                  </a:lnTo>
                  <a:lnTo>
                    <a:pt x="111" y="101"/>
                  </a:lnTo>
                  <a:lnTo>
                    <a:pt x="111" y="97"/>
                  </a:lnTo>
                  <a:lnTo>
                    <a:pt x="107" y="97"/>
                  </a:lnTo>
                  <a:lnTo>
                    <a:pt x="107" y="93"/>
                  </a:lnTo>
                  <a:lnTo>
                    <a:pt x="107" y="89"/>
                  </a:lnTo>
                  <a:lnTo>
                    <a:pt x="103" y="86"/>
                  </a:lnTo>
                  <a:lnTo>
                    <a:pt x="100" y="82"/>
                  </a:lnTo>
                  <a:lnTo>
                    <a:pt x="96" y="82"/>
                  </a:lnTo>
                  <a:lnTo>
                    <a:pt x="96" y="82"/>
                  </a:lnTo>
                  <a:lnTo>
                    <a:pt x="92" y="82"/>
                  </a:lnTo>
                  <a:lnTo>
                    <a:pt x="85" y="78"/>
                  </a:lnTo>
                  <a:lnTo>
                    <a:pt x="81" y="78"/>
                  </a:lnTo>
                  <a:lnTo>
                    <a:pt x="77" y="75"/>
                  </a:lnTo>
                  <a:lnTo>
                    <a:pt x="77" y="75"/>
                  </a:lnTo>
                  <a:lnTo>
                    <a:pt x="74" y="75"/>
                  </a:lnTo>
                  <a:lnTo>
                    <a:pt x="74" y="78"/>
                  </a:lnTo>
                  <a:lnTo>
                    <a:pt x="70" y="75"/>
                  </a:lnTo>
                  <a:lnTo>
                    <a:pt x="70" y="78"/>
                  </a:lnTo>
                  <a:lnTo>
                    <a:pt x="66" y="75"/>
                  </a:lnTo>
                  <a:lnTo>
                    <a:pt x="66" y="78"/>
                  </a:lnTo>
                  <a:lnTo>
                    <a:pt x="66" y="82"/>
                  </a:lnTo>
                  <a:lnTo>
                    <a:pt x="66" y="86"/>
                  </a:lnTo>
                  <a:lnTo>
                    <a:pt x="62" y="86"/>
                  </a:lnTo>
                  <a:lnTo>
                    <a:pt x="59" y="89"/>
                  </a:lnTo>
                  <a:lnTo>
                    <a:pt x="48" y="89"/>
                  </a:lnTo>
                  <a:lnTo>
                    <a:pt x="44" y="93"/>
                  </a:lnTo>
                  <a:lnTo>
                    <a:pt x="44" y="93"/>
                  </a:lnTo>
                  <a:lnTo>
                    <a:pt x="37" y="93"/>
                  </a:lnTo>
                  <a:lnTo>
                    <a:pt x="33" y="93"/>
                  </a:lnTo>
                  <a:lnTo>
                    <a:pt x="33" y="89"/>
                  </a:lnTo>
                  <a:lnTo>
                    <a:pt x="29" y="89"/>
                  </a:lnTo>
                  <a:lnTo>
                    <a:pt x="22" y="89"/>
                  </a:lnTo>
                  <a:lnTo>
                    <a:pt x="18" y="86"/>
                  </a:lnTo>
                  <a:lnTo>
                    <a:pt x="14" y="86"/>
                  </a:lnTo>
                  <a:lnTo>
                    <a:pt x="11" y="86"/>
                  </a:lnTo>
                  <a:lnTo>
                    <a:pt x="7" y="86"/>
                  </a:lnTo>
                  <a:lnTo>
                    <a:pt x="7" y="86"/>
                  </a:lnTo>
                  <a:lnTo>
                    <a:pt x="3" y="82"/>
                  </a:lnTo>
                  <a:lnTo>
                    <a:pt x="0" y="78"/>
                  </a:lnTo>
                  <a:lnTo>
                    <a:pt x="0" y="78"/>
                  </a:lnTo>
                  <a:lnTo>
                    <a:pt x="0" y="75"/>
                  </a:lnTo>
                  <a:lnTo>
                    <a:pt x="3" y="67"/>
                  </a:lnTo>
                  <a:lnTo>
                    <a:pt x="7" y="67"/>
                  </a:lnTo>
                  <a:lnTo>
                    <a:pt x="7" y="63"/>
                  </a:lnTo>
                  <a:lnTo>
                    <a:pt x="7" y="60"/>
                  </a:lnTo>
                  <a:lnTo>
                    <a:pt x="18" y="49"/>
                  </a:lnTo>
                  <a:lnTo>
                    <a:pt x="18" y="45"/>
                  </a:lnTo>
                  <a:lnTo>
                    <a:pt x="22" y="41"/>
                  </a:lnTo>
                  <a:lnTo>
                    <a:pt x="25" y="41"/>
                  </a:lnTo>
                  <a:lnTo>
                    <a:pt x="25" y="37"/>
                  </a:lnTo>
                  <a:lnTo>
                    <a:pt x="22" y="34"/>
                  </a:lnTo>
                  <a:lnTo>
                    <a:pt x="22" y="34"/>
                  </a:lnTo>
                  <a:lnTo>
                    <a:pt x="25" y="30"/>
                  </a:lnTo>
                  <a:lnTo>
                    <a:pt x="22" y="30"/>
                  </a:lnTo>
                  <a:lnTo>
                    <a:pt x="18" y="26"/>
                  </a:lnTo>
                  <a:lnTo>
                    <a:pt x="18" y="23"/>
                  </a:lnTo>
                  <a:lnTo>
                    <a:pt x="18" y="15"/>
                  </a:lnTo>
                  <a:lnTo>
                    <a:pt x="18" y="1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51" name="Freeform 46"/>
            <p:cNvSpPr>
              <a:spLocks/>
            </p:cNvSpPr>
            <p:nvPr/>
          </p:nvSpPr>
          <p:spPr bwMode="auto">
            <a:xfrm>
              <a:off x="4802526" y="2155670"/>
              <a:ext cx="72051" cy="75912"/>
            </a:xfrm>
            <a:custGeom>
              <a:avLst/>
              <a:gdLst>
                <a:gd name="T0" fmla="*/ 0 w 56"/>
                <a:gd name="T1" fmla="*/ 11 h 59"/>
                <a:gd name="T2" fmla="*/ 0 w 56"/>
                <a:gd name="T3" fmla="*/ 7 h 59"/>
                <a:gd name="T4" fmla="*/ 0 w 56"/>
                <a:gd name="T5" fmla="*/ 3 h 59"/>
                <a:gd name="T6" fmla="*/ 0 w 56"/>
                <a:gd name="T7" fmla="*/ 0 h 59"/>
                <a:gd name="T8" fmla="*/ 4 w 56"/>
                <a:gd name="T9" fmla="*/ 3 h 59"/>
                <a:gd name="T10" fmla="*/ 4 w 56"/>
                <a:gd name="T11" fmla="*/ 0 h 59"/>
                <a:gd name="T12" fmla="*/ 8 w 56"/>
                <a:gd name="T13" fmla="*/ 3 h 59"/>
                <a:gd name="T14" fmla="*/ 8 w 56"/>
                <a:gd name="T15" fmla="*/ 0 h 59"/>
                <a:gd name="T16" fmla="*/ 11 w 56"/>
                <a:gd name="T17" fmla="*/ 0 h 59"/>
                <a:gd name="T18" fmla="*/ 11 w 56"/>
                <a:gd name="T19" fmla="*/ 0 h 59"/>
                <a:gd name="T20" fmla="*/ 15 w 56"/>
                <a:gd name="T21" fmla="*/ 3 h 59"/>
                <a:gd name="T22" fmla="*/ 19 w 56"/>
                <a:gd name="T23" fmla="*/ 3 h 59"/>
                <a:gd name="T24" fmla="*/ 26 w 56"/>
                <a:gd name="T25" fmla="*/ 7 h 59"/>
                <a:gd name="T26" fmla="*/ 30 w 56"/>
                <a:gd name="T27" fmla="*/ 7 h 59"/>
                <a:gd name="T28" fmla="*/ 30 w 56"/>
                <a:gd name="T29" fmla="*/ 7 h 59"/>
                <a:gd name="T30" fmla="*/ 34 w 56"/>
                <a:gd name="T31" fmla="*/ 7 h 59"/>
                <a:gd name="T32" fmla="*/ 37 w 56"/>
                <a:gd name="T33" fmla="*/ 11 h 59"/>
                <a:gd name="T34" fmla="*/ 41 w 56"/>
                <a:gd name="T35" fmla="*/ 14 h 59"/>
                <a:gd name="T36" fmla="*/ 41 w 56"/>
                <a:gd name="T37" fmla="*/ 18 h 59"/>
                <a:gd name="T38" fmla="*/ 41 w 56"/>
                <a:gd name="T39" fmla="*/ 22 h 59"/>
                <a:gd name="T40" fmla="*/ 45 w 56"/>
                <a:gd name="T41" fmla="*/ 22 h 59"/>
                <a:gd name="T42" fmla="*/ 45 w 56"/>
                <a:gd name="T43" fmla="*/ 26 h 59"/>
                <a:gd name="T44" fmla="*/ 52 w 56"/>
                <a:gd name="T45" fmla="*/ 29 h 59"/>
                <a:gd name="T46" fmla="*/ 56 w 56"/>
                <a:gd name="T47" fmla="*/ 29 h 59"/>
                <a:gd name="T48" fmla="*/ 56 w 56"/>
                <a:gd name="T49" fmla="*/ 33 h 59"/>
                <a:gd name="T50" fmla="*/ 56 w 56"/>
                <a:gd name="T51" fmla="*/ 37 h 59"/>
                <a:gd name="T52" fmla="*/ 56 w 56"/>
                <a:gd name="T53" fmla="*/ 40 h 59"/>
                <a:gd name="T54" fmla="*/ 56 w 56"/>
                <a:gd name="T55" fmla="*/ 40 h 59"/>
                <a:gd name="T56" fmla="*/ 52 w 56"/>
                <a:gd name="T57" fmla="*/ 40 h 59"/>
                <a:gd name="T58" fmla="*/ 48 w 56"/>
                <a:gd name="T59" fmla="*/ 37 h 59"/>
                <a:gd name="T60" fmla="*/ 45 w 56"/>
                <a:gd name="T61" fmla="*/ 40 h 59"/>
                <a:gd name="T62" fmla="*/ 41 w 56"/>
                <a:gd name="T63" fmla="*/ 40 h 59"/>
                <a:gd name="T64" fmla="*/ 41 w 56"/>
                <a:gd name="T65" fmla="*/ 44 h 59"/>
                <a:gd name="T66" fmla="*/ 41 w 56"/>
                <a:gd name="T67" fmla="*/ 48 h 59"/>
                <a:gd name="T68" fmla="*/ 41 w 56"/>
                <a:gd name="T69" fmla="*/ 48 h 59"/>
                <a:gd name="T70" fmla="*/ 37 w 56"/>
                <a:gd name="T71" fmla="*/ 55 h 59"/>
                <a:gd name="T72" fmla="*/ 37 w 56"/>
                <a:gd name="T73" fmla="*/ 55 h 59"/>
                <a:gd name="T74" fmla="*/ 34 w 56"/>
                <a:gd name="T75" fmla="*/ 55 h 59"/>
                <a:gd name="T76" fmla="*/ 30 w 56"/>
                <a:gd name="T77" fmla="*/ 59 h 59"/>
                <a:gd name="T78" fmla="*/ 30 w 56"/>
                <a:gd name="T79" fmla="*/ 55 h 59"/>
                <a:gd name="T80" fmla="*/ 30 w 56"/>
                <a:gd name="T81" fmla="*/ 51 h 59"/>
                <a:gd name="T82" fmla="*/ 30 w 56"/>
                <a:gd name="T83" fmla="*/ 40 h 59"/>
                <a:gd name="T84" fmla="*/ 26 w 56"/>
                <a:gd name="T85" fmla="*/ 33 h 59"/>
                <a:gd name="T86" fmla="*/ 26 w 56"/>
                <a:gd name="T87" fmla="*/ 29 h 59"/>
                <a:gd name="T88" fmla="*/ 15 w 56"/>
                <a:gd name="T89" fmla="*/ 26 h 59"/>
                <a:gd name="T90" fmla="*/ 15 w 56"/>
                <a:gd name="T91" fmla="*/ 22 h 59"/>
                <a:gd name="T92" fmla="*/ 11 w 56"/>
                <a:gd name="T93" fmla="*/ 14 h 59"/>
                <a:gd name="T94" fmla="*/ 8 w 56"/>
                <a:gd name="T95" fmla="*/ 11 h 59"/>
                <a:gd name="T96" fmla="*/ 0 w 56"/>
                <a:gd name="T97"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 h="59">
                  <a:moveTo>
                    <a:pt x="0" y="11"/>
                  </a:moveTo>
                  <a:lnTo>
                    <a:pt x="0" y="7"/>
                  </a:lnTo>
                  <a:lnTo>
                    <a:pt x="0" y="3"/>
                  </a:lnTo>
                  <a:lnTo>
                    <a:pt x="0" y="0"/>
                  </a:lnTo>
                  <a:lnTo>
                    <a:pt x="4" y="3"/>
                  </a:lnTo>
                  <a:lnTo>
                    <a:pt x="4" y="0"/>
                  </a:lnTo>
                  <a:lnTo>
                    <a:pt x="8" y="3"/>
                  </a:lnTo>
                  <a:lnTo>
                    <a:pt x="8" y="0"/>
                  </a:lnTo>
                  <a:lnTo>
                    <a:pt x="11" y="0"/>
                  </a:lnTo>
                  <a:lnTo>
                    <a:pt x="11" y="0"/>
                  </a:lnTo>
                  <a:lnTo>
                    <a:pt x="15" y="3"/>
                  </a:lnTo>
                  <a:lnTo>
                    <a:pt x="19" y="3"/>
                  </a:lnTo>
                  <a:lnTo>
                    <a:pt x="26" y="7"/>
                  </a:lnTo>
                  <a:lnTo>
                    <a:pt x="30" y="7"/>
                  </a:lnTo>
                  <a:lnTo>
                    <a:pt x="30" y="7"/>
                  </a:lnTo>
                  <a:lnTo>
                    <a:pt x="34" y="7"/>
                  </a:lnTo>
                  <a:lnTo>
                    <a:pt x="37" y="11"/>
                  </a:lnTo>
                  <a:lnTo>
                    <a:pt x="41" y="14"/>
                  </a:lnTo>
                  <a:lnTo>
                    <a:pt x="41" y="18"/>
                  </a:lnTo>
                  <a:lnTo>
                    <a:pt x="41" y="22"/>
                  </a:lnTo>
                  <a:lnTo>
                    <a:pt x="45" y="22"/>
                  </a:lnTo>
                  <a:lnTo>
                    <a:pt x="45" y="26"/>
                  </a:lnTo>
                  <a:lnTo>
                    <a:pt x="52" y="29"/>
                  </a:lnTo>
                  <a:lnTo>
                    <a:pt x="56" y="29"/>
                  </a:lnTo>
                  <a:lnTo>
                    <a:pt x="56" y="33"/>
                  </a:lnTo>
                  <a:lnTo>
                    <a:pt x="56" y="37"/>
                  </a:lnTo>
                  <a:lnTo>
                    <a:pt x="56" y="40"/>
                  </a:lnTo>
                  <a:lnTo>
                    <a:pt x="56" y="40"/>
                  </a:lnTo>
                  <a:lnTo>
                    <a:pt x="52" y="40"/>
                  </a:lnTo>
                  <a:lnTo>
                    <a:pt x="48" y="37"/>
                  </a:lnTo>
                  <a:lnTo>
                    <a:pt x="45" y="40"/>
                  </a:lnTo>
                  <a:lnTo>
                    <a:pt x="41" y="40"/>
                  </a:lnTo>
                  <a:lnTo>
                    <a:pt x="41" y="44"/>
                  </a:lnTo>
                  <a:lnTo>
                    <a:pt x="41" y="48"/>
                  </a:lnTo>
                  <a:lnTo>
                    <a:pt x="41" y="48"/>
                  </a:lnTo>
                  <a:lnTo>
                    <a:pt x="37" y="55"/>
                  </a:lnTo>
                  <a:lnTo>
                    <a:pt x="37" y="55"/>
                  </a:lnTo>
                  <a:lnTo>
                    <a:pt x="34" y="55"/>
                  </a:lnTo>
                  <a:lnTo>
                    <a:pt x="30" y="59"/>
                  </a:lnTo>
                  <a:lnTo>
                    <a:pt x="30" y="55"/>
                  </a:lnTo>
                  <a:lnTo>
                    <a:pt x="30" y="51"/>
                  </a:lnTo>
                  <a:lnTo>
                    <a:pt x="30" y="40"/>
                  </a:lnTo>
                  <a:lnTo>
                    <a:pt x="26" y="33"/>
                  </a:lnTo>
                  <a:lnTo>
                    <a:pt x="26" y="29"/>
                  </a:lnTo>
                  <a:lnTo>
                    <a:pt x="15" y="26"/>
                  </a:lnTo>
                  <a:lnTo>
                    <a:pt x="15" y="22"/>
                  </a:lnTo>
                  <a:lnTo>
                    <a:pt x="11" y="14"/>
                  </a:lnTo>
                  <a:lnTo>
                    <a:pt x="8" y="11"/>
                  </a:lnTo>
                  <a:lnTo>
                    <a:pt x="0" y="1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52" name="Freeform 47"/>
            <p:cNvSpPr>
              <a:spLocks/>
            </p:cNvSpPr>
            <p:nvPr/>
          </p:nvSpPr>
          <p:spPr bwMode="auto">
            <a:xfrm>
              <a:off x="4688015" y="2169824"/>
              <a:ext cx="186562" cy="104218"/>
            </a:xfrm>
            <a:custGeom>
              <a:avLst/>
              <a:gdLst>
                <a:gd name="T0" fmla="*/ 34 w 145"/>
                <a:gd name="T1" fmla="*/ 0 h 81"/>
                <a:gd name="T2" fmla="*/ 41 w 145"/>
                <a:gd name="T3" fmla="*/ 0 h 81"/>
                <a:gd name="T4" fmla="*/ 52 w 145"/>
                <a:gd name="T5" fmla="*/ 3 h 81"/>
                <a:gd name="T6" fmla="*/ 56 w 145"/>
                <a:gd name="T7" fmla="*/ 7 h 81"/>
                <a:gd name="T8" fmla="*/ 67 w 145"/>
                <a:gd name="T9" fmla="*/ 7 h 81"/>
                <a:gd name="T10" fmla="*/ 71 w 145"/>
                <a:gd name="T11" fmla="*/ 3 h 81"/>
                <a:gd name="T12" fmla="*/ 85 w 145"/>
                <a:gd name="T13" fmla="*/ 0 h 81"/>
                <a:gd name="T14" fmla="*/ 100 w 145"/>
                <a:gd name="T15" fmla="*/ 3 h 81"/>
                <a:gd name="T16" fmla="*/ 104 w 145"/>
                <a:gd name="T17" fmla="*/ 15 h 81"/>
                <a:gd name="T18" fmla="*/ 115 w 145"/>
                <a:gd name="T19" fmla="*/ 22 h 81"/>
                <a:gd name="T20" fmla="*/ 119 w 145"/>
                <a:gd name="T21" fmla="*/ 40 h 81"/>
                <a:gd name="T22" fmla="*/ 123 w 145"/>
                <a:gd name="T23" fmla="*/ 52 h 81"/>
                <a:gd name="T24" fmla="*/ 134 w 145"/>
                <a:gd name="T25" fmla="*/ 52 h 81"/>
                <a:gd name="T26" fmla="*/ 141 w 145"/>
                <a:gd name="T27" fmla="*/ 48 h 81"/>
                <a:gd name="T28" fmla="*/ 141 w 145"/>
                <a:gd name="T29" fmla="*/ 52 h 81"/>
                <a:gd name="T30" fmla="*/ 145 w 145"/>
                <a:gd name="T31" fmla="*/ 55 h 81"/>
                <a:gd name="T32" fmla="*/ 137 w 145"/>
                <a:gd name="T33" fmla="*/ 59 h 81"/>
                <a:gd name="T34" fmla="*/ 130 w 145"/>
                <a:gd name="T35" fmla="*/ 63 h 81"/>
                <a:gd name="T36" fmla="*/ 130 w 145"/>
                <a:gd name="T37" fmla="*/ 70 h 81"/>
                <a:gd name="T38" fmla="*/ 130 w 145"/>
                <a:gd name="T39" fmla="*/ 74 h 81"/>
                <a:gd name="T40" fmla="*/ 126 w 145"/>
                <a:gd name="T41" fmla="*/ 78 h 81"/>
                <a:gd name="T42" fmla="*/ 123 w 145"/>
                <a:gd name="T43" fmla="*/ 74 h 81"/>
                <a:gd name="T44" fmla="*/ 115 w 145"/>
                <a:gd name="T45" fmla="*/ 74 h 81"/>
                <a:gd name="T46" fmla="*/ 104 w 145"/>
                <a:gd name="T47" fmla="*/ 74 h 81"/>
                <a:gd name="T48" fmla="*/ 93 w 145"/>
                <a:gd name="T49" fmla="*/ 78 h 81"/>
                <a:gd name="T50" fmla="*/ 85 w 145"/>
                <a:gd name="T51" fmla="*/ 81 h 81"/>
                <a:gd name="T52" fmla="*/ 78 w 145"/>
                <a:gd name="T53" fmla="*/ 81 h 81"/>
                <a:gd name="T54" fmla="*/ 71 w 145"/>
                <a:gd name="T55" fmla="*/ 81 h 81"/>
                <a:gd name="T56" fmla="*/ 67 w 145"/>
                <a:gd name="T57" fmla="*/ 81 h 81"/>
                <a:gd name="T58" fmla="*/ 56 w 145"/>
                <a:gd name="T59" fmla="*/ 81 h 81"/>
                <a:gd name="T60" fmla="*/ 52 w 145"/>
                <a:gd name="T61" fmla="*/ 78 h 81"/>
                <a:gd name="T62" fmla="*/ 45 w 145"/>
                <a:gd name="T63" fmla="*/ 81 h 81"/>
                <a:gd name="T64" fmla="*/ 45 w 145"/>
                <a:gd name="T65" fmla="*/ 78 h 81"/>
                <a:gd name="T66" fmla="*/ 41 w 145"/>
                <a:gd name="T67" fmla="*/ 74 h 81"/>
                <a:gd name="T68" fmla="*/ 37 w 145"/>
                <a:gd name="T69" fmla="*/ 70 h 81"/>
                <a:gd name="T70" fmla="*/ 37 w 145"/>
                <a:gd name="T71" fmla="*/ 63 h 81"/>
                <a:gd name="T72" fmla="*/ 30 w 145"/>
                <a:gd name="T73" fmla="*/ 66 h 81"/>
                <a:gd name="T74" fmla="*/ 23 w 145"/>
                <a:gd name="T75" fmla="*/ 66 h 81"/>
                <a:gd name="T76" fmla="*/ 15 w 145"/>
                <a:gd name="T77" fmla="*/ 63 h 81"/>
                <a:gd name="T78" fmla="*/ 19 w 145"/>
                <a:gd name="T79" fmla="*/ 55 h 81"/>
                <a:gd name="T80" fmla="*/ 8 w 145"/>
                <a:gd name="T81" fmla="*/ 52 h 81"/>
                <a:gd name="T82" fmla="*/ 4 w 145"/>
                <a:gd name="T83" fmla="*/ 44 h 81"/>
                <a:gd name="T84" fmla="*/ 0 w 145"/>
                <a:gd name="T85" fmla="*/ 40 h 81"/>
                <a:gd name="T86" fmla="*/ 4 w 145"/>
                <a:gd name="T87" fmla="*/ 37 h 81"/>
                <a:gd name="T88" fmla="*/ 11 w 145"/>
                <a:gd name="T89" fmla="*/ 33 h 81"/>
                <a:gd name="T90" fmla="*/ 15 w 145"/>
                <a:gd name="T91" fmla="*/ 29 h 81"/>
                <a:gd name="T92" fmla="*/ 23 w 145"/>
                <a:gd name="T93" fmla="*/ 11 h 81"/>
                <a:gd name="T94" fmla="*/ 30 w 145"/>
                <a:gd name="T95" fmla="*/ 7 h 81"/>
                <a:gd name="T96" fmla="*/ 30 w 145"/>
                <a:gd name="T9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5" h="81">
                  <a:moveTo>
                    <a:pt x="30" y="0"/>
                  </a:moveTo>
                  <a:lnTo>
                    <a:pt x="34" y="0"/>
                  </a:lnTo>
                  <a:lnTo>
                    <a:pt x="37" y="0"/>
                  </a:lnTo>
                  <a:lnTo>
                    <a:pt x="41" y="0"/>
                  </a:lnTo>
                  <a:lnTo>
                    <a:pt x="45" y="3"/>
                  </a:lnTo>
                  <a:lnTo>
                    <a:pt x="52" y="3"/>
                  </a:lnTo>
                  <a:lnTo>
                    <a:pt x="56" y="3"/>
                  </a:lnTo>
                  <a:lnTo>
                    <a:pt x="56" y="7"/>
                  </a:lnTo>
                  <a:lnTo>
                    <a:pt x="60" y="7"/>
                  </a:lnTo>
                  <a:lnTo>
                    <a:pt x="67" y="7"/>
                  </a:lnTo>
                  <a:lnTo>
                    <a:pt x="67" y="7"/>
                  </a:lnTo>
                  <a:lnTo>
                    <a:pt x="71" y="3"/>
                  </a:lnTo>
                  <a:lnTo>
                    <a:pt x="82" y="3"/>
                  </a:lnTo>
                  <a:lnTo>
                    <a:pt x="85" y="0"/>
                  </a:lnTo>
                  <a:lnTo>
                    <a:pt x="97" y="0"/>
                  </a:lnTo>
                  <a:lnTo>
                    <a:pt x="100" y="3"/>
                  </a:lnTo>
                  <a:lnTo>
                    <a:pt x="104" y="11"/>
                  </a:lnTo>
                  <a:lnTo>
                    <a:pt x="104" y="15"/>
                  </a:lnTo>
                  <a:lnTo>
                    <a:pt x="115" y="18"/>
                  </a:lnTo>
                  <a:lnTo>
                    <a:pt x="115" y="22"/>
                  </a:lnTo>
                  <a:lnTo>
                    <a:pt x="119" y="29"/>
                  </a:lnTo>
                  <a:lnTo>
                    <a:pt x="119" y="40"/>
                  </a:lnTo>
                  <a:lnTo>
                    <a:pt x="119" y="44"/>
                  </a:lnTo>
                  <a:lnTo>
                    <a:pt x="123" y="52"/>
                  </a:lnTo>
                  <a:lnTo>
                    <a:pt x="126" y="52"/>
                  </a:lnTo>
                  <a:lnTo>
                    <a:pt x="134" y="52"/>
                  </a:lnTo>
                  <a:lnTo>
                    <a:pt x="137" y="48"/>
                  </a:lnTo>
                  <a:lnTo>
                    <a:pt x="141" y="48"/>
                  </a:lnTo>
                  <a:lnTo>
                    <a:pt x="145" y="52"/>
                  </a:lnTo>
                  <a:lnTo>
                    <a:pt x="141" y="52"/>
                  </a:lnTo>
                  <a:lnTo>
                    <a:pt x="145" y="55"/>
                  </a:lnTo>
                  <a:lnTo>
                    <a:pt x="145" y="55"/>
                  </a:lnTo>
                  <a:lnTo>
                    <a:pt x="141" y="59"/>
                  </a:lnTo>
                  <a:lnTo>
                    <a:pt x="137" y="59"/>
                  </a:lnTo>
                  <a:lnTo>
                    <a:pt x="134" y="63"/>
                  </a:lnTo>
                  <a:lnTo>
                    <a:pt x="130" y="63"/>
                  </a:lnTo>
                  <a:lnTo>
                    <a:pt x="130" y="66"/>
                  </a:lnTo>
                  <a:lnTo>
                    <a:pt x="130" y="70"/>
                  </a:lnTo>
                  <a:lnTo>
                    <a:pt x="130" y="74"/>
                  </a:lnTo>
                  <a:lnTo>
                    <a:pt x="130" y="74"/>
                  </a:lnTo>
                  <a:lnTo>
                    <a:pt x="130" y="78"/>
                  </a:lnTo>
                  <a:lnTo>
                    <a:pt x="126" y="78"/>
                  </a:lnTo>
                  <a:lnTo>
                    <a:pt x="126" y="78"/>
                  </a:lnTo>
                  <a:lnTo>
                    <a:pt x="123" y="74"/>
                  </a:lnTo>
                  <a:lnTo>
                    <a:pt x="119" y="78"/>
                  </a:lnTo>
                  <a:lnTo>
                    <a:pt x="115" y="74"/>
                  </a:lnTo>
                  <a:lnTo>
                    <a:pt x="111" y="74"/>
                  </a:lnTo>
                  <a:lnTo>
                    <a:pt x="104" y="74"/>
                  </a:lnTo>
                  <a:lnTo>
                    <a:pt x="100" y="74"/>
                  </a:lnTo>
                  <a:lnTo>
                    <a:pt x="93" y="78"/>
                  </a:lnTo>
                  <a:lnTo>
                    <a:pt x="89" y="78"/>
                  </a:lnTo>
                  <a:lnTo>
                    <a:pt x="85" y="81"/>
                  </a:lnTo>
                  <a:lnTo>
                    <a:pt x="85" y="81"/>
                  </a:lnTo>
                  <a:lnTo>
                    <a:pt x="78" y="81"/>
                  </a:lnTo>
                  <a:lnTo>
                    <a:pt x="74" y="81"/>
                  </a:lnTo>
                  <a:lnTo>
                    <a:pt x="71" y="81"/>
                  </a:lnTo>
                  <a:lnTo>
                    <a:pt x="71" y="81"/>
                  </a:lnTo>
                  <a:lnTo>
                    <a:pt x="67" y="81"/>
                  </a:lnTo>
                  <a:lnTo>
                    <a:pt x="60" y="81"/>
                  </a:lnTo>
                  <a:lnTo>
                    <a:pt x="56" y="81"/>
                  </a:lnTo>
                  <a:lnTo>
                    <a:pt x="52" y="81"/>
                  </a:lnTo>
                  <a:lnTo>
                    <a:pt x="52" y="78"/>
                  </a:lnTo>
                  <a:lnTo>
                    <a:pt x="48" y="78"/>
                  </a:lnTo>
                  <a:lnTo>
                    <a:pt x="45" y="81"/>
                  </a:lnTo>
                  <a:lnTo>
                    <a:pt x="41" y="78"/>
                  </a:lnTo>
                  <a:lnTo>
                    <a:pt x="45" y="78"/>
                  </a:lnTo>
                  <a:lnTo>
                    <a:pt x="45" y="74"/>
                  </a:lnTo>
                  <a:lnTo>
                    <a:pt x="41" y="74"/>
                  </a:lnTo>
                  <a:lnTo>
                    <a:pt x="37" y="74"/>
                  </a:lnTo>
                  <a:lnTo>
                    <a:pt x="37" y="70"/>
                  </a:lnTo>
                  <a:lnTo>
                    <a:pt x="34" y="66"/>
                  </a:lnTo>
                  <a:lnTo>
                    <a:pt x="37" y="63"/>
                  </a:lnTo>
                  <a:lnTo>
                    <a:pt x="34" y="63"/>
                  </a:lnTo>
                  <a:lnTo>
                    <a:pt x="30" y="66"/>
                  </a:lnTo>
                  <a:lnTo>
                    <a:pt x="26" y="66"/>
                  </a:lnTo>
                  <a:lnTo>
                    <a:pt x="23" y="66"/>
                  </a:lnTo>
                  <a:lnTo>
                    <a:pt x="23" y="63"/>
                  </a:lnTo>
                  <a:lnTo>
                    <a:pt x="15" y="63"/>
                  </a:lnTo>
                  <a:lnTo>
                    <a:pt x="15" y="59"/>
                  </a:lnTo>
                  <a:lnTo>
                    <a:pt x="19" y="55"/>
                  </a:lnTo>
                  <a:lnTo>
                    <a:pt x="15" y="55"/>
                  </a:lnTo>
                  <a:lnTo>
                    <a:pt x="8" y="52"/>
                  </a:lnTo>
                  <a:lnTo>
                    <a:pt x="8" y="48"/>
                  </a:lnTo>
                  <a:lnTo>
                    <a:pt x="4" y="44"/>
                  </a:lnTo>
                  <a:lnTo>
                    <a:pt x="0" y="40"/>
                  </a:lnTo>
                  <a:lnTo>
                    <a:pt x="0" y="40"/>
                  </a:lnTo>
                  <a:lnTo>
                    <a:pt x="4" y="37"/>
                  </a:lnTo>
                  <a:lnTo>
                    <a:pt x="4" y="37"/>
                  </a:lnTo>
                  <a:lnTo>
                    <a:pt x="8" y="33"/>
                  </a:lnTo>
                  <a:lnTo>
                    <a:pt x="11" y="33"/>
                  </a:lnTo>
                  <a:lnTo>
                    <a:pt x="15" y="33"/>
                  </a:lnTo>
                  <a:lnTo>
                    <a:pt x="15" y="29"/>
                  </a:lnTo>
                  <a:lnTo>
                    <a:pt x="19" y="22"/>
                  </a:lnTo>
                  <a:lnTo>
                    <a:pt x="23" y="11"/>
                  </a:lnTo>
                  <a:lnTo>
                    <a:pt x="26" y="7"/>
                  </a:lnTo>
                  <a:lnTo>
                    <a:pt x="30" y="7"/>
                  </a:lnTo>
                  <a:lnTo>
                    <a:pt x="34" y="3"/>
                  </a:lnTo>
                  <a:lnTo>
                    <a:pt x="3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53" name="Freeform 48"/>
            <p:cNvSpPr>
              <a:spLocks/>
            </p:cNvSpPr>
            <p:nvPr/>
          </p:nvSpPr>
          <p:spPr bwMode="auto">
            <a:xfrm>
              <a:off x="4606958" y="2159531"/>
              <a:ext cx="124804" cy="72051"/>
            </a:xfrm>
            <a:custGeom>
              <a:avLst/>
              <a:gdLst>
                <a:gd name="T0" fmla="*/ 63 w 97"/>
                <a:gd name="T1" fmla="*/ 48 h 56"/>
                <a:gd name="T2" fmla="*/ 67 w 97"/>
                <a:gd name="T3" fmla="*/ 45 h 56"/>
                <a:gd name="T4" fmla="*/ 67 w 97"/>
                <a:gd name="T5" fmla="*/ 45 h 56"/>
                <a:gd name="T6" fmla="*/ 71 w 97"/>
                <a:gd name="T7" fmla="*/ 41 h 56"/>
                <a:gd name="T8" fmla="*/ 74 w 97"/>
                <a:gd name="T9" fmla="*/ 41 h 56"/>
                <a:gd name="T10" fmla="*/ 78 w 97"/>
                <a:gd name="T11" fmla="*/ 41 h 56"/>
                <a:gd name="T12" fmla="*/ 78 w 97"/>
                <a:gd name="T13" fmla="*/ 37 h 56"/>
                <a:gd name="T14" fmla="*/ 82 w 97"/>
                <a:gd name="T15" fmla="*/ 30 h 56"/>
                <a:gd name="T16" fmla="*/ 86 w 97"/>
                <a:gd name="T17" fmla="*/ 19 h 56"/>
                <a:gd name="T18" fmla="*/ 89 w 97"/>
                <a:gd name="T19" fmla="*/ 15 h 56"/>
                <a:gd name="T20" fmla="*/ 93 w 97"/>
                <a:gd name="T21" fmla="*/ 15 h 56"/>
                <a:gd name="T22" fmla="*/ 97 w 97"/>
                <a:gd name="T23" fmla="*/ 11 h 56"/>
                <a:gd name="T24" fmla="*/ 93 w 97"/>
                <a:gd name="T25" fmla="*/ 8 h 56"/>
                <a:gd name="T26" fmla="*/ 89 w 97"/>
                <a:gd name="T27" fmla="*/ 4 h 56"/>
                <a:gd name="T28" fmla="*/ 86 w 97"/>
                <a:gd name="T29" fmla="*/ 0 h 56"/>
                <a:gd name="T30" fmla="*/ 82 w 97"/>
                <a:gd name="T31" fmla="*/ 4 h 56"/>
                <a:gd name="T32" fmla="*/ 78 w 97"/>
                <a:gd name="T33" fmla="*/ 0 h 56"/>
                <a:gd name="T34" fmla="*/ 71 w 97"/>
                <a:gd name="T35" fmla="*/ 4 h 56"/>
                <a:gd name="T36" fmla="*/ 67 w 97"/>
                <a:gd name="T37" fmla="*/ 0 h 56"/>
                <a:gd name="T38" fmla="*/ 60 w 97"/>
                <a:gd name="T39" fmla="*/ 0 h 56"/>
                <a:gd name="T40" fmla="*/ 60 w 97"/>
                <a:gd name="T41" fmla="*/ 4 h 56"/>
                <a:gd name="T42" fmla="*/ 56 w 97"/>
                <a:gd name="T43" fmla="*/ 8 h 56"/>
                <a:gd name="T44" fmla="*/ 56 w 97"/>
                <a:gd name="T45" fmla="*/ 11 h 56"/>
                <a:gd name="T46" fmla="*/ 49 w 97"/>
                <a:gd name="T47" fmla="*/ 8 h 56"/>
                <a:gd name="T48" fmla="*/ 45 w 97"/>
                <a:gd name="T49" fmla="*/ 11 h 56"/>
                <a:gd name="T50" fmla="*/ 41 w 97"/>
                <a:gd name="T51" fmla="*/ 11 h 56"/>
                <a:gd name="T52" fmla="*/ 41 w 97"/>
                <a:gd name="T53" fmla="*/ 15 h 56"/>
                <a:gd name="T54" fmla="*/ 30 w 97"/>
                <a:gd name="T55" fmla="*/ 15 h 56"/>
                <a:gd name="T56" fmla="*/ 26 w 97"/>
                <a:gd name="T57" fmla="*/ 19 h 56"/>
                <a:gd name="T58" fmla="*/ 19 w 97"/>
                <a:gd name="T59" fmla="*/ 15 h 56"/>
                <a:gd name="T60" fmla="*/ 8 w 97"/>
                <a:gd name="T61" fmla="*/ 11 h 56"/>
                <a:gd name="T62" fmla="*/ 8 w 97"/>
                <a:gd name="T63" fmla="*/ 11 h 56"/>
                <a:gd name="T64" fmla="*/ 8 w 97"/>
                <a:gd name="T65" fmla="*/ 15 h 56"/>
                <a:gd name="T66" fmla="*/ 8 w 97"/>
                <a:gd name="T67" fmla="*/ 19 h 56"/>
                <a:gd name="T68" fmla="*/ 0 w 97"/>
                <a:gd name="T69" fmla="*/ 19 h 56"/>
                <a:gd name="T70" fmla="*/ 0 w 97"/>
                <a:gd name="T71" fmla="*/ 19 h 56"/>
                <a:gd name="T72" fmla="*/ 4 w 97"/>
                <a:gd name="T73" fmla="*/ 23 h 56"/>
                <a:gd name="T74" fmla="*/ 4 w 97"/>
                <a:gd name="T75" fmla="*/ 26 h 56"/>
                <a:gd name="T76" fmla="*/ 4 w 97"/>
                <a:gd name="T77" fmla="*/ 30 h 56"/>
                <a:gd name="T78" fmla="*/ 4 w 97"/>
                <a:gd name="T79" fmla="*/ 30 h 56"/>
                <a:gd name="T80" fmla="*/ 0 w 97"/>
                <a:gd name="T81" fmla="*/ 34 h 56"/>
                <a:gd name="T82" fmla="*/ 0 w 97"/>
                <a:gd name="T83" fmla="*/ 34 h 56"/>
                <a:gd name="T84" fmla="*/ 4 w 97"/>
                <a:gd name="T85" fmla="*/ 37 h 56"/>
                <a:gd name="T86" fmla="*/ 4 w 97"/>
                <a:gd name="T87" fmla="*/ 45 h 56"/>
                <a:gd name="T88" fmla="*/ 8 w 97"/>
                <a:gd name="T89" fmla="*/ 45 h 56"/>
                <a:gd name="T90" fmla="*/ 15 w 97"/>
                <a:gd name="T91" fmla="*/ 48 h 56"/>
                <a:gd name="T92" fmla="*/ 19 w 97"/>
                <a:gd name="T93" fmla="*/ 52 h 56"/>
                <a:gd name="T94" fmla="*/ 23 w 97"/>
                <a:gd name="T95" fmla="*/ 52 h 56"/>
                <a:gd name="T96" fmla="*/ 30 w 97"/>
                <a:gd name="T97" fmla="*/ 56 h 56"/>
                <a:gd name="T98" fmla="*/ 37 w 97"/>
                <a:gd name="T99" fmla="*/ 56 h 56"/>
                <a:gd name="T100" fmla="*/ 37 w 97"/>
                <a:gd name="T101" fmla="*/ 52 h 56"/>
                <a:gd name="T102" fmla="*/ 41 w 97"/>
                <a:gd name="T103" fmla="*/ 56 h 56"/>
                <a:gd name="T104" fmla="*/ 41 w 97"/>
                <a:gd name="T105" fmla="*/ 52 h 56"/>
                <a:gd name="T106" fmla="*/ 45 w 97"/>
                <a:gd name="T107" fmla="*/ 52 h 56"/>
                <a:gd name="T108" fmla="*/ 49 w 97"/>
                <a:gd name="T109" fmla="*/ 52 h 56"/>
                <a:gd name="T110" fmla="*/ 49 w 97"/>
                <a:gd name="T111" fmla="*/ 48 h 56"/>
                <a:gd name="T112" fmla="*/ 52 w 97"/>
                <a:gd name="T113" fmla="*/ 45 h 56"/>
                <a:gd name="T114" fmla="*/ 56 w 97"/>
                <a:gd name="T115" fmla="*/ 48 h 56"/>
                <a:gd name="T116" fmla="*/ 60 w 97"/>
                <a:gd name="T117" fmla="*/ 48 h 56"/>
                <a:gd name="T118" fmla="*/ 63 w 97"/>
                <a:gd name="T119" fmla="*/ 4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 h="56">
                  <a:moveTo>
                    <a:pt x="63" y="48"/>
                  </a:moveTo>
                  <a:lnTo>
                    <a:pt x="67" y="45"/>
                  </a:lnTo>
                  <a:lnTo>
                    <a:pt x="67" y="45"/>
                  </a:lnTo>
                  <a:lnTo>
                    <a:pt x="71" y="41"/>
                  </a:lnTo>
                  <a:lnTo>
                    <a:pt x="74" y="41"/>
                  </a:lnTo>
                  <a:lnTo>
                    <a:pt x="78" y="41"/>
                  </a:lnTo>
                  <a:lnTo>
                    <a:pt x="78" y="37"/>
                  </a:lnTo>
                  <a:lnTo>
                    <a:pt x="82" y="30"/>
                  </a:lnTo>
                  <a:lnTo>
                    <a:pt x="86" y="19"/>
                  </a:lnTo>
                  <a:lnTo>
                    <a:pt x="89" y="15"/>
                  </a:lnTo>
                  <a:lnTo>
                    <a:pt x="93" y="15"/>
                  </a:lnTo>
                  <a:lnTo>
                    <a:pt x="97" y="11"/>
                  </a:lnTo>
                  <a:lnTo>
                    <a:pt x="93" y="8"/>
                  </a:lnTo>
                  <a:lnTo>
                    <a:pt x="89" y="4"/>
                  </a:lnTo>
                  <a:lnTo>
                    <a:pt x="86" y="0"/>
                  </a:lnTo>
                  <a:lnTo>
                    <a:pt x="82" y="4"/>
                  </a:lnTo>
                  <a:lnTo>
                    <a:pt x="78" y="0"/>
                  </a:lnTo>
                  <a:lnTo>
                    <a:pt x="71" y="4"/>
                  </a:lnTo>
                  <a:lnTo>
                    <a:pt x="67" y="0"/>
                  </a:lnTo>
                  <a:lnTo>
                    <a:pt x="60" y="0"/>
                  </a:lnTo>
                  <a:lnTo>
                    <a:pt x="60" y="4"/>
                  </a:lnTo>
                  <a:lnTo>
                    <a:pt x="56" y="8"/>
                  </a:lnTo>
                  <a:lnTo>
                    <a:pt x="56" y="11"/>
                  </a:lnTo>
                  <a:lnTo>
                    <a:pt x="49" y="8"/>
                  </a:lnTo>
                  <a:lnTo>
                    <a:pt x="45" y="11"/>
                  </a:lnTo>
                  <a:lnTo>
                    <a:pt x="41" y="11"/>
                  </a:lnTo>
                  <a:lnTo>
                    <a:pt x="41" y="15"/>
                  </a:lnTo>
                  <a:lnTo>
                    <a:pt x="30" y="15"/>
                  </a:lnTo>
                  <a:lnTo>
                    <a:pt x="26" y="19"/>
                  </a:lnTo>
                  <a:lnTo>
                    <a:pt x="19" y="15"/>
                  </a:lnTo>
                  <a:lnTo>
                    <a:pt x="8" y="11"/>
                  </a:lnTo>
                  <a:lnTo>
                    <a:pt x="8" y="11"/>
                  </a:lnTo>
                  <a:lnTo>
                    <a:pt x="8" y="15"/>
                  </a:lnTo>
                  <a:lnTo>
                    <a:pt x="8" y="19"/>
                  </a:lnTo>
                  <a:lnTo>
                    <a:pt x="0" y="19"/>
                  </a:lnTo>
                  <a:lnTo>
                    <a:pt x="0" y="19"/>
                  </a:lnTo>
                  <a:lnTo>
                    <a:pt x="4" y="23"/>
                  </a:lnTo>
                  <a:lnTo>
                    <a:pt x="4" y="26"/>
                  </a:lnTo>
                  <a:lnTo>
                    <a:pt x="4" y="30"/>
                  </a:lnTo>
                  <a:lnTo>
                    <a:pt x="4" y="30"/>
                  </a:lnTo>
                  <a:lnTo>
                    <a:pt x="0" y="34"/>
                  </a:lnTo>
                  <a:lnTo>
                    <a:pt x="0" y="34"/>
                  </a:lnTo>
                  <a:lnTo>
                    <a:pt x="4" y="37"/>
                  </a:lnTo>
                  <a:lnTo>
                    <a:pt x="4" y="45"/>
                  </a:lnTo>
                  <a:lnTo>
                    <a:pt x="8" y="45"/>
                  </a:lnTo>
                  <a:lnTo>
                    <a:pt x="15" y="48"/>
                  </a:lnTo>
                  <a:lnTo>
                    <a:pt x="19" y="52"/>
                  </a:lnTo>
                  <a:lnTo>
                    <a:pt x="23" y="52"/>
                  </a:lnTo>
                  <a:lnTo>
                    <a:pt x="30" y="56"/>
                  </a:lnTo>
                  <a:lnTo>
                    <a:pt x="37" y="56"/>
                  </a:lnTo>
                  <a:lnTo>
                    <a:pt x="37" y="52"/>
                  </a:lnTo>
                  <a:lnTo>
                    <a:pt x="41" y="56"/>
                  </a:lnTo>
                  <a:lnTo>
                    <a:pt x="41" y="52"/>
                  </a:lnTo>
                  <a:lnTo>
                    <a:pt x="45" y="52"/>
                  </a:lnTo>
                  <a:lnTo>
                    <a:pt x="49" y="52"/>
                  </a:lnTo>
                  <a:lnTo>
                    <a:pt x="49" y="48"/>
                  </a:lnTo>
                  <a:lnTo>
                    <a:pt x="52" y="45"/>
                  </a:lnTo>
                  <a:lnTo>
                    <a:pt x="56" y="48"/>
                  </a:lnTo>
                  <a:lnTo>
                    <a:pt x="60" y="48"/>
                  </a:lnTo>
                  <a:lnTo>
                    <a:pt x="63" y="4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54" name="Freeform 49"/>
            <p:cNvSpPr>
              <a:spLocks/>
            </p:cNvSpPr>
            <p:nvPr/>
          </p:nvSpPr>
          <p:spPr bwMode="auto">
            <a:xfrm>
              <a:off x="4617251" y="2140231"/>
              <a:ext cx="104218" cy="43745"/>
            </a:xfrm>
            <a:custGeom>
              <a:avLst/>
              <a:gdLst>
                <a:gd name="T0" fmla="*/ 0 w 81"/>
                <a:gd name="T1" fmla="*/ 26 h 34"/>
                <a:gd name="T2" fmla="*/ 11 w 81"/>
                <a:gd name="T3" fmla="*/ 30 h 34"/>
                <a:gd name="T4" fmla="*/ 18 w 81"/>
                <a:gd name="T5" fmla="*/ 34 h 34"/>
                <a:gd name="T6" fmla="*/ 22 w 81"/>
                <a:gd name="T7" fmla="*/ 30 h 34"/>
                <a:gd name="T8" fmla="*/ 33 w 81"/>
                <a:gd name="T9" fmla="*/ 30 h 34"/>
                <a:gd name="T10" fmla="*/ 33 w 81"/>
                <a:gd name="T11" fmla="*/ 26 h 34"/>
                <a:gd name="T12" fmla="*/ 37 w 81"/>
                <a:gd name="T13" fmla="*/ 26 h 34"/>
                <a:gd name="T14" fmla="*/ 41 w 81"/>
                <a:gd name="T15" fmla="*/ 23 h 34"/>
                <a:gd name="T16" fmla="*/ 48 w 81"/>
                <a:gd name="T17" fmla="*/ 26 h 34"/>
                <a:gd name="T18" fmla="*/ 48 w 81"/>
                <a:gd name="T19" fmla="*/ 23 h 34"/>
                <a:gd name="T20" fmla="*/ 52 w 81"/>
                <a:gd name="T21" fmla="*/ 19 h 34"/>
                <a:gd name="T22" fmla="*/ 52 w 81"/>
                <a:gd name="T23" fmla="*/ 15 h 34"/>
                <a:gd name="T24" fmla="*/ 59 w 81"/>
                <a:gd name="T25" fmla="*/ 15 h 34"/>
                <a:gd name="T26" fmla="*/ 63 w 81"/>
                <a:gd name="T27" fmla="*/ 19 h 34"/>
                <a:gd name="T28" fmla="*/ 70 w 81"/>
                <a:gd name="T29" fmla="*/ 15 h 34"/>
                <a:gd name="T30" fmla="*/ 74 w 81"/>
                <a:gd name="T31" fmla="*/ 19 h 34"/>
                <a:gd name="T32" fmla="*/ 78 w 81"/>
                <a:gd name="T33" fmla="*/ 15 h 34"/>
                <a:gd name="T34" fmla="*/ 78 w 81"/>
                <a:gd name="T35" fmla="*/ 12 h 34"/>
                <a:gd name="T36" fmla="*/ 81 w 81"/>
                <a:gd name="T37" fmla="*/ 4 h 34"/>
                <a:gd name="T38" fmla="*/ 81 w 81"/>
                <a:gd name="T39" fmla="*/ 4 h 34"/>
                <a:gd name="T40" fmla="*/ 74 w 81"/>
                <a:gd name="T41" fmla="*/ 0 h 34"/>
                <a:gd name="T42" fmla="*/ 70 w 81"/>
                <a:gd name="T43" fmla="*/ 0 h 34"/>
                <a:gd name="T44" fmla="*/ 66 w 81"/>
                <a:gd name="T45" fmla="*/ 0 h 34"/>
                <a:gd name="T46" fmla="*/ 63 w 81"/>
                <a:gd name="T47" fmla="*/ 0 h 34"/>
                <a:gd name="T48" fmla="*/ 63 w 81"/>
                <a:gd name="T49" fmla="*/ 0 h 34"/>
                <a:gd name="T50" fmla="*/ 59 w 81"/>
                <a:gd name="T51" fmla="*/ 0 h 34"/>
                <a:gd name="T52" fmla="*/ 59 w 81"/>
                <a:gd name="T53" fmla="*/ 0 h 34"/>
                <a:gd name="T54" fmla="*/ 52 w 81"/>
                <a:gd name="T55" fmla="*/ 0 h 34"/>
                <a:gd name="T56" fmla="*/ 52 w 81"/>
                <a:gd name="T57" fmla="*/ 0 h 34"/>
                <a:gd name="T58" fmla="*/ 48 w 81"/>
                <a:gd name="T59" fmla="*/ 0 h 34"/>
                <a:gd name="T60" fmla="*/ 48 w 81"/>
                <a:gd name="T61" fmla="*/ 4 h 34"/>
                <a:gd name="T62" fmla="*/ 44 w 81"/>
                <a:gd name="T63" fmla="*/ 4 h 34"/>
                <a:gd name="T64" fmla="*/ 41 w 81"/>
                <a:gd name="T65" fmla="*/ 4 h 34"/>
                <a:gd name="T66" fmla="*/ 41 w 81"/>
                <a:gd name="T67" fmla="*/ 4 h 34"/>
                <a:gd name="T68" fmla="*/ 33 w 81"/>
                <a:gd name="T69" fmla="*/ 4 h 34"/>
                <a:gd name="T70" fmla="*/ 29 w 81"/>
                <a:gd name="T71" fmla="*/ 4 h 34"/>
                <a:gd name="T72" fmla="*/ 26 w 81"/>
                <a:gd name="T73" fmla="*/ 8 h 34"/>
                <a:gd name="T74" fmla="*/ 22 w 81"/>
                <a:gd name="T75" fmla="*/ 12 h 34"/>
                <a:gd name="T76" fmla="*/ 15 w 81"/>
                <a:gd name="T77" fmla="*/ 12 h 34"/>
                <a:gd name="T78" fmla="*/ 11 w 81"/>
                <a:gd name="T79" fmla="*/ 12 h 34"/>
                <a:gd name="T80" fmla="*/ 7 w 81"/>
                <a:gd name="T81" fmla="*/ 12 h 34"/>
                <a:gd name="T82" fmla="*/ 3 w 81"/>
                <a:gd name="T83" fmla="*/ 12 h 34"/>
                <a:gd name="T84" fmla="*/ 0 w 81"/>
                <a:gd name="T85" fmla="*/ 15 h 34"/>
                <a:gd name="T86" fmla="*/ 0 w 81"/>
                <a:gd name="T87" fmla="*/ 15 h 34"/>
                <a:gd name="T88" fmla="*/ 0 w 81"/>
                <a:gd name="T89" fmla="*/ 19 h 34"/>
                <a:gd name="T90" fmla="*/ 0 w 81"/>
                <a:gd name="T91"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1" h="34">
                  <a:moveTo>
                    <a:pt x="0" y="26"/>
                  </a:moveTo>
                  <a:lnTo>
                    <a:pt x="11" y="30"/>
                  </a:lnTo>
                  <a:lnTo>
                    <a:pt x="18" y="34"/>
                  </a:lnTo>
                  <a:lnTo>
                    <a:pt x="22" y="30"/>
                  </a:lnTo>
                  <a:lnTo>
                    <a:pt x="33" y="30"/>
                  </a:lnTo>
                  <a:lnTo>
                    <a:pt x="33" y="26"/>
                  </a:lnTo>
                  <a:lnTo>
                    <a:pt x="37" y="26"/>
                  </a:lnTo>
                  <a:lnTo>
                    <a:pt x="41" y="23"/>
                  </a:lnTo>
                  <a:lnTo>
                    <a:pt x="48" y="26"/>
                  </a:lnTo>
                  <a:lnTo>
                    <a:pt x="48" y="23"/>
                  </a:lnTo>
                  <a:lnTo>
                    <a:pt x="52" y="19"/>
                  </a:lnTo>
                  <a:lnTo>
                    <a:pt x="52" y="15"/>
                  </a:lnTo>
                  <a:lnTo>
                    <a:pt x="59" y="15"/>
                  </a:lnTo>
                  <a:lnTo>
                    <a:pt x="63" y="19"/>
                  </a:lnTo>
                  <a:lnTo>
                    <a:pt x="70" y="15"/>
                  </a:lnTo>
                  <a:lnTo>
                    <a:pt x="74" y="19"/>
                  </a:lnTo>
                  <a:lnTo>
                    <a:pt x="78" y="15"/>
                  </a:lnTo>
                  <a:lnTo>
                    <a:pt x="78" y="12"/>
                  </a:lnTo>
                  <a:lnTo>
                    <a:pt x="81" y="4"/>
                  </a:lnTo>
                  <a:lnTo>
                    <a:pt x="81" y="4"/>
                  </a:lnTo>
                  <a:lnTo>
                    <a:pt x="74" y="0"/>
                  </a:lnTo>
                  <a:lnTo>
                    <a:pt x="70" y="0"/>
                  </a:lnTo>
                  <a:lnTo>
                    <a:pt x="66" y="0"/>
                  </a:lnTo>
                  <a:lnTo>
                    <a:pt x="63" y="0"/>
                  </a:lnTo>
                  <a:lnTo>
                    <a:pt x="63" y="0"/>
                  </a:lnTo>
                  <a:lnTo>
                    <a:pt x="59" y="0"/>
                  </a:lnTo>
                  <a:lnTo>
                    <a:pt x="59" y="0"/>
                  </a:lnTo>
                  <a:lnTo>
                    <a:pt x="52" y="0"/>
                  </a:lnTo>
                  <a:lnTo>
                    <a:pt x="52" y="0"/>
                  </a:lnTo>
                  <a:lnTo>
                    <a:pt x="48" y="0"/>
                  </a:lnTo>
                  <a:lnTo>
                    <a:pt x="48" y="4"/>
                  </a:lnTo>
                  <a:lnTo>
                    <a:pt x="44" y="4"/>
                  </a:lnTo>
                  <a:lnTo>
                    <a:pt x="41" y="4"/>
                  </a:lnTo>
                  <a:lnTo>
                    <a:pt x="41" y="4"/>
                  </a:lnTo>
                  <a:lnTo>
                    <a:pt x="33" y="4"/>
                  </a:lnTo>
                  <a:lnTo>
                    <a:pt x="29" y="4"/>
                  </a:lnTo>
                  <a:lnTo>
                    <a:pt x="26" y="8"/>
                  </a:lnTo>
                  <a:lnTo>
                    <a:pt x="22" y="12"/>
                  </a:lnTo>
                  <a:lnTo>
                    <a:pt x="15" y="12"/>
                  </a:lnTo>
                  <a:lnTo>
                    <a:pt x="11" y="12"/>
                  </a:lnTo>
                  <a:lnTo>
                    <a:pt x="7" y="12"/>
                  </a:lnTo>
                  <a:lnTo>
                    <a:pt x="3" y="12"/>
                  </a:lnTo>
                  <a:lnTo>
                    <a:pt x="0" y="15"/>
                  </a:lnTo>
                  <a:lnTo>
                    <a:pt x="0" y="15"/>
                  </a:lnTo>
                  <a:lnTo>
                    <a:pt x="0" y="19"/>
                  </a:lnTo>
                  <a:lnTo>
                    <a:pt x="0" y="2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55" name="Freeform 50"/>
            <p:cNvSpPr>
              <a:spLocks/>
            </p:cNvSpPr>
            <p:nvPr/>
          </p:nvSpPr>
          <p:spPr bwMode="auto">
            <a:xfrm>
              <a:off x="4731760" y="2265035"/>
              <a:ext cx="123517" cy="66905"/>
            </a:xfrm>
            <a:custGeom>
              <a:avLst/>
              <a:gdLst>
                <a:gd name="T0" fmla="*/ 7 w 96"/>
                <a:gd name="T1" fmla="*/ 0 h 52"/>
                <a:gd name="T2" fmla="*/ 11 w 96"/>
                <a:gd name="T3" fmla="*/ 4 h 52"/>
                <a:gd name="T4" fmla="*/ 11 w 96"/>
                <a:gd name="T5" fmla="*/ 7 h 52"/>
                <a:gd name="T6" fmla="*/ 18 w 96"/>
                <a:gd name="T7" fmla="*/ 4 h 52"/>
                <a:gd name="T8" fmla="*/ 22 w 96"/>
                <a:gd name="T9" fmla="*/ 7 h 52"/>
                <a:gd name="T10" fmla="*/ 33 w 96"/>
                <a:gd name="T11" fmla="*/ 7 h 52"/>
                <a:gd name="T12" fmla="*/ 37 w 96"/>
                <a:gd name="T13" fmla="*/ 7 h 52"/>
                <a:gd name="T14" fmla="*/ 44 w 96"/>
                <a:gd name="T15" fmla="*/ 7 h 52"/>
                <a:gd name="T16" fmla="*/ 51 w 96"/>
                <a:gd name="T17" fmla="*/ 7 h 52"/>
                <a:gd name="T18" fmla="*/ 59 w 96"/>
                <a:gd name="T19" fmla="*/ 4 h 52"/>
                <a:gd name="T20" fmla="*/ 70 w 96"/>
                <a:gd name="T21" fmla="*/ 0 h 52"/>
                <a:gd name="T22" fmla="*/ 81 w 96"/>
                <a:gd name="T23" fmla="*/ 0 h 52"/>
                <a:gd name="T24" fmla="*/ 89 w 96"/>
                <a:gd name="T25" fmla="*/ 0 h 52"/>
                <a:gd name="T26" fmla="*/ 92 w 96"/>
                <a:gd name="T27" fmla="*/ 4 h 52"/>
                <a:gd name="T28" fmla="*/ 96 w 96"/>
                <a:gd name="T29" fmla="*/ 7 h 52"/>
                <a:gd name="T30" fmla="*/ 92 w 96"/>
                <a:gd name="T31" fmla="*/ 15 h 52"/>
                <a:gd name="T32" fmla="*/ 85 w 96"/>
                <a:gd name="T33" fmla="*/ 15 h 52"/>
                <a:gd name="T34" fmla="*/ 85 w 96"/>
                <a:gd name="T35" fmla="*/ 26 h 52"/>
                <a:gd name="T36" fmla="*/ 81 w 96"/>
                <a:gd name="T37" fmla="*/ 30 h 52"/>
                <a:gd name="T38" fmla="*/ 89 w 96"/>
                <a:gd name="T39" fmla="*/ 37 h 52"/>
                <a:gd name="T40" fmla="*/ 89 w 96"/>
                <a:gd name="T41" fmla="*/ 41 h 52"/>
                <a:gd name="T42" fmla="*/ 85 w 96"/>
                <a:gd name="T43" fmla="*/ 41 h 52"/>
                <a:gd name="T44" fmla="*/ 74 w 96"/>
                <a:gd name="T45" fmla="*/ 37 h 52"/>
                <a:gd name="T46" fmla="*/ 70 w 96"/>
                <a:gd name="T47" fmla="*/ 41 h 52"/>
                <a:gd name="T48" fmla="*/ 66 w 96"/>
                <a:gd name="T49" fmla="*/ 41 h 52"/>
                <a:gd name="T50" fmla="*/ 63 w 96"/>
                <a:gd name="T51" fmla="*/ 44 h 52"/>
                <a:gd name="T52" fmla="*/ 63 w 96"/>
                <a:gd name="T53" fmla="*/ 52 h 52"/>
                <a:gd name="T54" fmla="*/ 55 w 96"/>
                <a:gd name="T55" fmla="*/ 52 h 52"/>
                <a:gd name="T56" fmla="*/ 48 w 96"/>
                <a:gd name="T57" fmla="*/ 52 h 52"/>
                <a:gd name="T58" fmla="*/ 44 w 96"/>
                <a:gd name="T59" fmla="*/ 52 h 52"/>
                <a:gd name="T60" fmla="*/ 40 w 96"/>
                <a:gd name="T61" fmla="*/ 52 h 52"/>
                <a:gd name="T62" fmla="*/ 29 w 96"/>
                <a:gd name="T63" fmla="*/ 48 h 52"/>
                <a:gd name="T64" fmla="*/ 22 w 96"/>
                <a:gd name="T65" fmla="*/ 52 h 52"/>
                <a:gd name="T66" fmla="*/ 18 w 96"/>
                <a:gd name="T67" fmla="*/ 52 h 52"/>
                <a:gd name="T68" fmla="*/ 14 w 96"/>
                <a:gd name="T69" fmla="*/ 48 h 52"/>
                <a:gd name="T70" fmla="*/ 11 w 96"/>
                <a:gd name="T71" fmla="*/ 41 h 52"/>
                <a:gd name="T72" fmla="*/ 3 w 96"/>
                <a:gd name="T73" fmla="*/ 33 h 52"/>
                <a:gd name="T74" fmla="*/ 3 w 96"/>
                <a:gd name="T75" fmla="*/ 30 h 52"/>
                <a:gd name="T76" fmla="*/ 7 w 96"/>
                <a:gd name="T77" fmla="*/ 22 h 52"/>
                <a:gd name="T78" fmla="*/ 7 w 96"/>
                <a:gd name="T79" fmla="*/ 15 h 52"/>
                <a:gd name="T80" fmla="*/ 0 w 96"/>
                <a:gd name="T81" fmla="*/ 4 h 52"/>
                <a:gd name="T82" fmla="*/ 3 w 96"/>
                <a:gd name="T8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 h="52">
                  <a:moveTo>
                    <a:pt x="3" y="0"/>
                  </a:moveTo>
                  <a:lnTo>
                    <a:pt x="7" y="0"/>
                  </a:lnTo>
                  <a:lnTo>
                    <a:pt x="11" y="0"/>
                  </a:lnTo>
                  <a:lnTo>
                    <a:pt x="11" y="4"/>
                  </a:lnTo>
                  <a:lnTo>
                    <a:pt x="7" y="4"/>
                  </a:lnTo>
                  <a:lnTo>
                    <a:pt x="11" y="7"/>
                  </a:lnTo>
                  <a:lnTo>
                    <a:pt x="14" y="4"/>
                  </a:lnTo>
                  <a:lnTo>
                    <a:pt x="18" y="4"/>
                  </a:lnTo>
                  <a:lnTo>
                    <a:pt x="18" y="7"/>
                  </a:lnTo>
                  <a:lnTo>
                    <a:pt x="22" y="7"/>
                  </a:lnTo>
                  <a:lnTo>
                    <a:pt x="26" y="7"/>
                  </a:lnTo>
                  <a:lnTo>
                    <a:pt x="33" y="7"/>
                  </a:lnTo>
                  <a:lnTo>
                    <a:pt x="37" y="7"/>
                  </a:lnTo>
                  <a:lnTo>
                    <a:pt x="37" y="7"/>
                  </a:lnTo>
                  <a:lnTo>
                    <a:pt x="40" y="7"/>
                  </a:lnTo>
                  <a:lnTo>
                    <a:pt x="44" y="7"/>
                  </a:lnTo>
                  <a:lnTo>
                    <a:pt x="51" y="7"/>
                  </a:lnTo>
                  <a:lnTo>
                    <a:pt x="51" y="7"/>
                  </a:lnTo>
                  <a:lnTo>
                    <a:pt x="55" y="4"/>
                  </a:lnTo>
                  <a:lnTo>
                    <a:pt x="59" y="4"/>
                  </a:lnTo>
                  <a:lnTo>
                    <a:pt x="66" y="0"/>
                  </a:lnTo>
                  <a:lnTo>
                    <a:pt x="70" y="0"/>
                  </a:lnTo>
                  <a:lnTo>
                    <a:pt x="77" y="0"/>
                  </a:lnTo>
                  <a:lnTo>
                    <a:pt x="81" y="0"/>
                  </a:lnTo>
                  <a:lnTo>
                    <a:pt x="85" y="4"/>
                  </a:lnTo>
                  <a:lnTo>
                    <a:pt x="89" y="0"/>
                  </a:lnTo>
                  <a:lnTo>
                    <a:pt x="92" y="4"/>
                  </a:lnTo>
                  <a:lnTo>
                    <a:pt x="92" y="4"/>
                  </a:lnTo>
                  <a:lnTo>
                    <a:pt x="96" y="4"/>
                  </a:lnTo>
                  <a:lnTo>
                    <a:pt x="96" y="7"/>
                  </a:lnTo>
                  <a:lnTo>
                    <a:pt x="96" y="11"/>
                  </a:lnTo>
                  <a:lnTo>
                    <a:pt x="92" y="15"/>
                  </a:lnTo>
                  <a:lnTo>
                    <a:pt x="92" y="11"/>
                  </a:lnTo>
                  <a:lnTo>
                    <a:pt x="85" y="15"/>
                  </a:lnTo>
                  <a:lnTo>
                    <a:pt x="89" y="22"/>
                  </a:lnTo>
                  <a:lnTo>
                    <a:pt x="85" y="26"/>
                  </a:lnTo>
                  <a:lnTo>
                    <a:pt x="81" y="30"/>
                  </a:lnTo>
                  <a:lnTo>
                    <a:pt x="81" y="30"/>
                  </a:lnTo>
                  <a:lnTo>
                    <a:pt x="85" y="30"/>
                  </a:lnTo>
                  <a:lnTo>
                    <a:pt x="89" y="37"/>
                  </a:lnTo>
                  <a:lnTo>
                    <a:pt x="89" y="37"/>
                  </a:lnTo>
                  <a:lnTo>
                    <a:pt x="89" y="41"/>
                  </a:lnTo>
                  <a:lnTo>
                    <a:pt x="85" y="37"/>
                  </a:lnTo>
                  <a:lnTo>
                    <a:pt x="85" y="41"/>
                  </a:lnTo>
                  <a:lnTo>
                    <a:pt x="81" y="37"/>
                  </a:lnTo>
                  <a:lnTo>
                    <a:pt x="74" y="37"/>
                  </a:lnTo>
                  <a:lnTo>
                    <a:pt x="74" y="37"/>
                  </a:lnTo>
                  <a:lnTo>
                    <a:pt x="70" y="41"/>
                  </a:lnTo>
                  <a:lnTo>
                    <a:pt x="66" y="41"/>
                  </a:lnTo>
                  <a:lnTo>
                    <a:pt x="66" y="41"/>
                  </a:lnTo>
                  <a:lnTo>
                    <a:pt x="66" y="41"/>
                  </a:lnTo>
                  <a:lnTo>
                    <a:pt x="63" y="44"/>
                  </a:lnTo>
                  <a:lnTo>
                    <a:pt x="63" y="48"/>
                  </a:lnTo>
                  <a:lnTo>
                    <a:pt x="63" y="52"/>
                  </a:lnTo>
                  <a:lnTo>
                    <a:pt x="63" y="52"/>
                  </a:lnTo>
                  <a:lnTo>
                    <a:pt x="55" y="52"/>
                  </a:lnTo>
                  <a:lnTo>
                    <a:pt x="51" y="52"/>
                  </a:lnTo>
                  <a:lnTo>
                    <a:pt x="48" y="52"/>
                  </a:lnTo>
                  <a:lnTo>
                    <a:pt x="44" y="52"/>
                  </a:lnTo>
                  <a:lnTo>
                    <a:pt x="44" y="52"/>
                  </a:lnTo>
                  <a:lnTo>
                    <a:pt x="40" y="52"/>
                  </a:lnTo>
                  <a:lnTo>
                    <a:pt x="40" y="52"/>
                  </a:lnTo>
                  <a:lnTo>
                    <a:pt x="33" y="52"/>
                  </a:lnTo>
                  <a:lnTo>
                    <a:pt x="29" y="48"/>
                  </a:lnTo>
                  <a:lnTo>
                    <a:pt x="29" y="52"/>
                  </a:lnTo>
                  <a:lnTo>
                    <a:pt x="22" y="52"/>
                  </a:lnTo>
                  <a:lnTo>
                    <a:pt x="18" y="52"/>
                  </a:lnTo>
                  <a:lnTo>
                    <a:pt x="18" y="52"/>
                  </a:lnTo>
                  <a:lnTo>
                    <a:pt x="18" y="52"/>
                  </a:lnTo>
                  <a:lnTo>
                    <a:pt x="14" y="48"/>
                  </a:lnTo>
                  <a:lnTo>
                    <a:pt x="14" y="44"/>
                  </a:lnTo>
                  <a:lnTo>
                    <a:pt x="11" y="41"/>
                  </a:lnTo>
                  <a:lnTo>
                    <a:pt x="3" y="33"/>
                  </a:lnTo>
                  <a:lnTo>
                    <a:pt x="3" y="33"/>
                  </a:lnTo>
                  <a:lnTo>
                    <a:pt x="7" y="33"/>
                  </a:lnTo>
                  <a:lnTo>
                    <a:pt x="3" y="30"/>
                  </a:lnTo>
                  <a:lnTo>
                    <a:pt x="3" y="26"/>
                  </a:lnTo>
                  <a:lnTo>
                    <a:pt x="7" y="22"/>
                  </a:lnTo>
                  <a:lnTo>
                    <a:pt x="11" y="18"/>
                  </a:lnTo>
                  <a:lnTo>
                    <a:pt x="7" y="15"/>
                  </a:lnTo>
                  <a:lnTo>
                    <a:pt x="3" y="11"/>
                  </a:lnTo>
                  <a:lnTo>
                    <a:pt x="0" y="4"/>
                  </a:lnTo>
                  <a:lnTo>
                    <a:pt x="3" y="0"/>
                  </a:ln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56" name="Freeform 51"/>
            <p:cNvSpPr>
              <a:spLocks/>
            </p:cNvSpPr>
            <p:nvPr/>
          </p:nvSpPr>
          <p:spPr bwMode="auto">
            <a:xfrm>
              <a:off x="4698308" y="2307493"/>
              <a:ext cx="56612" cy="38599"/>
            </a:xfrm>
            <a:custGeom>
              <a:avLst/>
              <a:gdLst>
                <a:gd name="T0" fmla="*/ 29 w 44"/>
                <a:gd name="T1" fmla="*/ 0 h 30"/>
                <a:gd name="T2" fmla="*/ 37 w 44"/>
                <a:gd name="T3" fmla="*/ 8 h 30"/>
                <a:gd name="T4" fmla="*/ 40 w 44"/>
                <a:gd name="T5" fmla="*/ 11 h 30"/>
                <a:gd name="T6" fmla="*/ 40 w 44"/>
                <a:gd name="T7" fmla="*/ 15 h 30"/>
                <a:gd name="T8" fmla="*/ 44 w 44"/>
                <a:gd name="T9" fmla="*/ 19 h 30"/>
                <a:gd name="T10" fmla="*/ 40 w 44"/>
                <a:gd name="T11" fmla="*/ 23 h 30"/>
                <a:gd name="T12" fmla="*/ 37 w 44"/>
                <a:gd name="T13" fmla="*/ 23 h 30"/>
                <a:gd name="T14" fmla="*/ 33 w 44"/>
                <a:gd name="T15" fmla="*/ 23 h 30"/>
                <a:gd name="T16" fmla="*/ 26 w 44"/>
                <a:gd name="T17" fmla="*/ 23 h 30"/>
                <a:gd name="T18" fmla="*/ 22 w 44"/>
                <a:gd name="T19" fmla="*/ 26 h 30"/>
                <a:gd name="T20" fmla="*/ 22 w 44"/>
                <a:gd name="T21" fmla="*/ 26 h 30"/>
                <a:gd name="T22" fmla="*/ 18 w 44"/>
                <a:gd name="T23" fmla="*/ 26 h 30"/>
                <a:gd name="T24" fmla="*/ 11 w 44"/>
                <a:gd name="T25" fmla="*/ 30 h 30"/>
                <a:gd name="T26" fmla="*/ 11 w 44"/>
                <a:gd name="T27" fmla="*/ 30 h 30"/>
                <a:gd name="T28" fmla="*/ 7 w 44"/>
                <a:gd name="T29" fmla="*/ 30 h 30"/>
                <a:gd name="T30" fmla="*/ 7 w 44"/>
                <a:gd name="T31" fmla="*/ 26 h 30"/>
                <a:gd name="T32" fmla="*/ 3 w 44"/>
                <a:gd name="T33" fmla="*/ 23 h 30"/>
                <a:gd name="T34" fmla="*/ 0 w 44"/>
                <a:gd name="T35" fmla="*/ 15 h 30"/>
                <a:gd name="T36" fmla="*/ 3 w 44"/>
                <a:gd name="T37" fmla="*/ 11 h 30"/>
                <a:gd name="T38" fmla="*/ 3 w 44"/>
                <a:gd name="T39" fmla="*/ 11 h 30"/>
                <a:gd name="T40" fmla="*/ 3 w 44"/>
                <a:gd name="T41" fmla="*/ 11 h 30"/>
                <a:gd name="T42" fmla="*/ 3 w 44"/>
                <a:gd name="T43" fmla="*/ 8 h 30"/>
                <a:gd name="T44" fmla="*/ 7 w 44"/>
                <a:gd name="T45" fmla="*/ 4 h 30"/>
                <a:gd name="T46" fmla="*/ 11 w 44"/>
                <a:gd name="T47" fmla="*/ 4 h 30"/>
                <a:gd name="T48" fmla="*/ 15 w 44"/>
                <a:gd name="T49" fmla="*/ 4 h 30"/>
                <a:gd name="T50" fmla="*/ 22 w 44"/>
                <a:gd name="T51" fmla="*/ 0 h 30"/>
                <a:gd name="T52" fmla="*/ 22 w 44"/>
                <a:gd name="T53" fmla="*/ 4 h 30"/>
                <a:gd name="T54" fmla="*/ 29 w 44"/>
                <a:gd name="T55" fmla="*/ 0 h 30"/>
                <a:gd name="T56" fmla="*/ 29 w 44"/>
                <a:gd name="T5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 h="30">
                  <a:moveTo>
                    <a:pt x="29" y="0"/>
                  </a:moveTo>
                  <a:lnTo>
                    <a:pt x="37" y="8"/>
                  </a:lnTo>
                  <a:lnTo>
                    <a:pt x="40" y="11"/>
                  </a:lnTo>
                  <a:lnTo>
                    <a:pt x="40" y="15"/>
                  </a:lnTo>
                  <a:lnTo>
                    <a:pt x="44" y="19"/>
                  </a:lnTo>
                  <a:lnTo>
                    <a:pt x="40" y="23"/>
                  </a:lnTo>
                  <a:lnTo>
                    <a:pt x="37" y="23"/>
                  </a:lnTo>
                  <a:lnTo>
                    <a:pt x="33" y="23"/>
                  </a:lnTo>
                  <a:lnTo>
                    <a:pt x="26" y="23"/>
                  </a:lnTo>
                  <a:lnTo>
                    <a:pt x="22" y="26"/>
                  </a:lnTo>
                  <a:lnTo>
                    <a:pt x="22" y="26"/>
                  </a:lnTo>
                  <a:lnTo>
                    <a:pt x="18" y="26"/>
                  </a:lnTo>
                  <a:lnTo>
                    <a:pt x="11" y="30"/>
                  </a:lnTo>
                  <a:lnTo>
                    <a:pt x="11" y="30"/>
                  </a:lnTo>
                  <a:lnTo>
                    <a:pt x="7" y="30"/>
                  </a:lnTo>
                  <a:lnTo>
                    <a:pt x="7" y="26"/>
                  </a:lnTo>
                  <a:lnTo>
                    <a:pt x="3" y="23"/>
                  </a:lnTo>
                  <a:lnTo>
                    <a:pt x="0" y="15"/>
                  </a:lnTo>
                  <a:lnTo>
                    <a:pt x="3" y="11"/>
                  </a:lnTo>
                  <a:lnTo>
                    <a:pt x="3" y="11"/>
                  </a:lnTo>
                  <a:lnTo>
                    <a:pt x="3" y="11"/>
                  </a:lnTo>
                  <a:lnTo>
                    <a:pt x="3" y="8"/>
                  </a:lnTo>
                  <a:lnTo>
                    <a:pt x="7" y="4"/>
                  </a:lnTo>
                  <a:lnTo>
                    <a:pt x="11" y="4"/>
                  </a:lnTo>
                  <a:lnTo>
                    <a:pt x="15" y="4"/>
                  </a:lnTo>
                  <a:lnTo>
                    <a:pt x="22" y="0"/>
                  </a:lnTo>
                  <a:lnTo>
                    <a:pt x="22" y="4"/>
                  </a:lnTo>
                  <a:lnTo>
                    <a:pt x="29" y="0"/>
                  </a:lnTo>
                  <a:lnTo>
                    <a:pt x="29"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57" name="Freeform 52"/>
            <p:cNvSpPr>
              <a:spLocks/>
            </p:cNvSpPr>
            <p:nvPr/>
          </p:nvSpPr>
          <p:spPr bwMode="auto">
            <a:xfrm>
              <a:off x="4673864" y="2303634"/>
              <a:ext cx="38599" cy="65619"/>
            </a:xfrm>
            <a:custGeom>
              <a:avLst/>
              <a:gdLst>
                <a:gd name="T0" fmla="*/ 22 w 30"/>
                <a:gd name="T1" fmla="*/ 14 h 51"/>
                <a:gd name="T2" fmla="*/ 19 w 30"/>
                <a:gd name="T3" fmla="*/ 18 h 51"/>
                <a:gd name="T4" fmla="*/ 22 w 30"/>
                <a:gd name="T5" fmla="*/ 26 h 51"/>
                <a:gd name="T6" fmla="*/ 26 w 30"/>
                <a:gd name="T7" fmla="*/ 29 h 51"/>
                <a:gd name="T8" fmla="*/ 26 w 30"/>
                <a:gd name="T9" fmla="*/ 33 h 51"/>
                <a:gd name="T10" fmla="*/ 30 w 30"/>
                <a:gd name="T11" fmla="*/ 33 h 51"/>
                <a:gd name="T12" fmla="*/ 30 w 30"/>
                <a:gd name="T13" fmla="*/ 37 h 51"/>
                <a:gd name="T14" fmla="*/ 26 w 30"/>
                <a:gd name="T15" fmla="*/ 44 h 51"/>
                <a:gd name="T16" fmla="*/ 19 w 30"/>
                <a:gd name="T17" fmla="*/ 44 h 51"/>
                <a:gd name="T18" fmla="*/ 19 w 30"/>
                <a:gd name="T19" fmla="*/ 48 h 51"/>
                <a:gd name="T20" fmla="*/ 19 w 30"/>
                <a:gd name="T21" fmla="*/ 51 h 51"/>
                <a:gd name="T22" fmla="*/ 15 w 30"/>
                <a:gd name="T23" fmla="*/ 51 h 51"/>
                <a:gd name="T24" fmla="*/ 11 w 30"/>
                <a:gd name="T25" fmla="*/ 51 h 51"/>
                <a:gd name="T26" fmla="*/ 8 w 30"/>
                <a:gd name="T27" fmla="*/ 44 h 51"/>
                <a:gd name="T28" fmla="*/ 4 w 30"/>
                <a:gd name="T29" fmla="*/ 44 h 51"/>
                <a:gd name="T30" fmla="*/ 0 w 30"/>
                <a:gd name="T31" fmla="*/ 44 h 51"/>
                <a:gd name="T32" fmla="*/ 4 w 30"/>
                <a:gd name="T33" fmla="*/ 40 h 51"/>
                <a:gd name="T34" fmla="*/ 0 w 30"/>
                <a:gd name="T35" fmla="*/ 37 h 51"/>
                <a:gd name="T36" fmla="*/ 0 w 30"/>
                <a:gd name="T37" fmla="*/ 33 h 51"/>
                <a:gd name="T38" fmla="*/ 4 w 30"/>
                <a:gd name="T39" fmla="*/ 29 h 51"/>
                <a:gd name="T40" fmla="*/ 0 w 30"/>
                <a:gd name="T41" fmla="*/ 26 h 51"/>
                <a:gd name="T42" fmla="*/ 4 w 30"/>
                <a:gd name="T43" fmla="*/ 18 h 51"/>
                <a:gd name="T44" fmla="*/ 4 w 30"/>
                <a:gd name="T45" fmla="*/ 18 h 51"/>
                <a:gd name="T46" fmla="*/ 4 w 30"/>
                <a:gd name="T47" fmla="*/ 14 h 51"/>
                <a:gd name="T48" fmla="*/ 0 w 30"/>
                <a:gd name="T49" fmla="*/ 14 h 51"/>
                <a:gd name="T50" fmla="*/ 0 w 30"/>
                <a:gd name="T51" fmla="*/ 7 h 51"/>
                <a:gd name="T52" fmla="*/ 0 w 30"/>
                <a:gd name="T53" fmla="*/ 3 h 51"/>
                <a:gd name="T54" fmla="*/ 4 w 30"/>
                <a:gd name="T55" fmla="*/ 0 h 51"/>
                <a:gd name="T56" fmla="*/ 8 w 30"/>
                <a:gd name="T57" fmla="*/ 0 h 51"/>
                <a:gd name="T58" fmla="*/ 8 w 30"/>
                <a:gd name="T59" fmla="*/ 3 h 51"/>
                <a:gd name="T60" fmla="*/ 11 w 30"/>
                <a:gd name="T61" fmla="*/ 0 h 51"/>
                <a:gd name="T62" fmla="*/ 11 w 30"/>
                <a:gd name="T63" fmla="*/ 0 h 51"/>
                <a:gd name="T64" fmla="*/ 11 w 30"/>
                <a:gd name="T65" fmla="*/ 0 h 51"/>
                <a:gd name="T66" fmla="*/ 15 w 30"/>
                <a:gd name="T67" fmla="*/ 3 h 51"/>
                <a:gd name="T68" fmla="*/ 15 w 30"/>
                <a:gd name="T69" fmla="*/ 3 h 51"/>
                <a:gd name="T70" fmla="*/ 19 w 30"/>
                <a:gd name="T71" fmla="*/ 7 h 51"/>
                <a:gd name="T72" fmla="*/ 22 w 30"/>
                <a:gd name="T73" fmla="*/ 7 h 51"/>
                <a:gd name="T74" fmla="*/ 22 w 30"/>
                <a:gd name="T75" fmla="*/ 11 h 51"/>
                <a:gd name="T76" fmla="*/ 22 w 30"/>
                <a:gd name="T77"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 h="51">
                  <a:moveTo>
                    <a:pt x="22" y="14"/>
                  </a:moveTo>
                  <a:lnTo>
                    <a:pt x="19" y="18"/>
                  </a:lnTo>
                  <a:lnTo>
                    <a:pt x="22" y="26"/>
                  </a:lnTo>
                  <a:lnTo>
                    <a:pt x="26" y="29"/>
                  </a:lnTo>
                  <a:lnTo>
                    <a:pt x="26" y="33"/>
                  </a:lnTo>
                  <a:lnTo>
                    <a:pt x="30" y="33"/>
                  </a:lnTo>
                  <a:lnTo>
                    <a:pt x="30" y="37"/>
                  </a:lnTo>
                  <a:lnTo>
                    <a:pt x="26" y="44"/>
                  </a:lnTo>
                  <a:lnTo>
                    <a:pt x="19" y="44"/>
                  </a:lnTo>
                  <a:lnTo>
                    <a:pt x="19" y="48"/>
                  </a:lnTo>
                  <a:lnTo>
                    <a:pt x="19" y="51"/>
                  </a:lnTo>
                  <a:lnTo>
                    <a:pt x="15" y="51"/>
                  </a:lnTo>
                  <a:lnTo>
                    <a:pt x="11" y="51"/>
                  </a:lnTo>
                  <a:lnTo>
                    <a:pt x="8" y="44"/>
                  </a:lnTo>
                  <a:lnTo>
                    <a:pt x="4" y="44"/>
                  </a:lnTo>
                  <a:lnTo>
                    <a:pt x="0" y="44"/>
                  </a:lnTo>
                  <a:lnTo>
                    <a:pt x="4" y="40"/>
                  </a:lnTo>
                  <a:lnTo>
                    <a:pt x="0" y="37"/>
                  </a:lnTo>
                  <a:lnTo>
                    <a:pt x="0" y="33"/>
                  </a:lnTo>
                  <a:lnTo>
                    <a:pt x="4" y="29"/>
                  </a:lnTo>
                  <a:lnTo>
                    <a:pt x="0" y="26"/>
                  </a:lnTo>
                  <a:lnTo>
                    <a:pt x="4" y="18"/>
                  </a:lnTo>
                  <a:lnTo>
                    <a:pt x="4" y="18"/>
                  </a:lnTo>
                  <a:lnTo>
                    <a:pt x="4" y="14"/>
                  </a:lnTo>
                  <a:lnTo>
                    <a:pt x="0" y="14"/>
                  </a:lnTo>
                  <a:lnTo>
                    <a:pt x="0" y="7"/>
                  </a:lnTo>
                  <a:lnTo>
                    <a:pt x="0" y="3"/>
                  </a:lnTo>
                  <a:lnTo>
                    <a:pt x="4" y="0"/>
                  </a:lnTo>
                  <a:lnTo>
                    <a:pt x="8" y="0"/>
                  </a:lnTo>
                  <a:lnTo>
                    <a:pt x="8" y="3"/>
                  </a:lnTo>
                  <a:lnTo>
                    <a:pt x="11" y="0"/>
                  </a:lnTo>
                  <a:lnTo>
                    <a:pt x="11" y="0"/>
                  </a:lnTo>
                  <a:lnTo>
                    <a:pt x="11" y="0"/>
                  </a:lnTo>
                  <a:lnTo>
                    <a:pt x="15" y="3"/>
                  </a:lnTo>
                  <a:lnTo>
                    <a:pt x="15" y="3"/>
                  </a:lnTo>
                  <a:lnTo>
                    <a:pt x="19" y="7"/>
                  </a:lnTo>
                  <a:lnTo>
                    <a:pt x="22" y="7"/>
                  </a:lnTo>
                  <a:lnTo>
                    <a:pt x="22" y="11"/>
                  </a:lnTo>
                  <a:lnTo>
                    <a:pt x="22" y="1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58" name="Freeform 53"/>
            <p:cNvSpPr>
              <a:spLocks/>
            </p:cNvSpPr>
            <p:nvPr/>
          </p:nvSpPr>
          <p:spPr bwMode="auto">
            <a:xfrm>
              <a:off x="4659711" y="2217429"/>
              <a:ext cx="86205" cy="104218"/>
            </a:xfrm>
            <a:custGeom>
              <a:avLst/>
              <a:gdLst>
                <a:gd name="T0" fmla="*/ 0 w 67"/>
                <a:gd name="T1" fmla="*/ 7 h 81"/>
                <a:gd name="T2" fmla="*/ 8 w 67"/>
                <a:gd name="T3" fmla="*/ 7 h 81"/>
                <a:gd name="T4" fmla="*/ 11 w 67"/>
                <a:gd name="T5" fmla="*/ 0 h 81"/>
                <a:gd name="T6" fmla="*/ 19 w 67"/>
                <a:gd name="T7" fmla="*/ 3 h 81"/>
                <a:gd name="T8" fmla="*/ 26 w 67"/>
                <a:gd name="T9" fmla="*/ 7 h 81"/>
                <a:gd name="T10" fmla="*/ 30 w 67"/>
                <a:gd name="T11" fmla="*/ 15 h 81"/>
                <a:gd name="T12" fmla="*/ 41 w 67"/>
                <a:gd name="T13" fmla="*/ 18 h 81"/>
                <a:gd name="T14" fmla="*/ 37 w 67"/>
                <a:gd name="T15" fmla="*/ 26 h 81"/>
                <a:gd name="T16" fmla="*/ 45 w 67"/>
                <a:gd name="T17" fmla="*/ 29 h 81"/>
                <a:gd name="T18" fmla="*/ 52 w 67"/>
                <a:gd name="T19" fmla="*/ 29 h 81"/>
                <a:gd name="T20" fmla="*/ 59 w 67"/>
                <a:gd name="T21" fmla="*/ 26 h 81"/>
                <a:gd name="T22" fmla="*/ 59 w 67"/>
                <a:gd name="T23" fmla="*/ 33 h 81"/>
                <a:gd name="T24" fmla="*/ 56 w 67"/>
                <a:gd name="T25" fmla="*/ 41 h 81"/>
                <a:gd name="T26" fmla="*/ 63 w 67"/>
                <a:gd name="T27" fmla="*/ 52 h 81"/>
                <a:gd name="T28" fmla="*/ 63 w 67"/>
                <a:gd name="T29" fmla="*/ 59 h 81"/>
                <a:gd name="T30" fmla="*/ 59 w 67"/>
                <a:gd name="T31" fmla="*/ 67 h 81"/>
                <a:gd name="T32" fmla="*/ 59 w 67"/>
                <a:gd name="T33" fmla="*/ 70 h 81"/>
                <a:gd name="T34" fmla="*/ 52 w 67"/>
                <a:gd name="T35" fmla="*/ 74 h 81"/>
                <a:gd name="T36" fmla="*/ 45 w 67"/>
                <a:gd name="T37" fmla="*/ 74 h 81"/>
                <a:gd name="T38" fmla="*/ 37 w 67"/>
                <a:gd name="T39" fmla="*/ 74 h 81"/>
                <a:gd name="T40" fmla="*/ 33 w 67"/>
                <a:gd name="T41" fmla="*/ 81 h 81"/>
                <a:gd name="T42" fmla="*/ 33 w 67"/>
                <a:gd name="T43" fmla="*/ 78 h 81"/>
                <a:gd name="T44" fmla="*/ 30 w 67"/>
                <a:gd name="T45" fmla="*/ 74 h 81"/>
                <a:gd name="T46" fmla="*/ 26 w 67"/>
                <a:gd name="T47" fmla="*/ 70 h 81"/>
                <a:gd name="T48" fmla="*/ 22 w 67"/>
                <a:gd name="T49" fmla="*/ 67 h 81"/>
                <a:gd name="T50" fmla="*/ 26 w 67"/>
                <a:gd name="T51" fmla="*/ 63 h 81"/>
                <a:gd name="T52" fmla="*/ 22 w 67"/>
                <a:gd name="T53" fmla="*/ 59 h 81"/>
                <a:gd name="T54" fmla="*/ 15 w 67"/>
                <a:gd name="T55" fmla="*/ 55 h 81"/>
                <a:gd name="T56" fmla="*/ 11 w 67"/>
                <a:gd name="T57" fmla="*/ 52 h 81"/>
                <a:gd name="T58" fmla="*/ 11 w 67"/>
                <a:gd name="T59" fmla="*/ 48 h 81"/>
                <a:gd name="T60" fmla="*/ 8 w 67"/>
                <a:gd name="T61" fmla="*/ 41 h 81"/>
                <a:gd name="T62" fmla="*/ 11 w 67"/>
                <a:gd name="T63" fmla="*/ 41 h 81"/>
                <a:gd name="T64" fmla="*/ 11 w 67"/>
                <a:gd name="T65" fmla="*/ 37 h 81"/>
                <a:gd name="T66" fmla="*/ 4 w 67"/>
                <a:gd name="T67" fmla="*/ 33 h 81"/>
                <a:gd name="T68" fmla="*/ 8 w 67"/>
                <a:gd name="T69" fmla="*/ 29 h 81"/>
                <a:gd name="T70" fmla="*/ 4 w 67"/>
                <a:gd name="T71" fmla="*/ 26 h 81"/>
                <a:gd name="T72" fmla="*/ 4 w 67"/>
                <a:gd name="T73" fmla="*/ 26 h 81"/>
                <a:gd name="T74" fmla="*/ 4 w 67"/>
                <a:gd name="T75" fmla="*/ 22 h 81"/>
                <a:gd name="T76" fmla="*/ 8 w 67"/>
                <a:gd name="T77" fmla="*/ 18 h 81"/>
                <a:gd name="T78" fmla="*/ 4 w 67"/>
                <a:gd name="T79" fmla="*/ 18 h 81"/>
                <a:gd name="T80" fmla="*/ 0 w 67"/>
                <a:gd name="T81" fmla="*/ 1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 h="81">
                  <a:moveTo>
                    <a:pt x="0" y="11"/>
                  </a:moveTo>
                  <a:lnTo>
                    <a:pt x="0" y="7"/>
                  </a:lnTo>
                  <a:lnTo>
                    <a:pt x="4" y="7"/>
                  </a:lnTo>
                  <a:lnTo>
                    <a:pt x="8" y="7"/>
                  </a:lnTo>
                  <a:lnTo>
                    <a:pt x="8" y="3"/>
                  </a:lnTo>
                  <a:lnTo>
                    <a:pt x="11" y="0"/>
                  </a:lnTo>
                  <a:lnTo>
                    <a:pt x="15" y="3"/>
                  </a:lnTo>
                  <a:lnTo>
                    <a:pt x="19" y="3"/>
                  </a:lnTo>
                  <a:lnTo>
                    <a:pt x="22" y="3"/>
                  </a:lnTo>
                  <a:lnTo>
                    <a:pt x="26" y="7"/>
                  </a:lnTo>
                  <a:lnTo>
                    <a:pt x="30" y="11"/>
                  </a:lnTo>
                  <a:lnTo>
                    <a:pt x="30" y="15"/>
                  </a:lnTo>
                  <a:lnTo>
                    <a:pt x="37" y="18"/>
                  </a:lnTo>
                  <a:lnTo>
                    <a:pt x="41" y="18"/>
                  </a:lnTo>
                  <a:lnTo>
                    <a:pt x="37" y="22"/>
                  </a:lnTo>
                  <a:lnTo>
                    <a:pt x="37" y="26"/>
                  </a:lnTo>
                  <a:lnTo>
                    <a:pt x="45" y="26"/>
                  </a:lnTo>
                  <a:lnTo>
                    <a:pt x="45" y="29"/>
                  </a:lnTo>
                  <a:lnTo>
                    <a:pt x="48" y="29"/>
                  </a:lnTo>
                  <a:lnTo>
                    <a:pt x="52" y="29"/>
                  </a:lnTo>
                  <a:lnTo>
                    <a:pt x="56" y="26"/>
                  </a:lnTo>
                  <a:lnTo>
                    <a:pt x="59" y="26"/>
                  </a:lnTo>
                  <a:lnTo>
                    <a:pt x="56" y="29"/>
                  </a:lnTo>
                  <a:lnTo>
                    <a:pt x="59" y="33"/>
                  </a:lnTo>
                  <a:lnTo>
                    <a:pt x="59" y="37"/>
                  </a:lnTo>
                  <a:lnTo>
                    <a:pt x="56" y="41"/>
                  </a:lnTo>
                  <a:lnTo>
                    <a:pt x="59" y="48"/>
                  </a:lnTo>
                  <a:lnTo>
                    <a:pt x="63" y="52"/>
                  </a:lnTo>
                  <a:lnTo>
                    <a:pt x="67" y="55"/>
                  </a:lnTo>
                  <a:lnTo>
                    <a:pt x="63" y="59"/>
                  </a:lnTo>
                  <a:lnTo>
                    <a:pt x="59" y="63"/>
                  </a:lnTo>
                  <a:lnTo>
                    <a:pt x="59" y="67"/>
                  </a:lnTo>
                  <a:lnTo>
                    <a:pt x="63" y="70"/>
                  </a:lnTo>
                  <a:lnTo>
                    <a:pt x="59" y="70"/>
                  </a:lnTo>
                  <a:lnTo>
                    <a:pt x="59" y="70"/>
                  </a:lnTo>
                  <a:lnTo>
                    <a:pt x="52" y="74"/>
                  </a:lnTo>
                  <a:lnTo>
                    <a:pt x="52" y="70"/>
                  </a:lnTo>
                  <a:lnTo>
                    <a:pt x="45" y="74"/>
                  </a:lnTo>
                  <a:lnTo>
                    <a:pt x="41" y="74"/>
                  </a:lnTo>
                  <a:lnTo>
                    <a:pt x="37" y="74"/>
                  </a:lnTo>
                  <a:lnTo>
                    <a:pt x="33" y="78"/>
                  </a:lnTo>
                  <a:lnTo>
                    <a:pt x="33" y="81"/>
                  </a:lnTo>
                  <a:lnTo>
                    <a:pt x="33" y="81"/>
                  </a:lnTo>
                  <a:lnTo>
                    <a:pt x="33" y="78"/>
                  </a:lnTo>
                  <a:lnTo>
                    <a:pt x="33" y="74"/>
                  </a:lnTo>
                  <a:lnTo>
                    <a:pt x="30" y="74"/>
                  </a:lnTo>
                  <a:lnTo>
                    <a:pt x="26" y="70"/>
                  </a:lnTo>
                  <a:lnTo>
                    <a:pt x="26" y="70"/>
                  </a:lnTo>
                  <a:lnTo>
                    <a:pt x="22" y="67"/>
                  </a:lnTo>
                  <a:lnTo>
                    <a:pt x="22" y="67"/>
                  </a:lnTo>
                  <a:lnTo>
                    <a:pt x="22" y="67"/>
                  </a:lnTo>
                  <a:lnTo>
                    <a:pt x="26" y="63"/>
                  </a:lnTo>
                  <a:lnTo>
                    <a:pt x="26" y="59"/>
                  </a:lnTo>
                  <a:lnTo>
                    <a:pt x="22" y="59"/>
                  </a:lnTo>
                  <a:lnTo>
                    <a:pt x="19" y="55"/>
                  </a:lnTo>
                  <a:lnTo>
                    <a:pt x="15" y="55"/>
                  </a:lnTo>
                  <a:lnTo>
                    <a:pt x="11" y="55"/>
                  </a:lnTo>
                  <a:lnTo>
                    <a:pt x="11" y="52"/>
                  </a:lnTo>
                  <a:lnTo>
                    <a:pt x="11" y="48"/>
                  </a:lnTo>
                  <a:lnTo>
                    <a:pt x="11" y="48"/>
                  </a:lnTo>
                  <a:lnTo>
                    <a:pt x="8" y="44"/>
                  </a:lnTo>
                  <a:lnTo>
                    <a:pt x="8" y="41"/>
                  </a:lnTo>
                  <a:lnTo>
                    <a:pt x="8" y="41"/>
                  </a:lnTo>
                  <a:lnTo>
                    <a:pt x="11" y="41"/>
                  </a:lnTo>
                  <a:lnTo>
                    <a:pt x="11" y="41"/>
                  </a:lnTo>
                  <a:lnTo>
                    <a:pt x="11" y="37"/>
                  </a:lnTo>
                  <a:lnTo>
                    <a:pt x="8" y="37"/>
                  </a:lnTo>
                  <a:lnTo>
                    <a:pt x="4" y="33"/>
                  </a:lnTo>
                  <a:lnTo>
                    <a:pt x="4" y="33"/>
                  </a:lnTo>
                  <a:lnTo>
                    <a:pt x="8" y="29"/>
                  </a:lnTo>
                  <a:lnTo>
                    <a:pt x="8" y="26"/>
                  </a:lnTo>
                  <a:lnTo>
                    <a:pt x="4" y="26"/>
                  </a:lnTo>
                  <a:lnTo>
                    <a:pt x="4" y="26"/>
                  </a:lnTo>
                  <a:lnTo>
                    <a:pt x="4" y="26"/>
                  </a:lnTo>
                  <a:lnTo>
                    <a:pt x="4" y="22"/>
                  </a:lnTo>
                  <a:lnTo>
                    <a:pt x="4" y="22"/>
                  </a:lnTo>
                  <a:lnTo>
                    <a:pt x="8" y="22"/>
                  </a:lnTo>
                  <a:lnTo>
                    <a:pt x="8" y="18"/>
                  </a:lnTo>
                  <a:lnTo>
                    <a:pt x="4" y="18"/>
                  </a:lnTo>
                  <a:lnTo>
                    <a:pt x="4" y="18"/>
                  </a:lnTo>
                  <a:lnTo>
                    <a:pt x="0" y="15"/>
                  </a:lnTo>
                  <a:lnTo>
                    <a:pt x="0" y="11"/>
                  </a:lnTo>
                  <a:lnTo>
                    <a:pt x="0" y="1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59" name="Freeform 54"/>
            <p:cNvSpPr>
              <a:spLocks/>
            </p:cNvSpPr>
            <p:nvPr/>
          </p:nvSpPr>
          <p:spPr bwMode="auto">
            <a:xfrm>
              <a:off x="4654564" y="2279187"/>
              <a:ext cx="38599" cy="42459"/>
            </a:xfrm>
            <a:custGeom>
              <a:avLst/>
              <a:gdLst>
                <a:gd name="T0" fmla="*/ 15 w 30"/>
                <a:gd name="T1" fmla="*/ 33 h 33"/>
                <a:gd name="T2" fmla="*/ 15 w 30"/>
                <a:gd name="T3" fmla="*/ 26 h 33"/>
                <a:gd name="T4" fmla="*/ 15 w 30"/>
                <a:gd name="T5" fmla="*/ 22 h 33"/>
                <a:gd name="T6" fmla="*/ 19 w 30"/>
                <a:gd name="T7" fmla="*/ 19 h 33"/>
                <a:gd name="T8" fmla="*/ 23 w 30"/>
                <a:gd name="T9" fmla="*/ 19 h 33"/>
                <a:gd name="T10" fmla="*/ 23 w 30"/>
                <a:gd name="T11" fmla="*/ 22 h 33"/>
                <a:gd name="T12" fmla="*/ 26 w 30"/>
                <a:gd name="T13" fmla="*/ 19 h 33"/>
                <a:gd name="T14" fmla="*/ 26 w 30"/>
                <a:gd name="T15" fmla="*/ 19 h 33"/>
                <a:gd name="T16" fmla="*/ 30 w 30"/>
                <a:gd name="T17" fmla="*/ 15 h 33"/>
                <a:gd name="T18" fmla="*/ 30 w 30"/>
                <a:gd name="T19" fmla="*/ 11 h 33"/>
                <a:gd name="T20" fmla="*/ 26 w 30"/>
                <a:gd name="T21" fmla="*/ 11 h 33"/>
                <a:gd name="T22" fmla="*/ 23 w 30"/>
                <a:gd name="T23" fmla="*/ 7 h 33"/>
                <a:gd name="T24" fmla="*/ 19 w 30"/>
                <a:gd name="T25" fmla="*/ 7 h 33"/>
                <a:gd name="T26" fmla="*/ 15 w 30"/>
                <a:gd name="T27" fmla="*/ 7 h 33"/>
                <a:gd name="T28" fmla="*/ 15 w 30"/>
                <a:gd name="T29" fmla="*/ 4 h 33"/>
                <a:gd name="T30" fmla="*/ 15 w 30"/>
                <a:gd name="T31" fmla="*/ 0 h 33"/>
                <a:gd name="T32" fmla="*/ 12 w 30"/>
                <a:gd name="T33" fmla="*/ 4 h 33"/>
                <a:gd name="T34" fmla="*/ 12 w 30"/>
                <a:gd name="T35" fmla="*/ 0 h 33"/>
                <a:gd name="T36" fmla="*/ 8 w 30"/>
                <a:gd name="T37" fmla="*/ 0 h 33"/>
                <a:gd name="T38" fmla="*/ 4 w 30"/>
                <a:gd name="T39" fmla="*/ 0 h 33"/>
                <a:gd name="T40" fmla="*/ 4 w 30"/>
                <a:gd name="T41" fmla="*/ 4 h 33"/>
                <a:gd name="T42" fmla="*/ 8 w 30"/>
                <a:gd name="T43" fmla="*/ 4 h 33"/>
                <a:gd name="T44" fmla="*/ 8 w 30"/>
                <a:gd name="T45" fmla="*/ 7 h 33"/>
                <a:gd name="T46" fmla="*/ 8 w 30"/>
                <a:gd name="T47" fmla="*/ 7 h 33"/>
                <a:gd name="T48" fmla="*/ 4 w 30"/>
                <a:gd name="T49" fmla="*/ 7 h 33"/>
                <a:gd name="T50" fmla="*/ 4 w 30"/>
                <a:gd name="T51" fmla="*/ 11 h 33"/>
                <a:gd name="T52" fmla="*/ 4 w 30"/>
                <a:gd name="T53" fmla="*/ 15 h 33"/>
                <a:gd name="T54" fmla="*/ 0 w 30"/>
                <a:gd name="T55" fmla="*/ 19 h 33"/>
                <a:gd name="T56" fmla="*/ 0 w 30"/>
                <a:gd name="T57" fmla="*/ 19 h 33"/>
                <a:gd name="T58" fmla="*/ 0 w 30"/>
                <a:gd name="T59" fmla="*/ 19 h 33"/>
                <a:gd name="T60" fmla="*/ 4 w 30"/>
                <a:gd name="T61" fmla="*/ 22 h 33"/>
                <a:gd name="T62" fmla="*/ 12 w 30"/>
                <a:gd name="T63" fmla="*/ 30 h 33"/>
                <a:gd name="T64" fmla="*/ 12 w 30"/>
                <a:gd name="T65" fmla="*/ 30 h 33"/>
                <a:gd name="T66" fmla="*/ 15 w 30"/>
                <a:gd name="T6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33">
                  <a:moveTo>
                    <a:pt x="15" y="33"/>
                  </a:moveTo>
                  <a:lnTo>
                    <a:pt x="15" y="26"/>
                  </a:lnTo>
                  <a:lnTo>
                    <a:pt x="15" y="22"/>
                  </a:lnTo>
                  <a:lnTo>
                    <a:pt x="19" y="19"/>
                  </a:lnTo>
                  <a:lnTo>
                    <a:pt x="23" y="19"/>
                  </a:lnTo>
                  <a:lnTo>
                    <a:pt x="23" y="22"/>
                  </a:lnTo>
                  <a:lnTo>
                    <a:pt x="26" y="19"/>
                  </a:lnTo>
                  <a:lnTo>
                    <a:pt x="26" y="19"/>
                  </a:lnTo>
                  <a:lnTo>
                    <a:pt x="30" y="15"/>
                  </a:lnTo>
                  <a:lnTo>
                    <a:pt x="30" y="11"/>
                  </a:lnTo>
                  <a:lnTo>
                    <a:pt x="26" y="11"/>
                  </a:lnTo>
                  <a:lnTo>
                    <a:pt x="23" y="7"/>
                  </a:lnTo>
                  <a:lnTo>
                    <a:pt x="19" y="7"/>
                  </a:lnTo>
                  <a:lnTo>
                    <a:pt x="15" y="7"/>
                  </a:lnTo>
                  <a:lnTo>
                    <a:pt x="15" y="4"/>
                  </a:lnTo>
                  <a:lnTo>
                    <a:pt x="15" y="0"/>
                  </a:lnTo>
                  <a:lnTo>
                    <a:pt x="12" y="4"/>
                  </a:lnTo>
                  <a:lnTo>
                    <a:pt x="12" y="0"/>
                  </a:lnTo>
                  <a:lnTo>
                    <a:pt x="8" y="0"/>
                  </a:lnTo>
                  <a:lnTo>
                    <a:pt x="4" y="0"/>
                  </a:lnTo>
                  <a:lnTo>
                    <a:pt x="4" y="4"/>
                  </a:lnTo>
                  <a:lnTo>
                    <a:pt x="8" y="4"/>
                  </a:lnTo>
                  <a:lnTo>
                    <a:pt x="8" y="7"/>
                  </a:lnTo>
                  <a:lnTo>
                    <a:pt x="8" y="7"/>
                  </a:lnTo>
                  <a:lnTo>
                    <a:pt x="4" y="7"/>
                  </a:lnTo>
                  <a:lnTo>
                    <a:pt x="4" y="11"/>
                  </a:lnTo>
                  <a:lnTo>
                    <a:pt x="4" y="15"/>
                  </a:lnTo>
                  <a:lnTo>
                    <a:pt x="0" y="19"/>
                  </a:lnTo>
                  <a:lnTo>
                    <a:pt x="0" y="19"/>
                  </a:lnTo>
                  <a:lnTo>
                    <a:pt x="0" y="19"/>
                  </a:lnTo>
                  <a:lnTo>
                    <a:pt x="4" y="22"/>
                  </a:lnTo>
                  <a:lnTo>
                    <a:pt x="12" y="30"/>
                  </a:lnTo>
                  <a:lnTo>
                    <a:pt x="12" y="30"/>
                  </a:lnTo>
                  <a:lnTo>
                    <a:pt x="15" y="3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60" name="Freeform 55"/>
            <p:cNvSpPr>
              <a:spLocks noEditPoints="1"/>
            </p:cNvSpPr>
            <p:nvPr/>
          </p:nvSpPr>
          <p:spPr bwMode="auto">
            <a:xfrm>
              <a:off x="4555492" y="2217429"/>
              <a:ext cx="114511" cy="81058"/>
            </a:xfrm>
            <a:custGeom>
              <a:avLst/>
              <a:gdLst>
                <a:gd name="T0" fmla="*/ 23 w 24"/>
                <a:gd name="T1" fmla="*/ 6 h 17"/>
                <a:gd name="T2" fmla="*/ 23 w 24"/>
                <a:gd name="T3" fmla="*/ 5 h 17"/>
                <a:gd name="T4" fmla="*/ 22 w 24"/>
                <a:gd name="T5" fmla="*/ 3 h 17"/>
                <a:gd name="T6" fmla="*/ 19 w 24"/>
                <a:gd name="T7" fmla="*/ 3 h 17"/>
                <a:gd name="T8" fmla="*/ 15 w 24"/>
                <a:gd name="T9" fmla="*/ 1 h 17"/>
                <a:gd name="T10" fmla="*/ 12 w 24"/>
                <a:gd name="T11" fmla="*/ 0 h 17"/>
                <a:gd name="T12" fmla="*/ 8 w 24"/>
                <a:gd name="T13" fmla="*/ 2 h 17"/>
                <a:gd name="T14" fmla="*/ 5 w 24"/>
                <a:gd name="T15" fmla="*/ 4 h 17"/>
                <a:gd name="T16" fmla="*/ 1 w 24"/>
                <a:gd name="T17" fmla="*/ 5 h 17"/>
                <a:gd name="T18" fmla="*/ 0 w 24"/>
                <a:gd name="T19" fmla="*/ 6 h 17"/>
                <a:gd name="T20" fmla="*/ 1 w 24"/>
                <a:gd name="T21" fmla="*/ 8 h 17"/>
                <a:gd name="T22" fmla="*/ 3 w 24"/>
                <a:gd name="T23" fmla="*/ 5 h 17"/>
                <a:gd name="T24" fmla="*/ 5 w 24"/>
                <a:gd name="T25" fmla="*/ 6 h 17"/>
                <a:gd name="T26" fmla="*/ 8 w 24"/>
                <a:gd name="T27" fmla="*/ 10 h 17"/>
                <a:gd name="T28" fmla="*/ 8 w 24"/>
                <a:gd name="T29" fmla="*/ 10 h 17"/>
                <a:gd name="T30" fmla="*/ 7 w 24"/>
                <a:gd name="T31" fmla="*/ 12 h 17"/>
                <a:gd name="T32" fmla="*/ 10 w 24"/>
                <a:gd name="T33" fmla="*/ 13 h 17"/>
                <a:gd name="T34" fmla="*/ 12 w 24"/>
                <a:gd name="T35" fmla="*/ 14 h 17"/>
                <a:gd name="T36" fmla="*/ 17 w 24"/>
                <a:gd name="T37" fmla="*/ 16 h 17"/>
                <a:gd name="T38" fmla="*/ 16 w 24"/>
                <a:gd name="T39" fmla="*/ 17 h 17"/>
                <a:gd name="T40" fmla="*/ 17 w 24"/>
                <a:gd name="T41" fmla="*/ 16 h 17"/>
                <a:gd name="T42" fmla="*/ 11 w 24"/>
                <a:gd name="T43" fmla="*/ 10 h 17"/>
                <a:gd name="T44" fmla="*/ 10 w 24"/>
                <a:gd name="T45" fmla="*/ 8 h 17"/>
                <a:gd name="T46" fmla="*/ 9 w 24"/>
                <a:gd name="T47" fmla="*/ 7 h 17"/>
                <a:gd name="T48" fmla="*/ 9 w 24"/>
                <a:gd name="T49" fmla="*/ 5 h 17"/>
                <a:gd name="T50" fmla="*/ 11 w 24"/>
                <a:gd name="T51" fmla="*/ 6 h 17"/>
                <a:gd name="T52" fmla="*/ 13 w 24"/>
                <a:gd name="T53" fmla="*/ 5 h 17"/>
                <a:gd name="T54" fmla="*/ 14 w 24"/>
                <a:gd name="T55" fmla="*/ 5 h 17"/>
                <a:gd name="T56" fmla="*/ 16 w 24"/>
                <a:gd name="T57" fmla="*/ 5 h 17"/>
                <a:gd name="T58" fmla="*/ 18 w 24"/>
                <a:gd name="T59" fmla="*/ 6 h 17"/>
                <a:gd name="T60" fmla="*/ 20 w 24"/>
                <a:gd name="T61" fmla="*/ 6 h 17"/>
                <a:gd name="T62" fmla="*/ 23 w 24"/>
                <a:gd name="T63" fmla="*/ 7 h 17"/>
                <a:gd name="T64" fmla="*/ 16 w 24"/>
                <a:gd name="T65" fmla="*/ 17 h 17"/>
                <a:gd name="T66" fmla="*/ 12 w 24"/>
                <a:gd name="T67" fmla="*/ 15 h 17"/>
                <a:gd name="T68" fmla="*/ 12 w 24"/>
                <a:gd name="T69" fmla="*/ 15 h 17"/>
                <a:gd name="T70" fmla="*/ 15 w 24"/>
                <a:gd name="T71" fmla="*/ 15 h 17"/>
                <a:gd name="T72" fmla="*/ 13 w 24"/>
                <a:gd name="T73" fmla="*/ 14 h 17"/>
                <a:gd name="T74" fmla="*/ 7 w 24"/>
                <a:gd name="T75" fmla="*/ 10 h 17"/>
                <a:gd name="T76" fmla="*/ 5 w 24"/>
                <a:gd name="T77" fmla="*/ 8 h 17"/>
                <a:gd name="T78" fmla="*/ 5 w 24"/>
                <a:gd name="T79" fmla="*/ 8 h 17"/>
                <a:gd name="T80" fmla="*/ 7 w 24"/>
                <a:gd name="T81" fmla="*/ 12 h 17"/>
                <a:gd name="T82" fmla="*/ 5 w 24"/>
                <a:gd name="T83" fmla="*/ 10 h 17"/>
                <a:gd name="T84" fmla="*/ 3 w 24"/>
                <a:gd name="T85" fmla="*/ 7 h 17"/>
                <a:gd name="T86" fmla="*/ 4 w 24"/>
                <a:gd name="T87" fmla="*/ 9 h 17"/>
                <a:gd name="T88" fmla="*/ 3 w 24"/>
                <a:gd name="T89" fmla="*/ 7 h 17"/>
                <a:gd name="T90" fmla="*/ 4 w 24"/>
                <a:gd name="T91" fmla="*/ 7 h 17"/>
                <a:gd name="T92" fmla="*/ 3 w 24"/>
                <a:gd name="T93"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 h="17">
                  <a:moveTo>
                    <a:pt x="23" y="7"/>
                  </a:moveTo>
                  <a:cubicBezTo>
                    <a:pt x="23" y="6"/>
                    <a:pt x="23" y="6"/>
                    <a:pt x="23" y="6"/>
                  </a:cubicBezTo>
                  <a:cubicBezTo>
                    <a:pt x="23" y="6"/>
                    <a:pt x="23" y="6"/>
                    <a:pt x="23" y="6"/>
                  </a:cubicBezTo>
                  <a:cubicBezTo>
                    <a:pt x="24" y="6"/>
                    <a:pt x="24" y="6"/>
                    <a:pt x="24" y="6"/>
                  </a:cubicBezTo>
                  <a:cubicBezTo>
                    <a:pt x="24" y="5"/>
                    <a:pt x="24" y="5"/>
                    <a:pt x="24" y="5"/>
                  </a:cubicBezTo>
                  <a:cubicBezTo>
                    <a:pt x="23" y="5"/>
                    <a:pt x="23" y="5"/>
                    <a:pt x="23" y="5"/>
                  </a:cubicBezTo>
                  <a:cubicBezTo>
                    <a:pt x="23" y="5"/>
                    <a:pt x="23" y="5"/>
                    <a:pt x="23" y="5"/>
                  </a:cubicBezTo>
                  <a:cubicBezTo>
                    <a:pt x="22" y="4"/>
                    <a:pt x="22" y="4"/>
                    <a:pt x="22" y="4"/>
                  </a:cubicBezTo>
                  <a:cubicBezTo>
                    <a:pt x="22" y="3"/>
                    <a:pt x="22" y="3"/>
                    <a:pt x="22" y="3"/>
                  </a:cubicBezTo>
                  <a:cubicBezTo>
                    <a:pt x="21" y="2"/>
                    <a:pt x="21" y="2"/>
                    <a:pt x="21" y="2"/>
                  </a:cubicBezTo>
                  <a:cubicBezTo>
                    <a:pt x="21" y="3"/>
                    <a:pt x="21" y="3"/>
                    <a:pt x="21" y="3"/>
                  </a:cubicBezTo>
                  <a:cubicBezTo>
                    <a:pt x="19" y="3"/>
                    <a:pt x="19" y="3"/>
                    <a:pt x="19" y="3"/>
                  </a:cubicBezTo>
                  <a:cubicBezTo>
                    <a:pt x="17" y="2"/>
                    <a:pt x="17" y="2"/>
                    <a:pt x="17" y="2"/>
                  </a:cubicBezTo>
                  <a:cubicBezTo>
                    <a:pt x="16" y="2"/>
                    <a:pt x="16" y="2"/>
                    <a:pt x="16" y="2"/>
                  </a:cubicBezTo>
                  <a:cubicBezTo>
                    <a:pt x="15" y="1"/>
                    <a:pt x="15" y="1"/>
                    <a:pt x="15" y="1"/>
                  </a:cubicBezTo>
                  <a:cubicBezTo>
                    <a:pt x="13" y="0"/>
                    <a:pt x="13" y="0"/>
                    <a:pt x="13" y="0"/>
                  </a:cubicBezTo>
                  <a:cubicBezTo>
                    <a:pt x="12" y="0"/>
                    <a:pt x="12" y="0"/>
                    <a:pt x="12" y="0"/>
                  </a:cubicBezTo>
                  <a:cubicBezTo>
                    <a:pt x="12" y="0"/>
                    <a:pt x="12" y="0"/>
                    <a:pt x="12" y="0"/>
                  </a:cubicBezTo>
                  <a:cubicBezTo>
                    <a:pt x="10" y="0"/>
                    <a:pt x="10" y="0"/>
                    <a:pt x="10" y="0"/>
                  </a:cubicBezTo>
                  <a:cubicBezTo>
                    <a:pt x="8" y="1"/>
                    <a:pt x="8" y="1"/>
                    <a:pt x="8" y="1"/>
                  </a:cubicBezTo>
                  <a:cubicBezTo>
                    <a:pt x="8" y="2"/>
                    <a:pt x="8" y="2"/>
                    <a:pt x="8" y="2"/>
                  </a:cubicBezTo>
                  <a:cubicBezTo>
                    <a:pt x="6" y="3"/>
                    <a:pt x="6" y="3"/>
                    <a:pt x="6" y="3"/>
                  </a:cubicBezTo>
                  <a:cubicBezTo>
                    <a:pt x="6" y="4"/>
                    <a:pt x="6" y="4"/>
                    <a:pt x="6" y="4"/>
                  </a:cubicBezTo>
                  <a:cubicBezTo>
                    <a:pt x="5" y="4"/>
                    <a:pt x="5" y="4"/>
                    <a:pt x="5" y="4"/>
                  </a:cubicBezTo>
                  <a:cubicBezTo>
                    <a:pt x="3" y="4"/>
                    <a:pt x="3" y="4"/>
                    <a:pt x="3" y="4"/>
                  </a:cubicBezTo>
                  <a:cubicBezTo>
                    <a:pt x="2" y="4"/>
                    <a:pt x="2" y="4"/>
                    <a:pt x="2" y="4"/>
                  </a:cubicBezTo>
                  <a:cubicBezTo>
                    <a:pt x="1" y="5"/>
                    <a:pt x="1" y="5"/>
                    <a:pt x="1" y="5"/>
                  </a:cubicBezTo>
                  <a:cubicBezTo>
                    <a:pt x="0" y="5"/>
                    <a:pt x="0" y="5"/>
                    <a:pt x="0" y="5"/>
                  </a:cubicBezTo>
                  <a:cubicBezTo>
                    <a:pt x="0" y="5"/>
                    <a:pt x="0" y="5"/>
                    <a:pt x="0" y="5"/>
                  </a:cubicBezTo>
                  <a:cubicBezTo>
                    <a:pt x="0" y="6"/>
                    <a:pt x="0" y="6"/>
                    <a:pt x="0" y="6"/>
                  </a:cubicBezTo>
                  <a:cubicBezTo>
                    <a:pt x="1" y="7"/>
                    <a:pt x="1" y="7"/>
                    <a:pt x="1" y="7"/>
                  </a:cubicBezTo>
                  <a:cubicBezTo>
                    <a:pt x="1" y="8"/>
                    <a:pt x="1" y="8"/>
                    <a:pt x="1" y="8"/>
                  </a:cubicBezTo>
                  <a:cubicBezTo>
                    <a:pt x="1" y="8"/>
                    <a:pt x="1" y="8"/>
                    <a:pt x="1" y="8"/>
                  </a:cubicBezTo>
                  <a:cubicBezTo>
                    <a:pt x="2" y="6"/>
                    <a:pt x="2" y="6"/>
                    <a:pt x="2" y="6"/>
                  </a:cubicBezTo>
                  <a:cubicBezTo>
                    <a:pt x="3" y="5"/>
                    <a:pt x="3" y="5"/>
                    <a:pt x="3" y="5"/>
                  </a:cubicBezTo>
                  <a:cubicBezTo>
                    <a:pt x="3" y="5"/>
                    <a:pt x="3" y="5"/>
                    <a:pt x="3" y="5"/>
                  </a:cubicBezTo>
                  <a:cubicBezTo>
                    <a:pt x="4" y="5"/>
                    <a:pt x="4" y="5"/>
                    <a:pt x="4" y="5"/>
                  </a:cubicBezTo>
                  <a:cubicBezTo>
                    <a:pt x="5" y="5"/>
                    <a:pt x="5" y="5"/>
                    <a:pt x="5" y="5"/>
                  </a:cubicBezTo>
                  <a:cubicBezTo>
                    <a:pt x="5" y="6"/>
                    <a:pt x="5" y="6"/>
                    <a:pt x="5" y="6"/>
                  </a:cubicBezTo>
                  <a:cubicBezTo>
                    <a:pt x="6" y="7"/>
                    <a:pt x="6" y="7"/>
                    <a:pt x="6" y="7"/>
                  </a:cubicBezTo>
                  <a:cubicBezTo>
                    <a:pt x="6" y="8"/>
                    <a:pt x="6" y="8"/>
                    <a:pt x="6" y="8"/>
                  </a:cubicBezTo>
                  <a:cubicBezTo>
                    <a:pt x="8" y="10"/>
                    <a:pt x="8" y="10"/>
                    <a:pt x="8" y="10"/>
                  </a:cubicBezTo>
                  <a:cubicBezTo>
                    <a:pt x="8" y="10"/>
                    <a:pt x="8" y="10"/>
                    <a:pt x="8" y="10"/>
                  </a:cubicBezTo>
                  <a:cubicBezTo>
                    <a:pt x="9" y="10"/>
                    <a:pt x="9" y="10"/>
                    <a:pt x="9" y="10"/>
                  </a:cubicBezTo>
                  <a:cubicBezTo>
                    <a:pt x="8" y="10"/>
                    <a:pt x="8" y="10"/>
                    <a:pt x="8" y="10"/>
                  </a:cubicBezTo>
                  <a:cubicBezTo>
                    <a:pt x="7" y="10"/>
                    <a:pt x="7" y="10"/>
                    <a:pt x="7" y="10"/>
                  </a:cubicBezTo>
                  <a:cubicBezTo>
                    <a:pt x="7" y="11"/>
                    <a:pt x="7" y="11"/>
                    <a:pt x="7" y="11"/>
                  </a:cubicBezTo>
                  <a:cubicBezTo>
                    <a:pt x="7" y="12"/>
                    <a:pt x="7" y="12"/>
                    <a:pt x="7" y="12"/>
                  </a:cubicBezTo>
                  <a:cubicBezTo>
                    <a:pt x="8" y="12"/>
                    <a:pt x="8" y="12"/>
                    <a:pt x="8" y="12"/>
                  </a:cubicBezTo>
                  <a:cubicBezTo>
                    <a:pt x="9" y="12"/>
                    <a:pt x="9" y="12"/>
                    <a:pt x="9" y="12"/>
                  </a:cubicBezTo>
                  <a:cubicBezTo>
                    <a:pt x="10" y="13"/>
                    <a:pt x="10" y="13"/>
                    <a:pt x="10" y="13"/>
                  </a:cubicBezTo>
                  <a:cubicBezTo>
                    <a:pt x="11" y="13"/>
                    <a:pt x="11" y="13"/>
                    <a:pt x="11" y="13"/>
                  </a:cubicBezTo>
                  <a:cubicBezTo>
                    <a:pt x="11" y="14"/>
                    <a:pt x="11" y="14"/>
                    <a:pt x="11" y="14"/>
                  </a:cubicBezTo>
                  <a:cubicBezTo>
                    <a:pt x="12" y="14"/>
                    <a:pt x="12" y="14"/>
                    <a:pt x="12" y="14"/>
                  </a:cubicBezTo>
                  <a:cubicBezTo>
                    <a:pt x="14" y="14"/>
                    <a:pt x="14" y="14"/>
                    <a:pt x="14" y="14"/>
                  </a:cubicBezTo>
                  <a:cubicBezTo>
                    <a:pt x="15" y="14"/>
                    <a:pt x="15" y="14"/>
                    <a:pt x="15" y="14"/>
                  </a:cubicBezTo>
                  <a:cubicBezTo>
                    <a:pt x="17" y="16"/>
                    <a:pt x="17" y="16"/>
                    <a:pt x="17" y="16"/>
                  </a:cubicBezTo>
                  <a:cubicBezTo>
                    <a:pt x="17" y="16"/>
                    <a:pt x="17" y="16"/>
                    <a:pt x="17" y="16"/>
                  </a:cubicBezTo>
                  <a:cubicBezTo>
                    <a:pt x="16" y="16"/>
                    <a:pt x="16" y="16"/>
                    <a:pt x="16" y="16"/>
                  </a:cubicBezTo>
                  <a:cubicBezTo>
                    <a:pt x="16" y="17"/>
                    <a:pt x="16" y="17"/>
                    <a:pt x="16" y="17"/>
                  </a:cubicBezTo>
                  <a:cubicBezTo>
                    <a:pt x="17" y="17"/>
                    <a:pt x="17" y="17"/>
                    <a:pt x="17" y="17"/>
                  </a:cubicBezTo>
                  <a:cubicBezTo>
                    <a:pt x="17" y="17"/>
                    <a:pt x="17" y="17"/>
                    <a:pt x="17" y="17"/>
                  </a:cubicBezTo>
                  <a:cubicBezTo>
                    <a:pt x="17" y="16"/>
                    <a:pt x="17" y="16"/>
                    <a:pt x="17" y="16"/>
                  </a:cubicBezTo>
                  <a:cubicBezTo>
                    <a:pt x="14" y="13"/>
                    <a:pt x="14" y="13"/>
                    <a:pt x="14" y="13"/>
                  </a:cubicBezTo>
                  <a:cubicBezTo>
                    <a:pt x="11" y="10"/>
                    <a:pt x="11" y="10"/>
                    <a:pt x="11" y="10"/>
                  </a:cubicBezTo>
                  <a:cubicBezTo>
                    <a:pt x="11" y="10"/>
                    <a:pt x="11" y="10"/>
                    <a:pt x="11" y="10"/>
                  </a:cubicBezTo>
                  <a:cubicBezTo>
                    <a:pt x="11" y="9"/>
                    <a:pt x="11" y="9"/>
                    <a:pt x="11" y="9"/>
                  </a:cubicBezTo>
                  <a:cubicBezTo>
                    <a:pt x="10" y="9"/>
                    <a:pt x="10" y="9"/>
                    <a:pt x="10" y="9"/>
                  </a:cubicBezTo>
                  <a:cubicBezTo>
                    <a:pt x="10" y="8"/>
                    <a:pt x="10" y="8"/>
                    <a:pt x="10" y="8"/>
                  </a:cubicBezTo>
                  <a:cubicBezTo>
                    <a:pt x="9" y="7"/>
                    <a:pt x="9" y="7"/>
                    <a:pt x="9" y="7"/>
                  </a:cubicBezTo>
                  <a:cubicBezTo>
                    <a:pt x="9" y="7"/>
                    <a:pt x="9" y="7"/>
                    <a:pt x="9" y="7"/>
                  </a:cubicBezTo>
                  <a:cubicBezTo>
                    <a:pt x="9" y="7"/>
                    <a:pt x="9" y="7"/>
                    <a:pt x="9" y="7"/>
                  </a:cubicBezTo>
                  <a:cubicBezTo>
                    <a:pt x="9" y="6"/>
                    <a:pt x="9" y="6"/>
                    <a:pt x="9" y="6"/>
                  </a:cubicBezTo>
                  <a:cubicBezTo>
                    <a:pt x="9" y="5"/>
                    <a:pt x="9" y="5"/>
                    <a:pt x="9" y="5"/>
                  </a:cubicBezTo>
                  <a:cubicBezTo>
                    <a:pt x="9" y="5"/>
                    <a:pt x="9" y="5"/>
                    <a:pt x="9" y="5"/>
                  </a:cubicBezTo>
                  <a:cubicBezTo>
                    <a:pt x="10" y="6"/>
                    <a:pt x="10" y="6"/>
                    <a:pt x="10" y="6"/>
                  </a:cubicBezTo>
                  <a:cubicBezTo>
                    <a:pt x="11" y="6"/>
                    <a:pt x="11" y="6"/>
                    <a:pt x="11" y="6"/>
                  </a:cubicBezTo>
                  <a:cubicBezTo>
                    <a:pt x="11" y="6"/>
                    <a:pt x="11" y="6"/>
                    <a:pt x="11" y="6"/>
                  </a:cubicBezTo>
                  <a:cubicBezTo>
                    <a:pt x="11" y="5"/>
                    <a:pt x="11" y="5"/>
                    <a:pt x="11" y="5"/>
                  </a:cubicBezTo>
                  <a:cubicBezTo>
                    <a:pt x="12" y="5"/>
                    <a:pt x="12" y="5"/>
                    <a:pt x="12" y="5"/>
                  </a:cubicBezTo>
                  <a:cubicBezTo>
                    <a:pt x="13" y="5"/>
                    <a:pt x="13" y="5"/>
                    <a:pt x="13" y="5"/>
                  </a:cubicBezTo>
                  <a:cubicBezTo>
                    <a:pt x="13" y="5"/>
                    <a:pt x="13" y="5"/>
                    <a:pt x="13" y="5"/>
                  </a:cubicBezTo>
                  <a:cubicBezTo>
                    <a:pt x="14" y="5"/>
                    <a:pt x="14" y="5"/>
                    <a:pt x="14" y="5"/>
                  </a:cubicBezTo>
                  <a:cubicBezTo>
                    <a:pt x="14" y="5"/>
                    <a:pt x="14" y="5"/>
                    <a:pt x="14" y="5"/>
                  </a:cubicBezTo>
                  <a:cubicBezTo>
                    <a:pt x="15" y="5"/>
                    <a:pt x="15" y="5"/>
                    <a:pt x="15" y="5"/>
                  </a:cubicBezTo>
                  <a:cubicBezTo>
                    <a:pt x="15" y="6"/>
                    <a:pt x="15" y="6"/>
                    <a:pt x="15" y="6"/>
                  </a:cubicBezTo>
                  <a:cubicBezTo>
                    <a:pt x="16" y="5"/>
                    <a:pt x="16" y="5"/>
                    <a:pt x="16" y="5"/>
                  </a:cubicBezTo>
                  <a:cubicBezTo>
                    <a:pt x="17" y="6"/>
                    <a:pt x="17" y="6"/>
                    <a:pt x="17" y="6"/>
                  </a:cubicBezTo>
                  <a:cubicBezTo>
                    <a:pt x="18" y="5"/>
                    <a:pt x="18" y="5"/>
                    <a:pt x="18" y="5"/>
                  </a:cubicBezTo>
                  <a:cubicBezTo>
                    <a:pt x="18" y="6"/>
                    <a:pt x="18" y="6"/>
                    <a:pt x="18" y="6"/>
                  </a:cubicBezTo>
                  <a:cubicBezTo>
                    <a:pt x="19" y="6"/>
                    <a:pt x="19" y="6"/>
                    <a:pt x="19" y="6"/>
                  </a:cubicBezTo>
                  <a:cubicBezTo>
                    <a:pt x="20" y="6"/>
                    <a:pt x="20" y="6"/>
                    <a:pt x="20" y="6"/>
                  </a:cubicBezTo>
                  <a:cubicBezTo>
                    <a:pt x="20" y="6"/>
                    <a:pt x="20" y="6"/>
                    <a:pt x="20" y="6"/>
                  </a:cubicBezTo>
                  <a:cubicBezTo>
                    <a:pt x="21" y="6"/>
                    <a:pt x="21" y="6"/>
                    <a:pt x="21" y="6"/>
                  </a:cubicBezTo>
                  <a:cubicBezTo>
                    <a:pt x="23" y="7"/>
                    <a:pt x="23" y="7"/>
                    <a:pt x="23" y="7"/>
                  </a:cubicBezTo>
                  <a:cubicBezTo>
                    <a:pt x="23" y="7"/>
                    <a:pt x="23" y="7"/>
                    <a:pt x="23" y="7"/>
                  </a:cubicBezTo>
                  <a:close/>
                  <a:moveTo>
                    <a:pt x="14" y="16"/>
                  </a:moveTo>
                  <a:cubicBezTo>
                    <a:pt x="14" y="16"/>
                    <a:pt x="15" y="16"/>
                    <a:pt x="15" y="16"/>
                  </a:cubicBezTo>
                  <a:cubicBezTo>
                    <a:pt x="16" y="17"/>
                    <a:pt x="16" y="17"/>
                    <a:pt x="16" y="17"/>
                  </a:cubicBezTo>
                  <a:cubicBezTo>
                    <a:pt x="14" y="17"/>
                    <a:pt x="14" y="17"/>
                    <a:pt x="14" y="17"/>
                  </a:cubicBezTo>
                  <a:cubicBezTo>
                    <a:pt x="14" y="16"/>
                    <a:pt x="14" y="16"/>
                    <a:pt x="14" y="16"/>
                  </a:cubicBezTo>
                  <a:close/>
                  <a:moveTo>
                    <a:pt x="12" y="15"/>
                  </a:moveTo>
                  <a:cubicBezTo>
                    <a:pt x="15" y="15"/>
                    <a:pt x="15" y="15"/>
                    <a:pt x="15" y="15"/>
                  </a:cubicBezTo>
                  <a:cubicBezTo>
                    <a:pt x="14" y="16"/>
                    <a:pt x="14" y="16"/>
                    <a:pt x="14" y="16"/>
                  </a:cubicBezTo>
                  <a:cubicBezTo>
                    <a:pt x="12" y="15"/>
                    <a:pt x="12" y="15"/>
                    <a:pt x="12" y="15"/>
                  </a:cubicBezTo>
                  <a:close/>
                  <a:moveTo>
                    <a:pt x="13" y="14"/>
                  </a:moveTo>
                  <a:cubicBezTo>
                    <a:pt x="14" y="14"/>
                    <a:pt x="14" y="14"/>
                    <a:pt x="14" y="14"/>
                  </a:cubicBezTo>
                  <a:cubicBezTo>
                    <a:pt x="15" y="15"/>
                    <a:pt x="15" y="15"/>
                    <a:pt x="15" y="15"/>
                  </a:cubicBezTo>
                  <a:cubicBezTo>
                    <a:pt x="14" y="15"/>
                    <a:pt x="14" y="15"/>
                    <a:pt x="14" y="15"/>
                  </a:cubicBezTo>
                  <a:cubicBezTo>
                    <a:pt x="13" y="15"/>
                    <a:pt x="13" y="15"/>
                    <a:pt x="13" y="15"/>
                  </a:cubicBezTo>
                  <a:cubicBezTo>
                    <a:pt x="13" y="14"/>
                    <a:pt x="13" y="14"/>
                    <a:pt x="13" y="14"/>
                  </a:cubicBezTo>
                  <a:close/>
                  <a:moveTo>
                    <a:pt x="6" y="9"/>
                  </a:moveTo>
                  <a:cubicBezTo>
                    <a:pt x="7" y="9"/>
                    <a:pt x="7" y="9"/>
                    <a:pt x="7" y="9"/>
                  </a:cubicBezTo>
                  <a:cubicBezTo>
                    <a:pt x="7" y="10"/>
                    <a:pt x="7" y="10"/>
                    <a:pt x="7" y="10"/>
                  </a:cubicBezTo>
                  <a:cubicBezTo>
                    <a:pt x="7" y="10"/>
                    <a:pt x="7" y="10"/>
                    <a:pt x="7" y="10"/>
                  </a:cubicBezTo>
                  <a:cubicBezTo>
                    <a:pt x="6" y="9"/>
                    <a:pt x="6" y="9"/>
                    <a:pt x="6" y="9"/>
                  </a:cubicBezTo>
                  <a:close/>
                  <a:moveTo>
                    <a:pt x="5" y="8"/>
                  </a:moveTo>
                  <a:cubicBezTo>
                    <a:pt x="6" y="9"/>
                    <a:pt x="6" y="9"/>
                    <a:pt x="6" y="9"/>
                  </a:cubicBezTo>
                  <a:cubicBezTo>
                    <a:pt x="5" y="9"/>
                    <a:pt x="5" y="9"/>
                    <a:pt x="5" y="9"/>
                  </a:cubicBezTo>
                  <a:cubicBezTo>
                    <a:pt x="5" y="8"/>
                    <a:pt x="5" y="8"/>
                    <a:pt x="5" y="8"/>
                  </a:cubicBezTo>
                  <a:close/>
                  <a:moveTo>
                    <a:pt x="6" y="11"/>
                  </a:moveTo>
                  <a:cubicBezTo>
                    <a:pt x="7" y="11"/>
                    <a:pt x="7" y="11"/>
                    <a:pt x="7" y="11"/>
                  </a:cubicBezTo>
                  <a:cubicBezTo>
                    <a:pt x="7" y="12"/>
                    <a:pt x="7" y="12"/>
                    <a:pt x="7" y="12"/>
                  </a:cubicBezTo>
                  <a:cubicBezTo>
                    <a:pt x="6" y="11"/>
                    <a:pt x="6" y="11"/>
                    <a:pt x="6" y="11"/>
                  </a:cubicBezTo>
                  <a:close/>
                  <a:moveTo>
                    <a:pt x="5" y="9"/>
                  </a:moveTo>
                  <a:cubicBezTo>
                    <a:pt x="5" y="10"/>
                    <a:pt x="5" y="10"/>
                    <a:pt x="5" y="10"/>
                  </a:cubicBezTo>
                  <a:cubicBezTo>
                    <a:pt x="5" y="10"/>
                    <a:pt x="5" y="10"/>
                    <a:pt x="5" y="10"/>
                  </a:cubicBezTo>
                  <a:cubicBezTo>
                    <a:pt x="5" y="9"/>
                    <a:pt x="5" y="9"/>
                    <a:pt x="5" y="9"/>
                  </a:cubicBezTo>
                  <a:close/>
                  <a:moveTo>
                    <a:pt x="3" y="7"/>
                  </a:moveTo>
                  <a:cubicBezTo>
                    <a:pt x="4" y="8"/>
                    <a:pt x="4" y="8"/>
                    <a:pt x="4" y="8"/>
                  </a:cubicBezTo>
                  <a:cubicBezTo>
                    <a:pt x="5" y="9"/>
                    <a:pt x="5" y="9"/>
                    <a:pt x="5" y="9"/>
                  </a:cubicBezTo>
                  <a:cubicBezTo>
                    <a:pt x="4" y="9"/>
                    <a:pt x="4" y="9"/>
                    <a:pt x="4" y="9"/>
                  </a:cubicBezTo>
                  <a:cubicBezTo>
                    <a:pt x="3" y="8"/>
                    <a:pt x="3" y="8"/>
                    <a:pt x="3" y="8"/>
                  </a:cubicBezTo>
                  <a:cubicBezTo>
                    <a:pt x="4" y="8"/>
                    <a:pt x="4" y="8"/>
                    <a:pt x="4" y="8"/>
                  </a:cubicBezTo>
                  <a:cubicBezTo>
                    <a:pt x="3" y="7"/>
                    <a:pt x="3" y="7"/>
                    <a:pt x="3" y="7"/>
                  </a:cubicBezTo>
                  <a:close/>
                  <a:moveTo>
                    <a:pt x="4" y="5"/>
                  </a:moveTo>
                  <a:cubicBezTo>
                    <a:pt x="5" y="7"/>
                    <a:pt x="5" y="7"/>
                    <a:pt x="5" y="7"/>
                  </a:cubicBezTo>
                  <a:cubicBezTo>
                    <a:pt x="4" y="7"/>
                    <a:pt x="4" y="7"/>
                    <a:pt x="4" y="7"/>
                  </a:cubicBezTo>
                  <a:cubicBezTo>
                    <a:pt x="4" y="7"/>
                    <a:pt x="4" y="7"/>
                    <a:pt x="4" y="7"/>
                  </a:cubicBezTo>
                  <a:cubicBezTo>
                    <a:pt x="3" y="7"/>
                    <a:pt x="3" y="7"/>
                    <a:pt x="3" y="7"/>
                  </a:cubicBezTo>
                  <a:cubicBezTo>
                    <a:pt x="3" y="6"/>
                    <a:pt x="3" y="6"/>
                    <a:pt x="3" y="6"/>
                  </a:cubicBezTo>
                  <a:cubicBezTo>
                    <a:pt x="3" y="6"/>
                    <a:pt x="4" y="5"/>
                    <a:pt x="4" y="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61" name="Freeform 56"/>
            <p:cNvSpPr>
              <a:spLocks/>
            </p:cNvSpPr>
            <p:nvPr/>
          </p:nvSpPr>
          <p:spPr bwMode="auto">
            <a:xfrm>
              <a:off x="4597952" y="2240588"/>
              <a:ext cx="75912" cy="63045"/>
            </a:xfrm>
            <a:custGeom>
              <a:avLst/>
              <a:gdLst>
                <a:gd name="T0" fmla="*/ 30 w 59"/>
                <a:gd name="T1" fmla="*/ 41 h 49"/>
                <a:gd name="T2" fmla="*/ 7 w 59"/>
                <a:gd name="T3" fmla="*/ 19 h 49"/>
                <a:gd name="T4" fmla="*/ 7 w 59"/>
                <a:gd name="T5" fmla="*/ 15 h 49"/>
                <a:gd name="T6" fmla="*/ 4 w 59"/>
                <a:gd name="T7" fmla="*/ 11 h 49"/>
                <a:gd name="T8" fmla="*/ 0 w 59"/>
                <a:gd name="T9" fmla="*/ 8 h 49"/>
                <a:gd name="T10" fmla="*/ 0 w 59"/>
                <a:gd name="T11" fmla="*/ 4 h 49"/>
                <a:gd name="T12" fmla="*/ 0 w 59"/>
                <a:gd name="T13" fmla="*/ 0 h 49"/>
                <a:gd name="T14" fmla="*/ 7 w 59"/>
                <a:gd name="T15" fmla="*/ 4 h 49"/>
                <a:gd name="T16" fmla="*/ 7 w 59"/>
                <a:gd name="T17" fmla="*/ 0 h 49"/>
                <a:gd name="T18" fmla="*/ 15 w 59"/>
                <a:gd name="T19" fmla="*/ 0 h 49"/>
                <a:gd name="T20" fmla="*/ 18 w 59"/>
                <a:gd name="T21" fmla="*/ 0 h 49"/>
                <a:gd name="T22" fmla="*/ 22 w 59"/>
                <a:gd name="T23" fmla="*/ 0 h 49"/>
                <a:gd name="T24" fmla="*/ 26 w 59"/>
                <a:gd name="T25" fmla="*/ 0 h 49"/>
                <a:gd name="T26" fmla="*/ 33 w 59"/>
                <a:gd name="T27" fmla="*/ 0 h 49"/>
                <a:gd name="T28" fmla="*/ 37 w 59"/>
                <a:gd name="T29" fmla="*/ 4 h 49"/>
                <a:gd name="T30" fmla="*/ 41 w 59"/>
                <a:gd name="T31" fmla="*/ 4 h 49"/>
                <a:gd name="T32" fmla="*/ 52 w 59"/>
                <a:gd name="T33" fmla="*/ 8 h 49"/>
                <a:gd name="T34" fmla="*/ 52 w 59"/>
                <a:gd name="T35" fmla="*/ 8 h 49"/>
                <a:gd name="T36" fmla="*/ 56 w 59"/>
                <a:gd name="T37" fmla="*/ 11 h 49"/>
                <a:gd name="T38" fmla="*/ 52 w 59"/>
                <a:gd name="T39" fmla="*/ 15 h 49"/>
                <a:gd name="T40" fmla="*/ 59 w 59"/>
                <a:gd name="T41" fmla="*/ 19 h 49"/>
                <a:gd name="T42" fmla="*/ 59 w 59"/>
                <a:gd name="T43" fmla="*/ 23 h 49"/>
                <a:gd name="T44" fmla="*/ 56 w 59"/>
                <a:gd name="T45" fmla="*/ 23 h 49"/>
                <a:gd name="T46" fmla="*/ 59 w 59"/>
                <a:gd name="T47" fmla="*/ 30 h 49"/>
                <a:gd name="T48" fmla="*/ 56 w 59"/>
                <a:gd name="T49" fmla="*/ 30 h 49"/>
                <a:gd name="T50" fmla="*/ 48 w 59"/>
                <a:gd name="T51" fmla="*/ 30 h 49"/>
                <a:gd name="T52" fmla="*/ 52 w 59"/>
                <a:gd name="T53" fmla="*/ 34 h 49"/>
                <a:gd name="T54" fmla="*/ 52 w 59"/>
                <a:gd name="T55" fmla="*/ 37 h 49"/>
                <a:gd name="T56" fmla="*/ 48 w 59"/>
                <a:gd name="T57" fmla="*/ 41 h 49"/>
                <a:gd name="T58" fmla="*/ 44 w 59"/>
                <a:gd name="T59" fmla="*/ 49 h 49"/>
                <a:gd name="T60" fmla="*/ 41 w 59"/>
                <a:gd name="T61" fmla="*/ 45 h 49"/>
                <a:gd name="T62" fmla="*/ 33 w 59"/>
                <a:gd name="T63" fmla="*/ 45 h 49"/>
                <a:gd name="T64" fmla="*/ 30 w 59"/>
                <a:gd name="T65"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 h="49">
                  <a:moveTo>
                    <a:pt x="30" y="45"/>
                  </a:moveTo>
                  <a:lnTo>
                    <a:pt x="30" y="41"/>
                  </a:lnTo>
                  <a:lnTo>
                    <a:pt x="18" y="30"/>
                  </a:lnTo>
                  <a:lnTo>
                    <a:pt x="7" y="19"/>
                  </a:lnTo>
                  <a:lnTo>
                    <a:pt x="7" y="19"/>
                  </a:lnTo>
                  <a:lnTo>
                    <a:pt x="7" y="15"/>
                  </a:lnTo>
                  <a:lnTo>
                    <a:pt x="4" y="15"/>
                  </a:lnTo>
                  <a:lnTo>
                    <a:pt x="4" y="11"/>
                  </a:lnTo>
                  <a:lnTo>
                    <a:pt x="0" y="8"/>
                  </a:lnTo>
                  <a:lnTo>
                    <a:pt x="0" y="8"/>
                  </a:lnTo>
                  <a:lnTo>
                    <a:pt x="0" y="8"/>
                  </a:lnTo>
                  <a:lnTo>
                    <a:pt x="0" y="4"/>
                  </a:lnTo>
                  <a:lnTo>
                    <a:pt x="0" y="0"/>
                  </a:lnTo>
                  <a:lnTo>
                    <a:pt x="0" y="0"/>
                  </a:lnTo>
                  <a:lnTo>
                    <a:pt x="4" y="4"/>
                  </a:lnTo>
                  <a:lnTo>
                    <a:pt x="7" y="4"/>
                  </a:lnTo>
                  <a:lnTo>
                    <a:pt x="7" y="4"/>
                  </a:lnTo>
                  <a:lnTo>
                    <a:pt x="7" y="0"/>
                  </a:lnTo>
                  <a:lnTo>
                    <a:pt x="11" y="0"/>
                  </a:lnTo>
                  <a:lnTo>
                    <a:pt x="15" y="0"/>
                  </a:lnTo>
                  <a:lnTo>
                    <a:pt x="15" y="0"/>
                  </a:lnTo>
                  <a:lnTo>
                    <a:pt x="18" y="0"/>
                  </a:lnTo>
                  <a:lnTo>
                    <a:pt x="18" y="0"/>
                  </a:lnTo>
                  <a:lnTo>
                    <a:pt x="22" y="0"/>
                  </a:lnTo>
                  <a:lnTo>
                    <a:pt x="22" y="4"/>
                  </a:lnTo>
                  <a:lnTo>
                    <a:pt x="26" y="0"/>
                  </a:lnTo>
                  <a:lnTo>
                    <a:pt x="30" y="4"/>
                  </a:lnTo>
                  <a:lnTo>
                    <a:pt x="33" y="0"/>
                  </a:lnTo>
                  <a:lnTo>
                    <a:pt x="33" y="4"/>
                  </a:lnTo>
                  <a:lnTo>
                    <a:pt x="37" y="4"/>
                  </a:lnTo>
                  <a:lnTo>
                    <a:pt x="41" y="4"/>
                  </a:lnTo>
                  <a:lnTo>
                    <a:pt x="41" y="4"/>
                  </a:lnTo>
                  <a:lnTo>
                    <a:pt x="44" y="4"/>
                  </a:lnTo>
                  <a:lnTo>
                    <a:pt x="52" y="8"/>
                  </a:lnTo>
                  <a:lnTo>
                    <a:pt x="52" y="8"/>
                  </a:lnTo>
                  <a:lnTo>
                    <a:pt x="52" y="8"/>
                  </a:lnTo>
                  <a:lnTo>
                    <a:pt x="56" y="8"/>
                  </a:lnTo>
                  <a:lnTo>
                    <a:pt x="56" y="11"/>
                  </a:lnTo>
                  <a:lnTo>
                    <a:pt x="52" y="15"/>
                  </a:lnTo>
                  <a:lnTo>
                    <a:pt x="52" y="15"/>
                  </a:lnTo>
                  <a:lnTo>
                    <a:pt x="56" y="19"/>
                  </a:lnTo>
                  <a:lnTo>
                    <a:pt x="59" y="19"/>
                  </a:lnTo>
                  <a:lnTo>
                    <a:pt x="59" y="23"/>
                  </a:lnTo>
                  <a:lnTo>
                    <a:pt x="59" y="23"/>
                  </a:lnTo>
                  <a:lnTo>
                    <a:pt x="56" y="23"/>
                  </a:lnTo>
                  <a:lnTo>
                    <a:pt x="56" y="23"/>
                  </a:lnTo>
                  <a:lnTo>
                    <a:pt x="56" y="26"/>
                  </a:lnTo>
                  <a:lnTo>
                    <a:pt x="59" y="30"/>
                  </a:lnTo>
                  <a:lnTo>
                    <a:pt x="56" y="34"/>
                  </a:lnTo>
                  <a:lnTo>
                    <a:pt x="56" y="30"/>
                  </a:lnTo>
                  <a:lnTo>
                    <a:pt x="52" y="30"/>
                  </a:lnTo>
                  <a:lnTo>
                    <a:pt x="48" y="30"/>
                  </a:lnTo>
                  <a:lnTo>
                    <a:pt x="48" y="34"/>
                  </a:lnTo>
                  <a:lnTo>
                    <a:pt x="52" y="34"/>
                  </a:lnTo>
                  <a:lnTo>
                    <a:pt x="52" y="37"/>
                  </a:lnTo>
                  <a:lnTo>
                    <a:pt x="52" y="37"/>
                  </a:lnTo>
                  <a:lnTo>
                    <a:pt x="48" y="37"/>
                  </a:lnTo>
                  <a:lnTo>
                    <a:pt x="48" y="41"/>
                  </a:lnTo>
                  <a:lnTo>
                    <a:pt x="48" y="45"/>
                  </a:lnTo>
                  <a:lnTo>
                    <a:pt x="44" y="49"/>
                  </a:lnTo>
                  <a:lnTo>
                    <a:pt x="44" y="49"/>
                  </a:lnTo>
                  <a:lnTo>
                    <a:pt x="41" y="45"/>
                  </a:lnTo>
                  <a:lnTo>
                    <a:pt x="37" y="45"/>
                  </a:lnTo>
                  <a:lnTo>
                    <a:pt x="33" y="45"/>
                  </a:lnTo>
                  <a:lnTo>
                    <a:pt x="30" y="45"/>
                  </a:lnTo>
                  <a:lnTo>
                    <a:pt x="30" y="4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62" name="Freeform 57"/>
            <p:cNvSpPr>
              <a:spLocks/>
            </p:cNvSpPr>
            <p:nvPr/>
          </p:nvSpPr>
          <p:spPr bwMode="auto">
            <a:xfrm>
              <a:off x="4550346" y="2203276"/>
              <a:ext cx="61758" cy="37313"/>
            </a:xfrm>
            <a:custGeom>
              <a:avLst/>
              <a:gdLst>
                <a:gd name="T0" fmla="*/ 4 w 48"/>
                <a:gd name="T1" fmla="*/ 29 h 29"/>
                <a:gd name="T2" fmla="*/ 7 w 48"/>
                <a:gd name="T3" fmla="*/ 29 h 29"/>
                <a:gd name="T4" fmla="*/ 11 w 48"/>
                <a:gd name="T5" fmla="*/ 26 h 29"/>
                <a:gd name="T6" fmla="*/ 15 w 48"/>
                <a:gd name="T7" fmla="*/ 26 h 29"/>
                <a:gd name="T8" fmla="*/ 22 w 48"/>
                <a:gd name="T9" fmla="*/ 26 h 29"/>
                <a:gd name="T10" fmla="*/ 26 w 48"/>
                <a:gd name="T11" fmla="*/ 26 h 29"/>
                <a:gd name="T12" fmla="*/ 26 w 48"/>
                <a:gd name="T13" fmla="*/ 22 h 29"/>
                <a:gd name="T14" fmla="*/ 33 w 48"/>
                <a:gd name="T15" fmla="*/ 18 h 29"/>
                <a:gd name="T16" fmla="*/ 33 w 48"/>
                <a:gd name="T17" fmla="*/ 14 h 29"/>
                <a:gd name="T18" fmla="*/ 41 w 48"/>
                <a:gd name="T19" fmla="*/ 11 h 29"/>
                <a:gd name="T20" fmla="*/ 48 w 48"/>
                <a:gd name="T21" fmla="*/ 11 h 29"/>
                <a:gd name="T22" fmla="*/ 48 w 48"/>
                <a:gd name="T23" fmla="*/ 3 h 29"/>
                <a:gd name="T24" fmla="*/ 44 w 48"/>
                <a:gd name="T25" fmla="*/ 0 h 29"/>
                <a:gd name="T26" fmla="*/ 41 w 48"/>
                <a:gd name="T27" fmla="*/ 3 h 29"/>
                <a:gd name="T28" fmla="*/ 33 w 48"/>
                <a:gd name="T29" fmla="*/ 7 h 29"/>
                <a:gd name="T30" fmla="*/ 33 w 48"/>
                <a:gd name="T31" fmla="*/ 7 h 29"/>
                <a:gd name="T32" fmla="*/ 30 w 48"/>
                <a:gd name="T33" fmla="*/ 7 h 29"/>
                <a:gd name="T34" fmla="*/ 26 w 48"/>
                <a:gd name="T35" fmla="*/ 7 h 29"/>
                <a:gd name="T36" fmla="*/ 22 w 48"/>
                <a:gd name="T37" fmla="*/ 7 h 29"/>
                <a:gd name="T38" fmla="*/ 18 w 48"/>
                <a:gd name="T39" fmla="*/ 7 h 29"/>
                <a:gd name="T40" fmla="*/ 15 w 48"/>
                <a:gd name="T41" fmla="*/ 7 h 29"/>
                <a:gd name="T42" fmla="*/ 7 w 48"/>
                <a:gd name="T43" fmla="*/ 7 h 29"/>
                <a:gd name="T44" fmla="*/ 7 w 48"/>
                <a:gd name="T45" fmla="*/ 7 h 29"/>
                <a:gd name="T46" fmla="*/ 4 w 48"/>
                <a:gd name="T47" fmla="*/ 11 h 29"/>
                <a:gd name="T48" fmla="*/ 4 w 48"/>
                <a:gd name="T49" fmla="*/ 14 h 29"/>
                <a:gd name="T50" fmla="*/ 0 w 48"/>
                <a:gd name="T51" fmla="*/ 18 h 29"/>
                <a:gd name="T52" fmla="*/ 4 w 48"/>
                <a:gd name="T53" fmla="*/ 22 h 29"/>
                <a:gd name="T54" fmla="*/ 4 w 48"/>
                <a:gd name="T55" fmla="*/ 22 h 29"/>
                <a:gd name="T56" fmla="*/ 7 w 48"/>
                <a:gd name="T57" fmla="*/ 22 h 29"/>
                <a:gd name="T58" fmla="*/ 7 w 48"/>
                <a:gd name="T59" fmla="*/ 26 h 29"/>
                <a:gd name="T60" fmla="*/ 4 w 48"/>
                <a:gd name="T61" fmla="*/ 26 h 29"/>
                <a:gd name="T62" fmla="*/ 4 w 48"/>
                <a:gd name="T63"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29">
                  <a:moveTo>
                    <a:pt x="4" y="29"/>
                  </a:moveTo>
                  <a:lnTo>
                    <a:pt x="7" y="29"/>
                  </a:lnTo>
                  <a:lnTo>
                    <a:pt x="11" y="26"/>
                  </a:lnTo>
                  <a:lnTo>
                    <a:pt x="15" y="26"/>
                  </a:lnTo>
                  <a:lnTo>
                    <a:pt x="22" y="26"/>
                  </a:lnTo>
                  <a:lnTo>
                    <a:pt x="26" y="26"/>
                  </a:lnTo>
                  <a:lnTo>
                    <a:pt x="26" y="22"/>
                  </a:lnTo>
                  <a:lnTo>
                    <a:pt x="33" y="18"/>
                  </a:lnTo>
                  <a:lnTo>
                    <a:pt x="33" y="14"/>
                  </a:lnTo>
                  <a:lnTo>
                    <a:pt x="41" y="11"/>
                  </a:lnTo>
                  <a:lnTo>
                    <a:pt x="48" y="11"/>
                  </a:lnTo>
                  <a:lnTo>
                    <a:pt x="48" y="3"/>
                  </a:lnTo>
                  <a:lnTo>
                    <a:pt x="44" y="0"/>
                  </a:lnTo>
                  <a:lnTo>
                    <a:pt x="41" y="3"/>
                  </a:lnTo>
                  <a:lnTo>
                    <a:pt x="33" y="7"/>
                  </a:lnTo>
                  <a:lnTo>
                    <a:pt x="33" y="7"/>
                  </a:lnTo>
                  <a:lnTo>
                    <a:pt x="30" y="7"/>
                  </a:lnTo>
                  <a:lnTo>
                    <a:pt x="26" y="7"/>
                  </a:lnTo>
                  <a:lnTo>
                    <a:pt x="22" y="7"/>
                  </a:lnTo>
                  <a:lnTo>
                    <a:pt x="18" y="7"/>
                  </a:lnTo>
                  <a:lnTo>
                    <a:pt x="15" y="7"/>
                  </a:lnTo>
                  <a:lnTo>
                    <a:pt x="7" y="7"/>
                  </a:lnTo>
                  <a:lnTo>
                    <a:pt x="7" y="7"/>
                  </a:lnTo>
                  <a:lnTo>
                    <a:pt x="4" y="11"/>
                  </a:lnTo>
                  <a:lnTo>
                    <a:pt x="4" y="14"/>
                  </a:lnTo>
                  <a:lnTo>
                    <a:pt x="0" y="18"/>
                  </a:lnTo>
                  <a:lnTo>
                    <a:pt x="4" y="22"/>
                  </a:lnTo>
                  <a:lnTo>
                    <a:pt x="4" y="22"/>
                  </a:lnTo>
                  <a:lnTo>
                    <a:pt x="7" y="22"/>
                  </a:lnTo>
                  <a:lnTo>
                    <a:pt x="7" y="26"/>
                  </a:lnTo>
                  <a:lnTo>
                    <a:pt x="4" y="26"/>
                  </a:lnTo>
                  <a:lnTo>
                    <a:pt x="4" y="2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63" name="Freeform 58"/>
            <p:cNvSpPr>
              <a:spLocks/>
            </p:cNvSpPr>
            <p:nvPr/>
          </p:nvSpPr>
          <p:spPr bwMode="auto">
            <a:xfrm>
              <a:off x="4474436" y="2150523"/>
              <a:ext cx="142816" cy="61758"/>
            </a:xfrm>
            <a:custGeom>
              <a:avLst/>
              <a:gdLst>
                <a:gd name="T0" fmla="*/ 66 w 111"/>
                <a:gd name="T1" fmla="*/ 48 h 48"/>
                <a:gd name="T2" fmla="*/ 77 w 111"/>
                <a:gd name="T3" fmla="*/ 48 h 48"/>
                <a:gd name="T4" fmla="*/ 85 w 111"/>
                <a:gd name="T5" fmla="*/ 48 h 48"/>
                <a:gd name="T6" fmla="*/ 92 w 111"/>
                <a:gd name="T7" fmla="*/ 48 h 48"/>
                <a:gd name="T8" fmla="*/ 100 w 111"/>
                <a:gd name="T9" fmla="*/ 44 h 48"/>
                <a:gd name="T10" fmla="*/ 107 w 111"/>
                <a:gd name="T11" fmla="*/ 37 h 48"/>
                <a:gd name="T12" fmla="*/ 107 w 111"/>
                <a:gd name="T13" fmla="*/ 33 h 48"/>
                <a:gd name="T14" fmla="*/ 103 w 111"/>
                <a:gd name="T15" fmla="*/ 26 h 48"/>
                <a:gd name="T16" fmla="*/ 111 w 111"/>
                <a:gd name="T17" fmla="*/ 26 h 48"/>
                <a:gd name="T18" fmla="*/ 111 w 111"/>
                <a:gd name="T19" fmla="*/ 18 h 48"/>
                <a:gd name="T20" fmla="*/ 111 w 111"/>
                <a:gd name="T21" fmla="*/ 7 h 48"/>
                <a:gd name="T22" fmla="*/ 103 w 111"/>
                <a:gd name="T23" fmla="*/ 4 h 48"/>
                <a:gd name="T24" fmla="*/ 92 w 111"/>
                <a:gd name="T25" fmla="*/ 4 h 48"/>
                <a:gd name="T26" fmla="*/ 81 w 111"/>
                <a:gd name="T27" fmla="*/ 0 h 48"/>
                <a:gd name="T28" fmla="*/ 77 w 111"/>
                <a:gd name="T29" fmla="*/ 4 h 48"/>
                <a:gd name="T30" fmla="*/ 77 w 111"/>
                <a:gd name="T31" fmla="*/ 7 h 48"/>
                <a:gd name="T32" fmla="*/ 70 w 111"/>
                <a:gd name="T33" fmla="*/ 7 h 48"/>
                <a:gd name="T34" fmla="*/ 59 w 111"/>
                <a:gd name="T35" fmla="*/ 4 h 48"/>
                <a:gd name="T36" fmla="*/ 59 w 111"/>
                <a:gd name="T37" fmla="*/ 11 h 48"/>
                <a:gd name="T38" fmla="*/ 55 w 111"/>
                <a:gd name="T39" fmla="*/ 11 h 48"/>
                <a:gd name="T40" fmla="*/ 48 w 111"/>
                <a:gd name="T41" fmla="*/ 18 h 48"/>
                <a:gd name="T42" fmla="*/ 52 w 111"/>
                <a:gd name="T43" fmla="*/ 22 h 48"/>
                <a:gd name="T44" fmla="*/ 48 w 111"/>
                <a:gd name="T45" fmla="*/ 26 h 48"/>
                <a:gd name="T46" fmla="*/ 40 w 111"/>
                <a:gd name="T47" fmla="*/ 26 h 48"/>
                <a:gd name="T48" fmla="*/ 37 w 111"/>
                <a:gd name="T49" fmla="*/ 26 h 48"/>
                <a:gd name="T50" fmla="*/ 29 w 111"/>
                <a:gd name="T51" fmla="*/ 30 h 48"/>
                <a:gd name="T52" fmla="*/ 22 w 111"/>
                <a:gd name="T53" fmla="*/ 30 h 48"/>
                <a:gd name="T54" fmla="*/ 15 w 111"/>
                <a:gd name="T55" fmla="*/ 26 h 48"/>
                <a:gd name="T56" fmla="*/ 11 w 111"/>
                <a:gd name="T57" fmla="*/ 30 h 48"/>
                <a:gd name="T58" fmla="*/ 7 w 111"/>
                <a:gd name="T59" fmla="*/ 30 h 48"/>
                <a:gd name="T60" fmla="*/ 0 w 111"/>
                <a:gd name="T61" fmla="*/ 30 h 48"/>
                <a:gd name="T62" fmla="*/ 0 w 111"/>
                <a:gd name="T63" fmla="*/ 30 h 48"/>
                <a:gd name="T64" fmla="*/ 0 w 111"/>
                <a:gd name="T65" fmla="*/ 33 h 48"/>
                <a:gd name="T66" fmla="*/ 3 w 111"/>
                <a:gd name="T67" fmla="*/ 37 h 48"/>
                <a:gd name="T68" fmla="*/ 7 w 111"/>
                <a:gd name="T69" fmla="*/ 37 h 48"/>
                <a:gd name="T70" fmla="*/ 11 w 111"/>
                <a:gd name="T71" fmla="*/ 37 h 48"/>
                <a:gd name="T72" fmla="*/ 18 w 111"/>
                <a:gd name="T73" fmla="*/ 37 h 48"/>
                <a:gd name="T74" fmla="*/ 22 w 111"/>
                <a:gd name="T75" fmla="*/ 41 h 48"/>
                <a:gd name="T76" fmla="*/ 33 w 111"/>
                <a:gd name="T77" fmla="*/ 37 h 48"/>
                <a:gd name="T78" fmla="*/ 40 w 111"/>
                <a:gd name="T79" fmla="*/ 41 h 48"/>
                <a:gd name="T80" fmla="*/ 59 w 111"/>
                <a:gd name="T81" fmla="*/ 44 h 48"/>
                <a:gd name="T82" fmla="*/ 66 w 111"/>
                <a:gd name="T8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48">
                  <a:moveTo>
                    <a:pt x="66" y="48"/>
                  </a:moveTo>
                  <a:lnTo>
                    <a:pt x="66" y="48"/>
                  </a:lnTo>
                  <a:lnTo>
                    <a:pt x="74" y="48"/>
                  </a:lnTo>
                  <a:lnTo>
                    <a:pt x="77" y="48"/>
                  </a:lnTo>
                  <a:lnTo>
                    <a:pt x="81" y="48"/>
                  </a:lnTo>
                  <a:lnTo>
                    <a:pt x="85" y="48"/>
                  </a:lnTo>
                  <a:lnTo>
                    <a:pt x="89" y="48"/>
                  </a:lnTo>
                  <a:lnTo>
                    <a:pt x="92" y="48"/>
                  </a:lnTo>
                  <a:lnTo>
                    <a:pt x="92" y="48"/>
                  </a:lnTo>
                  <a:lnTo>
                    <a:pt x="100" y="44"/>
                  </a:lnTo>
                  <a:lnTo>
                    <a:pt x="103" y="41"/>
                  </a:lnTo>
                  <a:lnTo>
                    <a:pt x="107" y="37"/>
                  </a:lnTo>
                  <a:lnTo>
                    <a:pt x="107" y="37"/>
                  </a:lnTo>
                  <a:lnTo>
                    <a:pt x="107" y="33"/>
                  </a:lnTo>
                  <a:lnTo>
                    <a:pt x="107" y="30"/>
                  </a:lnTo>
                  <a:lnTo>
                    <a:pt x="103" y="26"/>
                  </a:lnTo>
                  <a:lnTo>
                    <a:pt x="103" y="26"/>
                  </a:lnTo>
                  <a:lnTo>
                    <a:pt x="111" y="26"/>
                  </a:lnTo>
                  <a:lnTo>
                    <a:pt x="111" y="22"/>
                  </a:lnTo>
                  <a:lnTo>
                    <a:pt x="111" y="18"/>
                  </a:lnTo>
                  <a:lnTo>
                    <a:pt x="111" y="11"/>
                  </a:lnTo>
                  <a:lnTo>
                    <a:pt x="111" y="7"/>
                  </a:lnTo>
                  <a:lnTo>
                    <a:pt x="103" y="4"/>
                  </a:lnTo>
                  <a:lnTo>
                    <a:pt x="103" y="4"/>
                  </a:lnTo>
                  <a:lnTo>
                    <a:pt x="96" y="4"/>
                  </a:lnTo>
                  <a:lnTo>
                    <a:pt x="92" y="4"/>
                  </a:lnTo>
                  <a:lnTo>
                    <a:pt x="89" y="0"/>
                  </a:lnTo>
                  <a:lnTo>
                    <a:pt x="81" y="0"/>
                  </a:lnTo>
                  <a:lnTo>
                    <a:pt x="81" y="0"/>
                  </a:lnTo>
                  <a:lnTo>
                    <a:pt x="77" y="4"/>
                  </a:lnTo>
                  <a:lnTo>
                    <a:pt x="77" y="4"/>
                  </a:lnTo>
                  <a:lnTo>
                    <a:pt x="77" y="7"/>
                  </a:lnTo>
                  <a:lnTo>
                    <a:pt x="70" y="7"/>
                  </a:lnTo>
                  <a:lnTo>
                    <a:pt x="70" y="7"/>
                  </a:lnTo>
                  <a:lnTo>
                    <a:pt x="63" y="4"/>
                  </a:lnTo>
                  <a:lnTo>
                    <a:pt x="59" y="4"/>
                  </a:lnTo>
                  <a:lnTo>
                    <a:pt x="59" y="7"/>
                  </a:lnTo>
                  <a:lnTo>
                    <a:pt x="59" y="11"/>
                  </a:lnTo>
                  <a:lnTo>
                    <a:pt x="55" y="11"/>
                  </a:lnTo>
                  <a:lnTo>
                    <a:pt x="55" y="11"/>
                  </a:lnTo>
                  <a:lnTo>
                    <a:pt x="52" y="15"/>
                  </a:lnTo>
                  <a:lnTo>
                    <a:pt x="48" y="18"/>
                  </a:lnTo>
                  <a:lnTo>
                    <a:pt x="48" y="22"/>
                  </a:lnTo>
                  <a:lnTo>
                    <a:pt x="52" y="22"/>
                  </a:lnTo>
                  <a:lnTo>
                    <a:pt x="52" y="26"/>
                  </a:lnTo>
                  <a:lnTo>
                    <a:pt x="48" y="26"/>
                  </a:lnTo>
                  <a:lnTo>
                    <a:pt x="44" y="26"/>
                  </a:lnTo>
                  <a:lnTo>
                    <a:pt x="40" y="26"/>
                  </a:lnTo>
                  <a:lnTo>
                    <a:pt x="37" y="26"/>
                  </a:lnTo>
                  <a:lnTo>
                    <a:pt x="37" y="26"/>
                  </a:lnTo>
                  <a:lnTo>
                    <a:pt x="29" y="30"/>
                  </a:lnTo>
                  <a:lnTo>
                    <a:pt x="29" y="30"/>
                  </a:lnTo>
                  <a:lnTo>
                    <a:pt x="26" y="30"/>
                  </a:lnTo>
                  <a:lnTo>
                    <a:pt x="22" y="30"/>
                  </a:lnTo>
                  <a:lnTo>
                    <a:pt x="18" y="26"/>
                  </a:lnTo>
                  <a:lnTo>
                    <a:pt x="15" y="26"/>
                  </a:lnTo>
                  <a:lnTo>
                    <a:pt x="11" y="26"/>
                  </a:lnTo>
                  <a:lnTo>
                    <a:pt x="11" y="30"/>
                  </a:lnTo>
                  <a:lnTo>
                    <a:pt x="11" y="30"/>
                  </a:lnTo>
                  <a:lnTo>
                    <a:pt x="7" y="30"/>
                  </a:lnTo>
                  <a:lnTo>
                    <a:pt x="3" y="26"/>
                  </a:lnTo>
                  <a:lnTo>
                    <a:pt x="0" y="30"/>
                  </a:lnTo>
                  <a:lnTo>
                    <a:pt x="0" y="30"/>
                  </a:lnTo>
                  <a:lnTo>
                    <a:pt x="0" y="30"/>
                  </a:lnTo>
                  <a:lnTo>
                    <a:pt x="0" y="30"/>
                  </a:lnTo>
                  <a:lnTo>
                    <a:pt x="0" y="33"/>
                  </a:lnTo>
                  <a:lnTo>
                    <a:pt x="3" y="33"/>
                  </a:lnTo>
                  <a:lnTo>
                    <a:pt x="3" y="37"/>
                  </a:lnTo>
                  <a:lnTo>
                    <a:pt x="3" y="37"/>
                  </a:lnTo>
                  <a:lnTo>
                    <a:pt x="7" y="37"/>
                  </a:lnTo>
                  <a:lnTo>
                    <a:pt x="11" y="37"/>
                  </a:lnTo>
                  <a:lnTo>
                    <a:pt x="11" y="37"/>
                  </a:lnTo>
                  <a:lnTo>
                    <a:pt x="15" y="37"/>
                  </a:lnTo>
                  <a:lnTo>
                    <a:pt x="18" y="37"/>
                  </a:lnTo>
                  <a:lnTo>
                    <a:pt x="18" y="37"/>
                  </a:lnTo>
                  <a:lnTo>
                    <a:pt x="22" y="41"/>
                  </a:lnTo>
                  <a:lnTo>
                    <a:pt x="29" y="37"/>
                  </a:lnTo>
                  <a:lnTo>
                    <a:pt x="33" y="37"/>
                  </a:lnTo>
                  <a:lnTo>
                    <a:pt x="40" y="37"/>
                  </a:lnTo>
                  <a:lnTo>
                    <a:pt x="40" y="41"/>
                  </a:lnTo>
                  <a:lnTo>
                    <a:pt x="48" y="44"/>
                  </a:lnTo>
                  <a:lnTo>
                    <a:pt x="59" y="44"/>
                  </a:lnTo>
                  <a:lnTo>
                    <a:pt x="63" y="44"/>
                  </a:lnTo>
                  <a:lnTo>
                    <a:pt x="66" y="48"/>
                  </a:lnTo>
                  <a:lnTo>
                    <a:pt x="66" y="4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64" name="Freeform 59"/>
            <p:cNvSpPr>
              <a:spLocks/>
            </p:cNvSpPr>
            <p:nvPr/>
          </p:nvSpPr>
          <p:spPr bwMode="auto">
            <a:xfrm>
              <a:off x="4555494" y="1997415"/>
              <a:ext cx="194282" cy="147963"/>
            </a:xfrm>
            <a:custGeom>
              <a:avLst/>
              <a:gdLst>
                <a:gd name="T0" fmla="*/ 92 w 151"/>
                <a:gd name="T1" fmla="*/ 115 h 115"/>
                <a:gd name="T2" fmla="*/ 96 w 151"/>
                <a:gd name="T3" fmla="*/ 111 h 115"/>
                <a:gd name="T4" fmla="*/ 100 w 151"/>
                <a:gd name="T5" fmla="*/ 111 h 115"/>
                <a:gd name="T6" fmla="*/ 107 w 151"/>
                <a:gd name="T7" fmla="*/ 111 h 115"/>
                <a:gd name="T8" fmla="*/ 111 w 151"/>
                <a:gd name="T9" fmla="*/ 111 h 115"/>
                <a:gd name="T10" fmla="*/ 118 w 151"/>
                <a:gd name="T11" fmla="*/ 111 h 115"/>
                <a:gd name="T12" fmla="*/ 129 w 151"/>
                <a:gd name="T13" fmla="*/ 115 h 115"/>
                <a:gd name="T14" fmla="*/ 133 w 151"/>
                <a:gd name="T15" fmla="*/ 111 h 115"/>
                <a:gd name="T16" fmla="*/ 144 w 151"/>
                <a:gd name="T17" fmla="*/ 97 h 115"/>
                <a:gd name="T18" fmla="*/ 148 w 151"/>
                <a:gd name="T19" fmla="*/ 89 h 115"/>
                <a:gd name="T20" fmla="*/ 151 w 151"/>
                <a:gd name="T21" fmla="*/ 85 h 115"/>
                <a:gd name="T22" fmla="*/ 148 w 151"/>
                <a:gd name="T23" fmla="*/ 82 h 115"/>
                <a:gd name="T24" fmla="*/ 148 w 151"/>
                <a:gd name="T25" fmla="*/ 78 h 115"/>
                <a:gd name="T26" fmla="*/ 144 w 151"/>
                <a:gd name="T27" fmla="*/ 71 h 115"/>
                <a:gd name="T28" fmla="*/ 144 w 151"/>
                <a:gd name="T29" fmla="*/ 59 h 115"/>
                <a:gd name="T30" fmla="*/ 137 w 151"/>
                <a:gd name="T31" fmla="*/ 52 h 115"/>
                <a:gd name="T32" fmla="*/ 144 w 151"/>
                <a:gd name="T33" fmla="*/ 45 h 115"/>
                <a:gd name="T34" fmla="*/ 140 w 151"/>
                <a:gd name="T35" fmla="*/ 34 h 115"/>
                <a:gd name="T36" fmla="*/ 140 w 151"/>
                <a:gd name="T37" fmla="*/ 30 h 115"/>
                <a:gd name="T38" fmla="*/ 133 w 151"/>
                <a:gd name="T39" fmla="*/ 19 h 115"/>
                <a:gd name="T40" fmla="*/ 133 w 151"/>
                <a:gd name="T41" fmla="*/ 8 h 115"/>
                <a:gd name="T42" fmla="*/ 126 w 151"/>
                <a:gd name="T43" fmla="*/ 4 h 115"/>
                <a:gd name="T44" fmla="*/ 85 w 151"/>
                <a:gd name="T45" fmla="*/ 8 h 115"/>
                <a:gd name="T46" fmla="*/ 77 w 151"/>
                <a:gd name="T47" fmla="*/ 11 h 115"/>
                <a:gd name="T48" fmla="*/ 70 w 151"/>
                <a:gd name="T49" fmla="*/ 11 h 115"/>
                <a:gd name="T50" fmla="*/ 77 w 151"/>
                <a:gd name="T51" fmla="*/ 4 h 115"/>
                <a:gd name="T52" fmla="*/ 74 w 151"/>
                <a:gd name="T53" fmla="*/ 8 h 115"/>
                <a:gd name="T54" fmla="*/ 63 w 151"/>
                <a:gd name="T55" fmla="*/ 8 h 115"/>
                <a:gd name="T56" fmla="*/ 59 w 151"/>
                <a:gd name="T57" fmla="*/ 4 h 115"/>
                <a:gd name="T58" fmla="*/ 66 w 151"/>
                <a:gd name="T59" fmla="*/ 4 h 115"/>
                <a:gd name="T60" fmla="*/ 63 w 151"/>
                <a:gd name="T61" fmla="*/ 0 h 115"/>
                <a:gd name="T62" fmla="*/ 48 w 151"/>
                <a:gd name="T63" fmla="*/ 4 h 115"/>
                <a:gd name="T64" fmla="*/ 37 w 151"/>
                <a:gd name="T65" fmla="*/ 4 h 115"/>
                <a:gd name="T66" fmla="*/ 29 w 151"/>
                <a:gd name="T67" fmla="*/ 8 h 115"/>
                <a:gd name="T68" fmla="*/ 26 w 151"/>
                <a:gd name="T69" fmla="*/ 15 h 115"/>
                <a:gd name="T70" fmla="*/ 14 w 151"/>
                <a:gd name="T71" fmla="*/ 19 h 115"/>
                <a:gd name="T72" fmla="*/ 7 w 151"/>
                <a:gd name="T73" fmla="*/ 22 h 115"/>
                <a:gd name="T74" fmla="*/ 3 w 151"/>
                <a:gd name="T75" fmla="*/ 26 h 115"/>
                <a:gd name="T76" fmla="*/ 3 w 151"/>
                <a:gd name="T77" fmla="*/ 26 h 115"/>
                <a:gd name="T78" fmla="*/ 3 w 151"/>
                <a:gd name="T79" fmla="*/ 37 h 115"/>
                <a:gd name="T80" fmla="*/ 0 w 151"/>
                <a:gd name="T81" fmla="*/ 41 h 115"/>
                <a:gd name="T82" fmla="*/ 3 w 151"/>
                <a:gd name="T83" fmla="*/ 52 h 115"/>
                <a:gd name="T84" fmla="*/ 7 w 151"/>
                <a:gd name="T85" fmla="*/ 56 h 115"/>
                <a:gd name="T86" fmla="*/ 7 w 151"/>
                <a:gd name="T87" fmla="*/ 59 h 115"/>
                <a:gd name="T88" fmla="*/ 11 w 151"/>
                <a:gd name="T89" fmla="*/ 67 h 115"/>
                <a:gd name="T90" fmla="*/ 14 w 151"/>
                <a:gd name="T91" fmla="*/ 78 h 115"/>
                <a:gd name="T92" fmla="*/ 14 w 151"/>
                <a:gd name="T93" fmla="*/ 82 h 115"/>
                <a:gd name="T94" fmla="*/ 18 w 151"/>
                <a:gd name="T95" fmla="*/ 82 h 115"/>
                <a:gd name="T96" fmla="*/ 26 w 151"/>
                <a:gd name="T97" fmla="*/ 82 h 115"/>
                <a:gd name="T98" fmla="*/ 29 w 151"/>
                <a:gd name="T99" fmla="*/ 85 h 115"/>
                <a:gd name="T100" fmla="*/ 33 w 151"/>
                <a:gd name="T101" fmla="*/ 89 h 115"/>
                <a:gd name="T102" fmla="*/ 33 w 151"/>
                <a:gd name="T103" fmla="*/ 93 h 115"/>
                <a:gd name="T104" fmla="*/ 37 w 151"/>
                <a:gd name="T105" fmla="*/ 97 h 115"/>
                <a:gd name="T106" fmla="*/ 40 w 151"/>
                <a:gd name="T107" fmla="*/ 97 h 115"/>
                <a:gd name="T108" fmla="*/ 37 w 151"/>
                <a:gd name="T109" fmla="*/ 89 h 115"/>
                <a:gd name="T110" fmla="*/ 48 w 151"/>
                <a:gd name="T111" fmla="*/ 93 h 115"/>
                <a:gd name="T112" fmla="*/ 51 w 151"/>
                <a:gd name="T113" fmla="*/ 97 h 115"/>
                <a:gd name="T114" fmla="*/ 59 w 151"/>
                <a:gd name="T115" fmla="*/ 97 h 115"/>
                <a:gd name="T116" fmla="*/ 74 w 151"/>
                <a:gd name="T117" fmla="*/ 104 h 115"/>
                <a:gd name="T118" fmla="*/ 81 w 151"/>
                <a:gd name="T119" fmla="*/ 111 h 115"/>
                <a:gd name="T120" fmla="*/ 89 w 151"/>
                <a:gd name="T121" fmla="*/ 108 h 115"/>
                <a:gd name="T122" fmla="*/ 89 w 151"/>
                <a:gd name="T123"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 h="115">
                  <a:moveTo>
                    <a:pt x="89" y="115"/>
                  </a:moveTo>
                  <a:lnTo>
                    <a:pt x="92" y="115"/>
                  </a:lnTo>
                  <a:lnTo>
                    <a:pt x="96" y="115"/>
                  </a:lnTo>
                  <a:lnTo>
                    <a:pt x="96" y="111"/>
                  </a:lnTo>
                  <a:lnTo>
                    <a:pt x="100" y="111"/>
                  </a:lnTo>
                  <a:lnTo>
                    <a:pt x="100" y="111"/>
                  </a:lnTo>
                  <a:lnTo>
                    <a:pt x="107" y="111"/>
                  </a:lnTo>
                  <a:lnTo>
                    <a:pt x="107" y="111"/>
                  </a:lnTo>
                  <a:lnTo>
                    <a:pt x="111" y="111"/>
                  </a:lnTo>
                  <a:lnTo>
                    <a:pt x="111" y="111"/>
                  </a:lnTo>
                  <a:lnTo>
                    <a:pt x="114" y="111"/>
                  </a:lnTo>
                  <a:lnTo>
                    <a:pt x="118" y="111"/>
                  </a:lnTo>
                  <a:lnTo>
                    <a:pt x="122" y="111"/>
                  </a:lnTo>
                  <a:lnTo>
                    <a:pt x="129" y="115"/>
                  </a:lnTo>
                  <a:lnTo>
                    <a:pt x="133" y="115"/>
                  </a:lnTo>
                  <a:lnTo>
                    <a:pt x="133" y="111"/>
                  </a:lnTo>
                  <a:lnTo>
                    <a:pt x="133" y="108"/>
                  </a:lnTo>
                  <a:lnTo>
                    <a:pt x="144" y="97"/>
                  </a:lnTo>
                  <a:lnTo>
                    <a:pt x="144" y="93"/>
                  </a:lnTo>
                  <a:lnTo>
                    <a:pt x="148" y="89"/>
                  </a:lnTo>
                  <a:lnTo>
                    <a:pt x="151" y="89"/>
                  </a:lnTo>
                  <a:lnTo>
                    <a:pt x="151" y="85"/>
                  </a:lnTo>
                  <a:lnTo>
                    <a:pt x="148" y="82"/>
                  </a:lnTo>
                  <a:lnTo>
                    <a:pt x="148" y="82"/>
                  </a:lnTo>
                  <a:lnTo>
                    <a:pt x="151" y="78"/>
                  </a:lnTo>
                  <a:lnTo>
                    <a:pt x="148" y="78"/>
                  </a:lnTo>
                  <a:lnTo>
                    <a:pt x="144" y="74"/>
                  </a:lnTo>
                  <a:lnTo>
                    <a:pt x="144" y="71"/>
                  </a:lnTo>
                  <a:lnTo>
                    <a:pt x="144" y="63"/>
                  </a:lnTo>
                  <a:lnTo>
                    <a:pt x="144" y="59"/>
                  </a:lnTo>
                  <a:lnTo>
                    <a:pt x="140" y="56"/>
                  </a:lnTo>
                  <a:lnTo>
                    <a:pt x="137" y="52"/>
                  </a:lnTo>
                  <a:lnTo>
                    <a:pt x="140" y="48"/>
                  </a:lnTo>
                  <a:lnTo>
                    <a:pt x="144" y="45"/>
                  </a:lnTo>
                  <a:lnTo>
                    <a:pt x="144" y="37"/>
                  </a:lnTo>
                  <a:lnTo>
                    <a:pt x="140" y="34"/>
                  </a:lnTo>
                  <a:lnTo>
                    <a:pt x="140" y="30"/>
                  </a:lnTo>
                  <a:lnTo>
                    <a:pt x="140" y="30"/>
                  </a:lnTo>
                  <a:lnTo>
                    <a:pt x="137" y="22"/>
                  </a:lnTo>
                  <a:lnTo>
                    <a:pt x="133" y="19"/>
                  </a:lnTo>
                  <a:lnTo>
                    <a:pt x="133" y="15"/>
                  </a:lnTo>
                  <a:lnTo>
                    <a:pt x="133" y="8"/>
                  </a:lnTo>
                  <a:lnTo>
                    <a:pt x="129" y="8"/>
                  </a:lnTo>
                  <a:lnTo>
                    <a:pt x="126" y="4"/>
                  </a:lnTo>
                  <a:lnTo>
                    <a:pt x="103" y="8"/>
                  </a:lnTo>
                  <a:lnTo>
                    <a:pt x="85" y="8"/>
                  </a:lnTo>
                  <a:lnTo>
                    <a:pt x="81" y="8"/>
                  </a:lnTo>
                  <a:lnTo>
                    <a:pt x="77" y="11"/>
                  </a:lnTo>
                  <a:lnTo>
                    <a:pt x="70" y="11"/>
                  </a:lnTo>
                  <a:lnTo>
                    <a:pt x="70" y="11"/>
                  </a:lnTo>
                  <a:lnTo>
                    <a:pt x="74" y="8"/>
                  </a:lnTo>
                  <a:lnTo>
                    <a:pt x="77" y="4"/>
                  </a:lnTo>
                  <a:lnTo>
                    <a:pt x="77" y="4"/>
                  </a:lnTo>
                  <a:lnTo>
                    <a:pt x="74" y="8"/>
                  </a:lnTo>
                  <a:lnTo>
                    <a:pt x="66" y="11"/>
                  </a:lnTo>
                  <a:lnTo>
                    <a:pt x="63" y="8"/>
                  </a:lnTo>
                  <a:lnTo>
                    <a:pt x="59" y="4"/>
                  </a:lnTo>
                  <a:lnTo>
                    <a:pt x="59" y="4"/>
                  </a:lnTo>
                  <a:lnTo>
                    <a:pt x="63" y="4"/>
                  </a:lnTo>
                  <a:lnTo>
                    <a:pt x="66" y="4"/>
                  </a:lnTo>
                  <a:lnTo>
                    <a:pt x="66" y="4"/>
                  </a:lnTo>
                  <a:lnTo>
                    <a:pt x="63" y="0"/>
                  </a:lnTo>
                  <a:lnTo>
                    <a:pt x="51" y="0"/>
                  </a:lnTo>
                  <a:lnTo>
                    <a:pt x="48" y="4"/>
                  </a:lnTo>
                  <a:lnTo>
                    <a:pt x="40" y="4"/>
                  </a:lnTo>
                  <a:lnTo>
                    <a:pt x="37" y="4"/>
                  </a:lnTo>
                  <a:lnTo>
                    <a:pt x="33" y="8"/>
                  </a:lnTo>
                  <a:lnTo>
                    <a:pt x="29" y="8"/>
                  </a:lnTo>
                  <a:lnTo>
                    <a:pt x="26" y="11"/>
                  </a:lnTo>
                  <a:lnTo>
                    <a:pt x="26" y="15"/>
                  </a:lnTo>
                  <a:lnTo>
                    <a:pt x="22" y="15"/>
                  </a:lnTo>
                  <a:lnTo>
                    <a:pt x="14" y="19"/>
                  </a:lnTo>
                  <a:lnTo>
                    <a:pt x="7" y="19"/>
                  </a:lnTo>
                  <a:lnTo>
                    <a:pt x="7" y="22"/>
                  </a:lnTo>
                  <a:lnTo>
                    <a:pt x="7" y="26"/>
                  </a:lnTo>
                  <a:lnTo>
                    <a:pt x="3" y="26"/>
                  </a:lnTo>
                  <a:lnTo>
                    <a:pt x="3" y="26"/>
                  </a:lnTo>
                  <a:lnTo>
                    <a:pt x="3" y="26"/>
                  </a:lnTo>
                  <a:lnTo>
                    <a:pt x="3" y="34"/>
                  </a:lnTo>
                  <a:lnTo>
                    <a:pt x="3" y="37"/>
                  </a:lnTo>
                  <a:lnTo>
                    <a:pt x="0" y="41"/>
                  </a:lnTo>
                  <a:lnTo>
                    <a:pt x="0" y="41"/>
                  </a:lnTo>
                  <a:lnTo>
                    <a:pt x="3" y="48"/>
                  </a:lnTo>
                  <a:lnTo>
                    <a:pt x="3" y="52"/>
                  </a:lnTo>
                  <a:lnTo>
                    <a:pt x="7" y="52"/>
                  </a:lnTo>
                  <a:lnTo>
                    <a:pt x="7" y="56"/>
                  </a:lnTo>
                  <a:lnTo>
                    <a:pt x="7" y="59"/>
                  </a:lnTo>
                  <a:lnTo>
                    <a:pt x="7" y="59"/>
                  </a:lnTo>
                  <a:lnTo>
                    <a:pt x="11" y="67"/>
                  </a:lnTo>
                  <a:lnTo>
                    <a:pt x="11" y="67"/>
                  </a:lnTo>
                  <a:lnTo>
                    <a:pt x="14" y="71"/>
                  </a:lnTo>
                  <a:lnTo>
                    <a:pt x="14" y="78"/>
                  </a:lnTo>
                  <a:lnTo>
                    <a:pt x="14" y="82"/>
                  </a:lnTo>
                  <a:lnTo>
                    <a:pt x="14" y="82"/>
                  </a:lnTo>
                  <a:lnTo>
                    <a:pt x="14" y="82"/>
                  </a:lnTo>
                  <a:lnTo>
                    <a:pt x="18" y="82"/>
                  </a:lnTo>
                  <a:lnTo>
                    <a:pt x="22" y="82"/>
                  </a:lnTo>
                  <a:lnTo>
                    <a:pt x="26" y="82"/>
                  </a:lnTo>
                  <a:lnTo>
                    <a:pt x="26" y="82"/>
                  </a:lnTo>
                  <a:lnTo>
                    <a:pt x="29" y="85"/>
                  </a:lnTo>
                  <a:lnTo>
                    <a:pt x="33" y="85"/>
                  </a:lnTo>
                  <a:lnTo>
                    <a:pt x="33" y="89"/>
                  </a:lnTo>
                  <a:lnTo>
                    <a:pt x="33" y="89"/>
                  </a:lnTo>
                  <a:lnTo>
                    <a:pt x="33" y="93"/>
                  </a:lnTo>
                  <a:lnTo>
                    <a:pt x="37" y="93"/>
                  </a:lnTo>
                  <a:lnTo>
                    <a:pt x="37" y="97"/>
                  </a:lnTo>
                  <a:lnTo>
                    <a:pt x="37" y="97"/>
                  </a:lnTo>
                  <a:lnTo>
                    <a:pt x="40" y="97"/>
                  </a:lnTo>
                  <a:lnTo>
                    <a:pt x="40" y="97"/>
                  </a:lnTo>
                  <a:lnTo>
                    <a:pt x="37" y="89"/>
                  </a:lnTo>
                  <a:lnTo>
                    <a:pt x="40" y="89"/>
                  </a:lnTo>
                  <a:lnTo>
                    <a:pt x="48" y="93"/>
                  </a:lnTo>
                  <a:lnTo>
                    <a:pt x="51" y="93"/>
                  </a:lnTo>
                  <a:lnTo>
                    <a:pt x="51" y="97"/>
                  </a:lnTo>
                  <a:lnTo>
                    <a:pt x="55" y="97"/>
                  </a:lnTo>
                  <a:lnTo>
                    <a:pt x="59" y="97"/>
                  </a:lnTo>
                  <a:lnTo>
                    <a:pt x="66" y="97"/>
                  </a:lnTo>
                  <a:lnTo>
                    <a:pt x="74" y="104"/>
                  </a:lnTo>
                  <a:lnTo>
                    <a:pt x="77" y="111"/>
                  </a:lnTo>
                  <a:lnTo>
                    <a:pt x="81" y="111"/>
                  </a:lnTo>
                  <a:lnTo>
                    <a:pt x="81" y="108"/>
                  </a:lnTo>
                  <a:lnTo>
                    <a:pt x="89" y="108"/>
                  </a:lnTo>
                  <a:lnTo>
                    <a:pt x="89" y="111"/>
                  </a:lnTo>
                  <a:lnTo>
                    <a:pt x="89" y="11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65" name="Freeform 60"/>
            <p:cNvSpPr>
              <a:spLocks/>
            </p:cNvSpPr>
            <p:nvPr/>
          </p:nvSpPr>
          <p:spPr bwMode="auto">
            <a:xfrm>
              <a:off x="4516895" y="2097772"/>
              <a:ext cx="153109" cy="61758"/>
            </a:xfrm>
            <a:custGeom>
              <a:avLst/>
              <a:gdLst>
                <a:gd name="T0" fmla="*/ 44 w 119"/>
                <a:gd name="T1" fmla="*/ 4 h 48"/>
                <a:gd name="T2" fmla="*/ 48 w 119"/>
                <a:gd name="T3" fmla="*/ 4 h 48"/>
                <a:gd name="T4" fmla="*/ 56 w 119"/>
                <a:gd name="T5" fmla="*/ 4 h 48"/>
                <a:gd name="T6" fmla="*/ 59 w 119"/>
                <a:gd name="T7" fmla="*/ 7 h 48"/>
                <a:gd name="T8" fmla="*/ 63 w 119"/>
                <a:gd name="T9" fmla="*/ 11 h 48"/>
                <a:gd name="T10" fmla="*/ 63 w 119"/>
                <a:gd name="T11" fmla="*/ 15 h 48"/>
                <a:gd name="T12" fmla="*/ 67 w 119"/>
                <a:gd name="T13" fmla="*/ 19 h 48"/>
                <a:gd name="T14" fmla="*/ 70 w 119"/>
                <a:gd name="T15" fmla="*/ 19 h 48"/>
                <a:gd name="T16" fmla="*/ 67 w 119"/>
                <a:gd name="T17" fmla="*/ 11 h 48"/>
                <a:gd name="T18" fmla="*/ 78 w 119"/>
                <a:gd name="T19" fmla="*/ 15 h 48"/>
                <a:gd name="T20" fmla="*/ 81 w 119"/>
                <a:gd name="T21" fmla="*/ 19 h 48"/>
                <a:gd name="T22" fmla="*/ 89 w 119"/>
                <a:gd name="T23" fmla="*/ 19 h 48"/>
                <a:gd name="T24" fmla="*/ 104 w 119"/>
                <a:gd name="T25" fmla="*/ 26 h 48"/>
                <a:gd name="T26" fmla="*/ 111 w 119"/>
                <a:gd name="T27" fmla="*/ 33 h 48"/>
                <a:gd name="T28" fmla="*/ 119 w 119"/>
                <a:gd name="T29" fmla="*/ 30 h 48"/>
                <a:gd name="T30" fmla="*/ 119 w 119"/>
                <a:gd name="T31" fmla="*/ 37 h 48"/>
                <a:gd name="T32" fmla="*/ 107 w 119"/>
                <a:gd name="T33" fmla="*/ 37 h 48"/>
                <a:gd name="T34" fmla="*/ 100 w 119"/>
                <a:gd name="T35" fmla="*/ 45 h 48"/>
                <a:gd name="T36" fmla="*/ 89 w 119"/>
                <a:gd name="T37" fmla="*/ 45 h 48"/>
                <a:gd name="T38" fmla="*/ 81 w 119"/>
                <a:gd name="T39" fmla="*/ 45 h 48"/>
                <a:gd name="T40" fmla="*/ 70 w 119"/>
                <a:gd name="T41" fmla="*/ 45 h 48"/>
                <a:gd name="T42" fmla="*/ 63 w 119"/>
                <a:gd name="T43" fmla="*/ 45 h 48"/>
                <a:gd name="T44" fmla="*/ 56 w 119"/>
                <a:gd name="T45" fmla="*/ 41 h 48"/>
                <a:gd name="T46" fmla="*/ 48 w 119"/>
                <a:gd name="T47" fmla="*/ 41 h 48"/>
                <a:gd name="T48" fmla="*/ 44 w 119"/>
                <a:gd name="T49" fmla="*/ 45 h 48"/>
                <a:gd name="T50" fmla="*/ 37 w 119"/>
                <a:gd name="T51" fmla="*/ 48 h 48"/>
                <a:gd name="T52" fmla="*/ 30 w 119"/>
                <a:gd name="T53" fmla="*/ 45 h 48"/>
                <a:gd name="T54" fmla="*/ 26 w 119"/>
                <a:gd name="T55" fmla="*/ 45 h 48"/>
                <a:gd name="T56" fmla="*/ 19 w 119"/>
                <a:gd name="T57" fmla="*/ 37 h 48"/>
                <a:gd name="T58" fmla="*/ 7 w 119"/>
                <a:gd name="T59" fmla="*/ 30 h 48"/>
                <a:gd name="T60" fmla="*/ 7 w 119"/>
                <a:gd name="T61" fmla="*/ 26 h 48"/>
                <a:gd name="T62" fmla="*/ 0 w 119"/>
                <a:gd name="T63" fmla="*/ 19 h 48"/>
                <a:gd name="T64" fmla="*/ 0 w 119"/>
                <a:gd name="T65" fmla="*/ 15 h 48"/>
                <a:gd name="T66" fmla="*/ 4 w 119"/>
                <a:gd name="T67" fmla="*/ 15 h 48"/>
                <a:gd name="T68" fmla="*/ 15 w 119"/>
                <a:gd name="T69" fmla="*/ 11 h 48"/>
                <a:gd name="T70" fmla="*/ 22 w 119"/>
                <a:gd name="T71" fmla="*/ 7 h 48"/>
                <a:gd name="T72" fmla="*/ 30 w 119"/>
                <a:gd name="T73" fmla="*/ 7 h 48"/>
                <a:gd name="T74" fmla="*/ 33 w 119"/>
                <a:gd name="T75" fmla="*/ 4 h 48"/>
                <a:gd name="T76" fmla="*/ 37 w 119"/>
                <a:gd name="T77" fmla="*/ 4 h 48"/>
                <a:gd name="T78" fmla="*/ 41 w 119"/>
                <a:gd name="T79"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9" h="48">
                  <a:moveTo>
                    <a:pt x="44" y="4"/>
                  </a:moveTo>
                  <a:lnTo>
                    <a:pt x="44" y="4"/>
                  </a:lnTo>
                  <a:lnTo>
                    <a:pt x="44" y="4"/>
                  </a:lnTo>
                  <a:lnTo>
                    <a:pt x="48" y="4"/>
                  </a:lnTo>
                  <a:lnTo>
                    <a:pt x="52" y="4"/>
                  </a:lnTo>
                  <a:lnTo>
                    <a:pt x="56" y="4"/>
                  </a:lnTo>
                  <a:lnTo>
                    <a:pt x="56" y="4"/>
                  </a:lnTo>
                  <a:lnTo>
                    <a:pt x="59" y="7"/>
                  </a:lnTo>
                  <a:lnTo>
                    <a:pt x="63" y="7"/>
                  </a:lnTo>
                  <a:lnTo>
                    <a:pt x="63" y="11"/>
                  </a:lnTo>
                  <a:lnTo>
                    <a:pt x="63" y="11"/>
                  </a:lnTo>
                  <a:lnTo>
                    <a:pt x="63" y="15"/>
                  </a:lnTo>
                  <a:lnTo>
                    <a:pt x="67" y="15"/>
                  </a:lnTo>
                  <a:lnTo>
                    <a:pt x="67" y="19"/>
                  </a:lnTo>
                  <a:lnTo>
                    <a:pt x="67" y="19"/>
                  </a:lnTo>
                  <a:lnTo>
                    <a:pt x="70" y="19"/>
                  </a:lnTo>
                  <a:lnTo>
                    <a:pt x="70" y="19"/>
                  </a:lnTo>
                  <a:lnTo>
                    <a:pt x="67" y="11"/>
                  </a:lnTo>
                  <a:lnTo>
                    <a:pt x="70" y="11"/>
                  </a:lnTo>
                  <a:lnTo>
                    <a:pt x="78" y="15"/>
                  </a:lnTo>
                  <a:lnTo>
                    <a:pt x="81" y="15"/>
                  </a:lnTo>
                  <a:lnTo>
                    <a:pt x="81" y="19"/>
                  </a:lnTo>
                  <a:lnTo>
                    <a:pt x="85" y="19"/>
                  </a:lnTo>
                  <a:lnTo>
                    <a:pt x="89" y="19"/>
                  </a:lnTo>
                  <a:lnTo>
                    <a:pt x="96" y="19"/>
                  </a:lnTo>
                  <a:lnTo>
                    <a:pt x="104" y="26"/>
                  </a:lnTo>
                  <a:lnTo>
                    <a:pt x="107" y="33"/>
                  </a:lnTo>
                  <a:lnTo>
                    <a:pt x="111" y="33"/>
                  </a:lnTo>
                  <a:lnTo>
                    <a:pt x="111" y="30"/>
                  </a:lnTo>
                  <a:lnTo>
                    <a:pt x="119" y="30"/>
                  </a:lnTo>
                  <a:lnTo>
                    <a:pt x="119" y="33"/>
                  </a:lnTo>
                  <a:lnTo>
                    <a:pt x="119" y="37"/>
                  </a:lnTo>
                  <a:lnTo>
                    <a:pt x="111" y="37"/>
                  </a:lnTo>
                  <a:lnTo>
                    <a:pt x="107" y="37"/>
                  </a:lnTo>
                  <a:lnTo>
                    <a:pt x="104" y="41"/>
                  </a:lnTo>
                  <a:lnTo>
                    <a:pt x="100" y="45"/>
                  </a:lnTo>
                  <a:lnTo>
                    <a:pt x="93" y="45"/>
                  </a:lnTo>
                  <a:lnTo>
                    <a:pt x="89" y="45"/>
                  </a:lnTo>
                  <a:lnTo>
                    <a:pt x="85" y="45"/>
                  </a:lnTo>
                  <a:lnTo>
                    <a:pt x="81" y="45"/>
                  </a:lnTo>
                  <a:lnTo>
                    <a:pt x="78" y="48"/>
                  </a:lnTo>
                  <a:lnTo>
                    <a:pt x="70" y="45"/>
                  </a:lnTo>
                  <a:lnTo>
                    <a:pt x="70" y="45"/>
                  </a:lnTo>
                  <a:lnTo>
                    <a:pt x="63" y="45"/>
                  </a:lnTo>
                  <a:lnTo>
                    <a:pt x="59" y="45"/>
                  </a:lnTo>
                  <a:lnTo>
                    <a:pt x="56" y="41"/>
                  </a:lnTo>
                  <a:lnTo>
                    <a:pt x="48" y="41"/>
                  </a:lnTo>
                  <a:lnTo>
                    <a:pt x="48" y="41"/>
                  </a:lnTo>
                  <a:lnTo>
                    <a:pt x="44" y="45"/>
                  </a:lnTo>
                  <a:lnTo>
                    <a:pt x="44" y="45"/>
                  </a:lnTo>
                  <a:lnTo>
                    <a:pt x="44" y="48"/>
                  </a:lnTo>
                  <a:lnTo>
                    <a:pt x="37" y="48"/>
                  </a:lnTo>
                  <a:lnTo>
                    <a:pt x="37" y="48"/>
                  </a:lnTo>
                  <a:lnTo>
                    <a:pt x="30" y="45"/>
                  </a:lnTo>
                  <a:lnTo>
                    <a:pt x="26" y="45"/>
                  </a:lnTo>
                  <a:lnTo>
                    <a:pt x="26" y="45"/>
                  </a:lnTo>
                  <a:lnTo>
                    <a:pt x="19" y="37"/>
                  </a:lnTo>
                  <a:lnTo>
                    <a:pt x="19" y="37"/>
                  </a:lnTo>
                  <a:lnTo>
                    <a:pt x="11" y="33"/>
                  </a:lnTo>
                  <a:lnTo>
                    <a:pt x="7" y="30"/>
                  </a:lnTo>
                  <a:lnTo>
                    <a:pt x="7" y="30"/>
                  </a:lnTo>
                  <a:lnTo>
                    <a:pt x="7" y="26"/>
                  </a:lnTo>
                  <a:lnTo>
                    <a:pt x="4" y="19"/>
                  </a:lnTo>
                  <a:lnTo>
                    <a:pt x="0" y="19"/>
                  </a:lnTo>
                  <a:lnTo>
                    <a:pt x="0" y="15"/>
                  </a:lnTo>
                  <a:lnTo>
                    <a:pt x="0" y="15"/>
                  </a:lnTo>
                  <a:lnTo>
                    <a:pt x="4" y="15"/>
                  </a:lnTo>
                  <a:lnTo>
                    <a:pt x="4" y="15"/>
                  </a:lnTo>
                  <a:lnTo>
                    <a:pt x="11" y="11"/>
                  </a:lnTo>
                  <a:lnTo>
                    <a:pt x="15" y="11"/>
                  </a:lnTo>
                  <a:lnTo>
                    <a:pt x="19" y="7"/>
                  </a:lnTo>
                  <a:lnTo>
                    <a:pt x="22" y="7"/>
                  </a:lnTo>
                  <a:lnTo>
                    <a:pt x="22" y="7"/>
                  </a:lnTo>
                  <a:lnTo>
                    <a:pt x="30" y="7"/>
                  </a:lnTo>
                  <a:lnTo>
                    <a:pt x="30" y="7"/>
                  </a:lnTo>
                  <a:lnTo>
                    <a:pt x="33" y="4"/>
                  </a:lnTo>
                  <a:lnTo>
                    <a:pt x="33" y="4"/>
                  </a:lnTo>
                  <a:lnTo>
                    <a:pt x="37" y="4"/>
                  </a:lnTo>
                  <a:lnTo>
                    <a:pt x="41" y="0"/>
                  </a:lnTo>
                  <a:lnTo>
                    <a:pt x="41" y="4"/>
                  </a:lnTo>
                  <a:lnTo>
                    <a:pt x="44"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66" name="Freeform 61"/>
            <p:cNvSpPr>
              <a:spLocks/>
            </p:cNvSpPr>
            <p:nvPr/>
          </p:nvSpPr>
          <p:spPr bwMode="auto">
            <a:xfrm>
              <a:off x="4397236" y="1997415"/>
              <a:ext cx="176269" cy="191708"/>
            </a:xfrm>
            <a:custGeom>
              <a:avLst/>
              <a:gdLst>
                <a:gd name="T0" fmla="*/ 49 w 137"/>
                <a:gd name="T1" fmla="*/ 4 h 149"/>
                <a:gd name="T2" fmla="*/ 56 w 137"/>
                <a:gd name="T3" fmla="*/ 8 h 149"/>
                <a:gd name="T4" fmla="*/ 60 w 137"/>
                <a:gd name="T5" fmla="*/ 15 h 149"/>
                <a:gd name="T6" fmla="*/ 67 w 137"/>
                <a:gd name="T7" fmla="*/ 11 h 149"/>
                <a:gd name="T8" fmla="*/ 75 w 137"/>
                <a:gd name="T9" fmla="*/ 15 h 149"/>
                <a:gd name="T10" fmla="*/ 67 w 137"/>
                <a:gd name="T11" fmla="*/ 19 h 149"/>
                <a:gd name="T12" fmla="*/ 78 w 137"/>
                <a:gd name="T13" fmla="*/ 22 h 149"/>
                <a:gd name="T14" fmla="*/ 89 w 137"/>
                <a:gd name="T15" fmla="*/ 15 h 149"/>
                <a:gd name="T16" fmla="*/ 97 w 137"/>
                <a:gd name="T17" fmla="*/ 11 h 149"/>
                <a:gd name="T18" fmla="*/ 93 w 137"/>
                <a:gd name="T19" fmla="*/ 15 h 149"/>
                <a:gd name="T20" fmla="*/ 100 w 137"/>
                <a:gd name="T21" fmla="*/ 15 h 149"/>
                <a:gd name="T22" fmla="*/ 112 w 137"/>
                <a:gd name="T23" fmla="*/ 19 h 149"/>
                <a:gd name="T24" fmla="*/ 119 w 137"/>
                <a:gd name="T25" fmla="*/ 26 h 149"/>
                <a:gd name="T26" fmla="*/ 126 w 137"/>
                <a:gd name="T27" fmla="*/ 34 h 149"/>
                <a:gd name="T28" fmla="*/ 126 w 137"/>
                <a:gd name="T29" fmla="*/ 48 h 149"/>
                <a:gd name="T30" fmla="*/ 130 w 137"/>
                <a:gd name="T31" fmla="*/ 59 h 149"/>
                <a:gd name="T32" fmla="*/ 137 w 137"/>
                <a:gd name="T33" fmla="*/ 71 h 149"/>
                <a:gd name="T34" fmla="*/ 130 w 137"/>
                <a:gd name="T35" fmla="*/ 82 h 149"/>
                <a:gd name="T36" fmla="*/ 123 w 137"/>
                <a:gd name="T37" fmla="*/ 85 h 149"/>
                <a:gd name="T38" fmla="*/ 108 w 137"/>
                <a:gd name="T39" fmla="*/ 89 h 149"/>
                <a:gd name="T40" fmla="*/ 93 w 137"/>
                <a:gd name="T41" fmla="*/ 93 h 149"/>
                <a:gd name="T42" fmla="*/ 100 w 137"/>
                <a:gd name="T43" fmla="*/ 104 h 149"/>
                <a:gd name="T44" fmla="*/ 112 w 137"/>
                <a:gd name="T45" fmla="*/ 115 h 149"/>
                <a:gd name="T46" fmla="*/ 119 w 137"/>
                <a:gd name="T47" fmla="*/ 130 h 149"/>
                <a:gd name="T48" fmla="*/ 108 w 137"/>
                <a:gd name="T49" fmla="*/ 137 h 149"/>
                <a:gd name="T50" fmla="*/ 108 w 137"/>
                <a:gd name="T51" fmla="*/ 145 h 149"/>
                <a:gd name="T52" fmla="*/ 97 w 137"/>
                <a:gd name="T53" fmla="*/ 145 h 149"/>
                <a:gd name="T54" fmla="*/ 82 w 137"/>
                <a:gd name="T55" fmla="*/ 149 h 149"/>
                <a:gd name="T56" fmla="*/ 71 w 137"/>
                <a:gd name="T57" fmla="*/ 149 h 149"/>
                <a:gd name="T58" fmla="*/ 60 w 137"/>
                <a:gd name="T59" fmla="*/ 149 h 149"/>
                <a:gd name="T60" fmla="*/ 52 w 137"/>
                <a:gd name="T61" fmla="*/ 145 h 149"/>
                <a:gd name="T62" fmla="*/ 45 w 137"/>
                <a:gd name="T63" fmla="*/ 141 h 149"/>
                <a:gd name="T64" fmla="*/ 37 w 137"/>
                <a:gd name="T65" fmla="*/ 145 h 149"/>
                <a:gd name="T66" fmla="*/ 30 w 137"/>
                <a:gd name="T67" fmla="*/ 141 h 149"/>
                <a:gd name="T68" fmla="*/ 30 w 137"/>
                <a:gd name="T69" fmla="*/ 130 h 149"/>
                <a:gd name="T70" fmla="*/ 34 w 137"/>
                <a:gd name="T71" fmla="*/ 119 h 149"/>
                <a:gd name="T72" fmla="*/ 19 w 137"/>
                <a:gd name="T73" fmla="*/ 115 h 149"/>
                <a:gd name="T74" fmla="*/ 12 w 137"/>
                <a:gd name="T75" fmla="*/ 111 h 149"/>
                <a:gd name="T76" fmla="*/ 8 w 137"/>
                <a:gd name="T77" fmla="*/ 104 h 149"/>
                <a:gd name="T78" fmla="*/ 4 w 137"/>
                <a:gd name="T79" fmla="*/ 93 h 149"/>
                <a:gd name="T80" fmla="*/ 0 w 137"/>
                <a:gd name="T81" fmla="*/ 82 h 149"/>
                <a:gd name="T82" fmla="*/ 0 w 137"/>
                <a:gd name="T83" fmla="*/ 71 h 149"/>
                <a:gd name="T84" fmla="*/ 15 w 137"/>
                <a:gd name="T85" fmla="*/ 63 h 149"/>
                <a:gd name="T86" fmla="*/ 19 w 137"/>
                <a:gd name="T87" fmla="*/ 56 h 149"/>
                <a:gd name="T88" fmla="*/ 12 w 137"/>
                <a:gd name="T89" fmla="*/ 48 h 149"/>
                <a:gd name="T90" fmla="*/ 19 w 137"/>
                <a:gd name="T91" fmla="*/ 45 h 149"/>
                <a:gd name="T92" fmla="*/ 23 w 137"/>
                <a:gd name="T93" fmla="*/ 37 h 149"/>
                <a:gd name="T94" fmla="*/ 15 w 137"/>
                <a:gd name="T95" fmla="*/ 34 h 149"/>
                <a:gd name="T96" fmla="*/ 30 w 137"/>
                <a:gd name="T97" fmla="*/ 30 h 149"/>
                <a:gd name="T98" fmla="*/ 34 w 137"/>
                <a:gd name="T99" fmla="*/ 30 h 149"/>
                <a:gd name="T100" fmla="*/ 37 w 137"/>
                <a:gd name="T101" fmla="*/ 34 h 149"/>
                <a:gd name="T102" fmla="*/ 37 w 137"/>
                <a:gd name="T103" fmla="*/ 30 h 149"/>
                <a:gd name="T104" fmla="*/ 49 w 137"/>
                <a:gd name="T105" fmla="*/ 26 h 149"/>
                <a:gd name="T106" fmla="*/ 49 w 137"/>
                <a:gd name="T107" fmla="*/ 22 h 149"/>
                <a:gd name="T108" fmla="*/ 45 w 137"/>
                <a:gd name="T109" fmla="*/ 19 h 149"/>
                <a:gd name="T110" fmla="*/ 41 w 137"/>
                <a:gd name="T111" fmla="*/ 11 h 149"/>
                <a:gd name="T112" fmla="*/ 41 w 137"/>
                <a:gd name="T113" fmla="*/ 4 h 149"/>
                <a:gd name="T114" fmla="*/ 37 w 137"/>
                <a:gd name="T115"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 h="149">
                  <a:moveTo>
                    <a:pt x="37" y="0"/>
                  </a:moveTo>
                  <a:lnTo>
                    <a:pt x="41" y="0"/>
                  </a:lnTo>
                  <a:lnTo>
                    <a:pt x="49" y="4"/>
                  </a:lnTo>
                  <a:lnTo>
                    <a:pt x="49" y="4"/>
                  </a:lnTo>
                  <a:lnTo>
                    <a:pt x="52" y="4"/>
                  </a:lnTo>
                  <a:lnTo>
                    <a:pt x="56" y="4"/>
                  </a:lnTo>
                  <a:lnTo>
                    <a:pt x="60" y="8"/>
                  </a:lnTo>
                  <a:lnTo>
                    <a:pt x="56" y="8"/>
                  </a:lnTo>
                  <a:lnTo>
                    <a:pt x="56" y="11"/>
                  </a:lnTo>
                  <a:lnTo>
                    <a:pt x="56" y="11"/>
                  </a:lnTo>
                  <a:lnTo>
                    <a:pt x="60" y="11"/>
                  </a:lnTo>
                  <a:lnTo>
                    <a:pt x="60" y="15"/>
                  </a:lnTo>
                  <a:lnTo>
                    <a:pt x="63" y="15"/>
                  </a:lnTo>
                  <a:lnTo>
                    <a:pt x="63" y="11"/>
                  </a:lnTo>
                  <a:lnTo>
                    <a:pt x="67" y="11"/>
                  </a:lnTo>
                  <a:lnTo>
                    <a:pt x="67" y="11"/>
                  </a:lnTo>
                  <a:lnTo>
                    <a:pt x="71" y="15"/>
                  </a:lnTo>
                  <a:lnTo>
                    <a:pt x="71" y="15"/>
                  </a:lnTo>
                  <a:lnTo>
                    <a:pt x="75" y="11"/>
                  </a:lnTo>
                  <a:lnTo>
                    <a:pt x="75" y="15"/>
                  </a:lnTo>
                  <a:lnTo>
                    <a:pt x="75" y="15"/>
                  </a:lnTo>
                  <a:lnTo>
                    <a:pt x="75" y="19"/>
                  </a:lnTo>
                  <a:lnTo>
                    <a:pt x="71" y="19"/>
                  </a:lnTo>
                  <a:lnTo>
                    <a:pt x="67" y="19"/>
                  </a:lnTo>
                  <a:lnTo>
                    <a:pt x="71" y="22"/>
                  </a:lnTo>
                  <a:lnTo>
                    <a:pt x="75" y="19"/>
                  </a:lnTo>
                  <a:lnTo>
                    <a:pt x="78" y="22"/>
                  </a:lnTo>
                  <a:lnTo>
                    <a:pt x="78" y="22"/>
                  </a:lnTo>
                  <a:lnTo>
                    <a:pt x="82" y="22"/>
                  </a:lnTo>
                  <a:lnTo>
                    <a:pt x="82" y="19"/>
                  </a:lnTo>
                  <a:lnTo>
                    <a:pt x="86" y="19"/>
                  </a:lnTo>
                  <a:lnTo>
                    <a:pt x="89" y="15"/>
                  </a:lnTo>
                  <a:lnTo>
                    <a:pt x="89" y="15"/>
                  </a:lnTo>
                  <a:lnTo>
                    <a:pt x="93" y="15"/>
                  </a:lnTo>
                  <a:lnTo>
                    <a:pt x="93" y="11"/>
                  </a:lnTo>
                  <a:lnTo>
                    <a:pt x="97" y="11"/>
                  </a:lnTo>
                  <a:lnTo>
                    <a:pt x="100" y="11"/>
                  </a:lnTo>
                  <a:lnTo>
                    <a:pt x="97" y="11"/>
                  </a:lnTo>
                  <a:lnTo>
                    <a:pt x="97" y="15"/>
                  </a:lnTo>
                  <a:lnTo>
                    <a:pt x="93" y="15"/>
                  </a:lnTo>
                  <a:lnTo>
                    <a:pt x="93" y="15"/>
                  </a:lnTo>
                  <a:lnTo>
                    <a:pt x="93" y="15"/>
                  </a:lnTo>
                  <a:lnTo>
                    <a:pt x="97" y="15"/>
                  </a:lnTo>
                  <a:lnTo>
                    <a:pt x="100" y="15"/>
                  </a:lnTo>
                  <a:lnTo>
                    <a:pt x="104" y="11"/>
                  </a:lnTo>
                  <a:lnTo>
                    <a:pt x="104" y="15"/>
                  </a:lnTo>
                  <a:lnTo>
                    <a:pt x="108" y="15"/>
                  </a:lnTo>
                  <a:lnTo>
                    <a:pt x="112" y="19"/>
                  </a:lnTo>
                  <a:lnTo>
                    <a:pt x="115" y="19"/>
                  </a:lnTo>
                  <a:lnTo>
                    <a:pt x="115" y="22"/>
                  </a:lnTo>
                  <a:lnTo>
                    <a:pt x="115" y="22"/>
                  </a:lnTo>
                  <a:lnTo>
                    <a:pt x="119" y="26"/>
                  </a:lnTo>
                  <a:lnTo>
                    <a:pt x="123" y="26"/>
                  </a:lnTo>
                  <a:lnTo>
                    <a:pt x="123" y="26"/>
                  </a:lnTo>
                  <a:lnTo>
                    <a:pt x="126" y="26"/>
                  </a:lnTo>
                  <a:lnTo>
                    <a:pt x="126" y="34"/>
                  </a:lnTo>
                  <a:lnTo>
                    <a:pt x="126" y="37"/>
                  </a:lnTo>
                  <a:lnTo>
                    <a:pt x="123" y="41"/>
                  </a:lnTo>
                  <a:lnTo>
                    <a:pt x="123" y="41"/>
                  </a:lnTo>
                  <a:lnTo>
                    <a:pt x="126" y="48"/>
                  </a:lnTo>
                  <a:lnTo>
                    <a:pt x="126" y="52"/>
                  </a:lnTo>
                  <a:lnTo>
                    <a:pt x="130" y="52"/>
                  </a:lnTo>
                  <a:lnTo>
                    <a:pt x="130" y="56"/>
                  </a:lnTo>
                  <a:lnTo>
                    <a:pt x="130" y="59"/>
                  </a:lnTo>
                  <a:lnTo>
                    <a:pt x="130" y="59"/>
                  </a:lnTo>
                  <a:lnTo>
                    <a:pt x="134" y="67"/>
                  </a:lnTo>
                  <a:lnTo>
                    <a:pt x="134" y="67"/>
                  </a:lnTo>
                  <a:lnTo>
                    <a:pt x="137" y="71"/>
                  </a:lnTo>
                  <a:lnTo>
                    <a:pt x="137" y="78"/>
                  </a:lnTo>
                  <a:lnTo>
                    <a:pt x="134" y="82"/>
                  </a:lnTo>
                  <a:lnTo>
                    <a:pt x="134" y="78"/>
                  </a:lnTo>
                  <a:lnTo>
                    <a:pt x="130" y="82"/>
                  </a:lnTo>
                  <a:lnTo>
                    <a:pt x="126" y="82"/>
                  </a:lnTo>
                  <a:lnTo>
                    <a:pt x="126" y="82"/>
                  </a:lnTo>
                  <a:lnTo>
                    <a:pt x="123" y="85"/>
                  </a:lnTo>
                  <a:lnTo>
                    <a:pt x="123" y="85"/>
                  </a:lnTo>
                  <a:lnTo>
                    <a:pt x="115" y="85"/>
                  </a:lnTo>
                  <a:lnTo>
                    <a:pt x="115" y="85"/>
                  </a:lnTo>
                  <a:lnTo>
                    <a:pt x="112" y="85"/>
                  </a:lnTo>
                  <a:lnTo>
                    <a:pt x="108" y="89"/>
                  </a:lnTo>
                  <a:lnTo>
                    <a:pt x="104" y="89"/>
                  </a:lnTo>
                  <a:lnTo>
                    <a:pt x="97" y="93"/>
                  </a:lnTo>
                  <a:lnTo>
                    <a:pt x="97" y="93"/>
                  </a:lnTo>
                  <a:lnTo>
                    <a:pt x="93" y="93"/>
                  </a:lnTo>
                  <a:lnTo>
                    <a:pt x="93" y="93"/>
                  </a:lnTo>
                  <a:lnTo>
                    <a:pt x="93" y="97"/>
                  </a:lnTo>
                  <a:lnTo>
                    <a:pt x="97" y="97"/>
                  </a:lnTo>
                  <a:lnTo>
                    <a:pt x="100" y="104"/>
                  </a:lnTo>
                  <a:lnTo>
                    <a:pt x="100" y="108"/>
                  </a:lnTo>
                  <a:lnTo>
                    <a:pt x="100" y="108"/>
                  </a:lnTo>
                  <a:lnTo>
                    <a:pt x="104" y="111"/>
                  </a:lnTo>
                  <a:lnTo>
                    <a:pt x="112" y="115"/>
                  </a:lnTo>
                  <a:lnTo>
                    <a:pt x="112" y="115"/>
                  </a:lnTo>
                  <a:lnTo>
                    <a:pt x="119" y="123"/>
                  </a:lnTo>
                  <a:lnTo>
                    <a:pt x="119" y="126"/>
                  </a:lnTo>
                  <a:lnTo>
                    <a:pt x="119" y="130"/>
                  </a:lnTo>
                  <a:lnTo>
                    <a:pt x="115" y="130"/>
                  </a:lnTo>
                  <a:lnTo>
                    <a:pt x="115" y="130"/>
                  </a:lnTo>
                  <a:lnTo>
                    <a:pt x="112" y="134"/>
                  </a:lnTo>
                  <a:lnTo>
                    <a:pt x="108" y="137"/>
                  </a:lnTo>
                  <a:lnTo>
                    <a:pt x="108" y="141"/>
                  </a:lnTo>
                  <a:lnTo>
                    <a:pt x="112" y="141"/>
                  </a:lnTo>
                  <a:lnTo>
                    <a:pt x="112" y="145"/>
                  </a:lnTo>
                  <a:lnTo>
                    <a:pt x="108" y="145"/>
                  </a:lnTo>
                  <a:lnTo>
                    <a:pt x="104" y="145"/>
                  </a:lnTo>
                  <a:lnTo>
                    <a:pt x="100" y="145"/>
                  </a:lnTo>
                  <a:lnTo>
                    <a:pt x="97" y="145"/>
                  </a:lnTo>
                  <a:lnTo>
                    <a:pt x="97" y="145"/>
                  </a:lnTo>
                  <a:lnTo>
                    <a:pt x="89" y="149"/>
                  </a:lnTo>
                  <a:lnTo>
                    <a:pt x="89" y="149"/>
                  </a:lnTo>
                  <a:lnTo>
                    <a:pt x="86" y="149"/>
                  </a:lnTo>
                  <a:lnTo>
                    <a:pt x="82" y="149"/>
                  </a:lnTo>
                  <a:lnTo>
                    <a:pt x="78" y="145"/>
                  </a:lnTo>
                  <a:lnTo>
                    <a:pt x="75" y="145"/>
                  </a:lnTo>
                  <a:lnTo>
                    <a:pt x="71" y="145"/>
                  </a:lnTo>
                  <a:lnTo>
                    <a:pt x="71" y="149"/>
                  </a:lnTo>
                  <a:lnTo>
                    <a:pt x="71" y="149"/>
                  </a:lnTo>
                  <a:lnTo>
                    <a:pt x="67" y="149"/>
                  </a:lnTo>
                  <a:lnTo>
                    <a:pt x="63" y="145"/>
                  </a:lnTo>
                  <a:lnTo>
                    <a:pt x="60" y="149"/>
                  </a:lnTo>
                  <a:lnTo>
                    <a:pt x="60" y="149"/>
                  </a:lnTo>
                  <a:lnTo>
                    <a:pt x="60" y="149"/>
                  </a:lnTo>
                  <a:lnTo>
                    <a:pt x="56" y="149"/>
                  </a:lnTo>
                  <a:lnTo>
                    <a:pt x="52" y="145"/>
                  </a:lnTo>
                  <a:lnTo>
                    <a:pt x="49" y="145"/>
                  </a:lnTo>
                  <a:lnTo>
                    <a:pt x="49" y="145"/>
                  </a:lnTo>
                  <a:lnTo>
                    <a:pt x="45" y="145"/>
                  </a:lnTo>
                  <a:lnTo>
                    <a:pt x="45" y="141"/>
                  </a:lnTo>
                  <a:lnTo>
                    <a:pt x="41" y="141"/>
                  </a:lnTo>
                  <a:lnTo>
                    <a:pt x="41" y="145"/>
                  </a:lnTo>
                  <a:lnTo>
                    <a:pt x="41" y="145"/>
                  </a:lnTo>
                  <a:lnTo>
                    <a:pt x="37" y="145"/>
                  </a:lnTo>
                  <a:lnTo>
                    <a:pt x="34" y="145"/>
                  </a:lnTo>
                  <a:lnTo>
                    <a:pt x="30" y="145"/>
                  </a:lnTo>
                  <a:lnTo>
                    <a:pt x="30" y="145"/>
                  </a:lnTo>
                  <a:lnTo>
                    <a:pt x="30" y="141"/>
                  </a:lnTo>
                  <a:lnTo>
                    <a:pt x="26" y="141"/>
                  </a:lnTo>
                  <a:lnTo>
                    <a:pt x="26" y="137"/>
                  </a:lnTo>
                  <a:lnTo>
                    <a:pt x="30" y="130"/>
                  </a:lnTo>
                  <a:lnTo>
                    <a:pt x="30" y="130"/>
                  </a:lnTo>
                  <a:lnTo>
                    <a:pt x="30" y="126"/>
                  </a:lnTo>
                  <a:lnTo>
                    <a:pt x="34" y="123"/>
                  </a:lnTo>
                  <a:lnTo>
                    <a:pt x="37" y="119"/>
                  </a:lnTo>
                  <a:lnTo>
                    <a:pt x="34" y="119"/>
                  </a:lnTo>
                  <a:lnTo>
                    <a:pt x="30" y="119"/>
                  </a:lnTo>
                  <a:lnTo>
                    <a:pt x="26" y="115"/>
                  </a:lnTo>
                  <a:lnTo>
                    <a:pt x="23" y="119"/>
                  </a:lnTo>
                  <a:lnTo>
                    <a:pt x="19" y="115"/>
                  </a:lnTo>
                  <a:lnTo>
                    <a:pt x="19" y="115"/>
                  </a:lnTo>
                  <a:lnTo>
                    <a:pt x="15" y="119"/>
                  </a:lnTo>
                  <a:lnTo>
                    <a:pt x="12" y="115"/>
                  </a:lnTo>
                  <a:lnTo>
                    <a:pt x="12" y="111"/>
                  </a:lnTo>
                  <a:lnTo>
                    <a:pt x="8" y="111"/>
                  </a:lnTo>
                  <a:lnTo>
                    <a:pt x="8" y="111"/>
                  </a:lnTo>
                  <a:lnTo>
                    <a:pt x="8" y="108"/>
                  </a:lnTo>
                  <a:lnTo>
                    <a:pt x="8" y="104"/>
                  </a:lnTo>
                  <a:lnTo>
                    <a:pt x="8" y="100"/>
                  </a:lnTo>
                  <a:lnTo>
                    <a:pt x="4" y="97"/>
                  </a:lnTo>
                  <a:lnTo>
                    <a:pt x="0" y="97"/>
                  </a:lnTo>
                  <a:lnTo>
                    <a:pt x="4" y="93"/>
                  </a:lnTo>
                  <a:lnTo>
                    <a:pt x="0" y="89"/>
                  </a:lnTo>
                  <a:lnTo>
                    <a:pt x="0" y="89"/>
                  </a:lnTo>
                  <a:lnTo>
                    <a:pt x="0" y="85"/>
                  </a:lnTo>
                  <a:lnTo>
                    <a:pt x="0" y="82"/>
                  </a:lnTo>
                  <a:lnTo>
                    <a:pt x="0" y="82"/>
                  </a:lnTo>
                  <a:lnTo>
                    <a:pt x="0" y="78"/>
                  </a:lnTo>
                  <a:lnTo>
                    <a:pt x="4" y="74"/>
                  </a:lnTo>
                  <a:lnTo>
                    <a:pt x="0" y="71"/>
                  </a:lnTo>
                  <a:lnTo>
                    <a:pt x="4" y="67"/>
                  </a:lnTo>
                  <a:lnTo>
                    <a:pt x="4" y="63"/>
                  </a:lnTo>
                  <a:lnTo>
                    <a:pt x="12" y="63"/>
                  </a:lnTo>
                  <a:lnTo>
                    <a:pt x="15" y="63"/>
                  </a:lnTo>
                  <a:lnTo>
                    <a:pt x="15" y="63"/>
                  </a:lnTo>
                  <a:lnTo>
                    <a:pt x="15" y="59"/>
                  </a:lnTo>
                  <a:lnTo>
                    <a:pt x="15" y="59"/>
                  </a:lnTo>
                  <a:lnTo>
                    <a:pt x="19" y="56"/>
                  </a:lnTo>
                  <a:lnTo>
                    <a:pt x="19" y="52"/>
                  </a:lnTo>
                  <a:lnTo>
                    <a:pt x="15" y="52"/>
                  </a:lnTo>
                  <a:lnTo>
                    <a:pt x="12" y="52"/>
                  </a:lnTo>
                  <a:lnTo>
                    <a:pt x="12" y="48"/>
                  </a:lnTo>
                  <a:lnTo>
                    <a:pt x="15" y="48"/>
                  </a:lnTo>
                  <a:lnTo>
                    <a:pt x="19" y="48"/>
                  </a:lnTo>
                  <a:lnTo>
                    <a:pt x="19" y="48"/>
                  </a:lnTo>
                  <a:lnTo>
                    <a:pt x="19" y="45"/>
                  </a:lnTo>
                  <a:lnTo>
                    <a:pt x="19" y="41"/>
                  </a:lnTo>
                  <a:lnTo>
                    <a:pt x="23" y="41"/>
                  </a:lnTo>
                  <a:lnTo>
                    <a:pt x="23" y="37"/>
                  </a:lnTo>
                  <a:lnTo>
                    <a:pt x="23" y="37"/>
                  </a:lnTo>
                  <a:lnTo>
                    <a:pt x="23" y="37"/>
                  </a:lnTo>
                  <a:lnTo>
                    <a:pt x="23" y="37"/>
                  </a:lnTo>
                  <a:lnTo>
                    <a:pt x="19" y="34"/>
                  </a:lnTo>
                  <a:lnTo>
                    <a:pt x="15" y="34"/>
                  </a:lnTo>
                  <a:lnTo>
                    <a:pt x="15" y="30"/>
                  </a:lnTo>
                  <a:lnTo>
                    <a:pt x="23" y="26"/>
                  </a:lnTo>
                  <a:lnTo>
                    <a:pt x="26" y="26"/>
                  </a:lnTo>
                  <a:lnTo>
                    <a:pt x="30" y="30"/>
                  </a:lnTo>
                  <a:lnTo>
                    <a:pt x="30" y="34"/>
                  </a:lnTo>
                  <a:lnTo>
                    <a:pt x="34" y="37"/>
                  </a:lnTo>
                  <a:lnTo>
                    <a:pt x="34" y="34"/>
                  </a:lnTo>
                  <a:lnTo>
                    <a:pt x="34" y="30"/>
                  </a:lnTo>
                  <a:lnTo>
                    <a:pt x="34" y="30"/>
                  </a:lnTo>
                  <a:lnTo>
                    <a:pt x="34" y="30"/>
                  </a:lnTo>
                  <a:lnTo>
                    <a:pt x="37" y="30"/>
                  </a:lnTo>
                  <a:lnTo>
                    <a:pt x="37" y="34"/>
                  </a:lnTo>
                  <a:lnTo>
                    <a:pt x="41" y="37"/>
                  </a:lnTo>
                  <a:lnTo>
                    <a:pt x="37" y="34"/>
                  </a:lnTo>
                  <a:lnTo>
                    <a:pt x="37" y="30"/>
                  </a:lnTo>
                  <a:lnTo>
                    <a:pt x="37" y="30"/>
                  </a:lnTo>
                  <a:lnTo>
                    <a:pt x="41" y="26"/>
                  </a:lnTo>
                  <a:lnTo>
                    <a:pt x="41" y="26"/>
                  </a:lnTo>
                  <a:lnTo>
                    <a:pt x="45" y="26"/>
                  </a:lnTo>
                  <a:lnTo>
                    <a:pt x="49" y="26"/>
                  </a:lnTo>
                  <a:lnTo>
                    <a:pt x="52" y="30"/>
                  </a:lnTo>
                  <a:lnTo>
                    <a:pt x="60" y="30"/>
                  </a:lnTo>
                  <a:lnTo>
                    <a:pt x="52" y="30"/>
                  </a:lnTo>
                  <a:lnTo>
                    <a:pt x="49" y="22"/>
                  </a:lnTo>
                  <a:lnTo>
                    <a:pt x="45" y="22"/>
                  </a:lnTo>
                  <a:lnTo>
                    <a:pt x="41" y="22"/>
                  </a:lnTo>
                  <a:lnTo>
                    <a:pt x="41" y="19"/>
                  </a:lnTo>
                  <a:lnTo>
                    <a:pt x="45" y="19"/>
                  </a:lnTo>
                  <a:lnTo>
                    <a:pt x="41" y="15"/>
                  </a:lnTo>
                  <a:lnTo>
                    <a:pt x="41" y="11"/>
                  </a:lnTo>
                  <a:lnTo>
                    <a:pt x="41" y="15"/>
                  </a:lnTo>
                  <a:lnTo>
                    <a:pt x="41" y="11"/>
                  </a:lnTo>
                  <a:lnTo>
                    <a:pt x="41" y="11"/>
                  </a:lnTo>
                  <a:lnTo>
                    <a:pt x="45" y="11"/>
                  </a:lnTo>
                  <a:lnTo>
                    <a:pt x="41" y="8"/>
                  </a:lnTo>
                  <a:lnTo>
                    <a:pt x="41" y="4"/>
                  </a:lnTo>
                  <a:lnTo>
                    <a:pt x="41" y="4"/>
                  </a:lnTo>
                  <a:lnTo>
                    <a:pt x="37" y="4"/>
                  </a:lnTo>
                  <a:lnTo>
                    <a:pt x="37" y="0"/>
                  </a:lnTo>
                  <a:lnTo>
                    <a:pt x="37"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67" name="Freeform 62"/>
            <p:cNvSpPr>
              <a:spLocks/>
            </p:cNvSpPr>
            <p:nvPr/>
          </p:nvSpPr>
          <p:spPr bwMode="auto">
            <a:xfrm>
              <a:off x="4474435" y="2192983"/>
              <a:ext cx="3860" cy="5147"/>
            </a:xfrm>
            <a:custGeom>
              <a:avLst/>
              <a:gdLst>
                <a:gd name="T0" fmla="*/ 0 w 3"/>
                <a:gd name="T1" fmla="*/ 0 h 4"/>
                <a:gd name="T2" fmla="*/ 3 w 3"/>
                <a:gd name="T3" fmla="*/ 0 h 4"/>
                <a:gd name="T4" fmla="*/ 3 w 3"/>
                <a:gd name="T5" fmla="*/ 4 h 4"/>
                <a:gd name="T6" fmla="*/ 0 w 3"/>
                <a:gd name="T7" fmla="*/ 4 h 4"/>
                <a:gd name="T8" fmla="*/ 0 w 3"/>
                <a:gd name="T9" fmla="*/ 0 h 4"/>
                <a:gd name="T10" fmla="*/ 0 w 3"/>
                <a:gd name="T11" fmla="*/ 0 h 4"/>
                <a:gd name="T12" fmla="*/ 0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0"/>
                  </a:moveTo>
                  <a:lnTo>
                    <a:pt x="3" y="0"/>
                  </a:lnTo>
                  <a:lnTo>
                    <a:pt x="3" y="4"/>
                  </a:lnTo>
                  <a:lnTo>
                    <a:pt x="0" y="4"/>
                  </a:lnTo>
                  <a:lnTo>
                    <a:pt x="0" y="0"/>
                  </a:lnTo>
                  <a:lnTo>
                    <a:pt x="0"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68" name="Freeform 63"/>
            <p:cNvSpPr>
              <a:spLocks/>
            </p:cNvSpPr>
            <p:nvPr/>
          </p:nvSpPr>
          <p:spPr bwMode="auto">
            <a:xfrm>
              <a:off x="4402385" y="2178830"/>
              <a:ext cx="95211" cy="47606"/>
            </a:xfrm>
            <a:custGeom>
              <a:avLst/>
              <a:gdLst>
                <a:gd name="T0" fmla="*/ 30 w 74"/>
                <a:gd name="T1" fmla="*/ 4 h 37"/>
                <a:gd name="T2" fmla="*/ 37 w 74"/>
                <a:gd name="T3" fmla="*/ 4 h 37"/>
                <a:gd name="T4" fmla="*/ 37 w 74"/>
                <a:gd name="T5" fmla="*/ 0 h 37"/>
                <a:gd name="T6" fmla="*/ 41 w 74"/>
                <a:gd name="T7" fmla="*/ 4 h 37"/>
                <a:gd name="T8" fmla="*/ 45 w 74"/>
                <a:gd name="T9" fmla="*/ 4 h 37"/>
                <a:gd name="T10" fmla="*/ 52 w 74"/>
                <a:gd name="T11" fmla="*/ 8 h 37"/>
                <a:gd name="T12" fmla="*/ 56 w 74"/>
                <a:gd name="T13" fmla="*/ 11 h 37"/>
                <a:gd name="T14" fmla="*/ 56 w 74"/>
                <a:gd name="T15" fmla="*/ 15 h 37"/>
                <a:gd name="T16" fmla="*/ 63 w 74"/>
                <a:gd name="T17" fmla="*/ 15 h 37"/>
                <a:gd name="T18" fmla="*/ 67 w 74"/>
                <a:gd name="T19" fmla="*/ 15 h 37"/>
                <a:gd name="T20" fmla="*/ 74 w 74"/>
                <a:gd name="T21" fmla="*/ 15 h 37"/>
                <a:gd name="T22" fmla="*/ 71 w 74"/>
                <a:gd name="T23" fmla="*/ 26 h 37"/>
                <a:gd name="T24" fmla="*/ 63 w 74"/>
                <a:gd name="T25" fmla="*/ 33 h 37"/>
                <a:gd name="T26" fmla="*/ 59 w 74"/>
                <a:gd name="T27" fmla="*/ 30 h 37"/>
                <a:gd name="T28" fmla="*/ 52 w 74"/>
                <a:gd name="T29" fmla="*/ 33 h 37"/>
                <a:gd name="T30" fmla="*/ 45 w 74"/>
                <a:gd name="T31" fmla="*/ 33 h 37"/>
                <a:gd name="T32" fmla="*/ 41 w 74"/>
                <a:gd name="T33" fmla="*/ 30 h 37"/>
                <a:gd name="T34" fmla="*/ 33 w 74"/>
                <a:gd name="T35" fmla="*/ 37 h 37"/>
                <a:gd name="T36" fmla="*/ 22 w 74"/>
                <a:gd name="T37" fmla="*/ 37 h 37"/>
                <a:gd name="T38" fmla="*/ 19 w 74"/>
                <a:gd name="T39" fmla="*/ 33 h 37"/>
                <a:gd name="T40" fmla="*/ 15 w 74"/>
                <a:gd name="T41" fmla="*/ 30 h 37"/>
                <a:gd name="T42" fmla="*/ 8 w 74"/>
                <a:gd name="T43" fmla="*/ 26 h 37"/>
                <a:gd name="T44" fmla="*/ 8 w 74"/>
                <a:gd name="T45" fmla="*/ 33 h 37"/>
                <a:gd name="T46" fmla="*/ 0 w 74"/>
                <a:gd name="T47" fmla="*/ 33 h 37"/>
                <a:gd name="T48" fmla="*/ 0 w 74"/>
                <a:gd name="T49" fmla="*/ 30 h 37"/>
                <a:gd name="T50" fmla="*/ 4 w 74"/>
                <a:gd name="T51" fmla="*/ 26 h 37"/>
                <a:gd name="T52" fmla="*/ 8 w 74"/>
                <a:gd name="T53" fmla="*/ 15 h 37"/>
                <a:gd name="T54" fmla="*/ 15 w 74"/>
                <a:gd name="T55" fmla="*/ 11 h 37"/>
                <a:gd name="T56" fmla="*/ 15 w 74"/>
                <a:gd name="T57" fmla="*/ 8 h 37"/>
                <a:gd name="T58" fmla="*/ 15 w 74"/>
                <a:gd name="T59" fmla="*/ 4 h 37"/>
                <a:gd name="T60" fmla="*/ 19 w 74"/>
                <a:gd name="T61" fmla="*/ 8 h 37"/>
                <a:gd name="T62" fmla="*/ 26 w 74"/>
                <a:gd name="T63"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37">
                  <a:moveTo>
                    <a:pt x="26" y="4"/>
                  </a:moveTo>
                  <a:lnTo>
                    <a:pt x="30" y="4"/>
                  </a:lnTo>
                  <a:lnTo>
                    <a:pt x="33" y="4"/>
                  </a:lnTo>
                  <a:lnTo>
                    <a:pt x="37" y="4"/>
                  </a:lnTo>
                  <a:lnTo>
                    <a:pt x="37" y="4"/>
                  </a:lnTo>
                  <a:lnTo>
                    <a:pt x="37" y="0"/>
                  </a:lnTo>
                  <a:lnTo>
                    <a:pt x="41" y="0"/>
                  </a:lnTo>
                  <a:lnTo>
                    <a:pt x="41" y="4"/>
                  </a:lnTo>
                  <a:lnTo>
                    <a:pt x="45" y="4"/>
                  </a:lnTo>
                  <a:lnTo>
                    <a:pt x="45" y="4"/>
                  </a:lnTo>
                  <a:lnTo>
                    <a:pt x="48" y="4"/>
                  </a:lnTo>
                  <a:lnTo>
                    <a:pt x="52" y="8"/>
                  </a:lnTo>
                  <a:lnTo>
                    <a:pt x="56" y="8"/>
                  </a:lnTo>
                  <a:lnTo>
                    <a:pt x="56" y="11"/>
                  </a:lnTo>
                  <a:lnTo>
                    <a:pt x="56" y="11"/>
                  </a:lnTo>
                  <a:lnTo>
                    <a:pt x="56" y="15"/>
                  </a:lnTo>
                  <a:lnTo>
                    <a:pt x="59" y="15"/>
                  </a:lnTo>
                  <a:lnTo>
                    <a:pt x="63" y="15"/>
                  </a:lnTo>
                  <a:lnTo>
                    <a:pt x="67" y="15"/>
                  </a:lnTo>
                  <a:lnTo>
                    <a:pt x="67" y="15"/>
                  </a:lnTo>
                  <a:lnTo>
                    <a:pt x="71" y="15"/>
                  </a:lnTo>
                  <a:lnTo>
                    <a:pt x="74" y="15"/>
                  </a:lnTo>
                  <a:lnTo>
                    <a:pt x="71" y="19"/>
                  </a:lnTo>
                  <a:lnTo>
                    <a:pt x="71" y="26"/>
                  </a:lnTo>
                  <a:lnTo>
                    <a:pt x="63" y="26"/>
                  </a:lnTo>
                  <a:lnTo>
                    <a:pt x="63" y="33"/>
                  </a:lnTo>
                  <a:lnTo>
                    <a:pt x="59" y="30"/>
                  </a:lnTo>
                  <a:lnTo>
                    <a:pt x="59" y="30"/>
                  </a:lnTo>
                  <a:lnTo>
                    <a:pt x="52" y="30"/>
                  </a:lnTo>
                  <a:lnTo>
                    <a:pt x="52" y="33"/>
                  </a:lnTo>
                  <a:lnTo>
                    <a:pt x="48" y="37"/>
                  </a:lnTo>
                  <a:lnTo>
                    <a:pt x="45" y="33"/>
                  </a:lnTo>
                  <a:lnTo>
                    <a:pt x="41" y="33"/>
                  </a:lnTo>
                  <a:lnTo>
                    <a:pt x="41" y="30"/>
                  </a:lnTo>
                  <a:lnTo>
                    <a:pt x="37" y="26"/>
                  </a:lnTo>
                  <a:lnTo>
                    <a:pt x="33" y="37"/>
                  </a:lnTo>
                  <a:lnTo>
                    <a:pt x="26" y="33"/>
                  </a:lnTo>
                  <a:lnTo>
                    <a:pt x="22" y="37"/>
                  </a:lnTo>
                  <a:lnTo>
                    <a:pt x="19" y="37"/>
                  </a:lnTo>
                  <a:lnTo>
                    <a:pt x="19" y="33"/>
                  </a:lnTo>
                  <a:lnTo>
                    <a:pt x="15" y="33"/>
                  </a:lnTo>
                  <a:lnTo>
                    <a:pt x="15" y="30"/>
                  </a:lnTo>
                  <a:lnTo>
                    <a:pt x="11" y="26"/>
                  </a:lnTo>
                  <a:lnTo>
                    <a:pt x="8" y="26"/>
                  </a:lnTo>
                  <a:lnTo>
                    <a:pt x="4" y="30"/>
                  </a:lnTo>
                  <a:lnTo>
                    <a:pt x="8" y="33"/>
                  </a:lnTo>
                  <a:lnTo>
                    <a:pt x="4" y="33"/>
                  </a:lnTo>
                  <a:lnTo>
                    <a:pt x="0" y="33"/>
                  </a:lnTo>
                  <a:lnTo>
                    <a:pt x="0" y="30"/>
                  </a:lnTo>
                  <a:lnTo>
                    <a:pt x="0" y="30"/>
                  </a:lnTo>
                  <a:lnTo>
                    <a:pt x="4" y="30"/>
                  </a:lnTo>
                  <a:lnTo>
                    <a:pt x="4" y="26"/>
                  </a:lnTo>
                  <a:lnTo>
                    <a:pt x="4" y="22"/>
                  </a:lnTo>
                  <a:lnTo>
                    <a:pt x="8" y="15"/>
                  </a:lnTo>
                  <a:lnTo>
                    <a:pt x="11" y="15"/>
                  </a:lnTo>
                  <a:lnTo>
                    <a:pt x="15" y="11"/>
                  </a:lnTo>
                  <a:lnTo>
                    <a:pt x="15" y="11"/>
                  </a:lnTo>
                  <a:lnTo>
                    <a:pt x="15" y="8"/>
                  </a:lnTo>
                  <a:lnTo>
                    <a:pt x="11" y="8"/>
                  </a:lnTo>
                  <a:lnTo>
                    <a:pt x="15" y="4"/>
                  </a:lnTo>
                  <a:lnTo>
                    <a:pt x="19" y="4"/>
                  </a:lnTo>
                  <a:lnTo>
                    <a:pt x="19" y="8"/>
                  </a:lnTo>
                  <a:lnTo>
                    <a:pt x="22" y="8"/>
                  </a:lnTo>
                  <a:lnTo>
                    <a:pt x="26"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69" name="Freeform 64"/>
            <p:cNvSpPr>
              <a:spLocks noEditPoints="1"/>
            </p:cNvSpPr>
            <p:nvPr/>
          </p:nvSpPr>
          <p:spPr bwMode="auto">
            <a:xfrm>
              <a:off x="4349632" y="2041160"/>
              <a:ext cx="77198" cy="61758"/>
            </a:xfrm>
            <a:custGeom>
              <a:avLst/>
              <a:gdLst>
                <a:gd name="T0" fmla="*/ 37 w 60"/>
                <a:gd name="T1" fmla="*/ 44 h 48"/>
                <a:gd name="T2" fmla="*/ 37 w 60"/>
                <a:gd name="T3" fmla="*/ 37 h 48"/>
                <a:gd name="T4" fmla="*/ 41 w 60"/>
                <a:gd name="T5" fmla="*/ 29 h 48"/>
                <a:gd name="T6" fmla="*/ 52 w 60"/>
                <a:gd name="T7" fmla="*/ 29 h 48"/>
                <a:gd name="T8" fmla="*/ 52 w 60"/>
                <a:gd name="T9" fmla="*/ 25 h 48"/>
                <a:gd name="T10" fmla="*/ 56 w 60"/>
                <a:gd name="T11" fmla="*/ 22 h 48"/>
                <a:gd name="T12" fmla="*/ 52 w 60"/>
                <a:gd name="T13" fmla="*/ 18 h 48"/>
                <a:gd name="T14" fmla="*/ 49 w 60"/>
                <a:gd name="T15" fmla="*/ 14 h 48"/>
                <a:gd name="T16" fmla="*/ 56 w 60"/>
                <a:gd name="T17" fmla="*/ 14 h 48"/>
                <a:gd name="T18" fmla="*/ 56 w 60"/>
                <a:gd name="T19" fmla="*/ 11 h 48"/>
                <a:gd name="T20" fmla="*/ 60 w 60"/>
                <a:gd name="T21" fmla="*/ 7 h 48"/>
                <a:gd name="T22" fmla="*/ 60 w 60"/>
                <a:gd name="T23" fmla="*/ 3 h 48"/>
                <a:gd name="T24" fmla="*/ 52 w 60"/>
                <a:gd name="T25" fmla="*/ 0 h 48"/>
                <a:gd name="T26" fmla="*/ 45 w 60"/>
                <a:gd name="T27" fmla="*/ 0 h 48"/>
                <a:gd name="T28" fmla="*/ 37 w 60"/>
                <a:gd name="T29" fmla="*/ 0 h 48"/>
                <a:gd name="T30" fmla="*/ 34 w 60"/>
                <a:gd name="T31" fmla="*/ 3 h 48"/>
                <a:gd name="T32" fmla="*/ 23 w 60"/>
                <a:gd name="T33" fmla="*/ 11 h 48"/>
                <a:gd name="T34" fmla="*/ 19 w 60"/>
                <a:gd name="T35" fmla="*/ 11 h 48"/>
                <a:gd name="T36" fmla="*/ 15 w 60"/>
                <a:gd name="T37" fmla="*/ 14 h 48"/>
                <a:gd name="T38" fmla="*/ 15 w 60"/>
                <a:gd name="T39" fmla="*/ 22 h 48"/>
                <a:gd name="T40" fmla="*/ 12 w 60"/>
                <a:gd name="T41" fmla="*/ 25 h 48"/>
                <a:gd name="T42" fmla="*/ 12 w 60"/>
                <a:gd name="T43" fmla="*/ 29 h 48"/>
                <a:gd name="T44" fmla="*/ 19 w 60"/>
                <a:gd name="T45" fmla="*/ 33 h 48"/>
                <a:gd name="T46" fmla="*/ 12 w 60"/>
                <a:gd name="T47" fmla="*/ 37 h 48"/>
                <a:gd name="T48" fmla="*/ 12 w 60"/>
                <a:gd name="T49" fmla="*/ 37 h 48"/>
                <a:gd name="T50" fmla="*/ 15 w 60"/>
                <a:gd name="T51" fmla="*/ 40 h 48"/>
                <a:gd name="T52" fmla="*/ 8 w 60"/>
                <a:gd name="T53" fmla="*/ 37 h 48"/>
                <a:gd name="T54" fmla="*/ 4 w 60"/>
                <a:gd name="T55" fmla="*/ 37 h 48"/>
                <a:gd name="T56" fmla="*/ 8 w 60"/>
                <a:gd name="T57" fmla="*/ 40 h 48"/>
                <a:gd name="T58" fmla="*/ 12 w 60"/>
                <a:gd name="T59" fmla="*/ 40 h 48"/>
                <a:gd name="T60" fmla="*/ 12 w 60"/>
                <a:gd name="T61" fmla="*/ 40 h 48"/>
                <a:gd name="T62" fmla="*/ 4 w 60"/>
                <a:gd name="T63" fmla="*/ 40 h 48"/>
                <a:gd name="T64" fmla="*/ 0 w 60"/>
                <a:gd name="T65" fmla="*/ 40 h 48"/>
                <a:gd name="T66" fmla="*/ 4 w 60"/>
                <a:gd name="T67" fmla="*/ 44 h 48"/>
                <a:gd name="T68" fmla="*/ 8 w 60"/>
                <a:gd name="T69" fmla="*/ 44 h 48"/>
                <a:gd name="T70" fmla="*/ 12 w 60"/>
                <a:gd name="T71" fmla="*/ 44 h 48"/>
                <a:gd name="T72" fmla="*/ 15 w 60"/>
                <a:gd name="T73" fmla="*/ 40 h 48"/>
                <a:gd name="T74" fmla="*/ 23 w 60"/>
                <a:gd name="T75" fmla="*/ 40 h 48"/>
                <a:gd name="T76" fmla="*/ 26 w 60"/>
                <a:gd name="T77" fmla="*/ 40 h 48"/>
                <a:gd name="T78" fmla="*/ 34 w 60"/>
                <a:gd name="T79" fmla="*/ 44 h 48"/>
                <a:gd name="T80" fmla="*/ 34 w 60"/>
                <a:gd name="T81" fmla="*/ 48 h 48"/>
                <a:gd name="T82" fmla="*/ 37 w 60"/>
                <a:gd name="T83" fmla="*/ 48 h 48"/>
                <a:gd name="T84" fmla="*/ 8 w 60"/>
                <a:gd name="T85" fmla="*/ 33 h 48"/>
                <a:gd name="T86" fmla="*/ 8 w 60"/>
                <a:gd name="T87" fmla="*/ 37 h 48"/>
                <a:gd name="T88" fmla="*/ 4 w 60"/>
                <a:gd name="T89" fmla="*/ 37 h 48"/>
                <a:gd name="T90" fmla="*/ 8 w 60"/>
                <a:gd name="T91" fmla="*/ 33 h 48"/>
                <a:gd name="T92" fmla="*/ 12 w 60"/>
                <a:gd name="T93" fmla="*/ 33 h 48"/>
                <a:gd name="T94" fmla="*/ 12 w 60"/>
                <a:gd name="T95" fmla="*/ 33 h 48"/>
                <a:gd name="T96" fmla="*/ 8 w 60"/>
                <a:gd name="T97"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 h="48">
                  <a:moveTo>
                    <a:pt x="37" y="48"/>
                  </a:moveTo>
                  <a:lnTo>
                    <a:pt x="37" y="44"/>
                  </a:lnTo>
                  <a:lnTo>
                    <a:pt x="41" y="40"/>
                  </a:lnTo>
                  <a:lnTo>
                    <a:pt x="37" y="37"/>
                  </a:lnTo>
                  <a:lnTo>
                    <a:pt x="41" y="33"/>
                  </a:lnTo>
                  <a:lnTo>
                    <a:pt x="41" y="29"/>
                  </a:lnTo>
                  <a:lnTo>
                    <a:pt x="49" y="29"/>
                  </a:lnTo>
                  <a:lnTo>
                    <a:pt x="52" y="29"/>
                  </a:lnTo>
                  <a:lnTo>
                    <a:pt x="52" y="29"/>
                  </a:lnTo>
                  <a:lnTo>
                    <a:pt x="52" y="25"/>
                  </a:lnTo>
                  <a:lnTo>
                    <a:pt x="52" y="25"/>
                  </a:lnTo>
                  <a:lnTo>
                    <a:pt x="56" y="22"/>
                  </a:lnTo>
                  <a:lnTo>
                    <a:pt x="56" y="18"/>
                  </a:lnTo>
                  <a:lnTo>
                    <a:pt x="52" y="18"/>
                  </a:lnTo>
                  <a:lnTo>
                    <a:pt x="49" y="18"/>
                  </a:lnTo>
                  <a:lnTo>
                    <a:pt x="49" y="14"/>
                  </a:lnTo>
                  <a:lnTo>
                    <a:pt x="52" y="14"/>
                  </a:lnTo>
                  <a:lnTo>
                    <a:pt x="56" y="14"/>
                  </a:lnTo>
                  <a:lnTo>
                    <a:pt x="56" y="14"/>
                  </a:lnTo>
                  <a:lnTo>
                    <a:pt x="56" y="11"/>
                  </a:lnTo>
                  <a:lnTo>
                    <a:pt x="56" y="7"/>
                  </a:lnTo>
                  <a:lnTo>
                    <a:pt x="60" y="7"/>
                  </a:lnTo>
                  <a:lnTo>
                    <a:pt x="60" y="3"/>
                  </a:lnTo>
                  <a:lnTo>
                    <a:pt x="60" y="3"/>
                  </a:lnTo>
                  <a:lnTo>
                    <a:pt x="56" y="3"/>
                  </a:lnTo>
                  <a:lnTo>
                    <a:pt x="52" y="0"/>
                  </a:lnTo>
                  <a:lnTo>
                    <a:pt x="49" y="0"/>
                  </a:lnTo>
                  <a:lnTo>
                    <a:pt x="45" y="0"/>
                  </a:lnTo>
                  <a:lnTo>
                    <a:pt x="41" y="3"/>
                  </a:lnTo>
                  <a:lnTo>
                    <a:pt x="37" y="0"/>
                  </a:lnTo>
                  <a:lnTo>
                    <a:pt x="37" y="3"/>
                  </a:lnTo>
                  <a:lnTo>
                    <a:pt x="34" y="3"/>
                  </a:lnTo>
                  <a:lnTo>
                    <a:pt x="30" y="7"/>
                  </a:lnTo>
                  <a:lnTo>
                    <a:pt x="23" y="11"/>
                  </a:lnTo>
                  <a:lnTo>
                    <a:pt x="23" y="7"/>
                  </a:lnTo>
                  <a:lnTo>
                    <a:pt x="19" y="11"/>
                  </a:lnTo>
                  <a:lnTo>
                    <a:pt x="19" y="14"/>
                  </a:lnTo>
                  <a:lnTo>
                    <a:pt x="15" y="14"/>
                  </a:lnTo>
                  <a:lnTo>
                    <a:pt x="15" y="18"/>
                  </a:lnTo>
                  <a:lnTo>
                    <a:pt x="15" y="22"/>
                  </a:lnTo>
                  <a:lnTo>
                    <a:pt x="15" y="25"/>
                  </a:lnTo>
                  <a:lnTo>
                    <a:pt x="12" y="25"/>
                  </a:lnTo>
                  <a:lnTo>
                    <a:pt x="12" y="29"/>
                  </a:lnTo>
                  <a:lnTo>
                    <a:pt x="12" y="29"/>
                  </a:lnTo>
                  <a:lnTo>
                    <a:pt x="15" y="33"/>
                  </a:lnTo>
                  <a:lnTo>
                    <a:pt x="19" y="33"/>
                  </a:lnTo>
                  <a:lnTo>
                    <a:pt x="15" y="33"/>
                  </a:lnTo>
                  <a:lnTo>
                    <a:pt x="12" y="37"/>
                  </a:lnTo>
                  <a:lnTo>
                    <a:pt x="12" y="37"/>
                  </a:lnTo>
                  <a:lnTo>
                    <a:pt x="12" y="37"/>
                  </a:lnTo>
                  <a:lnTo>
                    <a:pt x="15" y="37"/>
                  </a:lnTo>
                  <a:lnTo>
                    <a:pt x="15" y="40"/>
                  </a:lnTo>
                  <a:lnTo>
                    <a:pt x="12" y="40"/>
                  </a:lnTo>
                  <a:lnTo>
                    <a:pt x="8" y="37"/>
                  </a:lnTo>
                  <a:lnTo>
                    <a:pt x="4" y="37"/>
                  </a:lnTo>
                  <a:lnTo>
                    <a:pt x="4" y="37"/>
                  </a:lnTo>
                  <a:lnTo>
                    <a:pt x="4" y="37"/>
                  </a:lnTo>
                  <a:lnTo>
                    <a:pt x="8" y="40"/>
                  </a:lnTo>
                  <a:lnTo>
                    <a:pt x="8" y="40"/>
                  </a:lnTo>
                  <a:lnTo>
                    <a:pt x="12" y="40"/>
                  </a:lnTo>
                  <a:lnTo>
                    <a:pt x="12" y="40"/>
                  </a:lnTo>
                  <a:lnTo>
                    <a:pt x="12" y="40"/>
                  </a:lnTo>
                  <a:lnTo>
                    <a:pt x="8" y="40"/>
                  </a:lnTo>
                  <a:lnTo>
                    <a:pt x="4" y="40"/>
                  </a:lnTo>
                  <a:lnTo>
                    <a:pt x="0" y="40"/>
                  </a:lnTo>
                  <a:lnTo>
                    <a:pt x="0" y="40"/>
                  </a:lnTo>
                  <a:lnTo>
                    <a:pt x="4" y="40"/>
                  </a:lnTo>
                  <a:lnTo>
                    <a:pt x="4" y="44"/>
                  </a:lnTo>
                  <a:lnTo>
                    <a:pt x="8" y="44"/>
                  </a:lnTo>
                  <a:lnTo>
                    <a:pt x="8" y="44"/>
                  </a:lnTo>
                  <a:lnTo>
                    <a:pt x="12" y="44"/>
                  </a:lnTo>
                  <a:lnTo>
                    <a:pt x="12" y="44"/>
                  </a:lnTo>
                  <a:lnTo>
                    <a:pt x="15" y="40"/>
                  </a:lnTo>
                  <a:lnTo>
                    <a:pt x="15" y="40"/>
                  </a:lnTo>
                  <a:lnTo>
                    <a:pt x="15" y="40"/>
                  </a:lnTo>
                  <a:lnTo>
                    <a:pt x="23" y="40"/>
                  </a:lnTo>
                  <a:lnTo>
                    <a:pt x="23" y="40"/>
                  </a:lnTo>
                  <a:lnTo>
                    <a:pt x="26" y="40"/>
                  </a:lnTo>
                  <a:lnTo>
                    <a:pt x="30" y="44"/>
                  </a:lnTo>
                  <a:lnTo>
                    <a:pt x="34" y="44"/>
                  </a:lnTo>
                  <a:lnTo>
                    <a:pt x="34" y="44"/>
                  </a:lnTo>
                  <a:lnTo>
                    <a:pt x="34" y="48"/>
                  </a:lnTo>
                  <a:lnTo>
                    <a:pt x="37" y="48"/>
                  </a:lnTo>
                  <a:lnTo>
                    <a:pt x="37" y="48"/>
                  </a:lnTo>
                  <a:close/>
                  <a:moveTo>
                    <a:pt x="4" y="37"/>
                  </a:moveTo>
                  <a:lnTo>
                    <a:pt x="8" y="33"/>
                  </a:lnTo>
                  <a:lnTo>
                    <a:pt x="12" y="37"/>
                  </a:lnTo>
                  <a:lnTo>
                    <a:pt x="8" y="37"/>
                  </a:lnTo>
                  <a:lnTo>
                    <a:pt x="8" y="37"/>
                  </a:lnTo>
                  <a:lnTo>
                    <a:pt x="4" y="37"/>
                  </a:lnTo>
                  <a:lnTo>
                    <a:pt x="4" y="37"/>
                  </a:lnTo>
                  <a:close/>
                  <a:moveTo>
                    <a:pt x="8" y="33"/>
                  </a:moveTo>
                  <a:lnTo>
                    <a:pt x="8" y="33"/>
                  </a:lnTo>
                  <a:lnTo>
                    <a:pt x="12" y="33"/>
                  </a:lnTo>
                  <a:lnTo>
                    <a:pt x="12" y="33"/>
                  </a:lnTo>
                  <a:lnTo>
                    <a:pt x="12" y="33"/>
                  </a:lnTo>
                  <a:lnTo>
                    <a:pt x="12" y="33"/>
                  </a:lnTo>
                  <a:lnTo>
                    <a:pt x="8" y="33"/>
                  </a:lnTo>
                  <a:lnTo>
                    <a:pt x="8" y="3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70" name="Freeform 65"/>
            <p:cNvSpPr>
              <a:spLocks/>
            </p:cNvSpPr>
            <p:nvPr/>
          </p:nvSpPr>
          <p:spPr bwMode="auto">
            <a:xfrm>
              <a:off x="4345771" y="2092626"/>
              <a:ext cx="56612" cy="43745"/>
            </a:xfrm>
            <a:custGeom>
              <a:avLst/>
              <a:gdLst>
                <a:gd name="T0" fmla="*/ 40 w 44"/>
                <a:gd name="T1" fmla="*/ 23 h 34"/>
                <a:gd name="T2" fmla="*/ 44 w 44"/>
                <a:gd name="T3" fmla="*/ 19 h 34"/>
                <a:gd name="T4" fmla="*/ 40 w 44"/>
                <a:gd name="T5" fmla="*/ 15 h 34"/>
                <a:gd name="T6" fmla="*/ 40 w 44"/>
                <a:gd name="T7" fmla="*/ 15 h 34"/>
                <a:gd name="T8" fmla="*/ 40 w 44"/>
                <a:gd name="T9" fmla="*/ 11 h 34"/>
                <a:gd name="T10" fmla="*/ 40 w 44"/>
                <a:gd name="T11" fmla="*/ 8 h 34"/>
                <a:gd name="T12" fmla="*/ 37 w 44"/>
                <a:gd name="T13" fmla="*/ 8 h 34"/>
                <a:gd name="T14" fmla="*/ 37 w 44"/>
                <a:gd name="T15" fmla="*/ 4 h 34"/>
                <a:gd name="T16" fmla="*/ 37 w 44"/>
                <a:gd name="T17" fmla="*/ 4 h 34"/>
                <a:gd name="T18" fmla="*/ 33 w 44"/>
                <a:gd name="T19" fmla="*/ 4 h 34"/>
                <a:gd name="T20" fmla="*/ 29 w 44"/>
                <a:gd name="T21" fmla="*/ 0 h 34"/>
                <a:gd name="T22" fmla="*/ 26 w 44"/>
                <a:gd name="T23" fmla="*/ 0 h 34"/>
                <a:gd name="T24" fmla="*/ 26 w 44"/>
                <a:gd name="T25" fmla="*/ 0 h 34"/>
                <a:gd name="T26" fmla="*/ 18 w 44"/>
                <a:gd name="T27" fmla="*/ 0 h 34"/>
                <a:gd name="T28" fmla="*/ 18 w 44"/>
                <a:gd name="T29" fmla="*/ 0 h 34"/>
                <a:gd name="T30" fmla="*/ 18 w 44"/>
                <a:gd name="T31" fmla="*/ 0 h 34"/>
                <a:gd name="T32" fmla="*/ 15 w 44"/>
                <a:gd name="T33" fmla="*/ 4 h 34"/>
                <a:gd name="T34" fmla="*/ 15 w 44"/>
                <a:gd name="T35" fmla="*/ 4 h 34"/>
                <a:gd name="T36" fmla="*/ 11 w 44"/>
                <a:gd name="T37" fmla="*/ 4 h 34"/>
                <a:gd name="T38" fmla="*/ 11 w 44"/>
                <a:gd name="T39" fmla="*/ 4 h 34"/>
                <a:gd name="T40" fmla="*/ 7 w 44"/>
                <a:gd name="T41" fmla="*/ 4 h 34"/>
                <a:gd name="T42" fmla="*/ 7 w 44"/>
                <a:gd name="T43" fmla="*/ 0 h 34"/>
                <a:gd name="T44" fmla="*/ 3 w 44"/>
                <a:gd name="T45" fmla="*/ 0 h 34"/>
                <a:gd name="T46" fmla="*/ 0 w 44"/>
                <a:gd name="T47" fmla="*/ 4 h 34"/>
                <a:gd name="T48" fmla="*/ 0 w 44"/>
                <a:gd name="T49" fmla="*/ 8 h 34"/>
                <a:gd name="T50" fmla="*/ 0 w 44"/>
                <a:gd name="T51" fmla="*/ 8 h 34"/>
                <a:gd name="T52" fmla="*/ 0 w 44"/>
                <a:gd name="T53" fmla="*/ 11 h 34"/>
                <a:gd name="T54" fmla="*/ 3 w 44"/>
                <a:gd name="T55" fmla="*/ 15 h 34"/>
                <a:gd name="T56" fmla="*/ 3 w 44"/>
                <a:gd name="T57" fmla="*/ 15 h 34"/>
                <a:gd name="T58" fmla="*/ 11 w 44"/>
                <a:gd name="T59" fmla="*/ 19 h 34"/>
                <a:gd name="T60" fmla="*/ 11 w 44"/>
                <a:gd name="T61" fmla="*/ 19 h 34"/>
                <a:gd name="T62" fmla="*/ 15 w 44"/>
                <a:gd name="T63" fmla="*/ 23 h 34"/>
                <a:gd name="T64" fmla="*/ 15 w 44"/>
                <a:gd name="T65" fmla="*/ 23 h 34"/>
                <a:gd name="T66" fmla="*/ 15 w 44"/>
                <a:gd name="T67" fmla="*/ 26 h 34"/>
                <a:gd name="T68" fmla="*/ 18 w 44"/>
                <a:gd name="T69" fmla="*/ 26 h 34"/>
                <a:gd name="T70" fmla="*/ 22 w 44"/>
                <a:gd name="T71" fmla="*/ 26 h 34"/>
                <a:gd name="T72" fmla="*/ 22 w 44"/>
                <a:gd name="T73" fmla="*/ 26 h 34"/>
                <a:gd name="T74" fmla="*/ 26 w 44"/>
                <a:gd name="T75" fmla="*/ 26 h 34"/>
                <a:gd name="T76" fmla="*/ 26 w 44"/>
                <a:gd name="T77" fmla="*/ 30 h 34"/>
                <a:gd name="T78" fmla="*/ 29 w 44"/>
                <a:gd name="T79" fmla="*/ 34 h 34"/>
                <a:gd name="T80" fmla="*/ 33 w 44"/>
                <a:gd name="T81" fmla="*/ 34 h 34"/>
                <a:gd name="T82" fmla="*/ 37 w 44"/>
                <a:gd name="T83" fmla="*/ 34 h 34"/>
                <a:gd name="T84" fmla="*/ 37 w 44"/>
                <a:gd name="T85" fmla="*/ 34 h 34"/>
                <a:gd name="T86" fmla="*/ 40 w 44"/>
                <a:gd name="T87" fmla="*/ 34 h 34"/>
                <a:gd name="T88" fmla="*/ 40 w 44"/>
                <a:gd name="T89" fmla="*/ 34 h 34"/>
                <a:gd name="T90" fmla="*/ 40 w 44"/>
                <a:gd name="T91" fmla="*/ 30 h 34"/>
                <a:gd name="T92" fmla="*/ 40 w 44"/>
                <a:gd name="T93" fmla="*/ 30 h 34"/>
                <a:gd name="T94" fmla="*/ 37 w 44"/>
                <a:gd name="T95" fmla="*/ 26 h 34"/>
                <a:gd name="T96" fmla="*/ 40 w 44"/>
                <a:gd name="T97" fmla="*/ 26 h 34"/>
                <a:gd name="T98" fmla="*/ 40 w 44"/>
                <a:gd name="T99" fmla="*/ 23 h 34"/>
                <a:gd name="T100" fmla="*/ 40 w 44"/>
                <a:gd name="T10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34">
                  <a:moveTo>
                    <a:pt x="40" y="23"/>
                  </a:moveTo>
                  <a:lnTo>
                    <a:pt x="44" y="19"/>
                  </a:lnTo>
                  <a:lnTo>
                    <a:pt x="40" y="15"/>
                  </a:lnTo>
                  <a:lnTo>
                    <a:pt x="40" y="15"/>
                  </a:lnTo>
                  <a:lnTo>
                    <a:pt x="40" y="11"/>
                  </a:lnTo>
                  <a:lnTo>
                    <a:pt x="40" y="8"/>
                  </a:lnTo>
                  <a:lnTo>
                    <a:pt x="37" y="8"/>
                  </a:lnTo>
                  <a:lnTo>
                    <a:pt x="37" y="4"/>
                  </a:lnTo>
                  <a:lnTo>
                    <a:pt x="37" y="4"/>
                  </a:lnTo>
                  <a:lnTo>
                    <a:pt x="33" y="4"/>
                  </a:lnTo>
                  <a:lnTo>
                    <a:pt x="29" y="0"/>
                  </a:lnTo>
                  <a:lnTo>
                    <a:pt x="26" y="0"/>
                  </a:lnTo>
                  <a:lnTo>
                    <a:pt x="26" y="0"/>
                  </a:lnTo>
                  <a:lnTo>
                    <a:pt x="18" y="0"/>
                  </a:lnTo>
                  <a:lnTo>
                    <a:pt x="18" y="0"/>
                  </a:lnTo>
                  <a:lnTo>
                    <a:pt x="18" y="0"/>
                  </a:lnTo>
                  <a:lnTo>
                    <a:pt x="15" y="4"/>
                  </a:lnTo>
                  <a:lnTo>
                    <a:pt x="15" y="4"/>
                  </a:lnTo>
                  <a:lnTo>
                    <a:pt x="11" y="4"/>
                  </a:lnTo>
                  <a:lnTo>
                    <a:pt x="11" y="4"/>
                  </a:lnTo>
                  <a:lnTo>
                    <a:pt x="7" y="4"/>
                  </a:lnTo>
                  <a:lnTo>
                    <a:pt x="7" y="0"/>
                  </a:lnTo>
                  <a:lnTo>
                    <a:pt x="3" y="0"/>
                  </a:lnTo>
                  <a:lnTo>
                    <a:pt x="0" y="4"/>
                  </a:lnTo>
                  <a:lnTo>
                    <a:pt x="0" y="8"/>
                  </a:lnTo>
                  <a:lnTo>
                    <a:pt x="0" y="8"/>
                  </a:lnTo>
                  <a:lnTo>
                    <a:pt x="0" y="11"/>
                  </a:lnTo>
                  <a:lnTo>
                    <a:pt x="3" y="15"/>
                  </a:lnTo>
                  <a:lnTo>
                    <a:pt x="3" y="15"/>
                  </a:lnTo>
                  <a:lnTo>
                    <a:pt x="11" y="19"/>
                  </a:lnTo>
                  <a:lnTo>
                    <a:pt x="11" y="19"/>
                  </a:lnTo>
                  <a:lnTo>
                    <a:pt x="15" y="23"/>
                  </a:lnTo>
                  <a:lnTo>
                    <a:pt x="15" y="23"/>
                  </a:lnTo>
                  <a:lnTo>
                    <a:pt x="15" y="26"/>
                  </a:lnTo>
                  <a:lnTo>
                    <a:pt x="18" y="26"/>
                  </a:lnTo>
                  <a:lnTo>
                    <a:pt x="22" y="26"/>
                  </a:lnTo>
                  <a:lnTo>
                    <a:pt x="22" y="26"/>
                  </a:lnTo>
                  <a:lnTo>
                    <a:pt x="26" y="26"/>
                  </a:lnTo>
                  <a:lnTo>
                    <a:pt x="26" y="30"/>
                  </a:lnTo>
                  <a:lnTo>
                    <a:pt x="29" y="34"/>
                  </a:lnTo>
                  <a:lnTo>
                    <a:pt x="33" y="34"/>
                  </a:lnTo>
                  <a:lnTo>
                    <a:pt x="37" y="34"/>
                  </a:lnTo>
                  <a:lnTo>
                    <a:pt x="37" y="34"/>
                  </a:lnTo>
                  <a:lnTo>
                    <a:pt x="40" y="34"/>
                  </a:lnTo>
                  <a:lnTo>
                    <a:pt x="40" y="34"/>
                  </a:lnTo>
                  <a:lnTo>
                    <a:pt x="40" y="30"/>
                  </a:lnTo>
                  <a:lnTo>
                    <a:pt x="40" y="30"/>
                  </a:lnTo>
                  <a:lnTo>
                    <a:pt x="37" y="26"/>
                  </a:lnTo>
                  <a:lnTo>
                    <a:pt x="40" y="26"/>
                  </a:lnTo>
                  <a:lnTo>
                    <a:pt x="40" y="23"/>
                  </a:lnTo>
                  <a:lnTo>
                    <a:pt x="40" y="2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71" name="Freeform 66"/>
            <p:cNvSpPr>
              <a:spLocks/>
            </p:cNvSpPr>
            <p:nvPr/>
          </p:nvSpPr>
          <p:spPr bwMode="auto">
            <a:xfrm>
              <a:off x="4393379" y="2122218"/>
              <a:ext cx="14153" cy="18013"/>
            </a:xfrm>
            <a:custGeom>
              <a:avLst/>
              <a:gdLst>
                <a:gd name="T0" fmla="*/ 3 w 11"/>
                <a:gd name="T1" fmla="*/ 11 h 14"/>
                <a:gd name="T2" fmla="*/ 3 w 11"/>
                <a:gd name="T3" fmla="*/ 11 h 14"/>
                <a:gd name="T4" fmla="*/ 3 w 11"/>
                <a:gd name="T5" fmla="*/ 7 h 14"/>
                <a:gd name="T6" fmla="*/ 3 w 11"/>
                <a:gd name="T7" fmla="*/ 7 h 14"/>
                <a:gd name="T8" fmla="*/ 0 w 11"/>
                <a:gd name="T9" fmla="*/ 3 h 14"/>
                <a:gd name="T10" fmla="*/ 3 w 11"/>
                <a:gd name="T11" fmla="*/ 3 h 14"/>
                <a:gd name="T12" fmla="*/ 3 w 11"/>
                <a:gd name="T13" fmla="*/ 0 h 14"/>
                <a:gd name="T14" fmla="*/ 7 w 11"/>
                <a:gd name="T15" fmla="*/ 0 h 14"/>
                <a:gd name="T16" fmla="*/ 11 w 11"/>
                <a:gd name="T17" fmla="*/ 3 h 14"/>
                <a:gd name="T18" fmla="*/ 11 w 11"/>
                <a:gd name="T19" fmla="*/ 7 h 14"/>
                <a:gd name="T20" fmla="*/ 11 w 11"/>
                <a:gd name="T21" fmla="*/ 11 h 14"/>
                <a:gd name="T22" fmla="*/ 11 w 11"/>
                <a:gd name="T23" fmla="*/ 14 h 14"/>
                <a:gd name="T24" fmla="*/ 11 w 11"/>
                <a:gd name="T25" fmla="*/ 14 h 14"/>
                <a:gd name="T26" fmla="*/ 7 w 11"/>
                <a:gd name="T27" fmla="*/ 14 h 14"/>
                <a:gd name="T28" fmla="*/ 3 w 11"/>
                <a:gd name="T29" fmla="*/ 11 h 14"/>
                <a:gd name="T30" fmla="*/ 3 w 11"/>
                <a:gd name="T3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4">
                  <a:moveTo>
                    <a:pt x="3" y="11"/>
                  </a:moveTo>
                  <a:lnTo>
                    <a:pt x="3" y="11"/>
                  </a:lnTo>
                  <a:lnTo>
                    <a:pt x="3" y="7"/>
                  </a:lnTo>
                  <a:lnTo>
                    <a:pt x="3" y="7"/>
                  </a:lnTo>
                  <a:lnTo>
                    <a:pt x="0" y="3"/>
                  </a:lnTo>
                  <a:lnTo>
                    <a:pt x="3" y="3"/>
                  </a:lnTo>
                  <a:lnTo>
                    <a:pt x="3" y="0"/>
                  </a:lnTo>
                  <a:lnTo>
                    <a:pt x="7" y="0"/>
                  </a:lnTo>
                  <a:lnTo>
                    <a:pt x="11" y="3"/>
                  </a:lnTo>
                  <a:lnTo>
                    <a:pt x="11" y="7"/>
                  </a:lnTo>
                  <a:lnTo>
                    <a:pt x="11" y="11"/>
                  </a:lnTo>
                  <a:lnTo>
                    <a:pt x="11" y="14"/>
                  </a:lnTo>
                  <a:lnTo>
                    <a:pt x="11" y="14"/>
                  </a:lnTo>
                  <a:lnTo>
                    <a:pt x="7" y="14"/>
                  </a:lnTo>
                  <a:lnTo>
                    <a:pt x="3" y="11"/>
                  </a:lnTo>
                  <a:lnTo>
                    <a:pt x="3" y="1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72" name="Freeform 67"/>
            <p:cNvSpPr>
              <a:spLocks noEditPoints="1"/>
            </p:cNvSpPr>
            <p:nvPr/>
          </p:nvSpPr>
          <p:spPr bwMode="auto">
            <a:xfrm>
              <a:off x="4159212" y="1782548"/>
              <a:ext cx="14153" cy="33452"/>
            </a:xfrm>
            <a:custGeom>
              <a:avLst/>
              <a:gdLst>
                <a:gd name="T0" fmla="*/ 2 w 3"/>
                <a:gd name="T1" fmla="*/ 5 h 7"/>
                <a:gd name="T2" fmla="*/ 2 w 3"/>
                <a:gd name="T3" fmla="*/ 7 h 7"/>
                <a:gd name="T4" fmla="*/ 2 w 3"/>
                <a:gd name="T5" fmla="*/ 6 h 7"/>
                <a:gd name="T6" fmla="*/ 2 w 3"/>
                <a:gd name="T7" fmla="*/ 5 h 7"/>
                <a:gd name="T8" fmla="*/ 2 w 3"/>
                <a:gd name="T9" fmla="*/ 5 h 7"/>
                <a:gd name="T10" fmla="*/ 2 w 3"/>
                <a:gd name="T11" fmla="*/ 3 h 7"/>
                <a:gd name="T12" fmla="*/ 2 w 3"/>
                <a:gd name="T13" fmla="*/ 4 h 7"/>
                <a:gd name="T14" fmla="*/ 2 w 3"/>
                <a:gd name="T15" fmla="*/ 4 h 7"/>
                <a:gd name="T16" fmla="*/ 2 w 3"/>
                <a:gd name="T17" fmla="*/ 4 h 7"/>
                <a:gd name="T18" fmla="*/ 2 w 3"/>
                <a:gd name="T19" fmla="*/ 3 h 7"/>
                <a:gd name="T20" fmla="*/ 0 w 3"/>
                <a:gd name="T21" fmla="*/ 1 h 7"/>
                <a:gd name="T22" fmla="*/ 0 w 3"/>
                <a:gd name="T23" fmla="*/ 2 h 7"/>
                <a:gd name="T24" fmla="*/ 1 w 3"/>
                <a:gd name="T25" fmla="*/ 2 h 7"/>
                <a:gd name="T26" fmla="*/ 0 w 3"/>
                <a:gd name="T27" fmla="*/ 1 h 7"/>
                <a:gd name="T28" fmla="*/ 3 w 3"/>
                <a:gd name="T29" fmla="*/ 0 h 7"/>
                <a:gd name="T30" fmla="*/ 3 w 3"/>
                <a:gd name="T31" fmla="*/ 1 h 7"/>
                <a:gd name="T32" fmla="*/ 3 w 3"/>
                <a:gd name="T33" fmla="*/ 0 h 7"/>
                <a:gd name="T34" fmla="*/ 3 w 3"/>
                <a:gd name="T35" fmla="*/ 0 h 7"/>
                <a:gd name="T36" fmla="*/ 1 w 3"/>
                <a:gd name="T37" fmla="*/ 0 h 7"/>
                <a:gd name="T38" fmla="*/ 2 w 3"/>
                <a:gd name="T39" fmla="*/ 0 h 7"/>
                <a:gd name="T40" fmla="*/ 3 w 3"/>
                <a:gd name="T41" fmla="*/ 1 h 7"/>
                <a:gd name="T42" fmla="*/ 3 w 3"/>
                <a:gd name="T43" fmla="*/ 1 h 7"/>
                <a:gd name="T44" fmla="*/ 2 w 3"/>
                <a:gd name="T45" fmla="*/ 1 h 7"/>
                <a:gd name="T46" fmla="*/ 1 w 3"/>
                <a:gd name="T47" fmla="*/ 0 h 7"/>
                <a:gd name="T48" fmla="*/ 1 w 3"/>
                <a:gd name="T49" fmla="*/ 0 h 7"/>
                <a:gd name="T50" fmla="*/ 2 w 3"/>
                <a:gd name="T51" fmla="*/ 2 h 7"/>
                <a:gd name="T52" fmla="*/ 3 w 3"/>
                <a:gd name="T53" fmla="*/ 3 h 7"/>
                <a:gd name="T54" fmla="*/ 2 w 3"/>
                <a:gd name="T55" fmla="*/ 3 h 7"/>
                <a:gd name="T56" fmla="*/ 1 w 3"/>
                <a:gd name="T57" fmla="*/ 2 h 7"/>
                <a:gd name="T58" fmla="*/ 1 w 3"/>
                <a:gd name="T59" fmla="*/ 1 h 7"/>
                <a:gd name="T60" fmla="*/ 1 w 3"/>
                <a:gd name="T6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 h="7">
                  <a:moveTo>
                    <a:pt x="2" y="5"/>
                  </a:moveTo>
                  <a:cubicBezTo>
                    <a:pt x="2" y="7"/>
                    <a:pt x="2" y="7"/>
                    <a:pt x="2" y="7"/>
                  </a:cubicBezTo>
                  <a:cubicBezTo>
                    <a:pt x="2" y="6"/>
                    <a:pt x="2" y="6"/>
                    <a:pt x="2" y="6"/>
                  </a:cubicBezTo>
                  <a:cubicBezTo>
                    <a:pt x="2" y="5"/>
                    <a:pt x="2" y="5"/>
                    <a:pt x="2" y="5"/>
                  </a:cubicBezTo>
                  <a:cubicBezTo>
                    <a:pt x="2" y="5"/>
                    <a:pt x="2" y="5"/>
                    <a:pt x="2" y="5"/>
                  </a:cubicBezTo>
                  <a:close/>
                  <a:moveTo>
                    <a:pt x="2" y="3"/>
                  </a:moveTo>
                  <a:cubicBezTo>
                    <a:pt x="2" y="4"/>
                    <a:pt x="2" y="4"/>
                    <a:pt x="2" y="4"/>
                  </a:cubicBezTo>
                  <a:cubicBezTo>
                    <a:pt x="2" y="4"/>
                    <a:pt x="2" y="4"/>
                    <a:pt x="2" y="4"/>
                  </a:cubicBezTo>
                  <a:cubicBezTo>
                    <a:pt x="2" y="4"/>
                    <a:pt x="2" y="4"/>
                    <a:pt x="2" y="4"/>
                  </a:cubicBezTo>
                  <a:cubicBezTo>
                    <a:pt x="2" y="3"/>
                    <a:pt x="2" y="3"/>
                    <a:pt x="2" y="3"/>
                  </a:cubicBezTo>
                  <a:close/>
                  <a:moveTo>
                    <a:pt x="0" y="1"/>
                  </a:moveTo>
                  <a:cubicBezTo>
                    <a:pt x="0" y="2"/>
                    <a:pt x="0" y="2"/>
                    <a:pt x="0" y="2"/>
                  </a:cubicBezTo>
                  <a:cubicBezTo>
                    <a:pt x="1" y="2"/>
                    <a:pt x="1" y="2"/>
                    <a:pt x="1" y="2"/>
                  </a:cubicBezTo>
                  <a:cubicBezTo>
                    <a:pt x="0" y="1"/>
                    <a:pt x="0" y="1"/>
                    <a:pt x="0" y="1"/>
                  </a:cubicBezTo>
                  <a:close/>
                  <a:moveTo>
                    <a:pt x="3" y="0"/>
                  </a:moveTo>
                  <a:cubicBezTo>
                    <a:pt x="3" y="1"/>
                    <a:pt x="3" y="1"/>
                    <a:pt x="3" y="1"/>
                  </a:cubicBezTo>
                  <a:cubicBezTo>
                    <a:pt x="3" y="0"/>
                    <a:pt x="3" y="0"/>
                    <a:pt x="3" y="0"/>
                  </a:cubicBezTo>
                  <a:cubicBezTo>
                    <a:pt x="3" y="0"/>
                    <a:pt x="3" y="0"/>
                    <a:pt x="3" y="0"/>
                  </a:cubicBezTo>
                  <a:close/>
                  <a:moveTo>
                    <a:pt x="1" y="0"/>
                  </a:moveTo>
                  <a:cubicBezTo>
                    <a:pt x="1" y="0"/>
                    <a:pt x="2" y="0"/>
                    <a:pt x="2" y="0"/>
                  </a:cubicBezTo>
                  <a:cubicBezTo>
                    <a:pt x="3" y="1"/>
                    <a:pt x="3" y="1"/>
                    <a:pt x="3" y="1"/>
                  </a:cubicBezTo>
                  <a:cubicBezTo>
                    <a:pt x="3" y="1"/>
                    <a:pt x="3" y="1"/>
                    <a:pt x="3" y="1"/>
                  </a:cubicBezTo>
                  <a:cubicBezTo>
                    <a:pt x="2" y="1"/>
                    <a:pt x="2" y="1"/>
                    <a:pt x="2" y="1"/>
                  </a:cubicBezTo>
                  <a:cubicBezTo>
                    <a:pt x="1" y="0"/>
                    <a:pt x="1" y="0"/>
                    <a:pt x="1" y="0"/>
                  </a:cubicBezTo>
                  <a:close/>
                  <a:moveTo>
                    <a:pt x="1" y="0"/>
                  </a:moveTo>
                  <a:cubicBezTo>
                    <a:pt x="2" y="2"/>
                    <a:pt x="2" y="2"/>
                    <a:pt x="2" y="2"/>
                  </a:cubicBezTo>
                  <a:cubicBezTo>
                    <a:pt x="3" y="3"/>
                    <a:pt x="3" y="3"/>
                    <a:pt x="3" y="3"/>
                  </a:cubicBezTo>
                  <a:cubicBezTo>
                    <a:pt x="2" y="3"/>
                    <a:pt x="2" y="3"/>
                    <a:pt x="2" y="3"/>
                  </a:cubicBezTo>
                  <a:cubicBezTo>
                    <a:pt x="1" y="2"/>
                    <a:pt x="1" y="2"/>
                    <a:pt x="1" y="2"/>
                  </a:cubicBezTo>
                  <a:cubicBezTo>
                    <a:pt x="1" y="1"/>
                    <a:pt x="1" y="1"/>
                    <a:pt x="1" y="1"/>
                  </a:cubicBezTo>
                  <a:lnTo>
                    <a:pt x="1"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73" name="Freeform 68"/>
            <p:cNvSpPr>
              <a:spLocks/>
            </p:cNvSpPr>
            <p:nvPr/>
          </p:nvSpPr>
          <p:spPr bwMode="auto">
            <a:xfrm>
              <a:off x="4092307" y="1988409"/>
              <a:ext cx="86205" cy="100357"/>
            </a:xfrm>
            <a:custGeom>
              <a:avLst/>
              <a:gdLst>
                <a:gd name="T0" fmla="*/ 30 w 67"/>
                <a:gd name="T1" fmla="*/ 74 h 78"/>
                <a:gd name="T2" fmla="*/ 34 w 67"/>
                <a:gd name="T3" fmla="*/ 70 h 78"/>
                <a:gd name="T4" fmla="*/ 41 w 67"/>
                <a:gd name="T5" fmla="*/ 70 h 78"/>
                <a:gd name="T6" fmla="*/ 52 w 67"/>
                <a:gd name="T7" fmla="*/ 66 h 78"/>
                <a:gd name="T8" fmla="*/ 56 w 67"/>
                <a:gd name="T9" fmla="*/ 63 h 78"/>
                <a:gd name="T10" fmla="*/ 60 w 67"/>
                <a:gd name="T11" fmla="*/ 59 h 78"/>
                <a:gd name="T12" fmla="*/ 63 w 67"/>
                <a:gd name="T13" fmla="*/ 55 h 78"/>
                <a:gd name="T14" fmla="*/ 67 w 67"/>
                <a:gd name="T15" fmla="*/ 41 h 78"/>
                <a:gd name="T16" fmla="*/ 67 w 67"/>
                <a:gd name="T17" fmla="*/ 37 h 78"/>
                <a:gd name="T18" fmla="*/ 63 w 67"/>
                <a:gd name="T19" fmla="*/ 29 h 78"/>
                <a:gd name="T20" fmla="*/ 63 w 67"/>
                <a:gd name="T21" fmla="*/ 26 h 78"/>
                <a:gd name="T22" fmla="*/ 52 w 67"/>
                <a:gd name="T23" fmla="*/ 18 h 78"/>
                <a:gd name="T24" fmla="*/ 45 w 67"/>
                <a:gd name="T25" fmla="*/ 22 h 78"/>
                <a:gd name="T26" fmla="*/ 45 w 67"/>
                <a:gd name="T27" fmla="*/ 11 h 78"/>
                <a:gd name="T28" fmla="*/ 52 w 67"/>
                <a:gd name="T29" fmla="*/ 3 h 78"/>
                <a:gd name="T30" fmla="*/ 56 w 67"/>
                <a:gd name="T31" fmla="*/ 0 h 78"/>
                <a:gd name="T32" fmla="*/ 52 w 67"/>
                <a:gd name="T33" fmla="*/ 0 h 78"/>
                <a:gd name="T34" fmla="*/ 45 w 67"/>
                <a:gd name="T35" fmla="*/ 7 h 78"/>
                <a:gd name="T36" fmla="*/ 45 w 67"/>
                <a:gd name="T37" fmla="*/ 0 h 78"/>
                <a:gd name="T38" fmla="*/ 41 w 67"/>
                <a:gd name="T39" fmla="*/ 3 h 78"/>
                <a:gd name="T40" fmla="*/ 38 w 67"/>
                <a:gd name="T41" fmla="*/ 3 h 78"/>
                <a:gd name="T42" fmla="*/ 38 w 67"/>
                <a:gd name="T43" fmla="*/ 7 h 78"/>
                <a:gd name="T44" fmla="*/ 34 w 67"/>
                <a:gd name="T45" fmla="*/ 11 h 78"/>
                <a:gd name="T46" fmla="*/ 34 w 67"/>
                <a:gd name="T47" fmla="*/ 15 h 78"/>
                <a:gd name="T48" fmla="*/ 38 w 67"/>
                <a:gd name="T49" fmla="*/ 15 h 78"/>
                <a:gd name="T50" fmla="*/ 34 w 67"/>
                <a:gd name="T51" fmla="*/ 18 h 78"/>
                <a:gd name="T52" fmla="*/ 23 w 67"/>
                <a:gd name="T53" fmla="*/ 22 h 78"/>
                <a:gd name="T54" fmla="*/ 15 w 67"/>
                <a:gd name="T55" fmla="*/ 18 h 78"/>
                <a:gd name="T56" fmla="*/ 12 w 67"/>
                <a:gd name="T57" fmla="*/ 22 h 78"/>
                <a:gd name="T58" fmla="*/ 15 w 67"/>
                <a:gd name="T59" fmla="*/ 26 h 78"/>
                <a:gd name="T60" fmla="*/ 8 w 67"/>
                <a:gd name="T61" fmla="*/ 26 h 78"/>
                <a:gd name="T62" fmla="*/ 15 w 67"/>
                <a:gd name="T63" fmla="*/ 29 h 78"/>
                <a:gd name="T64" fmla="*/ 15 w 67"/>
                <a:gd name="T65" fmla="*/ 33 h 78"/>
                <a:gd name="T66" fmla="*/ 8 w 67"/>
                <a:gd name="T67" fmla="*/ 37 h 78"/>
                <a:gd name="T68" fmla="*/ 12 w 67"/>
                <a:gd name="T69" fmla="*/ 37 h 78"/>
                <a:gd name="T70" fmla="*/ 26 w 67"/>
                <a:gd name="T71" fmla="*/ 41 h 78"/>
                <a:gd name="T72" fmla="*/ 15 w 67"/>
                <a:gd name="T73" fmla="*/ 48 h 78"/>
                <a:gd name="T74" fmla="*/ 12 w 67"/>
                <a:gd name="T75" fmla="*/ 55 h 78"/>
                <a:gd name="T76" fmla="*/ 19 w 67"/>
                <a:gd name="T77" fmla="*/ 55 h 78"/>
                <a:gd name="T78" fmla="*/ 23 w 67"/>
                <a:gd name="T79" fmla="*/ 52 h 78"/>
                <a:gd name="T80" fmla="*/ 15 w 67"/>
                <a:gd name="T81" fmla="*/ 55 h 78"/>
                <a:gd name="T82" fmla="*/ 12 w 67"/>
                <a:gd name="T83" fmla="*/ 59 h 78"/>
                <a:gd name="T84" fmla="*/ 8 w 67"/>
                <a:gd name="T85" fmla="*/ 63 h 78"/>
                <a:gd name="T86" fmla="*/ 4 w 67"/>
                <a:gd name="T87" fmla="*/ 59 h 78"/>
                <a:gd name="T88" fmla="*/ 12 w 67"/>
                <a:gd name="T89" fmla="*/ 63 h 78"/>
                <a:gd name="T90" fmla="*/ 4 w 67"/>
                <a:gd name="T91" fmla="*/ 70 h 78"/>
                <a:gd name="T92" fmla="*/ 12 w 67"/>
                <a:gd name="T93" fmla="*/ 70 h 78"/>
                <a:gd name="T94" fmla="*/ 8 w 67"/>
                <a:gd name="T95" fmla="*/ 74 h 78"/>
                <a:gd name="T96" fmla="*/ 12 w 67"/>
                <a:gd name="T97" fmla="*/ 74 h 78"/>
                <a:gd name="T98" fmla="*/ 15 w 67"/>
                <a:gd name="T99"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 h="78">
                  <a:moveTo>
                    <a:pt x="19" y="78"/>
                  </a:moveTo>
                  <a:lnTo>
                    <a:pt x="23" y="78"/>
                  </a:lnTo>
                  <a:lnTo>
                    <a:pt x="30" y="74"/>
                  </a:lnTo>
                  <a:lnTo>
                    <a:pt x="34" y="74"/>
                  </a:lnTo>
                  <a:lnTo>
                    <a:pt x="30" y="70"/>
                  </a:lnTo>
                  <a:lnTo>
                    <a:pt x="34" y="70"/>
                  </a:lnTo>
                  <a:lnTo>
                    <a:pt x="34" y="70"/>
                  </a:lnTo>
                  <a:lnTo>
                    <a:pt x="38" y="70"/>
                  </a:lnTo>
                  <a:lnTo>
                    <a:pt x="41" y="70"/>
                  </a:lnTo>
                  <a:lnTo>
                    <a:pt x="41" y="70"/>
                  </a:lnTo>
                  <a:lnTo>
                    <a:pt x="41" y="66"/>
                  </a:lnTo>
                  <a:lnTo>
                    <a:pt x="52" y="66"/>
                  </a:lnTo>
                  <a:lnTo>
                    <a:pt x="52" y="63"/>
                  </a:lnTo>
                  <a:lnTo>
                    <a:pt x="52" y="66"/>
                  </a:lnTo>
                  <a:lnTo>
                    <a:pt x="56" y="63"/>
                  </a:lnTo>
                  <a:lnTo>
                    <a:pt x="56" y="63"/>
                  </a:lnTo>
                  <a:lnTo>
                    <a:pt x="63" y="63"/>
                  </a:lnTo>
                  <a:lnTo>
                    <a:pt x="60" y="59"/>
                  </a:lnTo>
                  <a:lnTo>
                    <a:pt x="60" y="59"/>
                  </a:lnTo>
                  <a:lnTo>
                    <a:pt x="63" y="55"/>
                  </a:lnTo>
                  <a:lnTo>
                    <a:pt x="63" y="55"/>
                  </a:lnTo>
                  <a:lnTo>
                    <a:pt x="67" y="52"/>
                  </a:lnTo>
                  <a:lnTo>
                    <a:pt x="67" y="48"/>
                  </a:lnTo>
                  <a:lnTo>
                    <a:pt x="67" y="41"/>
                  </a:lnTo>
                  <a:lnTo>
                    <a:pt x="63" y="41"/>
                  </a:lnTo>
                  <a:lnTo>
                    <a:pt x="67" y="41"/>
                  </a:lnTo>
                  <a:lnTo>
                    <a:pt x="67" y="37"/>
                  </a:lnTo>
                  <a:lnTo>
                    <a:pt x="63" y="33"/>
                  </a:lnTo>
                  <a:lnTo>
                    <a:pt x="63" y="29"/>
                  </a:lnTo>
                  <a:lnTo>
                    <a:pt x="63" y="29"/>
                  </a:lnTo>
                  <a:lnTo>
                    <a:pt x="63" y="26"/>
                  </a:lnTo>
                  <a:lnTo>
                    <a:pt x="67" y="29"/>
                  </a:lnTo>
                  <a:lnTo>
                    <a:pt x="63" y="26"/>
                  </a:lnTo>
                  <a:lnTo>
                    <a:pt x="60" y="26"/>
                  </a:lnTo>
                  <a:lnTo>
                    <a:pt x="56" y="18"/>
                  </a:lnTo>
                  <a:lnTo>
                    <a:pt x="52" y="18"/>
                  </a:lnTo>
                  <a:lnTo>
                    <a:pt x="49" y="18"/>
                  </a:lnTo>
                  <a:lnTo>
                    <a:pt x="49" y="22"/>
                  </a:lnTo>
                  <a:lnTo>
                    <a:pt x="45" y="22"/>
                  </a:lnTo>
                  <a:lnTo>
                    <a:pt x="41" y="18"/>
                  </a:lnTo>
                  <a:lnTo>
                    <a:pt x="45" y="11"/>
                  </a:lnTo>
                  <a:lnTo>
                    <a:pt x="45" y="11"/>
                  </a:lnTo>
                  <a:lnTo>
                    <a:pt x="49" y="7"/>
                  </a:lnTo>
                  <a:lnTo>
                    <a:pt x="49" y="7"/>
                  </a:lnTo>
                  <a:lnTo>
                    <a:pt x="52" y="3"/>
                  </a:lnTo>
                  <a:lnTo>
                    <a:pt x="49" y="7"/>
                  </a:lnTo>
                  <a:lnTo>
                    <a:pt x="52" y="3"/>
                  </a:lnTo>
                  <a:lnTo>
                    <a:pt x="56" y="0"/>
                  </a:lnTo>
                  <a:lnTo>
                    <a:pt x="52" y="0"/>
                  </a:lnTo>
                  <a:lnTo>
                    <a:pt x="49" y="0"/>
                  </a:lnTo>
                  <a:lnTo>
                    <a:pt x="52" y="0"/>
                  </a:lnTo>
                  <a:lnTo>
                    <a:pt x="49" y="0"/>
                  </a:lnTo>
                  <a:lnTo>
                    <a:pt x="49" y="3"/>
                  </a:lnTo>
                  <a:lnTo>
                    <a:pt x="45" y="7"/>
                  </a:lnTo>
                  <a:lnTo>
                    <a:pt x="45" y="3"/>
                  </a:lnTo>
                  <a:lnTo>
                    <a:pt x="49" y="3"/>
                  </a:lnTo>
                  <a:lnTo>
                    <a:pt x="45" y="0"/>
                  </a:lnTo>
                  <a:lnTo>
                    <a:pt x="45" y="0"/>
                  </a:lnTo>
                  <a:lnTo>
                    <a:pt x="45" y="3"/>
                  </a:lnTo>
                  <a:lnTo>
                    <a:pt x="41" y="3"/>
                  </a:lnTo>
                  <a:lnTo>
                    <a:pt x="41" y="0"/>
                  </a:lnTo>
                  <a:lnTo>
                    <a:pt x="38" y="3"/>
                  </a:lnTo>
                  <a:lnTo>
                    <a:pt x="38" y="3"/>
                  </a:lnTo>
                  <a:lnTo>
                    <a:pt x="34" y="3"/>
                  </a:lnTo>
                  <a:lnTo>
                    <a:pt x="34" y="7"/>
                  </a:lnTo>
                  <a:lnTo>
                    <a:pt x="38" y="7"/>
                  </a:lnTo>
                  <a:lnTo>
                    <a:pt x="38" y="7"/>
                  </a:lnTo>
                  <a:lnTo>
                    <a:pt x="34" y="7"/>
                  </a:lnTo>
                  <a:lnTo>
                    <a:pt x="34" y="11"/>
                  </a:lnTo>
                  <a:lnTo>
                    <a:pt x="30" y="11"/>
                  </a:lnTo>
                  <a:lnTo>
                    <a:pt x="30" y="15"/>
                  </a:lnTo>
                  <a:lnTo>
                    <a:pt x="34" y="15"/>
                  </a:lnTo>
                  <a:lnTo>
                    <a:pt x="34" y="15"/>
                  </a:lnTo>
                  <a:lnTo>
                    <a:pt x="38" y="15"/>
                  </a:lnTo>
                  <a:lnTo>
                    <a:pt x="38" y="15"/>
                  </a:lnTo>
                  <a:lnTo>
                    <a:pt x="34" y="18"/>
                  </a:lnTo>
                  <a:lnTo>
                    <a:pt x="30" y="18"/>
                  </a:lnTo>
                  <a:lnTo>
                    <a:pt x="34" y="18"/>
                  </a:lnTo>
                  <a:lnTo>
                    <a:pt x="26" y="22"/>
                  </a:lnTo>
                  <a:lnTo>
                    <a:pt x="26" y="18"/>
                  </a:lnTo>
                  <a:lnTo>
                    <a:pt x="23" y="22"/>
                  </a:lnTo>
                  <a:lnTo>
                    <a:pt x="23" y="18"/>
                  </a:lnTo>
                  <a:lnTo>
                    <a:pt x="15" y="18"/>
                  </a:lnTo>
                  <a:lnTo>
                    <a:pt x="15" y="18"/>
                  </a:lnTo>
                  <a:lnTo>
                    <a:pt x="12" y="18"/>
                  </a:lnTo>
                  <a:lnTo>
                    <a:pt x="12" y="22"/>
                  </a:lnTo>
                  <a:lnTo>
                    <a:pt x="12" y="22"/>
                  </a:lnTo>
                  <a:lnTo>
                    <a:pt x="12" y="22"/>
                  </a:lnTo>
                  <a:lnTo>
                    <a:pt x="12" y="22"/>
                  </a:lnTo>
                  <a:lnTo>
                    <a:pt x="15" y="26"/>
                  </a:lnTo>
                  <a:lnTo>
                    <a:pt x="12" y="26"/>
                  </a:lnTo>
                  <a:lnTo>
                    <a:pt x="12" y="26"/>
                  </a:lnTo>
                  <a:lnTo>
                    <a:pt x="8" y="26"/>
                  </a:lnTo>
                  <a:lnTo>
                    <a:pt x="12" y="26"/>
                  </a:lnTo>
                  <a:lnTo>
                    <a:pt x="15" y="26"/>
                  </a:lnTo>
                  <a:lnTo>
                    <a:pt x="15" y="29"/>
                  </a:lnTo>
                  <a:lnTo>
                    <a:pt x="12" y="29"/>
                  </a:lnTo>
                  <a:lnTo>
                    <a:pt x="12" y="33"/>
                  </a:lnTo>
                  <a:lnTo>
                    <a:pt x="15" y="33"/>
                  </a:lnTo>
                  <a:lnTo>
                    <a:pt x="8" y="33"/>
                  </a:lnTo>
                  <a:lnTo>
                    <a:pt x="12" y="37"/>
                  </a:lnTo>
                  <a:lnTo>
                    <a:pt x="8" y="37"/>
                  </a:lnTo>
                  <a:lnTo>
                    <a:pt x="12" y="37"/>
                  </a:lnTo>
                  <a:lnTo>
                    <a:pt x="12" y="37"/>
                  </a:lnTo>
                  <a:lnTo>
                    <a:pt x="12" y="37"/>
                  </a:lnTo>
                  <a:lnTo>
                    <a:pt x="15" y="37"/>
                  </a:lnTo>
                  <a:lnTo>
                    <a:pt x="15" y="41"/>
                  </a:lnTo>
                  <a:lnTo>
                    <a:pt x="26" y="41"/>
                  </a:lnTo>
                  <a:lnTo>
                    <a:pt x="23" y="44"/>
                  </a:lnTo>
                  <a:lnTo>
                    <a:pt x="19" y="44"/>
                  </a:lnTo>
                  <a:lnTo>
                    <a:pt x="15" y="48"/>
                  </a:lnTo>
                  <a:lnTo>
                    <a:pt x="19" y="48"/>
                  </a:lnTo>
                  <a:lnTo>
                    <a:pt x="15" y="52"/>
                  </a:lnTo>
                  <a:lnTo>
                    <a:pt x="12" y="55"/>
                  </a:lnTo>
                  <a:lnTo>
                    <a:pt x="12" y="55"/>
                  </a:lnTo>
                  <a:lnTo>
                    <a:pt x="15" y="52"/>
                  </a:lnTo>
                  <a:lnTo>
                    <a:pt x="19" y="55"/>
                  </a:lnTo>
                  <a:lnTo>
                    <a:pt x="23" y="55"/>
                  </a:lnTo>
                  <a:lnTo>
                    <a:pt x="23" y="52"/>
                  </a:lnTo>
                  <a:lnTo>
                    <a:pt x="23" y="52"/>
                  </a:lnTo>
                  <a:lnTo>
                    <a:pt x="26" y="52"/>
                  </a:lnTo>
                  <a:lnTo>
                    <a:pt x="19" y="55"/>
                  </a:lnTo>
                  <a:lnTo>
                    <a:pt x="15" y="55"/>
                  </a:lnTo>
                  <a:lnTo>
                    <a:pt x="12" y="55"/>
                  </a:lnTo>
                  <a:lnTo>
                    <a:pt x="12" y="59"/>
                  </a:lnTo>
                  <a:lnTo>
                    <a:pt x="12" y="59"/>
                  </a:lnTo>
                  <a:lnTo>
                    <a:pt x="12" y="59"/>
                  </a:lnTo>
                  <a:lnTo>
                    <a:pt x="12" y="63"/>
                  </a:lnTo>
                  <a:lnTo>
                    <a:pt x="8" y="63"/>
                  </a:lnTo>
                  <a:lnTo>
                    <a:pt x="8" y="59"/>
                  </a:lnTo>
                  <a:lnTo>
                    <a:pt x="4" y="59"/>
                  </a:lnTo>
                  <a:lnTo>
                    <a:pt x="4" y="59"/>
                  </a:lnTo>
                  <a:lnTo>
                    <a:pt x="0" y="63"/>
                  </a:lnTo>
                  <a:lnTo>
                    <a:pt x="0" y="63"/>
                  </a:lnTo>
                  <a:lnTo>
                    <a:pt x="12" y="63"/>
                  </a:lnTo>
                  <a:lnTo>
                    <a:pt x="8" y="66"/>
                  </a:lnTo>
                  <a:lnTo>
                    <a:pt x="4" y="66"/>
                  </a:lnTo>
                  <a:lnTo>
                    <a:pt x="4" y="70"/>
                  </a:lnTo>
                  <a:lnTo>
                    <a:pt x="4" y="70"/>
                  </a:lnTo>
                  <a:lnTo>
                    <a:pt x="4" y="70"/>
                  </a:lnTo>
                  <a:lnTo>
                    <a:pt x="12" y="70"/>
                  </a:lnTo>
                  <a:lnTo>
                    <a:pt x="8" y="74"/>
                  </a:lnTo>
                  <a:lnTo>
                    <a:pt x="4" y="74"/>
                  </a:lnTo>
                  <a:lnTo>
                    <a:pt x="8" y="74"/>
                  </a:lnTo>
                  <a:lnTo>
                    <a:pt x="15" y="70"/>
                  </a:lnTo>
                  <a:lnTo>
                    <a:pt x="15" y="74"/>
                  </a:lnTo>
                  <a:lnTo>
                    <a:pt x="12" y="74"/>
                  </a:lnTo>
                  <a:lnTo>
                    <a:pt x="12" y="74"/>
                  </a:lnTo>
                  <a:lnTo>
                    <a:pt x="12" y="78"/>
                  </a:lnTo>
                  <a:lnTo>
                    <a:pt x="15" y="74"/>
                  </a:lnTo>
                  <a:lnTo>
                    <a:pt x="19" y="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74" name="Freeform 69"/>
            <p:cNvSpPr>
              <a:spLocks noEditPoints="1"/>
            </p:cNvSpPr>
            <p:nvPr/>
          </p:nvSpPr>
          <p:spPr bwMode="auto">
            <a:xfrm>
              <a:off x="4145057" y="1830153"/>
              <a:ext cx="181415" cy="301072"/>
            </a:xfrm>
            <a:custGeom>
              <a:avLst/>
              <a:gdLst>
                <a:gd name="T0" fmla="*/ 1 w 38"/>
                <a:gd name="T1" fmla="*/ 36 h 63"/>
                <a:gd name="T2" fmla="*/ 9 w 38"/>
                <a:gd name="T3" fmla="*/ 36 h 63"/>
                <a:gd name="T4" fmla="*/ 8 w 38"/>
                <a:gd name="T5" fmla="*/ 40 h 63"/>
                <a:gd name="T6" fmla="*/ 27 w 38"/>
                <a:gd name="T7" fmla="*/ 0 h 63"/>
                <a:gd name="T8" fmla="*/ 26 w 38"/>
                <a:gd name="T9" fmla="*/ 1 h 63"/>
                <a:gd name="T10" fmla="*/ 25 w 38"/>
                <a:gd name="T11" fmla="*/ 2 h 63"/>
                <a:gd name="T12" fmla="*/ 35 w 38"/>
                <a:gd name="T13" fmla="*/ 54 h 63"/>
                <a:gd name="T14" fmla="*/ 25 w 38"/>
                <a:gd name="T15" fmla="*/ 59 h 63"/>
                <a:gd name="T16" fmla="*/ 4 w 38"/>
                <a:gd name="T17" fmla="*/ 26 h 63"/>
                <a:gd name="T18" fmla="*/ 6 w 38"/>
                <a:gd name="T19" fmla="*/ 23 h 63"/>
                <a:gd name="T20" fmla="*/ 18 w 38"/>
                <a:gd name="T21" fmla="*/ 12 h 63"/>
                <a:gd name="T22" fmla="*/ 17 w 38"/>
                <a:gd name="T23" fmla="*/ 14 h 63"/>
                <a:gd name="T24" fmla="*/ 7 w 38"/>
                <a:gd name="T25" fmla="*/ 16 h 63"/>
                <a:gd name="T26" fmla="*/ 5 w 38"/>
                <a:gd name="T27" fmla="*/ 18 h 63"/>
                <a:gd name="T28" fmla="*/ 3 w 38"/>
                <a:gd name="T29" fmla="*/ 21 h 63"/>
                <a:gd name="T30" fmla="*/ 3 w 38"/>
                <a:gd name="T31" fmla="*/ 22 h 63"/>
                <a:gd name="T32" fmla="*/ 6 w 38"/>
                <a:gd name="T33" fmla="*/ 22 h 63"/>
                <a:gd name="T34" fmla="*/ 7 w 38"/>
                <a:gd name="T35" fmla="*/ 22 h 63"/>
                <a:gd name="T36" fmla="*/ 8 w 38"/>
                <a:gd name="T37" fmla="*/ 26 h 63"/>
                <a:gd name="T38" fmla="*/ 8 w 38"/>
                <a:gd name="T39" fmla="*/ 30 h 63"/>
                <a:gd name="T40" fmla="*/ 11 w 38"/>
                <a:gd name="T41" fmla="*/ 33 h 63"/>
                <a:gd name="T42" fmla="*/ 12 w 38"/>
                <a:gd name="T43" fmla="*/ 40 h 63"/>
                <a:gd name="T44" fmla="*/ 11 w 38"/>
                <a:gd name="T45" fmla="*/ 62 h 63"/>
                <a:gd name="T46" fmla="*/ 17 w 38"/>
                <a:gd name="T47" fmla="*/ 62 h 63"/>
                <a:gd name="T48" fmla="*/ 22 w 38"/>
                <a:gd name="T49" fmla="*/ 59 h 63"/>
                <a:gd name="T50" fmla="*/ 28 w 38"/>
                <a:gd name="T51" fmla="*/ 59 h 63"/>
                <a:gd name="T52" fmla="*/ 35 w 38"/>
                <a:gd name="T53" fmla="*/ 57 h 63"/>
                <a:gd name="T54" fmla="*/ 34 w 38"/>
                <a:gd name="T55" fmla="*/ 54 h 63"/>
                <a:gd name="T56" fmla="*/ 35 w 38"/>
                <a:gd name="T57" fmla="*/ 52 h 63"/>
                <a:gd name="T58" fmla="*/ 37 w 38"/>
                <a:gd name="T59" fmla="*/ 51 h 63"/>
                <a:gd name="T60" fmla="*/ 31 w 38"/>
                <a:gd name="T61" fmla="*/ 46 h 63"/>
                <a:gd name="T62" fmla="*/ 28 w 38"/>
                <a:gd name="T63" fmla="*/ 42 h 63"/>
                <a:gd name="T64" fmla="*/ 29 w 38"/>
                <a:gd name="T65" fmla="*/ 39 h 63"/>
                <a:gd name="T66" fmla="*/ 23 w 38"/>
                <a:gd name="T67" fmla="*/ 32 h 63"/>
                <a:gd name="T68" fmla="*/ 16 w 38"/>
                <a:gd name="T69" fmla="*/ 29 h 63"/>
                <a:gd name="T70" fmla="*/ 17 w 38"/>
                <a:gd name="T71" fmla="*/ 27 h 63"/>
                <a:gd name="T72" fmla="*/ 22 w 38"/>
                <a:gd name="T73" fmla="*/ 22 h 63"/>
                <a:gd name="T74" fmla="*/ 16 w 38"/>
                <a:gd name="T75" fmla="*/ 20 h 63"/>
                <a:gd name="T76" fmla="*/ 15 w 38"/>
                <a:gd name="T77" fmla="*/ 18 h 63"/>
                <a:gd name="T78" fmla="*/ 15 w 38"/>
                <a:gd name="T79" fmla="*/ 15 h 63"/>
                <a:gd name="T80" fmla="*/ 11 w 38"/>
                <a:gd name="T81" fmla="*/ 15 h 63"/>
                <a:gd name="T82" fmla="*/ 10 w 38"/>
                <a:gd name="T83" fmla="*/ 19 h 63"/>
                <a:gd name="T84" fmla="*/ 9 w 38"/>
                <a:gd name="T85" fmla="*/ 21 h 63"/>
                <a:gd name="T86" fmla="*/ 9 w 38"/>
                <a:gd name="T87" fmla="*/ 22 h 63"/>
                <a:gd name="T88" fmla="*/ 8 w 38"/>
                <a:gd name="T89" fmla="*/ 25 h 63"/>
                <a:gd name="T90" fmla="*/ 9 w 38"/>
                <a:gd name="T91" fmla="*/ 26 h 63"/>
                <a:gd name="T92" fmla="*/ 9 w 38"/>
                <a:gd name="T93" fmla="*/ 30 h 63"/>
                <a:gd name="T94" fmla="*/ 10 w 38"/>
                <a:gd name="T95" fmla="*/ 31 h 63"/>
                <a:gd name="T96" fmla="*/ 12 w 38"/>
                <a:gd name="T97" fmla="*/ 28 h 63"/>
                <a:gd name="T98" fmla="*/ 11 w 38"/>
                <a:gd name="T99" fmla="*/ 35 h 63"/>
                <a:gd name="T100" fmla="*/ 15 w 38"/>
                <a:gd name="T101" fmla="*/ 36 h 63"/>
                <a:gd name="T102" fmla="*/ 19 w 38"/>
                <a:gd name="T103" fmla="*/ 39 h 63"/>
                <a:gd name="T104" fmla="*/ 19 w 38"/>
                <a:gd name="T105" fmla="*/ 44 h 63"/>
                <a:gd name="T106" fmla="*/ 12 w 38"/>
                <a:gd name="T107" fmla="*/ 47 h 63"/>
                <a:gd name="T108" fmla="*/ 13 w 38"/>
                <a:gd name="T109" fmla="*/ 51 h 63"/>
                <a:gd name="T110" fmla="*/ 11 w 38"/>
                <a:gd name="T111" fmla="*/ 54 h 63"/>
                <a:gd name="T112" fmla="*/ 16 w 38"/>
                <a:gd name="T113" fmla="*/ 55 h 63"/>
                <a:gd name="T114" fmla="*/ 18 w 38"/>
                <a:gd name="T115" fmla="*/ 56 h 63"/>
                <a:gd name="T116" fmla="*/ 11 w 38"/>
                <a:gd name="T117" fmla="*/ 60 h 63"/>
                <a:gd name="T118" fmla="*/ 10 w 38"/>
                <a:gd name="T119"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 h="63">
                  <a:moveTo>
                    <a:pt x="7" y="41"/>
                  </a:moveTo>
                  <a:cubicBezTo>
                    <a:pt x="6" y="40"/>
                    <a:pt x="6" y="40"/>
                    <a:pt x="6" y="40"/>
                  </a:cubicBezTo>
                  <a:cubicBezTo>
                    <a:pt x="5" y="40"/>
                    <a:pt x="5" y="40"/>
                    <a:pt x="5" y="40"/>
                  </a:cubicBezTo>
                  <a:cubicBezTo>
                    <a:pt x="4" y="38"/>
                    <a:pt x="4" y="38"/>
                    <a:pt x="4" y="38"/>
                  </a:cubicBezTo>
                  <a:cubicBezTo>
                    <a:pt x="3" y="38"/>
                    <a:pt x="3" y="38"/>
                    <a:pt x="3" y="38"/>
                  </a:cubicBezTo>
                  <a:cubicBezTo>
                    <a:pt x="2" y="38"/>
                    <a:pt x="2" y="38"/>
                    <a:pt x="2" y="38"/>
                  </a:cubicBezTo>
                  <a:cubicBezTo>
                    <a:pt x="2" y="39"/>
                    <a:pt x="2" y="39"/>
                    <a:pt x="2" y="39"/>
                  </a:cubicBezTo>
                  <a:cubicBezTo>
                    <a:pt x="1" y="39"/>
                    <a:pt x="1" y="39"/>
                    <a:pt x="1" y="39"/>
                  </a:cubicBezTo>
                  <a:cubicBezTo>
                    <a:pt x="0" y="38"/>
                    <a:pt x="0" y="38"/>
                    <a:pt x="0" y="38"/>
                  </a:cubicBezTo>
                  <a:cubicBezTo>
                    <a:pt x="1" y="36"/>
                    <a:pt x="1" y="36"/>
                    <a:pt x="1" y="36"/>
                  </a:cubicBezTo>
                  <a:cubicBezTo>
                    <a:pt x="1" y="36"/>
                    <a:pt x="1" y="36"/>
                    <a:pt x="1" y="36"/>
                  </a:cubicBezTo>
                  <a:cubicBezTo>
                    <a:pt x="2" y="35"/>
                    <a:pt x="2" y="35"/>
                    <a:pt x="2" y="35"/>
                  </a:cubicBezTo>
                  <a:cubicBezTo>
                    <a:pt x="2" y="35"/>
                    <a:pt x="2" y="35"/>
                    <a:pt x="2" y="35"/>
                  </a:cubicBezTo>
                  <a:cubicBezTo>
                    <a:pt x="3" y="34"/>
                    <a:pt x="3" y="34"/>
                    <a:pt x="3" y="34"/>
                  </a:cubicBezTo>
                  <a:cubicBezTo>
                    <a:pt x="4" y="34"/>
                    <a:pt x="4" y="34"/>
                    <a:pt x="4" y="34"/>
                  </a:cubicBezTo>
                  <a:cubicBezTo>
                    <a:pt x="4" y="34"/>
                    <a:pt x="4" y="34"/>
                    <a:pt x="4" y="34"/>
                  </a:cubicBezTo>
                  <a:cubicBezTo>
                    <a:pt x="4" y="34"/>
                    <a:pt x="4" y="34"/>
                    <a:pt x="4" y="34"/>
                  </a:cubicBezTo>
                  <a:cubicBezTo>
                    <a:pt x="5" y="33"/>
                    <a:pt x="5" y="33"/>
                    <a:pt x="5" y="33"/>
                  </a:cubicBezTo>
                  <a:cubicBezTo>
                    <a:pt x="6" y="34"/>
                    <a:pt x="6" y="34"/>
                    <a:pt x="6" y="34"/>
                  </a:cubicBezTo>
                  <a:cubicBezTo>
                    <a:pt x="7" y="34"/>
                    <a:pt x="7" y="34"/>
                    <a:pt x="7" y="34"/>
                  </a:cubicBezTo>
                  <a:cubicBezTo>
                    <a:pt x="7" y="35"/>
                    <a:pt x="7" y="35"/>
                    <a:pt x="7" y="35"/>
                  </a:cubicBezTo>
                  <a:cubicBezTo>
                    <a:pt x="9" y="36"/>
                    <a:pt x="9" y="36"/>
                    <a:pt x="9" y="36"/>
                  </a:cubicBezTo>
                  <a:cubicBezTo>
                    <a:pt x="8" y="37"/>
                    <a:pt x="8" y="37"/>
                    <a:pt x="8" y="37"/>
                  </a:cubicBezTo>
                  <a:cubicBezTo>
                    <a:pt x="9" y="37"/>
                    <a:pt x="9" y="37"/>
                    <a:pt x="9" y="37"/>
                  </a:cubicBezTo>
                  <a:cubicBezTo>
                    <a:pt x="9" y="39"/>
                    <a:pt x="9" y="39"/>
                    <a:pt x="9" y="39"/>
                  </a:cubicBezTo>
                  <a:cubicBezTo>
                    <a:pt x="9" y="37"/>
                    <a:pt x="9" y="37"/>
                    <a:pt x="9" y="37"/>
                  </a:cubicBezTo>
                  <a:cubicBezTo>
                    <a:pt x="8" y="37"/>
                    <a:pt x="8" y="37"/>
                    <a:pt x="8" y="37"/>
                  </a:cubicBezTo>
                  <a:cubicBezTo>
                    <a:pt x="9" y="38"/>
                    <a:pt x="9" y="38"/>
                    <a:pt x="9" y="38"/>
                  </a:cubicBezTo>
                  <a:cubicBezTo>
                    <a:pt x="8" y="38"/>
                    <a:pt x="8" y="38"/>
                    <a:pt x="8" y="38"/>
                  </a:cubicBezTo>
                  <a:cubicBezTo>
                    <a:pt x="9" y="38"/>
                    <a:pt x="9" y="38"/>
                    <a:pt x="9" y="38"/>
                  </a:cubicBezTo>
                  <a:cubicBezTo>
                    <a:pt x="9" y="39"/>
                    <a:pt x="9" y="39"/>
                    <a:pt x="9" y="39"/>
                  </a:cubicBezTo>
                  <a:cubicBezTo>
                    <a:pt x="8" y="39"/>
                    <a:pt x="8" y="39"/>
                    <a:pt x="8" y="39"/>
                  </a:cubicBezTo>
                  <a:cubicBezTo>
                    <a:pt x="8" y="40"/>
                    <a:pt x="8" y="40"/>
                    <a:pt x="8" y="40"/>
                  </a:cubicBezTo>
                  <a:cubicBezTo>
                    <a:pt x="7" y="40"/>
                    <a:pt x="7" y="40"/>
                    <a:pt x="7" y="40"/>
                  </a:cubicBezTo>
                  <a:cubicBezTo>
                    <a:pt x="7" y="40"/>
                    <a:pt x="7" y="40"/>
                    <a:pt x="7" y="40"/>
                  </a:cubicBezTo>
                  <a:cubicBezTo>
                    <a:pt x="7" y="41"/>
                    <a:pt x="7" y="41"/>
                    <a:pt x="7" y="41"/>
                  </a:cubicBezTo>
                  <a:cubicBezTo>
                    <a:pt x="7" y="41"/>
                    <a:pt x="7" y="41"/>
                    <a:pt x="7" y="41"/>
                  </a:cubicBezTo>
                  <a:close/>
                  <a:moveTo>
                    <a:pt x="25" y="5"/>
                  </a:moveTo>
                  <a:cubicBezTo>
                    <a:pt x="25" y="5"/>
                    <a:pt x="25" y="5"/>
                    <a:pt x="25" y="5"/>
                  </a:cubicBezTo>
                  <a:cubicBezTo>
                    <a:pt x="26" y="5"/>
                    <a:pt x="26" y="5"/>
                    <a:pt x="26" y="5"/>
                  </a:cubicBezTo>
                  <a:cubicBezTo>
                    <a:pt x="25" y="5"/>
                    <a:pt x="25" y="5"/>
                    <a:pt x="25" y="5"/>
                  </a:cubicBezTo>
                  <a:close/>
                  <a:moveTo>
                    <a:pt x="27" y="1"/>
                  </a:moveTo>
                  <a:cubicBezTo>
                    <a:pt x="27" y="0"/>
                    <a:pt x="27" y="0"/>
                    <a:pt x="27" y="0"/>
                  </a:cubicBezTo>
                  <a:cubicBezTo>
                    <a:pt x="27" y="0"/>
                    <a:pt x="27" y="0"/>
                    <a:pt x="27" y="0"/>
                  </a:cubicBezTo>
                  <a:cubicBezTo>
                    <a:pt x="27" y="1"/>
                    <a:pt x="27" y="1"/>
                    <a:pt x="27" y="1"/>
                  </a:cubicBezTo>
                  <a:close/>
                  <a:moveTo>
                    <a:pt x="25" y="2"/>
                  </a:moveTo>
                  <a:cubicBezTo>
                    <a:pt x="25" y="1"/>
                    <a:pt x="25" y="1"/>
                    <a:pt x="25" y="1"/>
                  </a:cubicBezTo>
                  <a:cubicBezTo>
                    <a:pt x="24" y="2"/>
                    <a:pt x="24" y="2"/>
                    <a:pt x="24" y="2"/>
                  </a:cubicBezTo>
                  <a:cubicBezTo>
                    <a:pt x="24" y="2"/>
                    <a:pt x="24" y="2"/>
                    <a:pt x="24" y="2"/>
                  </a:cubicBezTo>
                  <a:cubicBezTo>
                    <a:pt x="24" y="2"/>
                    <a:pt x="25" y="2"/>
                    <a:pt x="25" y="2"/>
                  </a:cubicBezTo>
                  <a:close/>
                  <a:moveTo>
                    <a:pt x="26" y="2"/>
                  </a:moveTo>
                  <a:cubicBezTo>
                    <a:pt x="25" y="1"/>
                    <a:pt x="25" y="1"/>
                    <a:pt x="25" y="1"/>
                  </a:cubicBezTo>
                  <a:cubicBezTo>
                    <a:pt x="26" y="1"/>
                    <a:pt x="26" y="1"/>
                    <a:pt x="26" y="1"/>
                  </a:cubicBezTo>
                  <a:cubicBezTo>
                    <a:pt x="26" y="0"/>
                    <a:pt x="26" y="0"/>
                    <a:pt x="26" y="0"/>
                  </a:cubicBezTo>
                  <a:cubicBezTo>
                    <a:pt x="26" y="1"/>
                    <a:pt x="26" y="1"/>
                    <a:pt x="26" y="1"/>
                  </a:cubicBezTo>
                  <a:cubicBezTo>
                    <a:pt x="26" y="2"/>
                    <a:pt x="26" y="2"/>
                    <a:pt x="26" y="2"/>
                  </a:cubicBezTo>
                  <a:cubicBezTo>
                    <a:pt x="26" y="2"/>
                    <a:pt x="26" y="2"/>
                    <a:pt x="26" y="2"/>
                  </a:cubicBezTo>
                  <a:close/>
                  <a:moveTo>
                    <a:pt x="25" y="4"/>
                  </a:moveTo>
                  <a:cubicBezTo>
                    <a:pt x="25" y="4"/>
                    <a:pt x="25" y="4"/>
                    <a:pt x="25" y="4"/>
                  </a:cubicBezTo>
                  <a:cubicBezTo>
                    <a:pt x="24" y="4"/>
                    <a:pt x="24" y="4"/>
                    <a:pt x="24" y="4"/>
                  </a:cubicBezTo>
                  <a:cubicBezTo>
                    <a:pt x="24" y="3"/>
                    <a:pt x="24" y="3"/>
                    <a:pt x="24" y="3"/>
                  </a:cubicBezTo>
                  <a:cubicBezTo>
                    <a:pt x="24" y="3"/>
                    <a:pt x="24" y="3"/>
                    <a:pt x="24" y="3"/>
                  </a:cubicBezTo>
                  <a:cubicBezTo>
                    <a:pt x="25" y="3"/>
                    <a:pt x="25" y="3"/>
                    <a:pt x="25" y="3"/>
                  </a:cubicBezTo>
                  <a:cubicBezTo>
                    <a:pt x="25" y="3"/>
                    <a:pt x="25" y="3"/>
                    <a:pt x="25" y="3"/>
                  </a:cubicBezTo>
                  <a:cubicBezTo>
                    <a:pt x="25" y="2"/>
                    <a:pt x="25" y="2"/>
                    <a:pt x="25" y="2"/>
                  </a:cubicBezTo>
                  <a:cubicBezTo>
                    <a:pt x="25" y="2"/>
                    <a:pt x="25" y="2"/>
                    <a:pt x="25" y="2"/>
                  </a:cubicBezTo>
                  <a:cubicBezTo>
                    <a:pt x="26" y="2"/>
                    <a:pt x="26" y="2"/>
                    <a:pt x="26" y="2"/>
                  </a:cubicBezTo>
                  <a:cubicBezTo>
                    <a:pt x="26" y="3"/>
                    <a:pt x="26" y="3"/>
                    <a:pt x="26" y="3"/>
                  </a:cubicBezTo>
                  <a:cubicBezTo>
                    <a:pt x="26" y="3"/>
                    <a:pt x="26" y="3"/>
                    <a:pt x="26" y="3"/>
                  </a:cubicBezTo>
                  <a:cubicBezTo>
                    <a:pt x="26" y="3"/>
                    <a:pt x="26" y="3"/>
                    <a:pt x="26" y="3"/>
                  </a:cubicBezTo>
                  <a:cubicBezTo>
                    <a:pt x="26" y="4"/>
                    <a:pt x="26" y="4"/>
                    <a:pt x="26" y="4"/>
                  </a:cubicBezTo>
                  <a:cubicBezTo>
                    <a:pt x="26" y="4"/>
                    <a:pt x="26" y="4"/>
                    <a:pt x="26" y="4"/>
                  </a:cubicBezTo>
                  <a:cubicBezTo>
                    <a:pt x="25" y="4"/>
                    <a:pt x="25" y="4"/>
                    <a:pt x="25" y="4"/>
                  </a:cubicBezTo>
                  <a:close/>
                  <a:moveTo>
                    <a:pt x="34" y="55"/>
                  </a:moveTo>
                  <a:cubicBezTo>
                    <a:pt x="35" y="55"/>
                    <a:pt x="35" y="55"/>
                    <a:pt x="35" y="55"/>
                  </a:cubicBezTo>
                  <a:cubicBezTo>
                    <a:pt x="35" y="55"/>
                    <a:pt x="35" y="55"/>
                    <a:pt x="35" y="55"/>
                  </a:cubicBezTo>
                  <a:cubicBezTo>
                    <a:pt x="35" y="54"/>
                    <a:pt x="35" y="54"/>
                    <a:pt x="35" y="54"/>
                  </a:cubicBezTo>
                  <a:cubicBezTo>
                    <a:pt x="34" y="54"/>
                    <a:pt x="34" y="54"/>
                    <a:pt x="34" y="54"/>
                  </a:cubicBezTo>
                  <a:cubicBezTo>
                    <a:pt x="34" y="55"/>
                    <a:pt x="34" y="55"/>
                    <a:pt x="34" y="55"/>
                  </a:cubicBezTo>
                  <a:close/>
                  <a:moveTo>
                    <a:pt x="25" y="59"/>
                  </a:moveTo>
                  <a:cubicBezTo>
                    <a:pt x="26" y="59"/>
                    <a:pt x="26" y="59"/>
                    <a:pt x="26" y="59"/>
                  </a:cubicBezTo>
                  <a:cubicBezTo>
                    <a:pt x="27" y="59"/>
                    <a:pt x="27" y="59"/>
                    <a:pt x="27" y="59"/>
                  </a:cubicBezTo>
                  <a:cubicBezTo>
                    <a:pt x="27" y="59"/>
                    <a:pt x="27" y="59"/>
                    <a:pt x="27" y="59"/>
                  </a:cubicBezTo>
                  <a:cubicBezTo>
                    <a:pt x="27" y="59"/>
                    <a:pt x="27" y="59"/>
                    <a:pt x="27" y="59"/>
                  </a:cubicBezTo>
                  <a:cubicBezTo>
                    <a:pt x="27" y="60"/>
                    <a:pt x="27" y="60"/>
                    <a:pt x="27" y="60"/>
                  </a:cubicBezTo>
                  <a:cubicBezTo>
                    <a:pt x="26" y="60"/>
                    <a:pt x="26" y="60"/>
                    <a:pt x="26" y="60"/>
                  </a:cubicBezTo>
                  <a:cubicBezTo>
                    <a:pt x="26" y="59"/>
                    <a:pt x="26" y="59"/>
                    <a:pt x="26" y="59"/>
                  </a:cubicBezTo>
                  <a:cubicBezTo>
                    <a:pt x="25" y="59"/>
                    <a:pt x="25" y="59"/>
                    <a:pt x="25" y="59"/>
                  </a:cubicBezTo>
                  <a:close/>
                  <a:moveTo>
                    <a:pt x="11" y="30"/>
                  </a:moveTo>
                  <a:cubicBezTo>
                    <a:pt x="11" y="30"/>
                    <a:pt x="11" y="30"/>
                    <a:pt x="11" y="30"/>
                  </a:cubicBezTo>
                  <a:cubicBezTo>
                    <a:pt x="11" y="31"/>
                    <a:pt x="11" y="31"/>
                    <a:pt x="11" y="31"/>
                  </a:cubicBezTo>
                  <a:cubicBezTo>
                    <a:pt x="11" y="30"/>
                    <a:pt x="11" y="30"/>
                    <a:pt x="11" y="30"/>
                  </a:cubicBezTo>
                  <a:cubicBezTo>
                    <a:pt x="11" y="30"/>
                    <a:pt x="11" y="30"/>
                    <a:pt x="11" y="30"/>
                  </a:cubicBezTo>
                  <a:close/>
                  <a:moveTo>
                    <a:pt x="7" y="29"/>
                  </a:moveTo>
                  <a:cubicBezTo>
                    <a:pt x="7" y="29"/>
                    <a:pt x="7" y="29"/>
                    <a:pt x="7" y="29"/>
                  </a:cubicBezTo>
                  <a:cubicBezTo>
                    <a:pt x="7" y="29"/>
                    <a:pt x="7" y="29"/>
                    <a:pt x="7" y="29"/>
                  </a:cubicBezTo>
                  <a:cubicBezTo>
                    <a:pt x="7" y="29"/>
                    <a:pt x="7" y="29"/>
                    <a:pt x="7" y="29"/>
                  </a:cubicBezTo>
                  <a:close/>
                  <a:moveTo>
                    <a:pt x="4" y="27"/>
                  </a:moveTo>
                  <a:cubicBezTo>
                    <a:pt x="4" y="26"/>
                    <a:pt x="4" y="26"/>
                    <a:pt x="4" y="26"/>
                  </a:cubicBezTo>
                  <a:cubicBezTo>
                    <a:pt x="5" y="26"/>
                    <a:pt x="5" y="26"/>
                    <a:pt x="5" y="26"/>
                  </a:cubicBezTo>
                  <a:cubicBezTo>
                    <a:pt x="4" y="27"/>
                    <a:pt x="4" y="27"/>
                    <a:pt x="4" y="27"/>
                  </a:cubicBezTo>
                  <a:close/>
                  <a:moveTo>
                    <a:pt x="5" y="26"/>
                  </a:moveTo>
                  <a:cubicBezTo>
                    <a:pt x="6" y="25"/>
                    <a:pt x="6" y="25"/>
                    <a:pt x="6" y="25"/>
                  </a:cubicBezTo>
                  <a:cubicBezTo>
                    <a:pt x="6" y="26"/>
                    <a:pt x="6" y="26"/>
                    <a:pt x="6" y="26"/>
                  </a:cubicBezTo>
                  <a:cubicBezTo>
                    <a:pt x="5" y="26"/>
                    <a:pt x="5" y="26"/>
                    <a:pt x="5" y="26"/>
                  </a:cubicBezTo>
                  <a:close/>
                  <a:moveTo>
                    <a:pt x="7" y="24"/>
                  </a:moveTo>
                  <a:cubicBezTo>
                    <a:pt x="7" y="24"/>
                    <a:pt x="7" y="24"/>
                    <a:pt x="7" y="24"/>
                  </a:cubicBezTo>
                  <a:cubicBezTo>
                    <a:pt x="7" y="24"/>
                    <a:pt x="7" y="24"/>
                    <a:pt x="7" y="24"/>
                  </a:cubicBezTo>
                  <a:cubicBezTo>
                    <a:pt x="7" y="24"/>
                    <a:pt x="7" y="24"/>
                    <a:pt x="7" y="24"/>
                  </a:cubicBezTo>
                  <a:close/>
                  <a:moveTo>
                    <a:pt x="6" y="23"/>
                  </a:moveTo>
                  <a:cubicBezTo>
                    <a:pt x="6" y="24"/>
                    <a:pt x="6" y="24"/>
                    <a:pt x="6" y="24"/>
                  </a:cubicBezTo>
                  <a:cubicBezTo>
                    <a:pt x="7" y="24"/>
                    <a:pt x="7" y="24"/>
                    <a:pt x="7" y="24"/>
                  </a:cubicBezTo>
                  <a:cubicBezTo>
                    <a:pt x="7" y="23"/>
                    <a:pt x="7" y="23"/>
                    <a:pt x="7" y="23"/>
                  </a:cubicBezTo>
                  <a:cubicBezTo>
                    <a:pt x="6" y="23"/>
                    <a:pt x="6" y="23"/>
                    <a:pt x="6" y="23"/>
                  </a:cubicBezTo>
                  <a:close/>
                  <a:moveTo>
                    <a:pt x="18" y="12"/>
                  </a:moveTo>
                  <a:cubicBezTo>
                    <a:pt x="18" y="12"/>
                    <a:pt x="18" y="12"/>
                    <a:pt x="18" y="12"/>
                  </a:cubicBezTo>
                  <a:cubicBezTo>
                    <a:pt x="18" y="11"/>
                    <a:pt x="18" y="11"/>
                    <a:pt x="18" y="11"/>
                  </a:cubicBezTo>
                  <a:cubicBezTo>
                    <a:pt x="18" y="12"/>
                    <a:pt x="18" y="12"/>
                    <a:pt x="18" y="12"/>
                  </a:cubicBezTo>
                  <a:close/>
                  <a:moveTo>
                    <a:pt x="17" y="12"/>
                  </a:moveTo>
                  <a:cubicBezTo>
                    <a:pt x="17" y="12"/>
                    <a:pt x="17" y="12"/>
                    <a:pt x="17" y="12"/>
                  </a:cubicBezTo>
                  <a:cubicBezTo>
                    <a:pt x="18" y="12"/>
                    <a:pt x="18" y="12"/>
                    <a:pt x="18" y="12"/>
                  </a:cubicBezTo>
                  <a:cubicBezTo>
                    <a:pt x="18" y="13"/>
                    <a:pt x="18" y="13"/>
                    <a:pt x="18" y="13"/>
                  </a:cubicBezTo>
                  <a:cubicBezTo>
                    <a:pt x="19" y="12"/>
                    <a:pt x="19" y="12"/>
                    <a:pt x="19" y="12"/>
                  </a:cubicBezTo>
                  <a:cubicBezTo>
                    <a:pt x="18" y="13"/>
                    <a:pt x="18" y="13"/>
                    <a:pt x="18" y="13"/>
                  </a:cubicBezTo>
                  <a:cubicBezTo>
                    <a:pt x="18" y="13"/>
                    <a:pt x="18" y="13"/>
                    <a:pt x="18" y="13"/>
                  </a:cubicBezTo>
                  <a:cubicBezTo>
                    <a:pt x="17" y="13"/>
                    <a:pt x="17" y="13"/>
                    <a:pt x="17" y="13"/>
                  </a:cubicBezTo>
                  <a:cubicBezTo>
                    <a:pt x="17" y="12"/>
                    <a:pt x="17" y="12"/>
                    <a:pt x="17" y="12"/>
                  </a:cubicBezTo>
                  <a:cubicBezTo>
                    <a:pt x="17" y="13"/>
                    <a:pt x="17" y="13"/>
                    <a:pt x="17" y="13"/>
                  </a:cubicBezTo>
                  <a:cubicBezTo>
                    <a:pt x="17" y="13"/>
                    <a:pt x="17" y="13"/>
                    <a:pt x="17" y="13"/>
                  </a:cubicBezTo>
                  <a:cubicBezTo>
                    <a:pt x="17" y="12"/>
                    <a:pt x="17" y="12"/>
                    <a:pt x="17" y="12"/>
                  </a:cubicBezTo>
                  <a:close/>
                  <a:moveTo>
                    <a:pt x="17" y="13"/>
                  </a:moveTo>
                  <a:cubicBezTo>
                    <a:pt x="17" y="14"/>
                    <a:pt x="17" y="14"/>
                    <a:pt x="17" y="14"/>
                  </a:cubicBezTo>
                  <a:cubicBezTo>
                    <a:pt x="17" y="13"/>
                    <a:pt x="17" y="13"/>
                    <a:pt x="17" y="13"/>
                  </a:cubicBezTo>
                  <a:cubicBezTo>
                    <a:pt x="17" y="13"/>
                    <a:pt x="17" y="13"/>
                    <a:pt x="17" y="13"/>
                  </a:cubicBezTo>
                  <a:cubicBezTo>
                    <a:pt x="17" y="13"/>
                    <a:pt x="17" y="13"/>
                    <a:pt x="17" y="13"/>
                  </a:cubicBezTo>
                  <a:close/>
                  <a:moveTo>
                    <a:pt x="4" y="18"/>
                  </a:moveTo>
                  <a:cubicBezTo>
                    <a:pt x="4" y="18"/>
                    <a:pt x="4" y="18"/>
                    <a:pt x="4" y="18"/>
                  </a:cubicBezTo>
                  <a:cubicBezTo>
                    <a:pt x="4" y="17"/>
                    <a:pt x="4" y="17"/>
                    <a:pt x="4" y="17"/>
                  </a:cubicBezTo>
                  <a:cubicBezTo>
                    <a:pt x="4" y="17"/>
                    <a:pt x="4" y="17"/>
                    <a:pt x="4" y="17"/>
                  </a:cubicBezTo>
                  <a:cubicBezTo>
                    <a:pt x="5" y="17"/>
                    <a:pt x="5" y="17"/>
                    <a:pt x="5" y="17"/>
                  </a:cubicBezTo>
                  <a:cubicBezTo>
                    <a:pt x="5" y="16"/>
                    <a:pt x="5" y="16"/>
                    <a:pt x="5" y="16"/>
                  </a:cubicBezTo>
                  <a:cubicBezTo>
                    <a:pt x="7" y="15"/>
                    <a:pt x="7" y="15"/>
                    <a:pt x="7" y="15"/>
                  </a:cubicBezTo>
                  <a:cubicBezTo>
                    <a:pt x="7" y="16"/>
                    <a:pt x="7" y="16"/>
                    <a:pt x="7" y="16"/>
                  </a:cubicBezTo>
                  <a:cubicBezTo>
                    <a:pt x="6" y="17"/>
                    <a:pt x="6" y="17"/>
                    <a:pt x="6" y="17"/>
                  </a:cubicBezTo>
                  <a:cubicBezTo>
                    <a:pt x="6" y="17"/>
                    <a:pt x="6" y="17"/>
                    <a:pt x="6" y="17"/>
                  </a:cubicBezTo>
                  <a:cubicBezTo>
                    <a:pt x="6" y="18"/>
                    <a:pt x="6" y="18"/>
                    <a:pt x="6" y="18"/>
                  </a:cubicBezTo>
                  <a:cubicBezTo>
                    <a:pt x="6" y="18"/>
                    <a:pt x="6" y="18"/>
                    <a:pt x="6" y="18"/>
                  </a:cubicBezTo>
                  <a:cubicBezTo>
                    <a:pt x="5" y="18"/>
                    <a:pt x="5" y="18"/>
                    <a:pt x="5" y="18"/>
                  </a:cubicBezTo>
                  <a:cubicBezTo>
                    <a:pt x="4" y="18"/>
                    <a:pt x="4" y="18"/>
                    <a:pt x="4" y="18"/>
                  </a:cubicBezTo>
                  <a:cubicBezTo>
                    <a:pt x="4" y="18"/>
                    <a:pt x="4" y="18"/>
                    <a:pt x="4" y="18"/>
                  </a:cubicBezTo>
                  <a:close/>
                  <a:moveTo>
                    <a:pt x="4" y="19"/>
                  </a:moveTo>
                  <a:cubicBezTo>
                    <a:pt x="4" y="19"/>
                    <a:pt x="4" y="19"/>
                    <a:pt x="4" y="19"/>
                  </a:cubicBezTo>
                  <a:cubicBezTo>
                    <a:pt x="5" y="19"/>
                    <a:pt x="5" y="19"/>
                    <a:pt x="5" y="19"/>
                  </a:cubicBezTo>
                  <a:cubicBezTo>
                    <a:pt x="5" y="18"/>
                    <a:pt x="5" y="18"/>
                    <a:pt x="5" y="18"/>
                  </a:cubicBezTo>
                  <a:cubicBezTo>
                    <a:pt x="4" y="19"/>
                    <a:pt x="4" y="19"/>
                    <a:pt x="4" y="19"/>
                  </a:cubicBezTo>
                  <a:cubicBezTo>
                    <a:pt x="4" y="19"/>
                    <a:pt x="4" y="19"/>
                    <a:pt x="4" y="19"/>
                  </a:cubicBezTo>
                  <a:cubicBezTo>
                    <a:pt x="4" y="19"/>
                    <a:pt x="4" y="19"/>
                    <a:pt x="4" y="19"/>
                  </a:cubicBezTo>
                  <a:close/>
                  <a:moveTo>
                    <a:pt x="4" y="20"/>
                  </a:moveTo>
                  <a:cubicBezTo>
                    <a:pt x="3" y="21"/>
                    <a:pt x="3" y="21"/>
                    <a:pt x="3" y="21"/>
                  </a:cubicBezTo>
                  <a:cubicBezTo>
                    <a:pt x="2" y="20"/>
                    <a:pt x="2" y="20"/>
                    <a:pt x="2" y="20"/>
                  </a:cubicBezTo>
                  <a:cubicBezTo>
                    <a:pt x="3" y="20"/>
                    <a:pt x="3" y="20"/>
                    <a:pt x="3" y="20"/>
                  </a:cubicBezTo>
                  <a:cubicBezTo>
                    <a:pt x="4" y="20"/>
                    <a:pt x="4" y="20"/>
                    <a:pt x="4" y="20"/>
                  </a:cubicBezTo>
                  <a:cubicBezTo>
                    <a:pt x="4" y="20"/>
                    <a:pt x="4" y="20"/>
                    <a:pt x="4" y="20"/>
                  </a:cubicBezTo>
                  <a:close/>
                  <a:moveTo>
                    <a:pt x="3" y="21"/>
                  </a:moveTo>
                  <a:cubicBezTo>
                    <a:pt x="3" y="21"/>
                    <a:pt x="3" y="21"/>
                    <a:pt x="3" y="21"/>
                  </a:cubicBezTo>
                  <a:cubicBezTo>
                    <a:pt x="3" y="21"/>
                    <a:pt x="3" y="21"/>
                    <a:pt x="3" y="21"/>
                  </a:cubicBezTo>
                  <a:cubicBezTo>
                    <a:pt x="4" y="21"/>
                    <a:pt x="4" y="21"/>
                    <a:pt x="4" y="21"/>
                  </a:cubicBezTo>
                  <a:cubicBezTo>
                    <a:pt x="3" y="21"/>
                    <a:pt x="3" y="21"/>
                    <a:pt x="3" y="21"/>
                  </a:cubicBezTo>
                  <a:close/>
                  <a:moveTo>
                    <a:pt x="2" y="23"/>
                  </a:moveTo>
                  <a:cubicBezTo>
                    <a:pt x="3" y="24"/>
                    <a:pt x="3" y="24"/>
                    <a:pt x="3" y="24"/>
                  </a:cubicBezTo>
                  <a:cubicBezTo>
                    <a:pt x="2" y="24"/>
                    <a:pt x="2" y="24"/>
                    <a:pt x="2" y="24"/>
                  </a:cubicBezTo>
                  <a:cubicBezTo>
                    <a:pt x="2" y="24"/>
                    <a:pt x="2" y="24"/>
                    <a:pt x="2" y="24"/>
                  </a:cubicBezTo>
                  <a:cubicBezTo>
                    <a:pt x="2" y="23"/>
                    <a:pt x="2" y="23"/>
                    <a:pt x="2" y="23"/>
                  </a:cubicBezTo>
                  <a:close/>
                  <a:moveTo>
                    <a:pt x="3" y="23"/>
                  </a:moveTo>
                  <a:cubicBezTo>
                    <a:pt x="3" y="22"/>
                    <a:pt x="3" y="22"/>
                    <a:pt x="3" y="22"/>
                  </a:cubicBezTo>
                  <a:cubicBezTo>
                    <a:pt x="3" y="22"/>
                    <a:pt x="3" y="22"/>
                    <a:pt x="3" y="22"/>
                  </a:cubicBezTo>
                  <a:cubicBezTo>
                    <a:pt x="3" y="21"/>
                    <a:pt x="3" y="21"/>
                    <a:pt x="3" y="21"/>
                  </a:cubicBezTo>
                  <a:cubicBezTo>
                    <a:pt x="3" y="21"/>
                    <a:pt x="3" y="21"/>
                    <a:pt x="3" y="21"/>
                  </a:cubicBezTo>
                  <a:cubicBezTo>
                    <a:pt x="3" y="22"/>
                    <a:pt x="3" y="22"/>
                    <a:pt x="3" y="22"/>
                  </a:cubicBezTo>
                  <a:cubicBezTo>
                    <a:pt x="3" y="22"/>
                    <a:pt x="3" y="22"/>
                    <a:pt x="3" y="22"/>
                  </a:cubicBezTo>
                  <a:cubicBezTo>
                    <a:pt x="3" y="23"/>
                    <a:pt x="3" y="23"/>
                    <a:pt x="3" y="23"/>
                  </a:cubicBezTo>
                  <a:cubicBezTo>
                    <a:pt x="3" y="23"/>
                    <a:pt x="3" y="23"/>
                    <a:pt x="3" y="23"/>
                  </a:cubicBezTo>
                  <a:close/>
                  <a:moveTo>
                    <a:pt x="8" y="23"/>
                  </a:moveTo>
                  <a:cubicBezTo>
                    <a:pt x="8" y="23"/>
                    <a:pt x="8" y="23"/>
                    <a:pt x="8" y="23"/>
                  </a:cubicBezTo>
                  <a:cubicBezTo>
                    <a:pt x="7" y="23"/>
                    <a:pt x="7" y="23"/>
                    <a:pt x="7" y="23"/>
                  </a:cubicBezTo>
                  <a:cubicBezTo>
                    <a:pt x="6" y="22"/>
                    <a:pt x="6" y="22"/>
                    <a:pt x="6" y="22"/>
                  </a:cubicBezTo>
                  <a:cubicBezTo>
                    <a:pt x="6" y="22"/>
                    <a:pt x="6" y="22"/>
                    <a:pt x="6" y="22"/>
                  </a:cubicBezTo>
                  <a:cubicBezTo>
                    <a:pt x="6" y="21"/>
                    <a:pt x="6" y="21"/>
                    <a:pt x="6" y="21"/>
                  </a:cubicBezTo>
                  <a:cubicBezTo>
                    <a:pt x="6" y="22"/>
                    <a:pt x="6" y="22"/>
                    <a:pt x="6" y="22"/>
                  </a:cubicBezTo>
                  <a:cubicBezTo>
                    <a:pt x="5" y="21"/>
                    <a:pt x="5" y="21"/>
                    <a:pt x="5" y="21"/>
                  </a:cubicBezTo>
                  <a:cubicBezTo>
                    <a:pt x="5" y="21"/>
                    <a:pt x="5" y="21"/>
                    <a:pt x="5" y="21"/>
                  </a:cubicBezTo>
                  <a:cubicBezTo>
                    <a:pt x="6" y="21"/>
                    <a:pt x="6" y="21"/>
                    <a:pt x="6" y="21"/>
                  </a:cubicBezTo>
                  <a:cubicBezTo>
                    <a:pt x="5" y="20"/>
                    <a:pt x="5" y="20"/>
                    <a:pt x="5" y="20"/>
                  </a:cubicBezTo>
                  <a:cubicBezTo>
                    <a:pt x="6" y="21"/>
                    <a:pt x="6" y="21"/>
                    <a:pt x="6" y="21"/>
                  </a:cubicBezTo>
                  <a:cubicBezTo>
                    <a:pt x="6" y="20"/>
                    <a:pt x="6" y="20"/>
                    <a:pt x="6" y="20"/>
                  </a:cubicBezTo>
                  <a:cubicBezTo>
                    <a:pt x="7" y="20"/>
                    <a:pt x="7" y="20"/>
                    <a:pt x="7" y="20"/>
                  </a:cubicBezTo>
                  <a:cubicBezTo>
                    <a:pt x="7" y="20"/>
                    <a:pt x="7" y="20"/>
                    <a:pt x="7" y="20"/>
                  </a:cubicBezTo>
                  <a:cubicBezTo>
                    <a:pt x="7" y="22"/>
                    <a:pt x="7" y="22"/>
                    <a:pt x="7" y="22"/>
                  </a:cubicBezTo>
                  <a:cubicBezTo>
                    <a:pt x="8" y="22"/>
                    <a:pt x="8" y="22"/>
                    <a:pt x="8" y="22"/>
                  </a:cubicBezTo>
                  <a:cubicBezTo>
                    <a:pt x="9" y="22"/>
                    <a:pt x="9" y="22"/>
                    <a:pt x="9" y="22"/>
                  </a:cubicBezTo>
                  <a:cubicBezTo>
                    <a:pt x="9" y="22"/>
                    <a:pt x="9" y="22"/>
                    <a:pt x="9" y="22"/>
                  </a:cubicBezTo>
                  <a:cubicBezTo>
                    <a:pt x="8" y="23"/>
                    <a:pt x="8" y="23"/>
                    <a:pt x="8" y="23"/>
                  </a:cubicBezTo>
                  <a:cubicBezTo>
                    <a:pt x="8" y="23"/>
                    <a:pt x="8" y="23"/>
                    <a:pt x="8" y="23"/>
                  </a:cubicBezTo>
                  <a:cubicBezTo>
                    <a:pt x="8" y="23"/>
                    <a:pt x="8" y="23"/>
                    <a:pt x="8" y="23"/>
                  </a:cubicBezTo>
                  <a:close/>
                  <a:moveTo>
                    <a:pt x="6" y="28"/>
                  </a:moveTo>
                  <a:cubicBezTo>
                    <a:pt x="8" y="27"/>
                    <a:pt x="8" y="27"/>
                    <a:pt x="8" y="27"/>
                  </a:cubicBezTo>
                  <a:cubicBezTo>
                    <a:pt x="8" y="28"/>
                    <a:pt x="8" y="28"/>
                    <a:pt x="8" y="28"/>
                  </a:cubicBezTo>
                  <a:cubicBezTo>
                    <a:pt x="9" y="27"/>
                    <a:pt x="9" y="27"/>
                    <a:pt x="9" y="27"/>
                  </a:cubicBezTo>
                  <a:cubicBezTo>
                    <a:pt x="8" y="26"/>
                    <a:pt x="8" y="26"/>
                    <a:pt x="8" y="26"/>
                  </a:cubicBezTo>
                  <a:cubicBezTo>
                    <a:pt x="8" y="26"/>
                    <a:pt x="8" y="26"/>
                    <a:pt x="8" y="26"/>
                  </a:cubicBezTo>
                  <a:cubicBezTo>
                    <a:pt x="7" y="26"/>
                    <a:pt x="7" y="26"/>
                    <a:pt x="7" y="26"/>
                  </a:cubicBezTo>
                  <a:cubicBezTo>
                    <a:pt x="6" y="26"/>
                    <a:pt x="6" y="26"/>
                    <a:pt x="6" y="26"/>
                  </a:cubicBezTo>
                  <a:cubicBezTo>
                    <a:pt x="7" y="27"/>
                    <a:pt x="7" y="27"/>
                    <a:pt x="7" y="27"/>
                  </a:cubicBezTo>
                  <a:cubicBezTo>
                    <a:pt x="7" y="27"/>
                    <a:pt x="7" y="27"/>
                    <a:pt x="7" y="27"/>
                  </a:cubicBezTo>
                  <a:cubicBezTo>
                    <a:pt x="7" y="27"/>
                    <a:pt x="7" y="27"/>
                    <a:pt x="7" y="27"/>
                  </a:cubicBezTo>
                  <a:cubicBezTo>
                    <a:pt x="6" y="28"/>
                    <a:pt x="6" y="28"/>
                    <a:pt x="6" y="28"/>
                  </a:cubicBezTo>
                  <a:close/>
                  <a:moveTo>
                    <a:pt x="7" y="30"/>
                  </a:moveTo>
                  <a:cubicBezTo>
                    <a:pt x="7" y="30"/>
                    <a:pt x="7" y="30"/>
                    <a:pt x="7" y="30"/>
                  </a:cubicBezTo>
                  <a:cubicBezTo>
                    <a:pt x="9" y="28"/>
                    <a:pt x="9" y="28"/>
                    <a:pt x="9" y="28"/>
                  </a:cubicBezTo>
                  <a:cubicBezTo>
                    <a:pt x="8" y="30"/>
                    <a:pt x="8" y="30"/>
                    <a:pt x="8" y="30"/>
                  </a:cubicBezTo>
                  <a:cubicBezTo>
                    <a:pt x="7" y="30"/>
                    <a:pt x="7" y="30"/>
                    <a:pt x="7" y="30"/>
                  </a:cubicBezTo>
                  <a:close/>
                  <a:moveTo>
                    <a:pt x="6" y="31"/>
                  </a:moveTo>
                  <a:cubicBezTo>
                    <a:pt x="7" y="31"/>
                    <a:pt x="7" y="31"/>
                    <a:pt x="7" y="31"/>
                  </a:cubicBezTo>
                  <a:cubicBezTo>
                    <a:pt x="7" y="30"/>
                    <a:pt x="7" y="30"/>
                    <a:pt x="7" y="30"/>
                  </a:cubicBezTo>
                  <a:cubicBezTo>
                    <a:pt x="6" y="30"/>
                    <a:pt x="6" y="30"/>
                    <a:pt x="6" y="30"/>
                  </a:cubicBezTo>
                  <a:cubicBezTo>
                    <a:pt x="6" y="31"/>
                    <a:pt x="6" y="31"/>
                    <a:pt x="6" y="31"/>
                  </a:cubicBezTo>
                  <a:cubicBezTo>
                    <a:pt x="6" y="31"/>
                    <a:pt x="6" y="31"/>
                    <a:pt x="6" y="31"/>
                  </a:cubicBezTo>
                  <a:cubicBezTo>
                    <a:pt x="6" y="31"/>
                    <a:pt x="6" y="31"/>
                    <a:pt x="6" y="31"/>
                  </a:cubicBezTo>
                  <a:close/>
                  <a:moveTo>
                    <a:pt x="10" y="31"/>
                  </a:moveTo>
                  <a:cubicBezTo>
                    <a:pt x="10" y="33"/>
                    <a:pt x="10" y="33"/>
                    <a:pt x="10" y="33"/>
                  </a:cubicBezTo>
                  <a:cubicBezTo>
                    <a:pt x="11" y="33"/>
                    <a:pt x="11" y="33"/>
                    <a:pt x="11" y="33"/>
                  </a:cubicBezTo>
                  <a:cubicBezTo>
                    <a:pt x="11" y="32"/>
                    <a:pt x="11" y="32"/>
                    <a:pt x="11" y="32"/>
                  </a:cubicBezTo>
                  <a:cubicBezTo>
                    <a:pt x="10" y="31"/>
                    <a:pt x="10" y="31"/>
                    <a:pt x="10" y="31"/>
                  </a:cubicBezTo>
                  <a:cubicBezTo>
                    <a:pt x="10" y="31"/>
                    <a:pt x="10" y="31"/>
                    <a:pt x="10" y="31"/>
                  </a:cubicBezTo>
                  <a:close/>
                  <a:moveTo>
                    <a:pt x="13" y="45"/>
                  </a:moveTo>
                  <a:cubicBezTo>
                    <a:pt x="14" y="45"/>
                    <a:pt x="14" y="45"/>
                    <a:pt x="14" y="45"/>
                  </a:cubicBezTo>
                  <a:cubicBezTo>
                    <a:pt x="15" y="44"/>
                    <a:pt x="15" y="44"/>
                    <a:pt x="15" y="44"/>
                  </a:cubicBezTo>
                  <a:cubicBezTo>
                    <a:pt x="14" y="44"/>
                    <a:pt x="14" y="44"/>
                    <a:pt x="14" y="44"/>
                  </a:cubicBezTo>
                  <a:cubicBezTo>
                    <a:pt x="14" y="44"/>
                    <a:pt x="14" y="44"/>
                    <a:pt x="14" y="44"/>
                  </a:cubicBezTo>
                  <a:cubicBezTo>
                    <a:pt x="13" y="44"/>
                    <a:pt x="13" y="44"/>
                    <a:pt x="13" y="44"/>
                  </a:cubicBezTo>
                  <a:cubicBezTo>
                    <a:pt x="13" y="44"/>
                    <a:pt x="13" y="45"/>
                    <a:pt x="13" y="45"/>
                  </a:cubicBezTo>
                  <a:close/>
                  <a:moveTo>
                    <a:pt x="12" y="40"/>
                  </a:moveTo>
                  <a:cubicBezTo>
                    <a:pt x="12" y="39"/>
                    <a:pt x="12" y="39"/>
                    <a:pt x="12" y="39"/>
                  </a:cubicBezTo>
                  <a:cubicBezTo>
                    <a:pt x="13" y="38"/>
                    <a:pt x="13" y="38"/>
                    <a:pt x="13" y="38"/>
                  </a:cubicBezTo>
                  <a:cubicBezTo>
                    <a:pt x="13" y="39"/>
                    <a:pt x="13" y="39"/>
                    <a:pt x="13" y="39"/>
                  </a:cubicBezTo>
                  <a:cubicBezTo>
                    <a:pt x="13" y="39"/>
                    <a:pt x="13" y="39"/>
                    <a:pt x="13" y="39"/>
                  </a:cubicBezTo>
                  <a:cubicBezTo>
                    <a:pt x="12" y="40"/>
                    <a:pt x="12" y="40"/>
                    <a:pt x="12" y="40"/>
                  </a:cubicBezTo>
                  <a:cubicBezTo>
                    <a:pt x="12" y="40"/>
                    <a:pt x="12" y="40"/>
                    <a:pt x="12" y="40"/>
                  </a:cubicBezTo>
                  <a:close/>
                  <a:moveTo>
                    <a:pt x="10" y="63"/>
                  </a:moveTo>
                  <a:cubicBezTo>
                    <a:pt x="11" y="63"/>
                    <a:pt x="11" y="63"/>
                    <a:pt x="11" y="63"/>
                  </a:cubicBezTo>
                  <a:cubicBezTo>
                    <a:pt x="10" y="62"/>
                    <a:pt x="10" y="62"/>
                    <a:pt x="10" y="62"/>
                  </a:cubicBezTo>
                  <a:cubicBezTo>
                    <a:pt x="11" y="62"/>
                    <a:pt x="11" y="62"/>
                    <a:pt x="11" y="62"/>
                  </a:cubicBezTo>
                  <a:cubicBezTo>
                    <a:pt x="11" y="62"/>
                    <a:pt x="11" y="62"/>
                    <a:pt x="11" y="62"/>
                  </a:cubicBezTo>
                  <a:cubicBezTo>
                    <a:pt x="11" y="62"/>
                    <a:pt x="11" y="62"/>
                    <a:pt x="11" y="62"/>
                  </a:cubicBezTo>
                  <a:cubicBezTo>
                    <a:pt x="12" y="62"/>
                    <a:pt x="12" y="62"/>
                    <a:pt x="12" y="62"/>
                  </a:cubicBezTo>
                  <a:cubicBezTo>
                    <a:pt x="12" y="61"/>
                    <a:pt x="12" y="61"/>
                    <a:pt x="12" y="61"/>
                  </a:cubicBezTo>
                  <a:cubicBezTo>
                    <a:pt x="13" y="61"/>
                    <a:pt x="13" y="61"/>
                    <a:pt x="13" y="61"/>
                  </a:cubicBezTo>
                  <a:cubicBezTo>
                    <a:pt x="14" y="61"/>
                    <a:pt x="14" y="61"/>
                    <a:pt x="14" y="61"/>
                  </a:cubicBezTo>
                  <a:cubicBezTo>
                    <a:pt x="14" y="61"/>
                    <a:pt x="14" y="61"/>
                    <a:pt x="14" y="61"/>
                  </a:cubicBezTo>
                  <a:cubicBezTo>
                    <a:pt x="14" y="61"/>
                    <a:pt x="14" y="61"/>
                    <a:pt x="14" y="61"/>
                  </a:cubicBezTo>
                  <a:cubicBezTo>
                    <a:pt x="15" y="61"/>
                    <a:pt x="15" y="61"/>
                    <a:pt x="15" y="61"/>
                  </a:cubicBezTo>
                  <a:cubicBezTo>
                    <a:pt x="15" y="61"/>
                    <a:pt x="15" y="61"/>
                    <a:pt x="15" y="61"/>
                  </a:cubicBezTo>
                  <a:cubicBezTo>
                    <a:pt x="16" y="62"/>
                    <a:pt x="16" y="62"/>
                    <a:pt x="16" y="62"/>
                  </a:cubicBezTo>
                  <a:cubicBezTo>
                    <a:pt x="17" y="62"/>
                    <a:pt x="17" y="62"/>
                    <a:pt x="17" y="62"/>
                  </a:cubicBezTo>
                  <a:cubicBezTo>
                    <a:pt x="16" y="61"/>
                    <a:pt x="16" y="61"/>
                    <a:pt x="16" y="61"/>
                  </a:cubicBezTo>
                  <a:cubicBezTo>
                    <a:pt x="17" y="61"/>
                    <a:pt x="17" y="61"/>
                    <a:pt x="17" y="61"/>
                  </a:cubicBezTo>
                  <a:cubicBezTo>
                    <a:pt x="17" y="61"/>
                    <a:pt x="17" y="61"/>
                    <a:pt x="17" y="61"/>
                  </a:cubicBezTo>
                  <a:cubicBezTo>
                    <a:pt x="17" y="60"/>
                    <a:pt x="17" y="60"/>
                    <a:pt x="17" y="60"/>
                  </a:cubicBezTo>
                  <a:cubicBezTo>
                    <a:pt x="17" y="60"/>
                    <a:pt x="17" y="60"/>
                    <a:pt x="17" y="60"/>
                  </a:cubicBezTo>
                  <a:cubicBezTo>
                    <a:pt x="18" y="59"/>
                    <a:pt x="18" y="59"/>
                    <a:pt x="18" y="59"/>
                  </a:cubicBezTo>
                  <a:cubicBezTo>
                    <a:pt x="18" y="59"/>
                    <a:pt x="18" y="59"/>
                    <a:pt x="18" y="59"/>
                  </a:cubicBezTo>
                  <a:cubicBezTo>
                    <a:pt x="20" y="59"/>
                    <a:pt x="20" y="59"/>
                    <a:pt x="20" y="59"/>
                  </a:cubicBezTo>
                  <a:cubicBezTo>
                    <a:pt x="20" y="59"/>
                    <a:pt x="20" y="59"/>
                    <a:pt x="20" y="59"/>
                  </a:cubicBezTo>
                  <a:cubicBezTo>
                    <a:pt x="21" y="60"/>
                    <a:pt x="21" y="60"/>
                    <a:pt x="21" y="60"/>
                  </a:cubicBezTo>
                  <a:cubicBezTo>
                    <a:pt x="22" y="59"/>
                    <a:pt x="22" y="59"/>
                    <a:pt x="22" y="59"/>
                  </a:cubicBezTo>
                  <a:cubicBezTo>
                    <a:pt x="23" y="59"/>
                    <a:pt x="23" y="59"/>
                    <a:pt x="23" y="59"/>
                  </a:cubicBezTo>
                  <a:cubicBezTo>
                    <a:pt x="23" y="60"/>
                    <a:pt x="23" y="60"/>
                    <a:pt x="23" y="60"/>
                  </a:cubicBezTo>
                  <a:cubicBezTo>
                    <a:pt x="24" y="59"/>
                    <a:pt x="24" y="59"/>
                    <a:pt x="24" y="59"/>
                  </a:cubicBezTo>
                  <a:cubicBezTo>
                    <a:pt x="25" y="59"/>
                    <a:pt x="25" y="59"/>
                    <a:pt x="25" y="59"/>
                  </a:cubicBezTo>
                  <a:cubicBezTo>
                    <a:pt x="25" y="59"/>
                    <a:pt x="25" y="59"/>
                    <a:pt x="25" y="59"/>
                  </a:cubicBezTo>
                  <a:cubicBezTo>
                    <a:pt x="26" y="58"/>
                    <a:pt x="26" y="58"/>
                    <a:pt x="26" y="58"/>
                  </a:cubicBezTo>
                  <a:cubicBezTo>
                    <a:pt x="27" y="58"/>
                    <a:pt x="27" y="58"/>
                    <a:pt x="27" y="58"/>
                  </a:cubicBezTo>
                  <a:cubicBezTo>
                    <a:pt x="27" y="58"/>
                    <a:pt x="27" y="58"/>
                    <a:pt x="27" y="58"/>
                  </a:cubicBezTo>
                  <a:cubicBezTo>
                    <a:pt x="28" y="58"/>
                    <a:pt x="28" y="58"/>
                    <a:pt x="28" y="58"/>
                  </a:cubicBezTo>
                  <a:cubicBezTo>
                    <a:pt x="28" y="58"/>
                    <a:pt x="28" y="58"/>
                    <a:pt x="28" y="58"/>
                  </a:cubicBezTo>
                  <a:cubicBezTo>
                    <a:pt x="28" y="59"/>
                    <a:pt x="28" y="59"/>
                    <a:pt x="28" y="59"/>
                  </a:cubicBezTo>
                  <a:cubicBezTo>
                    <a:pt x="29" y="58"/>
                    <a:pt x="29" y="58"/>
                    <a:pt x="29" y="58"/>
                  </a:cubicBezTo>
                  <a:cubicBezTo>
                    <a:pt x="30" y="58"/>
                    <a:pt x="30" y="58"/>
                    <a:pt x="30" y="58"/>
                  </a:cubicBezTo>
                  <a:cubicBezTo>
                    <a:pt x="31" y="58"/>
                    <a:pt x="31" y="58"/>
                    <a:pt x="31" y="58"/>
                  </a:cubicBezTo>
                  <a:cubicBezTo>
                    <a:pt x="32" y="58"/>
                    <a:pt x="32" y="58"/>
                    <a:pt x="32" y="58"/>
                  </a:cubicBezTo>
                  <a:cubicBezTo>
                    <a:pt x="33" y="58"/>
                    <a:pt x="33" y="58"/>
                    <a:pt x="33" y="58"/>
                  </a:cubicBezTo>
                  <a:cubicBezTo>
                    <a:pt x="33" y="58"/>
                    <a:pt x="33" y="58"/>
                    <a:pt x="33" y="58"/>
                  </a:cubicBezTo>
                  <a:cubicBezTo>
                    <a:pt x="34" y="58"/>
                    <a:pt x="34" y="58"/>
                    <a:pt x="34" y="58"/>
                  </a:cubicBezTo>
                  <a:cubicBezTo>
                    <a:pt x="35" y="57"/>
                    <a:pt x="35" y="57"/>
                    <a:pt x="35" y="57"/>
                  </a:cubicBezTo>
                  <a:cubicBezTo>
                    <a:pt x="35" y="57"/>
                    <a:pt x="35" y="57"/>
                    <a:pt x="35" y="57"/>
                  </a:cubicBezTo>
                  <a:cubicBezTo>
                    <a:pt x="35" y="57"/>
                    <a:pt x="35" y="57"/>
                    <a:pt x="35" y="57"/>
                  </a:cubicBezTo>
                  <a:cubicBezTo>
                    <a:pt x="35" y="57"/>
                    <a:pt x="35" y="57"/>
                    <a:pt x="35" y="57"/>
                  </a:cubicBezTo>
                  <a:cubicBezTo>
                    <a:pt x="36" y="56"/>
                    <a:pt x="36" y="56"/>
                    <a:pt x="36" y="56"/>
                  </a:cubicBezTo>
                  <a:cubicBezTo>
                    <a:pt x="37" y="56"/>
                    <a:pt x="37" y="56"/>
                    <a:pt x="37" y="56"/>
                  </a:cubicBezTo>
                  <a:cubicBezTo>
                    <a:pt x="37" y="55"/>
                    <a:pt x="37" y="55"/>
                    <a:pt x="37" y="55"/>
                  </a:cubicBezTo>
                  <a:cubicBezTo>
                    <a:pt x="37" y="55"/>
                    <a:pt x="37" y="55"/>
                    <a:pt x="37" y="55"/>
                  </a:cubicBezTo>
                  <a:cubicBezTo>
                    <a:pt x="37" y="55"/>
                    <a:pt x="37" y="55"/>
                    <a:pt x="37" y="55"/>
                  </a:cubicBezTo>
                  <a:cubicBezTo>
                    <a:pt x="36" y="55"/>
                    <a:pt x="36" y="55"/>
                    <a:pt x="36" y="55"/>
                  </a:cubicBezTo>
                  <a:cubicBezTo>
                    <a:pt x="35" y="55"/>
                    <a:pt x="35" y="55"/>
                    <a:pt x="35" y="55"/>
                  </a:cubicBezTo>
                  <a:cubicBezTo>
                    <a:pt x="35" y="55"/>
                    <a:pt x="35" y="55"/>
                    <a:pt x="35" y="55"/>
                  </a:cubicBezTo>
                  <a:cubicBezTo>
                    <a:pt x="34" y="55"/>
                    <a:pt x="34" y="55"/>
                    <a:pt x="34" y="55"/>
                  </a:cubicBezTo>
                  <a:cubicBezTo>
                    <a:pt x="34" y="55"/>
                    <a:pt x="34" y="55"/>
                    <a:pt x="34" y="55"/>
                  </a:cubicBezTo>
                  <a:cubicBezTo>
                    <a:pt x="34" y="54"/>
                    <a:pt x="34" y="54"/>
                    <a:pt x="34" y="54"/>
                  </a:cubicBezTo>
                  <a:cubicBezTo>
                    <a:pt x="34" y="54"/>
                    <a:pt x="34" y="54"/>
                    <a:pt x="34" y="54"/>
                  </a:cubicBezTo>
                  <a:cubicBezTo>
                    <a:pt x="34" y="54"/>
                    <a:pt x="34" y="54"/>
                    <a:pt x="34" y="54"/>
                  </a:cubicBezTo>
                  <a:cubicBezTo>
                    <a:pt x="33" y="54"/>
                    <a:pt x="33" y="54"/>
                    <a:pt x="33" y="54"/>
                  </a:cubicBezTo>
                  <a:cubicBezTo>
                    <a:pt x="33" y="54"/>
                    <a:pt x="33" y="54"/>
                    <a:pt x="33" y="54"/>
                  </a:cubicBezTo>
                  <a:cubicBezTo>
                    <a:pt x="34" y="54"/>
                    <a:pt x="34" y="54"/>
                    <a:pt x="34" y="54"/>
                  </a:cubicBezTo>
                  <a:cubicBezTo>
                    <a:pt x="34" y="54"/>
                    <a:pt x="34" y="54"/>
                    <a:pt x="34" y="54"/>
                  </a:cubicBezTo>
                  <a:cubicBezTo>
                    <a:pt x="35" y="54"/>
                    <a:pt x="35" y="54"/>
                    <a:pt x="35" y="54"/>
                  </a:cubicBezTo>
                  <a:cubicBezTo>
                    <a:pt x="35" y="53"/>
                    <a:pt x="35" y="53"/>
                    <a:pt x="35" y="53"/>
                  </a:cubicBezTo>
                  <a:cubicBezTo>
                    <a:pt x="34" y="53"/>
                    <a:pt x="34" y="53"/>
                    <a:pt x="34" y="53"/>
                  </a:cubicBezTo>
                  <a:cubicBezTo>
                    <a:pt x="35" y="53"/>
                    <a:pt x="35" y="53"/>
                    <a:pt x="35" y="53"/>
                  </a:cubicBezTo>
                  <a:cubicBezTo>
                    <a:pt x="35" y="52"/>
                    <a:pt x="35" y="52"/>
                    <a:pt x="35" y="52"/>
                  </a:cubicBezTo>
                  <a:cubicBezTo>
                    <a:pt x="35" y="53"/>
                    <a:pt x="35" y="53"/>
                    <a:pt x="35" y="53"/>
                  </a:cubicBezTo>
                  <a:cubicBezTo>
                    <a:pt x="36" y="52"/>
                    <a:pt x="36" y="52"/>
                    <a:pt x="36" y="52"/>
                  </a:cubicBezTo>
                  <a:cubicBezTo>
                    <a:pt x="36" y="52"/>
                    <a:pt x="36" y="52"/>
                    <a:pt x="36" y="52"/>
                  </a:cubicBezTo>
                  <a:cubicBezTo>
                    <a:pt x="36" y="52"/>
                    <a:pt x="36" y="52"/>
                    <a:pt x="36" y="52"/>
                  </a:cubicBezTo>
                  <a:cubicBezTo>
                    <a:pt x="36" y="51"/>
                    <a:pt x="36" y="51"/>
                    <a:pt x="36" y="51"/>
                  </a:cubicBezTo>
                  <a:cubicBezTo>
                    <a:pt x="35" y="51"/>
                    <a:pt x="35" y="51"/>
                    <a:pt x="35" y="51"/>
                  </a:cubicBezTo>
                  <a:cubicBezTo>
                    <a:pt x="36" y="51"/>
                    <a:pt x="36" y="51"/>
                    <a:pt x="36" y="51"/>
                  </a:cubicBezTo>
                  <a:cubicBezTo>
                    <a:pt x="36" y="51"/>
                    <a:pt x="36" y="51"/>
                    <a:pt x="36" y="51"/>
                  </a:cubicBezTo>
                  <a:cubicBezTo>
                    <a:pt x="36" y="51"/>
                    <a:pt x="36" y="51"/>
                    <a:pt x="36" y="51"/>
                  </a:cubicBezTo>
                  <a:cubicBezTo>
                    <a:pt x="37" y="51"/>
                    <a:pt x="37" y="51"/>
                    <a:pt x="37" y="51"/>
                  </a:cubicBezTo>
                  <a:cubicBezTo>
                    <a:pt x="37" y="51"/>
                    <a:pt x="37" y="51"/>
                    <a:pt x="37" y="51"/>
                  </a:cubicBezTo>
                  <a:cubicBezTo>
                    <a:pt x="37" y="49"/>
                    <a:pt x="37" y="49"/>
                    <a:pt x="37" y="49"/>
                  </a:cubicBezTo>
                  <a:cubicBezTo>
                    <a:pt x="38" y="48"/>
                    <a:pt x="38" y="48"/>
                    <a:pt x="38" y="48"/>
                  </a:cubicBezTo>
                  <a:cubicBezTo>
                    <a:pt x="37" y="48"/>
                    <a:pt x="37" y="48"/>
                    <a:pt x="37" y="48"/>
                  </a:cubicBezTo>
                  <a:cubicBezTo>
                    <a:pt x="37" y="47"/>
                    <a:pt x="37" y="47"/>
                    <a:pt x="37" y="47"/>
                  </a:cubicBezTo>
                  <a:cubicBezTo>
                    <a:pt x="36" y="46"/>
                    <a:pt x="36" y="46"/>
                    <a:pt x="36" y="46"/>
                  </a:cubicBezTo>
                  <a:cubicBezTo>
                    <a:pt x="34" y="46"/>
                    <a:pt x="34" y="46"/>
                    <a:pt x="34" y="46"/>
                  </a:cubicBezTo>
                  <a:cubicBezTo>
                    <a:pt x="32" y="46"/>
                    <a:pt x="32" y="46"/>
                    <a:pt x="32" y="46"/>
                  </a:cubicBezTo>
                  <a:cubicBezTo>
                    <a:pt x="32" y="47"/>
                    <a:pt x="32" y="47"/>
                    <a:pt x="32" y="47"/>
                  </a:cubicBezTo>
                  <a:cubicBezTo>
                    <a:pt x="32" y="47"/>
                    <a:pt x="32" y="47"/>
                    <a:pt x="32" y="47"/>
                  </a:cubicBezTo>
                  <a:cubicBezTo>
                    <a:pt x="31" y="47"/>
                    <a:pt x="31" y="47"/>
                    <a:pt x="31" y="47"/>
                  </a:cubicBezTo>
                  <a:cubicBezTo>
                    <a:pt x="31" y="46"/>
                    <a:pt x="31" y="46"/>
                    <a:pt x="31" y="46"/>
                  </a:cubicBezTo>
                  <a:cubicBezTo>
                    <a:pt x="32" y="45"/>
                    <a:pt x="32" y="45"/>
                    <a:pt x="32" y="45"/>
                  </a:cubicBezTo>
                  <a:cubicBezTo>
                    <a:pt x="32" y="44"/>
                    <a:pt x="32" y="44"/>
                    <a:pt x="32" y="44"/>
                  </a:cubicBezTo>
                  <a:cubicBezTo>
                    <a:pt x="31" y="43"/>
                    <a:pt x="31" y="43"/>
                    <a:pt x="31" y="43"/>
                  </a:cubicBezTo>
                  <a:cubicBezTo>
                    <a:pt x="30" y="43"/>
                    <a:pt x="30" y="43"/>
                    <a:pt x="30" y="43"/>
                  </a:cubicBezTo>
                  <a:cubicBezTo>
                    <a:pt x="30" y="42"/>
                    <a:pt x="30" y="42"/>
                    <a:pt x="30" y="42"/>
                  </a:cubicBezTo>
                  <a:cubicBezTo>
                    <a:pt x="29" y="42"/>
                    <a:pt x="29" y="42"/>
                    <a:pt x="29" y="42"/>
                  </a:cubicBezTo>
                  <a:cubicBezTo>
                    <a:pt x="29" y="42"/>
                    <a:pt x="29" y="42"/>
                    <a:pt x="29" y="42"/>
                  </a:cubicBezTo>
                  <a:cubicBezTo>
                    <a:pt x="28" y="42"/>
                    <a:pt x="28" y="42"/>
                    <a:pt x="28" y="42"/>
                  </a:cubicBezTo>
                  <a:cubicBezTo>
                    <a:pt x="28" y="42"/>
                    <a:pt x="28" y="42"/>
                    <a:pt x="28" y="42"/>
                  </a:cubicBezTo>
                  <a:cubicBezTo>
                    <a:pt x="28" y="42"/>
                    <a:pt x="28" y="42"/>
                    <a:pt x="28" y="42"/>
                  </a:cubicBezTo>
                  <a:cubicBezTo>
                    <a:pt x="28" y="42"/>
                    <a:pt x="28" y="42"/>
                    <a:pt x="28" y="42"/>
                  </a:cubicBezTo>
                  <a:cubicBezTo>
                    <a:pt x="29" y="42"/>
                    <a:pt x="29" y="42"/>
                    <a:pt x="29" y="42"/>
                  </a:cubicBezTo>
                  <a:cubicBezTo>
                    <a:pt x="29" y="42"/>
                    <a:pt x="29" y="42"/>
                    <a:pt x="29" y="42"/>
                  </a:cubicBezTo>
                  <a:cubicBezTo>
                    <a:pt x="30" y="42"/>
                    <a:pt x="30" y="42"/>
                    <a:pt x="30" y="42"/>
                  </a:cubicBezTo>
                  <a:cubicBezTo>
                    <a:pt x="30" y="42"/>
                    <a:pt x="30" y="42"/>
                    <a:pt x="30" y="42"/>
                  </a:cubicBezTo>
                  <a:cubicBezTo>
                    <a:pt x="30" y="42"/>
                    <a:pt x="30" y="42"/>
                    <a:pt x="30" y="42"/>
                  </a:cubicBezTo>
                  <a:cubicBezTo>
                    <a:pt x="31" y="42"/>
                    <a:pt x="31" y="42"/>
                    <a:pt x="31" y="42"/>
                  </a:cubicBezTo>
                  <a:cubicBezTo>
                    <a:pt x="30" y="41"/>
                    <a:pt x="30" y="41"/>
                    <a:pt x="30" y="41"/>
                  </a:cubicBezTo>
                  <a:cubicBezTo>
                    <a:pt x="29" y="40"/>
                    <a:pt x="29" y="40"/>
                    <a:pt x="29" y="40"/>
                  </a:cubicBezTo>
                  <a:cubicBezTo>
                    <a:pt x="29" y="40"/>
                    <a:pt x="29" y="40"/>
                    <a:pt x="29" y="40"/>
                  </a:cubicBezTo>
                  <a:cubicBezTo>
                    <a:pt x="30" y="40"/>
                    <a:pt x="30" y="40"/>
                    <a:pt x="30" y="40"/>
                  </a:cubicBezTo>
                  <a:cubicBezTo>
                    <a:pt x="29" y="39"/>
                    <a:pt x="29" y="39"/>
                    <a:pt x="29" y="39"/>
                  </a:cubicBezTo>
                  <a:cubicBezTo>
                    <a:pt x="29" y="39"/>
                    <a:pt x="29" y="39"/>
                    <a:pt x="29" y="39"/>
                  </a:cubicBezTo>
                  <a:cubicBezTo>
                    <a:pt x="29" y="39"/>
                    <a:pt x="29" y="39"/>
                    <a:pt x="29" y="39"/>
                  </a:cubicBezTo>
                  <a:cubicBezTo>
                    <a:pt x="28" y="38"/>
                    <a:pt x="28" y="38"/>
                    <a:pt x="28" y="38"/>
                  </a:cubicBezTo>
                  <a:cubicBezTo>
                    <a:pt x="27" y="37"/>
                    <a:pt x="27" y="37"/>
                    <a:pt x="27" y="37"/>
                  </a:cubicBezTo>
                  <a:cubicBezTo>
                    <a:pt x="25" y="37"/>
                    <a:pt x="25" y="37"/>
                    <a:pt x="25" y="37"/>
                  </a:cubicBezTo>
                  <a:cubicBezTo>
                    <a:pt x="25" y="36"/>
                    <a:pt x="25" y="36"/>
                    <a:pt x="25" y="36"/>
                  </a:cubicBezTo>
                  <a:cubicBezTo>
                    <a:pt x="25" y="36"/>
                    <a:pt x="25" y="36"/>
                    <a:pt x="25" y="36"/>
                  </a:cubicBezTo>
                  <a:cubicBezTo>
                    <a:pt x="25" y="35"/>
                    <a:pt x="25" y="35"/>
                    <a:pt x="25" y="35"/>
                  </a:cubicBezTo>
                  <a:cubicBezTo>
                    <a:pt x="24" y="34"/>
                    <a:pt x="24" y="34"/>
                    <a:pt x="24" y="34"/>
                  </a:cubicBezTo>
                  <a:cubicBezTo>
                    <a:pt x="24" y="32"/>
                    <a:pt x="24" y="32"/>
                    <a:pt x="24" y="32"/>
                  </a:cubicBezTo>
                  <a:cubicBezTo>
                    <a:pt x="23" y="32"/>
                    <a:pt x="23" y="32"/>
                    <a:pt x="23" y="32"/>
                  </a:cubicBezTo>
                  <a:cubicBezTo>
                    <a:pt x="23" y="32"/>
                    <a:pt x="23" y="32"/>
                    <a:pt x="23" y="32"/>
                  </a:cubicBezTo>
                  <a:cubicBezTo>
                    <a:pt x="22" y="30"/>
                    <a:pt x="22" y="30"/>
                    <a:pt x="22" y="30"/>
                  </a:cubicBezTo>
                  <a:cubicBezTo>
                    <a:pt x="21" y="30"/>
                    <a:pt x="21" y="30"/>
                    <a:pt x="21" y="30"/>
                  </a:cubicBezTo>
                  <a:cubicBezTo>
                    <a:pt x="20" y="29"/>
                    <a:pt x="20" y="29"/>
                    <a:pt x="20" y="29"/>
                  </a:cubicBezTo>
                  <a:cubicBezTo>
                    <a:pt x="19" y="29"/>
                    <a:pt x="19" y="29"/>
                    <a:pt x="19" y="29"/>
                  </a:cubicBezTo>
                  <a:cubicBezTo>
                    <a:pt x="19" y="29"/>
                    <a:pt x="19" y="29"/>
                    <a:pt x="19" y="29"/>
                  </a:cubicBezTo>
                  <a:cubicBezTo>
                    <a:pt x="18" y="30"/>
                    <a:pt x="18" y="30"/>
                    <a:pt x="18" y="30"/>
                  </a:cubicBezTo>
                  <a:cubicBezTo>
                    <a:pt x="17" y="29"/>
                    <a:pt x="17" y="29"/>
                    <a:pt x="17" y="29"/>
                  </a:cubicBezTo>
                  <a:cubicBezTo>
                    <a:pt x="17" y="29"/>
                    <a:pt x="17" y="29"/>
                    <a:pt x="17" y="29"/>
                  </a:cubicBezTo>
                  <a:cubicBezTo>
                    <a:pt x="16" y="29"/>
                    <a:pt x="16" y="29"/>
                    <a:pt x="16" y="29"/>
                  </a:cubicBezTo>
                  <a:cubicBezTo>
                    <a:pt x="16" y="29"/>
                    <a:pt x="16" y="29"/>
                    <a:pt x="16" y="29"/>
                  </a:cubicBezTo>
                  <a:cubicBezTo>
                    <a:pt x="16" y="29"/>
                    <a:pt x="16" y="29"/>
                    <a:pt x="16" y="29"/>
                  </a:cubicBezTo>
                  <a:cubicBezTo>
                    <a:pt x="17" y="29"/>
                    <a:pt x="17" y="29"/>
                    <a:pt x="17" y="29"/>
                  </a:cubicBezTo>
                  <a:cubicBezTo>
                    <a:pt x="18" y="29"/>
                    <a:pt x="18" y="29"/>
                    <a:pt x="18" y="29"/>
                  </a:cubicBezTo>
                  <a:cubicBezTo>
                    <a:pt x="18" y="28"/>
                    <a:pt x="18" y="28"/>
                    <a:pt x="18" y="28"/>
                  </a:cubicBezTo>
                  <a:cubicBezTo>
                    <a:pt x="19" y="28"/>
                    <a:pt x="19" y="28"/>
                    <a:pt x="19" y="28"/>
                  </a:cubicBezTo>
                  <a:cubicBezTo>
                    <a:pt x="20" y="28"/>
                    <a:pt x="20" y="28"/>
                    <a:pt x="20" y="28"/>
                  </a:cubicBezTo>
                  <a:cubicBezTo>
                    <a:pt x="19" y="27"/>
                    <a:pt x="19" y="27"/>
                    <a:pt x="19" y="27"/>
                  </a:cubicBezTo>
                  <a:cubicBezTo>
                    <a:pt x="19" y="27"/>
                    <a:pt x="19" y="27"/>
                    <a:pt x="19" y="27"/>
                  </a:cubicBezTo>
                  <a:cubicBezTo>
                    <a:pt x="19" y="27"/>
                    <a:pt x="19" y="27"/>
                    <a:pt x="19" y="27"/>
                  </a:cubicBezTo>
                  <a:cubicBezTo>
                    <a:pt x="18" y="27"/>
                    <a:pt x="18" y="27"/>
                    <a:pt x="18" y="27"/>
                  </a:cubicBezTo>
                  <a:cubicBezTo>
                    <a:pt x="17" y="27"/>
                    <a:pt x="17" y="27"/>
                    <a:pt x="17" y="27"/>
                  </a:cubicBezTo>
                  <a:cubicBezTo>
                    <a:pt x="18" y="27"/>
                    <a:pt x="18" y="27"/>
                    <a:pt x="18" y="27"/>
                  </a:cubicBezTo>
                  <a:cubicBezTo>
                    <a:pt x="19" y="27"/>
                    <a:pt x="19" y="27"/>
                    <a:pt x="19" y="27"/>
                  </a:cubicBezTo>
                  <a:cubicBezTo>
                    <a:pt x="20" y="26"/>
                    <a:pt x="20" y="26"/>
                    <a:pt x="20" y="26"/>
                  </a:cubicBezTo>
                  <a:cubicBezTo>
                    <a:pt x="20" y="26"/>
                    <a:pt x="20" y="26"/>
                    <a:pt x="20" y="26"/>
                  </a:cubicBezTo>
                  <a:cubicBezTo>
                    <a:pt x="20" y="25"/>
                    <a:pt x="20" y="25"/>
                    <a:pt x="20" y="25"/>
                  </a:cubicBezTo>
                  <a:cubicBezTo>
                    <a:pt x="21" y="24"/>
                    <a:pt x="21" y="24"/>
                    <a:pt x="21" y="24"/>
                  </a:cubicBezTo>
                  <a:cubicBezTo>
                    <a:pt x="21" y="24"/>
                    <a:pt x="21" y="24"/>
                    <a:pt x="21" y="24"/>
                  </a:cubicBezTo>
                  <a:cubicBezTo>
                    <a:pt x="21" y="24"/>
                    <a:pt x="21" y="24"/>
                    <a:pt x="21" y="24"/>
                  </a:cubicBezTo>
                  <a:cubicBezTo>
                    <a:pt x="22" y="23"/>
                    <a:pt x="22" y="23"/>
                    <a:pt x="22" y="23"/>
                  </a:cubicBezTo>
                  <a:cubicBezTo>
                    <a:pt x="21" y="23"/>
                    <a:pt x="21" y="23"/>
                    <a:pt x="21" y="23"/>
                  </a:cubicBezTo>
                  <a:cubicBezTo>
                    <a:pt x="22" y="22"/>
                    <a:pt x="22" y="22"/>
                    <a:pt x="22" y="22"/>
                  </a:cubicBezTo>
                  <a:cubicBezTo>
                    <a:pt x="23" y="21"/>
                    <a:pt x="23" y="21"/>
                    <a:pt x="23" y="21"/>
                  </a:cubicBezTo>
                  <a:cubicBezTo>
                    <a:pt x="23" y="21"/>
                    <a:pt x="23" y="21"/>
                    <a:pt x="23" y="21"/>
                  </a:cubicBezTo>
                  <a:cubicBezTo>
                    <a:pt x="22" y="20"/>
                    <a:pt x="22" y="20"/>
                    <a:pt x="22" y="20"/>
                  </a:cubicBezTo>
                  <a:cubicBezTo>
                    <a:pt x="21" y="20"/>
                    <a:pt x="21" y="20"/>
                    <a:pt x="21" y="20"/>
                  </a:cubicBezTo>
                  <a:cubicBezTo>
                    <a:pt x="20" y="20"/>
                    <a:pt x="20" y="20"/>
                    <a:pt x="20" y="20"/>
                  </a:cubicBezTo>
                  <a:cubicBezTo>
                    <a:pt x="18" y="20"/>
                    <a:pt x="18" y="20"/>
                    <a:pt x="18" y="20"/>
                  </a:cubicBezTo>
                  <a:cubicBezTo>
                    <a:pt x="18" y="20"/>
                    <a:pt x="18" y="20"/>
                    <a:pt x="18" y="20"/>
                  </a:cubicBezTo>
                  <a:cubicBezTo>
                    <a:pt x="18" y="20"/>
                    <a:pt x="18" y="20"/>
                    <a:pt x="18" y="20"/>
                  </a:cubicBezTo>
                  <a:cubicBezTo>
                    <a:pt x="17" y="20"/>
                    <a:pt x="17" y="20"/>
                    <a:pt x="17" y="20"/>
                  </a:cubicBezTo>
                  <a:cubicBezTo>
                    <a:pt x="16" y="20"/>
                    <a:pt x="16" y="20"/>
                    <a:pt x="16" y="20"/>
                  </a:cubicBezTo>
                  <a:cubicBezTo>
                    <a:pt x="16" y="20"/>
                    <a:pt x="16" y="20"/>
                    <a:pt x="16" y="20"/>
                  </a:cubicBezTo>
                  <a:cubicBezTo>
                    <a:pt x="16" y="20"/>
                    <a:pt x="16" y="20"/>
                    <a:pt x="16" y="20"/>
                  </a:cubicBezTo>
                  <a:cubicBezTo>
                    <a:pt x="15" y="21"/>
                    <a:pt x="15" y="21"/>
                    <a:pt x="15" y="21"/>
                  </a:cubicBezTo>
                  <a:cubicBezTo>
                    <a:pt x="15" y="21"/>
                    <a:pt x="15" y="21"/>
                    <a:pt x="15" y="21"/>
                  </a:cubicBezTo>
                  <a:cubicBezTo>
                    <a:pt x="14" y="21"/>
                    <a:pt x="14" y="21"/>
                    <a:pt x="14" y="21"/>
                  </a:cubicBezTo>
                  <a:cubicBezTo>
                    <a:pt x="14" y="21"/>
                    <a:pt x="14" y="21"/>
                    <a:pt x="14" y="21"/>
                  </a:cubicBezTo>
                  <a:cubicBezTo>
                    <a:pt x="15" y="20"/>
                    <a:pt x="15" y="20"/>
                    <a:pt x="15" y="20"/>
                  </a:cubicBezTo>
                  <a:cubicBezTo>
                    <a:pt x="15" y="19"/>
                    <a:pt x="15" y="19"/>
                    <a:pt x="15" y="19"/>
                  </a:cubicBezTo>
                  <a:cubicBezTo>
                    <a:pt x="15" y="19"/>
                    <a:pt x="15" y="19"/>
                    <a:pt x="15" y="19"/>
                  </a:cubicBezTo>
                  <a:cubicBezTo>
                    <a:pt x="14" y="19"/>
                    <a:pt x="14" y="19"/>
                    <a:pt x="14" y="19"/>
                  </a:cubicBezTo>
                  <a:cubicBezTo>
                    <a:pt x="15" y="19"/>
                    <a:pt x="15" y="19"/>
                    <a:pt x="15" y="19"/>
                  </a:cubicBezTo>
                  <a:cubicBezTo>
                    <a:pt x="15" y="18"/>
                    <a:pt x="15" y="18"/>
                    <a:pt x="15" y="18"/>
                  </a:cubicBezTo>
                  <a:cubicBezTo>
                    <a:pt x="17" y="17"/>
                    <a:pt x="17" y="17"/>
                    <a:pt x="17" y="17"/>
                  </a:cubicBezTo>
                  <a:cubicBezTo>
                    <a:pt x="17" y="16"/>
                    <a:pt x="17" y="16"/>
                    <a:pt x="17" y="16"/>
                  </a:cubicBezTo>
                  <a:cubicBezTo>
                    <a:pt x="18" y="16"/>
                    <a:pt x="18" y="16"/>
                    <a:pt x="18" y="16"/>
                  </a:cubicBezTo>
                  <a:cubicBezTo>
                    <a:pt x="18" y="16"/>
                    <a:pt x="18" y="16"/>
                    <a:pt x="18" y="16"/>
                  </a:cubicBezTo>
                  <a:cubicBezTo>
                    <a:pt x="18" y="15"/>
                    <a:pt x="18" y="15"/>
                    <a:pt x="18" y="15"/>
                  </a:cubicBezTo>
                  <a:cubicBezTo>
                    <a:pt x="18" y="15"/>
                    <a:pt x="18" y="15"/>
                    <a:pt x="18" y="15"/>
                  </a:cubicBezTo>
                  <a:cubicBezTo>
                    <a:pt x="18" y="14"/>
                    <a:pt x="18" y="14"/>
                    <a:pt x="18" y="14"/>
                  </a:cubicBezTo>
                  <a:cubicBezTo>
                    <a:pt x="17" y="14"/>
                    <a:pt x="17" y="14"/>
                    <a:pt x="17" y="14"/>
                  </a:cubicBezTo>
                  <a:cubicBezTo>
                    <a:pt x="17" y="15"/>
                    <a:pt x="17" y="15"/>
                    <a:pt x="17" y="15"/>
                  </a:cubicBezTo>
                  <a:cubicBezTo>
                    <a:pt x="16" y="15"/>
                    <a:pt x="16" y="15"/>
                    <a:pt x="16" y="15"/>
                  </a:cubicBezTo>
                  <a:cubicBezTo>
                    <a:pt x="15" y="15"/>
                    <a:pt x="15" y="15"/>
                    <a:pt x="15" y="15"/>
                  </a:cubicBezTo>
                  <a:cubicBezTo>
                    <a:pt x="14" y="15"/>
                    <a:pt x="14" y="15"/>
                    <a:pt x="14" y="15"/>
                  </a:cubicBezTo>
                  <a:cubicBezTo>
                    <a:pt x="14" y="15"/>
                    <a:pt x="14" y="15"/>
                    <a:pt x="14" y="15"/>
                  </a:cubicBezTo>
                  <a:cubicBezTo>
                    <a:pt x="13" y="15"/>
                    <a:pt x="13" y="15"/>
                    <a:pt x="13" y="15"/>
                  </a:cubicBezTo>
                  <a:cubicBezTo>
                    <a:pt x="13" y="15"/>
                    <a:pt x="13" y="15"/>
                    <a:pt x="13" y="15"/>
                  </a:cubicBezTo>
                  <a:cubicBezTo>
                    <a:pt x="13" y="15"/>
                    <a:pt x="13" y="15"/>
                    <a:pt x="13" y="15"/>
                  </a:cubicBezTo>
                  <a:cubicBezTo>
                    <a:pt x="13" y="15"/>
                    <a:pt x="13" y="15"/>
                    <a:pt x="13" y="15"/>
                  </a:cubicBezTo>
                  <a:cubicBezTo>
                    <a:pt x="12" y="16"/>
                    <a:pt x="12" y="16"/>
                    <a:pt x="12" y="16"/>
                  </a:cubicBezTo>
                  <a:cubicBezTo>
                    <a:pt x="12" y="15"/>
                    <a:pt x="12" y="15"/>
                    <a:pt x="12" y="15"/>
                  </a:cubicBezTo>
                  <a:cubicBezTo>
                    <a:pt x="11" y="15"/>
                    <a:pt x="11" y="15"/>
                    <a:pt x="11" y="15"/>
                  </a:cubicBezTo>
                  <a:cubicBezTo>
                    <a:pt x="11" y="15"/>
                    <a:pt x="11" y="15"/>
                    <a:pt x="11" y="15"/>
                  </a:cubicBezTo>
                  <a:cubicBezTo>
                    <a:pt x="11" y="15"/>
                    <a:pt x="11" y="15"/>
                    <a:pt x="11" y="15"/>
                  </a:cubicBezTo>
                  <a:cubicBezTo>
                    <a:pt x="11" y="16"/>
                    <a:pt x="11" y="16"/>
                    <a:pt x="11" y="16"/>
                  </a:cubicBezTo>
                  <a:cubicBezTo>
                    <a:pt x="11" y="16"/>
                    <a:pt x="11" y="16"/>
                    <a:pt x="11" y="16"/>
                  </a:cubicBezTo>
                  <a:cubicBezTo>
                    <a:pt x="11" y="17"/>
                    <a:pt x="11" y="17"/>
                    <a:pt x="11" y="17"/>
                  </a:cubicBezTo>
                  <a:cubicBezTo>
                    <a:pt x="10" y="17"/>
                    <a:pt x="10" y="17"/>
                    <a:pt x="10" y="17"/>
                  </a:cubicBezTo>
                  <a:cubicBezTo>
                    <a:pt x="10" y="17"/>
                    <a:pt x="10" y="17"/>
                    <a:pt x="10" y="17"/>
                  </a:cubicBezTo>
                  <a:cubicBezTo>
                    <a:pt x="10" y="18"/>
                    <a:pt x="10" y="18"/>
                    <a:pt x="10" y="18"/>
                  </a:cubicBezTo>
                  <a:cubicBezTo>
                    <a:pt x="10" y="18"/>
                    <a:pt x="10" y="18"/>
                    <a:pt x="10" y="18"/>
                  </a:cubicBezTo>
                  <a:cubicBezTo>
                    <a:pt x="11" y="19"/>
                    <a:pt x="11" y="19"/>
                    <a:pt x="11" y="19"/>
                  </a:cubicBezTo>
                  <a:cubicBezTo>
                    <a:pt x="11" y="19"/>
                    <a:pt x="11" y="19"/>
                    <a:pt x="11" y="19"/>
                  </a:cubicBezTo>
                  <a:cubicBezTo>
                    <a:pt x="10" y="19"/>
                    <a:pt x="10" y="19"/>
                    <a:pt x="10" y="19"/>
                  </a:cubicBezTo>
                  <a:cubicBezTo>
                    <a:pt x="10" y="19"/>
                    <a:pt x="10" y="19"/>
                    <a:pt x="10" y="19"/>
                  </a:cubicBezTo>
                  <a:cubicBezTo>
                    <a:pt x="9" y="18"/>
                    <a:pt x="9" y="18"/>
                    <a:pt x="9" y="18"/>
                  </a:cubicBezTo>
                  <a:cubicBezTo>
                    <a:pt x="9" y="19"/>
                    <a:pt x="9" y="19"/>
                    <a:pt x="9" y="19"/>
                  </a:cubicBezTo>
                  <a:cubicBezTo>
                    <a:pt x="9" y="19"/>
                    <a:pt x="9" y="19"/>
                    <a:pt x="9" y="19"/>
                  </a:cubicBezTo>
                  <a:cubicBezTo>
                    <a:pt x="9" y="19"/>
                    <a:pt x="9" y="19"/>
                    <a:pt x="9" y="19"/>
                  </a:cubicBezTo>
                  <a:cubicBezTo>
                    <a:pt x="9" y="19"/>
                    <a:pt x="9" y="19"/>
                    <a:pt x="9" y="19"/>
                  </a:cubicBezTo>
                  <a:cubicBezTo>
                    <a:pt x="8" y="19"/>
                    <a:pt x="8" y="19"/>
                    <a:pt x="8" y="19"/>
                  </a:cubicBezTo>
                  <a:cubicBezTo>
                    <a:pt x="9" y="20"/>
                    <a:pt x="9" y="20"/>
                    <a:pt x="9" y="20"/>
                  </a:cubicBezTo>
                  <a:cubicBezTo>
                    <a:pt x="8" y="20"/>
                    <a:pt x="8" y="20"/>
                    <a:pt x="8" y="20"/>
                  </a:cubicBezTo>
                  <a:cubicBezTo>
                    <a:pt x="9" y="21"/>
                    <a:pt x="9" y="21"/>
                    <a:pt x="9" y="21"/>
                  </a:cubicBezTo>
                  <a:cubicBezTo>
                    <a:pt x="9" y="21"/>
                    <a:pt x="9" y="21"/>
                    <a:pt x="9" y="21"/>
                  </a:cubicBezTo>
                  <a:cubicBezTo>
                    <a:pt x="9" y="21"/>
                    <a:pt x="9" y="21"/>
                    <a:pt x="9" y="21"/>
                  </a:cubicBezTo>
                  <a:cubicBezTo>
                    <a:pt x="8" y="21"/>
                    <a:pt x="8" y="21"/>
                    <a:pt x="8" y="21"/>
                  </a:cubicBezTo>
                  <a:cubicBezTo>
                    <a:pt x="8" y="21"/>
                    <a:pt x="8" y="21"/>
                    <a:pt x="8" y="21"/>
                  </a:cubicBezTo>
                  <a:cubicBezTo>
                    <a:pt x="8" y="22"/>
                    <a:pt x="8" y="22"/>
                    <a:pt x="8" y="22"/>
                  </a:cubicBezTo>
                  <a:cubicBezTo>
                    <a:pt x="9" y="22"/>
                    <a:pt x="9" y="22"/>
                    <a:pt x="9" y="22"/>
                  </a:cubicBezTo>
                  <a:cubicBezTo>
                    <a:pt x="9" y="22"/>
                    <a:pt x="9" y="22"/>
                    <a:pt x="9" y="22"/>
                  </a:cubicBezTo>
                  <a:cubicBezTo>
                    <a:pt x="9" y="22"/>
                    <a:pt x="9" y="22"/>
                    <a:pt x="9" y="22"/>
                  </a:cubicBezTo>
                  <a:cubicBezTo>
                    <a:pt x="9" y="22"/>
                    <a:pt x="9" y="22"/>
                    <a:pt x="9" y="22"/>
                  </a:cubicBezTo>
                  <a:cubicBezTo>
                    <a:pt x="10" y="22"/>
                    <a:pt x="10" y="22"/>
                    <a:pt x="10" y="22"/>
                  </a:cubicBezTo>
                  <a:cubicBezTo>
                    <a:pt x="9" y="22"/>
                    <a:pt x="9" y="22"/>
                    <a:pt x="9" y="22"/>
                  </a:cubicBezTo>
                  <a:cubicBezTo>
                    <a:pt x="10" y="22"/>
                    <a:pt x="10" y="22"/>
                    <a:pt x="10" y="22"/>
                  </a:cubicBezTo>
                  <a:cubicBezTo>
                    <a:pt x="9" y="22"/>
                    <a:pt x="9" y="22"/>
                    <a:pt x="9" y="22"/>
                  </a:cubicBezTo>
                  <a:cubicBezTo>
                    <a:pt x="9" y="22"/>
                    <a:pt x="9" y="22"/>
                    <a:pt x="9" y="22"/>
                  </a:cubicBezTo>
                  <a:cubicBezTo>
                    <a:pt x="9" y="23"/>
                    <a:pt x="9" y="23"/>
                    <a:pt x="9" y="23"/>
                  </a:cubicBezTo>
                  <a:cubicBezTo>
                    <a:pt x="9" y="23"/>
                    <a:pt x="9" y="23"/>
                    <a:pt x="9" y="23"/>
                  </a:cubicBezTo>
                  <a:cubicBezTo>
                    <a:pt x="9" y="23"/>
                    <a:pt x="9" y="23"/>
                    <a:pt x="9" y="23"/>
                  </a:cubicBezTo>
                  <a:cubicBezTo>
                    <a:pt x="8" y="23"/>
                    <a:pt x="8" y="23"/>
                    <a:pt x="8" y="23"/>
                  </a:cubicBezTo>
                  <a:cubicBezTo>
                    <a:pt x="9" y="24"/>
                    <a:pt x="9" y="24"/>
                    <a:pt x="9" y="24"/>
                  </a:cubicBezTo>
                  <a:cubicBezTo>
                    <a:pt x="9" y="24"/>
                    <a:pt x="9" y="24"/>
                    <a:pt x="9"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7" y="25"/>
                    <a:pt x="7" y="25"/>
                    <a:pt x="7" y="25"/>
                  </a:cubicBezTo>
                  <a:cubicBezTo>
                    <a:pt x="7" y="25"/>
                    <a:pt x="7" y="25"/>
                    <a:pt x="7" y="25"/>
                  </a:cubicBezTo>
                  <a:cubicBezTo>
                    <a:pt x="7" y="25"/>
                    <a:pt x="7" y="25"/>
                    <a:pt x="7" y="25"/>
                  </a:cubicBezTo>
                  <a:cubicBezTo>
                    <a:pt x="8" y="25"/>
                    <a:pt x="8" y="25"/>
                    <a:pt x="8" y="25"/>
                  </a:cubicBezTo>
                  <a:cubicBezTo>
                    <a:pt x="8" y="25"/>
                    <a:pt x="8" y="25"/>
                    <a:pt x="8" y="25"/>
                  </a:cubicBezTo>
                  <a:cubicBezTo>
                    <a:pt x="8" y="26"/>
                    <a:pt x="8" y="26"/>
                    <a:pt x="8" y="26"/>
                  </a:cubicBezTo>
                  <a:cubicBezTo>
                    <a:pt x="8" y="26"/>
                    <a:pt x="8" y="26"/>
                    <a:pt x="8" y="26"/>
                  </a:cubicBezTo>
                  <a:cubicBezTo>
                    <a:pt x="8" y="26"/>
                    <a:pt x="8" y="26"/>
                    <a:pt x="8" y="26"/>
                  </a:cubicBezTo>
                  <a:cubicBezTo>
                    <a:pt x="8" y="26"/>
                    <a:pt x="8" y="26"/>
                    <a:pt x="8" y="26"/>
                  </a:cubicBezTo>
                  <a:cubicBezTo>
                    <a:pt x="9" y="26"/>
                    <a:pt x="9" y="26"/>
                    <a:pt x="9" y="26"/>
                  </a:cubicBezTo>
                  <a:cubicBezTo>
                    <a:pt x="11" y="25"/>
                    <a:pt x="11" y="25"/>
                    <a:pt x="11" y="25"/>
                  </a:cubicBezTo>
                  <a:cubicBezTo>
                    <a:pt x="10" y="25"/>
                    <a:pt x="10" y="25"/>
                    <a:pt x="10" y="25"/>
                  </a:cubicBezTo>
                  <a:cubicBezTo>
                    <a:pt x="11" y="25"/>
                    <a:pt x="11" y="25"/>
                    <a:pt x="11" y="25"/>
                  </a:cubicBezTo>
                  <a:cubicBezTo>
                    <a:pt x="10" y="26"/>
                    <a:pt x="10" y="26"/>
                    <a:pt x="10" y="26"/>
                  </a:cubicBezTo>
                  <a:cubicBezTo>
                    <a:pt x="10" y="27"/>
                    <a:pt x="10" y="27"/>
                    <a:pt x="10" y="27"/>
                  </a:cubicBezTo>
                  <a:cubicBezTo>
                    <a:pt x="10" y="27"/>
                    <a:pt x="10" y="27"/>
                    <a:pt x="10" y="27"/>
                  </a:cubicBezTo>
                  <a:cubicBezTo>
                    <a:pt x="9" y="28"/>
                    <a:pt x="9" y="28"/>
                    <a:pt x="9" y="28"/>
                  </a:cubicBezTo>
                  <a:cubicBezTo>
                    <a:pt x="9" y="28"/>
                    <a:pt x="9" y="28"/>
                    <a:pt x="9" y="28"/>
                  </a:cubicBezTo>
                  <a:cubicBezTo>
                    <a:pt x="9" y="29"/>
                    <a:pt x="9" y="29"/>
                    <a:pt x="9" y="29"/>
                  </a:cubicBezTo>
                  <a:cubicBezTo>
                    <a:pt x="9" y="30"/>
                    <a:pt x="9" y="30"/>
                    <a:pt x="9" y="30"/>
                  </a:cubicBezTo>
                  <a:cubicBezTo>
                    <a:pt x="9" y="30"/>
                    <a:pt x="9" y="30"/>
                    <a:pt x="9" y="30"/>
                  </a:cubicBezTo>
                  <a:cubicBezTo>
                    <a:pt x="9" y="31"/>
                    <a:pt x="9" y="31"/>
                    <a:pt x="9" y="31"/>
                  </a:cubicBezTo>
                  <a:cubicBezTo>
                    <a:pt x="9" y="30"/>
                    <a:pt x="9" y="30"/>
                    <a:pt x="9" y="30"/>
                  </a:cubicBezTo>
                  <a:cubicBezTo>
                    <a:pt x="9" y="31"/>
                    <a:pt x="9" y="31"/>
                    <a:pt x="9" y="31"/>
                  </a:cubicBezTo>
                  <a:cubicBezTo>
                    <a:pt x="9" y="32"/>
                    <a:pt x="9" y="32"/>
                    <a:pt x="9" y="32"/>
                  </a:cubicBezTo>
                  <a:cubicBezTo>
                    <a:pt x="8" y="33"/>
                    <a:pt x="8" y="33"/>
                    <a:pt x="8" y="33"/>
                  </a:cubicBezTo>
                  <a:cubicBezTo>
                    <a:pt x="8" y="33"/>
                    <a:pt x="8" y="33"/>
                    <a:pt x="8" y="33"/>
                  </a:cubicBezTo>
                  <a:cubicBezTo>
                    <a:pt x="9" y="33"/>
                    <a:pt x="9" y="33"/>
                    <a:pt x="9" y="33"/>
                  </a:cubicBezTo>
                  <a:cubicBezTo>
                    <a:pt x="9" y="32"/>
                    <a:pt x="9" y="32"/>
                    <a:pt x="9" y="32"/>
                  </a:cubicBezTo>
                  <a:cubicBezTo>
                    <a:pt x="9" y="32"/>
                    <a:pt x="9" y="32"/>
                    <a:pt x="9" y="32"/>
                  </a:cubicBezTo>
                  <a:cubicBezTo>
                    <a:pt x="9" y="31"/>
                    <a:pt x="9" y="31"/>
                    <a:pt x="9" y="31"/>
                  </a:cubicBezTo>
                  <a:cubicBezTo>
                    <a:pt x="10" y="31"/>
                    <a:pt x="10" y="31"/>
                    <a:pt x="10" y="31"/>
                  </a:cubicBezTo>
                  <a:cubicBezTo>
                    <a:pt x="9" y="29"/>
                    <a:pt x="9" y="29"/>
                    <a:pt x="9" y="29"/>
                  </a:cubicBezTo>
                  <a:cubicBezTo>
                    <a:pt x="10" y="29"/>
                    <a:pt x="10" y="29"/>
                    <a:pt x="10" y="29"/>
                  </a:cubicBezTo>
                  <a:cubicBezTo>
                    <a:pt x="11" y="28"/>
                    <a:pt x="11" y="28"/>
                    <a:pt x="11" y="28"/>
                  </a:cubicBezTo>
                  <a:cubicBezTo>
                    <a:pt x="10" y="29"/>
                    <a:pt x="10" y="29"/>
                    <a:pt x="10" y="29"/>
                  </a:cubicBezTo>
                  <a:cubicBezTo>
                    <a:pt x="10" y="30"/>
                    <a:pt x="10" y="30"/>
                    <a:pt x="10" y="30"/>
                  </a:cubicBezTo>
                  <a:cubicBezTo>
                    <a:pt x="10" y="30"/>
                    <a:pt x="10" y="30"/>
                    <a:pt x="10" y="30"/>
                  </a:cubicBezTo>
                  <a:cubicBezTo>
                    <a:pt x="10" y="30"/>
                    <a:pt x="10" y="30"/>
                    <a:pt x="10" y="30"/>
                  </a:cubicBezTo>
                  <a:cubicBezTo>
                    <a:pt x="11" y="29"/>
                    <a:pt x="11" y="29"/>
                    <a:pt x="11" y="29"/>
                  </a:cubicBezTo>
                  <a:cubicBezTo>
                    <a:pt x="11" y="30"/>
                    <a:pt x="11" y="30"/>
                    <a:pt x="11" y="30"/>
                  </a:cubicBezTo>
                  <a:cubicBezTo>
                    <a:pt x="12" y="29"/>
                    <a:pt x="12" y="29"/>
                    <a:pt x="12" y="29"/>
                  </a:cubicBezTo>
                  <a:cubicBezTo>
                    <a:pt x="12" y="28"/>
                    <a:pt x="12" y="28"/>
                    <a:pt x="12" y="28"/>
                  </a:cubicBezTo>
                  <a:cubicBezTo>
                    <a:pt x="12" y="28"/>
                    <a:pt x="12" y="28"/>
                    <a:pt x="12" y="28"/>
                  </a:cubicBezTo>
                  <a:cubicBezTo>
                    <a:pt x="12" y="29"/>
                    <a:pt x="12" y="29"/>
                    <a:pt x="12" y="29"/>
                  </a:cubicBezTo>
                  <a:cubicBezTo>
                    <a:pt x="13" y="30"/>
                    <a:pt x="13" y="30"/>
                    <a:pt x="13" y="30"/>
                  </a:cubicBezTo>
                  <a:cubicBezTo>
                    <a:pt x="12" y="30"/>
                    <a:pt x="12" y="30"/>
                    <a:pt x="12" y="30"/>
                  </a:cubicBezTo>
                  <a:cubicBezTo>
                    <a:pt x="12" y="31"/>
                    <a:pt x="12" y="31"/>
                    <a:pt x="12" y="31"/>
                  </a:cubicBezTo>
                  <a:cubicBezTo>
                    <a:pt x="12" y="31"/>
                    <a:pt x="12" y="31"/>
                    <a:pt x="12" y="31"/>
                  </a:cubicBezTo>
                  <a:cubicBezTo>
                    <a:pt x="12" y="31"/>
                    <a:pt x="12" y="31"/>
                    <a:pt x="12" y="31"/>
                  </a:cubicBezTo>
                  <a:cubicBezTo>
                    <a:pt x="13" y="32"/>
                    <a:pt x="13" y="32"/>
                    <a:pt x="13" y="32"/>
                  </a:cubicBezTo>
                  <a:cubicBezTo>
                    <a:pt x="12" y="33"/>
                    <a:pt x="12" y="33"/>
                    <a:pt x="12" y="33"/>
                  </a:cubicBezTo>
                  <a:cubicBezTo>
                    <a:pt x="11" y="35"/>
                    <a:pt x="11" y="35"/>
                    <a:pt x="11" y="35"/>
                  </a:cubicBezTo>
                  <a:cubicBezTo>
                    <a:pt x="11" y="35"/>
                    <a:pt x="11" y="35"/>
                    <a:pt x="11" y="35"/>
                  </a:cubicBezTo>
                  <a:cubicBezTo>
                    <a:pt x="11" y="35"/>
                    <a:pt x="11" y="35"/>
                    <a:pt x="11" y="35"/>
                  </a:cubicBezTo>
                  <a:cubicBezTo>
                    <a:pt x="11" y="36"/>
                    <a:pt x="11" y="36"/>
                    <a:pt x="11" y="36"/>
                  </a:cubicBezTo>
                  <a:cubicBezTo>
                    <a:pt x="12" y="37"/>
                    <a:pt x="12" y="37"/>
                    <a:pt x="12" y="37"/>
                  </a:cubicBezTo>
                  <a:cubicBezTo>
                    <a:pt x="11" y="36"/>
                    <a:pt x="11" y="36"/>
                    <a:pt x="11" y="36"/>
                  </a:cubicBezTo>
                  <a:cubicBezTo>
                    <a:pt x="12" y="36"/>
                    <a:pt x="12" y="36"/>
                    <a:pt x="12" y="36"/>
                  </a:cubicBezTo>
                  <a:cubicBezTo>
                    <a:pt x="13" y="37"/>
                    <a:pt x="13" y="37"/>
                    <a:pt x="13" y="37"/>
                  </a:cubicBezTo>
                  <a:cubicBezTo>
                    <a:pt x="13" y="36"/>
                    <a:pt x="13" y="36"/>
                    <a:pt x="13" y="36"/>
                  </a:cubicBezTo>
                  <a:cubicBezTo>
                    <a:pt x="13" y="35"/>
                    <a:pt x="13" y="35"/>
                    <a:pt x="13" y="35"/>
                  </a:cubicBezTo>
                  <a:cubicBezTo>
                    <a:pt x="13" y="35"/>
                    <a:pt x="13" y="35"/>
                    <a:pt x="13" y="35"/>
                  </a:cubicBezTo>
                  <a:cubicBezTo>
                    <a:pt x="14" y="36"/>
                    <a:pt x="14" y="36"/>
                    <a:pt x="14" y="36"/>
                  </a:cubicBezTo>
                  <a:cubicBezTo>
                    <a:pt x="15" y="36"/>
                    <a:pt x="15" y="36"/>
                    <a:pt x="15" y="36"/>
                  </a:cubicBezTo>
                  <a:cubicBezTo>
                    <a:pt x="15" y="36"/>
                    <a:pt x="15" y="36"/>
                    <a:pt x="15" y="36"/>
                  </a:cubicBezTo>
                  <a:cubicBezTo>
                    <a:pt x="16" y="36"/>
                    <a:pt x="16" y="36"/>
                    <a:pt x="16" y="36"/>
                  </a:cubicBezTo>
                  <a:cubicBezTo>
                    <a:pt x="16" y="35"/>
                    <a:pt x="16" y="35"/>
                    <a:pt x="16" y="35"/>
                  </a:cubicBezTo>
                  <a:cubicBezTo>
                    <a:pt x="19" y="35"/>
                    <a:pt x="19" y="35"/>
                    <a:pt x="19" y="35"/>
                  </a:cubicBezTo>
                  <a:cubicBezTo>
                    <a:pt x="17" y="35"/>
                    <a:pt x="17" y="35"/>
                    <a:pt x="17" y="35"/>
                  </a:cubicBezTo>
                  <a:cubicBezTo>
                    <a:pt x="16" y="38"/>
                    <a:pt x="16" y="38"/>
                    <a:pt x="16" y="38"/>
                  </a:cubicBezTo>
                  <a:cubicBezTo>
                    <a:pt x="17" y="39"/>
                    <a:pt x="17" y="39"/>
                    <a:pt x="17" y="39"/>
                  </a:cubicBezTo>
                  <a:cubicBezTo>
                    <a:pt x="18" y="39"/>
                    <a:pt x="18" y="39"/>
                    <a:pt x="18" y="39"/>
                  </a:cubicBezTo>
                  <a:cubicBezTo>
                    <a:pt x="18" y="40"/>
                    <a:pt x="18" y="40"/>
                    <a:pt x="18" y="40"/>
                  </a:cubicBezTo>
                  <a:cubicBezTo>
                    <a:pt x="19" y="39"/>
                    <a:pt x="19" y="39"/>
                    <a:pt x="19" y="39"/>
                  </a:cubicBezTo>
                  <a:cubicBezTo>
                    <a:pt x="19" y="39"/>
                    <a:pt x="19" y="39"/>
                    <a:pt x="19" y="39"/>
                  </a:cubicBezTo>
                  <a:cubicBezTo>
                    <a:pt x="19" y="40"/>
                    <a:pt x="19" y="40"/>
                    <a:pt x="19" y="40"/>
                  </a:cubicBezTo>
                  <a:cubicBezTo>
                    <a:pt x="19" y="41"/>
                    <a:pt x="19" y="41"/>
                    <a:pt x="19" y="41"/>
                  </a:cubicBezTo>
                  <a:cubicBezTo>
                    <a:pt x="19" y="41"/>
                    <a:pt x="19" y="41"/>
                    <a:pt x="19" y="41"/>
                  </a:cubicBezTo>
                  <a:cubicBezTo>
                    <a:pt x="19" y="42"/>
                    <a:pt x="19" y="42"/>
                    <a:pt x="19" y="42"/>
                  </a:cubicBezTo>
                  <a:cubicBezTo>
                    <a:pt x="18" y="43"/>
                    <a:pt x="18" y="43"/>
                    <a:pt x="18" y="43"/>
                  </a:cubicBezTo>
                  <a:cubicBezTo>
                    <a:pt x="19" y="44"/>
                    <a:pt x="19" y="44"/>
                    <a:pt x="19" y="44"/>
                  </a:cubicBezTo>
                  <a:cubicBezTo>
                    <a:pt x="19" y="44"/>
                    <a:pt x="19" y="44"/>
                    <a:pt x="19" y="44"/>
                  </a:cubicBezTo>
                  <a:cubicBezTo>
                    <a:pt x="20" y="44"/>
                    <a:pt x="20" y="44"/>
                    <a:pt x="20" y="44"/>
                  </a:cubicBezTo>
                  <a:cubicBezTo>
                    <a:pt x="20" y="44"/>
                    <a:pt x="20" y="44"/>
                    <a:pt x="20" y="44"/>
                  </a:cubicBezTo>
                  <a:cubicBezTo>
                    <a:pt x="19" y="44"/>
                    <a:pt x="19" y="44"/>
                    <a:pt x="19" y="44"/>
                  </a:cubicBezTo>
                  <a:cubicBezTo>
                    <a:pt x="19" y="44"/>
                    <a:pt x="19" y="44"/>
                    <a:pt x="19" y="44"/>
                  </a:cubicBezTo>
                  <a:cubicBezTo>
                    <a:pt x="18" y="44"/>
                    <a:pt x="18" y="44"/>
                    <a:pt x="18" y="44"/>
                  </a:cubicBezTo>
                  <a:cubicBezTo>
                    <a:pt x="18" y="45"/>
                    <a:pt x="18" y="45"/>
                    <a:pt x="18" y="45"/>
                  </a:cubicBezTo>
                  <a:cubicBezTo>
                    <a:pt x="19" y="45"/>
                    <a:pt x="19" y="45"/>
                    <a:pt x="19" y="45"/>
                  </a:cubicBezTo>
                  <a:cubicBezTo>
                    <a:pt x="18" y="45"/>
                    <a:pt x="18" y="45"/>
                    <a:pt x="18" y="45"/>
                  </a:cubicBezTo>
                  <a:cubicBezTo>
                    <a:pt x="18" y="44"/>
                    <a:pt x="18" y="44"/>
                    <a:pt x="18" y="44"/>
                  </a:cubicBezTo>
                  <a:cubicBezTo>
                    <a:pt x="16" y="45"/>
                    <a:pt x="16" y="45"/>
                    <a:pt x="16" y="45"/>
                  </a:cubicBezTo>
                  <a:cubicBezTo>
                    <a:pt x="16" y="45"/>
                    <a:pt x="16" y="45"/>
                    <a:pt x="16" y="45"/>
                  </a:cubicBezTo>
                  <a:cubicBezTo>
                    <a:pt x="14" y="45"/>
                    <a:pt x="14" y="45"/>
                    <a:pt x="14" y="45"/>
                  </a:cubicBezTo>
                  <a:cubicBezTo>
                    <a:pt x="13" y="46"/>
                    <a:pt x="13" y="46"/>
                    <a:pt x="13" y="46"/>
                  </a:cubicBezTo>
                  <a:cubicBezTo>
                    <a:pt x="12" y="47"/>
                    <a:pt x="12" y="47"/>
                    <a:pt x="12" y="47"/>
                  </a:cubicBezTo>
                  <a:cubicBezTo>
                    <a:pt x="12" y="47"/>
                    <a:pt x="12" y="47"/>
                    <a:pt x="12" y="47"/>
                  </a:cubicBezTo>
                  <a:cubicBezTo>
                    <a:pt x="13" y="47"/>
                    <a:pt x="13" y="47"/>
                    <a:pt x="13" y="47"/>
                  </a:cubicBezTo>
                  <a:cubicBezTo>
                    <a:pt x="13" y="47"/>
                    <a:pt x="13" y="47"/>
                    <a:pt x="13" y="47"/>
                  </a:cubicBezTo>
                  <a:cubicBezTo>
                    <a:pt x="13" y="47"/>
                    <a:pt x="13" y="47"/>
                    <a:pt x="13" y="47"/>
                  </a:cubicBezTo>
                  <a:cubicBezTo>
                    <a:pt x="15" y="47"/>
                    <a:pt x="15" y="47"/>
                    <a:pt x="15" y="47"/>
                  </a:cubicBezTo>
                  <a:cubicBezTo>
                    <a:pt x="14" y="47"/>
                    <a:pt x="14" y="47"/>
                    <a:pt x="14" y="47"/>
                  </a:cubicBezTo>
                  <a:cubicBezTo>
                    <a:pt x="15" y="48"/>
                    <a:pt x="15" y="48"/>
                    <a:pt x="15" y="48"/>
                  </a:cubicBezTo>
                  <a:cubicBezTo>
                    <a:pt x="14" y="48"/>
                    <a:pt x="14" y="48"/>
                    <a:pt x="14" y="48"/>
                  </a:cubicBezTo>
                  <a:cubicBezTo>
                    <a:pt x="15" y="49"/>
                    <a:pt x="15" y="49"/>
                    <a:pt x="15" y="49"/>
                  </a:cubicBezTo>
                  <a:cubicBezTo>
                    <a:pt x="15" y="49"/>
                    <a:pt x="15" y="49"/>
                    <a:pt x="15" y="49"/>
                  </a:cubicBezTo>
                  <a:cubicBezTo>
                    <a:pt x="14" y="50"/>
                    <a:pt x="14" y="50"/>
                    <a:pt x="14" y="50"/>
                  </a:cubicBezTo>
                  <a:cubicBezTo>
                    <a:pt x="13" y="51"/>
                    <a:pt x="13" y="51"/>
                    <a:pt x="13" y="51"/>
                  </a:cubicBezTo>
                  <a:cubicBezTo>
                    <a:pt x="13" y="51"/>
                    <a:pt x="13" y="51"/>
                    <a:pt x="13" y="51"/>
                  </a:cubicBezTo>
                  <a:cubicBezTo>
                    <a:pt x="12" y="51"/>
                    <a:pt x="12" y="51"/>
                    <a:pt x="12" y="51"/>
                  </a:cubicBezTo>
                  <a:cubicBezTo>
                    <a:pt x="11" y="52"/>
                    <a:pt x="11" y="52"/>
                    <a:pt x="11" y="52"/>
                  </a:cubicBezTo>
                  <a:cubicBezTo>
                    <a:pt x="11" y="52"/>
                    <a:pt x="11" y="52"/>
                    <a:pt x="11" y="52"/>
                  </a:cubicBezTo>
                  <a:cubicBezTo>
                    <a:pt x="10" y="52"/>
                    <a:pt x="10" y="52"/>
                    <a:pt x="10" y="52"/>
                  </a:cubicBezTo>
                  <a:cubicBezTo>
                    <a:pt x="10" y="52"/>
                    <a:pt x="10" y="52"/>
                    <a:pt x="10" y="52"/>
                  </a:cubicBezTo>
                  <a:cubicBezTo>
                    <a:pt x="11" y="53"/>
                    <a:pt x="11" y="53"/>
                    <a:pt x="11" y="53"/>
                  </a:cubicBezTo>
                  <a:cubicBezTo>
                    <a:pt x="10" y="53"/>
                    <a:pt x="10" y="53"/>
                    <a:pt x="10" y="53"/>
                  </a:cubicBezTo>
                  <a:cubicBezTo>
                    <a:pt x="11" y="53"/>
                    <a:pt x="11" y="53"/>
                    <a:pt x="11" y="53"/>
                  </a:cubicBezTo>
                  <a:cubicBezTo>
                    <a:pt x="11" y="54"/>
                    <a:pt x="11" y="54"/>
                    <a:pt x="11" y="54"/>
                  </a:cubicBezTo>
                  <a:cubicBezTo>
                    <a:pt x="11" y="54"/>
                    <a:pt x="11" y="54"/>
                    <a:pt x="11" y="54"/>
                  </a:cubicBezTo>
                  <a:cubicBezTo>
                    <a:pt x="12" y="54"/>
                    <a:pt x="12" y="54"/>
                    <a:pt x="12" y="54"/>
                  </a:cubicBezTo>
                  <a:cubicBezTo>
                    <a:pt x="12" y="53"/>
                    <a:pt x="12" y="53"/>
                    <a:pt x="12" y="53"/>
                  </a:cubicBezTo>
                  <a:cubicBezTo>
                    <a:pt x="14" y="53"/>
                    <a:pt x="14" y="53"/>
                    <a:pt x="14" y="53"/>
                  </a:cubicBezTo>
                  <a:cubicBezTo>
                    <a:pt x="14" y="53"/>
                    <a:pt x="14" y="53"/>
                    <a:pt x="14" y="53"/>
                  </a:cubicBezTo>
                  <a:cubicBezTo>
                    <a:pt x="15" y="54"/>
                    <a:pt x="15" y="54"/>
                    <a:pt x="15" y="54"/>
                  </a:cubicBezTo>
                  <a:cubicBezTo>
                    <a:pt x="14" y="54"/>
                    <a:pt x="14" y="54"/>
                    <a:pt x="14" y="54"/>
                  </a:cubicBezTo>
                  <a:cubicBezTo>
                    <a:pt x="14" y="54"/>
                    <a:pt x="14" y="54"/>
                    <a:pt x="14" y="54"/>
                  </a:cubicBezTo>
                  <a:cubicBezTo>
                    <a:pt x="15" y="54"/>
                    <a:pt x="15" y="54"/>
                    <a:pt x="15" y="54"/>
                  </a:cubicBezTo>
                  <a:cubicBezTo>
                    <a:pt x="15" y="54"/>
                    <a:pt x="15" y="54"/>
                    <a:pt x="15" y="54"/>
                  </a:cubicBezTo>
                  <a:cubicBezTo>
                    <a:pt x="16" y="54"/>
                    <a:pt x="16" y="54"/>
                    <a:pt x="16" y="54"/>
                  </a:cubicBezTo>
                  <a:cubicBezTo>
                    <a:pt x="16" y="55"/>
                    <a:pt x="16" y="55"/>
                    <a:pt x="16" y="55"/>
                  </a:cubicBezTo>
                  <a:cubicBezTo>
                    <a:pt x="17" y="55"/>
                    <a:pt x="17" y="55"/>
                    <a:pt x="17" y="55"/>
                  </a:cubicBezTo>
                  <a:cubicBezTo>
                    <a:pt x="18" y="55"/>
                    <a:pt x="18" y="55"/>
                    <a:pt x="18" y="55"/>
                  </a:cubicBezTo>
                  <a:cubicBezTo>
                    <a:pt x="19" y="55"/>
                    <a:pt x="19" y="55"/>
                    <a:pt x="19" y="55"/>
                  </a:cubicBezTo>
                  <a:cubicBezTo>
                    <a:pt x="19" y="54"/>
                    <a:pt x="19" y="54"/>
                    <a:pt x="19" y="54"/>
                  </a:cubicBezTo>
                  <a:cubicBezTo>
                    <a:pt x="20" y="54"/>
                    <a:pt x="20" y="54"/>
                    <a:pt x="20" y="54"/>
                  </a:cubicBezTo>
                  <a:cubicBezTo>
                    <a:pt x="21" y="54"/>
                    <a:pt x="21" y="54"/>
                    <a:pt x="21" y="54"/>
                  </a:cubicBezTo>
                  <a:cubicBezTo>
                    <a:pt x="21" y="53"/>
                    <a:pt x="21" y="53"/>
                    <a:pt x="21" y="53"/>
                  </a:cubicBezTo>
                  <a:cubicBezTo>
                    <a:pt x="20" y="54"/>
                    <a:pt x="20" y="54"/>
                    <a:pt x="20" y="54"/>
                  </a:cubicBezTo>
                  <a:cubicBezTo>
                    <a:pt x="19" y="55"/>
                    <a:pt x="19" y="55"/>
                    <a:pt x="19" y="55"/>
                  </a:cubicBezTo>
                  <a:cubicBezTo>
                    <a:pt x="19" y="56"/>
                    <a:pt x="19" y="56"/>
                    <a:pt x="19" y="56"/>
                  </a:cubicBezTo>
                  <a:cubicBezTo>
                    <a:pt x="18" y="56"/>
                    <a:pt x="18" y="56"/>
                    <a:pt x="18" y="56"/>
                  </a:cubicBezTo>
                  <a:cubicBezTo>
                    <a:pt x="18" y="57"/>
                    <a:pt x="18" y="57"/>
                    <a:pt x="18" y="57"/>
                  </a:cubicBezTo>
                  <a:cubicBezTo>
                    <a:pt x="17" y="56"/>
                    <a:pt x="17" y="56"/>
                    <a:pt x="17" y="56"/>
                  </a:cubicBezTo>
                  <a:cubicBezTo>
                    <a:pt x="15" y="56"/>
                    <a:pt x="15" y="56"/>
                    <a:pt x="15" y="56"/>
                  </a:cubicBezTo>
                  <a:cubicBezTo>
                    <a:pt x="14" y="56"/>
                    <a:pt x="14" y="56"/>
                    <a:pt x="14" y="56"/>
                  </a:cubicBezTo>
                  <a:cubicBezTo>
                    <a:pt x="14" y="57"/>
                    <a:pt x="14" y="57"/>
                    <a:pt x="14" y="57"/>
                  </a:cubicBezTo>
                  <a:cubicBezTo>
                    <a:pt x="14" y="57"/>
                    <a:pt x="14" y="57"/>
                    <a:pt x="14" y="57"/>
                  </a:cubicBezTo>
                  <a:cubicBezTo>
                    <a:pt x="13" y="57"/>
                    <a:pt x="13" y="57"/>
                    <a:pt x="13" y="57"/>
                  </a:cubicBezTo>
                  <a:cubicBezTo>
                    <a:pt x="13" y="59"/>
                    <a:pt x="13" y="59"/>
                    <a:pt x="13" y="59"/>
                  </a:cubicBezTo>
                  <a:cubicBezTo>
                    <a:pt x="12" y="59"/>
                    <a:pt x="12" y="59"/>
                    <a:pt x="12" y="59"/>
                  </a:cubicBezTo>
                  <a:cubicBezTo>
                    <a:pt x="12" y="60"/>
                    <a:pt x="12" y="60"/>
                    <a:pt x="12" y="60"/>
                  </a:cubicBezTo>
                  <a:cubicBezTo>
                    <a:pt x="11" y="60"/>
                    <a:pt x="11" y="60"/>
                    <a:pt x="11" y="60"/>
                  </a:cubicBezTo>
                  <a:cubicBezTo>
                    <a:pt x="11" y="61"/>
                    <a:pt x="11" y="61"/>
                    <a:pt x="11" y="61"/>
                  </a:cubicBezTo>
                  <a:cubicBezTo>
                    <a:pt x="10" y="61"/>
                    <a:pt x="10" y="61"/>
                    <a:pt x="10" y="61"/>
                  </a:cubicBezTo>
                  <a:cubicBezTo>
                    <a:pt x="10" y="61"/>
                    <a:pt x="10" y="61"/>
                    <a:pt x="10" y="61"/>
                  </a:cubicBezTo>
                  <a:cubicBezTo>
                    <a:pt x="9" y="62"/>
                    <a:pt x="9" y="62"/>
                    <a:pt x="9" y="62"/>
                  </a:cubicBezTo>
                  <a:cubicBezTo>
                    <a:pt x="9" y="62"/>
                    <a:pt x="9" y="62"/>
                    <a:pt x="9" y="62"/>
                  </a:cubicBezTo>
                  <a:cubicBezTo>
                    <a:pt x="8" y="62"/>
                    <a:pt x="8" y="62"/>
                    <a:pt x="8" y="62"/>
                  </a:cubicBezTo>
                  <a:cubicBezTo>
                    <a:pt x="8" y="63"/>
                    <a:pt x="8" y="63"/>
                    <a:pt x="8" y="63"/>
                  </a:cubicBezTo>
                  <a:cubicBezTo>
                    <a:pt x="9" y="63"/>
                    <a:pt x="9" y="63"/>
                    <a:pt x="9" y="63"/>
                  </a:cubicBezTo>
                  <a:cubicBezTo>
                    <a:pt x="9" y="62"/>
                    <a:pt x="9" y="62"/>
                    <a:pt x="9" y="62"/>
                  </a:cubicBezTo>
                  <a:cubicBezTo>
                    <a:pt x="10" y="62"/>
                    <a:pt x="10" y="62"/>
                    <a:pt x="10" y="62"/>
                  </a:cubicBezTo>
                  <a:lnTo>
                    <a:pt x="10"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75" name="Freeform 70"/>
            <p:cNvSpPr>
              <a:spLocks noEditPoints="1"/>
            </p:cNvSpPr>
            <p:nvPr/>
          </p:nvSpPr>
          <p:spPr bwMode="auto">
            <a:xfrm>
              <a:off x="4202957" y="2102919"/>
              <a:ext cx="275339" cy="229020"/>
            </a:xfrm>
            <a:custGeom>
              <a:avLst/>
              <a:gdLst>
                <a:gd name="T0" fmla="*/ 166 w 214"/>
                <a:gd name="T1" fmla="*/ 85 h 178"/>
                <a:gd name="T2" fmla="*/ 155 w 214"/>
                <a:gd name="T3" fmla="*/ 92 h 178"/>
                <a:gd name="T4" fmla="*/ 159 w 214"/>
                <a:gd name="T5" fmla="*/ 81 h 178"/>
                <a:gd name="T6" fmla="*/ 170 w 214"/>
                <a:gd name="T7" fmla="*/ 67 h 178"/>
                <a:gd name="T8" fmla="*/ 177 w 214"/>
                <a:gd name="T9" fmla="*/ 67 h 178"/>
                <a:gd name="T10" fmla="*/ 181 w 214"/>
                <a:gd name="T11" fmla="*/ 48 h 178"/>
                <a:gd name="T12" fmla="*/ 185 w 214"/>
                <a:gd name="T13" fmla="*/ 37 h 178"/>
                <a:gd name="T14" fmla="*/ 170 w 214"/>
                <a:gd name="T15" fmla="*/ 33 h 178"/>
                <a:gd name="T16" fmla="*/ 159 w 214"/>
                <a:gd name="T17" fmla="*/ 29 h 178"/>
                <a:gd name="T18" fmla="*/ 144 w 214"/>
                <a:gd name="T19" fmla="*/ 26 h 178"/>
                <a:gd name="T20" fmla="*/ 133 w 214"/>
                <a:gd name="T21" fmla="*/ 18 h 178"/>
                <a:gd name="T22" fmla="*/ 122 w 214"/>
                <a:gd name="T23" fmla="*/ 11 h 178"/>
                <a:gd name="T24" fmla="*/ 111 w 214"/>
                <a:gd name="T25" fmla="*/ 0 h 178"/>
                <a:gd name="T26" fmla="*/ 96 w 214"/>
                <a:gd name="T27" fmla="*/ 3 h 178"/>
                <a:gd name="T28" fmla="*/ 92 w 214"/>
                <a:gd name="T29" fmla="*/ 18 h 178"/>
                <a:gd name="T30" fmla="*/ 70 w 214"/>
                <a:gd name="T31" fmla="*/ 26 h 178"/>
                <a:gd name="T32" fmla="*/ 63 w 214"/>
                <a:gd name="T33" fmla="*/ 33 h 178"/>
                <a:gd name="T34" fmla="*/ 55 w 214"/>
                <a:gd name="T35" fmla="*/ 26 h 178"/>
                <a:gd name="T36" fmla="*/ 44 w 214"/>
                <a:gd name="T37" fmla="*/ 29 h 178"/>
                <a:gd name="T38" fmla="*/ 48 w 214"/>
                <a:gd name="T39" fmla="*/ 41 h 178"/>
                <a:gd name="T40" fmla="*/ 40 w 214"/>
                <a:gd name="T41" fmla="*/ 44 h 178"/>
                <a:gd name="T42" fmla="*/ 26 w 214"/>
                <a:gd name="T43" fmla="*/ 41 h 178"/>
                <a:gd name="T44" fmla="*/ 11 w 214"/>
                <a:gd name="T45" fmla="*/ 44 h 178"/>
                <a:gd name="T46" fmla="*/ 0 w 214"/>
                <a:gd name="T47" fmla="*/ 52 h 178"/>
                <a:gd name="T48" fmla="*/ 3 w 214"/>
                <a:gd name="T49" fmla="*/ 52 h 178"/>
                <a:gd name="T50" fmla="*/ 3 w 214"/>
                <a:gd name="T51" fmla="*/ 55 h 178"/>
                <a:gd name="T52" fmla="*/ 7 w 214"/>
                <a:gd name="T53" fmla="*/ 63 h 178"/>
                <a:gd name="T54" fmla="*/ 22 w 214"/>
                <a:gd name="T55" fmla="*/ 63 h 178"/>
                <a:gd name="T56" fmla="*/ 29 w 214"/>
                <a:gd name="T57" fmla="*/ 67 h 178"/>
                <a:gd name="T58" fmla="*/ 37 w 214"/>
                <a:gd name="T59" fmla="*/ 70 h 178"/>
                <a:gd name="T60" fmla="*/ 44 w 214"/>
                <a:gd name="T61" fmla="*/ 70 h 178"/>
                <a:gd name="T62" fmla="*/ 40 w 214"/>
                <a:gd name="T63" fmla="*/ 81 h 178"/>
                <a:gd name="T64" fmla="*/ 55 w 214"/>
                <a:gd name="T65" fmla="*/ 89 h 178"/>
                <a:gd name="T66" fmla="*/ 51 w 214"/>
                <a:gd name="T67" fmla="*/ 100 h 178"/>
                <a:gd name="T68" fmla="*/ 59 w 214"/>
                <a:gd name="T69" fmla="*/ 104 h 178"/>
                <a:gd name="T70" fmla="*/ 55 w 214"/>
                <a:gd name="T71" fmla="*/ 118 h 178"/>
                <a:gd name="T72" fmla="*/ 48 w 214"/>
                <a:gd name="T73" fmla="*/ 141 h 178"/>
                <a:gd name="T74" fmla="*/ 55 w 214"/>
                <a:gd name="T75" fmla="*/ 148 h 178"/>
                <a:gd name="T76" fmla="*/ 77 w 214"/>
                <a:gd name="T77" fmla="*/ 156 h 178"/>
                <a:gd name="T78" fmla="*/ 96 w 214"/>
                <a:gd name="T79" fmla="*/ 156 h 178"/>
                <a:gd name="T80" fmla="*/ 114 w 214"/>
                <a:gd name="T81" fmla="*/ 159 h 178"/>
                <a:gd name="T82" fmla="*/ 126 w 214"/>
                <a:gd name="T83" fmla="*/ 137 h 178"/>
                <a:gd name="T84" fmla="*/ 140 w 214"/>
                <a:gd name="T85" fmla="*/ 141 h 178"/>
                <a:gd name="T86" fmla="*/ 166 w 214"/>
                <a:gd name="T87" fmla="*/ 148 h 178"/>
                <a:gd name="T88" fmla="*/ 181 w 214"/>
                <a:gd name="T89" fmla="*/ 133 h 178"/>
                <a:gd name="T90" fmla="*/ 170 w 214"/>
                <a:gd name="T91" fmla="*/ 115 h 178"/>
                <a:gd name="T92" fmla="*/ 170 w 214"/>
                <a:gd name="T93" fmla="*/ 100 h 178"/>
                <a:gd name="T94" fmla="*/ 207 w 214"/>
                <a:gd name="T95" fmla="*/ 178 h 178"/>
                <a:gd name="T96" fmla="*/ 203 w 214"/>
                <a:gd name="T97" fmla="*/ 170 h 178"/>
                <a:gd name="T98" fmla="*/ 200 w 214"/>
                <a:gd name="T99" fmla="*/ 167 h 178"/>
                <a:gd name="T100" fmla="*/ 200 w 214"/>
                <a:gd name="T101" fmla="*/ 159 h 178"/>
                <a:gd name="T102" fmla="*/ 207 w 214"/>
                <a:gd name="T103" fmla="*/ 156 h 178"/>
                <a:gd name="T104" fmla="*/ 211 w 214"/>
                <a:gd name="T105" fmla="*/ 148 h 178"/>
                <a:gd name="T106" fmla="*/ 211 w 214"/>
                <a:gd name="T107"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178">
                  <a:moveTo>
                    <a:pt x="174" y="96"/>
                  </a:moveTo>
                  <a:lnTo>
                    <a:pt x="174" y="92"/>
                  </a:lnTo>
                  <a:lnTo>
                    <a:pt x="170" y="92"/>
                  </a:lnTo>
                  <a:lnTo>
                    <a:pt x="170" y="89"/>
                  </a:lnTo>
                  <a:lnTo>
                    <a:pt x="166" y="85"/>
                  </a:lnTo>
                  <a:lnTo>
                    <a:pt x="163" y="85"/>
                  </a:lnTo>
                  <a:lnTo>
                    <a:pt x="159" y="89"/>
                  </a:lnTo>
                  <a:lnTo>
                    <a:pt x="163" y="92"/>
                  </a:lnTo>
                  <a:lnTo>
                    <a:pt x="159" y="92"/>
                  </a:lnTo>
                  <a:lnTo>
                    <a:pt x="155" y="92"/>
                  </a:lnTo>
                  <a:lnTo>
                    <a:pt x="155" y="89"/>
                  </a:lnTo>
                  <a:lnTo>
                    <a:pt x="155" y="89"/>
                  </a:lnTo>
                  <a:lnTo>
                    <a:pt x="159" y="89"/>
                  </a:lnTo>
                  <a:lnTo>
                    <a:pt x="159" y="85"/>
                  </a:lnTo>
                  <a:lnTo>
                    <a:pt x="159" y="81"/>
                  </a:lnTo>
                  <a:lnTo>
                    <a:pt x="163" y="74"/>
                  </a:lnTo>
                  <a:lnTo>
                    <a:pt x="166" y="74"/>
                  </a:lnTo>
                  <a:lnTo>
                    <a:pt x="170" y="70"/>
                  </a:lnTo>
                  <a:lnTo>
                    <a:pt x="170" y="70"/>
                  </a:lnTo>
                  <a:lnTo>
                    <a:pt x="170" y="67"/>
                  </a:lnTo>
                  <a:lnTo>
                    <a:pt x="166" y="67"/>
                  </a:lnTo>
                  <a:lnTo>
                    <a:pt x="170" y="63"/>
                  </a:lnTo>
                  <a:lnTo>
                    <a:pt x="174" y="63"/>
                  </a:lnTo>
                  <a:lnTo>
                    <a:pt x="174" y="67"/>
                  </a:lnTo>
                  <a:lnTo>
                    <a:pt x="177" y="67"/>
                  </a:lnTo>
                  <a:lnTo>
                    <a:pt x="181" y="63"/>
                  </a:lnTo>
                  <a:lnTo>
                    <a:pt x="181" y="59"/>
                  </a:lnTo>
                  <a:lnTo>
                    <a:pt x="177" y="59"/>
                  </a:lnTo>
                  <a:lnTo>
                    <a:pt x="177" y="55"/>
                  </a:lnTo>
                  <a:lnTo>
                    <a:pt x="181" y="48"/>
                  </a:lnTo>
                  <a:lnTo>
                    <a:pt x="181" y="48"/>
                  </a:lnTo>
                  <a:lnTo>
                    <a:pt x="181" y="44"/>
                  </a:lnTo>
                  <a:lnTo>
                    <a:pt x="185" y="41"/>
                  </a:lnTo>
                  <a:lnTo>
                    <a:pt x="188" y="37"/>
                  </a:lnTo>
                  <a:lnTo>
                    <a:pt x="185" y="37"/>
                  </a:lnTo>
                  <a:lnTo>
                    <a:pt x="181" y="37"/>
                  </a:lnTo>
                  <a:lnTo>
                    <a:pt x="177" y="33"/>
                  </a:lnTo>
                  <a:lnTo>
                    <a:pt x="174" y="37"/>
                  </a:lnTo>
                  <a:lnTo>
                    <a:pt x="170" y="33"/>
                  </a:lnTo>
                  <a:lnTo>
                    <a:pt x="170" y="33"/>
                  </a:lnTo>
                  <a:lnTo>
                    <a:pt x="166" y="37"/>
                  </a:lnTo>
                  <a:lnTo>
                    <a:pt x="163" y="33"/>
                  </a:lnTo>
                  <a:lnTo>
                    <a:pt x="163" y="29"/>
                  </a:lnTo>
                  <a:lnTo>
                    <a:pt x="159" y="29"/>
                  </a:lnTo>
                  <a:lnTo>
                    <a:pt x="159" y="29"/>
                  </a:lnTo>
                  <a:lnTo>
                    <a:pt x="155" y="29"/>
                  </a:lnTo>
                  <a:lnTo>
                    <a:pt x="151" y="26"/>
                  </a:lnTo>
                  <a:lnTo>
                    <a:pt x="148" y="26"/>
                  </a:lnTo>
                  <a:lnTo>
                    <a:pt x="148" y="26"/>
                  </a:lnTo>
                  <a:lnTo>
                    <a:pt x="144" y="26"/>
                  </a:lnTo>
                  <a:lnTo>
                    <a:pt x="140" y="26"/>
                  </a:lnTo>
                  <a:lnTo>
                    <a:pt x="137" y="22"/>
                  </a:lnTo>
                  <a:lnTo>
                    <a:pt x="137" y="18"/>
                  </a:lnTo>
                  <a:lnTo>
                    <a:pt x="133" y="18"/>
                  </a:lnTo>
                  <a:lnTo>
                    <a:pt x="133" y="18"/>
                  </a:lnTo>
                  <a:lnTo>
                    <a:pt x="129" y="18"/>
                  </a:lnTo>
                  <a:lnTo>
                    <a:pt x="126" y="18"/>
                  </a:lnTo>
                  <a:lnTo>
                    <a:pt x="126" y="15"/>
                  </a:lnTo>
                  <a:lnTo>
                    <a:pt x="126" y="15"/>
                  </a:lnTo>
                  <a:lnTo>
                    <a:pt x="122" y="11"/>
                  </a:lnTo>
                  <a:lnTo>
                    <a:pt x="122" y="11"/>
                  </a:lnTo>
                  <a:lnTo>
                    <a:pt x="114" y="7"/>
                  </a:lnTo>
                  <a:lnTo>
                    <a:pt x="114" y="7"/>
                  </a:lnTo>
                  <a:lnTo>
                    <a:pt x="111" y="3"/>
                  </a:lnTo>
                  <a:lnTo>
                    <a:pt x="111" y="0"/>
                  </a:lnTo>
                  <a:lnTo>
                    <a:pt x="111" y="0"/>
                  </a:lnTo>
                  <a:lnTo>
                    <a:pt x="107" y="0"/>
                  </a:lnTo>
                  <a:lnTo>
                    <a:pt x="103" y="0"/>
                  </a:lnTo>
                  <a:lnTo>
                    <a:pt x="100" y="0"/>
                  </a:lnTo>
                  <a:lnTo>
                    <a:pt x="96" y="3"/>
                  </a:lnTo>
                  <a:lnTo>
                    <a:pt x="96" y="3"/>
                  </a:lnTo>
                  <a:lnTo>
                    <a:pt x="96" y="7"/>
                  </a:lnTo>
                  <a:lnTo>
                    <a:pt x="96" y="15"/>
                  </a:lnTo>
                  <a:lnTo>
                    <a:pt x="92" y="18"/>
                  </a:lnTo>
                  <a:lnTo>
                    <a:pt x="92" y="18"/>
                  </a:lnTo>
                  <a:lnTo>
                    <a:pt x="85" y="22"/>
                  </a:lnTo>
                  <a:lnTo>
                    <a:pt x="81" y="22"/>
                  </a:lnTo>
                  <a:lnTo>
                    <a:pt x="81" y="22"/>
                  </a:lnTo>
                  <a:lnTo>
                    <a:pt x="74" y="22"/>
                  </a:lnTo>
                  <a:lnTo>
                    <a:pt x="70" y="26"/>
                  </a:lnTo>
                  <a:lnTo>
                    <a:pt x="74" y="29"/>
                  </a:lnTo>
                  <a:lnTo>
                    <a:pt x="77" y="29"/>
                  </a:lnTo>
                  <a:lnTo>
                    <a:pt x="74" y="33"/>
                  </a:lnTo>
                  <a:lnTo>
                    <a:pt x="66" y="33"/>
                  </a:lnTo>
                  <a:lnTo>
                    <a:pt x="63" y="33"/>
                  </a:lnTo>
                  <a:lnTo>
                    <a:pt x="59" y="29"/>
                  </a:lnTo>
                  <a:lnTo>
                    <a:pt x="55" y="33"/>
                  </a:lnTo>
                  <a:lnTo>
                    <a:pt x="55" y="29"/>
                  </a:lnTo>
                  <a:lnTo>
                    <a:pt x="51" y="29"/>
                  </a:lnTo>
                  <a:lnTo>
                    <a:pt x="55" y="26"/>
                  </a:lnTo>
                  <a:lnTo>
                    <a:pt x="51" y="26"/>
                  </a:lnTo>
                  <a:lnTo>
                    <a:pt x="48" y="26"/>
                  </a:lnTo>
                  <a:lnTo>
                    <a:pt x="44" y="26"/>
                  </a:lnTo>
                  <a:lnTo>
                    <a:pt x="44" y="26"/>
                  </a:lnTo>
                  <a:lnTo>
                    <a:pt x="44" y="29"/>
                  </a:lnTo>
                  <a:lnTo>
                    <a:pt x="44" y="29"/>
                  </a:lnTo>
                  <a:lnTo>
                    <a:pt x="48" y="33"/>
                  </a:lnTo>
                  <a:lnTo>
                    <a:pt x="48" y="37"/>
                  </a:lnTo>
                  <a:lnTo>
                    <a:pt x="48" y="37"/>
                  </a:lnTo>
                  <a:lnTo>
                    <a:pt x="48" y="41"/>
                  </a:lnTo>
                  <a:lnTo>
                    <a:pt x="48" y="41"/>
                  </a:lnTo>
                  <a:lnTo>
                    <a:pt x="51" y="44"/>
                  </a:lnTo>
                  <a:lnTo>
                    <a:pt x="44" y="44"/>
                  </a:lnTo>
                  <a:lnTo>
                    <a:pt x="40" y="44"/>
                  </a:lnTo>
                  <a:lnTo>
                    <a:pt x="40" y="44"/>
                  </a:lnTo>
                  <a:lnTo>
                    <a:pt x="37" y="44"/>
                  </a:lnTo>
                  <a:lnTo>
                    <a:pt x="37" y="44"/>
                  </a:lnTo>
                  <a:lnTo>
                    <a:pt x="33" y="48"/>
                  </a:lnTo>
                  <a:lnTo>
                    <a:pt x="26" y="41"/>
                  </a:lnTo>
                  <a:lnTo>
                    <a:pt x="26" y="41"/>
                  </a:lnTo>
                  <a:lnTo>
                    <a:pt x="22" y="41"/>
                  </a:lnTo>
                  <a:lnTo>
                    <a:pt x="18" y="44"/>
                  </a:lnTo>
                  <a:lnTo>
                    <a:pt x="14" y="44"/>
                  </a:lnTo>
                  <a:lnTo>
                    <a:pt x="14" y="44"/>
                  </a:lnTo>
                  <a:lnTo>
                    <a:pt x="11" y="44"/>
                  </a:lnTo>
                  <a:lnTo>
                    <a:pt x="11" y="44"/>
                  </a:lnTo>
                  <a:lnTo>
                    <a:pt x="7" y="44"/>
                  </a:lnTo>
                  <a:lnTo>
                    <a:pt x="3" y="44"/>
                  </a:lnTo>
                  <a:lnTo>
                    <a:pt x="0" y="48"/>
                  </a:lnTo>
                  <a:lnTo>
                    <a:pt x="0" y="52"/>
                  </a:lnTo>
                  <a:lnTo>
                    <a:pt x="3" y="48"/>
                  </a:lnTo>
                  <a:lnTo>
                    <a:pt x="7" y="52"/>
                  </a:lnTo>
                  <a:lnTo>
                    <a:pt x="7" y="52"/>
                  </a:lnTo>
                  <a:lnTo>
                    <a:pt x="3" y="52"/>
                  </a:lnTo>
                  <a:lnTo>
                    <a:pt x="3" y="52"/>
                  </a:lnTo>
                  <a:lnTo>
                    <a:pt x="3" y="52"/>
                  </a:lnTo>
                  <a:lnTo>
                    <a:pt x="3" y="52"/>
                  </a:lnTo>
                  <a:lnTo>
                    <a:pt x="7" y="52"/>
                  </a:lnTo>
                  <a:lnTo>
                    <a:pt x="7" y="55"/>
                  </a:lnTo>
                  <a:lnTo>
                    <a:pt x="3" y="55"/>
                  </a:lnTo>
                  <a:lnTo>
                    <a:pt x="3" y="55"/>
                  </a:lnTo>
                  <a:lnTo>
                    <a:pt x="3" y="55"/>
                  </a:lnTo>
                  <a:lnTo>
                    <a:pt x="3" y="55"/>
                  </a:lnTo>
                  <a:lnTo>
                    <a:pt x="7" y="59"/>
                  </a:lnTo>
                  <a:lnTo>
                    <a:pt x="7" y="63"/>
                  </a:lnTo>
                  <a:lnTo>
                    <a:pt x="11" y="59"/>
                  </a:lnTo>
                  <a:lnTo>
                    <a:pt x="11" y="59"/>
                  </a:lnTo>
                  <a:lnTo>
                    <a:pt x="14" y="59"/>
                  </a:lnTo>
                  <a:lnTo>
                    <a:pt x="18" y="63"/>
                  </a:lnTo>
                  <a:lnTo>
                    <a:pt x="22" y="63"/>
                  </a:lnTo>
                  <a:lnTo>
                    <a:pt x="22" y="63"/>
                  </a:lnTo>
                  <a:lnTo>
                    <a:pt x="26" y="67"/>
                  </a:lnTo>
                  <a:lnTo>
                    <a:pt x="29" y="63"/>
                  </a:lnTo>
                  <a:lnTo>
                    <a:pt x="29" y="63"/>
                  </a:lnTo>
                  <a:lnTo>
                    <a:pt x="29" y="67"/>
                  </a:lnTo>
                  <a:lnTo>
                    <a:pt x="29" y="67"/>
                  </a:lnTo>
                  <a:lnTo>
                    <a:pt x="33" y="67"/>
                  </a:lnTo>
                  <a:lnTo>
                    <a:pt x="33" y="67"/>
                  </a:lnTo>
                  <a:lnTo>
                    <a:pt x="33" y="70"/>
                  </a:lnTo>
                  <a:lnTo>
                    <a:pt x="37" y="70"/>
                  </a:lnTo>
                  <a:lnTo>
                    <a:pt x="37" y="70"/>
                  </a:lnTo>
                  <a:lnTo>
                    <a:pt x="40" y="70"/>
                  </a:lnTo>
                  <a:lnTo>
                    <a:pt x="44" y="70"/>
                  </a:lnTo>
                  <a:lnTo>
                    <a:pt x="44" y="74"/>
                  </a:lnTo>
                  <a:lnTo>
                    <a:pt x="44" y="70"/>
                  </a:lnTo>
                  <a:lnTo>
                    <a:pt x="40" y="70"/>
                  </a:lnTo>
                  <a:lnTo>
                    <a:pt x="37" y="74"/>
                  </a:lnTo>
                  <a:lnTo>
                    <a:pt x="40" y="74"/>
                  </a:lnTo>
                  <a:lnTo>
                    <a:pt x="40" y="78"/>
                  </a:lnTo>
                  <a:lnTo>
                    <a:pt x="40" y="81"/>
                  </a:lnTo>
                  <a:lnTo>
                    <a:pt x="40" y="81"/>
                  </a:lnTo>
                  <a:lnTo>
                    <a:pt x="40" y="81"/>
                  </a:lnTo>
                  <a:lnTo>
                    <a:pt x="48" y="85"/>
                  </a:lnTo>
                  <a:lnTo>
                    <a:pt x="51" y="89"/>
                  </a:lnTo>
                  <a:lnTo>
                    <a:pt x="55" y="89"/>
                  </a:lnTo>
                  <a:lnTo>
                    <a:pt x="55" y="92"/>
                  </a:lnTo>
                  <a:lnTo>
                    <a:pt x="55" y="92"/>
                  </a:lnTo>
                  <a:lnTo>
                    <a:pt x="55" y="96"/>
                  </a:lnTo>
                  <a:lnTo>
                    <a:pt x="55" y="96"/>
                  </a:lnTo>
                  <a:lnTo>
                    <a:pt x="51" y="100"/>
                  </a:lnTo>
                  <a:lnTo>
                    <a:pt x="55" y="100"/>
                  </a:lnTo>
                  <a:lnTo>
                    <a:pt x="59" y="104"/>
                  </a:lnTo>
                  <a:lnTo>
                    <a:pt x="63" y="111"/>
                  </a:lnTo>
                  <a:lnTo>
                    <a:pt x="59" y="107"/>
                  </a:lnTo>
                  <a:lnTo>
                    <a:pt x="59" y="104"/>
                  </a:lnTo>
                  <a:lnTo>
                    <a:pt x="55" y="104"/>
                  </a:lnTo>
                  <a:lnTo>
                    <a:pt x="55" y="104"/>
                  </a:lnTo>
                  <a:lnTo>
                    <a:pt x="51" y="111"/>
                  </a:lnTo>
                  <a:lnTo>
                    <a:pt x="51" y="118"/>
                  </a:lnTo>
                  <a:lnTo>
                    <a:pt x="55" y="118"/>
                  </a:lnTo>
                  <a:lnTo>
                    <a:pt x="51" y="118"/>
                  </a:lnTo>
                  <a:lnTo>
                    <a:pt x="51" y="130"/>
                  </a:lnTo>
                  <a:lnTo>
                    <a:pt x="48" y="141"/>
                  </a:lnTo>
                  <a:lnTo>
                    <a:pt x="44" y="141"/>
                  </a:lnTo>
                  <a:lnTo>
                    <a:pt x="48" y="141"/>
                  </a:lnTo>
                  <a:lnTo>
                    <a:pt x="48" y="144"/>
                  </a:lnTo>
                  <a:lnTo>
                    <a:pt x="51" y="144"/>
                  </a:lnTo>
                  <a:lnTo>
                    <a:pt x="51" y="148"/>
                  </a:lnTo>
                  <a:lnTo>
                    <a:pt x="51" y="148"/>
                  </a:lnTo>
                  <a:lnTo>
                    <a:pt x="55" y="148"/>
                  </a:lnTo>
                  <a:lnTo>
                    <a:pt x="63" y="152"/>
                  </a:lnTo>
                  <a:lnTo>
                    <a:pt x="66" y="156"/>
                  </a:lnTo>
                  <a:lnTo>
                    <a:pt x="70" y="152"/>
                  </a:lnTo>
                  <a:lnTo>
                    <a:pt x="74" y="156"/>
                  </a:lnTo>
                  <a:lnTo>
                    <a:pt x="77" y="156"/>
                  </a:lnTo>
                  <a:lnTo>
                    <a:pt x="77" y="156"/>
                  </a:lnTo>
                  <a:lnTo>
                    <a:pt x="81" y="156"/>
                  </a:lnTo>
                  <a:lnTo>
                    <a:pt x="89" y="156"/>
                  </a:lnTo>
                  <a:lnTo>
                    <a:pt x="92" y="156"/>
                  </a:lnTo>
                  <a:lnTo>
                    <a:pt x="96" y="156"/>
                  </a:lnTo>
                  <a:lnTo>
                    <a:pt x="100" y="156"/>
                  </a:lnTo>
                  <a:lnTo>
                    <a:pt x="107" y="156"/>
                  </a:lnTo>
                  <a:lnTo>
                    <a:pt x="114" y="159"/>
                  </a:lnTo>
                  <a:lnTo>
                    <a:pt x="118" y="159"/>
                  </a:lnTo>
                  <a:lnTo>
                    <a:pt x="114" y="159"/>
                  </a:lnTo>
                  <a:lnTo>
                    <a:pt x="114" y="156"/>
                  </a:lnTo>
                  <a:lnTo>
                    <a:pt x="114" y="148"/>
                  </a:lnTo>
                  <a:lnTo>
                    <a:pt x="118" y="148"/>
                  </a:lnTo>
                  <a:lnTo>
                    <a:pt x="122" y="144"/>
                  </a:lnTo>
                  <a:lnTo>
                    <a:pt x="126" y="137"/>
                  </a:lnTo>
                  <a:lnTo>
                    <a:pt x="129" y="137"/>
                  </a:lnTo>
                  <a:lnTo>
                    <a:pt x="129" y="141"/>
                  </a:lnTo>
                  <a:lnTo>
                    <a:pt x="133" y="141"/>
                  </a:lnTo>
                  <a:lnTo>
                    <a:pt x="137" y="141"/>
                  </a:lnTo>
                  <a:lnTo>
                    <a:pt x="140" y="141"/>
                  </a:lnTo>
                  <a:lnTo>
                    <a:pt x="144" y="141"/>
                  </a:lnTo>
                  <a:lnTo>
                    <a:pt x="144" y="141"/>
                  </a:lnTo>
                  <a:lnTo>
                    <a:pt x="155" y="144"/>
                  </a:lnTo>
                  <a:lnTo>
                    <a:pt x="159" y="148"/>
                  </a:lnTo>
                  <a:lnTo>
                    <a:pt x="166" y="148"/>
                  </a:lnTo>
                  <a:lnTo>
                    <a:pt x="166" y="144"/>
                  </a:lnTo>
                  <a:lnTo>
                    <a:pt x="166" y="144"/>
                  </a:lnTo>
                  <a:lnTo>
                    <a:pt x="170" y="141"/>
                  </a:lnTo>
                  <a:lnTo>
                    <a:pt x="181" y="133"/>
                  </a:lnTo>
                  <a:lnTo>
                    <a:pt x="181" y="133"/>
                  </a:lnTo>
                  <a:lnTo>
                    <a:pt x="181" y="130"/>
                  </a:lnTo>
                  <a:lnTo>
                    <a:pt x="181" y="126"/>
                  </a:lnTo>
                  <a:lnTo>
                    <a:pt x="177" y="126"/>
                  </a:lnTo>
                  <a:lnTo>
                    <a:pt x="174" y="122"/>
                  </a:lnTo>
                  <a:lnTo>
                    <a:pt x="170" y="115"/>
                  </a:lnTo>
                  <a:lnTo>
                    <a:pt x="166" y="111"/>
                  </a:lnTo>
                  <a:lnTo>
                    <a:pt x="170" y="111"/>
                  </a:lnTo>
                  <a:lnTo>
                    <a:pt x="174" y="107"/>
                  </a:lnTo>
                  <a:lnTo>
                    <a:pt x="174" y="104"/>
                  </a:lnTo>
                  <a:lnTo>
                    <a:pt x="170" y="100"/>
                  </a:lnTo>
                  <a:lnTo>
                    <a:pt x="170" y="96"/>
                  </a:lnTo>
                  <a:lnTo>
                    <a:pt x="174" y="96"/>
                  </a:lnTo>
                  <a:lnTo>
                    <a:pt x="174" y="96"/>
                  </a:lnTo>
                  <a:lnTo>
                    <a:pt x="174" y="96"/>
                  </a:lnTo>
                  <a:close/>
                  <a:moveTo>
                    <a:pt x="207" y="178"/>
                  </a:moveTo>
                  <a:lnTo>
                    <a:pt x="203" y="178"/>
                  </a:lnTo>
                  <a:lnTo>
                    <a:pt x="200" y="174"/>
                  </a:lnTo>
                  <a:lnTo>
                    <a:pt x="203" y="174"/>
                  </a:lnTo>
                  <a:lnTo>
                    <a:pt x="203" y="174"/>
                  </a:lnTo>
                  <a:lnTo>
                    <a:pt x="203" y="170"/>
                  </a:lnTo>
                  <a:lnTo>
                    <a:pt x="200" y="170"/>
                  </a:lnTo>
                  <a:lnTo>
                    <a:pt x="203" y="170"/>
                  </a:lnTo>
                  <a:lnTo>
                    <a:pt x="200" y="170"/>
                  </a:lnTo>
                  <a:lnTo>
                    <a:pt x="200" y="167"/>
                  </a:lnTo>
                  <a:lnTo>
                    <a:pt x="200" y="167"/>
                  </a:lnTo>
                  <a:lnTo>
                    <a:pt x="200" y="167"/>
                  </a:lnTo>
                  <a:lnTo>
                    <a:pt x="196" y="163"/>
                  </a:lnTo>
                  <a:lnTo>
                    <a:pt x="196" y="163"/>
                  </a:lnTo>
                  <a:lnTo>
                    <a:pt x="200" y="163"/>
                  </a:lnTo>
                  <a:lnTo>
                    <a:pt x="200" y="159"/>
                  </a:lnTo>
                  <a:lnTo>
                    <a:pt x="196" y="159"/>
                  </a:lnTo>
                  <a:lnTo>
                    <a:pt x="200" y="156"/>
                  </a:lnTo>
                  <a:lnTo>
                    <a:pt x="203" y="156"/>
                  </a:lnTo>
                  <a:lnTo>
                    <a:pt x="207" y="152"/>
                  </a:lnTo>
                  <a:lnTo>
                    <a:pt x="207" y="156"/>
                  </a:lnTo>
                  <a:lnTo>
                    <a:pt x="211" y="156"/>
                  </a:lnTo>
                  <a:lnTo>
                    <a:pt x="211" y="152"/>
                  </a:lnTo>
                  <a:lnTo>
                    <a:pt x="211" y="148"/>
                  </a:lnTo>
                  <a:lnTo>
                    <a:pt x="211" y="148"/>
                  </a:lnTo>
                  <a:lnTo>
                    <a:pt x="211" y="148"/>
                  </a:lnTo>
                  <a:lnTo>
                    <a:pt x="211" y="152"/>
                  </a:lnTo>
                  <a:lnTo>
                    <a:pt x="211" y="156"/>
                  </a:lnTo>
                  <a:lnTo>
                    <a:pt x="214" y="163"/>
                  </a:lnTo>
                  <a:lnTo>
                    <a:pt x="211" y="167"/>
                  </a:lnTo>
                  <a:lnTo>
                    <a:pt x="211" y="170"/>
                  </a:lnTo>
                  <a:lnTo>
                    <a:pt x="211" y="178"/>
                  </a:lnTo>
                  <a:lnTo>
                    <a:pt x="207" y="1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76" name="Freeform 71"/>
            <p:cNvSpPr>
              <a:spLocks/>
            </p:cNvSpPr>
            <p:nvPr/>
          </p:nvSpPr>
          <p:spPr bwMode="auto">
            <a:xfrm>
              <a:off x="4578652" y="2455456"/>
              <a:ext cx="10293" cy="10293"/>
            </a:xfrm>
            <a:custGeom>
              <a:avLst/>
              <a:gdLst>
                <a:gd name="T0" fmla="*/ 0 w 8"/>
                <a:gd name="T1" fmla="*/ 0 h 8"/>
                <a:gd name="T2" fmla="*/ 0 w 8"/>
                <a:gd name="T3" fmla="*/ 4 h 8"/>
                <a:gd name="T4" fmla="*/ 4 w 8"/>
                <a:gd name="T5" fmla="*/ 8 h 8"/>
                <a:gd name="T6" fmla="*/ 8 w 8"/>
                <a:gd name="T7" fmla="*/ 4 h 8"/>
                <a:gd name="T8" fmla="*/ 8 w 8"/>
                <a:gd name="T9" fmla="*/ 4 h 8"/>
                <a:gd name="T10" fmla="*/ 0 w 8"/>
                <a:gd name="T11" fmla="*/ 0 h 8"/>
              </a:gdLst>
              <a:ahLst/>
              <a:cxnLst>
                <a:cxn ang="0">
                  <a:pos x="T0" y="T1"/>
                </a:cxn>
                <a:cxn ang="0">
                  <a:pos x="T2" y="T3"/>
                </a:cxn>
                <a:cxn ang="0">
                  <a:pos x="T4" y="T5"/>
                </a:cxn>
                <a:cxn ang="0">
                  <a:pos x="T6" y="T7"/>
                </a:cxn>
                <a:cxn ang="0">
                  <a:pos x="T8" y="T9"/>
                </a:cxn>
                <a:cxn ang="0">
                  <a:pos x="T10" y="T11"/>
                </a:cxn>
              </a:cxnLst>
              <a:rect l="0" t="0" r="r" b="b"/>
              <a:pathLst>
                <a:path w="8" h="8">
                  <a:moveTo>
                    <a:pt x="0" y="0"/>
                  </a:moveTo>
                  <a:lnTo>
                    <a:pt x="0" y="4"/>
                  </a:lnTo>
                  <a:lnTo>
                    <a:pt x="4" y="8"/>
                  </a:lnTo>
                  <a:lnTo>
                    <a:pt x="8" y="4"/>
                  </a:lnTo>
                  <a:lnTo>
                    <a:pt x="8" y="4"/>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77" name="Freeform 72"/>
            <p:cNvSpPr>
              <a:spLocks noEditPoints="1"/>
            </p:cNvSpPr>
            <p:nvPr/>
          </p:nvSpPr>
          <p:spPr bwMode="auto">
            <a:xfrm>
              <a:off x="4416536" y="2198129"/>
              <a:ext cx="243174" cy="243174"/>
            </a:xfrm>
            <a:custGeom>
              <a:avLst/>
              <a:gdLst>
                <a:gd name="T0" fmla="*/ 8 w 189"/>
                <a:gd name="T1" fmla="*/ 48 h 189"/>
                <a:gd name="T2" fmla="*/ 8 w 189"/>
                <a:gd name="T3" fmla="*/ 30 h 189"/>
                <a:gd name="T4" fmla="*/ 15 w 189"/>
                <a:gd name="T5" fmla="*/ 18 h 189"/>
                <a:gd name="T6" fmla="*/ 34 w 189"/>
                <a:gd name="T7" fmla="*/ 18 h 189"/>
                <a:gd name="T8" fmla="*/ 48 w 189"/>
                <a:gd name="T9" fmla="*/ 15 h 189"/>
                <a:gd name="T10" fmla="*/ 63 w 189"/>
                <a:gd name="T11" fmla="*/ 0 h 189"/>
                <a:gd name="T12" fmla="*/ 85 w 189"/>
                <a:gd name="T13" fmla="*/ 4 h 189"/>
                <a:gd name="T14" fmla="*/ 108 w 189"/>
                <a:gd name="T15" fmla="*/ 15 h 189"/>
                <a:gd name="T16" fmla="*/ 100 w 189"/>
                <a:gd name="T17" fmla="*/ 26 h 189"/>
                <a:gd name="T18" fmla="*/ 85 w 189"/>
                <a:gd name="T19" fmla="*/ 33 h 189"/>
                <a:gd name="T20" fmla="*/ 89 w 189"/>
                <a:gd name="T21" fmla="*/ 48 h 189"/>
                <a:gd name="T22" fmla="*/ 104 w 189"/>
                <a:gd name="T23" fmla="*/ 63 h 189"/>
                <a:gd name="T24" fmla="*/ 119 w 189"/>
                <a:gd name="T25" fmla="*/ 82 h 189"/>
                <a:gd name="T26" fmla="*/ 134 w 189"/>
                <a:gd name="T27" fmla="*/ 93 h 189"/>
                <a:gd name="T28" fmla="*/ 152 w 189"/>
                <a:gd name="T29" fmla="*/ 96 h 189"/>
                <a:gd name="T30" fmla="*/ 152 w 189"/>
                <a:gd name="T31" fmla="*/ 104 h 189"/>
                <a:gd name="T32" fmla="*/ 185 w 189"/>
                <a:gd name="T33" fmla="*/ 119 h 189"/>
                <a:gd name="T34" fmla="*/ 185 w 189"/>
                <a:gd name="T35" fmla="*/ 130 h 189"/>
                <a:gd name="T36" fmla="*/ 178 w 189"/>
                <a:gd name="T37" fmla="*/ 126 h 189"/>
                <a:gd name="T38" fmla="*/ 167 w 189"/>
                <a:gd name="T39" fmla="*/ 119 h 189"/>
                <a:gd name="T40" fmla="*/ 163 w 189"/>
                <a:gd name="T41" fmla="*/ 130 h 189"/>
                <a:gd name="T42" fmla="*/ 163 w 189"/>
                <a:gd name="T43" fmla="*/ 137 h 189"/>
                <a:gd name="T44" fmla="*/ 167 w 189"/>
                <a:gd name="T45" fmla="*/ 148 h 189"/>
                <a:gd name="T46" fmla="*/ 156 w 189"/>
                <a:gd name="T47" fmla="*/ 167 h 189"/>
                <a:gd name="T48" fmla="*/ 145 w 189"/>
                <a:gd name="T49" fmla="*/ 163 h 189"/>
                <a:gd name="T50" fmla="*/ 152 w 189"/>
                <a:gd name="T51" fmla="*/ 152 h 189"/>
                <a:gd name="T52" fmla="*/ 152 w 189"/>
                <a:gd name="T53" fmla="*/ 141 h 189"/>
                <a:gd name="T54" fmla="*/ 145 w 189"/>
                <a:gd name="T55" fmla="*/ 130 h 189"/>
                <a:gd name="T56" fmla="*/ 134 w 189"/>
                <a:gd name="T57" fmla="*/ 122 h 189"/>
                <a:gd name="T58" fmla="*/ 126 w 189"/>
                <a:gd name="T59" fmla="*/ 115 h 189"/>
                <a:gd name="T60" fmla="*/ 111 w 189"/>
                <a:gd name="T61" fmla="*/ 108 h 189"/>
                <a:gd name="T62" fmla="*/ 100 w 189"/>
                <a:gd name="T63" fmla="*/ 104 h 189"/>
                <a:gd name="T64" fmla="*/ 82 w 189"/>
                <a:gd name="T65" fmla="*/ 89 h 189"/>
                <a:gd name="T66" fmla="*/ 67 w 189"/>
                <a:gd name="T67" fmla="*/ 74 h 189"/>
                <a:gd name="T68" fmla="*/ 56 w 189"/>
                <a:gd name="T69" fmla="*/ 59 h 189"/>
                <a:gd name="T70" fmla="*/ 45 w 189"/>
                <a:gd name="T71" fmla="*/ 52 h 189"/>
                <a:gd name="T72" fmla="*/ 15 w 189"/>
                <a:gd name="T73" fmla="*/ 59 h 189"/>
                <a:gd name="T74" fmla="*/ 30 w 189"/>
                <a:gd name="T75" fmla="*/ 108 h 189"/>
                <a:gd name="T76" fmla="*/ 26 w 189"/>
                <a:gd name="T77" fmla="*/ 111 h 189"/>
                <a:gd name="T78" fmla="*/ 71 w 189"/>
                <a:gd name="T79" fmla="*/ 85 h 189"/>
                <a:gd name="T80" fmla="*/ 63 w 189"/>
                <a:gd name="T81" fmla="*/ 78 h 189"/>
                <a:gd name="T82" fmla="*/ 56 w 189"/>
                <a:gd name="T83" fmla="*/ 78 h 189"/>
                <a:gd name="T84" fmla="*/ 41 w 189"/>
                <a:gd name="T85" fmla="*/ 145 h 189"/>
                <a:gd name="T86" fmla="*/ 52 w 189"/>
                <a:gd name="T87" fmla="*/ 145 h 189"/>
                <a:gd name="T88" fmla="*/ 48 w 189"/>
                <a:gd name="T89" fmla="*/ 122 h 189"/>
                <a:gd name="T90" fmla="*/ 45 w 189"/>
                <a:gd name="T91" fmla="*/ 108 h 189"/>
                <a:gd name="T92" fmla="*/ 30 w 189"/>
                <a:gd name="T93" fmla="*/ 115 h 189"/>
                <a:gd name="T94" fmla="*/ 30 w 189"/>
                <a:gd name="T95" fmla="*/ 122 h 189"/>
                <a:gd name="T96" fmla="*/ 34 w 189"/>
                <a:gd name="T97" fmla="*/ 130 h 189"/>
                <a:gd name="T98" fmla="*/ 34 w 189"/>
                <a:gd name="T99" fmla="*/ 148 h 189"/>
                <a:gd name="T100" fmla="*/ 141 w 189"/>
                <a:gd name="T101" fmla="*/ 185 h 189"/>
                <a:gd name="T102" fmla="*/ 145 w 189"/>
                <a:gd name="T103" fmla="*/ 163 h 189"/>
                <a:gd name="T104" fmla="*/ 130 w 189"/>
                <a:gd name="T105" fmla="*/ 167 h 189"/>
                <a:gd name="T106" fmla="*/ 104 w 189"/>
                <a:gd name="T107" fmla="*/ 163 h 189"/>
                <a:gd name="T108" fmla="*/ 100 w 189"/>
                <a:gd name="T109" fmla="*/ 174 h 189"/>
                <a:gd name="T110" fmla="*/ 122 w 189"/>
                <a:gd name="T111" fmla="*/ 185 h 189"/>
                <a:gd name="T112" fmla="*/ 141 w 189"/>
                <a:gd name="T113"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9" h="189">
                  <a:moveTo>
                    <a:pt x="15" y="59"/>
                  </a:moveTo>
                  <a:lnTo>
                    <a:pt x="15" y="56"/>
                  </a:lnTo>
                  <a:lnTo>
                    <a:pt x="15" y="52"/>
                  </a:lnTo>
                  <a:lnTo>
                    <a:pt x="11" y="52"/>
                  </a:lnTo>
                  <a:lnTo>
                    <a:pt x="8" y="48"/>
                  </a:lnTo>
                  <a:lnTo>
                    <a:pt x="4" y="41"/>
                  </a:lnTo>
                  <a:lnTo>
                    <a:pt x="0" y="37"/>
                  </a:lnTo>
                  <a:lnTo>
                    <a:pt x="4" y="37"/>
                  </a:lnTo>
                  <a:lnTo>
                    <a:pt x="8" y="33"/>
                  </a:lnTo>
                  <a:lnTo>
                    <a:pt x="8" y="30"/>
                  </a:lnTo>
                  <a:lnTo>
                    <a:pt x="4" y="26"/>
                  </a:lnTo>
                  <a:lnTo>
                    <a:pt x="4" y="22"/>
                  </a:lnTo>
                  <a:lnTo>
                    <a:pt x="8" y="22"/>
                  </a:lnTo>
                  <a:lnTo>
                    <a:pt x="11" y="22"/>
                  </a:lnTo>
                  <a:lnTo>
                    <a:pt x="15" y="18"/>
                  </a:lnTo>
                  <a:lnTo>
                    <a:pt x="22" y="22"/>
                  </a:lnTo>
                  <a:lnTo>
                    <a:pt x="26" y="11"/>
                  </a:lnTo>
                  <a:lnTo>
                    <a:pt x="30" y="15"/>
                  </a:lnTo>
                  <a:lnTo>
                    <a:pt x="30" y="18"/>
                  </a:lnTo>
                  <a:lnTo>
                    <a:pt x="34" y="18"/>
                  </a:lnTo>
                  <a:lnTo>
                    <a:pt x="37" y="22"/>
                  </a:lnTo>
                  <a:lnTo>
                    <a:pt x="41" y="18"/>
                  </a:lnTo>
                  <a:lnTo>
                    <a:pt x="41" y="15"/>
                  </a:lnTo>
                  <a:lnTo>
                    <a:pt x="48" y="15"/>
                  </a:lnTo>
                  <a:lnTo>
                    <a:pt x="48" y="15"/>
                  </a:lnTo>
                  <a:lnTo>
                    <a:pt x="52" y="18"/>
                  </a:lnTo>
                  <a:lnTo>
                    <a:pt x="52" y="11"/>
                  </a:lnTo>
                  <a:lnTo>
                    <a:pt x="60" y="11"/>
                  </a:lnTo>
                  <a:lnTo>
                    <a:pt x="60" y="4"/>
                  </a:lnTo>
                  <a:lnTo>
                    <a:pt x="63" y="0"/>
                  </a:lnTo>
                  <a:lnTo>
                    <a:pt x="67" y="4"/>
                  </a:lnTo>
                  <a:lnTo>
                    <a:pt x="74" y="0"/>
                  </a:lnTo>
                  <a:lnTo>
                    <a:pt x="78" y="0"/>
                  </a:lnTo>
                  <a:lnTo>
                    <a:pt x="85" y="0"/>
                  </a:lnTo>
                  <a:lnTo>
                    <a:pt x="85" y="4"/>
                  </a:lnTo>
                  <a:lnTo>
                    <a:pt x="93" y="7"/>
                  </a:lnTo>
                  <a:lnTo>
                    <a:pt x="104" y="7"/>
                  </a:lnTo>
                  <a:lnTo>
                    <a:pt x="108" y="7"/>
                  </a:lnTo>
                  <a:lnTo>
                    <a:pt x="111" y="11"/>
                  </a:lnTo>
                  <a:lnTo>
                    <a:pt x="108" y="15"/>
                  </a:lnTo>
                  <a:lnTo>
                    <a:pt x="108" y="18"/>
                  </a:lnTo>
                  <a:lnTo>
                    <a:pt x="104" y="22"/>
                  </a:lnTo>
                  <a:lnTo>
                    <a:pt x="108" y="26"/>
                  </a:lnTo>
                  <a:lnTo>
                    <a:pt x="104" y="26"/>
                  </a:lnTo>
                  <a:lnTo>
                    <a:pt x="100" y="26"/>
                  </a:lnTo>
                  <a:lnTo>
                    <a:pt x="97" y="30"/>
                  </a:lnTo>
                  <a:lnTo>
                    <a:pt x="93" y="30"/>
                  </a:lnTo>
                  <a:lnTo>
                    <a:pt x="93" y="30"/>
                  </a:lnTo>
                  <a:lnTo>
                    <a:pt x="89" y="30"/>
                  </a:lnTo>
                  <a:lnTo>
                    <a:pt x="85" y="33"/>
                  </a:lnTo>
                  <a:lnTo>
                    <a:pt x="89" y="37"/>
                  </a:lnTo>
                  <a:lnTo>
                    <a:pt x="89" y="41"/>
                  </a:lnTo>
                  <a:lnTo>
                    <a:pt x="89" y="41"/>
                  </a:lnTo>
                  <a:lnTo>
                    <a:pt x="85" y="44"/>
                  </a:lnTo>
                  <a:lnTo>
                    <a:pt x="89" y="48"/>
                  </a:lnTo>
                  <a:lnTo>
                    <a:pt x="89" y="52"/>
                  </a:lnTo>
                  <a:lnTo>
                    <a:pt x="89" y="52"/>
                  </a:lnTo>
                  <a:lnTo>
                    <a:pt x="97" y="56"/>
                  </a:lnTo>
                  <a:lnTo>
                    <a:pt x="100" y="59"/>
                  </a:lnTo>
                  <a:lnTo>
                    <a:pt x="104" y="63"/>
                  </a:lnTo>
                  <a:lnTo>
                    <a:pt x="115" y="70"/>
                  </a:lnTo>
                  <a:lnTo>
                    <a:pt x="115" y="74"/>
                  </a:lnTo>
                  <a:lnTo>
                    <a:pt x="115" y="74"/>
                  </a:lnTo>
                  <a:lnTo>
                    <a:pt x="115" y="78"/>
                  </a:lnTo>
                  <a:lnTo>
                    <a:pt x="119" y="82"/>
                  </a:lnTo>
                  <a:lnTo>
                    <a:pt x="122" y="82"/>
                  </a:lnTo>
                  <a:lnTo>
                    <a:pt x="122" y="85"/>
                  </a:lnTo>
                  <a:lnTo>
                    <a:pt x="130" y="89"/>
                  </a:lnTo>
                  <a:lnTo>
                    <a:pt x="130" y="93"/>
                  </a:lnTo>
                  <a:lnTo>
                    <a:pt x="134" y="93"/>
                  </a:lnTo>
                  <a:lnTo>
                    <a:pt x="137" y="93"/>
                  </a:lnTo>
                  <a:lnTo>
                    <a:pt x="141" y="93"/>
                  </a:lnTo>
                  <a:lnTo>
                    <a:pt x="145" y="93"/>
                  </a:lnTo>
                  <a:lnTo>
                    <a:pt x="148" y="93"/>
                  </a:lnTo>
                  <a:lnTo>
                    <a:pt x="152" y="96"/>
                  </a:lnTo>
                  <a:lnTo>
                    <a:pt x="152" y="96"/>
                  </a:lnTo>
                  <a:lnTo>
                    <a:pt x="148" y="100"/>
                  </a:lnTo>
                  <a:lnTo>
                    <a:pt x="148" y="100"/>
                  </a:lnTo>
                  <a:lnTo>
                    <a:pt x="148" y="104"/>
                  </a:lnTo>
                  <a:lnTo>
                    <a:pt x="152" y="104"/>
                  </a:lnTo>
                  <a:lnTo>
                    <a:pt x="159" y="104"/>
                  </a:lnTo>
                  <a:lnTo>
                    <a:pt x="171" y="111"/>
                  </a:lnTo>
                  <a:lnTo>
                    <a:pt x="174" y="115"/>
                  </a:lnTo>
                  <a:lnTo>
                    <a:pt x="178" y="119"/>
                  </a:lnTo>
                  <a:lnTo>
                    <a:pt x="185" y="119"/>
                  </a:lnTo>
                  <a:lnTo>
                    <a:pt x="185" y="122"/>
                  </a:lnTo>
                  <a:lnTo>
                    <a:pt x="189" y="122"/>
                  </a:lnTo>
                  <a:lnTo>
                    <a:pt x="189" y="126"/>
                  </a:lnTo>
                  <a:lnTo>
                    <a:pt x="185" y="130"/>
                  </a:lnTo>
                  <a:lnTo>
                    <a:pt x="185" y="130"/>
                  </a:lnTo>
                  <a:lnTo>
                    <a:pt x="185" y="130"/>
                  </a:lnTo>
                  <a:lnTo>
                    <a:pt x="185" y="133"/>
                  </a:lnTo>
                  <a:lnTo>
                    <a:pt x="182" y="130"/>
                  </a:lnTo>
                  <a:lnTo>
                    <a:pt x="182" y="130"/>
                  </a:lnTo>
                  <a:lnTo>
                    <a:pt x="178" y="126"/>
                  </a:lnTo>
                  <a:lnTo>
                    <a:pt x="178" y="122"/>
                  </a:lnTo>
                  <a:lnTo>
                    <a:pt x="178" y="122"/>
                  </a:lnTo>
                  <a:lnTo>
                    <a:pt x="174" y="122"/>
                  </a:lnTo>
                  <a:lnTo>
                    <a:pt x="171" y="122"/>
                  </a:lnTo>
                  <a:lnTo>
                    <a:pt x="167" y="119"/>
                  </a:lnTo>
                  <a:lnTo>
                    <a:pt x="167" y="119"/>
                  </a:lnTo>
                  <a:lnTo>
                    <a:pt x="163" y="122"/>
                  </a:lnTo>
                  <a:lnTo>
                    <a:pt x="163" y="126"/>
                  </a:lnTo>
                  <a:lnTo>
                    <a:pt x="163" y="126"/>
                  </a:lnTo>
                  <a:lnTo>
                    <a:pt x="163" y="130"/>
                  </a:lnTo>
                  <a:lnTo>
                    <a:pt x="159" y="130"/>
                  </a:lnTo>
                  <a:lnTo>
                    <a:pt x="159" y="133"/>
                  </a:lnTo>
                  <a:lnTo>
                    <a:pt x="159" y="133"/>
                  </a:lnTo>
                  <a:lnTo>
                    <a:pt x="159" y="137"/>
                  </a:lnTo>
                  <a:lnTo>
                    <a:pt x="163" y="137"/>
                  </a:lnTo>
                  <a:lnTo>
                    <a:pt x="167" y="141"/>
                  </a:lnTo>
                  <a:lnTo>
                    <a:pt x="167" y="141"/>
                  </a:lnTo>
                  <a:lnTo>
                    <a:pt x="167" y="145"/>
                  </a:lnTo>
                  <a:lnTo>
                    <a:pt x="167" y="148"/>
                  </a:lnTo>
                  <a:lnTo>
                    <a:pt x="167" y="148"/>
                  </a:lnTo>
                  <a:lnTo>
                    <a:pt x="163" y="148"/>
                  </a:lnTo>
                  <a:lnTo>
                    <a:pt x="163" y="152"/>
                  </a:lnTo>
                  <a:lnTo>
                    <a:pt x="163" y="159"/>
                  </a:lnTo>
                  <a:lnTo>
                    <a:pt x="156" y="163"/>
                  </a:lnTo>
                  <a:lnTo>
                    <a:pt x="156" y="167"/>
                  </a:lnTo>
                  <a:lnTo>
                    <a:pt x="156" y="167"/>
                  </a:lnTo>
                  <a:lnTo>
                    <a:pt x="148" y="167"/>
                  </a:lnTo>
                  <a:lnTo>
                    <a:pt x="145" y="167"/>
                  </a:lnTo>
                  <a:lnTo>
                    <a:pt x="145" y="163"/>
                  </a:lnTo>
                  <a:lnTo>
                    <a:pt x="145" y="163"/>
                  </a:lnTo>
                  <a:lnTo>
                    <a:pt x="148" y="159"/>
                  </a:lnTo>
                  <a:lnTo>
                    <a:pt x="152" y="159"/>
                  </a:lnTo>
                  <a:lnTo>
                    <a:pt x="152" y="156"/>
                  </a:lnTo>
                  <a:lnTo>
                    <a:pt x="152" y="152"/>
                  </a:lnTo>
                  <a:lnTo>
                    <a:pt x="152" y="152"/>
                  </a:lnTo>
                  <a:lnTo>
                    <a:pt x="152" y="152"/>
                  </a:lnTo>
                  <a:lnTo>
                    <a:pt x="156" y="152"/>
                  </a:lnTo>
                  <a:lnTo>
                    <a:pt x="156" y="148"/>
                  </a:lnTo>
                  <a:lnTo>
                    <a:pt x="152" y="145"/>
                  </a:lnTo>
                  <a:lnTo>
                    <a:pt x="152" y="141"/>
                  </a:lnTo>
                  <a:lnTo>
                    <a:pt x="148" y="137"/>
                  </a:lnTo>
                  <a:lnTo>
                    <a:pt x="148" y="133"/>
                  </a:lnTo>
                  <a:lnTo>
                    <a:pt x="148" y="130"/>
                  </a:lnTo>
                  <a:lnTo>
                    <a:pt x="145" y="126"/>
                  </a:lnTo>
                  <a:lnTo>
                    <a:pt x="145" y="130"/>
                  </a:lnTo>
                  <a:lnTo>
                    <a:pt x="137" y="126"/>
                  </a:lnTo>
                  <a:lnTo>
                    <a:pt x="137" y="126"/>
                  </a:lnTo>
                  <a:lnTo>
                    <a:pt x="134" y="126"/>
                  </a:lnTo>
                  <a:lnTo>
                    <a:pt x="134" y="122"/>
                  </a:lnTo>
                  <a:lnTo>
                    <a:pt x="134" y="122"/>
                  </a:lnTo>
                  <a:lnTo>
                    <a:pt x="134" y="119"/>
                  </a:lnTo>
                  <a:lnTo>
                    <a:pt x="130" y="119"/>
                  </a:lnTo>
                  <a:lnTo>
                    <a:pt x="130" y="119"/>
                  </a:lnTo>
                  <a:lnTo>
                    <a:pt x="126" y="119"/>
                  </a:lnTo>
                  <a:lnTo>
                    <a:pt x="126" y="115"/>
                  </a:lnTo>
                  <a:lnTo>
                    <a:pt x="122" y="115"/>
                  </a:lnTo>
                  <a:lnTo>
                    <a:pt x="122" y="115"/>
                  </a:lnTo>
                  <a:lnTo>
                    <a:pt x="119" y="115"/>
                  </a:lnTo>
                  <a:lnTo>
                    <a:pt x="115" y="108"/>
                  </a:lnTo>
                  <a:lnTo>
                    <a:pt x="111" y="108"/>
                  </a:lnTo>
                  <a:lnTo>
                    <a:pt x="108" y="108"/>
                  </a:lnTo>
                  <a:lnTo>
                    <a:pt x="108" y="108"/>
                  </a:lnTo>
                  <a:lnTo>
                    <a:pt x="104" y="108"/>
                  </a:lnTo>
                  <a:lnTo>
                    <a:pt x="104" y="104"/>
                  </a:lnTo>
                  <a:lnTo>
                    <a:pt x="100" y="104"/>
                  </a:lnTo>
                  <a:lnTo>
                    <a:pt x="97" y="104"/>
                  </a:lnTo>
                  <a:lnTo>
                    <a:pt x="93" y="100"/>
                  </a:lnTo>
                  <a:lnTo>
                    <a:pt x="85" y="93"/>
                  </a:lnTo>
                  <a:lnTo>
                    <a:pt x="82" y="89"/>
                  </a:lnTo>
                  <a:lnTo>
                    <a:pt x="82" y="89"/>
                  </a:lnTo>
                  <a:lnTo>
                    <a:pt x="78" y="85"/>
                  </a:lnTo>
                  <a:lnTo>
                    <a:pt x="74" y="85"/>
                  </a:lnTo>
                  <a:lnTo>
                    <a:pt x="74" y="82"/>
                  </a:lnTo>
                  <a:lnTo>
                    <a:pt x="71" y="78"/>
                  </a:lnTo>
                  <a:lnTo>
                    <a:pt x="67" y="74"/>
                  </a:lnTo>
                  <a:lnTo>
                    <a:pt x="63" y="74"/>
                  </a:lnTo>
                  <a:lnTo>
                    <a:pt x="63" y="70"/>
                  </a:lnTo>
                  <a:lnTo>
                    <a:pt x="60" y="67"/>
                  </a:lnTo>
                  <a:lnTo>
                    <a:pt x="60" y="67"/>
                  </a:lnTo>
                  <a:lnTo>
                    <a:pt x="56" y="59"/>
                  </a:lnTo>
                  <a:lnTo>
                    <a:pt x="56" y="59"/>
                  </a:lnTo>
                  <a:lnTo>
                    <a:pt x="56" y="56"/>
                  </a:lnTo>
                  <a:lnTo>
                    <a:pt x="52" y="56"/>
                  </a:lnTo>
                  <a:lnTo>
                    <a:pt x="48" y="52"/>
                  </a:lnTo>
                  <a:lnTo>
                    <a:pt x="45" y="52"/>
                  </a:lnTo>
                  <a:lnTo>
                    <a:pt x="34" y="48"/>
                  </a:lnTo>
                  <a:lnTo>
                    <a:pt x="26" y="52"/>
                  </a:lnTo>
                  <a:lnTo>
                    <a:pt x="26" y="56"/>
                  </a:lnTo>
                  <a:lnTo>
                    <a:pt x="22" y="59"/>
                  </a:lnTo>
                  <a:lnTo>
                    <a:pt x="15" y="59"/>
                  </a:lnTo>
                  <a:lnTo>
                    <a:pt x="15" y="59"/>
                  </a:lnTo>
                  <a:close/>
                  <a:moveTo>
                    <a:pt x="26" y="111"/>
                  </a:moveTo>
                  <a:lnTo>
                    <a:pt x="30" y="111"/>
                  </a:lnTo>
                  <a:lnTo>
                    <a:pt x="30" y="108"/>
                  </a:lnTo>
                  <a:lnTo>
                    <a:pt x="30" y="108"/>
                  </a:lnTo>
                  <a:lnTo>
                    <a:pt x="30" y="108"/>
                  </a:lnTo>
                  <a:lnTo>
                    <a:pt x="30" y="108"/>
                  </a:lnTo>
                  <a:lnTo>
                    <a:pt x="26" y="108"/>
                  </a:lnTo>
                  <a:lnTo>
                    <a:pt x="26" y="111"/>
                  </a:lnTo>
                  <a:lnTo>
                    <a:pt x="26" y="111"/>
                  </a:lnTo>
                  <a:close/>
                  <a:moveTo>
                    <a:pt x="71" y="85"/>
                  </a:moveTo>
                  <a:lnTo>
                    <a:pt x="71" y="85"/>
                  </a:lnTo>
                  <a:lnTo>
                    <a:pt x="71" y="85"/>
                  </a:lnTo>
                  <a:lnTo>
                    <a:pt x="71" y="85"/>
                  </a:lnTo>
                  <a:lnTo>
                    <a:pt x="71" y="85"/>
                  </a:lnTo>
                  <a:close/>
                  <a:moveTo>
                    <a:pt x="56" y="78"/>
                  </a:moveTo>
                  <a:lnTo>
                    <a:pt x="56" y="78"/>
                  </a:lnTo>
                  <a:lnTo>
                    <a:pt x="56" y="78"/>
                  </a:lnTo>
                  <a:lnTo>
                    <a:pt x="60" y="78"/>
                  </a:lnTo>
                  <a:lnTo>
                    <a:pt x="63" y="78"/>
                  </a:lnTo>
                  <a:lnTo>
                    <a:pt x="63" y="78"/>
                  </a:lnTo>
                  <a:lnTo>
                    <a:pt x="60" y="74"/>
                  </a:lnTo>
                  <a:lnTo>
                    <a:pt x="60" y="78"/>
                  </a:lnTo>
                  <a:lnTo>
                    <a:pt x="56" y="78"/>
                  </a:lnTo>
                  <a:lnTo>
                    <a:pt x="56" y="78"/>
                  </a:lnTo>
                  <a:close/>
                  <a:moveTo>
                    <a:pt x="37" y="152"/>
                  </a:moveTo>
                  <a:lnTo>
                    <a:pt x="37" y="148"/>
                  </a:lnTo>
                  <a:lnTo>
                    <a:pt x="37" y="152"/>
                  </a:lnTo>
                  <a:lnTo>
                    <a:pt x="41" y="148"/>
                  </a:lnTo>
                  <a:lnTo>
                    <a:pt x="41" y="145"/>
                  </a:lnTo>
                  <a:lnTo>
                    <a:pt x="41" y="145"/>
                  </a:lnTo>
                  <a:lnTo>
                    <a:pt x="45" y="145"/>
                  </a:lnTo>
                  <a:lnTo>
                    <a:pt x="48" y="145"/>
                  </a:lnTo>
                  <a:lnTo>
                    <a:pt x="48" y="145"/>
                  </a:lnTo>
                  <a:lnTo>
                    <a:pt x="52" y="145"/>
                  </a:lnTo>
                  <a:lnTo>
                    <a:pt x="52" y="137"/>
                  </a:lnTo>
                  <a:lnTo>
                    <a:pt x="52" y="137"/>
                  </a:lnTo>
                  <a:lnTo>
                    <a:pt x="48" y="130"/>
                  </a:lnTo>
                  <a:lnTo>
                    <a:pt x="52" y="126"/>
                  </a:lnTo>
                  <a:lnTo>
                    <a:pt x="48" y="122"/>
                  </a:lnTo>
                  <a:lnTo>
                    <a:pt x="52" y="119"/>
                  </a:lnTo>
                  <a:lnTo>
                    <a:pt x="52" y="119"/>
                  </a:lnTo>
                  <a:lnTo>
                    <a:pt x="52" y="115"/>
                  </a:lnTo>
                  <a:lnTo>
                    <a:pt x="48" y="111"/>
                  </a:lnTo>
                  <a:lnTo>
                    <a:pt x="45" y="108"/>
                  </a:lnTo>
                  <a:lnTo>
                    <a:pt x="45" y="108"/>
                  </a:lnTo>
                  <a:lnTo>
                    <a:pt x="41" y="108"/>
                  </a:lnTo>
                  <a:lnTo>
                    <a:pt x="41" y="108"/>
                  </a:lnTo>
                  <a:lnTo>
                    <a:pt x="34" y="115"/>
                  </a:lnTo>
                  <a:lnTo>
                    <a:pt x="30" y="115"/>
                  </a:lnTo>
                  <a:lnTo>
                    <a:pt x="26" y="111"/>
                  </a:lnTo>
                  <a:lnTo>
                    <a:pt x="26" y="115"/>
                  </a:lnTo>
                  <a:lnTo>
                    <a:pt x="26" y="119"/>
                  </a:lnTo>
                  <a:lnTo>
                    <a:pt x="30" y="119"/>
                  </a:lnTo>
                  <a:lnTo>
                    <a:pt x="30" y="122"/>
                  </a:lnTo>
                  <a:lnTo>
                    <a:pt x="34" y="122"/>
                  </a:lnTo>
                  <a:lnTo>
                    <a:pt x="34" y="126"/>
                  </a:lnTo>
                  <a:lnTo>
                    <a:pt x="30" y="130"/>
                  </a:lnTo>
                  <a:lnTo>
                    <a:pt x="30" y="130"/>
                  </a:lnTo>
                  <a:lnTo>
                    <a:pt x="34" y="130"/>
                  </a:lnTo>
                  <a:lnTo>
                    <a:pt x="34" y="133"/>
                  </a:lnTo>
                  <a:lnTo>
                    <a:pt x="34" y="133"/>
                  </a:lnTo>
                  <a:lnTo>
                    <a:pt x="30" y="141"/>
                  </a:lnTo>
                  <a:lnTo>
                    <a:pt x="30" y="141"/>
                  </a:lnTo>
                  <a:lnTo>
                    <a:pt x="34" y="148"/>
                  </a:lnTo>
                  <a:lnTo>
                    <a:pt x="37" y="152"/>
                  </a:lnTo>
                  <a:lnTo>
                    <a:pt x="37" y="152"/>
                  </a:lnTo>
                  <a:close/>
                  <a:moveTo>
                    <a:pt x="141" y="189"/>
                  </a:moveTo>
                  <a:lnTo>
                    <a:pt x="141" y="185"/>
                  </a:lnTo>
                  <a:lnTo>
                    <a:pt x="141" y="185"/>
                  </a:lnTo>
                  <a:lnTo>
                    <a:pt x="141" y="182"/>
                  </a:lnTo>
                  <a:lnTo>
                    <a:pt x="137" y="178"/>
                  </a:lnTo>
                  <a:lnTo>
                    <a:pt x="141" y="171"/>
                  </a:lnTo>
                  <a:lnTo>
                    <a:pt x="145" y="167"/>
                  </a:lnTo>
                  <a:lnTo>
                    <a:pt x="145" y="163"/>
                  </a:lnTo>
                  <a:lnTo>
                    <a:pt x="141" y="159"/>
                  </a:lnTo>
                  <a:lnTo>
                    <a:pt x="137" y="163"/>
                  </a:lnTo>
                  <a:lnTo>
                    <a:pt x="137" y="163"/>
                  </a:lnTo>
                  <a:lnTo>
                    <a:pt x="134" y="163"/>
                  </a:lnTo>
                  <a:lnTo>
                    <a:pt x="130" y="167"/>
                  </a:lnTo>
                  <a:lnTo>
                    <a:pt x="122" y="167"/>
                  </a:lnTo>
                  <a:lnTo>
                    <a:pt x="115" y="167"/>
                  </a:lnTo>
                  <a:lnTo>
                    <a:pt x="111" y="167"/>
                  </a:lnTo>
                  <a:lnTo>
                    <a:pt x="108" y="163"/>
                  </a:lnTo>
                  <a:lnTo>
                    <a:pt x="104" y="163"/>
                  </a:lnTo>
                  <a:lnTo>
                    <a:pt x="104" y="167"/>
                  </a:lnTo>
                  <a:lnTo>
                    <a:pt x="100" y="163"/>
                  </a:lnTo>
                  <a:lnTo>
                    <a:pt x="97" y="167"/>
                  </a:lnTo>
                  <a:lnTo>
                    <a:pt x="97" y="171"/>
                  </a:lnTo>
                  <a:lnTo>
                    <a:pt x="100" y="174"/>
                  </a:lnTo>
                  <a:lnTo>
                    <a:pt x="104" y="174"/>
                  </a:lnTo>
                  <a:lnTo>
                    <a:pt x="111" y="178"/>
                  </a:lnTo>
                  <a:lnTo>
                    <a:pt x="111" y="178"/>
                  </a:lnTo>
                  <a:lnTo>
                    <a:pt x="115" y="182"/>
                  </a:lnTo>
                  <a:lnTo>
                    <a:pt x="122" y="185"/>
                  </a:lnTo>
                  <a:lnTo>
                    <a:pt x="126" y="182"/>
                  </a:lnTo>
                  <a:lnTo>
                    <a:pt x="130" y="185"/>
                  </a:lnTo>
                  <a:lnTo>
                    <a:pt x="130" y="185"/>
                  </a:lnTo>
                  <a:lnTo>
                    <a:pt x="137" y="189"/>
                  </a:lnTo>
                  <a:lnTo>
                    <a:pt x="141" y="18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78" name="Freeform 73"/>
            <p:cNvSpPr>
              <a:spLocks noEditPoints="1"/>
            </p:cNvSpPr>
            <p:nvPr/>
          </p:nvSpPr>
          <p:spPr bwMode="auto">
            <a:xfrm>
              <a:off x="4111604" y="2274041"/>
              <a:ext cx="262473" cy="181415"/>
            </a:xfrm>
            <a:custGeom>
              <a:avLst/>
              <a:gdLst>
                <a:gd name="T0" fmla="*/ 32 w 55"/>
                <a:gd name="T1" fmla="*/ 3 h 38"/>
                <a:gd name="T2" fmla="*/ 33 w 55"/>
                <a:gd name="T3" fmla="*/ 4 h 38"/>
                <a:gd name="T4" fmla="*/ 37 w 55"/>
                <a:gd name="T5" fmla="*/ 6 h 38"/>
                <a:gd name="T6" fmla="*/ 40 w 55"/>
                <a:gd name="T7" fmla="*/ 6 h 38"/>
                <a:gd name="T8" fmla="*/ 43 w 55"/>
                <a:gd name="T9" fmla="*/ 6 h 38"/>
                <a:gd name="T10" fmla="*/ 46 w 55"/>
                <a:gd name="T11" fmla="*/ 6 h 38"/>
                <a:gd name="T12" fmla="*/ 51 w 55"/>
                <a:gd name="T13" fmla="*/ 7 h 38"/>
                <a:gd name="T14" fmla="*/ 50 w 55"/>
                <a:gd name="T15" fmla="*/ 9 h 38"/>
                <a:gd name="T16" fmla="*/ 48 w 55"/>
                <a:gd name="T17" fmla="*/ 12 h 38"/>
                <a:gd name="T18" fmla="*/ 44 w 55"/>
                <a:gd name="T19" fmla="*/ 13 h 38"/>
                <a:gd name="T20" fmla="*/ 42 w 55"/>
                <a:gd name="T21" fmla="*/ 15 h 38"/>
                <a:gd name="T22" fmla="*/ 41 w 55"/>
                <a:gd name="T23" fmla="*/ 16 h 38"/>
                <a:gd name="T24" fmla="*/ 40 w 55"/>
                <a:gd name="T25" fmla="*/ 18 h 38"/>
                <a:gd name="T26" fmla="*/ 37 w 55"/>
                <a:gd name="T27" fmla="*/ 21 h 38"/>
                <a:gd name="T28" fmla="*/ 38 w 55"/>
                <a:gd name="T29" fmla="*/ 24 h 38"/>
                <a:gd name="T30" fmla="*/ 37 w 55"/>
                <a:gd name="T31" fmla="*/ 26 h 38"/>
                <a:gd name="T32" fmla="*/ 35 w 55"/>
                <a:gd name="T33" fmla="*/ 30 h 38"/>
                <a:gd name="T34" fmla="*/ 34 w 55"/>
                <a:gd name="T35" fmla="*/ 31 h 38"/>
                <a:gd name="T36" fmla="*/ 30 w 55"/>
                <a:gd name="T37" fmla="*/ 34 h 38"/>
                <a:gd name="T38" fmla="*/ 28 w 55"/>
                <a:gd name="T39" fmla="*/ 34 h 38"/>
                <a:gd name="T40" fmla="*/ 26 w 55"/>
                <a:gd name="T41" fmla="*/ 34 h 38"/>
                <a:gd name="T42" fmla="*/ 22 w 55"/>
                <a:gd name="T43" fmla="*/ 34 h 38"/>
                <a:gd name="T44" fmla="*/ 19 w 55"/>
                <a:gd name="T45" fmla="*/ 36 h 38"/>
                <a:gd name="T46" fmla="*/ 16 w 55"/>
                <a:gd name="T47" fmla="*/ 37 h 38"/>
                <a:gd name="T48" fmla="*/ 12 w 55"/>
                <a:gd name="T49" fmla="*/ 36 h 38"/>
                <a:gd name="T50" fmla="*/ 10 w 55"/>
                <a:gd name="T51" fmla="*/ 32 h 38"/>
                <a:gd name="T52" fmla="*/ 8 w 55"/>
                <a:gd name="T53" fmla="*/ 31 h 38"/>
                <a:gd name="T54" fmla="*/ 9 w 55"/>
                <a:gd name="T55" fmla="*/ 28 h 38"/>
                <a:gd name="T56" fmla="*/ 8 w 55"/>
                <a:gd name="T57" fmla="*/ 26 h 38"/>
                <a:gd name="T58" fmla="*/ 8 w 55"/>
                <a:gd name="T59" fmla="*/ 22 h 38"/>
                <a:gd name="T60" fmla="*/ 9 w 55"/>
                <a:gd name="T61" fmla="*/ 20 h 38"/>
                <a:gd name="T62" fmla="*/ 10 w 55"/>
                <a:gd name="T63" fmla="*/ 17 h 38"/>
                <a:gd name="T64" fmla="*/ 12 w 55"/>
                <a:gd name="T65" fmla="*/ 12 h 38"/>
                <a:gd name="T66" fmla="*/ 12 w 55"/>
                <a:gd name="T67" fmla="*/ 10 h 38"/>
                <a:gd name="T68" fmla="*/ 9 w 55"/>
                <a:gd name="T69" fmla="*/ 10 h 38"/>
                <a:gd name="T70" fmla="*/ 4 w 55"/>
                <a:gd name="T71" fmla="*/ 9 h 38"/>
                <a:gd name="T72" fmla="*/ 2 w 55"/>
                <a:gd name="T73" fmla="*/ 9 h 38"/>
                <a:gd name="T74" fmla="*/ 2 w 55"/>
                <a:gd name="T75" fmla="*/ 7 h 38"/>
                <a:gd name="T76" fmla="*/ 2 w 55"/>
                <a:gd name="T77" fmla="*/ 6 h 38"/>
                <a:gd name="T78" fmla="*/ 2 w 55"/>
                <a:gd name="T79" fmla="*/ 5 h 38"/>
                <a:gd name="T80" fmla="*/ 1 w 55"/>
                <a:gd name="T81" fmla="*/ 5 h 38"/>
                <a:gd name="T82" fmla="*/ 2 w 55"/>
                <a:gd name="T83" fmla="*/ 2 h 38"/>
                <a:gd name="T84" fmla="*/ 5 w 55"/>
                <a:gd name="T85" fmla="*/ 2 h 38"/>
                <a:gd name="T86" fmla="*/ 6 w 55"/>
                <a:gd name="T87" fmla="*/ 0 h 38"/>
                <a:gd name="T88" fmla="*/ 8 w 55"/>
                <a:gd name="T89" fmla="*/ 0 h 38"/>
                <a:gd name="T90" fmla="*/ 11 w 55"/>
                <a:gd name="T91" fmla="*/ 1 h 38"/>
                <a:gd name="T92" fmla="*/ 14 w 55"/>
                <a:gd name="T93" fmla="*/ 1 h 38"/>
                <a:gd name="T94" fmla="*/ 19 w 55"/>
                <a:gd name="T95" fmla="*/ 2 h 38"/>
                <a:gd name="T96" fmla="*/ 24 w 55"/>
                <a:gd name="T97" fmla="*/ 2 h 38"/>
                <a:gd name="T98" fmla="*/ 27 w 55"/>
                <a:gd name="T99" fmla="*/ 2 h 38"/>
                <a:gd name="T100" fmla="*/ 30 w 55"/>
                <a:gd name="T101" fmla="*/ 2 h 38"/>
                <a:gd name="T102" fmla="*/ 53 w 55"/>
                <a:gd name="T103" fmla="*/ 20 h 38"/>
                <a:gd name="T104" fmla="*/ 55 w 55"/>
                <a:gd name="T105" fmla="*/ 20 h 38"/>
                <a:gd name="T106" fmla="*/ 53 w 55"/>
                <a:gd name="T107" fmla="*/ 20 h 38"/>
                <a:gd name="T108" fmla="*/ 52 w 55"/>
                <a:gd name="T109" fmla="*/ 20 h 38"/>
                <a:gd name="T110" fmla="*/ 49 w 55"/>
                <a:gd name="T111" fmla="*/ 21 h 38"/>
                <a:gd name="T112" fmla="*/ 50 w 55"/>
                <a:gd name="T113" fmla="*/ 22 h 38"/>
                <a:gd name="T114" fmla="*/ 46 w 55"/>
                <a:gd name="T115" fmla="*/ 24 h 38"/>
                <a:gd name="T116" fmla="*/ 44 w 55"/>
                <a:gd name="T117"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 h="38">
                  <a:moveTo>
                    <a:pt x="31" y="2"/>
                  </a:moveTo>
                  <a:cubicBezTo>
                    <a:pt x="32" y="2"/>
                    <a:pt x="32" y="2"/>
                    <a:pt x="32" y="2"/>
                  </a:cubicBezTo>
                  <a:cubicBezTo>
                    <a:pt x="32" y="3"/>
                    <a:pt x="32" y="3"/>
                    <a:pt x="32" y="3"/>
                  </a:cubicBezTo>
                  <a:cubicBezTo>
                    <a:pt x="33" y="3"/>
                    <a:pt x="33" y="3"/>
                    <a:pt x="33" y="3"/>
                  </a:cubicBezTo>
                  <a:cubicBezTo>
                    <a:pt x="33" y="4"/>
                    <a:pt x="33" y="4"/>
                    <a:pt x="33" y="4"/>
                  </a:cubicBezTo>
                  <a:cubicBezTo>
                    <a:pt x="33" y="4"/>
                    <a:pt x="33" y="4"/>
                    <a:pt x="33" y="4"/>
                  </a:cubicBezTo>
                  <a:cubicBezTo>
                    <a:pt x="34" y="4"/>
                    <a:pt x="34" y="4"/>
                    <a:pt x="34" y="4"/>
                  </a:cubicBezTo>
                  <a:cubicBezTo>
                    <a:pt x="36" y="5"/>
                    <a:pt x="36" y="5"/>
                    <a:pt x="36" y="5"/>
                  </a:cubicBezTo>
                  <a:cubicBezTo>
                    <a:pt x="37" y="6"/>
                    <a:pt x="37" y="6"/>
                    <a:pt x="37" y="6"/>
                  </a:cubicBezTo>
                  <a:cubicBezTo>
                    <a:pt x="38" y="5"/>
                    <a:pt x="38" y="5"/>
                    <a:pt x="38" y="5"/>
                  </a:cubicBezTo>
                  <a:cubicBezTo>
                    <a:pt x="39" y="6"/>
                    <a:pt x="39" y="6"/>
                    <a:pt x="39" y="6"/>
                  </a:cubicBezTo>
                  <a:cubicBezTo>
                    <a:pt x="40" y="6"/>
                    <a:pt x="40" y="6"/>
                    <a:pt x="40" y="6"/>
                  </a:cubicBezTo>
                  <a:cubicBezTo>
                    <a:pt x="40" y="6"/>
                    <a:pt x="40" y="6"/>
                    <a:pt x="40" y="6"/>
                  </a:cubicBezTo>
                  <a:cubicBezTo>
                    <a:pt x="41" y="6"/>
                    <a:pt x="41" y="6"/>
                    <a:pt x="41" y="6"/>
                  </a:cubicBezTo>
                  <a:cubicBezTo>
                    <a:pt x="43" y="6"/>
                    <a:pt x="43" y="6"/>
                    <a:pt x="43" y="6"/>
                  </a:cubicBezTo>
                  <a:cubicBezTo>
                    <a:pt x="44" y="6"/>
                    <a:pt x="44" y="6"/>
                    <a:pt x="44" y="6"/>
                  </a:cubicBezTo>
                  <a:cubicBezTo>
                    <a:pt x="45" y="6"/>
                    <a:pt x="45" y="6"/>
                    <a:pt x="45" y="6"/>
                  </a:cubicBezTo>
                  <a:cubicBezTo>
                    <a:pt x="46" y="6"/>
                    <a:pt x="46" y="6"/>
                    <a:pt x="46" y="6"/>
                  </a:cubicBezTo>
                  <a:cubicBezTo>
                    <a:pt x="48" y="6"/>
                    <a:pt x="48" y="6"/>
                    <a:pt x="48" y="6"/>
                  </a:cubicBezTo>
                  <a:cubicBezTo>
                    <a:pt x="50" y="7"/>
                    <a:pt x="50" y="7"/>
                    <a:pt x="50" y="7"/>
                  </a:cubicBezTo>
                  <a:cubicBezTo>
                    <a:pt x="51" y="7"/>
                    <a:pt x="51" y="7"/>
                    <a:pt x="51" y="7"/>
                  </a:cubicBezTo>
                  <a:cubicBezTo>
                    <a:pt x="51" y="8"/>
                    <a:pt x="51" y="8"/>
                    <a:pt x="51" y="8"/>
                  </a:cubicBezTo>
                  <a:cubicBezTo>
                    <a:pt x="50" y="8"/>
                    <a:pt x="50" y="8"/>
                    <a:pt x="50" y="8"/>
                  </a:cubicBezTo>
                  <a:cubicBezTo>
                    <a:pt x="50" y="9"/>
                    <a:pt x="50" y="9"/>
                    <a:pt x="50" y="9"/>
                  </a:cubicBezTo>
                  <a:cubicBezTo>
                    <a:pt x="50" y="10"/>
                    <a:pt x="50" y="10"/>
                    <a:pt x="50" y="10"/>
                  </a:cubicBezTo>
                  <a:cubicBezTo>
                    <a:pt x="50" y="11"/>
                    <a:pt x="50" y="11"/>
                    <a:pt x="50" y="11"/>
                  </a:cubicBezTo>
                  <a:cubicBezTo>
                    <a:pt x="48" y="12"/>
                    <a:pt x="48" y="12"/>
                    <a:pt x="48" y="12"/>
                  </a:cubicBezTo>
                  <a:cubicBezTo>
                    <a:pt x="48" y="12"/>
                    <a:pt x="47" y="13"/>
                    <a:pt x="47" y="13"/>
                  </a:cubicBezTo>
                  <a:cubicBezTo>
                    <a:pt x="47" y="13"/>
                    <a:pt x="46" y="13"/>
                    <a:pt x="46" y="13"/>
                  </a:cubicBezTo>
                  <a:cubicBezTo>
                    <a:pt x="44" y="13"/>
                    <a:pt x="44" y="13"/>
                    <a:pt x="44" y="13"/>
                  </a:cubicBezTo>
                  <a:cubicBezTo>
                    <a:pt x="43" y="14"/>
                    <a:pt x="43" y="14"/>
                    <a:pt x="43" y="14"/>
                  </a:cubicBezTo>
                  <a:cubicBezTo>
                    <a:pt x="42" y="15"/>
                    <a:pt x="42" y="15"/>
                    <a:pt x="42" y="15"/>
                  </a:cubicBezTo>
                  <a:cubicBezTo>
                    <a:pt x="42" y="15"/>
                    <a:pt x="42" y="15"/>
                    <a:pt x="42" y="15"/>
                  </a:cubicBezTo>
                  <a:cubicBezTo>
                    <a:pt x="42" y="16"/>
                    <a:pt x="42" y="16"/>
                    <a:pt x="42" y="16"/>
                  </a:cubicBezTo>
                  <a:cubicBezTo>
                    <a:pt x="42" y="16"/>
                    <a:pt x="42" y="16"/>
                    <a:pt x="42" y="16"/>
                  </a:cubicBezTo>
                  <a:cubicBezTo>
                    <a:pt x="41" y="16"/>
                    <a:pt x="41" y="16"/>
                    <a:pt x="41" y="16"/>
                  </a:cubicBezTo>
                  <a:cubicBezTo>
                    <a:pt x="42" y="16"/>
                    <a:pt x="42" y="16"/>
                    <a:pt x="42" y="16"/>
                  </a:cubicBezTo>
                  <a:cubicBezTo>
                    <a:pt x="41" y="16"/>
                    <a:pt x="41" y="16"/>
                    <a:pt x="41" y="16"/>
                  </a:cubicBezTo>
                  <a:cubicBezTo>
                    <a:pt x="40" y="18"/>
                    <a:pt x="40" y="18"/>
                    <a:pt x="40" y="18"/>
                  </a:cubicBezTo>
                  <a:cubicBezTo>
                    <a:pt x="39" y="18"/>
                    <a:pt x="39" y="18"/>
                    <a:pt x="39" y="18"/>
                  </a:cubicBezTo>
                  <a:cubicBezTo>
                    <a:pt x="37" y="21"/>
                    <a:pt x="37" y="21"/>
                    <a:pt x="37" y="21"/>
                  </a:cubicBezTo>
                  <a:cubicBezTo>
                    <a:pt x="37" y="21"/>
                    <a:pt x="37" y="21"/>
                    <a:pt x="37" y="21"/>
                  </a:cubicBezTo>
                  <a:cubicBezTo>
                    <a:pt x="37" y="23"/>
                    <a:pt x="37" y="23"/>
                    <a:pt x="37" y="23"/>
                  </a:cubicBezTo>
                  <a:cubicBezTo>
                    <a:pt x="38" y="23"/>
                    <a:pt x="38" y="23"/>
                    <a:pt x="38" y="23"/>
                  </a:cubicBezTo>
                  <a:cubicBezTo>
                    <a:pt x="38" y="24"/>
                    <a:pt x="38" y="24"/>
                    <a:pt x="38" y="24"/>
                  </a:cubicBezTo>
                  <a:cubicBezTo>
                    <a:pt x="39" y="25"/>
                    <a:pt x="39" y="25"/>
                    <a:pt x="39" y="25"/>
                  </a:cubicBezTo>
                  <a:cubicBezTo>
                    <a:pt x="38" y="26"/>
                    <a:pt x="38" y="26"/>
                    <a:pt x="38" y="26"/>
                  </a:cubicBezTo>
                  <a:cubicBezTo>
                    <a:pt x="37" y="26"/>
                    <a:pt x="37" y="26"/>
                    <a:pt x="37" y="26"/>
                  </a:cubicBezTo>
                  <a:cubicBezTo>
                    <a:pt x="37" y="27"/>
                    <a:pt x="37" y="27"/>
                    <a:pt x="37" y="27"/>
                  </a:cubicBezTo>
                  <a:cubicBezTo>
                    <a:pt x="36" y="29"/>
                    <a:pt x="36" y="29"/>
                    <a:pt x="36" y="29"/>
                  </a:cubicBezTo>
                  <a:cubicBezTo>
                    <a:pt x="35" y="30"/>
                    <a:pt x="35" y="30"/>
                    <a:pt x="35" y="30"/>
                  </a:cubicBezTo>
                  <a:cubicBezTo>
                    <a:pt x="36" y="30"/>
                    <a:pt x="36" y="30"/>
                    <a:pt x="36" y="30"/>
                  </a:cubicBezTo>
                  <a:cubicBezTo>
                    <a:pt x="35" y="31"/>
                    <a:pt x="35" y="31"/>
                    <a:pt x="35" y="31"/>
                  </a:cubicBezTo>
                  <a:cubicBezTo>
                    <a:pt x="34" y="31"/>
                    <a:pt x="34" y="31"/>
                    <a:pt x="34" y="31"/>
                  </a:cubicBezTo>
                  <a:cubicBezTo>
                    <a:pt x="31" y="32"/>
                    <a:pt x="31" y="32"/>
                    <a:pt x="31" y="32"/>
                  </a:cubicBezTo>
                  <a:cubicBezTo>
                    <a:pt x="31" y="33"/>
                    <a:pt x="31" y="33"/>
                    <a:pt x="31" y="33"/>
                  </a:cubicBezTo>
                  <a:cubicBezTo>
                    <a:pt x="30" y="34"/>
                    <a:pt x="30" y="34"/>
                    <a:pt x="30" y="34"/>
                  </a:cubicBezTo>
                  <a:cubicBezTo>
                    <a:pt x="29" y="34"/>
                    <a:pt x="29" y="34"/>
                    <a:pt x="29" y="34"/>
                  </a:cubicBezTo>
                  <a:cubicBezTo>
                    <a:pt x="28" y="33"/>
                    <a:pt x="28" y="33"/>
                    <a:pt x="28" y="33"/>
                  </a:cubicBezTo>
                  <a:cubicBezTo>
                    <a:pt x="28" y="34"/>
                    <a:pt x="28" y="34"/>
                    <a:pt x="28" y="34"/>
                  </a:cubicBezTo>
                  <a:cubicBezTo>
                    <a:pt x="27" y="35"/>
                    <a:pt x="27" y="35"/>
                    <a:pt x="27" y="35"/>
                  </a:cubicBezTo>
                  <a:cubicBezTo>
                    <a:pt x="27" y="34"/>
                    <a:pt x="27" y="34"/>
                    <a:pt x="27" y="34"/>
                  </a:cubicBezTo>
                  <a:cubicBezTo>
                    <a:pt x="26" y="34"/>
                    <a:pt x="26" y="34"/>
                    <a:pt x="26" y="34"/>
                  </a:cubicBezTo>
                  <a:cubicBezTo>
                    <a:pt x="25" y="34"/>
                    <a:pt x="25" y="34"/>
                    <a:pt x="25" y="34"/>
                  </a:cubicBezTo>
                  <a:cubicBezTo>
                    <a:pt x="24" y="34"/>
                    <a:pt x="24" y="34"/>
                    <a:pt x="24" y="34"/>
                  </a:cubicBezTo>
                  <a:cubicBezTo>
                    <a:pt x="22" y="34"/>
                    <a:pt x="22" y="34"/>
                    <a:pt x="22" y="34"/>
                  </a:cubicBezTo>
                  <a:cubicBezTo>
                    <a:pt x="22" y="34"/>
                    <a:pt x="22" y="34"/>
                    <a:pt x="22" y="34"/>
                  </a:cubicBezTo>
                  <a:cubicBezTo>
                    <a:pt x="20" y="34"/>
                    <a:pt x="20" y="34"/>
                    <a:pt x="20" y="34"/>
                  </a:cubicBezTo>
                  <a:cubicBezTo>
                    <a:pt x="19" y="36"/>
                    <a:pt x="19" y="36"/>
                    <a:pt x="19" y="36"/>
                  </a:cubicBezTo>
                  <a:cubicBezTo>
                    <a:pt x="17" y="36"/>
                    <a:pt x="17" y="36"/>
                    <a:pt x="17" y="36"/>
                  </a:cubicBezTo>
                  <a:cubicBezTo>
                    <a:pt x="16" y="36"/>
                    <a:pt x="16" y="36"/>
                    <a:pt x="16" y="36"/>
                  </a:cubicBezTo>
                  <a:cubicBezTo>
                    <a:pt x="16" y="37"/>
                    <a:pt x="16" y="37"/>
                    <a:pt x="16" y="37"/>
                  </a:cubicBezTo>
                  <a:cubicBezTo>
                    <a:pt x="15" y="38"/>
                    <a:pt x="15" y="38"/>
                    <a:pt x="15" y="38"/>
                  </a:cubicBezTo>
                  <a:cubicBezTo>
                    <a:pt x="14" y="37"/>
                    <a:pt x="14" y="37"/>
                    <a:pt x="14" y="37"/>
                  </a:cubicBezTo>
                  <a:cubicBezTo>
                    <a:pt x="12" y="36"/>
                    <a:pt x="12" y="36"/>
                    <a:pt x="12" y="36"/>
                  </a:cubicBezTo>
                  <a:cubicBezTo>
                    <a:pt x="11" y="34"/>
                    <a:pt x="11" y="34"/>
                    <a:pt x="11" y="34"/>
                  </a:cubicBezTo>
                  <a:cubicBezTo>
                    <a:pt x="12" y="34"/>
                    <a:pt x="12" y="34"/>
                    <a:pt x="12" y="34"/>
                  </a:cubicBezTo>
                  <a:cubicBezTo>
                    <a:pt x="10" y="32"/>
                    <a:pt x="10" y="32"/>
                    <a:pt x="10" y="32"/>
                  </a:cubicBezTo>
                  <a:cubicBezTo>
                    <a:pt x="8" y="32"/>
                    <a:pt x="8" y="32"/>
                    <a:pt x="8" y="32"/>
                  </a:cubicBezTo>
                  <a:cubicBezTo>
                    <a:pt x="8" y="32"/>
                    <a:pt x="8" y="32"/>
                    <a:pt x="8" y="32"/>
                  </a:cubicBezTo>
                  <a:cubicBezTo>
                    <a:pt x="8" y="31"/>
                    <a:pt x="8" y="31"/>
                    <a:pt x="8" y="31"/>
                  </a:cubicBezTo>
                  <a:cubicBezTo>
                    <a:pt x="7" y="30"/>
                    <a:pt x="7" y="30"/>
                    <a:pt x="7" y="30"/>
                  </a:cubicBezTo>
                  <a:cubicBezTo>
                    <a:pt x="8" y="29"/>
                    <a:pt x="8" y="29"/>
                    <a:pt x="8" y="29"/>
                  </a:cubicBezTo>
                  <a:cubicBezTo>
                    <a:pt x="9" y="28"/>
                    <a:pt x="9" y="28"/>
                    <a:pt x="9" y="28"/>
                  </a:cubicBezTo>
                  <a:cubicBezTo>
                    <a:pt x="9" y="27"/>
                    <a:pt x="9" y="27"/>
                    <a:pt x="9" y="27"/>
                  </a:cubicBezTo>
                  <a:cubicBezTo>
                    <a:pt x="8" y="27"/>
                    <a:pt x="8" y="27"/>
                    <a:pt x="8" y="27"/>
                  </a:cubicBezTo>
                  <a:cubicBezTo>
                    <a:pt x="8" y="26"/>
                    <a:pt x="8" y="26"/>
                    <a:pt x="8" y="26"/>
                  </a:cubicBezTo>
                  <a:cubicBezTo>
                    <a:pt x="9" y="24"/>
                    <a:pt x="9" y="24"/>
                    <a:pt x="9" y="24"/>
                  </a:cubicBezTo>
                  <a:cubicBezTo>
                    <a:pt x="9" y="23"/>
                    <a:pt x="9" y="23"/>
                    <a:pt x="9" y="23"/>
                  </a:cubicBezTo>
                  <a:cubicBezTo>
                    <a:pt x="8" y="22"/>
                    <a:pt x="8" y="22"/>
                    <a:pt x="8" y="22"/>
                  </a:cubicBezTo>
                  <a:cubicBezTo>
                    <a:pt x="7" y="20"/>
                    <a:pt x="7" y="20"/>
                    <a:pt x="7" y="20"/>
                  </a:cubicBezTo>
                  <a:cubicBezTo>
                    <a:pt x="8" y="20"/>
                    <a:pt x="8" y="20"/>
                    <a:pt x="8" y="20"/>
                  </a:cubicBezTo>
                  <a:cubicBezTo>
                    <a:pt x="9" y="20"/>
                    <a:pt x="9" y="20"/>
                    <a:pt x="9" y="20"/>
                  </a:cubicBezTo>
                  <a:cubicBezTo>
                    <a:pt x="10" y="19"/>
                    <a:pt x="10" y="19"/>
                    <a:pt x="10" y="19"/>
                  </a:cubicBezTo>
                  <a:cubicBezTo>
                    <a:pt x="9" y="18"/>
                    <a:pt x="9" y="18"/>
                    <a:pt x="9" y="18"/>
                  </a:cubicBezTo>
                  <a:cubicBezTo>
                    <a:pt x="10" y="17"/>
                    <a:pt x="10" y="17"/>
                    <a:pt x="10" y="17"/>
                  </a:cubicBezTo>
                  <a:cubicBezTo>
                    <a:pt x="10" y="15"/>
                    <a:pt x="10" y="15"/>
                    <a:pt x="10" y="15"/>
                  </a:cubicBezTo>
                  <a:cubicBezTo>
                    <a:pt x="10" y="14"/>
                    <a:pt x="10" y="14"/>
                    <a:pt x="10" y="14"/>
                  </a:cubicBezTo>
                  <a:cubicBezTo>
                    <a:pt x="12" y="12"/>
                    <a:pt x="12" y="12"/>
                    <a:pt x="12" y="12"/>
                  </a:cubicBezTo>
                  <a:cubicBezTo>
                    <a:pt x="12" y="12"/>
                    <a:pt x="12" y="12"/>
                    <a:pt x="12" y="12"/>
                  </a:cubicBezTo>
                  <a:cubicBezTo>
                    <a:pt x="13" y="11"/>
                    <a:pt x="13" y="11"/>
                    <a:pt x="13" y="11"/>
                  </a:cubicBezTo>
                  <a:cubicBezTo>
                    <a:pt x="12" y="10"/>
                    <a:pt x="12" y="10"/>
                    <a:pt x="12" y="10"/>
                  </a:cubicBezTo>
                  <a:cubicBezTo>
                    <a:pt x="12" y="9"/>
                    <a:pt x="12" y="9"/>
                    <a:pt x="12" y="9"/>
                  </a:cubicBezTo>
                  <a:cubicBezTo>
                    <a:pt x="9" y="9"/>
                    <a:pt x="9" y="9"/>
                    <a:pt x="9" y="9"/>
                  </a:cubicBezTo>
                  <a:cubicBezTo>
                    <a:pt x="9" y="10"/>
                    <a:pt x="9" y="10"/>
                    <a:pt x="9" y="10"/>
                  </a:cubicBezTo>
                  <a:cubicBezTo>
                    <a:pt x="6" y="9"/>
                    <a:pt x="6" y="9"/>
                    <a:pt x="6" y="9"/>
                  </a:cubicBezTo>
                  <a:cubicBezTo>
                    <a:pt x="5" y="10"/>
                    <a:pt x="5" y="10"/>
                    <a:pt x="5" y="10"/>
                  </a:cubicBezTo>
                  <a:cubicBezTo>
                    <a:pt x="4" y="9"/>
                    <a:pt x="4" y="9"/>
                    <a:pt x="4" y="9"/>
                  </a:cubicBezTo>
                  <a:cubicBezTo>
                    <a:pt x="4" y="9"/>
                    <a:pt x="4" y="9"/>
                    <a:pt x="4" y="9"/>
                  </a:cubicBezTo>
                  <a:cubicBezTo>
                    <a:pt x="4" y="8"/>
                    <a:pt x="4" y="8"/>
                    <a:pt x="4" y="8"/>
                  </a:cubicBezTo>
                  <a:cubicBezTo>
                    <a:pt x="2" y="9"/>
                    <a:pt x="2" y="9"/>
                    <a:pt x="2" y="9"/>
                  </a:cubicBezTo>
                  <a:cubicBezTo>
                    <a:pt x="2" y="8"/>
                    <a:pt x="2" y="8"/>
                    <a:pt x="2" y="8"/>
                  </a:cubicBezTo>
                  <a:cubicBezTo>
                    <a:pt x="3" y="8"/>
                    <a:pt x="3" y="8"/>
                    <a:pt x="3" y="8"/>
                  </a:cubicBezTo>
                  <a:cubicBezTo>
                    <a:pt x="2" y="7"/>
                    <a:pt x="2" y="7"/>
                    <a:pt x="2" y="7"/>
                  </a:cubicBezTo>
                  <a:cubicBezTo>
                    <a:pt x="3" y="7"/>
                    <a:pt x="3" y="7"/>
                    <a:pt x="3" y="7"/>
                  </a:cubicBezTo>
                  <a:cubicBezTo>
                    <a:pt x="2" y="7"/>
                    <a:pt x="2" y="7"/>
                    <a:pt x="2" y="7"/>
                  </a:cubicBezTo>
                  <a:cubicBezTo>
                    <a:pt x="2" y="6"/>
                    <a:pt x="2" y="6"/>
                    <a:pt x="2" y="6"/>
                  </a:cubicBezTo>
                  <a:cubicBezTo>
                    <a:pt x="2" y="6"/>
                    <a:pt x="2" y="6"/>
                    <a:pt x="2" y="6"/>
                  </a:cubicBezTo>
                  <a:cubicBezTo>
                    <a:pt x="1" y="6"/>
                    <a:pt x="1" y="6"/>
                    <a:pt x="1" y="6"/>
                  </a:cubicBezTo>
                  <a:cubicBezTo>
                    <a:pt x="2" y="5"/>
                    <a:pt x="2" y="5"/>
                    <a:pt x="2" y="5"/>
                  </a:cubicBezTo>
                  <a:cubicBezTo>
                    <a:pt x="1" y="5"/>
                    <a:pt x="1" y="5"/>
                    <a:pt x="1" y="5"/>
                  </a:cubicBezTo>
                  <a:cubicBezTo>
                    <a:pt x="1" y="5"/>
                    <a:pt x="1" y="5"/>
                    <a:pt x="1" y="5"/>
                  </a:cubicBezTo>
                  <a:cubicBezTo>
                    <a:pt x="1" y="5"/>
                    <a:pt x="1" y="5"/>
                    <a:pt x="1" y="5"/>
                  </a:cubicBezTo>
                  <a:cubicBezTo>
                    <a:pt x="0" y="4"/>
                    <a:pt x="0" y="4"/>
                    <a:pt x="0" y="4"/>
                  </a:cubicBezTo>
                  <a:cubicBezTo>
                    <a:pt x="1" y="3"/>
                    <a:pt x="1" y="3"/>
                    <a:pt x="1" y="3"/>
                  </a:cubicBezTo>
                  <a:cubicBezTo>
                    <a:pt x="2" y="2"/>
                    <a:pt x="2" y="2"/>
                    <a:pt x="2" y="2"/>
                  </a:cubicBezTo>
                  <a:cubicBezTo>
                    <a:pt x="3" y="3"/>
                    <a:pt x="3" y="3"/>
                    <a:pt x="3" y="3"/>
                  </a:cubicBezTo>
                  <a:cubicBezTo>
                    <a:pt x="4" y="3"/>
                    <a:pt x="4" y="3"/>
                    <a:pt x="4" y="3"/>
                  </a:cubicBezTo>
                  <a:cubicBezTo>
                    <a:pt x="5" y="2"/>
                    <a:pt x="5" y="2"/>
                    <a:pt x="5" y="2"/>
                  </a:cubicBezTo>
                  <a:cubicBezTo>
                    <a:pt x="5" y="2"/>
                    <a:pt x="5" y="2"/>
                    <a:pt x="5" y="2"/>
                  </a:cubicBezTo>
                  <a:cubicBezTo>
                    <a:pt x="4" y="1"/>
                    <a:pt x="4" y="1"/>
                    <a:pt x="4" y="1"/>
                  </a:cubicBezTo>
                  <a:cubicBezTo>
                    <a:pt x="6" y="0"/>
                    <a:pt x="6" y="0"/>
                    <a:pt x="6" y="0"/>
                  </a:cubicBezTo>
                  <a:cubicBezTo>
                    <a:pt x="6" y="1"/>
                    <a:pt x="6" y="1"/>
                    <a:pt x="6" y="1"/>
                  </a:cubicBezTo>
                  <a:cubicBezTo>
                    <a:pt x="7" y="0"/>
                    <a:pt x="7" y="0"/>
                    <a:pt x="7" y="0"/>
                  </a:cubicBezTo>
                  <a:cubicBezTo>
                    <a:pt x="8" y="0"/>
                    <a:pt x="8" y="0"/>
                    <a:pt x="8" y="0"/>
                  </a:cubicBezTo>
                  <a:cubicBezTo>
                    <a:pt x="9" y="2"/>
                    <a:pt x="9" y="2"/>
                    <a:pt x="9" y="2"/>
                  </a:cubicBezTo>
                  <a:cubicBezTo>
                    <a:pt x="10" y="1"/>
                    <a:pt x="10" y="1"/>
                    <a:pt x="10" y="1"/>
                  </a:cubicBezTo>
                  <a:cubicBezTo>
                    <a:pt x="11" y="1"/>
                    <a:pt x="11" y="1"/>
                    <a:pt x="11" y="1"/>
                  </a:cubicBezTo>
                  <a:cubicBezTo>
                    <a:pt x="12" y="1"/>
                    <a:pt x="12" y="1"/>
                    <a:pt x="12" y="1"/>
                  </a:cubicBezTo>
                  <a:cubicBezTo>
                    <a:pt x="13" y="1"/>
                    <a:pt x="13" y="1"/>
                    <a:pt x="13" y="1"/>
                  </a:cubicBezTo>
                  <a:cubicBezTo>
                    <a:pt x="14" y="1"/>
                    <a:pt x="14" y="1"/>
                    <a:pt x="14" y="1"/>
                  </a:cubicBezTo>
                  <a:cubicBezTo>
                    <a:pt x="15" y="1"/>
                    <a:pt x="15" y="1"/>
                    <a:pt x="15" y="1"/>
                  </a:cubicBezTo>
                  <a:cubicBezTo>
                    <a:pt x="16" y="1"/>
                    <a:pt x="16" y="1"/>
                    <a:pt x="16" y="1"/>
                  </a:cubicBezTo>
                  <a:cubicBezTo>
                    <a:pt x="19" y="2"/>
                    <a:pt x="19" y="2"/>
                    <a:pt x="19" y="2"/>
                  </a:cubicBezTo>
                  <a:cubicBezTo>
                    <a:pt x="20" y="2"/>
                    <a:pt x="20" y="2"/>
                    <a:pt x="20" y="2"/>
                  </a:cubicBezTo>
                  <a:cubicBezTo>
                    <a:pt x="22" y="1"/>
                    <a:pt x="22" y="1"/>
                    <a:pt x="22" y="1"/>
                  </a:cubicBezTo>
                  <a:cubicBezTo>
                    <a:pt x="24" y="2"/>
                    <a:pt x="24" y="2"/>
                    <a:pt x="24" y="2"/>
                  </a:cubicBezTo>
                  <a:cubicBezTo>
                    <a:pt x="24" y="2"/>
                    <a:pt x="24" y="2"/>
                    <a:pt x="24" y="2"/>
                  </a:cubicBezTo>
                  <a:cubicBezTo>
                    <a:pt x="26" y="2"/>
                    <a:pt x="26" y="2"/>
                    <a:pt x="26" y="2"/>
                  </a:cubicBezTo>
                  <a:cubicBezTo>
                    <a:pt x="27" y="2"/>
                    <a:pt x="27" y="2"/>
                    <a:pt x="27" y="2"/>
                  </a:cubicBezTo>
                  <a:cubicBezTo>
                    <a:pt x="28" y="2"/>
                    <a:pt x="28" y="2"/>
                    <a:pt x="28" y="2"/>
                  </a:cubicBezTo>
                  <a:cubicBezTo>
                    <a:pt x="30" y="3"/>
                    <a:pt x="30" y="3"/>
                    <a:pt x="30" y="3"/>
                  </a:cubicBezTo>
                  <a:cubicBezTo>
                    <a:pt x="30" y="2"/>
                    <a:pt x="30" y="2"/>
                    <a:pt x="30" y="2"/>
                  </a:cubicBezTo>
                  <a:cubicBezTo>
                    <a:pt x="31" y="2"/>
                    <a:pt x="31" y="2"/>
                    <a:pt x="31" y="2"/>
                  </a:cubicBezTo>
                  <a:cubicBezTo>
                    <a:pt x="31" y="2"/>
                    <a:pt x="31" y="2"/>
                    <a:pt x="31" y="2"/>
                  </a:cubicBezTo>
                  <a:close/>
                  <a:moveTo>
                    <a:pt x="53" y="20"/>
                  </a:moveTo>
                  <a:cubicBezTo>
                    <a:pt x="54" y="20"/>
                    <a:pt x="54" y="20"/>
                    <a:pt x="54" y="20"/>
                  </a:cubicBezTo>
                  <a:cubicBezTo>
                    <a:pt x="55" y="20"/>
                    <a:pt x="55" y="20"/>
                    <a:pt x="55" y="20"/>
                  </a:cubicBezTo>
                  <a:cubicBezTo>
                    <a:pt x="55" y="20"/>
                    <a:pt x="55" y="20"/>
                    <a:pt x="55" y="20"/>
                  </a:cubicBezTo>
                  <a:cubicBezTo>
                    <a:pt x="54" y="19"/>
                    <a:pt x="54" y="19"/>
                    <a:pt x="54" y="19"/>
                  </a:cubicBezTo>
                  <a:cubicBezTo>
                    <a:pt x="53" y="19"/>
                    <a:pt x="53" y="19"/>
                    <a:pt x="53" y="19"/>
                  </a:cubicBezTo>
                  <a:cubicBezTo>
                    <a:pt x="53" y="20"/>
                    <a:pt x="53" y="20"/>
                    <a:pt x="53" y="20"/>
                  </a:cubicBezTo>
                  <a:close/>
                  <a:moveTo>
                    <a:pt x="50" y="22"/>
                  </a:moveTo>
                  <a:cubicBezTo>
                    <a:pt x="51" y="21"/>
                    <a:pt x="51" y="21"/>
                    <a:pt x="51" y="21"/>
                  </a:cubicBezTo>
                  <a:cubicBezTo>
                    <a:pt x="52" y="20"/>
                    <a:pt x="52" y="20"/>
                    <a:pt x="52" y="20"/>
                  </a:cubicBezTo>
                  <a:cubicBezTo>
                    <a:pt x="51" y="20"/>
                    <a:pt x="51" y="20"/>
                    <a:pt x="51" y="20"/>
                  </a:cubicBezTo>
                  <a:cubicBezTo>
                    <a:pt x="50" y="20"/>
                    <a:pt x="50" y="20"/>
                    <a:pt x="50" y="20"/>
                  </a:cubicBezTo>
                  <a:cubicBezTo>
                    <a:pt x="49" y="21"/>
                    <a:pt x="49" y="21"/>
                    <a:pt x="49" y="21"/>
                  </a:cubicBezTo>
                  <a:cubicBezTo>
                    <a:pt x="49" y="22"/>
                    <a:pt x="49" y="22"/>
                    <a:pt x="49" y="22"/>
                  </a:cubicBezTo>
                  <a:cubicBezTo>
                    <a:pt x="49" y="22"/>
                    <a:pt x="49" y="22"/>
                    <a:pt x="49" y="22"/>
                  </a:cubicBezTo>
                  <a:cubicBezTo>
                    <a:pt x="50" y="22"/>
                    <a:pt x="50" y="22"/>
                    <a:pt x="50" y="22"/>
                  </a:cubicBezTo>
                  <a:close/>
                  <a:moveTo>
                    <a:pt x="45" y="25"/>
                  </a:moveTo>
                  <a:cubicBezTo>
                    <a:pt x="45" y="24"/>
                    <a:pt x="45" y="24"/>
                    <a:pt x="45" y="24"/>
                  </a:cubicBezTo>
                  <a:cubicBezTo>
                    <a:pt x="46" y="24"/>
                    <a:pt x="46" y="24"/>
                    <a:pt x="46" y="24"/>
                  </a:cubicBezTo>
                  <a:cubicBezTo>
                    <a:pt x="45" y="23"/>
                    <a:pt x="45" y="23"/>
                    <a:pt x="45" y="23"/>
                  </a:cubicBezTo>
                  <a:cubicBezTo>
                    <a:pt x="44" y="24"/>
                    <a:pt x="44" y="24"/>
                    <a:pt x="44" y="24"/>
                  </a:cubicBezTo>
                  <a:cubicBezTo>
                    <a:pt x="44" y="24"/>
                    <a:pt x="44" y="24"/>
                    <a:pt x="44" y="24"/>
                  </a:cubicBezTo>
                  <a:lnTo>
                    <a:pt x="45" y="2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79" name="Freeform 74"/>
            <p:cNvSpPr>
              <a:spLocks/>
            </p:cNvSpPr>
            <p:nvPr/>
          </p:nvSpPr>
          <p:spPr bwMode="auto">
            <a:xfrm>
              <a:off x="4107747" y="2312640"/>
              <a:ext cx="65619" cy="119657"/>
            </a:xfrm>
            <a:custGeom>
              <a:avLst/>
              <a:gdLst>
                <a:gd name="T0" fmla="*/ 33 w 51"/>
                <a:gd name="T1" fmla="*/ 85 h 93"/>
                <a:gd name="T2" fmla="*/ 33 w 51"/>
                <a:gd name="T3" fmla="*/ 78 h 93"/>
                <a:gd name="T4" fmla="*/ 37 w 51"/>
                <a:gd name="T5" fmla="*/ 70 h 93"/>
                <a:gd name="T6" fmla="*/ 33 w 51"/>
                <a:gd name="T7" fmla="*/ 67 h 93"/>
                <a:gd name="T8" fmla="*/ 37 w 51"/>
                <a:gd name="T9" fmla="*/ 56 h 93"/>
                <a:gd name="T10" fmla="*/ 29 w 51"/>
                <a:gd name="T11" fmla="*/ 44 h 93"/>
                <a:gd name="T12" fmla="*/ 37 w 51"/>
                <a:gd name="T13" fmla="*/ 44 h 93"/>
                <a:gd name="T14" fmla="*/ 37 w 51"/>
                <a:gd name="T15" fmla="*/ 37 h 93"/>
                <a:gd name="T16" fmla="*/ 40 w 51"/>
                <a:gd name="T17" fmla="*/ 26 h 93"/>
                <a:gd name="T18" fmla="*/ 48 w 51"/>
                <a:gd name="T19" fmla="*/ 15 h 93"/>
                <a:gd name="T20" fmla="*/ 51 w 51"/>
                <a:gd name="T21" fmla="*/ 11 h 93"/>
                <a:gd name="T22" fmla="*/ 48 w 51"/>
                <a:gd name="T23" fmla="*/ 4 h 93"/>
                <a:gd name="T24" fmla="*/ 37 w 51"/>
                <a:gd name="T25" fmla="*/ 7 h 93"/>
                <a:gd name="T26" fmla="*/ 22 w 51"/>
                <a:gd name="T27" fmla="*/ 7 h 93"/>
                <a:gd name="T28" fmla="*/ 18 w 51"/>
                <a:gd name="T29" fmla="*/ 4 h 93"/>
                <a:gd name="T30" fmla="*/ 11 w 51"/>
                <a:gd name="T31" fmla="*/ 4 h 93"/>
                <a:gd name="T32" fmla="*/ 11 w 51"/>
                <a:gd name="T33" fmla="*/ 11 h 93"/>
                <a:gd name="T34" fmla="*/ 11 w 51"/>
                <a:gd name="T35" fmla="*/ 22 h 93"/>
                <a:gd name="T36" fmla="*/ 14 w 51"/>
                <a:gd name="T37" fmla="*/ 26 h 93"/>
                <a:gd name="T38" fmla="*/ 11 w 51"/>
                <a:gd name="T39" fmla="*/ 33 h 93"/>
                <a:gd name="T40" fmla="*/ 7 w 51"/>
                <a:gd name="T41" fmla="*/ 44 h 93"/>
                <a:gd name="T42" fmla="*/ 0 w 51"/>
                <a:gd name="T43" fmla="*/ 52 h 93"/>
                <a:gd name="T44" fmla="*/ 0 w 51"/>
                <a:gd name="T45" fmla="*/ 63 h 93"/>
                <a:gd name="T46" fmla="*/ 3 w 51"/>
                <a:gd name="T47" fmla="*/ 59 h 93"/>
                <a:gd name="T48" fmla="*/ 7 w 51"/>
                <a:gd name="T49" fmla="*/ 59 h 93"/>
                <a:gd name="T50" fmla="*/ 3 w 51"/>
                <a:gd name="T51" fmla="*/ 63 h 93"/>
                <a:gd name="T52" fmla="*/ 3 w 51"/>
                <a:gd name="T53" fmla="*/ 70 h 93"/>
                <a:gd name="T54" fmla="*/ 11 w 51"/>
                <a:gd name="T55" fmla="*/ 67 h 93"/>
                <a:gd name="T56" fmla="*/ 11 w 51"/>
                <a:gd name="T57" fmla="*/ 74 h 93"/>
                <a:gd name="T58" fmla="*/ 7 w 51"/>
                <a:gd name="T59" fmla="*/ 85 h 93"/>
                <a:gd name="T60" fmla="*/ 7 w 51"/>
                <a:gd name="T61" fmla="*/ 93 h 93"/>
                <a:gd name="T62" fmla="*/ 11 w 51"/>
                <a:gd name="T63" fmla="*/ 89 h 93"/>
                <a:gd name="T64" fmla="*/ 22 w 51"/>
                <a:gd name="T65" fmla="*/ 93 h 93"/>
                <a:gd name="T66" fmla="*/ 33 w 51"/>
                <a:gd name="T67" fmla="*/ 89 h 93"/>
                <a:gd name="T68" fmla="*/ 33 w 51"/>
                <a:gd name="T69" fmla="*/ 8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93">
                  <a:moveTo>
                    <a:pt x="33" y="89"/>
                  </a:moveTo>
                  <a:lnTo>
                    <a:pt x="33" y="85"/>
                  </a:lnTo>
                  <a:lnTo>
                    <a:pt x="29" y="82"/>
                  </a:lnTo>
                  <a:lnTo>
                    <a:pt x="33" y="78"/>
                  </a:lnTo>
                  <a:lnTo>
                    <a:pt x="37" y="74"/>
                  </a:lnTo>
                  <a:lnTo>
                    <a:pt x="37" y="70"/>
                  </a:lnTo>
                  <a:lnTo>
                    <a:pt x="33" y="70"/>
                  </a:lnTo>
                  <a:lnTo>
                    <a:pt x="33" y="67"/>
                  </a:lnTo>
                  <a:lnTo>
                    <a:pt x="37" y="59"/>
                  </a:lnTo>
                  <a:lnTo>
                    <a:pt x="37" y="56"/>
                  </a:lnTo>
                  <a:lnTo>
                    <a:pt x="33" y="52"/>
                  </a:lnTo>
                  <a:lnTo>
                    <a:pt x="29" y="44"/>
                  </a:lnTo>
                  <a:lnTo>
                    <a:pt x="33" y="44"/>
                  </a:lnTo>
                  <a:lnTo>
                    <a:pt x="37" y="44"/>
                  </a:lnTo>
                  <a:lnTo>
                    <a:pt x="40" y="41"/>
                  </a:lnTo>
                  <a:lnTo>
                    <a:pt x="37" y="37"/>
                  </a:lnTo>
                  <a:lnTo>
                    <a:pt x="40" y="33"/>
                  </a:lnTo>
                  <a:lnTo>
                    <a:pt x="40" y="26"/>
                  </a:lnTo>
                  <a:lnTo>
                    <a:pt x="40" y="22"/>
                  </a:lnTo>
                  <a:lnTo>
                    <a:pt x="48" y="15"/>
                  </a:lnTo>
                  <a:lnTo>
                    <a:pt x="48" y="15"/>
                  </a:lnTo>
                  <a:lnTo>
                    <a:pt x="51" y="11"/>
                  </a:lnTo>
                  <a:lnTo>
                    <a:pt x="48" y="7"/>
                  </a:lnTo>
                  <a:lnTo>
                    <a:pt x="48" y="4"/>
                  </a:lnTo>
                  <a:lnTo>
                    <a:pt x="37" y="4"/>
                  </a:lnTo>
                  <a:lnTo>
                    <a:pt x="37" y="7"/>
                  </a:lnTo>
                  <a:lnTo>
                    <a:pt x="26" y="4"/>
                  </a:lnTo>
                  <a:lnTo>
                    <a:pt x="22" y="7"/>
                  </a:lnTo>
                  <a:lnTo>
                    <a:pt x="18" y="4"/>
                  </a:lnTo>
                  <a:lnTo>
                    <a:pt x="18" y="4"/>
                  </a:lnTo>
                  <a:lnTo>
                    <a:pt x="18" y="0"/>
                  </a:lnTo>
                  <a:lnTo>
                    <a:pt x="11" y="4"/>
                  </a:lnTo>
                  <a:lnTo>
                    <a:pt x="11" y="4"/>
                  </a:lnTo>
                  <a:lnTo>
                    <a:pt x="11" y="11"/>
                  </a:lnTo>
                  <a:lnTo>
                    <a:pt x="11" y="19"/>
                  </a:lnTo>
                  <a:lnTo>
                    <a:pt x="11" y="22"/>
                  </a:lnTo>
                  <a:lnTo>
                    <a:pt x="11" y="26"/>
                  </a:lnTo>
                  <a:lnTo>
                    <a:pt x="14" y="26"/>
                  </a:lnTo>
                  <a:lnTo>
                    <a:pt x="11" y="30"/>
                  </a:lnTo>
                  <a:lnTo>
                    <a:pt x="11" y="33"/>
                  </a:lnTo>
                  <a:lnTo>
                    <a:pt x="11" y="37"/>
                  </a:lnTo>
                  <a:lnTo>
                    <a:pt x="7" y="44"/>
                  </a:lnTo>
                  <a:lnTo>
                    <a:pt x="7" y="44"/>
                  </a:lnTo>
                  <a:lnTo>
                    <a:pt x="0" y="52"/>
                  </a:lnTo>
                  <a:lnTo>
                    <a:pt x="0" y="59"/>
                  </a:lnTo>
                  <a:lnTo>
                    <a:pt x="0" y="63"/>
                  </a:lnTo>
                  <a:lnTo>
                    <a:pt x="3" y="63"/>
                  </a:lnTo>
                  <a:lnTo>
                    <a:pt x="3" y="59"/>
                  </a:lnTo>
                  <a:lnTo>
                    <a:pt x="7" y="59"/>
                  </a:lnTo>
                  <a:lnTo>
                    <a:pt x="7" y="59"/>
                  </a:lnTo>
                  <a:lnTo>
                    <a:pt x="7" y="63"/>
                  </a:lnTo>
                  <a:lnTo>
                    <a:pt x="3" y="63"/>
                  </a:lnTo>
                  <a:lnTo>
                    <a:pt x="3" y="67"/>
                  </a:lnTo>
                  <a:lnTo>
                    <a:pt x="3" y="70"/>
                  </a:lnTo>
                  <a:lnTo>
                    <a:pt x="7" y="67"/>
                  </a:lnTo>
                  <a:lnTo>
                    <a:pt x="11" y="67"/>
                  </a:lnTo>
                  <a:lnTo>
                    <a:pt x="11" y="70"/>
                  </a:lnTo>
                  <a:lnTo>
                    <a:pt x="11" y="74"/>
                  </a:lnTo>
                  <a:lnTo>
                    <a:pt x="7" y="78"/>
                  </a:lnTo>
                  <a:lnTo>
                    <a:pt x="7" y="85"/>
                  </a:lnTo>
                  <a:lnTo>
                    <a:pt x="7" y="89"/>
                  </a:lnTo>
                  <a:lnTo>
                    <a:pt x="7" y="93"/>
                  </a:lnTo>
                  <a:lnTo>
                    <a:pt x="7" y="93"/>
                  </a:lnTo>
                  <a:lnTo>
                    <a:pt x="11" y="89"/>
                  </a:lnTo>
                  <a:lnTo>
                    <a:pt x="18" y="93"/>
                  </a:lnTo>
                  <a:lnTo>
                    <a:pt x="22" y="93"/>
                  </a:lnTo>
                  <a:lnTo>
                    <a:pt x="26" y="93"/>
                  </a:lnTo>
                  <a:lnTo>
                    <a:pt x="33" y="89"/>
                  </a:lnTo>
                  <a:lnTo>
                    <a:pt x="33" y="89"/>
                  </a:lnTo>
                  <a:lnTo>
                    <a:pt x="33" y="8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80" name="Freeform 75"/>
            <p:cNvSpPr>
              <a:spLocks noEditPoints="1"/>
            </p:cNvSpPr>
            <p:nvPr/>
          </p:nvSpPr>
          <p:spPr bwMode="auto">
            <a:xfrm>
              <a:off x="4684156" y="2317785"/>
              <a:ext cx="180128" cy="162115"/>
            </a:xfrm>
            <a:custGeom>
              <a:avLst/>
              <a:gdLst>
                <a:gd name="T0" fmla="*/ 23 w 38"/>
                <a:gd name="T1" fmla="*/ 3 h 34"/>
                <a:gd name="T2" fmla="*/ 15 w 38"/>
                <a:gd name="T3" fmla="*/ 3 h 34"/>
                <a:gd name="T4" fmla="*/ 6 w 38"/>
                <a:gd name="T5" fmla="*/ 6 h 34"/>
                <a:gd name="T6" fmla="*/ 4 w 38"/>
                <a:gd name="T7" fmla="*/ 14 h 34"/>
                <a:gd name="T8" fmla="*/ 10 w 38"/>
                <a:gd name="T9" fmla="*/ 18 h 34"/>
                <a:gd name="T10" fmla="*/ 14 w 38"/>
                <a:gd name="T11" fmla="*/ 20 h 34"/>
                <a:gd name="T12" fmla="*/ 7 w 38"/>
                <a:gd name="T13" fmla="*/ 20 h 34"/>
                <a:gd name="T14" fmla="*/ 11 w 38"/>
                <a:gd name="T15" fmla="*/ 26 h 34"/>
                <a:gd name="T16" fmla="*/ 13 w 38"/>
                <a:gd name="T17" fmla="*/ 26 h 34"/>
                <a:gd name="T18" fmla="*/ 14 w 38"/>
                <a:gd name="T19" fmla="*/ 22 h 34"/>
                <a:gd name="T20" fmla="*/ 17 w 38"/>
                <a:gd name="T21" fmla="*/ 22 h 34"/>
                <a:gd name="T22" fmla="*/ 18 w 38"/>
                <a:gd name="T23" fmla="*/ 21 h 34"/>
                <a:gd name="T24" fmla="*/ 15 w 38"/>
                <a:gd name="T25" fmla="*/ 16 h 34"/>
                <a:gd name="T26" fmla="*/ 14 w 38"/>
                <a:gd name="T27" fmla="*/ 13 h 34"/>
                <a:gd name="T28" fmla="*/ 14 w 38"/>
                <a:gd name="T29" fmla="*/ 11 h 34"/>
                <a:gd name="T30" fmla="*/ 13 w 38"/>
                <a:gd name="T31" fmla="*/ 7 h 34"/>
                <a:gd name="T32" fmla="*/ 17 w 38"/>
                <a:gd name="T33" fmla="*/ 9 h 34"/>
                <a:gd name="T34" fmla="*/ 20 w 38"/>
                <a:gd name="T35" fmla="*/ 8 h 34"/>
                <a:gd name="T36" fmla="*/ 21 w 38"/>
                <a:gd name="T37" fmla="*/ 5 h 34"/>
                <a:gd name="T38" fmla="*/ 28 w 38"/>
                <a:gd name="T39" fmla="*/ 4 h 34"/>
                <a:gd name="T40" fmla="*/ 18 w 38"/>
                <a:gd name="T41" fmla="*/ 32 h 34"/>
                <a:gd name="T42" fmla="*/ 24 w 38"/>
                <a:gd name="T43" fmla="*/ 34 h 34"/>
                <a:gd name="T44" fmla="*/ 30 w 38"/>
                <a:gd name="T45" fmla="*/ 32 h 34"/>
                <a:gd name="T46" fmla="*/ 26 w 38"/>
                <a:gd name="T47" fmla="*/ 31 h 34"/>
                <a:gd name="T48" fmla="*/ 20 w 38"/>
                <a:gd name="T49" fmla="*/ 30 h 34"/>
                <a:gd name="T50" fmla="*/ 19 w 38"/>
                <a:gd name="T51" fmla="*/ 31 h 34"/>
                <a:gd name="T52" fmla="*/ 0 w 38"/>
                <a:gd name="T53" fmla="*/ 12 h 34"/>
                <a:gd name="T54" fmla="*/ 5 w 38"/>
                <a:gd name="T55" fmla="*/ 16 h 34"/>
                <a:gd name="T56" fmla="*/ 5 w 38"/>
                <a:gd name="T57" fmla="*/ 18 h 34"/>
                <a:gd name="T58" fmla="*/ 4 w 38"/>
                <a:gd name="T59" fmla="*/ 19 h 34"/>
                <a:gd name="T60" fmla="*/ 6 w 38"/>
                <a:gd name="T61" fmla="*/ 21 h 34"/>
                <a:gd name="T62" fmla="*/ 34 w 38"/>
                <a:gd name="T63" fmla="*/ 29 h 34"/>
                <a:gd name="T64" fmla="*/ 34 w 38"/>
                <a:gd name="T65" fmla="*/ 32 h 34"/>
                <a:gd name="T66" fmla="*/ 38 w 38"/>
                <a:gd name="T67" fmla="*/ 27 h 34"/>
                <a:gd name="T68" fmla="*/ 36 w 38"/>
                <a:gd name="T69" fmla="*/ 29 h 34"/>
                <a:gd name="T70" fmla="*/ 30 w 38"/>
                <a:gd name="T71" fmla="*/ 21 h 34"/>
                <a:gd name="T72" fmla="*/ 30 w 38"/>
                <a:gd name="T73" fmla="*/ 21 h 34"/>
                <a:gd name="T74" fmla="*/ 27 w 38"/>
                <a:gd name="T75" fmla="*/ 18 h 34"/>
                <a:gd name="T76" fmla="*/ 26 w 38"/>
                <a:gd name="T77" fmla="*/ 14 h 34"/>
                <a:gd name="T78" fmla="*/ 29 w 38"/>
                <a:gd name="T79" fmla="*/ 15 h 34"/>
                <a:gd name="T80" fmla="*/ 27 w 38"/>
                <a:gd name="T81" fmla="*/ 15 h 34"/>
                <a:gd name="T82" fmla="*/ 23 w 38"/>
                <a:gd name="T83" fmla="*/ 9 h 34"/>
                <a:gd name="T84" fmla="*/ 23 w 38"/>
                <a:gd name="T85" fmla="*/ 10 h 34"/>
                <a:gd name="T86" fmla="*/ 20 w 38"/>
                <a:gd name="T87" fmla="*/ 7 h 34"/>
                <a:gd name="T88" fmla="*/ 16 w 38"/>
                <a:gd name="T89" fmla="*/ 14 h 34"/>
                <a:gd name="T90" fmla="*/ 22 w 38"/>
                <a:gd name="T91" fmla="*/ 16 h 34"/>
                <a:gd name="T92" fmla="*/ 28 w 38"/>
                <a:gd name="T93" fmla="*/ 22 h 34"/>
                <a:gd name="T94" fmla="*/ 21 w 38"/>
                <a:gd name="T95" fmla="*/ 24 h 34"/>
                <a:gd name="T96" fmla="*/ 21 w 38"/>
                <a:gd name="T97" fmla="*/ 22 h 34"/>
                <a:gd name="T98" fmla="*/ 26 w 38"/>
                <a:gd name="T99" fmla="*/ 25 h 34"/>
                <a:gd name="T100" fmla="*/ 26 w 38"/>
                <a:gd name="T101" fmla="*/ 23 h 34"/>
                <a:gd name="T102" fmla="*/ 22 w 38"/>
                <a:gd name="T103" fmla="*/ 20 h 34"/>
                <a:gd name="T104" fmla="*/ 14 w 38"/>
                <a:gd name="T105" fmla="*/ 15 h 34"/>
                <a:gd name="T106" fmla="*/ 20 w 38"/>
                <a:gd name="T107" fmla="*/ 18 h 34"/>
                <a:gd name="T108" fmla="*/ 20 w 38"/>
                <a:gd name="T109" fmla="*/ 20 h 34"/>
                <a:gd name="T110" fmla="*/ 17 w 38"/>
                <a:gd name="T111" fmla="*/ 17 h 34"/>
                <a:gd name="T112" fmla="*/ 15 w 38"/>
                <a:gd name="T113" fmla="*/ 27 h 34"/>
                <a:gd name="T114" fmla="*/ 15 w 38"/>
                <a:gd name="T115"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 h="34">
                  <a:moveTo>
                    <a:pt x="28" y="0"/>
                  </a:moveTo>
                  <a:cubicBezTo>
                    <a:pt x="28" y="0"/>
                    <a:pt x="28" y="0"/>
                    <a:pt x="28" y="0"/>
                  </a:cubicBezTo>
                  <a:cubicBezTo>
                    <a:pt x="27" y="1"/>
                    <a:pt x="27" y="1"/>
                    <a:pt x="27" y="1"/>
                  </a:cubicBezTo>
                  <a:cubicBezTo>
                    <a:pt x="27" y="2"/>
                    <a:pt x="27" y="2"/>
                    <a:pt x="27" y="2"/>
                  </a:cubicBezTo>
                  <a:cubicBezTo>
                    <a:pt x="27" y="3"/>
                    <a:pt x="27" y="3"/>
                    <a:pt x="27" y="3"/>
                  </a:cubicBezTo>
                  <a:cubicBezTo>
                    <a:pt x="27" y="3"/>
                    <a:pt x="27" y="3"/>
                    <a:pt x="27" y="3"/>
                  </a:cubicBezTo>
                  <a:cubicBezTo>
                    <a:pt x="25" y="3"/>
                    <a:pt x="25" y="3"/>
                    <a:pt x="25" y="3"/>
                  </a:cubicBezTo>
                  <a:cubicBezTo>
                    <a:pt x="24" y="3"/>
                    <a:pt x="24" y="3"/>
                    <a:pt x="24" y="3"/>
                  </a:cubicBezTo>
                  <a:cubicBezTo>
                    <a:pt x="23" y="3"/>
                    <a:pt x="23" y="3"/>
                    <a:pt x="23" y="3"/>
                  </a:cubicBezTo>
                  <a:cubicBezTo>
                    <a:pt x="22" y="3"/>
                    <a:pt x="22" y="3"/>
                    <a:pt x="22" y="3"/>
                  </a:cubicBezTo>
                  <a:cubicBezTo>
                    <a:pt x="22" y="3"/>
                    <a:pt x="22" y="3"/>
                    <a:pt x="22" y="3"/>
                  </a:cubicBezTo>
                  <a:cubicBezTo>
                    <a:pt x="21" y="3"/>
                    <a:pt x="21" y="3"/>
                    <a:pt x="21" y="3"/>
                  </a:cubicBezTo>
                  <a:cubicBezTo>
                    <a:pt x="21" y="3"/>
                    <a:pt x="21" y="3"/>
                    <a:pt x="21" y="3"/>
                  </a:cubicBezTo>
                  <a:cubicBezTo>
                    <a:pt x="19" y="3"/>
                    <a:pt x="19" y="3"/>
                    <a:pt x="19" y="3"/>
                  </a:cubicBezTo>
                  <a:cubicBezTo>
                    <a:pt x="18" y="2"/>
                    <a:pt x="18" y="2"/>
                    <a:pt x="18" y="2"/>
                  </a:cubicBezTo>
                  <a:cubicBezTo>
                    <a:pt x="18" y="3"/>
                    <a:pt x="18" y="3"/>
                    <a:pt x="18" y="3"/>
                  </a:cubicBezTo>
                  <a:cubicBezTo>
                    <a:pt x="16" y="3"/>
                    <a:pt x="16" y="3"/>
                    <a:pt x="16" y="3"/>
                  </a:cubicBezTo>
                  <a:cubicBezTo>
                    <a:pt x="15" y="3"/>
                    <a:pt x="15" y="3"/>
                    <a:pt x="15" y="3"/>
                  </a:cubicBezTo>
                  <a:cubicBezTo>
                    <a:pt x="15" y="3"/>
                    <a:pt x="15" y="3"/>
                    <a:pt x="15" y="3"/>
                  </a:cubicBezTo>
                  <a:cubicBezTo>
                    <a:pt x="14" y="4"/>
                    <a:pt x="14" y="4"/>
                    <a:pt x="14" y="4"/>
                  </a:cubicBezTo>
                  <a:cubicBezTo>
                    <a:pt x="13" y="4"/>
                    <a:pt x="13" y="4"/>
                    <a:pt x="13" y="4"/>
                  </a:cubicBezTo>
                  <a:cubicBezTo>
                    <a:pt x="12" y="4"/>
                    <a:pt x="12" y="4"/>
                    <a:pt x="12" y="4"/>
                  </a:cubicBezTo>
                  <a:cubicBezTo>
                    <a:pt x="10" y="4"/>
                    <a:pt x="10" y="4"/>
                    <a:pt x="10" y="4"/>
                  </a:cubicBezTo>
                  <a:cubicBezTo>
                    <a:pt x="9" y="5"/>
                    <a:pt x="9" y="5"/>
                    <a:pt x="9" y="5"/>
                  </a:cubicBezTo>
                  <a:cubicBezTo>
                    <a:pt x="9" y="5"/>
                    <a:pt x="9" y="5"/>
                    <a:pt x="9" y="5"/>
                  </a:cubicBezTo>
                  <a:cubicBezTo>
                    <a:pt x="8" y="5"/>
                    <a:pt x="8" y="5"/>
                    <a:pt x="8" y="5"/>
                  </a:cubicBezTo>
                  <a:cubicBezTo>
                    <a:pt x="6" y="6"/>
                    <a:pt x="6" y="6"/>
                    <a:pt x="6" y="6"/>
                  </a:cubicBezTo>
                  <a:cubicBezTo>
                    <a:pt x="6" y="7"/>
                    <a:pt x="6" y="7"/>
                    <a:pt x="6" y="7"/>
                  </a:cubicBezTo>
                  <a:cubicBezTo>
                    <a:pt x="5" y="9"/>
                    <a:pt x="5" y="9"/>
                    <a:pt x="5" y="9"/>
                  </a:cubicBezTo>
                  <a:cubicBezTo>
                    <a:pt x="3" y="9"/>
                    <a:pt x="3" y="9"/>
                    <a:pt x="3" y="9"/>
                  </a:cubicBezTo>
                  <a:cubicBezTo>
                    <a:pt x="3" y="10"/>
                    <a:pt x="3" y="10"/>
                    <a:pt x="3" y="10"/>
                  </a:cubicBezTo>
                  <a:cubicBezTo>
                    <a:pt x="3" y="11"/>
                    <a:pt x="3" y="11"/>
                    <a:pt x="3" y="11"/>
                  </a:cubicBezTo>
                  <a:cubicBezTo>
                    <a:pt x="2" y="11"/>
                    <a:pt x="2" y="11"/>
                    <a:pt x="2" y="11"/>
                  </a:cubicBezTo>
                  <a:cubicBezTo>
                    <a:pt x="2" y="12"/>
                    <a:pt x="2" y="12"/>
                    <a:pt x="2" y="12"/>
                  </a:cubicBezTo>
                  <a:cubicBezTo>
                    <a:pt x="2" y="13"/>
                    <a:pt x="2" y="13"/>
                    <a:pt x="2" y="13"/>
                  </a:cubicBezTo>
                  <a:cubicBezTo>
                    <a:pt x="4" y="14"/>
                    <a:pt x="4" y="14"/>
                    <a:pt x="4" y="14"/>
                  </a:cubicBezTo>
                  <a:cubicBezTo>
                    <a:pt x="5" y="15"/>
                    <a:pt x="5" y="15"/>
                    <a:pt x="5" y="15"/>
                  </a:cubicBezTo>
                  <a:cubicBezTo>
                    <a:pt x="5" y="15"/>
                    <a:pt x="5" y="15"/>
                    <a:pt x="5" y="15"/>
                  </a:cubicBezTo>
                  <a:cubicBezTo>
                    <a:pt x="5" y="15"/>
                    <a:pt x="5" y="15"/>
                    <a:pt x="5" y="15"/>
                  </a:cubicBezTo>
                  <a:cubicBezTo>
                    <a:pt x="6" y="17"/>
                    <a:pt x="6" y="17"/>
                    <a:pt x="6" y="17"/>
                  </a:cubicBezTo>
                  <a:cubicBezTo>
                    <a:pt x="7" y="18"/>
                    <a:pt x="7" y="18"/>
                    <a:pt x="7" y="18"/>
                  </a:cubicBezTo>
                  <a:cubicBezTo>
                    <a:pt x="7" y="18"/>
                    <a:pt x="7" y="18"/>
                    <a:pt x="7" y="18"/>
                  </a:cubicBezTo>
                  <a:cubicBezTo>
                    <a:pt x="8" y="18"/>
                    <a:pt x="8" y="18"/>
                    <a:pt x="8" y="18"/>
                  </a:cubicBezTo>
                  <a:cubicBezTo>
                    <a:pt x="9" y="18"/>
                    <a:pt x="9" y="18"/>
                    <a:pt x="9" y="18"/>
                  </a:cubicBezTo>
                  <a:cubicBezTo>
                    <a:pt x="10" y="18"/>
                    <a:pt x="10" y="18"/>
                    <a:pt x="10" y="18"/>
                  </a:cubicBezTo>
                  <a:cubicBezTo>
                    <a:pt x="10" y="18"/>
                    <a:pt x="10" y="18"/>
                    <a:pt x="10" y="18"/>
                  </a:cubicBezTo>
                  <a:cubicBezTo>
                    <a:pt x="11" y="18"/>
                    <a:pt x="11" y="18"/>
                    <a:pt x="11" y="18"/>
                  </a:cubicBezTo>
                  <a:cubicBezTo>
                    <a:pt x="12" y="18"/>
                    <a:pt x="12" y="18"/>
                    <a:pt x="12" y="18"/>
                  </a:cubicBezTo>
                  <a:cubicBezTo>
                    <a:pt x="13" y="18"/>
                    <a:pt x="13" y="18"/>
                    <a:pt x="13" y="18"/>
                  </a:cubicBezTo>
                  <a:cubicBezTo>
                    <a:pt x="13" y="19"/>
                    <a:pt x="13" y="19"/>
                    <a:pt x="13" y="19"/>
                  </a:cubicBezTo>
                  <a:cubicBezTo>
                    <a:pt x="13" y="19"/>
                    <a:pt x="13" y="19"/>
                    <a:pt x="13" y="19"/>
                  </a:cubicBezTo>
                  <a:cubicBezTo>
                    <a:pt x="14" y="19"/>
                    <a:pt x="14" y="19"/>
                    <a:pt x="14" y="19"/>
                  </a:cubicBezTo>
                  <a:cubicBezTo>
                    <a:pt x="15" y="19"/>
                    <a:pt x="15" y="19"/>
                    <a:pt x="15" y="19"/>
                  </a:cubicBezTo>
                  <a:cubicBezTo>
                    <a:pt x="14" y="20"/>
                    <a:pt x="14" y="20"/>
                    <a:pt x="14" y="20"/>
                  </a:cubicBezTo>
                  <a:cubicBezTo>
                    <a:pt x="14" y="20"/>
                    <a:pt x="14" y="20"/>
                    <a:pt x="14" y="20"/>
                  </a:cubicBezTo>
                  <a:cubicBezTo>
                    <a:pt x="13" y="20"/>
                    <a:pt x="13" y="20"/>
                    <a:pt x="13" y="20"/>
                  </a:cubicBezTo>
                  <a:cubicBezTo>
                    <a:pt x="12" y="19"/>
                    <a:pt x="12" y="19"/>
                    <a:pt x="12" y="19"/>
                  </a:cubicBezTo>
                  <a:cubicBezTo>
                    <a:pt x="10" y="18"/>
                    <a:pt x="10" y="18"/>
                    <a:pt x="10" y="18"/>
                  </a:cubicBezTo>
                  <a:cubicBezTo>
                    <a:pt x="10" y="19"/>
                    <a:pt x="10" y="19"/>
                    <a:pt x="10" y="19"/>
                  </a:cubicBezTo>
                  <a:cubicBezTo>
                    <a:pt x="9" y="19"/>
                    <a:pt x="9" y="19"/>
                    <a:pt x="9" y="19"/>
                  </a:cubicBezTo>
                  <a:cubicBezTo>
                    <a:pt x="8" y="19"/>
                    <a:pt x="8" y="19"/>
                    <a:pt x="8" y="19"/>
                  </a:cubicBezTo>
                  <a:cubicBezTo>
                    <a:pt x="7" y="19"/>
                    <a:pt x="7" y="19"/>
                    <a:pt x="7" y="19"/>
                  </a:cubicBezTo>
                  <a:cubicBezTo>
                    <a:pt x="7" y="20"/>
                    <a:pt x="7" y="20"/>
                    <a:pt x="7" y="20"/>
                  </a:cubicBezTo>
                  <a:cubicBezTo>
                    <a:pt x="7" y="20"/>
                    <a:pt x="7" y="20"/>
                    <a:pt x="7" y="20"/>
                  </a:cubicBezTo>
                  <a:cubicBezTo>
                    <a:pt x="8" y="21"/>
                    <a:pt x="8" y="21"/>
                    <a:pt x="8" y="21"/>
                  </a:cubicBezTo>
                  <a:cubicBezTo>
                    <a:pt x="9" y="22"/>
                    <a:pt x="9" y="22"/>
                    <a:pt x="9" y="22"/>
                  </a:cubicBezTo>
                  <a:cubicBezTo>
                    <a:pt x="10" y="22"/>
                    <a:pt x="10" y="22"/>
                    <a:pt x="10" y="22"/>
                  </a:cubicBezTo>
                  <a:cubicBezTo>
                    <a:pt x="10" y="23"/>
                    <a:pt x="10" y="23"/>
                    <a:pt x="10" y="23"/>
                  </a:cubicBezTo>
                  <a:cubicBezTo>
                    <a:pt x="9" y="23"/>
                    <a:pt x="9" y="23"/>
                    <a:pt x="9" y="23"/>
                  </a:cubicBezTo>
                  <a:cubicBezTo>
                    <a:pt x="9" y="24"/>
                    <a:pt x="9" y="24"/>
                    <a:pt x="9" y="24"/>
                  </a:cubicBezTo>
                  <a:cubicBezTo>
                    <a:pt x="10" y="25"/>
                    <a:pt x="10" y="25"/>
                    <a:pt x="10" y="25"/>
                  </a:cubicBezTo>
                  <a:cubicBezTo>
                    <a:pt x="11" y="26"/>
                    <a:pt x="11" y="26"/>
                    <a:pt x="11" y="26"/>
                  </a:cubicBezTo>
                  <a:cubicBezTo>
                    <a:pt x="11" y="25"/>
                    <a:pt x="11" y="25"/>
                    <a:pt x="11" y="25"/>
                  </a:cubicBezTo>
                  <a:cubicBezTo>
                    <a:pt x="11" y="25"/>
                    <a:pt x="11" y="25"/>
                    <a:pt x="11" y="25"/>
                  </a:cubicBezTo>
                  <a:cubicBezTo>
                    <a:pt x="11" y="24"/>
                    <a:pt x="11" y="24"/>
                    <a:pt x="11" y="24"/>
                  </a:cubicBezTo>
                  <a:cubicBezTo>
                    <a:pt x="11" y="25"/>
                    <a:pt x="11" y="25"/>
                    <a:pt x="11" y="25"/>
                  </a:cubicBezTo>
                  <a:cubicBezTo>
                    <a:pt x="13" y="25"/>
                    <a:pt x="13" y="25"/>
                    <a:pt x="13" y="25"/>
                  </a:cubicBezTo>
                  <a:cubicBezTo>
                    <a:pt x="13" y="26"/>
                    <a:pt x="13" y="26"/>
                    <a:pt x="13" y="26"/>
                  </a:cubicBezTo>
                  <a:cubicBezTo>
                    <a:pt x="13" y="27"/>
                    <a:pt x="13" y="27"/>
                    <a:pt x="13" y="27"/>
                  </a:cubicBezTo>
                  <a:cubicBezTo>
                    <a:pt x="13" y="27"/>
                    <a:pt x="13" y="27"/>
                    <a:pt x="13" y="27"/>
                  </a:cubicBezTo>
                  <a:cubicBezTo>
                    <a:pt x="13" y="26"/>
                    <a:pt x="13" y="26"/>
                    <a:pt x="13" y="26"/>
                  </a:cubicBezTo>
                  <a:cubicBezTo>
                    <a:pt x="14" y="25"/>
                    <a:pt x="14" y="25"/>
                    <a:pt x="14" y="25"/>
                  </a:cubicBezTo>
                  <a:cubicBezTo>
                    <a:pt x="14" y="25"/>
                    <a:pt x="14" y="25"/>
                    <a:pt x="14" y="25"/>
                  </a:cubicBezTo>
                  <a:cubicBezTo>
                    <a:pt x="15" y="26"/>
                    <a:pt x="15" y="26"/>
                    <a:pt x="15" y="26"/>
                  </a:cubicBezTo>
                  <a:cubicBezTo>
                    <a:pt x="16" y="27"/>
                    <a:pt x="16" y="27"/>
                    <a:pt x="16" y="27"/>
                  </a:cubicBezTo>
                  <a:cubicBezTo>
                    <a:pt x="15" y="26"/>
                    <a:pt x="15" y="26"/>
                    <a:pt x="15" y="26"/>
                  </a:cubicBezTo>
                  <a:cubicBezTo>
                    <a:pt x="16" y="25"/>
                    <a:pt x="16" y="25"/>
                    <a:pt x="16" y="25"/>
                  </a:cubicBezTo>
                  <a:cubicBezTo>
                    <a:pt x="15" y="25"/>
                    <a:pt x="15" y="25"/>
                    <a:pt x="15" y="25"/>
                  </a:cubicBezTo>
                  <a:cubicBezTo>
                    <a:pt x="14" y="23"/>
                    <a:pt x="14" y="23"/>
                    <a:pt x="14" y="23"/>
                  </a:cubicBezTo>
                  <a:cubicBezTo>
                    <a:pt x="14" y="22"/>
                    <a:pt x="14" y="22"/>
                    <a:pt x="14" y="22"/>
                  </a:cubicBezTo>
                  <a:cubicBezTo>
                    <a:pt x="14" y="22"/>
                    <a:pt x="14" y="22"/>
                    <a:pt x="14" y="22"/>
                  </a:cubicBezTo>
                  <a:cubicBezTo>
                    <a:pt x="14" y="22"/>
                    <a:pt x="14" y="22"/>
                    <a:pt x="14" y="22"/>
                  </a:cubicBezTo>
                  <a:cubicBezTo>
                    <a:pt x="15" y="23"/>
                    <a:pt x="15" y="23"/>
                    <a:pt x="15" y="23"/>
                  </a:cubicBezTo>
                  <a:cubicBezTo>
                    <a:pt x="15" y="23"/>
                    <a:pt x="15" y="23"/>
                    <a:pt x="15" y="23"/>
                  </a:cubicBezTo>
                  <a:cubicBezTo>
                    <a:pt x="15" y="23"/>
                    <a:pt x="15" y="23"/>
                    <a:pt x="15" y="23"/>
                  </a:cubicBezTo>
                  <a:cubicBezTo>
                    <a:pt x="16" y="23"/>
                    <a:pt x="16" y="23"/>
                    <a:pt x="16" y="23"/>
                  </a:cubicBezTo>
                  <a:cubicBezTo>
                    <a:pt x="17" y="23"/>
                    <a:pt x="17" y="23"/>
                    <a:pt x="17" y="23"/>
                  </a:cubicBezTo>
                  <a:cubicBezTo>
                    <a:pt x="17" y="23"/>
                    <a:pt x="17" y="23"/>
                    <a:pt x="17" y="23"/>
                  </a:cubicBezTo>
                  <a:cubicBezTo>
                    <a:pt x="17" y="22"/>
                    <a:pt x="17" y="22"/>
                    <a:pt x="17" y="22"/>
                  </a:cubicBezTo>
                  <a:cubicBezTo>
                    <a:pt x="17" y="22"/>
                    <a:pt x="17" y="22"/>
                    <a:pt x="17" y="22"/>
                  </a:cubicBezTo>
                  <a:cubicBezTo>
                    <a:pt x="16" y="22"/>
                    <a:pt x="16" y="22"/>
                    <a:pt x="16" y="22"/>
                  </a:cubicBezTo>
                  <a:cubicBezTo>
                    <a:pt x="15" y="22"/>
                    <a:pt x="15" y="22"/>
                    <a:pt x="15" y="22"/>
                  </a:cubicBezTo>
                  <a:cubicBezTo>
                    <a:pt x="15" y="21"/>
                    <a:pt x="15" y="21"/>
                    <a:pt x="15" y="21"/>
                  </a:cubicBezTo>
                  <a:cubicBezTo>
                    <a:pt x="15" y="21"/>
                    <a:pt x="15" y="21"/>
                    <a:pt x="15" y="21"/>
                  </a:cubicBezTo>
                  <a:cubicBezTo>
                    <a:pt x="15" y="20"/>
                    <a:pt x="15" y="20"/>
                    <a:pt x="15" y="20"/>
                  </a:cubicBezTo>
                  <a:cubicBezTo>
                    <a:pt x="16" y="20"/>
                    <a:pt x="16" y="20"/>
                    <a:pt x="16" y="20"/>
                  </a:cubicBezTo>
                  <a:cubicBezTo>
                    <a:pt x="17" y="20"/>
                    <a:pt x="17" y="20"/>
                    <a:pt x="17" y="20"/>
                  </a:cubicBezTo>
                  <a:cubicBezTo>
                    <a:pt x="18" y="21"/>
                    <a:pt x="18" y="21"/>
                    <a:pt x="18" y="21"/>
                  </a:cubicBezTo>
                  <a:cubicBezTo>
                    <a:pt x="18" y="21"/>
                    <a:pt x="18" y="21"/>
                    <a:pt x="18" y="21"/>
                  </a:cubicBezTo>
                  <a:cubicBezTo>
                    <a:pt x="19" y="21"/>
                    <a:pt x="19" y="21"/>
                    <a:pt x="19" y="21"/>
                  </a:cubicBezTo>
                  <a:cubicBezTo>
                    <a:pt x="19" y="21"/>
                    <a:pt x="19" y="21"/>
                    <a:pt x="19" y="21"/>
                  </a:cubicBezTo>
                  <a:cubicBezTo>
                    <a:pt x="18" y="20"/>
                    <a:pt x="18" y="20"/>
                    <a:pt x="18" y="20"/>
                  </a:cubicBezTo>
                  <a:cubicBezTo>
                    <a:pt x="19" y="19"/>
                    <a:pt x="19" y="19"/>
                    <a:pt x="19" y="19"/>
                  </a:cubicBezTo>
                  <a:cubicBezTo>
                    <a:pt x="18" y="18"/>
                    <a:pt x="18" y="18"/>
                    <a:pt x="18" y="18"/>
                  </a:cubicBezTo>
                  <a:cubicBezTo>
                    <a:pt x="16" y="17"/>
                    <a:pt x="16" y="17"/>
                    <a:pt x="16" y="17"/>
                  </a:cubicBezTo>
                  <a:cubicBezTo>
                    <a:pt x="16" y="17"/>
                    <a:pt x="16" y="17"/>
                    <a:pt x="16" y="17"/>
                  </a:cubicBezTo>
                  <a:cubicBezTo>
                    <a:pt x="15" y="16"/>
                    <a:pt x="15" y="16"/>
                    <a:pt x="15" y="16"/>
                  </a:cubicBezTo>
                  <a:cubicBezTo>
                    <a:pt x="15" y="17"/>
                    <a:pt x="15" y="17"/>
                    <a:pt x="15" y="17"/>
                  </a:cubicBezTo>
                  <a:cubicBezTo>
                    <a:pt x="14" y="16"/>
                    <a:pt x="14" y="16"/>
                    <a:pt x="14" y="16"/>
                  </a:cubicBezTo>
                  <a:cubicBezTo>
                    <a:pt x="13" y="16"/>
                    <a:pt x="13" y="16"/>
                    <a:pt x="13" y="16"/>
                  </a:cubicBezTo>
                  <a:cubicBezTo>
                    <a:pt x="13" y="15"/>
                    <a:pt x="13" y="15"/>
                    <a:pt x="13" y="15"/>
                  </a:cubicBezTo>
                  <a:cubicBezTo>
                    <a:pt x="14" y="15"/>
                    <a:pt x="14" y="15"/>
                    <a:pt x="14" y="15"/>
                  </a:cubicBezTo>
                  <a:cubicBezTo>
                    <a:pt x="14" y="15"/>
                    <a:pt x="14" y="15"/>
                    <a:pt x="14" y="15"/>
                  </a:cubicBezTo>
                  <a:cubicBezTo>
                    <a:pt x="14" y="14"/>
                    <a:pt x="14" y="14"/>
                    <a:pt x="14" y="14"/>
                  </a:cubicBezTo>
                  <a:cubicBezTo>
                    <a:pt x="13" y="14"/>
                    <a:pt x="13" y="14"/>
                    <a:pt x="13" y="14"/>
                  </a:cubicBezTo>
                  <a:cubicBezTo>
                    <a:pt x="14" y="13"/>
                    <a:pt x="14" y="13"/>
                    <a:pt x="14" y="13"/>
                  </a:cubicBezTo>
                  <a:cubicBezTo>
                    <a:pt x="14" y="13"/>
                    <a:pt x="14" y="13"/>
                    <a:pt x="14" y="13"/>
                  </a:cubicBezTo>
                  <a:cubicBezTo>
                    <a:pt x="14" y="13"/>
                    <a:pt x="14" y="13"/>
                    <a:pt x="14" y="13"/>
                  </a:cubicBezTo>
                  <a:cubicBezTo>
                    <a:pt x="15" y="14"/>
                    <a:pt x="15" y="14"/>
                    <a:pt x="15" y="14"/>
                  </a:cubicBezTo>
                  <a:cubicBezTo>
                    <a:pt x="15" y="14"/>
                    <a:pt x="15" y="14"/>
                    <a:pt x="15" y="14"/>
                  </a:cubicBezTo>
                  <a:cubicBezTo>
                    <a:pt x="15" y="14"/>
                    <a:pt x="15" y="14"/>
                    <a:pt x="15" y="14"/>
                  </a:cubicBezTo>
                  <a:cubicBezTo>
                    <a:pt x="15" y="14"/>
                    <a:pt x="15" y="14"/>
                    <a:pt x="15" y="14"/>
                  </a:cubicBezTo>
                  <a:cubicBezTo>
                    <a:pt x="15" y="13"/>
                    <a:pt x="15" y="13"/>
                    <a:pt x="15" y="13"/>
                  </a:cubicBezTo>
                  <a:cubicBezTo>
                    <a:pt x="15" y="13"/>
                    <a:pt x="15" y="13"/>
                    <a:pt x="15" y="13"/>
                  </a:cubicBezTo>
                  <a:cubicBezTo>
                    <a:pt x="14" y="11"/>
                    <a:pt x="14" y="11"/>
                    <a:pt x="14" y="11"/>
                  </a:cubicBezTo>
                  <a:cubicBezTo>
                    <a:pt x="13" y="11"/>
                    <a:pt x="13" y="11"/>
                    <a:pt x="13" y="11"/>
                  </a:cubicBezTo>
                  <a:cubicBezTo>
                    <a:pt x="13" y="10"/>
                    <a:pt x="13" y="10"/>
                    <a:pt x="13" y="10"/>
                  </a:cubicBezTo>
                  <a:cubicBezTo>
                    <a:pt x="12" y="10"/>
                    <a:pt x="12" y="10"/>
                    <a:pt x="12" y="10"/>
                  </a:cubicBezTo>
                  <a:cubicBezTo>
                    <a:pt x="12" y="9"/>
                    <a:pt x="12" y="9"/>
                    <a:pt x="12" y="9"/>
                  </a:cubicBezTo>
                  <a:cubicBezTo>
                    <a:pt x="12" y="8"/>
                    <a:pt x="12" y="8"/>
                    <a:pt x="12" y="8"/>
                  </a:cubicBezTo>
                  <a:cubicBezTo>
                    <a:pt x="13" y="7"/>
                    <a:pt x="13" y="7"/>
                    <a:pt x="13" y="7"/>
                  </a:cubicBezTo>
                  <a:cubicBezTo>
                    <a:pt x="14" y="7"/>
                    <a:pt x="14" y="7"/>
                    <a:pt x="14" y="7"/>
                  </a:cubicBezTo>
                  <a:cubicBezTo>
                    <a:pt x="14" y="7"/>
                    <a:pt x="14" y="7"/>
                    <a:pt x="14" y="7"/>
                  </a:cubicBezTo>
                  <a:cubicBezTo>
                    <a:pt x="13" y="7"/>
                    <a:pt x="13" y="7"/>
                    <a:pt x="13" y="7"/>
                  </a:cubicBezTo>
                  <a:cubicBezTo>
                    <a:pt x="13" y="8"/>
                    <a:pt x="13" y="8"/>
                    <a:pt x="13" y="8"/>
                  </a:cubicBezTo>
                  <a:cubicBezTo>
                    <a:pt x="15" y="8"/>
                    <a:pt x="15" y="8"/>
                    <a:pt x="15" y="8"/>
                  </a:cubicBezTo>
                  <a:cubicBezTo>
                    <a:pt x="15" y="9"/>
                    <a:pt x="15" y="9"/>
                    <a:pt x="15" y="9"/>
                  </a:cubicBezTo>
                  <a:cubicBezTo>
                    <a:pt x="16" y="10"/>
                    <a:pt x="16" y="10"/>
                    <a:pt x="16" y="10"/>
                  </a:cubicBezTo>
                  <a:cubicBezTo>
                    <a:pt x="17" y="10"/>
                    <a:pt x="17" y="10"/>
                    <a:pt x="17" y="10"/>
                  </a:cubicBezTo>
                  <a:cubicBezTo>
                    <a:pt x="16" y="9"/>
                    <a:pt x="16" y="9"/>
                    <a:pt x="16" y="9"/>
                  </a:cubicBezTo>
                  <a:cubicBezTo>
                    <a:pt x="16" y="9"/>
                    <a:pt x="16" y="9"/>
                    <a:pt x="16" y="9"/>
                  </a:cubicBezTo>
                  <a:cubicBezTo>
                    <a:pt x="16" y="8"/>
                    <a:pt x="16" y="8"/>
                    <a:pt x="16" y="8"/>
                  </a:cubicBezTo>
                  <a:cubicBezTo>
                    <a:pt x="17" y="9"/>
                    <a:pt x="17" y="9"/>
                    <a:pt x="17" y="9"/>
                  </a:cubicBezTo>
                  <a:cubicBezTo>
                    <a:pt x="17" y="9"/>
                    <a:pt x="17" y="9"/>
                    <a:pt x="17" y="9"/>
                  </a:cubicBezTo>
                  <a:cubicBezTo>
                    <a:pt x="18" y="10"/>
                    <a:pt x="18" y="10"/>
                    <a:pt x="18" y="10"/>
                  </a:cubicBezTo>
                  <a:cubicBezTo>
                    <a:pt x="18" y="9"/>
                    <a:pt x="18" y="9"/>
                    <a:pt x="18" y="9"/>
                  </a:cubicBezTo>
                  <a:cubicBezTo>
                    <a:pt x="18" y="9"/>
                    <a:pt x="18" y="9"/>
                    <a:pt x="18" y="9"/>
                  </a:cubicBezTo>
                  <a:cubicBezTo>
                    <a:pt x="17" y="8"/>
                    <a:pt x="17" y="8"/>
                    <a:pt x="17" y="8"/>
                  </a:cubicBezTo>
                  <a:cubicBezTo>
                    <a:pt x="17" y="8"/>
                    <a:pt x="17" y="8"/>
                    <a:pt x="17" y="8"/>
                  </a:cubicBezTo>
                  <a:cubicBezTo>
                    <a:pt x="19" y="8"/>
                    <a:pt x="19" y="8"/>
                    <a:pt x="19" y="8"/>
                  </a:cubicBezTo>
                  <a:cubicBezTo>
                    <a:pt x="19" y="9"/>
                    <a:pt x="19" y="9"/>
                    <a:pt x="19" y="9"/>
                  </a:cubicBezTo>
                  <a:cubicBezTo>
                    <a:pt x="20" y="8"/>
                    <a:pt x="20" y="8"/>
                    <a:pt x="20" y="8"/>
                  </a:cubicBezTo>
                  <a:cubicBezTo>
                    <a:pt x="19" y="8"/>
                    <a:pt x="19" y="8"/>
                    <a:pt x="19" y="8"/>
                  </a:cubicBezTo>
                  <a:cubicBezTo>
                    <a:pt x="18" y="7"/>
                    <a:pt x="18" y="7"/>
                    <a:pt x="18" y="7"/>
                  </a:cubicBezTo>
                  <a:cubicBezTo>
                    <a:pt x="17" y="7"/>
                    <a:pt x="17" y="7"/>
                    <a:pt x="17" y="7"/>
                  </a:cubicBezTo>
                  <a:cubicBezTo>
                    <a:pt x="17" y="6"/>
                    <a:pt x="17" y="6"/>
                    <a:pt x="17" y="6"/>
                  </a:cubicBezTo>
                  <a:cubicBezTo>
                    <a:pt x="18" y="6"/>
                    <a:pt x="18" y="6"/>
                    <a:pt x="18" y="6"/>
                  </a:cubicBezTo>
                  <a:cubicBezTo>
                    <a:pt x="19" y="6"/>
                    <a:pt x="19" y="6"/>
                    <a:pt x="19" y="6"/>
                  </a:cubicBezTo>
                  <a:cubicBezTo>
                    <a:pt x="19" y="5"/>
                    <a:pt x="19" y="5"/>
                    <a:pt x="19" y="5"/>
                  </a:cubicBezTo>
                  <a:cubicBezTo>
                    <a:pt x="20" y="5"/>
                    <a:pt x="20" y="5"/>
                    <a:pt x="20" y="5"/>
                  </a:cubicBezTo>
                  <a:cubicBezTo>
                    <a:pt x="21" y="5"/>
                    <a:pt x="21" y="5"/>
                    <a:pt x="21" y="5"/>
                  </a:cubicBezTo>
                  <a:cubicBezTo>
                    <a:pt x="22" y="5"/>
                    <a:pt x="22" y="5"/>
                    <a:pt x="22" y="5"/>
                  </a:cubicBezTo>
                  <a:cubicBezTo>
                    <a:pt x="22" y="5"/>
                    <a:pt x="22" y="5"/>
                    <a:pt x="22" y="5"/>
                  </a:cubicBezTo>
                  <a:cubicBezTo>
                    <a:pt x="22" y="4"/>
                    <a:pt x="22" y="4"/>
                    <a:pt x="22" y="4"/>
                  </a:cubicBezTo>
                  <a:cubicBezTo>
                    <a:pt x="23" y="4"/>
                    <a:pt x="23" y="4"/>
                    <a:pt x="23" y="4"/>
                  </a:cubicBezTo>
                  <a:cubicBezTo>
                    <a:pt x="23" y="5"/>
                    <a:pt x="23" y="5"/>
                    <a:pt x="23" y="5"/>
                  </a:cubicBezTo>
                  <a:cubicBezTo>
                    <a:pt x="25" y="5"/>
                    <a:pt x="25" y="5"/>
                    <a:pt x="25" y="5"/>
                  </a:cubicBezTo>
                  <a:cubicBezTo>
                    <a:pt x="27" y="5"/>
                    <a:pt x="27" y="5"/>
                    <a:pt x="27" y="5"/>
                  </a:cubicBezTo>
                  <a:cubicBezTo>
                    <a:pt x="28" y="5"/>
                    <a:pt x="28" y="5"/>
                    <a:pt x="28" y="5"/>
                  </a:cubicBezTo>
                  <a:cubicBezTo>
                    <a:pt x="28" y="4"/>
                    <a:pt x="28" y="4"/>
                    <a:pt x="28" y="4"/>
                  </a:cubicBezTo>
                  <a:cubicBezTo>
                    <a:pt x="28" y="3"/>
                    <a:pt x="28" y="3"/>
                    <a:pt x="28" y="3"/>
                  </a:cubicBezTo>
                  <a:cubicBezTo>
                    <a:pt x="29" y="3"/>
                    <a:pt x="29" y="3"/>
                    <a:pt x="29" y="3"/>
                  </a:cubicBezTo>
                  <a:cubicBezTo>
                    <a:pt x="29" y="2"/>
                    <a:pt x="29" y="2"/>
                    <a:pt x="29" y="2"/>
                  </a:cubicBezTo>
                  <a:cubicBezTo>
                    <a:pt x="28" y="1"/>
                    <a:pt x="28" y="1"/>
                    <a:pt x="28" y="1"/>
                  </a:cubicBezTo>
                  <a:cubicBezTo>
                    <a:pt x="28" y="0"/>
                    <a:pt x="28" y="0"/>
                    <a:pt x="28" y="0"/>
                  </a:cubicBezTo>
                  <a:close/>
                  <a:moveTo>
                    <a:pt x="18" y="31"/>
                  </a:moveTo>
                  <a:cubicBezTo>
                    <a:pt x="18" y="31"/>
                    <a:pt x="18" y="31"/>
                    <a:pt x="18" y="31"/>
                  </a:cubicBezTo>
                  <a:cubicBezTo>
                    <a:pt x="18" y="31"/>
                    <a:pt x="18" y="31"/>
                    <a:pt x="18" y="31"/>
                  </a:cubicBezTo>
                  <a:cubicBezTo>
                    <a:pt x="18" y="32"/>
                    <a:pt x="18" y="32"/>
                    <a:pt x="18" y="32"/>
                  </a:cubicBezTo>
                  <a:cubicBezTo>
                    <a:pt x="18" y="33"/>
                    <a:pt x="18" y="33"/>
                    <a:pt x="18" y="33"/>
                  </a:cubicBezTo>
                  <a:cubicBezTo>
                    <a:pt x="19" y="33"/>
                    <a:pt x="19" y="33"/>
                    <a:pt x="19" y="33"/>
                  </a:cubicBezTo>
                  <a:cubicBezTo>
                    <a:pt x="20" y="33"/>
                    <a:pt x="20" y="33"/>
                    <a:pt x="20" y="33"/>
                  </a:cubicBezTo>
                  <a:cubicBezTo>
                    <a:pt x="21" y="33"/>
                    <a:pt x="21" y="33"/>
                    <a:pt x="21" y="33"/>
                  </a:cubicBezTo>
                  <a:cubicBezTo>
                    <a:pt x="21" y="33"/>
                    <a:pt x="21" y="33"/>
                    <a:pt x="21" y="33"/>
                  </a:cubicBezTo>
                  <a:cubicBezTo>
                    <a:pt x="22" y="33"/>
                    <a:pt x="22" y="33"/>
                    <a:pt x="22" y="33"/>
                  </a:cubicBezTo>
                  <a:cubicBezTo>
                    <a:pt x="23" y="33"/>
                    <a:pt x="23" y="33"/>
                    <a:pt x="23" y="33"/>
                  </a:cubicBezTo>
                  <a:cubicBezTo>
                    <a:pt x="23" y="34"/>
                    <a:pt x="23" y="34"/>
                    <a:pt x="23" y="34"/>
                  </a:cubicBezTo>
                  <a:cubicBezTo>
                    <a:pt x="24" y="34"/>
                    <a:pt x="24" y="34"/>
                    <a:pt x="24" y="34"/>
                  </a:cubicBezTo>
                  <a:cubicBezTo>
                    <a:pt x="25" y="33"/>
                    <a:pt x="25" y="33"/>
                    <a:pt x="25" y="33"/>
                  </a:cubicBezTo>
                  <a:cubicBezTo>
                    <a:pt x="26" y="33"/>
                    <a:pt x="26" y="33"/>
                    <a:pt x="26" y="33"/>
                  </a:cubicBezTo>
                  <a:cubicBezTo>
                    <a:pt x="28" y="33"/>
                    <a:pt x="28" y="33"/>
                    <a:pt x="28" y="33"/>
                  </a:cubicBezTo>
                  <a:cubicBezTo>
                    <a:pt x="29" y="33"/>
                    <a:pt x="29" y="33"/>
                    <a:pt x="29" y="33"/>
                  </a:cubicBezTo>
                  <a:cubicBezTo>
                    <a:pt x="30" y="33"/>
                    <a:pt x="30" y="33"/>
                    <a:pt x="30" y="33"/>
                  </a:cubicBezTo>
                  <a:cubicBezTo>
                    <a:pt x="30" y="32"/>
                    <a:pt x="30" y="32"/>
                    <a:pt x="30" y="32"/>
                  </a:cubicBezTo>
                  <a:cubicBezTo>
                    <a:pt x="30" y="32"/>
                    <a:pt x="30" y="32"/>
                    <a:pt x="30" y="32"/>
                  </a:cubicBezTo>
                  <a:cubicBezTo>
                    <a:pt x="30" y="31"/>
                    <a:pt x="30" y="31"/>
                    <a:pt x="30" y="31"/>
                  </a:cubicBezTo>
                  <a:cubicBezTo>
                    <a:pt x="30" y="32"/>
                    <a:pt x="30" y="32"/>
                    <a:pt x="30" y="32"/>
                  </a:cubicBezTo>
                  <a:cubicBezTo>
                    <a:pt x="30" y="32"/>
                    <a:pt x="30" y="32"/>
                    <a:pt x="30" y="32"/>
                  </a:cubicBezTo>
                  <a:cubicBezTo>
                    <a:pt x="29" y="33"/>
                    <a:pt x="29" y="33"/>
                    <a:pt x="29" y="33"/>
                  </a:cubicBezTo>
                  <a:cubicBezTo>
                    <a:pt x="29" y="32"/>
                    <a:pt x="29" y="32"/>
                    <a:pt x="29" y="32"/>
                  </a:cubicBezTo>
                  <a:cubicBezTo>
                    <a:pt x="28" y="32"/>
                    <a:pt x="28" y="32"/>
                    <a:pt x="28" y="32"/>
                  </a:cubicBezTo>
                  <a:cubicBezTo>
                    <a:pt x="28" y="32"/>
                    <a:pt x="28" y="32"/>
                    <a:pt x="28" y="32"/>
                  </a:cubicBezTo>
                  <a:cubicBezTo>
                    <a:pt x="28" y="32"/>
                    <a:pt x="28" y="32"/>
                    <a:pt x="28" y="32"/>
                  </a:cubicBezTo>
                  <a:cubicBezTo>
                    <a:pt x="28" y="32"/>
                    <a:pt x="28" y="32"/>
                    <a:pt x="28" y="32"/>
                  </a:cubicBezTo>
                  <a:cubicBezTo>
                    <a:pt x="27" y="32"/>
                    <a:pt x="27" y="32"/>
                    <a:pt x="27" y="32"/>
                  </a:cubicBezTo>
                  <a:cubicBezTo>
                    <a:pt x="26" y="31"/>
                    <a:pt x="26" y="31"/>
                    <a:pt x="26" y="31"/>
                  </a:cubicBezTo>
                  <a:cubicBezTo>
                    <a:pt x="25" y="31"/>
                    <a:pt x="25" y="31"/>
                    <a:pt x="25" y="31"/>
                  </a:cubicBezTo>
                  <a:cubicBezTo>
                    <a:pt x="24" y="31"/>
                    <a:pt x="24" y="31"/>
                    <a:pt x="24" y="31"/>
                  </a:cubicBezTo>
                  <a:cubicBezTo>
                    <a:pt x="23" y="32"/>
                    <a:pt x="23" y="32"/>
                    <a:pt x="23" y="32"/>
                  </a:cubicBezTo>
                  <a:cubicBezTo>
                    <a:pt x="22" y="32"/>
                    <a:pt x="22" y="32"/>
                    <a:pt x="22" y="32"/>
                  </a:cubicBezTo>
                  <a:cubicBezTo>
                    <a:pt x="21" y="32"/>
                    <a:pt x="21" y="32"/>
                    <a:pt x="21" y="32"/>
                  </a:cubicBezTo>
                  <a:cubicBezTo>
                    <a:pt x="21" y="31"/>
                    <a:pt x="21" y="31"/>
                    <a:pt x="21" y="31"/>
                  </a:cubicBezTo>
                  <a:cubicBezTo>
                    <a:pt x="20" y="31"/>
                    <a:pt x="20" y="31"/>
                    <a:pt x="20" y="31"/>
                  </a:cubicBezTo>
                  <a:cubicBezTo>
                    <a:pt x="21" y="31"/>
                    <a:pt x="21" y="31"/>
                    <a:pt x="21" y="31"/>
                  </a:cubicBezTo>
                  <a:cubicBezTo>
                    <a:pt x="20" y="30"/>
                    <a:pt x="20" y="30"/>
                    <a:pt x="20" y="30"/>
                  </a:cubicBezTo>
                  <a:cubicBezTo>
                    <a:pt x="20" y="31"/>
                    <a:pt x="20" y="31"/>
                    <a:pt x="20" y="31"/>
                  </a:cubicBezTo>
                  <a:cubicBezTo>
                    <a:pt x="20" y="31"/>
                    <a:pt x="20" y="31"/>
                    <a:pt x="20" y="31"/>
                  </a:cubicBezTo>
                  <a:cubicBezTo>
                    <a:pt x="20" y="31"/>
                    <a:pt x="20" y="31"/>
                    <a:pt x="20" y="31"/>
                  </a:cubicBezTo>
                  <a:cubicBezTo>
                    <a:pt x="20" y="31"/>
                    <a:pt x="20" y="31"/>
                    <a:pt x="20" y="31"/>
                  </a:cubicBezTo>
                  <a:cubicBezTo>
                    <a:pt x="19" y="31"/>
                    <a:pt x="19" y="31"/>
                    <a:pt x="19" y="31"/>
                  </a:cubicBezTo>
                  <a:cubicBezTo>
                    <a:pt x="19" y="31"/>
                    <a:pt x="19" y="31"/>
                    <a:pt x="19" y="31"/>
                  </a:cubicBezTo>
                  <a:cubicBezTo>
                    <a:pt x="19" y="30"/>
                    <a:pt x="19" y="30"/>
                    <a:pt x="19" y="30"/>
                  </a:cubicBezTo>
                  <a:cubicBezTo>
                    <a:pt x="19" y="31"/>
                    <a:pt x="19" y="31"/>
                    <a:pt x="19" y="31"/>
                  </a:cubicBezTo>
                  <a:cubicBezTo>
                    <a:pt x="19" y="31"/>
                    <a:pt x="19" y="31"/>
                    <a:pt x="19" y="31"/>
                  </a:cubicBezTo>
                  <a:cubicBezTo>
                    <a:pt x="18" y="31"/>
                    <a:pt x="18" y="31"/>
                    <a:pt x="18" y="31"/>
                  </a:cubicBezTo>
                  <a:close/>
                  <a:moveTo>
                    <a:pt x="1" y="11"/>
                  </a:moveTo>
                  <a:cubicBezTo>
                    <a:pt x="1" y="12"/>
                    <a:pt x="1" y="12"/>
                    <a:pt x="1" y="12"/>
                  </a:cubicBezTo>
                  <a:cubicBezTo>
                    <a:pt x="1" y="12"/>
                    <a:pt x="1" y="12"/>
                    <a:pt x="1" y="12"/>
                  </a:cubicBezTo>
                  <a:cubicBezTo>
                    <a:pt x="2" y="13"/>
                    <a:pt x="2" y="13"/>
                    <a:pt x="2" y="13"/>
                  </a:cubicBezTo>
                  <a:cubicBezTo>
                    <a:pt x="2" y="13"/>
                    <a:pt x="2" y="13"/>
                    <a:pt x="2" y="13"/>
                  </a:cubicBezTo>
                  <a:cubicBezTo>
                    <a:pt x="2" y="13"/>
                    <a:pt x="2" y="13"/>
                    <a:pt x="2" y="13"/>
                  </a:cubicBezTo>
                  <a:cubicBezTo>
                    <a:pt x="1" y="13"/>
                    <a:pt x="1" y="13"/>
                    <a:pt x="1" y="13"/>
                  </a:cubicBezTo>
                  <a:cubicBezTo>
                    <a:pt x="0" y="12"/>
                    <a:pt x="0" y="12"/>
                    <a:pt x="0" y="12"/>
                  </a:cubicBezTo>
                  <a:cubicBezTo>
                    <a:pt x="0" y="12"/>
                    <a:pt x="0" y="12"/>
                    <a:pt x="0" y="12"/>
                  </a:cubicBezTo>
                  <a:cubicBezTo>
                    <a:pt x="0" y="12"/>
                    <a:pt x="0" y="12"/>
                    <a:pt x="0" y="12"/>
                  </a:cubicBezTo>
                  <a:cubicBezTo>
                    <a:pt x="0" y="11"/>
                    <a:pt x="0" y="11"/>
                    <a:pt x="0" y="11"/>
                  </a:cubicBezTo>
                  <a:cubicBezTo>
                    <a:pt x="0" y="11"/>
                    <a:pt x="0" y="11"/>
                    <a:pt x="0" y="11"/>
                  </a:cubicBezTo>
                  <a:cubicBezTo>
                    <a:pt x="1" y="11"/>
                    <a:pt x="1" y="11"/>
                    <a:pt x="1" y="11"/>
                  </a:cubicBezTo>
                  <a:close/>
                  <a:moveTo>
                    <a:pt x="4" y="17"/>
                  </a:moveTo>
                  <a:cubicBezTo>
                    <a:pt x="4" y="17"/>
                    <a:pt x="4" y="17"/>
                    <a:pt x="4" y="17"/>
                  </a:cubicBezTo>
                  <a:cubicBezTo>
                    <a:pt x="5" y="16"/>
                    <a:pt x="5" y="16"/>
                    <a:pt x="5" y="16"/>
                  </a:cubicBezTo>
                  <a:cubicBezTo>
                    <a:pt x="5" y="16"/>
                    <a:pt x="5" y="16"/>
                    <a:pt x="5" y="16"/>
                  </a:cubicBezTo>
                  <a:cubicBezTo>
                    <a:pt x="5" y="17"/>
                    <a:pt x="5" y="17"/>
                    <a:pt x="5" y="17"/>
                  </a:cubicBezTo>
                  <a:cubicBezTo>
                    <a:pt x="5" y="17"/>
                    <a:pt x="5" y="17"/>
                    <a:pt x="5" y="17"/>
                  </a:cubicBezTo>
                  <a:cubicBezTo>
                    <a:pt x="4" y="17"/>
                    <a:pt x="4" y="17"/>
                    <a:pt x="4" y="17"/>
                  </a:cubicBezTo>
                  <a:cubicBezTo>
                    <a:pt x="4" y="17"/>
                    <a:pt x="4" y="17"/>
                    <a:pt x="4" y="17"/>
                  </a:cubicBezTo>
                  <a:close/>
                  <a:moveTo>
                    <a:pt x="4" y="18"/>
                  </a:moveTo>
                  <a:cubicBezTo>
                    <a:pt x="4" y="17"/>
                    <a:pt x="4" y="17"/>
                    <a:pt x="4" y="17"/>
                  </a:cubicBezTo>
                  <a:cubicBezTo>
                    <a:pt x="5" y="18"/>
                    <a:pt x="5" y="18"/>
                    <a:pt x="5" y="18"/>
                  </a:cubicBezTo>
                  <a:cubicBezTo>
                    <a:pt x="5" y="18"/>
                    <a:pt x="5" y="18"/>
                    <a:pt x="5" y="18"/>
                  </a:cubicBezTo>
                  <a:cubicBezTo>
                    <a:pt x="5" y="18"/>
                    <a:pt x="5" y="18"/>
                    <a:pt x="5" y="18"/>
                  </a:cubicBezTo>
                  <a:cubicBezTo>
                    <a:pt x="5" y="19"/>
                    <a:pt x="5" y="19"/>
                    <a:pt x="5" y="19"/>
                  </a:cubicBezTo>
                  <a:cubicBezTo>
                    <a:pt x="5" y="19"/>
                    <a:pt x="5" y="19"/>
                    <a:pt x="5" y="19"/>
                  </a:cubicBezTo>
                  <a:cubicBezTo>
                    <a:pt x="6" y="19"/>
                    <a:pt x="6" y="19"/>
                    <a:pt x="6" y="19"/>
                  </a:cubicBezTo>
                  <a:cubicBezTo>
                    <a:pt x="5" y="20"/>
                    <a:pt x="5" y="20"/>
                    <a:pt x="5" y="20"/>
                  </a:cubicBezTo>
                  <a:cubicBezTo>
                    <a:pt x="5" y="19"/>
                    <a:pt x="5" y="19"/>
                    <a:pt x="5"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3" y="19"/>
                    <a:pt x="3" y="19"/>
                    <a:pt x="3" y="19"/>
                  </a:cubicBezTo>
                  <a:cubicBezTo>
                    <a:pt x="3" y="18"/>
                    <a:pt x="3" y="18"/>
                    <a:pt x="3" y="18"/>
                  </a:cubicBezTo>
                  <a:cubicBezTo>
                    <a:pt x="4" y="18"/>
                    <a:pt x="4" y="18"/>
                    <a:pt x="4" y="18"/>
                  </a:cubicBezTo>
                  <a:cubicBezTo>
                    <a:pt x="4" y="18"/>
                    <a:pt x="4" y="18"/>
                    <a:pt x="4" y="18"/>
                  </a:cubicBezTo>
                  <a:close/>
                  <a:moveTo>
                    <a:pt x="6" y="21"/>
                  </a:moveTo>
                  <a:cubicBezTo>
                    <a:pt x="6" y="21"/>
                    <a:pt x="6" y="21"/>
                    <a:pt x="6" y="21"/>
                  </a:cubicBezTo>
                  <a:cubicBezTo>
                    <a:pt x="6" y="21"/>
                    <a:pt x="6" y="21"/>
                    <a:pt x="6" y="21"/>
                  </a:cubicBezTo>
                  <a:cubicBezTo>
                    <a:pt x="6" y="21"/>
                    <a:pt x="6" y="21"/>
                    <a:pt x="6" y="21"/>
                  </a:cubicBezTo>
                  <a:cubicBezTo>
                    <a:pt x="5" y="21"/>
                    <a:pt x="5" y="21"/>
                    <a:pt x="5" y="21"/>
                  </a:cubicBezTo>
                  <a:cubicBezTo>
                    <a:pt x="4" y="21"/>
                    <a:pt x="4" y="21"/>
                    <a:pt x="4" y="21"/>
                  </a:cubicBezTo>
                  <a:cubicBezTo>
                    <a:pt x="5" y="20"/>
                    <a:pt x="5" y="20"/>
                    <a:pt x="5" y="20"/>
                  </a:cubicBezTo>
                  <a:cubicBezTo>
                    <a:pt x="5" y="20"/>
                    <a:pt x="5" y="20"/>
                    <a:pt x="5" y="20"/>
                  </a:cubicBezTo>
                  <a:cubicBezTo>
                    <a:pt x="5" y="20"/>
                    <a:pt x="5" y="20"/>
                    <a:pt x="5" y="20"/>
                  </a:cubicBezTo>
                  <a:cubicBezTo>
                    <a:pt x="6" y="21"/>
                    <a:pt x="6" y="21"/>
                    <a:pt x="6" y="21"/>
                  </a:cubicBezTo>
                  <a:close/>
                  <a:moveTo>
                    <a:pt x="33" y="30"/>
                  </a:moveTo>
                  <a:cubicBezTo>
                    <a:pt x="33" y="30"/>
                    <a:pt x="33" y="30"/>
                    <a:pt x="33" y="30"/>
                  </a:cubicBezTo>
                  <a:cubicBezTo>
                    <a:pt x="34" y="29"/>
                    <a:pt x="34" y="29"/>
                    <a:pt x="34" y="29"/>
                  </a:cubicBezTo>
                  <a:cubicBezTo>
                    <a:pt x="34" y="30"/>
                    <a:pt x="34" y="30"/>
                    <a:pt x="34" y="30"/>
                  </a:cubicBezTo>
                  <a:cubicBezTo>
                    <a:pt x="33" y="30"/>
                    <a:pt x="33" y="30"/>
                    <a:pt x="33" y="30"/>
                  </a:cubicBezTo>
                  <a:close/>
                  <a:moveTo>
                    <a:pt x="33" y="32"/>
                  </a:moveTo>
                  <a:cubicBezTo>
                    <a:pt x="33" y="31"/>
                    <a:pt x="33" y="31"/>
                    <a:pt x="33" y="31"/>
                  </a:cubicBezTo>
                  <a:cubicBezTo>
                    <a:pt x="33" y="30"/>
                    <a:pt x="33" y="30"/>
                    <a:pt x="33" y="30"/>
                  </a:cubicBezTo>
                  <a:cubicBezTo>
                    <a:pt x="33" y="30"/>
                    <a:pt x="33" y="30"/>
                    <a:pt x="33" y="30"/>
                  </a:cubicBezTo>
                  <a:cubicBezTo>
                    <a:pt x="33" y="30"/>
                    <a:pt x="33" y="30"/>
                    <a:pt x="33" y="30"/>
                  </a:cubicBezTo>
                  <a:cubicBezTo>
                    <a:pt x="34" y="31"/>
                    <a:pt x="34" y="31"/>
                    <a:pt x="34" y="31"/>
                  </a:cubicBezTo>
                  <a:cubicBezTo>
                    <a:pt x="34" y="32"/>
                    <a:pt x="34" y="32"/>
                    <a:pt x="34" y="32"/>
                  </a:cubicBezTo>
                  <a:cubicBezTo>
                    <a:pt x="33" y="32"/>
                    <a:pt x="33" y="32"/>
                    <a:pt x="33" y="32"/>
                  </a:cubicBezTo>
                  <a:close/>
                  <a:moveTo>
                    <a:pt x="36" y="29"/>
                  </a:moveTo>
                  <a:cubicBezTo>
                    <a:pt x="35" y="29"/>
                    <a:pt x="35" y="29"/>
                    <a:pt x="35" y="29"/>
                  </a:cubicBezTo>
                  <a:cubicBezTo>
                    <a:pt x="36" y="29"/>
                    <a:pt x="36" y="29"/>
                    <a:pt x="36" y="29"/>
                  </a:cubicBezTo>
                  <a:cubicBezTo>
                    <a:pt x="35" y="29"/>
                    <a:pt x="35" y="29"/>
                    <a:pt x="35" y="29"/>
                  </a:cubicBezTo>
                  <a:cubicBezTo>
                    <a:pt x="35" y="28"/>
                    <a:pt x="35" y="28"/>
                    <a:pt x="35" y="28"/>
                  </a:cubicBezTo>
                  <a:cubicBezTo>
                    <a:pt x="36" y="27"/>
                    <a:pt x="36" y="27"/>
                    <a:pt x="36" y="27"/>
                  </a:cubicBezTo>
                  <a:cubicBezTo>
                    <a:pt x="37" y="27"/>
                    <a:pt x="37" y="27"/>
                    <a:pt x="37" y="27"/>
                  </a:cubicBezTo>
                  <a:cubicBezTo>
                    <a:pt x="38" y="27"/>
                    <a:pt x="38" y="27"/>
                    <a:pt x="38" y="27"/>
                  </a:cubicBezTo>
                  <a:cubicBezTo>
                    <a:pt x="38" y="27"/>
                    <a:pt x="38" y="27"/>
                    <a:pt x="38" y="27"/>
                  </a:cubicBezTo>
                  <a:cubicBezTo>
                    <a:pt x="38" y="27"/>
                    <a:pt x="38" y="27"/>
                    <a:pt x="38" y="27"/>
                  </a:cubicBezTo>
                  <a:cubicBezTo>
                    <a:pt x="37" y="28"/>
                    <a:pt x="37" y="28"/>
                    <a:pt x="37" y="28"/>
                  </a:cubicBezTo>
                  <a:cubicBezTo>
                    <a:pt x="37" y="28"/>
                    <a:pt x="37" y="28"/>
                    <a:pt x="37" y="28"/>
                  </a:cubicBezTo>
                  <a:cubicBezTo>
                    <a:pt x="37" y="28"/>
                    <a:pt x="37" y="28"/>
                    <a:pt x="37" y="28"/>
                  </a:cubicBezTo>
                  <a:cubicBezTo>
                    <a:pt x="37" y="28"/>
                    <a:pt x="37" y="28"/>
                    <a:pt x="37" y="28"/>
                  </a:cubicBezTo>
                  <a:cubicBezTo>
                    <a:pt x="36" y="29"/>
                    <a:pt x="36" y="29"/>
                    <a:pt x="36" y="29"/>
                  </a:cubicBezTo>
                  <a:cubicBezTo>
                    <a:pt x="36" y="29"/>
                    <a:pt x="36" y="29"/>
                    <a:pt x="36" y="29"/>
                  </a:cubicBezTo>
                  <a:cubicBezTo>
                    <a:pt x="36" y="29"/>
                    <a:pt x="36" y="29"/>
                    <a:pt x="36" y="29"/>
                  </a:cubicBezTo>
                  <a:close/>
                  <a:moveTo>
                    <a:pt x="30" y="27"/>
                  </a:moveTo>
                  <a:cubicBezTo>
                    <a:pt x="29" y="26"/>
                    <a:pt x="29" y="26"/>
                    <a:pt x="29" y="26"/>
                  </a:cubicBezTo>
                  <a:cubicBezTo>
                    <a:pt x="29" y="26"/>
                    <a:pt x="29" y="26"/>
                    <a:pt x="29" y="26"/>
                  </a:cubicBezTo>
                  <a:cubicBezTo>
                    <a:pt x="30" y="26"/>
                    <a:pt x="30" y="26"/>
                    <a:pt x="30" y="26"/>
                  </a:cubicBezTo>
                  <a:cubicBezTo>
                    <a:pt x="30" y="26"/>
                    <a:pt x="30" y="26"/>
                    <a:pt x="30" y="26"/>
                  </a:cubicBezTo>
                  <a:cubicBezTo>
                    <a:pt x="30" y="27"/>
                    <a:pt x="30" y="27"/>
                    <a:pt x="30" y="27"/>
                  </a:cubicBezTo>
                  <a:cubicBezTo>
                    <a:pt x="30" y="27"/>
                    <a:pt x="30" y="27"/>
                    <a:pt x="30" y="27"/>
                  </a:cubicBezTo>
                  <a:close/>
                  <a:moveTo>
                    <a:pt x="30" y="21"/>
                  </a:moveTo>
                  <a:cubicBezTo>
                    <a:pt x="30" y="21"/>
                    <a:pt x="30" y="21"/>
                    <a:pt x="30" y="21"/>
                  </a:cubicBezTo>
                  <a:cubicBezTo>
                    <a:pt x="31" y="21"/>
                    <a:pt x="31" y="21"/>
                    <a:pt x="31" y="21"/>
                  </a:cubicBezTo>
                  <a:cubicBezTo>
                    <a:pt x="31" y="21"/>
                    <a:pt x="31" y="21"/>
                    <a:pt x="31" y="21"/>
                  </a:cubicBezTo>
                  <a:cubicBezTo>
                    <a:pt x="31" y="21"/>
                    <a:pt x="31" y="21"/>
                    <a:pt x="31" y="21"/>
                  </a:cubicBezTo>
                  <a:cubicBezTo>
                    <a:pt x="32" y="21"/>
                    <a:pt x="32" y="21"/>
                    <a:pt x="32" y="21"/>
                  </a:cubicBezTo>
                  <a:cubicBezTo>
                    <a:pt x="32" y="21"/>
                    <a:pt x="32" y="21"/>
                    <a:pt x="32" y="21"/>
                  </a:cubicBezTo>
                  <a:cubicBezTo>
                    <a:pt x="31" y="21"/>
                    <a:pt x="31" y="21"/>
                    <a:pt x="31" y="21"/>
                  </a:cubicBezTo>
                  <a:cubicBezTo>
                    <a:pt x="31" y="22"/>
                    <a:pt x="31" y="22"/>
                    <a:pt x="31" y="22"/>
                  </a:cubicBezTo>
                  <a:cubicBezTo>
                    <a:pt x="31" y="22"/>
                    <a:pt x="31" y="22"/>
                    <a:pt x="31" y="22"/>
                  </a:cubicBezTo>
                  <a:cubicBezTo>
                    <a:pt x="30" y="21"/>
                    <a:pt x="30" y="21"/>
                    <a:pt x="30" y="21"/>
                  </a:cubicBezTo>
                  <a:cubicBezTo>
                    <a:pt x="30" y="21"/>
                    <a:pt x="30" y="21"/>
                    <a:pt x="30" y="21"/>
                  </a:cubicBezTo>
                  <a:cubicBezTo>
                    <a:pt x="29" y="21"/>
                    <a:pt x="29" y="21"/>
                    <a:pt x="29" y="21"/>
                  </a:cubicBezTo>
                  <a:cubicBezTo>
                    <a:pt x="30" y="21"/>
                    <a:pt x="30" y="21"/>
                    <a:pt x="30" y="21"/>
                  </a:cubicBezTo>
                  <a:close/>
                  <a:moveTo>
                    <a:pt x="28" y="17"/>
                  </a:moveTo>
                  <a:cubicBezTo>
                    <a:pt x="28" y="18"/>
                    <a:pt x="28" y="18"/>
                    <a:pt x="28" y="18"/>
                  </a:cubicBezTo>
                  <a:cubicBezTo>
                    <a:pt x="28" y="18"/>
                    <a:pt x="28" y="18"/>
                    <a:pt x="28" y="18"/>
                  </a:cubicBezTo>
                  <a:cubicBezTo>
                    <a:pt x="27" y="19"/>
                    <a:pt x="27" y="19"/>
                    <a:pt x="27" y="19"/>
                  </a:cubicBezTo>
                  <a:cubicBezTo>
                    <a:pt x="27" y="18"/>
                    <a:pt x="27" y="18"/>
                    <a:pt x="27" y="18"/>
                  </a:cubicBezTo>
                  <a:cubicBezTo>
                    <a:pt x="27" y="18"/>
                    <a:pt x="27" y="18"/>
                    <a:pt x="27" y="18"/>
                  </a:cubicBezTo>
                  <a:cubicBezTo>
                    <a:pt x="27" y="18"/>
                    <a:pt x="27" y="18"/>
                    <a:pt x="27" y="18"/>
                  </a:cubicBezTo>
                  <a:cubicBezTo>
                    <a:pt x="27" y="17"/>
                    <a:pt x="27" y="17"/>
                    <a:pt x="27" y="17"/>
                  </a:cubicBezTo>
                  <a:cubicBezTo>
                    <a:pt x="27" y="17"/>
                    <a:pt x="27" y="17"/>
                    <a:pt x="27" y="17"/>
                  </a:cubicBezTo>
                  <a:cubicBezTo>
                    <a:pt x="27" y="17"/>
                    <a:pt x="27" y="17"/>
                    <a:pt x="27" y="17"/>
                  </a:cubicBezTo>
                  <a:cubicBezTo>
                    <a:pt x="27" y="16"/>
                    <a:pt x="27" y="16"/>
                    <a:pt x="27" y="16"/>
                  </a:cubicBezTo>
                  <a:cubicBezTo>
                    <a:pt x="28" y="17"/>
                    <a:pt x="28" y="17"/>
                    <a:pt x="28" y="17"/>
                  </a:cubicBezTo>
                  <a:cubicBezTo>
                    <a:pt x="28" y="17"/>
                    <a:pt x="28" y="17"/>
                    <a:pt x="28" y="17"/>
                  </a:cubicBezTo>
                  <a:close/>
                  <a:moveTo>
                    <a:pt x="27" y="15"/>
                  </a:moveTo>
                  <a:cubicBezTo>
                    <a:pt x="26" y="14"/>
                    <a:pt x="26" y="14"/>
                    <a:pt x="26" y="14"/>
                  </a:cubicBezTo>
                  <a:cubicBezTo>
                    <a:pt x="27" y="13"/>
                    <a:pt x="27" y="13"/>
                    <a:pt x="27" y="13"/>
                  </a:cubicBezTo>
                  <a:cubicBezTo>
                    <a:pt x="28" y="13"/>
                    <a:pt x="28" y="13"/>
                    <a:pt x="28" y="13"/>
                  </a:cubicBezTo>
                  <a:cubicBezTo>
                    <a:pt x="28" y="13"/>
                    <a:pt x="28" y="13"/>
                    <a:pt x="28" y="13"/>
                  </a:cubicBezTo>
                  <a:cubicBezTo>
                    <a:pt x="29" y="13"/>
                    <a:pt x="29" y="13"/>
                    <a:pt x="29" y="13"/>
                  </a:cubicBezTo>
                  <a:cubicBezTo>
                    <a:pt x="29" y="13"/>
                    <a:pt x="29" y="13"/>
                    <a:pt x="29" y="13"/>
                  </a:cubicBezTo>
                  <a:cubicBezTo>
                    <a:pt x="29" y="13"/>
                    <a:pt x="29" y="13"/>
                    <a:pt x="29" y="13"/>
                  </a:cubicBezTo>
                  <a:cubicBezTo>
                    <a:pt x="29" y="13"/>
                    <a:pt x="29" y="13"/>
                    <a:pt x="29" y="13"/>
                  </a:cubicBezTo>
                  <a:cubicBezTo>
                    <a:pt x="29" y="14"/>
                    <a:pt x="29" y="14"/>
                    <a:pt x="29" y="14"/>
                  </a:cubicBezTo>
                  <a:cubicBezTo>
                    <a:pt x="29" y="15"/>
                    <a:pt x="29" y="15"/>
                    <a:pt x="29" y="15"/>
                  </a:cubicBezTo>
                  <a:cubicBezTo>
                    <a:pt x="28" y="15"/>
                    <a:pt x="28" y="15"/>
                    <a:pt x="28" y="15"/>
                  </a:cubicBezTo>
                  <a:cubicBezTo>
                    <a:pt x="28" y="15"/>
                    <a:pt x="28" y="15"/>
                    <a:pt x="28" y="15"/>
                  </a:cubicBezTo>
                  <a:cubicBezTo>
                    <a:pt x="28" y="14"/>
                    <a:pt x="28" y="14"/>
                    <a:pt x="28" y="14"/>
                  </a:cubicBezTo>
                  <a:cubicBezTo>
                    <a:pt x="28" y="14"/>
                    <a:pt x="28" y="14"/>
                    <a:pt x="28" y="14"/>
                  </a:cubicBezTo>
                  <a:cubicBezTo>
                    <a:pt x="28" y="14"/>
                    <a:pt x="28" y="14"/>
                    <a:pt x="28" y="14"/>
                  </a:cubicBezTo>
                  <a:cubicBezTo>
                    <a:pt x="28" y="14"/>
                    <a:pt x="28" y="14"/>
                    <a:pt x="28" y="14"/>
                  </a:cubicBezTo>
                  <a:cubicBezTo>
                    <a:pt x="28" y="14"/>
                    <a:pt x="28" y="14"/>
                    <a:pt x="28" y="14"/>
                  </a:cubicBezTo>
                  <a:cubicBezTo>
                    <a:pt x="28" y="14"/>
                    <a:pt x="28" y="14"/>
                    <a:pt x="28" y="14"/>
                  </a:cubicBezTo>
                  <a:cubicBezTo>
                    <a:pt x="27" y="15"/>
                    <a:pt x="27" y="15"/>
                    <a:pt x="27" y="15"/>
                  </a:cubicBezTo>
                  <a:cubicBezTo>
                    <a:pt x="27" y="15"/>
                    <a:pt x="27" y="15"/>
                    <a:pt x="27" y="15"/>
                  </a:cubicBezTo>
                  <a:close/>
                  <a:moveTo>
                    <a:pt x="25" y="7"/>
                  </a:moveTo>
                  <a:cubicBezTo>
                    <a:pt x="25" y="7"/>
                    <a:pt x="25" y="7"/>
                    <a:pt x="25" y="7"/>
                  </a:cubicBezTo>
                  <a:cubicBezTo>
                    <a:pt x="25" y="7"/>
                    <a:pt x="25" y="7"/>
                    <a:pt x="25" y="7"/>
                  </a:cubicBezTo>
                  <a:cubicBezTo>
                    <a:pt x="26" y="7"/>
                    <a:pt x="26" y="7"/>
                    <a:pt x="26" y="7"/>
                  </a:cubicBezTo>
                  <a:cubicBezTo>
                    <a:pt x="26" y="7"/>
                    <a:pt x="26" y="7"/>
                    <a:pt x="26" y="7"/>
                  </a:cubicBezTo>
                  <a:cubicBezTo>
                    <a:pt x="25" y="8"/>
                    <a:pt x="25" y="8"/>
                    <a:pt x="25" y="8"/>
                  </a:cubicBezTo>
                  <a:cubicBezTo>
                    <a:pt x="25" y="7"/>
                    <a:pt x="25" y="7"/>
                    <a:pt x="25" y="7"/>
                  </a:cubicBezTo>
                  <a:close/>
                  <a:moveTo>
                    <a:pt x="23" y="9"/>
                  </a:moveTo>
                  <a:cubicBezTo>
                    <a:pt x="23" y="9"/>
                    <a:pt x="23" y="9"/>
                    <a:pt x="23" y="9"/>
                  </a:cubicBezTo>
                  <a:cubicBezTo>
                    <a:pt x="24" y="10"/>
                    <a:pt x="24" y="10"/>
                    <a:pt x="24" y="10"/>
                  </a:cubicBezTo>
                  <a:cubicBezTo>
                    <a:pt x="24" y="9"/>
                    <a:pt x="24" y="9"/>
                    <a:pt x="24" y="9"/>
                  </a:cubicBezTo>
                  <a:cubicBezTo>
                    <a:pt x="25" y="9"/>
                    <a:pt x="25" y="9"/>
                    <a:pt x="25" y="9"/>
                  </a:cubicBezTo>
                  <a:cubicBezTo>
                    <a:pt x="24" y="10"/>
                    <a:pt x="24" y="10"/>
                    <a:pt x="24" y="10"/>
                  </a:cubicBezTo>
                  <a:cubicBezTo>
                    <a:pt x="24" y="11"/>
                    <a:pt x="24" y="11"/>
                    <a:pt x="24" y="11"/>
                  </a:cubicBezTo>
                  <a:cubicBezTo>
                    <a:pt x="23" y="10"/>
                    <a:pt x="23" y="10"/>
                    <a:pt x="23" y="10"/>
                  </a:cubicBezTo>
                  <a:cubicBezTo>
                    <a:pt x="23" y="11"/>
                    <a:pt x="23" y="11"/>
                    <a:pt x="23" y="11"/>
                  </a:cubicBezTo>
                  <a:cubicBezTo>
                    <a:pt x="23" y="10"/>
                    <a:pt x="23" y="10"/>
                    <a:pt x="23" y="10"/>
                  </a:cubicBezTo>
                  <a:cubicBezTo>
                    <a:pt x="22" y="10"/>
                    <a:pt x="22" y="10"/>
                    <a:pt x="22" y="10"/>
                  </a:cubicBezTo>
                  <a:cubicBezTo>
                    <a:pt x="23" y="9"/>
                    <a:pt x="23" y="9"/>
                    <a:pt x="23" y="9"/>
                  </a:cubicBezTo>
                  <a:close/>
                  <a:moveTo>
                    <a:pt x="21" y="6"/>
                  </a:moveTo>
                  <a:cubicBezTo>
                    <a:pt x="21" y="6"/>
                    <a:pt x="21" y="6"/>
                    <a:pt x="21" y="6"/>
                  </a:cubicBezTo>
                  <a:cubicBezTo>
                    <a:pt x="22" y="6"/>
                    <a:pt x="22" y="6"/>
                    <a:pt x="22" y="6"/>
                  </a:cubicBezTo>
                  <a:cubicBezTo>
                    <a:pt x="22" y="6"/>
                    <a:pt x="22" y="6"/>
                    <a:pt x="22" y="6"/>
                  </a:cubicBezTo>
                  <a:cubicBezTo>
                    <a:pt x="21" y="7"/>
                    <a:pt x="21" y="7"/>
                    <a:pt x="21" y="7"/>
                  </a:cubicBezTo>
                  <a:cubicBezTo>
                    <a:pt x="21" y="7"/>
                    <a:pt x="21" y="7"/>
                    <a:pt x="21" y="7"/>
                  </a:cubicBezTo>
                  <a:cubicBezTo>
                    <a:pt x="20" y="7"/>
                    <a:pt x="20" y="7"/>
                    <a:pt x="20" y="7"/>
                  </a:cubicBezTo>
                  <a:cubicBezTo>
                    <a:pt x="21" y="6"/>
                    <a:pt x="21" y="6"/>
                    <a:pt x="21" y="6"/>
                  </a:cubicBezTo>
                  <a:close/>
                  <a:moveTo>
                    <a:pt x="17" y="14"/>
                  </a:moveTo>
                  <a:cubicBezTo>
                    <a:pt x="17" y="14"/>
                    <a:pt x="17" y="14"/>
                    <a:pt x="17" y="14"/>
                  </a:cubicBezTo>
                  <a:cubicBezTo>
                    <a:pt x="17" y="14"/>
                    <a:pt x="17" y="14"/>
                    <a:pt x="17" y="14"/>
                  </a:cubicBezTo>
                  <a:cubicBezTo>
                    <a:pt x="17" y="15"/>
                    <a:pt x="17" y="15"/>
                    <a:pt x="17" y="15"/>
                  </a:cubicBezTo>
                  <a:cubicBezTo>
                    <a:pt x="17" y="15"/>
                    <a:pt x="17" y="15"/>
                    <a:pt x="17" y="15"/>
                  </a:cubicBezTo>
                  <a:cubicBezTo>
                    <a:pt x="17" y="14"/>
                    <a:pt x="17" y="14"/>
                    <a:pt x="17" y="14"/>
                  </a:cubicBezTo>
                  <a:close/>
                  <a:moveTo>
                    <a:pt x="16" y="14"/>
                  </a:moveTo>
                  <a:cubicBezTo>
                    <a:pt x="16" y="14"/>
                    <a:pt x="16" y="14"/>
                    <a:pt x="16" y="14"/>
                  </a:cubicBezTo>
                  <a:cubicBezTo>
                    <a:pt x="16" y="14"/>
                    <a:pt x="16" y="14"/>
                    <a:pt x="16" y="14"/>
                  </a:cubicBezTo>
                  <a:cubicBezTo>
                    <a:pt x="16" y="14"/>
                    <a:pt x="16" y="14"/>
                    <a:pt x="16" y="14"/>
                  </a:cubicBezTo>
                  <a:cubicBezTo>
                    <a:pt x="16" y="14"/>
                    <a:pt x="16" y="14"/>
                    <a:pt x="16" y="14"/>
                  </a:cubicBezTo>
                  <a:close/>
                  <a:moveTo>
                    <a:pt x="21" y="15"/>
                  </a:moveTo>
                  <a:cubicBezTo>
                    <a:pt x="21" y="15"/>
                    <a:pt x="21" y="15"/>
                    <a:pt x="21" y="15"/>
                  </a:cubicBezTo>
                  <a:cubicBezTo>
                    <a:pt x="21" y="15"/>
                    <a:pt x="21" y="15"/>
                    <a:pt x="21" y="15"/>
                  </a:cubicBezTo>
                  <a:cubicBezTo>
                    <a:pt x="22" y="15"/>
                    <a:pt x="22" y="15"/>
                    <a:pt x="22" y="15"/>
                  </a:cubicBezTo>
                  <a:cubicBezTo>
                    <a:pt x="22" y="16"/>
                    <a:pt x="22" y="16"/>
                    <a:pt x="22" y="16"/>
                  </a:cubicBezTo>
                  <a:cubicBezTo>
                    <a:pt x="22" y="16"/>
                    <a:pt x="22" y="16"/>
                    <a:pt x="22" y="16"/>
                  </a:cubicBezTo>
                  <a:cubicBezTo>
                    <a:pt x="21" y="16"/>
                    <a:pt x="21" y="16"/>
                    <a:pt x="21" y="16"/>
                  </a:cubicBezTo>
                  <a:cubicBezTo>
                    <a:pt x="21" y="16"/>
                    <a:pt x="21" y="16"/>
                    <a:pt x="21" y="16"/>
                  </a:cubicBezTo>
                  <a:cubicBezTo>
                    <a:pt x="21" y="15"/>
                    <a:pt x="21" y="15"/>
                    <a:pt x="21" y="15"/>
                  </a:cubicBezTo>
                  <a:close/>
                  <a:moveTo>
                    <a:pt x="28" y="22"/>
                  </a:moveTo>
                  <a:cubicBezTo>
                    <a:pt x="28" y="22"/>
                    <a:pt x="28" y="22"/>
                    <a:pt x="28" y="22"/>
                  </a:cubicBezTo>
                  <a:cubicBezTo>
                    <a:pt x="28" y="22"/>
                    <a:pt x="28" y="22"/>
                    <a:pt x="28" y="22"/>
                  </a:cubicBezTo>
                  <a:cubicBezTo>
                    <a:pt x="29" y="22"/>
                    <a:pt x="29" y="22"/>
                    <a:pt x="29" y="22"/>
                  </a:cubicBezTo>
                  <a:cubicBezTo>
                    <a:pt x="29" y="22"/>
                    <a:pt x="29" y="22"/>
                    <a:pt x="29" y="22"/>
                  </a:cubicBezTo>
                  <a:cubicBezTo>
                    <a:pt x="28" y="22"/>
                    <a:pt x="28" y="22"/>
                    <a:pt x="28" y="22"/>
                  </a:cubicBezTo>
                  <a:close/>
                  <a:moveTo>
                    <a:pt x="21" y="27"/>
                  </a:moveTo>
                  <a:cubicBezTo>
                    <a:pt x="21" y="26"/>
                    <a:pt x="21" y="26"/>
                    <a:pt x="21" y="26"/>
                  </a:cubicBezTo>
                  <a:cubicBezTo>
                    <a:pt x="22" y="26"/>
                    <a:pt x="22" y="26"/>
                    <a:pt x="22" y="26"/>
                  </a:cubicBezTo>
                  <a:cubicBezTo>
                    <a:pt x="22" y="26"/>
                    <a:pt x="22" y="26"/>
                    <a:pt x="22" y="26"/>
                  </a:cubicBezTo>
                  <a:cubicBezTo>
                    <a:pt x="21" y="27"/>
                    <a:pt x="21" y="27"/>
                    <a:pt x="21" y="27"/>
                  </a:cubicBezTo>
                  <a:cubicBezTo>
                    <a:pt x="21" y="27"/>
                    <a:pt x="21" y="27"/>
                    <a:pt x="21" y="27"/>
                  </a:cubicBezTo>
                  <a:close/>
                  <a:moveTo>
                    <a:pt x="21" y="24"/>
                  </a:moveTo>
                  <a:cubicBezTo>
                    <a:pt x="21" y="24"/>
                    <a:pt x="21" y="24"/>
                    <a:pt x="21" y="24"/>
                  </a:cubicBezTo>
                  <a:cubicBezTo>
                    <a:pt x="21" y="24"/>
                    <a:pt x="21" y="24"/>
                    <a:pt x="21" y="24"/>
                  </a:cubicBezTo>
                  <a:cubicBezTo>
                    <a:pt x="21" y="24"/>
                    <a:pt x="21" y="24"/>
                    <a:pt x="21" y="24"/>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0" y="22"/>
                  </a:moveTo>
                  <a:cubicBezTo>
                    <a:pt x="20" y="22"/>
                    <a:pt x="20" y="22"/>
                    <a:pt x="20" y="22"/>
                  </a:cubicBezTo>
                  <a:cubicBezTo>
                    <a:pt x="21" y="22"/>
                    <a:pt x="21" y="22"/>
                    <a:pt x="21" y="22"/>
                  </a:cubicBezTo>
                  <a:cubicBezTo>
                    <a:pt x="21" y="22"/>
                    <a:pt x="21" y="22"/>
                    <a:pt x="21" y="22"/>
                  </a:cubicBezTo>
                  <a:cubicBezTo>
                    <a:pt x="20" y="22"/>
                    <a:pt x="20" y="22"/>
                    <a:pt x="20" y="22"/>
                  </a:cubicBezTo>
                  <a:close/>
                  <a:moveTo>
                    <a:pt x="24" y="25"/>
                  </a:moveTo>
                  <a:cubicBezTo>
                    <a:pt x="24" y="24"/>
                    <a:pt x="24" y="24"/>
                    <a:pt x="24" y="24"/>
                  </a:cubicBezTo>
                  <a:cubicBezTo>
                    <a:pt x="24" y="24"/>
                    <a:pt x="24" y="24"/>
                    <a:pt x="24" y="24"/>
                  </a:cubicBezTo>
                  <a:cubicBezTo>
                    <a:pt x="25" y="24"/>
                    <a:pt x="25" y="24"/>
                    <a:pt x="25" y="24"/>
                  </a:cubicBezTo>
                  <a:cubicBezTo>
                    <a:pt x="25" y="24"/>
                    <a:pt x="25" y="24"/>
                    <a:pt x="25" y="24"/>
                  </a:cubicBezTo>
                  <a:cubicBezTo>
                    <a:pt x="24" y="25"/>
                    <a:pt x="24" y="25"/>
                    <a:pt x="24" y="25"/>
                  </a:cubicBezTo>
                  <a:close/>
                  <a:moveTo>
                    <a:pt x="26" y="25"/>
                  </a:moveTo>
                  <a:cubicBezTo>
                    <a:pt x="25" y="24"/>
                    <a:pt x="25" y="24"/>
                    <a:pt x="25" y="24"/>
                  </a:cubicBezTo>
                  <a:cubicBezTo>
                    <a:pt x="26" y="24"/>
                    <a:pt x="26" y="24"/>
                    <a:pt x="26" y="24"/>
                  </a:cubicBezTo>
                  <a:cubicBezTo>
                    <a:pt x="26" y="24"/>
                    <a:pt x="26" y="24"/>
                    <a:pt x="26" y="24"/>
                  </a:cubicBezTo>
                  <a:cubicBezTo>
                    <a:pt x="26" y="24"/>
                    <a:pt x="26" y="24"/>
                    <a:pt x="26" y="24"/>
                  </a:cubicBezTo>
                  <a:cubicBezTo>
                    <a:pt x="26" y="25"/>
                    <a:pt x="26" y="25"/>
                    <a:pt x="26" y="25"/>
                  </a:cubicBezTo>
                  <a:cubicBezTo>
                    <a:pt x="26" y="25"/>
                    <a:pt x="26" y="25"/>
                    <a:pt x="26" y="25"/>
                  </a:cubicBezTo>
                  <a:close/>
                  <a:moveTo>
                    <a:pt x="25" y="23"/>
                  </a:moveTo>
                  <a:cubicBezTo>
                    <a:pt x="25" y="22"/>
                    <a:pt x="25" y="22"/>
                    <a:pt x="25" y="22"/>
                  </a:cubicBezTo>
                  <a:cubicBezTo>
                    <a:pt x="26" y="23"/>
                    <a:pt x="26" y="23"/>
                    <a:pt x="26" y="23"/>
                  </a:cubicBezTo>
                  <a:cubicBezTo>
                    <a:pt x="25" y="23"/>
                    <a:pt x="25" y="23"/>
                    <a:pt x="25" y="23"/>
                  </a:cubicBezTo>
                  <a:close/>
                  <a:moveTo>
                    <a:pt x="24" y="22"/>
                  </a:moveTo>
                  <a:cubicBezTo>
                    <a:pt x="24" y="22"/>
                    <a:pt x="24" y="22"/>
                    <a:pt x="24" y="22"/>
                  </a:cubicBezTo>
                  <a:cubicBezTo>
                    <a:pt x="25" y="22"/>
                    <a:pt x="25" y="22"/>
                    <a:pt x="25" y="22"/>
                  </a:cubicBezTo>
                  <a:cubicBezTo>
                    <a:pt x="25" y="22"/>
                    <a:pt x="25" y="22"/>
                    <a:pt x="25" y="22"/>
                  </a:cubicBezTo>
                  <a:cubicBezTo>
                    <a:pt x="24" y="22"/>
                    <a:pt x="24" y="22"/>
                    <a:pt x="24" y="22"/>
                  </a:cubicBezTo>
                  <a:cubicBezTo>
                    <a:pt x="24" y="22"/>
                    <a:pt x="24" y="22"/>
                    <a:pt x="24" y="22"/>
                  </a:cubicBezTo>
                  <a:close/>
                  <a:moveTo>
                    <a:pt x="22" y="20"/>
                  </a:moveTo>
                  <a:cubicBezTo>
                    <a:pt x="22" y="20"/>
                    <a:pt x="22" y="20"/>
                    <a:pt x="22" y="20"/>
                  </a:cubicBezTo>
                  <a:cubicBezTo>
                    <a:pt x="23" y="21"/>
                    <a:pt x="23" y="21"/>
                    <a:pt x="23" y="21"/>
                  </a:cubicBezTo>
                  <a:cubicBezTo>
                    <a:pt x="24" y="21"/>
                    <a:pt x="24" y="21"/>
                    <a:pt x="24" y="21"/>
                  </a:cubicBezTo>
                  <a:cubicBezTo>
                    <a:pt x="24" y="22"/>
                    <a:pt x="24" y="22"/>
                    <a:pt x="24" y="22"/>
                  </a:cubicBezTo>
                  <a:cubicBezTo>
                    <a:pt x="23" y="22"/>
                    <a:pt x="23" y="22"/>
                    <a:pt x="23" y="22"/>
                  </a:cubicBezTo>
                  <a:cubicBezTo>
                    <a:pt x="22" y="21"/>
                    <a:pt x="22" y="21"/>
                    <a:pt x="22" y="21"/>
                  </a:cubicBezTo>
                  <a:cubicBezTo>
                    <a:pt x="22" y="21"/>
                    <a:pt x="22" y="21"/>
                    <a:pt x="22" y="21"/>
                  </a:cubicBezTo>
                  <a:cubicBezTo>
                    <a:pt x="22" y="20"/>
                    <a:pt x="22" y="20"/>
                    <a:pt x="22" y="20"/>
                  </a:cubicBezTo>
                  <a:close/>
                  <a:moveTo>
                    <a:pt x="14" y="15"/>
                  </a:moveTo>
                  <a:cubicBezTo>
                    <a:pt x="14" y="15"/>
                    <a:pt x="14" y="15"/>
                    <a:pt x="14" y="15"/>
                  </a:cubicBezTo>
                  <a:cubicBezTo>
                    <a:pt x="16" y="15"/>
                    <a:pt x="16" y="15"/>
                    <a:pt x="16" y="15"/>
                  </a:cubicBezTo>
                  <a:cubicBezTo>
                    <a:pt x="16" y="15"/>
                    <a:pt x="16" y="15"/>
                    <a:pt x="16" y="15"/>
                  </a:cubicBezTo>
                  <a:cubicBezTo>
                    <a:pt x="17" y="16"/>
                    <a:pt x="17" y="16"/>
                    <a:pt x="17" y="16"/>
                  </a:cubicBezTo>
                  <a:cubicBezTo>
                    <a:pt x="18" y="16"/>
                    <a:pt x="18" y="16"/>
                    <a:pt x="18" y="16"/>
                  </a:cubicBezTo>
                  <a:cubicBezTo>
                    <a:pt x="18" y="16"/>
                    <a:pt x="18" y="16"/>
                    <a:pt x="18" y="16"/>
                  </a:cubicBezTo>
                  <a:cubicBezTo>
                    <a:pt x="18" y="16"/>
                    <a:pt x="18" y="16"/>
                    <a:pt x="18" y="16"/>
                  </a:cubicBezTo>
                  <a:cubicBezTo>
                    <a:pt x="18" y="16"/>
                    <a:pt x="18" y="16"/>
                    <a:pt x="18" y="16"/>
                  </a:cubicBezTo>
                  <a:cubicBezTo>
                    <a:pt x="20" y="17"/>
                    <a:pt x="20" y="17"/>
                    <a:pt x="20" y="17"/>
                  </a:cubicBezTo>
                  <a:cubicBezTo>
                    <a:pt x="20" y="18"/>
                    <a:pt x="20" y="18"/>
                    <a:pt x="20" y="18"/>
                  </a:cubicBezTo>
                  <a:cubicBezTo>
                    <a:pt x="20" y="18"/>
                    <a:pt x="20" y="18"/>
                    <a:pt x="20" y="18"/>
                  </a:cubicBezTo>
                  <a:cubicBezTo>
                    <a:pt x="20" y="18"/>
                    <a:pt x="20" y="18"/>
                    <a:pt x="20" y="18"/>
                  </a:cubicBezTo>
                  <a:cubicBezTo>
                    <a:pt x="20" y="19"/>
                    <a:pt x="20" y="19"/>
                    <a:pt x="20" y="19"/>
                  </a:cubicBezTo>
                  <a:cubicBezTo>
                    <a:pt x="21" y="19"/>
                    <a:pt x="21" y="19"/>
                    <a:pt x="21" y="19"/>
                  </a:cubicBezTo>
                  <a:cubicBezTo>
                    <a:pt x="21" y="19"/>
                    <a:pt x="21" y="19"/>
                    <a:pt x="21" y="19"/>
                  </a:cubicBezTo>
                  <a:cubicBezTo>
                    <a:pt x="22" y="19"/>
                    <a:pt x="22" y="19"/>
                    <a:pt x="22" y="19"/>
                  </a:cubicBezTo>
                  <a:cubicBezTo>
                    <a:pt x="21" y="20"/>
                    <a:pt x="21" y="20"/>
                    <a:pt x="21" y="20"/>
                  </a:cubicBezTo>
                  <a:cubicBezTo>
                    <a:pt x="21" y="20"/>
                    <a:pt x="21" y="20"/>
                    <a:pt x="21" y="20"/>
                  </a:cubicBezTo>
                  <a:cubicBezTo>
                    <a:pt x="20" y="20"/>
                    <a:pt x="20" y="20"/>
                    <a:pt x="20" y="20"/>
                  </a:cubicBezTo>
                  <a:cubicBezTo>
                    <a:pt x="20" y="20"/>
                    <a:pt x="20" y="20"/>
                    <a:pt x="20" y="20"/>
                  </a:cubicBezTo>
                  <a:cubicBezTo>
                    <a:pt x="20" y="19"/>
                    <a:pt x="20" y="19"/>
                    <a:pt x="20" y="19"/>
                  </a:cubicBezTo>
                  <a:cubicBezTo>
                    <a:pt x="20" y="19"/>
                    <a:pt x="20" y="19"/>
                    <a:pt x="20" y="19"/>
                  </a:cubicBezTo>
                  <a:cubicBezTo>
                    <a:pt x="19" y="19"/>
                    <a:pt x="19" y="19"/>
                    <a:pt x="19" y="19"/>
                  </a:cubicBezTo>
                  <a:cubicBezTo>
                    <a:pt x="19" y="18"/>
                    <a:pt x="19" y="18"/>
                    <a:pt x="19" y="18"/>
                  </a:cubicBezTo>
                  <a:cubicBezTo>
                    <a:pt x="19" y="18"/>
                    <a:pt x="19" y="18"/>
                    <a:pt x="19" y="18"/>
                  </a:cubicBezTo>
                  <a:cubicBezTo>
                    <a:pt x="18" y="18"/>
                    <a:pt x="18" y="18"/>
                    <a:pt x="18" y="18"/>
                  </a:cubicBezTo>
                  <a:cubicBezTo>
                    <a:pt x="17" y="17"/>
                    <a:pt x="17" y="17"/>
                    <a:pt x="17" y="17"/>
                  </a:cubicBezTo>
                  <a:cubicBezTo>
                    <a:pt x="17" y="17"/>
                    <a:pt x="17" y="17"/>
                    <a:pt x="17" y="17"/>
                  </a:cubicBezTo>
                  <a:cubicBezTo>
                    <a:pt x="16" y="17"/>
                    <a:pt x="16" y="17"/>
                    <a:pt x="16" y="17"/>
                  </a:cubicBezTo>
                  <a:cubicBezTo>
                    <a:pt x="16" y="16"/>
                    <a:pt x="16" y="16"/>
                    <a:pt x="16" y="16"/>
                  </a:cubicBezTo>
                  <a:cubicBezTo>
                    <a:pt x="16" y="16"/>
                    <a:pt x="16" y="16"/>
                    <a:pt x="16" y="16"/>
                  </a:cubicBezTo>
                  <a:cubicBezTo>
                    <a:pt x="15" y="16"/>
                    <a:pt x="15" y="16"/>
                    <a:pt x="15" y="16"/>
                  </a:cubicBezTo>
                  <a:cubicBezTo>
                    <a:pt x="15" y="15"/>
                    <a:pt x="15" y="15"/>
                    <a:pt x="15" y="15"/>
                  </a:cubicBezTo>
                  <a:cubicBezTo>
                    <a:pt x="14" y="15"/>
                    <a:pt x="14" y="15"/>
                    <a:pt x="14" y="15"/>
                  </a:cubicBezTo>
                  <a:cubicBezTo>
                    <a:pt x="14" y="15"/>
                    <a:pt x="14" y="15"/>
                    <a:pt x="14" y="15"/>
                  </a:cubicBezTo>
                  <a:close/>
                  <a:moveTo>
                    <a:pt x="15" y="27"/>
                  </a:moveTo>
                  <a:cubicBezTo>
                    <a:pt x="15" y="27"/>
                    <a:pt x="15" y="27"/>
                    <a:pt x="15" y="27"/>
                  </a:cubicBezTo>
                  <a:cubicBezTo>
                    <a:pt x="15" y="28"/>
                    <a:pt x="15" y="28"/>
                    <a:pt x="15" y="28"/>
                  </a:cubicBezTo>
                  <a:cubicBezTo>
                    <a:pt x="16" y="28"/>
                    <a:pt x="16" y="28"/>
                    <a:pt x="16" y="28"/>
                  </a:cubicBezTo>
                  <a:cubicBezTo>
                    <a:pt x="15" y="29"/>
                    <a:pt x="15" y="29"/>
                    <a:pt x="15" y="29"/>
                  </a:cubicBezTo>
                  <a:cubicBezTo>
                    <a:pt x="15" y="29"/>
                    <a:pt x="15" y="29"/>
                    <a:pt x="15" y="29"/>
                  </a:cubicBezTo>
                  <a:cubicBezTo>
                    <a:pt x="15" y="28"/>
                    <a:pt x="15" y="28"/>
                    <a:pt x="15" y="28"/>
                  </a:cubicBezTo>
                  <a:cubicBezTo>
                    <a:pt x="15" y="28"/>
                    <a:pt x="15" y="28"/>
                    <a:pt x="15" y="28"/>
                  </a:cubicBezTo>
                  <a:cubicBezTo>
                    <a:pt x="15" y="27"/>
                    <a:pt x="15" y="27"/>
                    <a:pt x="15" y="27"/>
                  </a:cubicBezTo>
                  <a:close/>
                  <a:moveTo>
                    <a:pt x="15" y="26"/>
                  </a:moveTo>
                  <a:cubicBezTo>
                    <a:pt x="15" y="27"/>
                    <a:pt x="15" y="27"/>
                    <a:pt x="15" y="27"/>
                  </a:cubicBezTo>
                  <a:cubicBezTo>
                    <a:pt x="15" y="27"/>
                    <a:pt x="15" y="27"/>
                    <a:pt x="15" y="27"/>
                  </a:cubicBezTo>
                  <a:lnTo>
                    <a:pt x="15" y="2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81" name="Freeform 76"/>
            <p:cNvSpPr>
              <a:spLocks noEditPoints="1"/>
            </p:cNvSpPr>
            <p:nvPr/>
          </p:nvSpPr>
          <p:spPr bwMode="auto">
            <a:xfrm>
              <a:off x="5183368" y="2307493"/>
              <a:ext cx="119657" cy="86205"/>
            </a:xfrm>
            <a:custGeom>
              <a:avLst/>
              <a:gdLst>
                <a:gd name="T0" fmla="*/ 4 w 93"/>
                <a:gd name="T1" fmla="*/ 11 h 67"/>
                <a:gd name="T2" fmla="*/ 19 w 93"/>
                <a:gd name="T3" fmla="*/ 15 h 67"/>
                <a:gd name="T4" fmla="*/ 30 w 93"/>
                <a:gd name="T5" fmla="*/ 19 h 67"/>
                <a:gd name="T6" fmla="*/ 30 w 93"/>
                <a:gd name="T7" fmla="*/ 8 h 67"/>
                <a:gd name="T8" fmla="*/ 26 w 93"/>
                <a:gd name="T9" fmla="*/ 0 h 67"/>
                <a:gd name="T10" fmla="*/ 37 w 93"/>
                <a:gd name="T11" fmla="*/ 8 h 67"/>
                <a:gd name="T12" fmla="*/ 49 w 93"/>
                <a:gd name="T13" fmla="*/ 11 h 67"/>
                <a:gd name="T14" fmla="*/ 56 w 93"/>
                <a:gd name="T15" fmla="*/ 8 h 67"/>
                <a:gd name="T16" fmla="*/ 63 w 93"/>
                <a:gd name="T17" fmla="*/ 4 h 67"/>
                <a:gd name="T18" fmla="*/ 71 w 93"/>
                <a:gd name="T19" fmla="*/ 11 h 67"/>
                <a:gd name="T20" fmla="*/ 78 w 93"/>
                <a:gd name="T21" fmla="*/ 19 h 67"/>
                <a:gd name="T22" fmla="*/ 82 w 93"/>
                <a:gd name="T23" fmla="*/ 26 h 67"/>
                <a:gd name="T24" fmla="*/ 89 w 93"/>
                <a:gd name="T25" fmla="*/ 26 h 67"/>
                <a:gd name="T26" fmla="*/ 89 w 93"/>
                <a:gd name="T27" fmla="*/ 30 h 67"/>
                <a:gd name="T28" fmla="*/ 82 w 93"/>
                <a:gd name="T29" fmla="*/ 30 h 67"/>
                <a:gd name="T30" fmla="*/ 78 w 93"/>
                <a:gd name="T31" fmla="*/ 37 h 67"/>
                <a:gd name="T32" fmla="*/ 78 w 93"/>
                <a:gd name="T33" fmla="*/ 45 h 67"/>
                <a:gd name="T34" fmla="*/ 78 w 93"/>
                <a:gd name="T35" fmla="*/ 48 h 67"/>
                <a:gd name="T36" fmla="*/ 78 w 93"/>
                <a:gd name="T37" fmla="*/ 52 h 67"/>
                <a:gd name="T38" fmla="*/ 74 w 93"/>
                <a:gd name="T39" fmla="*/ 60 h 67"/>
                <a:gd name="T40" fmla="*/ 74 w 93"/>
                <a:gd name="T41" fmla="*/ 52 h 67"/>
                <a:gd name="T42" fmla="*/ 71 w 93"/>
                <a:gd name="T43" fmla="*/ 52 h 67"/>
                <a:gd name="T44" fmla="*/ 74 w 93"/>
                <a:gd name="T45" fmla="*/ 60 h 67"/>
                <a:gd name="T46" fmla="*/ 74 w 93"/>
                <a:gd name="T47" fmla="*/ 63 h 67"/>
                <a:gd name="T48" fmla="*/ 71 w 93"/>
                <a:gd name="T49" fmla="*/ 67 h 67"/>
                <a:gd name="T50" fmla="*/ 67 w 93"/>
                <a:gd name="T51" fmla="*/ 67 h 67"/>
                <a:gd name="T52" fmla="*/ 60 w 93"/>
                <a:gd name="T53" fmla="*/ 60 h 67"/>
                <a:gd name="T54" fmla="*/ 60 w 93"/>
                <a:gd name="T55" fmla="*/ 52 h 67"/>
                <a:gd name="T56" fmla="*/ 63 w 93"/>
                <a:gd name="T57" fmla="*/ 52 h 67"/>
                <a:gd name="T58" fmla="*/ 60 w 93"/>
                <a:gd name="T59" fmla="*/ 48 h 67"/>
                <a:gd name="T60" fmla="*/ 56 w 93"/>
                <a:gd name="T61" fmla="*/ 45 h 67"/>
                <a:gd name="T62" fmla="*/ 52 w 93"/>
                <a:gd name="T63" fmla="*/ 48 h 67"/>
                <a:gd name="T64" fmla="*/ 49 w 93"/>
                <a:gd name="T65" fmla="*/ 52 h 67"/>
                <a:gd name="T66" fmla="*/ 41 w 93"/>
                <a:gd name="T67" fmla="*/ 56 h 67"/>
                <a:gd name="T68" fmla="*/ 41 w 93"/>
                <a:gd name="T69" fmla="*/ 56 h 67"/>
                <a:gd name="T70" fmla="*/ 37 w 93"/>
                <a:gd name="T71" fmla="*/ 60 h 67"/>
                <a:gd name="T72" fmla="*/ 34 w 93"/>
                <a:gd name="T73" fmla="*/ 60 h 67"/>
                <a:gd name="T74" fmla="*/ 37 w 93"/>
                <a:gd name="T75" fmla="*/ 52 h 67"/>
                <a:gd name="T76" fmla="*/ 37 w 93"/>
                <a:gd name="T77" fmla="*/ 48 h 67"/>
                <a:gd name="T78" fmla="*/ 30 w 93"/>
                <a:gd name="T79" fmla="*/ 45 h 67"/>
                <a:gd name="T80" fmla="*/ 19 w 93"/>
                <a:gd name="T81" fmla="*/ 37 h 67"/>
                <a:gd name="T82" fmla="*/ 23 w 93"/>
                <a:gd name="T83" fmla="*/ 34 h 67"/>
                <a:gd name="T84" fmla="*/ 15 w 93"/>
                <a:gd name="T85" fmla="*/ 26 h 67"/>
                <a:gd name="T86" fmla="*/ 12 w 93"/>
                <a:gd name="T87" fmla="*/ 19 h 67"/>
                <a:gd name="T88" fmla="*/ 4 w 93"/>
                <a:gd name="T89" fmla="*/ 15 h 67"/>
                <a:gd name="T90" fmla="*/ 30 w 93"/>
                <a:gd name="T91" fmla="*/ 60 h 67"/>
                <a:gd name="T92" fmla="*/ 19 w 93"/>
                <a:gd name="T93" fmla="*/ 48 h 67"/>
                <a:gd name="T94" fmla="*/ 15 w 93"/>
                <a:gd name="T95" fmla="*/ 45 h 67"/>
                <a:gd name="T96" fmla="*/ 8 w 93"/>
                <a:gd name="T97" fmla="*/ 41 h 67"/>
                <a:gd name="T98" fmla="*/ 0 w 93"/>
                <a:gd name="T99" fmla="*/ 41 h 67"/>
                <a:gd name="T100" fmla="*/ 4 w 93"/>
                <a:gd name="T101" fmla="*/ 45 h 67"/>
                <a:gd name="T102" fmla="*/ 8 w 93"/>
                <a:gd name="T103" fmla="*/ 45 h 67"/>
                <a:gd name="T104" fmla="*/ 8 w 93"/>
                <a:gd name="T105" fmla="*/ 52 h 67"/>
                <a:gd name="T106" fmla="*/ 15 w 93"/>
                <a:gd name="T107" fmla="*/ 56 h 67"/>
                <a:gd name="T108" fmla="*/ 26 w 93"/>
                <a:gd name="T109" fmla="*/ 60 h 67"/>
                <a:gd name="T110" fmla="*/ 30 w 93"/>
                <a:gd name="T111"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67">
                  <a:moveTo>
                    <a:pt x="4" y="15"/>
                  </a:moveTo>
                  <a:lnTo>
                    <a:pt x="4" y="11"/>
                  </a:lnTo>
                  <a:lnTo>
                    <a:pt x="8" y="11"/>
                  </a:lnTo>
                  <a:lnTo>
                    <a:pt x="19" y="15"/>
                  </a:lnTo>
                  <a:lnTo>
                    <a:pt x="26" y="15"/>
                  </a:lnTo>
                  <a:lnTo>
                    <a:pt x="30" y="19"/>
                  </a:lnTo>
                  <a:lnTo>
                    <a:pt x="30" y="11"/>
                  </a:lnTo>
                  <a:lnTo>
                    <a:pt x="30" y="8"/>
                  </a:lnTo>
                  <a:lnTo>
                    <a:pt x="26" y="8"/>
                  </a:lnTo>
                  <a:lnTo>
                    <a:pt x="26" y="0"/>
                  </a:lnTo>
                  <a:lnTo>
                    <a:pt x="30" y="4"/>
                  </a:lnTo>
                  <a:lnTo>
                    <a:pt x="37" y="8"/>
                  </a:lnTo>
                  <a:lnTo>
                    <a:pt x="41" y="11"/>
                  </a:lnTo>
                  <a:lnTo>
                    <a:pt x="49" y="11"/>
                  </a:lnTo>
                  <a:lnTo>
                    <a:pt x="49" y="8"/>
                  </a:lnTo>
                  <a:lnTo>
                    <a:pt x="56" y="8"/>
                  </a:lnTo>
                  <a:lnTo>
                    <a:pt x="60" y="0"/>
                  </a:lnTo>
                  <a:lnTo>
                    <a:pt x="63" y="4"/>
                  </a:lnTo>
                  <a:lnTo>
                    <a:pt x="71" y="8"/>
                  </a:lnTo>
                  <a:lnTo>
                    <a:pt x="71" y="11"/>
                  </a:lnTo>
                  <a:lnTo>
                    <a:pt x="71" y="15"/>
                  </a:lnTo>
                  <a:lnTo>
                    <a:pt x="78" y="19"/>
                  </a:lnTo>
                  <a:lnTo>
                    <a:pt x="78" y="23"/>
                  </a:lnTo>
                  <a:lnTo>
                    <a:pt x="82" y="26"/>
                  </a:lnTo>
                  <a:lnTo>
                    <a:pt x="86" y="26"/>
                  </a:lnTo>
                  <a:lnTo>
                    <a:pt x="89" y="26"/>
                  </a:lnTo>
                  <a:lnTo>
                    <a:pt x="93" y="30"/>
                  </a:lnTo>
                  <a:lnTo>
                    <a:pt x="89" y="30"/>
                  </a:lnTo>
                  <a:lnTo>
                    <a:pt x="89" y="30"/>
                  </a:lnTo>
                  <a:lnTo>
                    <a:pt x="82" y="30"/>
                  </a:lnTo>
                  <a:lnTo>
                    <a:pt x="78" y="34"/>
                  </a:lnTo>
                  <a:lnTo>
                    <a:pt x="78" y="37"/>
                  </a:lnTo>
                  <a:lnTo>
                    <a:pt x="78" y="41"/>
                  </a:lnTo>
                  <a:lnTo>
                    <a:pt x="78" y="45"/>
                  </a:lnTo>
                  <a:lnTo>
                    <a:pt x="78" y="45"/>
                  </a:lnTo>
                  <a:lnTo>
                    <a:pt x="78" y="48"/>
                  </a:lnTo>
                  <a:lnTo>
                    <a:pt x="78" y="48"/>
                  </a:lnTo>
                  <a:lnTo>
                    <a:pt x="78" y="52"/>
                  </a:lnTo>
                  <a:lnTo>
                    <a:pt x="78" y="56"/>
                  </a:lnTo>
                  <a:lnTo>
                    <a:pt x="74" y="60"/>
                  </a:lnTo>
                  <a:lnTo>
                    <a:pt x="74" y="56"/>
                  </a:lnTo>
                  <a:lnTo>
                    <a:pt x="74" y="52"/>
                  </a:lnTo>
                  <a:lnTo>
                    <a:pt x="74" y="52"/>
                  </a:lnTo>
                  <a:lnTo>
                    <a:pt x="71" y="52"/>
                  </a:lnTo>
                  <a:lnTo>
                    <a:pt x="71" y="56"/>
                  </a:lnTo>
                  <a:lnTo>
                    <a:pt x="74" y="60"/>
                  </a:lnTo>
                  <a:lnTo>
                    <a:pt x="71" y="60"/>
                  </a:lnTo>
                  <a:lnTo>
                    <a:pt x="74" y="63"/>
                  </a:lnTo>
                  <a:lnTo>
                    <a:pt x="74" y="67"/>
                  </a:lnTo>
                  <a:lnTo>
                    <a:pt x="71" y="67"/>
                  </a:lnTo>
                  <a:lnTo>
                    <a:pt x="71" y="67"/>
                  </a:lnTo>
                  <a:lnTo>
                    <a:pt x="67" y="67"/>
                  </a:lnTo>
                  <a:lnTo>
                    <a:pt x="63" y="63"/>
                  </a:lnTo>
                  <a:lnTo>
                    <a:pt x="60" y="60"/>
                  </a:lnTo>
                  <a:lnTo>
                    <a:pt x="63" y="56"/>
                  </a:lnTo>
                  <a:lnTo>
                    <a:pt x="60" y="52"/>
                  </a:lnTo>
                  <a:lnTo>
                    <a:pt x="60" y="52"/>
                  </a:lnTo>
                  <a:lnTo>
                    <a:pt x="63" y="52"/>
                  </a:lnTo>
                  <a:lnTo>
                    <a:pt x="60" y="48"/>
                  </a:lnTo>
                  <a:lnTo>
                    <a:pt x="60" y="48"/>
                  </a:lnTo>
                  <a:lnTo>
                    <a:pt x="56" y="45"/>
                  </a:lnTo>
                  <a:lnTo>
                    <a:pt x="56" y="45"/>
                  </a:lnTo>
                  <a:lnTo>
                    <a:pt x="56" y="45"/>
                  </a:lnTo>
                  <a:lnTo>
                    <a:pt x="52" y="48"/>
                  </a:lnTo>
                  <a:lnTo>
                    <a:pt x="49" y="48"/>
                  </a:lnTo>
                  <a:lnTo>
                    <a:pt x="49" y="52"/>
                  </a:lnTo>
                  <a:lnTo>
                    <a:pt x="45" y="52"/>
                  </a:lnTo>
                  <a:lnTo>
                    <a:pt x="41" y="56"/>
                  </a:lnTo>
                  <a:lnTo>
                    <a:pt x="41" y="56"/>
                  </a:lnTo>
                  <a:lnTo>
                    <a:pt x="41" y="56"/>
                  </a:lnTo>
                  <a:lnTo>
                    <a:pt x="41" y="60"/>
                  </a:lnTo>
                  <a:lnTo>
                    <a:pt x="37" y="60"/>
                  </a:lnTo>
                  <a:lnTo>
                    <a:pt x="34" y="60"/>
                  </a:lnTo>
                  <a:lnTo>
                    <a:pt x="34" y="60"/>
                  </a:lnTo>
                  <a:lnTo>
                    <a:pt x="34" y="56"/>
                  </a:lnTo>
                  <a:lnTo>
                    <a:pt x="37" y="52"/>
                  </a:lnTo>
                  <a:lnTo>
                    <a:pt x="34" y="48"/>
                  </a:lnTo>
                  <a:lnTo>
                    <a:pt x="37" y="48"/>
                  </a:lnTo>
                  <a:lnTo>
                    <a:pt x="34" y="45"/>
                  </a:lnTo>
                  <a:lnTo>
                    <a:pt x="30" y="45"/>
                  </a:lnTo>
                  <a:lnTo>
                    <a:pt x="23" y="41"/>
                  </a:lnTo>
                  <a:lnTo>
                    <a:pt x="19" y="37"/>
                  </a:lnTo>
                  <a:lnTo>
                    <a:pt x="23" y="34"/>
                  </a:lnTo>
                  <a:lnTo>
                    <a:pt x="23" y="34"/>
                  </a:lnTo>
                  <a:lnTo>
                    <a:pt x="15" y="26"/>
                  </a:lnTo>
                  <a:lnTo>
                    <a:pt x="15" y="26"/>
                  </a:lnTo>
                  <a:lnTo>
                    <a:pt x="15" y="23"/>
                  </a:lnTo>
                  <a:lnTo>
                    <a:pt x="12" y="19"/>
                  </a:lnTo>
                  <a:lnTo>
                    <a:pt x="8" y="19"/>
                  </a:lnTo>
                  <a:lnTo>
                    <a:pt x="4" y="15"/>
                  </a:lnTo>
                  <a:lnTo>
                    <a:pt x="4" y="15"/>
                  </a:lnTo>
                  <a:close/>
                  <a:moveTo>
                    <a:pt x="30" y="60"/>
                  </a:moveTo>
                  <a:lnTo>
                    <a:pt x="23" y="48"/>
                  </a:lnTo>
                  <a:lnTo>
                    <a:pt x="19" y="48"/>
                  </a:lnTo>
                  <a:lnTo>
                    <a:pt x="15" y="45"/>
                  </a:lnTo>
                  <a:lnTo>
                    <a:pt x="15" y="45"/>
                  </a:lnTo>
                  <a:lnTo>
                    <a:pt x="12" y="45"/>
                  </a:lnTo>
                  <a:lnTo>
                    <a:pt x="8" y="41"/>
                  </a:lnTo>
                  <a:lnTo>
                    <a:pt x="4" y="41"/>
                  </a:lnTo>
                  <a:lnTo>
                    <a:pt x="0" y="41"/>
                  </a:lnTo>
                  <a:lnTo>
                    <a:pt x="4" y="45"/>
                  </a:lnTo>
                  <a:lnTo>
                    <a:pt x="4" y="45"/>
                  </a:lnTo>
                  <a:lnTo>
                    <a:pt x="4" y="45"/>
                  </a:lnTo>
                  <a:lnTo>
                    <a:pt x="8" y="45"/>
                  </a:lnTo>
                  <a:lnTo>
                    <a:pt x="8" y="48"/>
                  </a:lnTo>
                  <a:lnTo>
                    <a:pt x="8" y="52"/>
                  </a:lnTo>
                  <a:lnTo>
                    <a:pt x="15" y="56"/>
                  </a:lnTo>
                  <a:lnTo>
                    <a:pt x="15" y="56"/>
                  </a:lnTo>
                  <a:lnTo>
                    <a:pt x="23" y="60"/>
                  </a:lnTo>
                  <a:lnTo>
                    <a:pt x="26" y="60"/>
                  </a:lnTo>
                  <a:lnTo>
                    <a:pt x="30" y="60"/>
                  </a:lnTo>
                  <a:lnTo>
                    <a:pt x="30" y="6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82" name="Freeform 77"/>
            <p:cNvSpPr>
              <a:spLocks/>
            </p:cNvSpPr>
            <p:nvPr/>
          </p:nvSpPr>
          <p:spPr bwMode="auto">
            <a:xfrm>
              <a:off x="5179508" y="2365391"/>
              <a:ext cx="428448" cy="315225"/>
            </a:xfrm>
            <a:custGeom>
              <a:avLst/>
              <a:gdLst>
                <a:gd name="T0" fmla="*/ 11 w 333"/>
                <a:gd name="T1" fmla="*/ 3 h 245"/>
                <a:gd name="T2" fmla="*/ 29 w 333"/>
                <a:gd name="T3" fmla="*/ 15 h 245"/>
                <a:gd name="T4" fmla="*/ 40 w 333"/>
                <a:gd name="T5" fmla="*/ 15 h 245"/>
                <a:gd name="T6" fmla="*/ 48 w 333"/>
                <a:gd name="T7" fmla="*/ 7 h 245"/>
                <a:gd name="T8" fmla="*/ 59 w 333"/>
                <a:gd name="T9" fmla="*/ 0 h 245"/>
                <a:gd name="T10" fmla="*/ 63 w 333"/>
                <a:gd name="T11" fmla="*/ 7 h 245"/>
                <a:gd name="T12" fmla="*/ 70 w 333"/>
                <a:gd name="T13" fmla="*/ 22 h 245"/>
                <a:gd name="T14" fmla="*/ 77 w 333"/>
                <a:gd name="T15" fmla="*/ 26 h 245"/>
                <a:gd name="T16" fmla="*/ 85 w 333"/>
                <a:gd name="T17" fmla="*/ 37 h 245"/>
                <a:gd name="T18" fmla="*/ 103 w 333"/>
                <a:gd name="T19" fmla="*/ 41 h 245"/>
                <a:gd name="T20" fmla="*/ 126 w 333"/>
                <a:gd name="T21" fmla="*/ 52 h 245"/>
                <a:gd name="T22" fmla="*/ 163 w 333"/>
                <a:gd name="T23" fmla="*/ 48 h 245"/>
                <a:gd name="T24" fmla="*/ 174 w 333"/>
                <a:gd name="T25" fmla="*/ 37 h 245"/>
                <a:gd name="T26" fmla="*/ 192 w 333"/>
                <a:gd name="T27" fmla="*/ 22 h 245"/>
                <a:gd name="T28" fmla="*/ 211 w 333"/>
                <a:gd name="T29" fmla="*/ 22 h 245"/>
                <a:gd name="T30" fmla="*/ 237 w 333"/>
                <a:gd name="T31" fmla="*/ 29 h 245"/>
                <a:gd name="T32" fmla="*/ 251 w 333"/>
                <a:gd name="T33" fmla="*/ 37 h 245"/>
                <a:gd name="T34" fmla="*/ 277 w 333"/>
                <a:gd name="T35" fmla="*/ 55 h 245"/>
                <a:gd name="T36" fmla="*/ 281 w 333"/>
                <a:gd name="T37" fmla="*/ 70 h 245"/>
                <a:gd name="T38" fmla="*/ 281 w 333"/>
                <a:gd name="T39" fmla="*/ 78 h 245"/>
                <a:gd name="T40" fmla="*/ 274 w 333"/>
                <a:gd name="T41" fmla="*/ 89 h 245"/>
                <a:gd name="T42" fmla="*/ 281 w 333"/>
                <a:gd name="T43" fmla="*/ 100 h 245"/>
                <a:gd name="T44" fmla="*/ 281 w 333"/>
                <a:gd name="T45" fmla="*/ 126 h 245"/>
                <a:gd name="T46" fmla="*/ 300 w 333"/>
                <a:gd name="T47" fmla="*/ 144 h 245"/>
                <a:gd name="T48" fmla="*/ 300 w 333"/>
                <a:gd name="T49" fmla="*/ 182 h 245"/>
                <a:gd name="T50" fmla="*/ 318 w 333"/>
                <a:gd name="T51" fmla="*/ 189 h 245"/>
                <a:gd name="T52" fmla="*/ 326 w 333"/>
                <a:gd name="T53" fmla="*/ 204 h 245"/>
                <a:gd name="T54" fmla="*/ 333 w 333"/>
                <a:gd name="T55" fmla="*/ 219 h 245"/>
                <a:gd name="T56" fmla="*/ 311 w 333"/>
                <a:gd name="T57" fmla="*/ 222 h 245"/>
                <a:gd name="T58" fmla="*/ 311 w 333"/>
                <a:gd name="T59" fmla="*/ 241 h 245"/>
                <a:gd name="T60" fmla="*/ 296 w 333"/>
                <a:gd name="T61" fmla="*/ 241 h 245"/>
                <a:gd name="T62" fmla="*/ 289 w 333"/>
                <a:gd name="T63" fmla="*/ 241 h 245"/>
                <a:gd name="T64" fmla="*/ 263 w 333"/>
                <a:gd name="T65" fmla="*/ 237 h 245"/>
                <a:gd name="T66" fmla="*/ 248 w 333"/>
                <a:gd name="T67" fmla="*/ 233 h 245"/>
                <a:gd name="T68" fmla="*/ 233 w 333"/>
                <a:gd name="T69" fmla="*/ 222 h 245"/>
                <a:gd name="T70" fmla="*/ 226 w 333"/>
                <a:gd name="T71" fmla="*/ 211 h 245"/>
                <a:gd name="T72" fmla="*/ 207 w 333"/>
                <a:gd name="T73" fmla="*/ 211 h 245"/>
                <a:gd name="T74" fmla="*/ 185 w 333"/>
                <a:gd name="T75" fmla="*/ 215 h 245"/>
                <a:gd name="T76" fmla="*/ 166 w 333"/>
                <a:gd name="T77" fmla="*/ 211 h 245"/>
                <a:gd name="T78" fmla="*/ 159 w 333"/>
                <a:gd name="T79" fmla="*/ 204 h 245"/>
                <a:gd name="T80" fmla="*/ 140 w 333"/>
                <a:gd name="T81" fmla="*/ 200 h 245"/>
                <a:gd name="T82" fmla="*/ 126 w 333"/>
                <a:gd name="T83" fmla="*/ 185 h 245"/>
                <a:gd name="T84" fmla="*/ 126 w 333"/>
                <a:gd name="T85" fmla="*/ 182 h 245"/>
                <a:gd name="T86" fmla="*/ 114 w 333"/>
                <a:gd name="T87" fmla="*/ 163 h 245"/>
                <a:gd name="T88" fmla="*/ 100 w 333"/>
                <a:gd name="T89" fmla="*/ 163 h 245"/>
                <a:gd name="T90" fmla="*/ 96 w 333"/>
                <a:gd name="T91" fmla="*/ 159 h 245"/>
                <a:gd name="T92" fmla="*/ 92 w 333"/>
                <a:gd name="T93" fmla="*/ 163 h 245"/>
                <a:gd name="T94" fmla="*/ 85 w 333"/>
                <a:gd name="T95" fmla="*/ 159 h 245"/>
                <a:gd name="T96" fmla="*/ 74 w 333"/>
                <a:gd name="T97" fmla="*/ 141 h 245"/>
                <a:gd name="T98" fmla="*/ 66 w 333"/>
                <a:gd name="T99" fmla="*/ 122 h 245"/>
                <a:gd name="T100" fmla="*/ 44 w 333"/>
                <a:gd name="T101" fmla="*/ 115 h 245"/>
                <a:gd name="T102" fmla="*/ 40 w 333"/>
                <a:gd name="T103" fmla="*/ 104 h 245"/>
                <a:gd name="T104" fmla="*/ 33 w 333"/>
                <a:gd name="T105" fmla="*/ 96 h 245"/>
                <a:gd name="T106" fmla="*/ 37 w 333"/>
                <a:gd name="T107" fmla="*/ 81 h 245"/>
                <a:gd name="T108" fmla="*/ 40 w 333"/>
                <a:gd name="T109" fmla="*/ 70 h 245"/>
                <a:gd name="T110" fmla="*/ 40 w 333"/>
                <a:gd name="T111" fmla="*/ 67 h 245"/>
                <a:gd name="T112" fmla="*/ 26 w 333"/>
                <a:gd name="T113" fmla="*/ 63 h 245"/>
                <a:gd name="T114" fmla="*/ 18 w 333"/>
                <a:gd name="T115" fmla="*/ 52 h 245"/>
                <a:gd name="T116" fmla="*/ 11 w 333"/>
                <a:gd name="T117" fmla="*/ 41 h 245"/>
                <a:gd name="T118" fmla="*/ 7 w 333"/>
                <a:gd name="T119" fmla="*/ 22 h 245"/>
                <a:gd name="T120" fmla="*/ 0 w 333"/>
                <a:gd name="T121" fmla="*/ 7 h 245"/>
                <a:gd name="T122" fmla="*/ 7 w 333"/>
                <a:gd name="T12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3" h="245">
                  <a:moveTo>
                    <a:pt x="7" y="0"/>
                  </a:moveTo>
                  <a:lnTo>
                    <a:pt x="7" y="0"/>
                  </a:lnTo>
                  <a:lnTo>
                    <a:pt x="7" y="0"/>
                  </a:lnTo>
                  <a:lnTo>
                    <a:pt x="11" y="0"/>
                  </a:lnTo>
                  <a:lnTo>
                    <a:pt x="11" y="3"/>
                  </a:lnTo>
                  <a:lnTo>
                    <a:pt x="11" y="7"/>
                  </a:lnTo>
                  <a:lnTo>
                    <a:pt x="18" y="11"/>
                  </a:lnTo>
                  <a:lnTo>
                    <a:pt x="18" y="11"/>
                  </a:lnTo>
                  <a:lnTo>
                    <a:pt x="26" y="15"/>
                  </a:lnTo>
                  <a:lnTo>
                    <a:pt x="29" y="15"/>
                  </a:lnTo>
                  <a:lnTo>
                    <a:pt x="33" y="15"/>
                  </a:lnTo>
                  <a:lnTo>
                    <a:pt x="33" y="15"/>
                  </a:lnTo>
                  <a:lnTo>
                    <a:pt x="33" y="15"/>
                  </a:lnTo>
                  <a:lnTo>
                    <a:pt x="37" y="15"/>
                  </a:lnTo>
                  <a:lnTo>
                    <a:pt x="40" y="15"/>
                  </a:lnTo>
                  <a:lnTo>
                    <a:pt x="44" y="15"/>
                  </a:lnTo>
                  <a:lnTo>
                    <a:pt x="44" y="11"/>
                  </a:lnTo>
                  <a:lnTo>
                    <a:pt x="44" y="11"/>
                  </a:lnTo>
                  <a:lnTo>
                    <a:pt x="44" y="11"/>
                  </a:lnTo>
                  <a:lnTo>
                    <a:pt x="48" y="7"/>
                  </a:lnTo>
                  <a:lnTo>
                    <a:pt x="52" y="7"/>
                  </a:lnTo>
                  <a:lnTo>
                    <a:pt x="52" y="3"/>
                  </a:lnTo>
                  <a:lnTo>
                    <a:pt x="55" y="3"/>
                  </a:lnTo>
                  <a:lnTo>
                    <a:pt x="59" y="0"/>
                  </a:lnTo>
                  <a:lnTo>
                    <a:pt x="59" y="0"/>
                  </a:lnTo>
                  <a:lnTo>
                    <a:pt x="59" y="0"/>
                  </a:lnTo>
                  <a:lnTo>
                    <a:pt x="63" y="3"/>
                  </a:lnTo>
                  <a:lnTo>
                    <a:pt x="63" y="3"/>
                  </a:lnTo>
                  <a:lnTo>
                    <a:pt x="66" y="7"/>
                  </a:lnTo>
                  <a:lnTo>
                    <a:pt x="63" y="7"/>
                  </a:lnTo>
                  <a:lnTo>
                    <a:pt x="63" y="7"/>
                  </a:lnTo>
                  <a:lnTo>
                    <a:pt x="66" y="11"/>
                  </a:lnTo>
                  <a:lnTo>
                    <a:pt x="63" y="15"/>
                  </a:lnTo>
                  <a:lnTo>
                    <a:pt x="66" y="18"/>
                  </a:lnTo>
                  <a:lnTo>
                    <a:pt x="70" y="22"/>
                  </a:lnTo>
                  <a:lnTo>
                    <a:pt x="74" y="22"/>
                  </a:lnTo>
                  <a:lnTo>
                    <a:pt x="74" y="22"/>
                  </a:lnTo>
                  <a:lnTo>
                    <a:pt x="77" y="22"/>
                  </a:lnTo>
                  <a:lnTo>
                    <a:pt x="77" y="22"/>
                  </a:lnTo>
                  <a:lnTo>
                    <a:pt x="77" y="26"/>
                  </a:lnTo>
                  <a:lnTo>
                    <a:pt x="77" y="29"/>
                  </a:lnTo>
                  <a:lnTo>
                    <a:pt x="77" y="33"/>
                  </a:lnTo>
                  <a:lnTo>
                    <a:pt x="77" y="33"/>
                  </a:lnTo>
                  <a:lnTo>
                    <a:pt x="81" y="33"/>
                  </a:lnTo>
                  <a:lnTo>
                    <a:pt x="85" y="37"/>
                  </a:lnTo>
                  <a:lnTo>
                    <a:pt x="89" y="37"/>
                  </a:lnTo>
                  <a:lnTo>
                    <a:pt x="92" y="41"/>
                  </a:lnTo>
                  <a:lnTo>
                    <a:pt x="96" y="37"/>
                  </a:lnTo>
                  <a:lnTo>
                    <a:pt x="100" y="41"/>
                  </a:lnTo>
                  <a:lnTo>
                    <a:pt x="103" y="41"/>
                  </a:lnTo>
                  <a:lnTo>
                    <a:pt x="103" y="44"/>
                  </a:lnTo>
                  <a:lnTo>
                    <a:pt x="103" y="44"/>
                  </a:lnTo>
                  <a:lnTo>
                    <a:pt x="114" y="48"/>
                  </a:lnTo>
                  <a:lnTo>
                    <a:pt x="118" y="48"/>
                  </a:lnTo>
                  <a:lnTo>
                    <a:pt x="126" y="52"/>
                  </a:lnTo>
                  <a:lnTo>
                    <a:pt x="133" y="52"/>
                  </a:lnTo>
                  <a:lnTo>
                    <a:pt x="144" y="48"/>
                  </a:lnTo>
                  <a:lnTo>
                    <a:pt x="152" y="48"/>
                  </a:lnTo>
                  <a:lnTo>
                    <a:pt x="159" y="48"/>
                  </a:lnTo>
                  <a:lnTo>
                    <a:pt x="163" y="48"/>
                  </a:lnTo>
                  <a:lnTo>
                    <a:pt x="166" y="44"/>
                  </a:lnTo>
                  <a:lnTo>
                    <a:pt x="163" y="41"/>
                  </a:lnTo>
                  <a:lnTo>
                    <a:pt x="163" y="37"/>
                  </a:lnTo>
                  <a:lnTo>
                    <a:pt x="166" y="37"/>
                  </a:lnTo>
                  <a:lnTo>
                    <a:pt x="174" y="37"/>
                  </a:lnTo>
                  <a:lnTo>
                    <a:pt x="174" y="33"/>
                  </a:lnTo>
                  <a:lnTo>
                    <a:pt x="177" y="29"/>
                  </a:lnTo>
                  <a:lnTo>
                    <a:pt x="177" y="29"/>
                  </a:lnTo>
                  <a:lnTo>
                    <a:pt x="185" y="26"/>
                  </a:lnTo>
                  <a:lnTo>
                    <a:pt x="192" y="22"/>
                  </a:lnTo>
                  <a:lnTo>
                    <a:pt x="200" y="26"/>
                  </a:lnTo>
                  <a:lnTo>
                    <a:pt x="200" y="22"/>
                  </a:lnTo>
                  <a:lnTo>
                    <a:pt x="203" y="18"/>
                  </a:lnTo>
                  <a:lnTo>
                    <a:pt x="207" y="22"/>
                  </a:lnTo>
                  <a:lnTo>
                    <a:pt x="211" y="22"/>
                  </a:lnTo>
                  <a:lnTo>
                    <a:pt x="214" y="26"/>
                  </a:lnTo>
                  <a:lnTo>
                    <a:pt x="222" y="26"/>
                  </a:lnTo>
                  <a:lnTo>
                    <a:pt x="229" y="33"/>
                  </a:lnTo>
                  <a:lnTo>
                    <a:pt x="233" y="33"/>
                  </a:lnTo>
                  <a:lnTo>
                    <a:pt x="237" y="29"/>
                  </a:lnTo>
                  <a:lnTo>
                    <a:pt x="244" y="33"/>
                  </a:lnTo>
                  <a:lnTo>
                    <a:pt x="248" y="33"/>
                  </a:lnTo>
                  <a:lnTo>
                    <a:pt x="248" y="37"/>
                  </a:lnTo>
                  <a:lnTo>
                    <a:pt x="248" y="41"/>
                  </a:lnTo>
                  <a:lnTo>
                    <a:pt x="251" y="37"/>
                  </a:lnTo>
                  <a:lnTo>
                    <a:pt x="259" y="41"/>
                  </a:lnTo>
                  <a:lnTo>
                    <a:pt x="266" y="48"/>
                  </a:lnTo>
                  <a:lnTo>
                    <a:pt x="274" y="48"/>
                  </a:lnTo>
                  <a:lnTo>
                    <a:pt x="277" y="52"/>
                  </a:lnTo>
                  <a:lnTo>
                    <a:pt x="277" y="55"/>
                  </a:lnTo>
                  <a:lnTo>
                    <a:pt x="277" y="55"/>
                  </a:lnTo>
                  <a:lnTo>
                    <a:pt x="277" y="59"/>
                  </a:lnTo>
                  <a:lnTo>
                    <a:pt x="277" y="63"/>
                  </a:lnTo>
                  <a:lnTo>
                    <a:pt x="281" y="67"/>
                  </a:lnTo>
                  <a:lnTo>
                    <a:pt x="281" y="70"/>
                  </a:lnTo>
                  <a:lnTo>
                    <a:pt x="281" y="70"/>
                  </a:lnTo>
                  <a:lnTo>
                    <a:pt x="277" y="74"/>
                  </a:lnTo>
                  <a:lnTo>
                    <a:pt x="281" y="78"/>
                  </a:lnTo>
                  <a:lnTo>
                    <a:pt x="281" y="78"/>
                  </a:lnTo>
                  <a:lnTo>
                    <a:pt x="281" y="78"/>
                  </a:lnTo>
                  <a:lnTo>
                    <a:pt x="277" y="81"/>
                  </a:lnTo>
                  <a:lnTo>
                    <a:pt x="274" y="81"/>
                  </a:lnTo>
                  <a:lnTo>
                    <a:pt x="274" y="85"/>
                  </a:lnTo>
                  <a:lnTo>
                    <a:pt x="277" y="85"/>
                  </a:lnTo>
                  <a:lnTo>
                    <a:pt x="274" y="89"/>
                  </a:lnTo>
                  <a:lnTo>
                    <a:pt x="274" y="92"/>
                  </a:lnTo>
                  <a:lnTo>
                    <a:pt x="277" y="96"/>
                  </a:lnTo>
                  <a:lnTo>
                    <a:pt x="277" y="100"/>
                  </a:lnTo>
                  <a:lnTo>
                    <a:pt x="281" y="100"/>
                  </a:lnTo>
                  <a:lnTo>
                    <a:pt x="281" y="100"/>
                  </a:lnTo>
                  <a:lnTo>
                    <a:pt x="277" y="107"/>
                  </a:lnTo>
                  <a:lnTo>
                    <a:pt x="277" y="111"/>
                  </a:lnTo>
                  <a:lnTo>
                    <a:pt x="281" y="118"/>
                  </a:lnTo>
                  <a:lnTo>
                    <a:pt x="285" y="126"/>
                  </a:lnTo>
                  <a:lnTo>
                    <a:pt x="281" y="126"/>
                  </a:lnTo>
                  <a:lnTo>
                    <a:pt x="285" y="130"/>
                  </a:lnTo>
                  <a:lnTo>
                    <a:pt x="285" y="133"/>
                  </a:lnTo>
                  <a:lnTo>
                    <a:pt x="300" y="133"/>
                  </a:lnTo>
                  <a:lnTo>
                    <a:pt x="303" y="141"/>
                  </a:lnTo>
                  <a:lnTo>
                    <a:pt x="300" y="144"/>
                  </a:lnTo>
                  <a:lnTo>
                    <a:pt x="303" y="148"/>
                  </a:lnTo>
                  <a:lnTo>
                    <a:pt x="303" y="152"/>
                  </a:lnTo>
                  <a:lnTo>
                    <a:pt x="289" y="167"/>
                  </a:lnTo>
                  <a:lnTo>
                    <a:pt x="300" y="178"/>
                  </a:lnTo>
                  <a:lnTo>
                    <a:pt x="300" y="182"/>
                  </a:lnTo>
                  <a:lnTo>
                    <a:pt x="303" y="185"/>
                  </a:lnTo>
                  <a:lnTo>
                    <a:pt x="307" y="185"/>
                  </a:lnTo>
                  <a:lnTo>
                    <a:pt x="311" y="189"/>
                  </a:lnTo>
                  <a:lnTo>
                    <a:pt x="314" y="189"/>
                  </a:lnTo>
                  <a:lnTo>
                    <a:pt x="318" y="189"/>
                  </a:lnTo>
                  <a:lnTo>
                    <a:pt x="318" y="193"/>
                  </a:lnTo>
                  <a:lnTo>
                    <a:pt x="322" y="193"/>
                  </a:lnTo>
                  <a:lnTo>
                    <a:pt x="322" y="196"/>
                  </a:lnTo>
                  <a:lnTo>
                    <a:pt x="326" y="200"/>
                  </a:lnTo>
                  <a:lnTo>
                    <a:pt x="326" y="204"/>
                  </a:lnTo>
                  <a:lnTo>
                    <a:pt x="326" y="207"/>
                  </a:lnTo>
                  <a:lnTo>
                    <a:pt x="329" y="207"/>
                  </a:lnTo>
                  <a:lnTo>
                    <a:pt x="333" y="207"/>
                  </a:lnTo>
                  <a:lnTo>
                    <a:pt x="333" y="215"/>
                  </a:lnTo>
                  <a:lnTo>
                    <a:pt x="333" y="219"/>
                  </a:lnTo>
                  <a:lnTo>
                    <a:pt x="329" y="215"/>
                  </a:lnTo>
                  <a:lnTo>
                    <a:pt x="318" y="219"/>
                  </a:lnTo>
                  <a:lnTo>
                    <a:pt x="318" y="219"/>
                  </a:lnTo>
                  <a:lnTo>
                    <a:pt x="314" y="222"/>
                  </a:lnTo>
                  <a:lnTo>
                    <a:pt x="311" y="222"/>
                  </a:lnTo>
                  <a:lnTo>
                    <a:pt x="311" y="226"/>
                  </a:lnTo>
                  <a:lnTo>
                    <a:pt x="311" y="230"/>
                  </a:lnTo>
                  <a:lnTo>
                    <a:pt x="311" y="233"/>
                  </a:lnTo>
                  <a:lnTo>
                    <a:pt x="311" y="237"/>
                  </a:lnTo>
                  <a:lnTo>
                    <a:pt x="311" y="241"/>
                  </a:lnTo>
                  <a:lnTo>
                    <a:pt x="311" y="241"/>
                  </a:lnTo>
                  <a:lnTo>
                    <a:pt x="307" y="241"/>
                  </a:lnTo>
                  <a:lnTo>
                    <a:pt x="307" y="245"/>
                  </a:lnTo>
                  <a:lnTo>
                    <a:pt x="300" y="241"/>
                  </a:lnTo>
                  <a:lnTo>
                    <a:pt x="296" y="241"/>
                  </a:lnTo>
                  <a:lnTo>
                    <a:pt x="296" y="237"/>
                  </a:lnTo>
                  <a:lnTo>
                    <a:pt x="292" y="237"/>
                  </a:lnTo>
                  <a:lnTo>
                    <a:pt x="292" y="241"/>
                  </a:lnTo>
                  <a:lnTo>
                    <a:pt x="292" y="241"/>
                  </a:lnTo>
                  <a:lnTo>
                    <a:pt x="289" y="241"/>
                  </a:lnTo>
                  <a:lnTo>
                    <a:pt x="289" y="241"/>
                  </a:lnTo>
                  <a:lnTo>
                    <a:pt x="285" y="237"/>
                  </a:lnTo>
                  <a:lnTo>
                    <a:pt x="277" y="237"/>
                  </a:lnTo>
                  <a:lnTo>
                    <a:pt x="274" y="237"/>
                  </a:lnTo>
                  <a:lnTo>
                    <a:pt x="263" y="237"/>
                  </a:lnTo>
                  <a:lnTo>
                    <a:pt x="259" y="233"/>
                  </a:lnTo>
                  <a:lnTo>
                    <a:pt x="259" y="233"/>
                  </a:lnTo>
                  <a:lnTo>
                    <a:pt x="255" y="237"/>
                  </a:lnTo>
                  <a:lnTo>
                    <a:pt x="251" y="233"/>
                  </a:lnTo>
                  <a:lnTo>
                    <a:pt x="248" y="233"/>
                  </a:lnTo>
                  <a:lnTo>
                    <a:pt x="237" y="233"/>
                  </a:lnTo>
                  <a:lnTo>
                    <a:pt x="237" y="233"/>
                  </a:lnTo>
                  <a:lnTo>
                    <a:pt x="237" y="230"/>
                  </a:lnTo>
                  <a:lnTo>
                    <a:pt x="237" y="226"/>
                  </a:lnTo>
                  <a:lnTo>
                    <a:pt x="233" y="222"/>
                  </a:lnTo>
                  <a:lnTo>
                    <a:pt x="229" y="215"/>
                  </a:lnTo>
                  <a:lnTo>
                    <a:pt x="229" y="211"/>
                  </a:lnTo>
                  <a:lnTo>
                    <a:pt x="226" y="211"/>
                  </a:lnTo>
                  <a:lnTo>
                    <a:pt x="226" y="211"/>
                  </a:lnTo>
                  <a:lnTo>
                    <a:pt x="226" y="211"/>
                  </a:lnTo>
                  <a:lnTo>
                    <a:pt x="222" y="211"/>
                  </a:lnTo>
                  <a:lnTo>
                    <a:pt x="218" y="211"/>
                  </a:lnTo>
                  <a:lnTo>
                    <a:pt x="211" y="215"/>
                  </a:lnTo>
                  <a:lnTo>
                    <a:pt x="211" y="215"/>
                  </a:lnTo>
                  <a:lnTo>
                    <a:pt x="207" y="211"/>
                  </a:lnTo>
                  <a:lnTo>
                    <a:pt x="207" y="215"/>
                  </a:lnTo>
                  <a:lnTo>
                    <a:pt x="203" y="219"/>
                  </a:lnTo>
                  <a:lnTo>
                    <a:pt x="196" y="222"/>
                  </a:lnTo>
                  <a:lnTo>
                    <a:pt x="189" y="219"/>
                  </a:lnTo>
                  <a:lnTo>
                    <a:pt x="185" y="215"/>
                  </a:lnTo>
                  <a:lnTo>
                    <a:pt x="181" y="219"/>
                  </a:lnTo>
                  <a:lnTo>
                    <a:pt x="177" y="219"/>
                  </a:lnTo>
                  <a:lnTo>
                    <a:pt x="174" y="215"/>
                  </a:lnTo>
                  <a:lnTo>
                    <a:pt x="170" y="215"/>
                  </a:lnTo>
                  <a:lnTo>
                    <a:pt x="166" y="211"/>
                  </a:lnTo>
                  <a:lnTo>
                    <a:pt x="163" y="211"/>
                  </a:lnTo>
                  <a:lnTo>
                    <a:pt x="159" y="207"/>
                  </a:lnTo>
                  <a:lnTo>
                    <a:pt x="163" y="204"/>
                  </a:lnTo>
                  <a:lnTo>
                    <a:pt x="159" y="204"/>
                  </a:lnTo>
                  <a:lnTo>
                    <a:pt x="159" y="204"/>
                  </a:lnTo>
                  <a:lnTo>
                    <a:pt x="155" y="204"/>
                  </a:lnTo>
                  <a:lnTo>
                    <a:pt x="152" y="200"/>
                  </a:lnTo>
                  <a:lnTo>
                    <a:pt x="148" y="200"/>
                  </a:lnTo>
                  <a:lnTo>
                    <a:pt x="144" y="200"/>
                  </a:lnTo>
                  <a:lnTo>
                    <a:pt x="140" y="200"/>
                  </a:lnTo>
                  <a:lnTo>
                    <a:pt x="137" y="196"/>
                  </a:lnTo>
                  <a:lnTo>
                    <a:pt x="129" y="189"/>
                  </a:lnTo>
                  <a:lnTo>
                    <a:pt x="129" y="185"/>
                  </a:lnTo>
                  <a:lnTo>
                    <a:pt x="129" y="185"/>
                  </a:lnTo>
                  <a:lnTo>
                    <a:pt x="126" y="185"/>
                  </a:lnTo>
                  <a:lnTo>
                    <a:pt x="126" y="182"/>
                  </a:lnTo>
                  <a:lnTo>
                    <a:pt x="129" y="182"/>
                  </a:lnTo>
                  <a:lnTo>
                    <a:pt x="129" y="182"/>
                  </a:lnTo>
                  <a:lnTo>
                    <a:pt x="126" y="182"/>
                  </a:lnTo>
                  <a:lnTo>
                    <a:pt x="126" y="182"/>
                  </a:lnTo>
                  <a:lnTo>
                    <a:pt x="122" y="182"/>
                  </a:lnTo>
                  <a:lnTo>
                    <a:pt x="122" y="174"/>
                  </a:lnTo>
                  <a:lnTo>
                    <a:pt x="118" y="170"/>
                  </a:lnTo>
                  <a:lnTo>
                    <a:pt x="114" y="167"/>
                  </a:lnTo>
                  <a:lnTo>
                    <a:pt x="114" y="163"/>
                  </a:lnTo>
                  <a:lnTo>
                    <a:pt x="111" y="159"/>
                  </a:lnTo>
                  <a:lnTo>
                    <a:pt x="107" y="167"/>
                  </a:lnTo>
                  <a:lnTo>
                    <a:pt x="103" y="163"/>
                  </a:lnTo>
                  <a:lnTo>
                    <a:pt x="103" y="163"/>
                  </a:lnTo>
                  <a:lnTo>
                    <a:pt x="100" y="163"/>
                  </a:lnTo>
                  <a:lnTo>
                    <a:pt x="96" y="159"/>
                  </a:lnTo>
                  <a:lnTo>
                    <a:pt x="100" y="159"/>
                  </a:lnTo>
                  <a:lnTo>
                    <a:pt x="100" y="159"/>
                  </a:lnTo>
                  <a:lnTo>
                    <a:pt x="96" y="159"/>
                  </a:lnTo>
                  <a:lnTo>
                    <a:pt x="96" y="159"/>
                  </a:lnTo>
                  <a:lnTo>
                    <a:pt x="92" y="159"/>
                  </a:lnTo>
                  <a:lnTo>
                    <a:pt x="96" y="159"/>
                  </a:lnTo>
                  <a:lnTo>
                    <a:pt x="96" y="163"/>
                  </a:lnTo>
                  <a:lnTo>
                    <a:pt x="92" y="163"/>
                  </a:lnTo>
                  <a:lnTo>
                    <a:pt x="92" y="163"/>
                  </a:lnTo>
                  <a:lnTo>
                    <a:pt x="89" y="163"/>
                  </a:lnTo>
                  <a:lnTo>
                    <a:pt x="89" y="159"/>
                  </a:lnTo>
                  <a:lnTo>
                    <a:pt x="89" y="163"/>
                  </a:lnTo>
                  <a:lnTo>
                    <a:pt x="89" y="159"/>
                  </a:lnTo>
                  <a:lnTo>
                    <a:pt x="85" y="159"/>
                  </a:lnTo>
                  <a:lnTo>
                    <a:pt x="81" y="156"/>
                  </a:lnTo>
                  <a:lnTo>
                    <a:pt x="81" y="148"/>
                  </a:lnTo>
                  <a:lnTo>
                    <a:pt x="74" y="148"/>
                  </a:lnTo>
                  <a:lnTo>
                    <a:pt x="74" y="144"/>
                  </a:lnTo>
                  <a:lnTo>
                    <a:pt x="74" y="141"/>
                  </a:lnTo>
                  <a:lnTo>
                    <a:pt x="77" y="137"/>
                  </a:lnTo>
                  <a:lnTo>
                    <a:pt x="74" y="130"/>
                  </a:lnTo>
                  <a:lnTo>
                    <a:pt x="70" y="130"/>
                  </a:lnTo>
                  <a:lnTo>
                    <a:pt x="66" y="122"/>
                  </a:lnTo>
                  <a:lnTo>
                    <a:pt x="66" y="122"/>
                  </a:lnTo>
                  <a:lnTo>
                    <a:pt x="63" y="122"/>
                  </a:lnTo>
                  <a:lnTo>
                    <a:pt x="52" y="115"/>
                  </a:lnTo>
                  <a:lnTo>
                    <a:pt x="48" y="115"/>
                  </a:lnTo>
                  <a:lnTo>
                    <a:pt x="48" y="118"/>
                  </a:lnTo>
                  <a:lnTo>
                    <a:pt x="44" y="115"/>
                  </a:lnTo>
                  <a:lnTo>
                    <a:pt x="44" y="111"/>
                  </a:lnTo>
                  <a:lnTo>
                    <a:pt x="44" y="111"/>
                  </a:lnTo>
                  <a:lnTo>
                    <a:pt x="44" y="107"/>
                  </a:lnTo>
                  <a:lnTo>
                    <a:pt x="40" y="107"/>
                  </a:lnTo>
                  <a:lnTo>
                    <a:pt x="40" y="104"/>
                  </a:lnTo>
                  <a:lnTo>
                    <a:pt x="37" y="104"/>
                  </a:lnTo>
                  <a:lnTo>
                    <a:pt x="33" y="100"/>
                  </a:lnTo>
                  <a:lnTo>
                    <a:pt x="33" y="100"/>
                  </a:lnTo>
                  <a:lnTo>
                    <a:pt x="33" y="100"/>
                  </a:lnTo>
                  <a:lnTo>
                    <a:pt x="33" y="96"/>
                  </a:lnTo>
                  <a:lnTo>
                    <a:pt x="33" y="96"/>
                  </a:lnTo>
                  <a:lnTo>
                    <a:pt x="33" y="92"/>
                  </a:lnTo>
                  <a:lnTo>
                    <a:pt x="33" y="89"/>
                  </a:lnTo>
                  <a:lnTo>
                    <a:pt x="37" y="85"/>
                  </a:lnTo>
                  <a:lnTo>
                    <a:pt x="37" y="81"/>
                  </a:lnTo>
                  <a:lnTo>
                    <a:pt x="37" y="81"/>
                  </a:lnTo>
                  <a:lnTo>
                    <a:pt x="40" y="81"/>
                  </a:lnTo>
                  <a:lnTo>
                    <a:pt x="40" y="78"/>
                  </a:lnTo>
                  <a:lnTo>
                    <a:pt x="40" y="74"/>
                  </a:lnTo>
                  <a:lnTo>
                    <a:pt x="40" y="70"/>
                  </a:lnTo>
                  <a:lnTo>
                    <a:pt x="40" y="70"/>
                  </a:lnTo>
                  <a:lnTo>
                    <a:pt x="44" y="70"/>
                  </a:lnTo>
                  <a:lnTo>
                    <a:pt x="44" y="70"/>
                  </a:lnTo>
                  <a:lnTo>
                    <a:pt x="44" y="70"/>
                  </a:lnTo>
                  <a:lnTo>
                    <a:pt x="40" y="67"/>
                  </a:lnTo>
                  <a:lnTo>
                    <a:pt x="37" y="67"/>
                  </a:lnTo>
                  <a:lnTo>
                    <a:pt x="37" y="67"/>
                  </a:lnTo>
                  <a:lnTo>
                    <a:pt x="29" y="63"/>
                  </a:lnTo>
                  <a:lnTo>
                    <a:pt x="26" y="63"/>
                  </a:lnTo>
                  <a:lnTo>
                    <a:pt x="26" y="63"/>
                  </a:lnTo>
                  <a:lnTo>
                    <a:pt x="22" y="59"/>
                  </a:lnTo>
                  <a:lnTo>
                    <a:pt x="22" y="55"/>
                  </a:lnTo>
                  <a:lnTo>
                    <a:pt x="18" y="55"/>
                  </a:lnTo>
                  <a:lnTo>
                    <a:pt x="18" y="52"/>
                  </a:lnTo>
                  <a:lnTo>
                    <a:pt x="18" y="52"/>
                  </a:lnTo>
                  <a:lnTo>
                    <a:pt x="15" y="48"/>
                  </a:lnTo>
                  <a:lnTo>
                    <a:pt x="11" y="48"/>
                  </a:lnTo>
                  <a:lnTo>
                    <a:pt x="11" y="48"/>
                  </a:lnTo>
                  <a:lnTo>
                    <a:pt x="15" y="44"/>
                  </a:lnTo>
                  <a:lnTo>
                    <a:pt x="11" y="41"/>
                  </a:lnTo>
                  <a:lnTo>
                    <a:pt x="7" y="37"/>
                  </a:lnTo>
                  <a:lnTo>
                    <a:pt x="3" y="33"/>
                  </a:lnTo>
                  <a:lnTo>
                    <a:pt x="3" y="33"/>
                  </a:lnTo>
                  <a:lnTo>
                    <a:pt x="3" y="29"/>
                  </a:lnTo>
                  <a:lnTo>
                    <a:pt x="7" y="22"/>
                  </a:lnTo>
                  <a:lnTo>
                    <a:pt x="3" y="22"/>
                  </a:lnTo>
                  <a:lnTo>
                    <a:pt x="0" y="22"/>
                  </a:lnTo>
                  <a:lnTo>
                    <a:pt x="0" y="18"/>
                  </a:lnTo>
                  <a:lnTo>
                    <a:pt x="0" y="15"/>
                  </a:lnTo>
                  <a:lnTo>
                    <a:pt x="0" y="7"/>
                  </a:lnTo>
                  <a:lnTo>
                    <a:pt x="0" y="7"/>
                  </a:lnTo>
                  <a:lnTo>
                    <a:pt x="0" y="3"/>
                  </a:lnTo>
                  <a:lnTo>
                    <a:pt x="3" y="3"/>
                  </a:lnTo>
                  <a:lnTo>
                    <a:pt x="3" y="0"/>
                  </a:lnTo>
                  <a:lnTo>
                    <a:pt x="7" y="0"/>
                  </a:lnTo>
                  <a:lnTo>
                    <a:pt x="7"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83" name="Freeform 78"/>
            <p:cNvSpPr>
              <a:spLocks/>
            </p:cNvSpPr>
            <p:nvPr/>
          </p:nvSpPr>
          <p:spPr bwMode="auto">
            <a:xfrm>
              <a:off x="5155064" y="2326793"/>
              <a:ext cx="75912" cy="57899"/>
            </a:xfrm>
            <a:custGeom>
              <a:avLst/>
              <a:gdLst>
                <a:gd name="T0" fmla="*/ 0 w 59"/>
                <a:gd name="T1" fmla="*/ 0 h 45"/>
                <a:gd name="T2" fmla="*/ 4 w 59"/>
                <a:gd name="T3" fmla="*/ 0 h 45"/>
                <a:gd name="T4" fmla="*/ 11 w 59"/>
                <a:gd name="T5" fmla="*/ 0 h 45"/>
                <a:gd name="T6" fmla="*/ 15 w 59"/>
                <a:gd name="T7" fmla="*/ 0 h 45"/>
                <a:gd name="T8" fmla="*/ 26 w 59"/>
                <a:gd name="T9" fmla="*/ 0 h 45"/>
                <a:gd name="T10" fmla="*/ 30 w 59"/>
                <a:gd name="T11" fmla="*/ 4 h 45"/>
                <a:gd name="T12" fmla="*/ 34 w 59"/>
                <a:gd name="T13" fmla="*/ 4 h 45"/>
                <a:gd name="T14" fmla="*/ 37 w 59"/>
                <a:gd name="T15" fmla="*/ 8 h 45"/>
                <a:gd name="T16" fmla="*/ 37 w 59"/>
                <a:gd name="T17" fmla="*/ 11 h 45"/>
                <a:gd name="T18" fmla="*/ 37 w 59"/>
                <a:gd name="T19" fmla="*/ 11 h 45"/>
                <a:gd name="T20" fmla="*/ 45 w 59"/>
                <a:gd name="T21" fmla="*/ 19 h 45"/>
                <a:gd name="T22" fmla="*/ 45 w 59"/>
                <a:gd name="T23" fmla="*/ 19 h 45"/>
                <a:gd name="T24" fmla="*/ 41 w 59"/>
                <a:gd name="T25" fmla="*/ 22 h 45"/>
                <a:gd name="T26" fmla="*/ 45 w 59"/>
                <a:gd name="T27" fmla="*/ 26 h 45"/>
                <a:gd name="T28" fmla="*/ 52 w 59"/>
                <a:gd name="T29" fmla="*/ 30 h 45"/>
                <a:gd name="T30" fmla="*/ 56 w 59"/>
                <a:gd name="T31" fmla="*/ 30 h 45"/>
                <a:gd name="T32" fmla="*/ 59 w 59"/>
                <a:gd name="T33" fmla="*/ 33 h 45"/>
                <a:gd name="T34" fmla="*/ 56 w 59"/>
                <a:gd name="T35" fmla="*/ 33 h 45"/>
                <a:gd name="T36" fmla="*/ 59 w 59"/>
                <a:gd name="T37" fmla="*/ 37 h 45"/>
                <a:gd name="T38" fmla="*/ 56 w 59"/>
                <a:gd name="T39" fmla="*/ 41 h 45"/>
                <a:gd name="T40" fmla="*/ 56 w 59"/>
                <a:gd name="T41" fmla="*/ 45 h 45"/>
                <a:gd name="T42" fmla="*/ 52 w 59"/>
                <a:gd name="T43" fmla="*/ 45 h 45"/>
                <a:gd name="T44" fmla="*/ 45 w 59"/>
                <a:gd name="T45" fmla="*/ 33 h 45"/>
                <a:gd name="T46" fmla="*/ 41 w 59"/>
                <a:gd name="T47" fmla="*/ 33 h 45"/>
                <a:gd name="T48" fmla="*/ 37 w 59"/>
                <a:gd name="T49" fmla="*/ 30 h 45"/>
                <a:gd name="T50" fmla="*/ 37 w 59"/>
                <a:gd name="T51" fmla="*/ 30 h 45"/>
                <a:gd name="T52" fmla="*/ 34 w 59"/>
                <a:gd name="T53" fmla="*/ 30 h 45"/>
                <a:gd name="T54" fmla="*/ 30 w 59"/>
                <a:gd name="T55" fmla="*/ 26 h 45"/>
                <a:gd name="T56" fmla="*/ 26 w 59"/>
                <a:gd name="T57" fmla="*/ 26 h 45"/>
                <a:gd name="T58" fmla="*/ 22 w 59"/>
                <a:gd name="T59" fmla="*/ 26 h 45"/>
                <a:gd name="T60" fmla="*/ 22 w 59"/>
                <a:gd name="T61" fmla="*/ 26 h 45"/>
                <a:gd name="T62" fmla="*/ 19 w 59"/>
                <a:gd name="T63" fmla="*/ 22 h 45"/>
                <a:gd name="T64" fmla="*/ 19 w 59"/>
                <a:gd name="T65" fmla="*/ 22 h 45"/>
                <a:gd name="T66" fmla="*/ 11 w 59"/>
                <a:gd name="T67" fmla="*/ 22 h 45"/>
                <a:gd name="T68" fmla="*/ 8 w 59"/>
                <a:gd name="T69" fmla="*/ 19 h 45"/>
                <a:gd name="T70" fmla="*/ 8 w 59"/>
                <a:gd name="T71" fmla="*/ 15 h 45"/>
                <a:gd name="T72" fmla="*/ 8 w 59"/>
                <a:gd name="T73" fmla="*/ 11 h 45"/>
                <a:gd name="T74" fmla="*/ 8 w 59"/>
                <a:gd name="T75" fmla="*/ 8 h 45"/>
                <a:gd name="T76" fmla="*/ 4 w 59"/>
                <a:gd name="T77" fmla="*/ 8 h 45"/>
                <a:gd name="T78" fmla="*/ 4 w 59"/>
                <a:gd name="T79" fmla="*/ 4 h 45"/>
                <a:gd name="T80" fmla="*/ 0 w 59"/>
                <a:gd name="T8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 h="45">
                  <a:moveTo>
                    <a:pt x="0" y="0"/>
                  </a:moveTo>
                  <a:lnTo>
                    <a:pt x="4" y="0"/>
                  </a:lnTo>
                  <a:lnTo>
                    <a:pt x="11" y="0"/>
                  </a:lnTo>
                  <a:lnTo>
                    <a:pt x="15" y="0"/>
                  </a:lnTo>
                  <a:lnTo>
                    <a:pt x="26" y="0"/>
                  </a:lnTo>
                  <a:lnTo>
                    <a:pt x="30" y="4"/>
                  </a:lnTo>
                  <a:lnTo>
                    <a:pt x="34" y="4"/>
                  </a:lnTo>
                  <a:lnTo>
                    <a:pt x="37" y="8"/>
                  </a:lnTo>
                  <a:lnTo>
                    <a:pt x="37" y="11"/>
                  </a:lnTo>
                  <a:lnTo>
                    <a:pt x="37" y="11"/>
                  </a:lnTo>
                  <a:lnTo>
                    <a:pt x="45" y="19"/>
                  </a:lnTo>
                  <a:lnTo>
                    <a:pt x="45" y="19"/>
                  </a:lnTo>
                  <a:lnTo>
                    <a:pt x="41" y="22"/>
                  </a:lnTo>
                  <a:lnTo>
                    <a:pt x="45" y="26"/>
                  </a:lnTo>
                  <a:lnTo>
                    <a:pt x="52" y="30"/>
                  </a:lnTo>
                  <a:lnTo>
                    <a:pt x="56" y="30"/>
                  </a:lnTo>
                  <a:lnTo>
                    <a:pt x="59" y="33"/>
                  </a:lnTo>
                  <a:lnTo>
                    <a:pt x="56" y="33"/>
                  </a:lnTo>
                  <a:lnTo>
                    <a:pt x="59" y="37"/>
                  </a:lnTo>
                  <a:lnTo>
                    <a:pt x="56" y="41"/>
                  </a:lnTo>
                  <a:lnTo>
                    <a:pt x="56" y="45"/>
                  </a:lnTo>
                  <a:lnTo>
                    <a:pt x="52" y="45"/>
                  </a:lnTo>
                  <a:lnTo>
                    <a:pt x="45" y="33"/>
                  </a:lnTo>
                  <a:lnTo>
                    <a:pt x="41" y="33"/>
                  </a:lnTo>
                  <a:lnTo>
                    <a:pt x="37" y="30"/>
                  </a:lnTo>
                  <a:lnTo>
                    <a:pt x="37" y="30"/>
                  </a:lnTo>
                  <a:lnTo>
                    <a:pt x="34" y="30"/>
                  </a:lnTo>
                  <a:lnTo>
                    <a:pt x="30" y="26"/>
                  </a:lnTo>
                  <a:lnTo>
                    <a:pt x="26" y="26"/>
                  </a:lnTo>
                  <a:lnTo>
                    <a:pt x="22" y="26"/>
                  </a:lnTo>
                  <a:lnTo>
                    <a:pt x="22" y="26"/>
                  </a:lnTo>
                  <a:lnTo>
                    <a:pt x="19" y="22"/>
                  </a:lnTo>
                  <a:lnTo>
                    <a:pt x="19" y="22"/>
                  </a:lnTo>
                  <a:lnTo>
                    <a:pt x="11" y="22"/>
                  </a:lnTo>
                  <a:lnTo>
                    <a:pt x="8" y="19"/>
                  </a:lnTo>
                  <a:lnTo>
                    <a:pt x="8" y="15"/>
                  </a:lnTo>
                  <a:lnTo>
                    <a:pt x="8" y="11"/>
                  </a:lnTo>
                  <a:lnTo>
                    <a:pt x="8" y="8"/>
                  </a:lnTo>
                  <a:lnTo>
                    <a:pt x="4" y="8"/>
                  </a:lnTo>
                  <a:lnTo>
                    <a:pt x="4" y="4"/>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84" name="Freeform 79"/>
            <p:cNvSpPr>
              <a:spLocks noEditPoints="1"/>
            </p:cNvSpPr>
            <p:nvPr/>
          </p:nvSpPr>
          <p:spPr bwMode="auto">
            <a:xfrm>
              <a:off x="4802526" y="2312640"/>
              <a:ext cx="396282" cy="142816"/>
            </a:xfrm>
            <a:custGeom>
              <a:avLst/>
              <a:gdLst>
                <a:gd name="T0" fmla="*/ 15 w 308"/>
                <a:gd name="T1" fmla="*/ 11 h 111"/>
                <a:gd name="T2" fmla="*/ 26 w 308"/>
                <a:gd name="T3" fmla="*/ 0 h 111"/>
                <a:gd name="T4" fmla="*/ 45 w 308"/>
                <a:gd name="T5" fmla="*/ 11 h 111"/>
                <a:gd name="T6" fmla="*/ 41 w 308"/>
                <a:gd name="T7" fmla="*/ 19 h 111"/>
                <a:gd name="T8" fmla="*/ 19 w 308"/>
                <a:gd name="T9" fmla="*/ 30 h 111"/>
                <a:gd name="T10" fmla="*/ 15 w 308"/>
                <a:gd name="T11" fmla="*/ 26 h 111"/>
                <a:gd name="T12" fmla="*/ 8 w 308"/>
                <a:gd name="T13" fmla="*/ 22 h 111"/>
                <a:gd name="T14" fmla="*/ 233 w 308"/>
                <a:gd name="T15" fmla="*/ 19 h 111"/>
                <a:gd name="T16" fmla="*/ 215 w 308"/>
                <a:gd name="T17" fmla="*/ 15 h 111"/>
                <a:gd name="T18" fmla="*/ 185 w 308"/>
                <a:gd name="T19" fmla="*/ 19 h 111"/>
                <a:gd name="T20" fmla="*/ 167 w 308"/>
                <a:gd name="T21" fmla="*/ 11 h 111"/>
                <a:gd name="T22" fmla="*/ 152 w 308"/>
                <a:gd name="T23" fmla="*/ 7 h 111"/>
                <a:gd name="T24" fmla="*/ 133 w 308"/>
                <a:gd name="T25" fmla="*/ 0 h 111"/>
                <a:gd name="T26" fmla="*/ 104 w 308"/>
                <a:gd name="T27" fmla="*/ 4 h 111"/>
                <a:gd name="T28" fmla="*/ 89 w 308"/>
                <a:gd name="T29" fmla="*/ 15 h 111"/>
                <a:gd name="T30" fmla="*/ 67 w 308"/>
                <a:gd name="T31" fmla="*/ 15 h 111"/>
                <a:gd name="T32" fmla="*/ 56 w 308"/>
                <a:gd name="T33" fmla="*/ 22 h 111"/>
                <a:gd name="T34" fmla="*/ 48 w 308"/>
                <a:gd name="T35" fmla="*/ 30 h 111"/>
                <a:gd name="T36" fmla="*/ 41 w 308"/>
                <a:gd name="T37" fmla="*/ 33 h 111"/>
                <a:gd name="T38" fmla="*/ 22 w 308"/>
                <a:gd name="T39" fmla="*/ 30 h 111"/>
                <a:gd name="T40" fmla="*/ 11 w 308"/>
                <a:gd name="T41" fmla="*/ 44 h 111"/>
                <a:gd name="T42" fmla="*/ 22 w 308"/>
                <a:gd name="T43" fmla="*/ 48 h 111"/>
                <a:gd name="T44" fmla="*/ 22 w 308"/>
                <a:gd name="T45" fmla="*/ 59 h 111"/>
                <a:gd name="T46" fmla="*/ 22 w 308"/>
                <a:gd name="T47" fmla="*/ 63 h 111"/>
                <a:gd name="T48" fmla="*/ 15 w 308"/>
                <a:gd name="T49" fmla="*/ 67 h 111"/>
                <a:gd name="T50" fmla="*/ 22 w 308"/>
                <a:gd name="T51" fmla="*/ 74 h 111"/>
                <a:gd name="T52" fmla="*/ 30 w 308"/>
                <a:gd name="T53" fmla="*/ 85 h 111"/>
                <a:gd name="T54" fmla="*/ 30 w 308"/>
                <a:gd name="T55" fmla="*/ 96 h 111"/>
                <a:gd name="T56" fmla="*/ 34 w 308"/>
                <a:gd name="T57" fmla="*/ 96 h 111"/>
                <a:gd name="T58" fmla="*/ 41 w 308"/>
                <a:gd name="T59" fmla="*/ 100 h 111"/>
                <a:gd name="T60" fmla="*/ 52 w 308"/>
                <a:gd name="T61" fmla="*/ 96 h 111"/>
                <a:gd name="T62" fmla="*/ 59 w 308"/>
                <a:gd name="T63" fmla="*/ 104 h 111"/>
                <a:gd name="T64" fmla="*/ 74 w 308"/>
                <a:gd name="T65" fmla="*/ 108 h 111"/>
                <a:gd name="T66" fmla="*/ 85 w 308"/>
                <a:gd name="T67" fmla="*/ 100 h 111"/>
                <a:gd name="T68" fmla="*/ 111 w 308"/>
                <a:gd name="T69" fmla="*/ 108 h 111"/>
                <a:gd name="T70" fmla="*/ 141 w 308"/>
                <a:gd name="T71" fmla="*/ 104 h 111"/>
                <a:gd name="T72" fmla="*/ 167 w 308"/>
                <a:gd name="T73" fmla="*/ 96 h 111"/>
                <a:gd name="T74" fmla="*/ 167 w 308"/>
                <a:gd name="T75" fmla="*/ 104 h 111"/>
                <a:gd name="T76" fmla="*/ 182 w 308"/>
                <a:gd name="T77" fmla="*/ 108 h 111"/>
                <a:gd name="T78" fmla="*/ 189 w 308"/>
                <a:gd name="T79" fmla="*/ 96 h 111"/>
                <a:gd name="T80" fmla="*/ 215 w 308"/>
                <a:gd name="T81" fmla="*/ 93 h 111"/>
                <a:gd name="T82" fmla="*/ 241 w 308"/>
                <a:gd name="T83" fmla="*/ 89 h 111"/>
                <a:gd name="T84" fmla="*/ 270 w 308"/>
                <a:gd name="T85" fmla="*/ 89 h 111"/>
                <a:gd name="T86" fmla="*/ 296 w 308"/>
                <a:gd name="T87" fmla="*/ 85 h 111"/>
                <a:gd name="T88" fmla="*/ 304 w 308"/>
                <a:gd name="T89" fmla="*/ 82 h 111"/>
                <a:gd name="T90" fmla="*/ 296 w 308"/>
                <a:gd name="T91" fmla="*/ 63 h 111"/>
                <a:gd name="T92" fmla="*/ 293 w 308"/>
                <a:gd name="T93" fmla="*/ 44 h 111"/>
                <a:gd name="T94" fmla="*/ 293 w 308"/>
                <a:gd name="T95" fmla="*/ 33 h 111"/>
                <a:gd name="T96" fmla="*/ 278 w 308"/>
                <a:gd name="T97" fmla="*/ 19 h 111"/>
                <a:gd name="T98" fmla="*/ 259 w 308"/>
                <a:gd name="T99" fmla="*/ 7 h 111"/>
                <a:gd name="T100" fmla="*/ 248 w 308"/>
                <a:gd name="T101" fmla="*/ 4 h 111"/>
                <a:gd name="T102" fmla="*/ 37 w 308"/>
                <a:gd name="T103" fmla="*/ 100 h 111"/>
                <a:gd name="T104" fmla="*/ 8 w 308"/>
                <a:gd name="T105" fmla="*/ 3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111">
                  <a:moveTo>
                    <a:pt x="8" y="22"/>
                  </a:moveTo>
                  <a:lnTo>
                    <a:pt x="11" y="22"/>
                  </a:lnTo>
                  <a:lnTo>
                    <a:pt x="11" y="19"/>
                  </a:lnTo>
                  <a:lnTo>
                    <a:pt x="11" y="15"/>
                  </a:lnTo>
                  <a:lnTo>
                    <a:pt x="15" y="15"/>
                  </a:lnTo>
                  <a:lnTo>
                    <a:pt x="15" y="11"/>
                  </a:lnTo>
                  <a:lnTo>
                    <a:pt x="11" y="7"/>
                  </a:lnTo>
                  <a:lnTo>
                    <a:pt x="11" y="4"/>
                  </a:lnTo>
                  <a:lnTo>
                    <a:pt x="15" y="4"/>
                  </a:lnTo>
                  <a:lnTo>
                    <a:pt x="19" y="0"/>
                  </a:lnTo>
                  <a:lnTo>
                    <a:pt x="19" y="0"/>
                  </a:lnTo>
                  <a:lnTo>
                    <a:pt x="26" y="0"/>
                  </a:lnTo>
                  <a:lnTo>
                    <a:pt x="30" y="4"/>
                  </a:lnTo>
                  <a:lnTo>
                    <a:pt x="30" y="0"/>
                  </a:lnTo>
                  <a:lnTo>
                    <a:pt x="34" y="4"/>
                  </a:lnTo>
                  <a:lnTo>
                    <a:pt x="37" y="7"/>
                  </a:lnTo>
                  <a:lnTo>
                    <a:pt x="41" y="11"/>
                  </a:lnTo>
                  <a:lnTo>
                    <a:pt x="45" y="11"/>
                  </a:lnTo>
                  <a:lnTo>
                    <a:pt x="48" y="15"/>
                  </a:lnTo>
                  <a:lnTo>
                    <a:pt x="52" y="19"/>
                  </a:lnTo>
                  <a:lnTo>
                    <a:pt x="52" y="19"/>
                  </a:lnTo>
                  <a:lnTo>
                    <a:pt x="48" y="22"/>
                  </a:lnTo>
                  <a:lnTo>
                    <a:pt x="45" y="22"/>
                  </a:lnTo>
                  <a:lnTo>
                    <a:pt x="41" y="19"/>
                  </a:lnTo>
                  <a:lnTo>
                    <a:pt x="37" y="19"/>
                  </a:lnTo>
                  <a:lnTo>
                    <a:pt x="37" y="22"/>
                  </a:lnTo>
                  <a:lnTo>
                    <a:pt x="30" y="22"/>
                  </a:lnTo>
                  <a:lnTo>
                    <a:pt x="26" y="22"/>
                  </a:lnTo>
                  <a:lnTo>
                    <a:pt x="26" y="26"/>
                  </a:lnTo>
                  <a:lnTo>
                    <a:pt x="19" y="30"/>
                  </a:lnTo>
                  <a:lnTo>
                    <a:pt x="11" y="37"/>
                  </a:lnTo>
                  <a:lnTo>
                    <a:pt x="11" y="33"/>
                  </a:lnTo>
                  <a:lnTo>
                    <a:pt x="11" y="30"/>
                  </a:lnTo>
                  <a:lnTo>
                    <a:pt x="15" y="30"/>
                  </a:lnTo>
                  <a:lnTo>
                    <a:pt x="19" y="26"/>
                  </a:lnTo>
                  <a:lnTo>
                    <a:pt x="15" y="26"/>
                  </a:lnTo>
                  <a:lnTo>
                    <a:pt x="11" y="26"/>
                  </a:lnTo>
                  <a:lnTo>
                    <a:pt x="11" y="26"/>
                  </a:lnTo>
                  <a:lnTo>
                    <a:pt x="8" y="26"/>
                  </a:lnTo>
                  <a:lnTo>
                    <a:pt x="8" y="22"/>
                  </a:lnTo>
                  <a:lnTo>
                    <a:pt x="8" y="22"/>
                  </a:lnTo>
                  <a:lnTo>
                    <a:pt x="8" y="22"/>
                  </a:lnTo>
                  <a:close/>
                  <a:moveTo>
                    <a:pt x="248" y="4"/>
                  </a:moveTo>
                  <a:lnTo>
                    <a:pt x="245" y="7"/>
                  </a:lnTo>
                  <a:lnTo>
                    <a:pt x="245" y="11"/>
                  </a:lnTo>
                  <a:lnTo>
                    <a:pt x="241" y="11"/>
                  </a:lnTo>
                  <a:lnTo>
                    <a:pt x="233" y="15"/>
                  </a:lnTo>
                  <a:lnTo>
                    <a:pt x="233" y="19"/>
                  </a:lnTo>
                  <a:lnTo>
                    <a:pt x="230" y="19"/>
                  </a:lnTo>
                  <a:lnTo>
                    <a:pt x="226" y="19"/>
                  </a:lnTo>
                  <a:lnTo>
                    <a:pt x="219" y="19"/>
                  </a:lnTo>
                  <a:lnTo>
                    <a:pt x="219" y="15"/>
                  </a:lnTo>
                  <a:lnTo>
                    <a:pt x="215" y="15"/>
                  </a:lnTo>
                  <a:lnTo>
                    <a:pt x="215" y="15"/>
                  </a:lnTo>
                  <a:lnTo>
                    <a:pt x="211" y="15"/>
                  </a:lnTo>
                  <a:lnTo>
                    <a:pt x="204" y="19"/>
                  </a:lnTo>
                  <a:lnTo>
                    <a:pt x="196" y="19"/>
                  </a:lnTo>
                  <a:lnTo>
                    <a:pt x="193" y="19"/>
                  </a:lnTo>
                  <a:lnTo>
                    <a:pt x="189" y="15"/>
                  </a:lnTo>
                  <a:lnTo>
                    <a:pt x="185" y="19"/>
                  </a:lnTo>
                  <a:lnTo>
                    <a:pt x="182" y="15"/>
                  </a:lnTo>
                  <a:lnTo>
                    <a:pt x="178" y="15"/>
                  </a:lnTo>
                  <a:lnTo>
                    <a:pt x="171" y="11"/>
                  </a:lnTo>
                  <a:lnTo>
                    <a:pt x="171" y="11"/>
                  </a:lnTo>
                  <a:lnTo>
                    <a:pt x="167" y="11"/>
                  </a:lnTo>
                  <a:lnTo>
                    <a:pt x="167" y="11"/>
                  </a:lnTo>
                  <a:lnTo>
                    <a:pt x="163" y="7"/>
                  </a:lnTo>
                  <a:lnTo>
                    <a:pt x="163" y="4"/>
                  </a:lnTo>
                  <a:lnTo>
                    <a:pt x="159" y="4"/>
                  </a:lnTo>
                  <a:lnTo>
                    <a:pt x="159" y="4"/>
                  </a:lnTo>
                  <a:lnTo>
                    <a:pt x="152" y="7"/>
                  </a:lnTo>
                  <a:lnTo>
                    <a:pt x="152" y="7"/>
                  </a:lnTo>
                  <a:lnTo>
                    <a:pt x="152" y="7"/>
                  </a:lnTo>
                  <a:lnTo>
                    <a:pt x="145" y="4"/>
                  </a:lnTo>
                  <a:lnTo>
                    <a:pt x="145" y="0"/>
                  </a:lnTo>
                  <a:lnTo>
                    <a:pt x="145" y="0"/>
                  </a:lnTo>
                  <a:lnTo>
                    <a:pt x="141" y="0"/>
                  </a:lnTo>
                  <a:lnTo>
                    <a:pt x="133" y="0"/>
                  </a:lnTo>
                  <a:lnTo>
                    <a:pt x="133" y="0"/>
                  </a:lnTo>
                  <a:lnTo>
                    <a:pt x="130" y="0"/>
                  </a:lnTo>
                  <a:lnTo>
                    <a:pt x="119" y="0"/>
                  </a:lnTo>
                  <a:lnTo>
                    <a:pt x="115" y="0"/>
                  </a:lnTo>
                  <a:lnTo>
                    <a:pt x="108" y="4"/>
                  </a:lnTo>
                  <a:lnTo>
                    <a:pt x="104" y="4"/>
                  </a:lnTo>
                  <a:lnTo>
                    <a:pt x="100" y="4"/>
                  </a:lnTo>
                  <a:lnTo>
                    <a:pt x="96" y="7"/>
                  </a:lnTo>
                  <a:lnTo>
                    <a:pt x="96" y="7"/>
                  </a:lnTo>
                  <a:lnTo>
                    <a:pt x="93" y="11"/>
                  </a:lnTo>
                  <a:lnTo>
                    <a:pt x="89" y="11"/>
                  </a:lnTo>
                  <a:lnTo>
                    <a:pt x="89" y="15"/>
                  </a:lnTo>
                  <a:lnTo>
                    <a:pt x="89" y="15"/>
                  </a:lnTo>
                  <a:lnTo>
                    <a:pt x="89" y="19"/>
                  </a:lnTo>
                  <a:lnTo>
                    <a:pt x="82" y="19"/>
                  </a:lnTo>
                  <a:lnTo>
                    <a:pt x="74" y="15"/>
                  </a:lnTo>
                  <a:lnTo>
                    <a:pt x="71" y="15"/>
                  </a:lnTo>
                  <a:lnTo>
                    <a:pt x="67" y="15"/>
                  </a:lnTo>
                  <a:lnTo>
                    <a:pt x="63" y="15"/>
                  </a:lnTo>
                  <a:lnTo>
                    <a:pt x="59" y="19"/>
                  </a:lnTo>
                  <a:lnTo>
                    <a:pt x="56" y="15"/>
                  </a:lnTo>
                  <a:lnTo>
                    <a:pt x="52" y="19"/>
                  </a:lnTo>
                  <a:lnTo>
                    <a:pt x="52" y="19"/>
                  </a:lnTo>
                  <a:lnTo>
                    <a:pt x="56" y="22"/>
                  </a:lnTo>
                  <a:lnTo>
                    <a:pt x="59" y="22"/>
                  </a:lnTo>
                  <a:lnTo>
                    <a:pt x="63" y="26"/>
                  </a:lnTo>
                  <a:lnTo>
                    <a:pt x="63" y="26"/>
                  </a:lnTo>
                  <a:lnTo>
                    <a:pt x="56" y="26"/>
                  </a:lnTo>
                  <a:lnTo>
                    <a:pt x="52" y="26"/>
                  </a:lnTo>
                  <a:lnTo>
                    <a:pt x="48" y="30"/>
                  </a:lnTo>
                  <a:lnTo>
                    <a:pt x="48" y="33"/>
                  </a:lnTo>
                  <a:lnTo>
                    <a:pt x="52" y="30"/>
                  </a:lnTo>
                  <a:lnTo>
                    <a:pt x="56" y="33"/>
                  </a:lnTo>
                  <a:lnTo>
                    <a:pt x="52" y="33"/>
                  </a:lnTo>
                  <a:lnTo>
                    <a:pt x="45" y="33"/>
                  </a:lnTo>
                  <a:lnTo>
                    <a:pt x="41" y="33"/>
                  </a:lnTo>
                  <a:lnTo>
                    <a:pt x="37" y="33"/>
                  </a:lnTo>
                  <a:lnTo>
                    <a:pt x="34" y="30"/>
                  </a:lnTo>
                  <a:lnTo>
                    <a:pt x="34" y="30"/>
                  </a:lnTo>
                  <a:lnTo>
                    <a:pt x="30" y="33"/>
                  </a:lnTo>
                  <a:lnTo>
                    <a:pt x="26" y="33"/>
                  </a:lnTo>
                  <a:lnTo>
                    <a:pt x="22" y="30"/>
                  </a:lnTo>
                  <a:lnTo>
                    <a:pt x="19" y="30"/>
                  </a:lnTo>
                  <a:lnTo>
                    <a:pt x="11" y="37"/>
                  </a:lnTo>
                  <a:lnTo>
                    <a:pt x="11" y="37"/>
                  </a:lnTo>
                  <a:lnTo>
                    <a:pt x="11" y="41"/>
                  </a:lnTo>
                  <a:lnTo>
                    <a:pt x="11" y="44"/>
                  </a:lnTo>
                  <a:lnTo>
                    <a:pt x="11" y="44"/>
                  </a:lnTo>
                  <a:lnTo>
                    <a:pt x="11" y="48"/>
                  </a:lnTo>
                  <a:lnTo>
                    <a:pt x="11" y="48"/>
                  </a:lnTo>
                  <a:lnTo>
                    <a:pt x="15" y="48"/>
                  </a:lnTo>
                  <a:lnTo>
                    <a:pt x="15" y="48"/>
                  </a:lnTo>
                  <a:lnTo>
                    <a:pt x="19" y="48"/>
                  </a:lnTo>
                  <a:lnTo>
                    <a:pt x="22" y="48"/>
                  </a:lnTo>
                  <a:lnTo>
                    <a:pt x="19" y="52"/>
                  </a:lnTo>
                  <a:lnTo>
                    <a:pt x="19" y="52"/>
                  </a:lnTo>
                  <a:lnTo>
                    <a:pt x="22" y="56"/>
                  </a:lnTo>
                  <a:lnTo>
                    <a:pt x="22" y="59"/>
                  </a:lnTo>
                  <a:lnTo>
                    <a:pt x="22" y="59"/>
                  </a:lnTo>
                  <a:lnTo>
                    <a:pt x="22" y="59"/>
                  </a:lnTo>
                  <a:lnTo>
                    <a:pt x="26" y="59"/>
                  </a:lnTo>
                  <a:lnTo>
                    <a:pt x="26" y="59"/>
                  </a:lnTo>
                  <a:lnTo>
                    <a:pt x="22" y="59"/>
                  </a:lnTo>
                  <a:lnTo>
                    <a:pt x="19" y="63"/>
                  </a:lnTo>
                  <a:lnTo>
                    <a:pt x="22" y="63"/>
                  </a:lnTo>
                  <a:lnTo>
                    <a:pt x="22" y="63"/>
                  </a:lnTo>
                  <a:lnTo>
                    <a:pt x="22" y="67"/>
                  </a:lnTo>
                  <a:lnTo>
                    <a:pt x="19" y="67"/>
                  </a:lnTo>
                  <a:lnTo>
                    <a:pt x="19" y="67"/>
                  </a:lnTo>
                  <a:lnTo>
                    <a:pt x="15" y="63"/>
                  </a:lnTo>
                  <a:lnTo>
                    <a:pt x="15" y="63"/>
                  </a:lnTo>
                  <a:lnTo>
                    <a:pt x="15" y="67"/>
                  </a:lnTo>
                  <a:lnTo>
                    <a:pt x="15" y="70"/>
                  </a:lnTo>
                  <a:lnTo>
                    <a:pt x="15" y="70"/>
                  </a:lnTo>
                  <a:lnTo>
                    <a:pt x="15" y="74"/>
                  </a:lnTo>
                  <a:lnTo>
                    <a:pt x="19" y="74"/>
                  </a:lnTo>
                  <a:lnTo>
                    <a:pt x="19" y="74"/>
                  </a:lnTo>
                  <a:lnTo>
                    <a:pt x="22" y="74"/>
                  </a:lnTo>
                  <a:lnTo>
                    <a:pt x="22" y="74"/>
                  </a:lnTo>
                  <a:lnTo>
                    <a:pt x="26" y="78"/>
                  </a:lnTo>
                  <a:lnTo>
                    <a:pt x="30" y="82"/>
                  </a:lnTo>
                  <a:lnTo>
                    <a:pt x="26" y="82"/>
                  </a:lnTo>
                  <a:lnTo>
                    <a:pt x="26" y="85"/>
                  </a:lnTo>
                  <a:lnTo>
                    <a:pt x="30" y="85"/>
                  </a:lnTo>
                  <a:lnTo>
                    <a:pt x="30" y="85"/>
                  </a:lnTo>
                  <a:lnTo>
                    <a:pt x="34" y="89"/>
                  </a:lnTo>
                  <a:lnTo>
                    <a:pt x="34" y="93"/>
                  </a:lnTo>
                  <a:lnTo>
                    <a:pt x="30" y="93"/>
                  </a:lnTo>
                  <a:lnTo>
                    <a:pt x="30" y="93"/>
                  </a:lnTo>
                  <a:lnTo>
                    <a:pt x="30" y="96"/>
                  </a:lnTo>
                  <a:lnTo>
                    <a:pt x="37" y="93"/>
                  </a:lnTo>
                  <a:lnTo>
                    <a:pt x="45" y="93"/>
                  </a:lnTo>
                  <a:lnTo>
                    <a:pt x="45" y="96"/>
                  </a:lnTo>
                  <a:lnTo>
                    <a:pt x="41" y="96"/>
                  </a:lnTo>
                  <a:lnTo>
                    <a:pt x="37" y="96"/>
                  </a:lnTo>
                  <a:lnTo>
                    <a:pt x="34" y="96"/>
                  </a:lnTo>
                  <a:lnTo>
                    <a:pt x="30" y="100"/>
                  </a:lnTo>
                  <a:lnTo>
                    <a:pt x="34" y="100"/>
                  </a:lnTo>
                  <a:lnTo>
                    <a:pt x="37" y="100"/>
                  </a:lnTo>
                  <a:lnTo>
                    <a:pt x="41" y="100"/>
                  </a:lnTo>
                  <a:lnTo>
                    <a:pt x="41" y="96"/>
                  </a:lnTo>
                  <a:lnTo>
                    <a:pt x="41" y="100"/>
                  </a:lnTo>
                  <a:lnTo>
                    <a:pt x="41" y="100"/>
                  </a:lnTo>
                  <a:lnTo>
                    <a:pt x="45" y="100"/>
                  </a:lnTo>
                  <a:lnTo>
                    <a:pt x="48" y="96"/>
                  </a:lnTo>
                  <a:lnTo>
                    <a:pt x="48" y="96"/>
                  </a:lnTo>
                  <a:lnTo>
                    <a:pt x="52" y="96"/>
                  </a:lnTo>
                  <a:lnTo>
                    <a:pt x="52" y="96"/>
                  </a:lnTo>
                  <a:lnTo>
                    <a:pt x="56" y="100"/>
                  </a:lnTo>
                  <a:lnTo>
                    <a:pt x="56" y="96"/>
                  </a:lnTo>
                  <a:lnTo>
                    <a:pt x="59" y="96"/>
                  </a:lnTo>
                  <a:lnTo>
                    <a:pt x="59" y="100"/>
                  </a:lnTo>
                  <a:lnTo>
                    <a:pt x="59" y="100"/>
                  </a:lnTo>
                  <a:lnTo>
                    <a:pt x="59" y="104"/>
                  </a:lnTo>
                  <a:lnTo>
                    <a:pt x="59" y="104"/>
                  </a:lnTo>
                  <a:lnTo>
                    <a:pt x="63" y="108"/>
                  </a:lnTo>
                  <a:lnTo>
                    <a:pt x="63" y="108"/>
                  </a:lnTo>
                  <a:lnTo>
                    <a:pt x="67" y="108"/>
                  </a:lnTo>
                  <a:lnTo>
                    <a:pt x="71" y="108"/>
                  </a:lnTo>
                  <a:lnTo>
                    <a:pt x="74" y="108"/>
                  </a:lnTo>
                  <a:lnTo>
                    <a:pt x="78" y="108"/>
                  </a:lnTo>
                  <a:lnTo>
                    <a:pt x="78" y="104"/>
                  </a:lnTo>
                  <a:lnTo>
                    <a:pt x="82" y="104"/>
                  </a:lnTo>
                  <a:lnTo>
                    <a:pt x="85" y="104"/>
                  </a:lnTo>
                  <a:lnTo>
                    <a:pt x="85" y="100"/>
                  </a:lnTo>
                  <a:lnTo>
                    <a:pt x="85" y="100"/>
                  </a:lnTo>
                  <a:lnTo>
                    <a:pt x="85" y="96"/>
                  </a:lnTo>
                  <a:lnTo>
                    <a:pt x="89" y="96"/>
                  </a:lnTo>
                  <a:lnTo>
                    <a:pt x="96" y="96"/>
                  </a:lnTo>
                  <a:lnTo>
                    <a:pt x="104" y="100"/>
                  </a:lnTo>
                  <a:lnTo>
                    <a:pt x="108" y="100"/>
                  </a:lnTo>
                  <a:lnTo>
                    <a:pt x="111" y="108"/>
                  </a:lnTo>
                  <a:lnTo>
                    <a:pt x="119" y="108"/>
                  </a:lnTo>
                  <a:lnTo>
                    <a:pt x="133" y="108"/>
                  </a:lnTo>
                  <a:lnTo>
                    <a:pt x="137" y="104"/>
                  </a:lnTo>
                  <a:lnTo>
                    <a:pt x="137" y="104"/>
                  </a:lnTo>
                  <a:lnTo>
                    <a:pt x="137" y="108"/>
                  </a:lnTo>
                  <a:lnTo>
                    <a:pt x="141" y="104"/>
                  </a:lnTo>
                  <a:lnTo>
                    <a:pt x="141" y="104"/>
                  </a:lnTo>
                  <a:lnTo>
                    <a:pt x="148" y="96"/>
                  </a:lnTo>
                  <a:lnTo>
                    <a:pt x="152" y="93"/>
                  </a:lnTo>
                  <a:lnTo>
                    <a:pt x="156" y="96"/>
                  </a:lnTo>
                  <a:lnTo>
                    <a:pt x="163" y="96"/>
                  </a:lnTo>
                  <a:lnTo>
                    <a:pt x="167" y="96"/>
                  </a:lnTo>
                  <a:lnTo>
                    <a:pt x="167" y="96"/>
                  </a:lnTo>
                  <a:lnTo>
                    <a:pt x="171" y="93"/>
                  </a:lnTo>
                  <a:lnTo>
                    <a:pt x="174" y="93"/>
                  </a:lnTo>
                  <a:lnTo>
                    <a:pt x="174" y="96"/>
                  </a:lnTo>
                  <a:lnTo>
                    <a:pt x="171" y="100"/>
                  </a:lnTo>
                  <a:lnTo>
                    <a:pt x="167" y="104"/>
                  </a:lnTo>
                  <a:lnTo>
                    <a:pt x="167" y="104"/>
                  </a:lnTo>
                  <a:lnTo>
                    <a:pt x="171" y="108"/>
                  </a:lnTo>
                  <a:lnTo>
                    <a:pt x="171" y="108"/>
                  </a:lnTo>
                  <a:lnTo>
                    <a:pt x="174" y="111"/>
                  </a:lnTo>
                  <a:lnTo>
                    <a:pt x="178" y="108"/>
                  </a:lnTo>
                  <a:lnTo>
                    <a:pt x="182" y="108"/>
                  </a:lnTo>
                  <a:lnTo>
                    <a:pt x="178" y="104"/>
                  </a:lnTo>
                  <a:lnTo>
                    <a:pt x="182" y="104"/>
                  </a:lnTo>
                  <a:lnTo>
                    <a:pt x="182" y="96"/>
                  </a:lnTo>
                  <a:lnTo>
                    <a:pt x="182" y="96"/>
                  </a:lnTo>
                  <a:lnTo>
                    <a:pt x="189" y="96"/>
                  </a:lnTo>
                  <a:lnTo>
                    <a:pt x="189" y="96"/>
                  </a:lnTo>
                  <a:lnTo>
                    <a:pt x="200" y="96"/>
                  </a:lnTo>
                  <a:lnTo>
                    <a:pt x="200" y="93"/>
                  </a:lnTo>
                  <a:lnTo>
                    <a:pt x="204" y="93"/>
                  </a:lnTo>
                  <a:lnTo>
                    <a:pt x="211" y="93"/>
                  </a:lnTo>
                  <a:lnTo>
                    <a:pt x="215" y="93"/>
                  </a:lnTo>
                  <a:lnTo>
                    <a:pt x="215" y="93"/>
                  </a:lnTo>
                  <a:lnTo>
                    <a:pt x="222" y="96"/>
                  </a:lnTo>
                  <a:lnTo>
                    <a:pt x="230" y="96"/>
                  </a:lnTo>
                  <a:lnTo>
                    <a:pt x="230" y="93"/>
                  </a:lnTo>
                  <a:lnTo>
                    <a:pt x="233" y="93"/>
                  </a:lnTo>
                  <a:lnTo>
                    <a:pt x="237" y="89"/>
                  </a:lnTo>
                  <a:lnTo>
                    <a:pt x="241" y="89"/>
                  </a:lnTo>
                  <a:lnTo>
                    <a:pt x="245" y="89"/>
                  </a:lnTo>
                  <a:lnTo>
                    <a:pt x="248" y="89"/>
                  </a:lnTo>
                  <a:lnTo>
                    <a:pt x="256" y="89"/>
                  </a:lnTo>
                  <a:lnTo>
                    <a:pt x="263" y="85"/>
                  </a:lnTo>
                  <a:lnTo>
                    <a:pt x="267" y="85"/>
                  </a:lnTo>
                  <a:lnTo>
                    <a:pt x="270" y="89"/>
                  </a:lnTo>
                  <a:lnTo>
                    <a:pt x="274" y="85"/>
                  </a:lnTo>
                  <a:lnTo>
                    <a:pt x="278" y="85"/>
                  </a:lnTo>
                  <a:lnTo>
                    <a:pt x="282" y="82"/>
                  </a:lnTo>
                  <a:lnTo>
                    <a:pt x="285" y="82"/>
                  </a:lnTo>
                  <a:lnTo>
                    <a:pt x="293" y="85"/>
                  </a:lnTo>
                  <a:lnTo>
                    <a:pt x="296" y="85"/>
                  </a:lnTo>
                  <a:lnTo>
                    <a:pt x="300" y="85"/>
                  </a:lnTo>
                  <a:lnTo>
                    <a:pt x="300" y="89"/>
                  </a:lnTo>
                  <a:lnTo>
                    <a:pt x="300" y="89"/>
                  </a:lnTo>
                  <a:lnTo>
                    <a:pt x="304" y="89"/>
                  </a:lnTo>
                  <a:lnTo>
                    <a:pt x="308" y="85"/>
                  </a:lnTo>
                  <a:lnTo>
                    <a:pt x="304" y="82"/>
                  </a:lnTo>
                  <a:lnTo>
                    <a:pt x="300" y="78"/>
                  </a:lnTo>
                  <a:lnTo>
                    <a:pt x="296" y="74"/>
                  </a:lnTo>
                  <a:lnTo>
                    <a:pt x="296" y="74"/>
                  </a:lnTo>
                  <a:lnTo>
                    <a:pt x="296" y="70"/>
                  </a:lnTo>
                  <a:lnTo>
                    <a:pt x="300" y="63"/>
                  </a:lnTo>
                  <a:lnTo>
                    <a:pt x="296" y="63"/>
                  </a:lnTo>
                  <a:lnTo>
                    <a:pt x="293" y="63"/>
                  </a:lnTo>
                  <a:lnTo>
                    <a:pt x="293" y="59"/>
                  </a:lnTo>
                  <a:lnTo>
                    <a:pt x="293" y="56"/>
                  </a:lnTo>
                  <a:lnTo>
                    <a:pt x="293" y="48"/>
                  </a:lnTo>
                  <a:lnTo>
                    <a:pt x="293" y="48"/>
                  </a:lnTo>
                  <a:lnTo>
                    <a:pt x="293" y="44"/>
                  </a:lnTo>
                  <a:lnTo>
                    <a:pt x="296" y="44"/>
                  </a:lnTo>
                  <a:lnTo>
                    <a:pt x="296" y="41"/>
                  </a:lnTo>
                  <a:lnTo>
                    <a:pt x="300" y="41"/>
                  </a:lnTo>
                  <a:lnTo>
                    <a:pt x="296" y="37"/>
                  </a:lnTo>
                  <a:lnTo>
                    <a:pt x="293" y="33"/>
                  </a:lnTo>
                  <a:lnTo>
                    <a:pt x="293" y="33"/>
                  </a:lnTo>
                  <a:lnTo>
                    <a:pt x="285" y="33"/>
                  </a:lnTo>
                  <a:lnTo>
                    <a:pt x="282" y="30"/>
                  </a:lnTo>
                  <a:lnTo>
                    <a:pt x="282" y="26"/>
                  </a:lnTo>
                  <a:lnTo>
                    <a:pt x="282" y="22"/>
                  </a:lnTo>
                  <a:lnTo>
                    <a:pt x="282" y="19"/>
                  </a:lnTo>
                  <a:lnTo>
                    <a:pt x="278" y="19"/>
                  </a:lnTo>
                  <a:lnTo>
                    <a:pt x="278" y="15"/>
                  </a:lnTo>
                  <a:lnTo>
                    <a:pt x="274" y="11"/>
                  </a:lnTo>
                  <a:lnTo>
                    <a:pt x="270" y="11"/>
                  </a:lnTo>
                  <a:lnTo>
                    <a:pt x="263" y="7"/>
                  </a:lnTo>
                  <a:lnTo>
                    <a:pt x="263" y="7"/>
                  </a:lnTo>
                  <a:lnTo>
                    <a:pt x="259" y="7"/>
                  </a:lnTo>
                  <a:lnTo>
                    <a:pt x="256" y="7"/>
                  </a:lnTo>
                  <a:lnTo>
                    <a:pt x="252" y="7"/>
                  </a:lnTo>
                  <a:lnTo>
                    <a:pt x="252" y="7"/>
                  </a:lnTo>
                  <a:lnTo>
                    <a:pt x="248" y="7"/>
                  </a:lnTo>
                  <a:lnTo>
                    <a:pt x="248" y="4"/>
                  </a:lnTo>
                  <a:lnTo>
                    <a:pt x="248" y="4"/>
                  </a:lnTo>
                  <a:lnTo>
                    <a:pt x="248" y="4"/>
                  </a:lnTo>
                  <a:close/>
                  <a:moveTo>
                    <a:pt x="37" y="100"/>
                  </a:moveTo>
                  <a:lnTo>
                    <a:pt x="37" y="100"/>
                  </a:lnTo>
                  <a:lnTo>
                    <a:pt x="41" y="100"/>
                  </a:lnTo>
                  <a:lnTo>
                    <a:pt x="41" y="100"/>
                  </a:lnTo>
                  <a:lnTo>
                    <a:pt x="37" y="100"/>
                  </a:lnTo>
                  <a:lnTo>
                    <a:pt x="37" y="100"/>
                  </a:lnTo>
                  <a:lnTo>
                    <a:pt x="37" y="100"/>
                  </a:lnTo>
                  <a:close/>
                  <a:moveTo>
                    <a:pt x="0" y="33"/>
                  </a:moveTo>
                  <a:lnTo>
                    <a:pt x="4" y="37"/>
                  </a:lnTo>
                  <a:lnTo>
                    <a:pt x="8" y="33"/>
                  </a:lnTo>
                  <a:lnTo>
                    <a:pt x="8" y="33"/>
                  </a:lnTo>
                  <a:lnTo>
                    <a:pt x="8" y="33"/>
                  </a:lnTo>
                  <a:lnTo>
                    <a:pt x="4" y="33"/>
                  </a:lnTo>
                  <a:lnTo>
                    <a:pt x="0" y="33"/>
                  </a:lnTo>
                  <a:lnTo>
                    <a:pt x="0" y="3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85" name="Freeform 80"/>
            <p:cNvSpPr>
              <a:spLocks/>
            </p:cNvSpPr>
            <p:nvPr/>
          </p:nvSpPr>
          <p:spPr bwMode="auto">
            <a:xfrm>
              <a:off x="5088158" y="2418143"/>
              <a:ext cx="205861" cy="181415"/>
            </a:xfrm>
            <a:custGeom>
              <a:avLst/>
              <a:gdLst>
                <a:gd name="T0" fmla="*/ 160 w 160"/>
                <a:gd name="T1" fmla="*/ 118 h 141"/>
                <a:gd name="T2" fmla="*/ 152 w 160"/>
                <a:gd name="T3" fmla="*/ 115 h 141"/>
                <a:gd name="T4" fmla="*/ 145 w 160"/>
                <a:gd name="T5" fmla="*/ 107 h 141"/>
                <a:gd name="T6" fmla="*/ 145 w 160"/>
                <a:gd name="T7" fmla="*/ 100 h 141"/>
                <a:gd name="T8" fmla="*/ 145 w 160"/>
                <a:gd name="T9" fmla="*/ 89 h 141"/>
                <a:gd name="T10" fmla="*/ 137 w 160"/>
                <a:gd name="T11" fmla="*/ 81 h 141"/>
                <a:gd name="T12" fmla="*/ 134 w 160"/>
                <a:gd name="T13" fmla="*/ 81 h 141"/>
                <a:gd name="T14" fmla="*/ 119 w 160"/>
                <a:gd name="T15" fmla="*/ 74 h 141"/>
                <a:gd name="T16" fmla="*/ 115 w 160"/>
                <a:gd name="T17" fmla="*/ 74 h 141"/>
                <a:gd name="T18" fmla="*/ 115 w 160"/>
                <a:gd name="T19" fmla="*/ 70 h 141"/>
                <a:gd name="T20" fmla="*/ 111 w 160"/>
                <a:gd name="T21" fmla="*/ 66 h 141"/>
                <a:gd name="T22" fmla="*/ 108 w 160"/>
                <a:gd name="T23" fmla="*/ 63 h 141"/>
                <a:gd name="T24" fmla="*/ 104 w 160"/>
                <a:gd name="T25" fmla="*/ 59 h 141"/>
                <a:gd name="T26" fmla="*/ 104 w 160"/>
                <a:gd name="T27" fmla="*/ 55 h 141"/>
                <a:gd name="T28" fmla="*/ 104 w 160"/>
                <a:gd name="T29" fmla="*/ 51 h 141"/>
                <a:gd name="T30" fmla="*/ 108 w 160"/>
                <a:gd name="T31" fmla="*/ 44 h 141"/>
                <a:gd name="T32" fmla="*/ 108 w 160"/>
                <a:gd name="T33" fmla="*/ 40 h 141"/>
                <a:gd name="T34" fmla="*/ 111 w 160"/>
                <a:gd name="T35" fmla="*/ 37 h 141"/>
                <a:gd name="T36" fmla="*/ 111 w 160"/>
                <a:gd name="T37" fmla="*/ 29 h 141"/>
                <a:gd name="T38" fmla="*/ 115 w 160"/>
                <a:gd name="T39" fmla="*/ 29 h 141"/>
                <a:gd name="T40" fmla="*/ 115 w 160"/>
                <a:gd name="T41" fmla="*/ 29 h 141"/>
                <a:gd name="T42" fmla="*/ 108 w 160"/>
                <a:gd name="T43" fmla="*/ 26 h 141"/>
                <a:gd name="T44" fmla="*/ 100 w 160"/>
                <a:gd name="T45" fmla="*/ 22 h 141"/>
                <a:gd name="T46" fmla="*/ 97 w 160"/>
                <a:gd name="T47" fmla="*/ 22 h 141"/>
                <a:gd name="T48" fmla="*/ 93 w 160"/>
                <a:gd name="T49" fmla="*/ 14 h 141"/>
                <a:gd name="T50" fmla="*/ 89 w 160"/>
                <a:gd name="T51" fmla="*/ 11 h 141"/>
                <a:gd name="T52" fmla="*/ 86 w 160"/>
                <a:gd name="T53" fmla="*/ 7 h 141"/>
                <a:gd name="T54" fmla="*/ 78 w 160"/>
                <a:gd name="T55" fmla="*/ 7 h 141"/>
                <a:gd name="T56" fmla="*/ 78 w 160"/>
                <a:gd name="T57" fmla="*/ 3 h 141"/>
                <a:gd name="T58" fmla="*/ 71 w 160"/>
                <a:gd name="T59" fmla="*/ 3 h 141"/>
                <a:gd name="T60" fmla="*/ 60 w 160"/>
                <a:gd name="T61" fmla="*/ 0 h 141"/>
                <a:gd name="T62" fmla="*/ 52 w 160"/>
                <a:gd name="T63" fmla="*/ 3 h 141"/>
                <a:gd name="T64" fmla="*/ 48 w 160"/>
                <a:gd name="T65" fmla="*/ 7 h 141"/>
                <a:gd name="T66" fmla="*/ 45 w 160"/>
                <a:gd name="T67" fmla="*/ 11 h 141"/>
                <a:gd name="T68" fmla="*/ 34 w 160"/>
                <a:gd name="T69" fmla="*/ 14 h 141"/>
                <a:gd name="T70" fmla="*/ 34 w 160"/>
                <a:gd name="T71" fmla="*/ 22 h 141"/>
                <a:gd name="T72" fmla="*/ 34 w 160"/>
                <a:gd name="T73" fmla="*/ 33 h 141"/>
                <a:gd name="T74" fmla="*/ 34 w 160"/>
                <a:gd name="T75" fmla="*/ 40 h 141"/>
                <a:gd name="T76" fmla="*/ 30 w 160"/>
                <a:gd name="T77" fmla="*/ 48 h 141"/>
                <a:gd name="T78" fmla="*/ 0 w 160"/>
                <a:gd name="T79" fmla="*/ 70 h 141"/>
                <a:gd name="T80" fmla="*/ 0 w 160"/>
                <a:gd name="T81" fmla="*/ 70 h 141"/>
                <a:gd name="T82" fmla="*/ 23 w 160"/>
                <a:gd name="T83" fmla="*/ 92 h 141"/>
                <a:gd name="T84" fmla="*/ 130 w 160"/>
                <a:gd name="T85" fmla="*/ 141 h 141"/>
                <a:gd name="T86" fmla="*/ 137 w 160"/>
                <a:gd name="T87" fmla="*/ 126 h 141"/>
                <a:gd name="T88" fmla="*/ 152 w 160"/>
                <a:gd name="T89" fmla="*/ 126 h 141"/>
                <a:gd name="T90" fmla="*/ 156 w 160"/>
                <a:gd name="T91" fmla="*/ 126 h 141"/>
                <a:gd name="T92" fmla="*/ 160 w 160"/>
                <a:gd name="T93" fmla="*/ 1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 h="141">
                  <a:moveTo>
                    <a:pt x="160" y="122"/>
                  </a:moveTo>
                  <a:lnTo>
                    <a:pt x="160" y="118"/>
                  </a:lnTo>
                  <a:lnTo>
                    <a:pt x="156" y="118"/>
                  </a:lnTo>
                  <a:lnTo>
                    <a:pt x="152" y="115"/>
                  </a:lnTo>
                  <a:lnTo>
                    <a:pt x="152" y="107"/>
                  </a:lnTo>
                  <a:lnTo>
                    <a:pt x="145" y="107"/>
                  </a:lnTo>
                  <a:lnTo>
                    <a:pt x="145" y="103"/>
                  </a:lnTo>
                  <a:lnTo>
                    <a:pt x="145" y="100"/>
                  </a:lnTo>
                  <a:lnTo>
                    <a:pt x="148" y="96"/>
                  </a:lnTo>
                  <a:lnTo>
                    <a:pt x="145" y="89"/>
                  </a:lnTo>
                  <a:lnTo>
                    <a:pt x="141" y="89"/>
                  </a:lnTo>
                  <a:lnTo>
                    <a:pt x="137" y="81"/>
                  </a:lnTo>
                  <a:lnTo>
                    <a:pt x="137" y="81"/>
                  </a:lnTo>
                  <a:lnTo>
                    <a:pt x="134" y="81"/>
                  </a:lnTo>
                  <a:lnTo>
                    <a:pt x="123" y="74"/>
                  </a:lnTo>
                  <a:lnTo>
                    <a:pt x="119" y="74"/>
                  </a:lnTo>
                  <a:lnTo>
                    <a:pt x="119" y="77"/>
                  </a:lnTo>
                  <a:lnTo>
                    <a:pt x="115" y="74"/>
                  </a:lnTo>
                  <a:lnTo>
                    <a:pt x="115" y="70"/>
                  </a:lnTo>
                  <a:lnTo>
                    <a:pt x="115" y="70"/>
                  </a:lnTo>
                  <a:lnTo>
                    <a:pt x="115" y="66"/>
                  </a:lnTo>
                  <a:lnTo>
                    <a:pt x="111" y="66"/>
                  </a:lnTo>
                  <a:lnTo>
                    <a:pt x="111" y="63"/>
                  </a:lnTo>
                  <a:lnTo>
                    <a:pt x="108" y="63"/>
                  </a:lnTo>
                  <a:lnTo>
                    <a:pt x="104" y="59"/>
                  </a:lnTo>
                  <a:lnTo>
                    <a:pt x="104" y="59"/>
                  </a:lnTo>
                  <a:lnTo>
                    <a:pt x="104" y="59"/>
                  </a:lnTo>
                  <a:lnTo>
                    <a:pt x="104" y="55"/>
                  </a:lnTo>
                  <a:lnTo>
                    <a:pt x="104" y="55"/>
                  </a:lnTo>
                  <a:lnTo>
                    <a:pt x="104" y="51"/>
                  </a:lnTo>
                  <a:lnTo>
                    <a:pt x="104" y="48"/>
                  </a:lnTo>
                  <a:lnTo>
                    <a:pt x="108" y="44"/>
                  </a:lnTo>
                  <a:lnTo>
                    <a:pt x="108" y="40"/>
                  </a:lnTo>
                  <a:lnTo>
                    <a:pt x="108" y="40"/>
                  </a:lnTo>
                  <a:lnTo>
                    <a:pt x="111" y="40"/>
                  </a:lnTo>
                  <a:lnTo>
                    <a:pt x="111" y="37"/>
                  </a:lnTo>
                  <a:lnTo>
                    <a:pt x="111" y="33"/>
                  </a:lnTo>
                  <a:lnTo>
                    <a:pt x="111" y="29"/>
                  </a:lnTo>
                  <a:lnTo>
                    <a:pt x="111" y="29"/>
                  </a:lnTo>
                  <a:lnTo>
                    <a:pt x="115" y="29"/>
                  </a:lnTo>
                  <a:lnTo>
                    <a:pt x="115" y="29"/>
                  </a:lnTo>
                  <a:lnTo>
                    <a:pt x="115" y="29"/>
                  </a:lnTo>
                  <a:lnTo>
                    <a:pt x="111" y="26"/>
                  </a:lnTo>
                  <a:lnTo>
                    <a:pt x="108" y="26"/>
                  </a:lnTo>
                  <a:lnTo>
                    <a:pt x="108" y="26"/>
                  </a:lnTo>
                  <a:lnTo>
                    <a:pt x="100" y="22"/>
                  </a:lnTo>
                  <a:lnTo>
                    <a:pt x="97" y="22"/>
                  </a:lnTo>
                  <a:lnTo>
                    <a:pt x="97" y="22"/>
                  </a:lnTo>
                  <a:lnTo>
                    <a:pt x="93" y="18"/>
                  </a:lnTo>
                  <a:lnTo>
                    <a:pt x="93" y="14"/>
                  </a:lnTo>
                  <a:lnTo>
                    <a:pt x="89" y="14"/>
                  </a:lnTo>
                  <a:lnTo>
                    <a:pt x="89" y="11"/>
                  </a:lnTo>
                  <a:lnTo>
                    <a:pt x="89" y="11"/>
                  </a:lnTo>
                  <a:lnTo>
                    <a:pt x="86" y="7"/>
                  </a:lnTo>
                  <a:lnTo>
                    <a:pt x="82" y="7"/>
                  </a:lnTo>
                  <a:lnTo>
                    <a:pt x="78" y="7"/>
                  </a:lnTo>
                  <a:lnTo>
                    <a:pt x="78" y="7"/>
                  </a:lnTo>
                  <a:lnTo>
                    <a:pt x="78" y="3"/>
                  </a:lnTo>
                  <a:lnTo>
                    <a:pt x="74" y="3"/>
                  </a:lnTo>
                  <a:lnTo>
                    <a:pt x="71" y="3"/>
                  </a:lnTo>
                  <a:lnTo>
                    <a:pt x="63" y="0"/>
                  </a:lnTo>
                  <a:lnTo>
                    <a:pt x="60" y="0"/>
                  </a:lnTo>
                  <a:lnTo>
                    <a:pt x="56" y="3"/>
                  </a:lnTo>
                  <a:lnTo>
                    <a:pt x="52" y="3"/>
                  </a:lnTo>
                  <a:lnTo>
                    <a:pt x="48" y="7"/>
                  </a:lnTo>
                  <a:lnTo>
                    <a:pt x="48" y="7"/>
                  </a:lnTo>
                  <a:lnTo>
                    <a:pt x="45" y="11"/>
                  </a:lnTo>
                  <a:lnTo>
                    <a:pt x="45" y="11"/>
                  </a:lnTo>
                  <a:lnTo>
                    <a:pt x="41" y="11"/>
                  </a:lnTo>
                  <a:lnTo>
                    <a:pt x="34" y="14"/>
                  </a:lnTo>
                  <a:lnTo>
                    <a:pt x="34" y="18"/>
                  </a:lnTo>
                  <a:lnTo>
                    <a:pt x="34" y="22"/>
                  </a:lnTo>
                  <a:lnTo>
                    <a:pt x="34" y="29"/>
                  </a:lnTo>
                  <a:lnTo>
                    <a:pt x="34" y="33"/>
                  </a:lnTo>
                  <a:lnTo>
                    <a:pt x="34" y="40"/>
                  </a:lnTo>
                  <a:lnTo>
                    <a:pt x="34" y="40"/>
                  </a:lnTo>
                  <a:lnTo>
                    <a:pt x="34" y="44"/>
                  </a:lnTo>
                  <a:lnTo>
                    <a:pt x="30" y="48"/>
                  </a:lnTo>
                  <a:lnTo>
                    <a:pt x="30" y="51"/>
                  </a:lnTo>
                  <a:lnTo>
                    <a:pt x="0" y="70"/>
                  </a:lnTo>
                  <a:lnTo>
                    <a:pt x="0" y="70"/>
                  </a:lnTo>
                  <a:lnTo>
                    <a:pt x="0" y="70"/>
                  </a:lnTo>
                  <a:lnTo>
                    <a:pt x="8" y="89"/>
                  </a:lnTo>
                  <a:lnTo>
                    <a:pt x="23" y="92"/>
                  </a:lnTo>
                  <a:lnTo>
                    <a:pt x="100" y="141"/>
                  </a:lnTo>
                  <a:lnTo>
                    <a:pt x="130" y="141"/>
                  </a:lnTo>
                  <a:lnTo>
                    <a:pt x="134" y="133"/>
                  </a:lnTo>
                  <a:lnTo>
                    <a:pt x="137" y="126"/>
                  </a:lnTo>
                  <a:lnTo>
                    <a:pt x="145" y="122"/>
                  </a:lnTo>
                  <a:lnTo>
                    <a:pt x="152" y="126"/>
                  </a:lnTo>
                  <a:lnTo>
                    <a:pt x="156" y="126"/>
                  </a:lnTo>
                  <a:lnTo>
                    <a:pt x="156" y="126"/>
                  </a:lnTo>
                  <a:lnTo>
                    <a:pt x="156" y="122"/>
                  </a:lnTo>
                  <a:lnTo>
                    <a:pt x="160" y="12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86" name="Freeform 81"/>
            <p:cNvSpPr>
              <a:spLocks/>
            </p:cNvSpPr>
            <p:nvPr/>
          </p:nvSpPr>
          <p:spPr bwMode="auto">
            <a:xfrm>
              <a:off x="5255421" y="2575112"/>
              <a:ext cx="38599" cy="33452"/>
            </a:xfrm>
            <a:custGeom>
              <a:avLst/>
              <a:gdLst>
                <a:gd name="T0" fmla="*/ 0 w 30"/>
                <a:gd name="T1" fmla="*/ 19 h 26"/>
                <a:gd name="T2" fmla="*/ 4 w 30"/>
                <a:gd name="T3" fmla="*/ 11 h 26"/>
                <a:gd name="T4" fmla="*/ 7 w 30"/>
                <a:gd name="T5" fmla="*/ 4 h 26"/>
                <a:gd name="T6" fmla="*/ 15 w 30"/>
                <a:gd name="T7" fmla="*/ 0 h 26"/>
                <a:gd name="T8" fmla="*/ 22 w 30"/>
                <a:gd name="T9" fmla="*/ 4 h 26"/>
                <a:gd name="T10" fmla="*/ 26 w 30"/>
                <a:gd name="T11" fmla="*/ 4 h 26"/>
                <a:gd name="T12" fmla="*/ 26 w 30"/>
                <a:gd name="T13" fmla="*/ 4 h 26"/>
                <a:gd name="T14" fmla="*/ 26 w 30"/>
                <a:gd name="T15" fmla="*/ 4 h 26"/>
                <a:gd name="T16" fmla="*/ 26 w 30"/>
                <a:gd name="T17" fmla="*/ 11 h 26"/>
                <a:gd name="T18" fmla="*/ 18 w 30"/>
                <a:gd name="T19" fmla="*/ 11 h 26"/>
                <a:gd name="T20" fmla="*/ 26 w 30"/>
                <a:gd name="T21" fmla="*/ 15 h 26"/>
                <a:gd name="T22" fmla="*/ 26 w 30"/>
                <a:gd name="T23" fmla="*/ 15 h 26"/>
                <a:gd name="T24" fmla="*/ 26 w 30"/>
                <a:gd name="T25" fmla="*/ 15 h 26"/>
                <a:gd name="T26" fmla="*/ 26 w 30"/>
                <a:gd name="T27" fmla="*/ 19 h 26"/>
                <a:gd name="T28" fmla="*/ 30 w 30"/>
                <a:gd name="T29" fmla="*/ 22 h 26"/>
                <a:gd name="T30" fmla="*/ 26 w 30"/>
                <a:gd name="T31" fmla="*/ 22 h 26"/>
                <a:gd name="T32" fmla="*/ 26 w 30"/>
                <a:gd name="T33" fmla="*/ 22 h 26"/>
                <a:gd name="T34" fmla="*/ 30 w 30"/>
                <a:gd name="T35" fmla="*/ 22 h 26"/>
                <a:gd name="T36" fmla="*/ 18 w 30"/>
                <a:gd name="T37" fmla="*/ 26 h 26"/>
                <a:gd name="T38" fmla="*/ 18 w 30"/>
                <a:gd name="T39" fmla="*/ 22 h 26"/>
                <a:gd name="T40" fmla="*/ 4 w 30"/>
                <a:gd name="T41" fmla="*/ 19 h 26"/>
                <a:gd name="T42" fmla="*/ 0 w 30"/>
                <a:gd name="T43"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6">
                  <a:moveTo>
                    <a:pt x="0" y="19"/>
                  </a:moveTo>
                  <a:lnTo>
                    <a:pt x="4" y="11"/>
                  </a:lnTo>
                  <a:lnTo>
                    <a:pt x="7" y="4"/>
                  </a:lnTo>
                  <a:lnTo>
                    <a:pt x="15" y="0"/>
                  </a:lnTo>
                  <a:lnTo>
                    <a:pt x="22" y="4"/>
                  </a:lnTo>
                  <a:lnTo>
                    <a:pt x="26" y="4"/>
                  </a:lnTo>
                  <a:lnTo>
                    <a:pt x="26" y="4"/>
                  </a:lnTo>
                  <a:lnTo>
                    <a:pt x="26" y="4"/>
                  </a:lnTo>
                  <a:lnTo>
                    <a:pt x="26" y="11"/>
                  </a:lnTo>
                  <a:lnTo>
                    <a:pt x="18" y="11"/>
                  </a:lnTo>
                  <a:lnTo>
                    <a:pt x="26" y="15"/>
                  </a:lnTo>
                  <a:lnTo>
                    <a:pt x="26" y="15"/>
                  </a:lnTo>
                  <a:lnTo>
                    <a:pt x="26" y="15"/>
                  </a:lnTo>
                  <a:lnTo>
                    <a:pt x="26" y="19"/>
                  </a:lnTo>
                  <a:lnTo>
                    <a:pt x="30" y="22"/>
                  </a:lnTo>
                  <a:lnTo>
                    <a:pt x="26" y="22"/>
                  </a:lnTo>
                  <a:lnTo>
                    <a:pt x="26" y="22"/>
                  </a:lnTo>
                  <a:lnTo>
                    <a:pt x="30" y="22"/>
                  </a:lnTo>
                  <a:lnTo>
                    <a:pt x="18" y="26"/>
                  </a:lnTo>
                  <a:lnTo>
                    <a:pt x="18" y="22"/>
                  </a:lnTo>
                  <a:lnTo>
                    <a:pt x="4" y="19"/>
                  </a:lnTo>
                  <a:lnTo>
                    <a:pt x="0" y="1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87" name="Freeform 82"/>
            <p:cNvSpPr>
              <a:spLocks/>
            </p:cNvSpPr>
            <p:nvPr/>
          </p:nvSpPr>
          <p:spPr bwMode="auto">
            <a:xfrm>
              <a:off x="4950488" y="2460603"/>
              <a:ext cx="47606" cy="23159"/>
            </a:xfrm>
            <a:custGeom>
              <a:avLst/>
              <a:gdLst>
                <a:gd name="T0" fmla="*/ 4 w 37"/>
                <a:gd name="T1" fmla="*/ 18 h 18"/>
                <a:gd name="T2" fmla="*/ 0 w 37"/>
                <a:gd name="T3" fmla="*/ 15 h 18"/>
                <a:gd name="T4" fmla="*/ 0 w 37"/>
                <a:gd name="T5" fmla="*/ 15 h 18"/>
                <a:gd name="T6" fmla="*/ 0 w 37"/>
                <a:gd name="T7" fmla="*/ 11 h 18"/>
                <a:gd name="T8" fmla="*/ 0 w 37"/>
                <a:gd name="T9" fmla="*/ 11 h 18"/>
                <a:gd name="T10" fmla="*/ 4 w 37"/>
                <a:gd name="T11" fmla="*/ 7 h 18"/>
                <a:gd name="T12" fmla="*/ 7 w 37"/>
                <a:gd name="T13" fmla="*/ 7 h 18"/>
                <a:gd name="T14" fmla="*/ 7 w 37"/>
                <a:gd name="T15" fmla="*/ 7 h 18"/>
                <a:gd name="T16" fmla="*/ 7 w 37"/>
                <a:gd name="T17" fmla="*/ 7 h 18"/>
                <a:gd name="T18" fmla="*/ 11 w 37"/>
                <a:gd name="T19" fmla="*/ 4 h 18"/>
                <a:gd name="T20" fmla="*/ 11 w 37"/>
                <a:gd name="T21" fmla="*/ 4 h 18"/>
                <a:gd name="T22" fmla="*/ 15 w 37"/>
                <a:gd name="T23" fmla="*/ 7 h 18"/>
                <a:gd name="T24" fmla="*/ 18 w 37"/>
                <a:gd name="T25" fmla="*/ 7 h 18"/>
                <a:gd name="T26" fmla="*/ 26 w 37"/>
                <a:gd name="T27" fmla="*/ 4 h 18"/>
                <a:gd name="T28" fmla="*/ 33 w 37"/>
                <a:gd name="T29" fmla="*/ 0 h 18"/>
                <a:gd name="T30" fmla="*/ 33 w 37"/>
                <a:gd name="T31" fmla="*/ 0 h 18"/>
                <a:gd name="T32" fmla="*/ 37 w 37"/>
                <a:gd name="T33" fmla="*/ 0 h 18"/>
                <a:gd name="T34" fmla="*/ 33 w 37"/>
                <a:gd name="T35" fmla="*/ 4 h 18"/>
                <a:gd name="T36" fmla="*/ 30 w 37"/>
                <a:gd name="T37" fmla="*/ 4 h 18"/>
                <a:gd name="T38" fmla="*/ 26 w 37"/>
                <a:gd name="T39" fmla="*/ 7 h 18"/>
                <a:gd name="T40" fmla="*/ 26 w 37"/>
                <a:gd name="T41" fmla="*/ 11 h 18"/>
                <a:gd name="T42" fmla="*/ 26 w 37"/>
                <a:gd name="T43" fmla="*/ 15 h 18"/>
                <a:gd name="T44" fmla="*/ 22 w 37"/>
                <a:gd name="T45" fmla="*/ 15 h 18"/>
                <a:gd name="T46" fmla="*/ 18 w 37"/>
                <a:gd name="T47" fmla="*/ 15 h 18"/>
                <a:gd name="T48" fmla="*/ 18 w 37"/>
                <a:gd name="T49" fmla="*/ 18 h 18"/>
                <a:gd name="T50" fmla="*/ 15 w 37"/>
                <a:gd name="T51" fmla="*/ 18 h 18"/>
                <a:gd name="T52" fmla="*/ 11 w 37"/>
                <a:gd name="T53" fmla="*/ 18 h 18"/>
                <a:gd name="T54" fmla="*/ 11 w 37"/>
                <a:gd name="T55" fmla="*/ 18 h 18"/>
                <a:gd name="T56" fmla="*/ 4 w 37"/>
                <a:gd name="T5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8">
                  <a:moveTo>
                    <a:pt x="4" y="18"/>
                  </a:moveTo>
                  <a:lnTo>
                    <a:pt x="0" y="15"/>
                  </a:lnTo>
                  <a:lnTo>
                    <a:pt x="0" y="15"/>
                  </a:lnTo>
                  <a:lnTo>
                    <a:pt x="0" y="11"/>
                  </a:lnTo>
                  <a:lnTo>
                    <a:pt x="0" y="11"/>
                  </a:lnTo>
                  <a:lnTo>
                    <a:pt x="4" y="7"/>
                  </a:lnTo>
                  <a:lnTo>
                    <a:pt x="7" y="7"/>
                  </a:lnTo>
                  <a:lnTo>
                    <a:pt x="7" y="7"/>
                  </a:lnTo>
                  <a:lnTo>
                    <a:pt x="7" y="7"/>
                  </a:lnTo>
                  <a:lnTo>
                    <a:pt x="11" y="4"/>
                  </a:lnTo>
                  <a:lnTo>
                    <a:pt x="11" y="4"/>
                  </a:lnTo>
                  <a:lnTo>
                    <a:pt x="15" y="7"/>
                  </a:lnTo>
                  <a:lnTo>
                    <a:pt x="18" y="7"/>
                  </a:lnTo>
                  <a:lnTo>
                    <a:pt x="26" y="4"/>
                  </a:lnTo>
                  <a:lnTo>
                    <a:pt x="33" y="0"/>
                  </a:lnTo>
                  <a:lnTo>
                    <a:pt x="33" y="0"/>
                  </a:lnTo>
                  <a:lnTo>
                    <a:pt x="37" y="0"/>
                  </a:lnTo>
                  <a:lnTo>
                    <a:pt x="33" y="4"/>
                  </a:lnTo>
                  <a:lnTo>
                    <a:pt x="30" y="4"/>
                  </a:lnTo>
                  <a:lnTo>
                    <a:pt x="26" y="7"/>
                  </a:lnTo>
                  <a:lnTo>
                    <a:pt x="26" y="11"/>
                  </a:lnTo>
                  <a:lnTo>
                    <a:pt x="26" y="15"/>
                  </a:lnTo>
                  <a:lnTo>
                    <a:pt x="22" y="15"/>
                  </a:lnTo>
                  <a:lnTo>
                    <a:pt x="18" y="15"/>
                  </a:lnTo>
                  <a:lnTo>
                    <a:pt x="18" y="18"/>
                  </a:lnTo>
                  <a:lnTo>
                    <a:pt x="15" y="18"/>
                  </a:lnTo>
                  <a:lnTo>
                    <a:pt x="11" y="18"/>
                  </a:lnTo>
                  <a:lnTo>
                    <a:pt x="11" y="18"/>
                  </a:lnTo>
                  <a:lnTo>
                    <a:pt x="4" y="1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88" name="Freeform 83"/>
            <p:cNvSpPr>
              <a:spLocks/>
            </p:cNvSpPr>
            <p:nvPr/>
          </p:nvSpPr>
          <p:spPr bwMode="auto">
            <a:xfrm>
              <a:off x="5017394" y="2422004"/>
              <a:ext cx="132523" cy="110650"/>
            </a:xfrm>
            <a:custGeom>
              <a:avLst/>
              <a:gdLst>
                <a:gd name="T0" fmla="*/ 85 w 103"/>
                <a:gd name="T1" fmla="*/ 48 h 86"/>
                <a:gd name="T2" fmla="*/ 89 w 103"/>
                <a:gd name="T3" fmla="*/ 41 h 86"/>
                <a:gd name="T4" fmla="*/ 89 w 103"/>
                <a:gd name="T5" fmla="*/ 37 h 86"/>
                <a:gd name="T6" fmla="*/ 89 w 103"/>
                <a:gd name="T7" fmla="*/ 26 h 86"/>
                <a:gd name="T8" fmla="*/ 89 w 103"/>
                <a:gd name="T9" fmla="*/ 15 h 86"/>
                <a:gd name="T10" fmla="*/ 96 w 103"/>
                <a:gd name="T11" fmla="*/ 8 h 86"/>
                <a:gd name="T12" fmla="*/ 100 w 103"/>
                <a:gd name="T13" fmla="*/ 8 h 86"/>
                <a:gd name="T14" fmla="*/ 100 w 103"/>
                <a:gd name="T15" fmla="*/ 0 h 86"/>
                <a:gd name="T16" fmla="*/ 89 w 103"/>
                <a:gd name="T17" fmla="*/ 4 h 86"/>
                <a:gd name="T18" fmla="*/ 78 w 103"/>
                <a:gd name="T19" fmla="*/ 4 h 86"/>
                <a:gd name="T20" fmla="*/ 70 w 103"/>
                <a:gd name="T21" fmla="*/ 4 h 86"/>
                <a:gd name="T22" fmla="*/ 63 w 103"/>
                <a:gd name="T23" fmla="*/ 8 h 86"/>
                <a:gd name="T24" fmla="*/ 55 w 103"/>
                <a:gd name="T25" fmla="*/ 11 h 86"/>
                <a:gd name="T26" fmla="*/ 48 w 103"/>
                <a:gd name="T27" fmla="*/ 8 h 86"/>
                <a:gd name="T28" fmla="*/ 37 w 103"/>
                <a:gd name="T29" fmla="*/ 8 h 86"/>
                <a:gd name="T30" fmla="*/ 33 w 103"/>
                <a:gd name="T31" fmla="*/ 11 h 86"/>
                <a:gd name="T32" fmla="*/ 22 w 103"/>
                <a:gd name="T33" fmla="*/ 11 h 86"/>
                <a:gd name="T34" fmla="*/ 15 w 103"/>
                <a:gd name="T35" fmla="*/ 11 h 86"/>
                <a:gd name="T36" fmla="*/ 11 w 103"/>
                <a:gd name="T37" fmla="*/ 19 h 86"/>
                <a:gd name="T38" fmla="*/ 11 w 103"/>
                <a:gd name="T39" fmla="*/ 23 h 86"/>
                <a:gd name="T40" fmla="*/ 4 w 103"/>
                <a:gd name="T41" fmla="*/ 23 h 86"/>
                <a:gd name="T42" fmla="*/ 0 w 103"/>
                <a:gd name="T43" fmla="*/ 26 h 86"/>
                <a:gd name="T44" fmla="*/ 4 w 103"/>
                <a:gd name="T45" fmla="*/ 34 h 86"/>
                <a:gd name="T46" fmla="*/ 4 w 103"/>
                <a:gd name="T47" fmla="*/ 41 h 86"/>
                <a:gd name="T48" fmla="*/ 11 w 103"/>
                <a:gd name="T49" fmla="*/ 48 h 86"/>
                <a:gd name="T50" fmla="*/ 15 w 103"/>
                <a:gd name="T51" fmla="*/ 52 h 86"/>
                <a:gd name="T52" fmla="*/ 15 w 103"/>
                <a:gd name="T53" fmla="*/ 60 h 86"/>
                <a:gd name="T54" fmla="*/ 15 w 103"/>
                <a:gd name="T55" fmla="*/ 60 h 86"/>
                <a:gd name="T56" fmla="*/ 7 w 103"/>
                <a:gd name="T57" fmla="*/ 63 h 86"/>
                <a:gd name="T58" fmla="*/ 7 w 103"/>
                <a:gd name="T59" fmla="*/ 67 h 86"/>
                <a:gd name="T60" fmla="*/ 7 w 103"/>
                <a:gd name="T61" fmla="*/ 71 h 86"/>
                <a:gd name="T62" fmla="*/ 7 w 103"/>
                <a:gd name="T63" fmla="*/ 78 h 86"/>
                <a:gd name="T64" fmla="*/ 15 w 103"/>
                <a:gd name="T65" fmla="*/ 82 h 86"/>
                <a:gd name="T66" fmla="*/ 18 w 103"/>
                <a:gd name="T67" fmla="*/ 86 h 86"/>
                <a:gd name="T68" fmla="*/ 55 w 103"/>
                <a:gd name="T69"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 h="86">
                  <a:moveTo>
                    <a:pt x="55" y="67"/>
                  </a:moveTo>
                  <a:lnTo>
                    <a:pt x="85" y="48"/>
                  </a:lnTo>
                  <a:lnTo>
                    <a:pt x="85" y="45"/>
                  </a:lnTo>
                  <a:lnTo>
                    <a:pt x="89" y="41"/>
                  </a:lnTo>
                  <a:lnTo>
                    <a:pt x="89" y="37"/>
                  </a:lnTo>
                  <a:lnTo>
                    <a:pt x="89" y="37"/>
                  </a:lnTo>
                  <a:lnTo>
                    <a:pt x="89" y="30"/>
                  </a:lnTo>
                  <a:lnTo>
                    <a:pt x="89" y="26"/>
                  </a:lnTo>
                  <a:lnTo>
                    <a:pt x="89" y="19"/>
                  </a:lnTo>
                  <a:lnTo>
                    <a:pt x="89" y="15"/>
                  </a:lnTo>
                  <a:lnTo>
                    <a:pt x="89" y="11"/>
                  </a:lnTo>
                  <a:lnTo>
                    <a:pt x="96" y="8"/>
                  </a:lnTo>
                  <a:lnTo>
                    <a:pt x="100" y="8"/>
                  </a:lnTo>
                  <a:lnTo>
                    <a:pt x="100" y="8"/>
                  </a:lnTo>
                  <a:lnTo>
                    <a:pt x="103" y="4"/>
                  </a:lnTo>
                  <a:lnTo>
                    <a:pt x="100" y="0"/>
                  </a:lnTo>
                  <a:lnTo>
                    <a:pt x="96" y="0"/>
                  </a:lnTo>
                  <a:lnTo>
                    <a:pt x="89" y="4"/>
                  </a:lnTo>
                  <a:lnTo>
                    <a:pt x="81" y="4"/>
                  </a:lnTo>
                  <a:lnTo>
                    <a:pt x="78" y="4"/>
                  </a:lnTo>
                  <a:lnTo>
                    <a:pt x="74" y="4"/>
                  </a:lnTo>
                  <a:lnTo>
                    <a:pt x="70" y="4"/>
                  </a:lnTo>
                  <a:lnTo>
                    <a:pt x="66" y="8"/>
                  </a:lnTo>
                  <a:lnTo>
                    <a:pt x="63" y="8"/>
                  </a:lnTo>
                  <a:lnTo>
                    <a:pt x="63" y="11"/>
                  </a:lnTo>
                  <a:lnTo>
                    <a:pt x="55" y="11"/>
                  </a:lnTo>
                  <a:lnTo>
                    <a:pt x="48" y="8"/>
                  </a:lnTo>
                  <a:lnTo>
                    <a:pt x="48" y="8"/>
                  </a:lnTo>
                  <a:lnTo>
                    <a:pt x="44" y="8"/>
                  </a:lnTo>
                  <a:lnTo>
                    <a:pt x="37" y="8"/>
                  </a:lnTo>
                  <a:lnTo>
                    <a:pt x="33" y="8"/>
                  </a:lnTo>
                  <a:lnTo>
                    <a:pt x="33" y="11"/>
                  </a:lnTo>
                  <a:lnTo>
                    <a:pt x="22" y="11"/>
                  </a:lnTo>
                  <a:lnTo>
                    <a:pt x="22" y="11"/>
                  </a:lnTo>
                  <a:lnTo>
                    <a:pt x="15" y="11"/>
                  </a:lnTo>
                  <a:lnTo>
                    <a:pt x="15" y="11"/>
                  </a:lnTo>
                  <a:lnTo>
                    <a:pt x="15" y="19"/>
                  </a:lnTo>
                  <a:lnTo>
                    <a:pt x="11" y="19"/>
                  </a:lnTo>
                  <a:lnTo>
                    <a:pt x="15" y="23"/>
                  </a:lnTo>
                  <a:lnTo>
                    <a:pt x="11" y="23"/>
                  </a:lnTo>
                  <a:lnTo>
                    <a:pt x="7" y="26"/>
                  </a:lnTo>
                  <a:lnTo>
                    <a:pt x="4" y="23"/>
                  </a:lnTo>
                  <a:lnTo>
                    <a:pt x="4" y="26"/>
                  </a:lnTo>
                  <a:lnTo>
                    <a:pt x="0" y="26"/>
                  </a:lnTo>
                  <a:lnTo>
                    <a:pt x="0" y="30"/>
                  </a:lnTo>
                  <a:lnTo>
                    <a:pt x="4" y="34"/>
                  </a:lnTo>
                  <a:lnTo>
                    <a:pt x="7" y="37"/>
                  </a:lnTo>
                  <a:lnTo>
                    <a:pt x="4" y="41"/>
                  </a:lnTo>
                  <a:lnTo>
                    <a:pt x="4" y="48"/>
                  </a:lnTo>
                  <a:lnTo>
                    <a:pt x="11" y="48"/>
                  </a:lnTo>
                  <a:lnTo>
                    <a:pt x="11" y="52"/>
                  </a:lnTo>
                  <a:lnTo>
                    <a:pt x="15" y="52"/>
                  </a:lnTo>
                  <a:lnTo>
                    <a:pt x="15" y="56"/>
                  </a:lnTo>
                  <a:lnTo>
                    <a:pt x="15" y="60"/>
                  </a:lnTo>
                  <a:lnTo>
                    <a:pt x="15" y="60"/>
                  </a:lnTo>
                  <a:lnTo>
                    <a:pt x="15" y="60"/>
                  </a:lnTo>
                  <a:lnTo>
                    <a:pt x="11" y="60"/>
                  </a:lnTo>
                  <a:lnTo>
                    <a:pt x="7" y="63"/>
                  </a:lnTo>
                  <a:lnTo>
                    <a:pt x="7" y="67"/>
                  </a:lnTo>
                  <a:lnTo>
                    <a:pt x="7" y="67"/>
                  </a:lnTo>
                  <a:lnTo>
                    <a:pt x="7" y="71"/>
                  </a:lnTo>
                  <a:lnTo>
                    <a:pt x="7" y="71"/>
                  </a:lnTo>
                  <a:lnTo>
                    <a:pt x="11" y="78"/>
                  </a:lnTo>
                  <a:lnTo>
                    <a:pt x="7" y="78"/>
                  </a:lnTo>
                  <a:lnTo>
                    <a:pt x="11" y="78"/>
                  </a:lnTo>
                  <a:lnTo>
                    <a:pt x="15" y="82"/>
                  </a:lnTo>
                  <a:lnTo>
                    <a:pt x="18" y="86"/>
                  </a:lnTo>
                  <a:lnTo>
                    <a:pt x="18" y="86"/>
                  </a:lnTo>
                  <a:lnTo>
                    <a:pt x="22" y="86"/>
                  </a:lnTo>
                  <a:lnTo>
                    <a:pt x="55" y="67"/>
                  </a:lnTo>
                  <a:lnTo>
                    <a:pt x="55" y="6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89" name="Freeform 84"/>
            <p:cNvSpPr>
              <a:spLocks/>
            </p:cNvSpPr>
            <p:nvPr/>
          </p:nvSpPr>
          <p:spPr bwMode="auto">
            <a:xfrm>
              <a:off x="4992949" y="2508208"/>
              <a:ext cx="33452" cy="86205"/>
            </a:xfrm>
            <a:custGeom>
              <a:avLst/>
              <a:gdLst>
                <a:gd name="T0" fmla="*/ 15 w 26"/>
                <a:gd name="T1" fmla="*/ 67 h 67"/>
                <a:gd name="T2" fmla="*/ 19 w 26"/>
                <a:gd name="T3" fmla="*/ 63 h 67"/>
                <a:gd name="T4" fmla="*/ 19 w 26"/>
                <a:gd name="T5" fmla="*/ 63 h 67"/>
                <a:gd name="T6" fmla="*/ 19 w 26"/>
                <a:gd name="T7" fmla="*/ 63 h 67"/>
                <a:gd name="T8" fmla="*/ 19 w 26"/>
                <a:gd name="T9" fmla="*/ 59 h 67"/>
                <a:gd name="T10" fmla="*/ 19 w 26"/>
                <a:gd name="T11" fmla="*/ 56 h 67"/>
                <a:gd name="T12" fmla="*/ 19 w 26"/>
                <a:gd name="T13" fmla="*/ 52 h 67"/>
                <a:gd name="T14" fmla="*/ 19 w 26"/>
                <a:gd name="T15" fmla="*/ 48 h 67"/>
                <a:gd name="T16" fmla="*/ 23 w 26"/>
                <a:gd name="T17" fmla="*/ 48 h 67"/>
                <a:gd name="T18" fmla="*/ 23 w 26"/>
                <a:gd name="T19" fmla="*/ 45 h 67"/>
                <a:gd name="T20" fmla="*/ 23 w 26"/>
                <a:gd name="T21" fmla="*/ 41 h 67"/>
                <a:gd name="T22" fmla="*/ 23 w 26"/>
                <a:gd name="T23" fmla="*/ 41 h 67"/>
                <a:gd name="T24" fmla="*/ 23 w 26"/>
                <a:gd name="T25" fmla="*/ 33 h 67"/>
                <a:gd name="T26" fmla="*/ 23 w 26"/>
                <a:gd name="T27" fmla="*/ 33 h 67"/>
                <a:gd name="T28" fmla="*/ 19 w 26"/>
                <a:gd name="T29" fmla="*/ 33 h 67"/>
                <a:gd name="T30" fmla="*/ 15 w 26"/>
                <a:gd name="T31" fmla="*/ 33 h 67"/>
                <a:gd name="T32" fmla="*/ 15 w 26"/>
                <a:gd name="T33" fmla="*/ 33 h 67"/>
                <a:gd name="T34" fmla="*/ 15 w 26"/>
                <a:gd name="T35" fmla="*/ 30 h 67"/>
                <a:gd name="T36" fmla="*/ 15 w 26"/>
                <a:gd name="T37" fmla="*/ 22 h 67"/>
                <a:gd name="T38" fmla="*/ 15 w 26"/>
                <a:gd name="T39" fmla="*/ 19 h 67"/>
                <a:gd name="T40" fmla="*/ 15 w 26"/>
                <a:gd name="T41" fmla="*/ 15 h 67"/>
                <a:gd name="T42" fmla="*/ 19 w 26"/>
                <a:gd name="T43" fmla="*/ 15 h 67"/>
                <a:gd name="T44" fmla="*/ 19 w 26"/>
                <a:gd name="T45" fmla="*/ 19 h 67"/>
                <a:gd name="T46" fmla="*/ 23 w 26"/>
                <a:gd name="T47" fmla="*/ 19 h 67"/>
                <a:gd name="T48" fmla="*/ 23 w 26"/>
                <a:gd name="T49" fmla="*/ 19 h 67"/>
                <a:gd name="T50" fmla="*/ 23 w 26"/>
                <a:gd name="T51" fmla="*/ 15 h 67"/>
                <a:gd name="T52" fmla="*/ 23 w 26"/>
                <a:gd name="T53" fmla="*/ 15 h 67"/>
                <a:gd name="T54" fmla="*/ 23 w 26"/>
                <a:gd name="T55" fmla="*/ 15 h 67"/>
                <a:gd name="T56" fmla="*/ 23 w 26"/>
                <a:gd name="T57" fmla="*/ 11 h 67"/>
                <a:gd name="T58" fmla="*/ 23 w 26"/>
                <a:gd name="T59" fmla="*/ 7 h 67"/>
                <a:gd name="T60" fmla="*/ 23 w 26"/>
                <a:gd name="T61" fmla="*/ 4 h 67"/>
                <a:gd name="T62" fmla="*/ 26 w 26"/>
                <a:gd name="T63" fmla="*/ 0 h 67"/>
                <a:gd name="T64" fmla="*/ 23 w 26"/>
                <a:gd name="T65" fmla="*/ 0 h 67"/>
                <a:gd name="T66" fmla="*/ 23 w 26"/>
                <a:gd name="T67" fmla="*/ 4 h 67"/>
                <a:gd name="T68" fmla="*/ 15 w 26"/>
                <a:gd name="T69" fmla="*/ 4 h 67"/>
                <a:gd name="T70" fmla="*/ 15 w 26"/>
                <a:gd name="T71" fmla="*/ 4 h 67"/>
                <a:gd name="T72" fmla="*/ 11 w 26"/>
                <a:gd name="T73" fmla="*/ 7 h 67"/>
                <a:gd name="T74" fmla="*/ 8 w 26"/>
                <a:gd name="T75" fmla="*/ 19 h 67"/>
                <a:gd name="T76" fmla="*/ 4 w 26"/>
                <a:gd name="T77" fmla="*/ 26 h 67"/>
                <a:gd name="T78" fmla="*/ 0 w 26"/>
                <a:gd name="T79" fmla="*/ 33 h 67"/>
                <a:gd name="T80" fmla="*/ 0 w 26"/>
                <a:gd name="T81" fmla="*/ 33 h 67"/>
                <a:gd name="T82" fmla="*/ 4 w 26"/>
                <a:gd name="T83" fmla="*/ 37 h 67"/>
                <a:gd name="T84" fmla="*/ 8 w 26"/>
                <a:gd name="T85" fmla="*/ 45 h 67"/>
                <a:gd name="T86" fmla="*/ 11 w 26"/>
                <a:gd name="T87" fmla="*/ 52 h 67"/>
                <a:gd name="T88" fmla="*/ 15 w 26"/>
                <a:gd name="T89" fmla="*/ 59 h 67"/>
                <a:gd name="T90" fmla="*/ 11 w 26"/>
                <a:gd name="T91" fmla="*/ 63 h 67"/>
                <a:gd name="T92" fmla="*/ 15 w 26"/>
                <a:gd name="T9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 h="67">
                  <a:moveTo>
                    <a:pt x="15" y="67"/>
                  </a:moveTo>
                  <a:lnTo>
                    <a:pt x="19" y="63"/>
                  </a:lnTo>
                  <a:lnTo>
                    <a:pt x="19" y="63"/>
                  </a:lnTo>
                  <a:lnTo>
                    <a:pt x="19" y="63"/>
                  </a:lnTo>
                  <a:lnTo>
                    <a:pt x="19" y="59"/>
                  </a:lnTo>
                  <a:lnTo>
                    <a:pt x="19" y="56"/>
                  </a:lnTo>
                  <a:lnTo>
                    <a:pt x="19" y="52"/>
                  </a:lnTo>
                  <a:lnTo>
                    <a:pt x="19" y="48"/>
                  </a:lnTo>
                  <a:lnTo>
                    <a:pt x="23" y="48"/>
                  </a:lnTo>
                  <a:lnTo>
                    <a:pt x="23" y="45"/>
                  </a:lnTo>
                  <a:lnTo>
                    <a:pt x="23" y="41"/>
                  </a:lnTo>
                  <a:lnTo>
                    <a:pt x="23" y="41"/>
                  </a:lnTo>
                  <a:lnTo>
                    <a:pt x="23" y="33"/>
                  </a:lnTo>
                  <a:lnTo>
                    <a:pt x="23" y="33"/>
                  </a:lnTo>
                  <a:lnTo>
                    <a:pt x="19" y="33"/>
                  </a:lnTo>
                  <a:lnTo>
                    <a:pt x="15" y="33"/>
                  </a:lnTo>
                  <a:lnTo>
                    <a:pt x="15" y="33"/>
                  </a:lnTo>
                  <a:lnTo>
                    <a:pt x="15" y="30"/>
                  </a:lnTo>
                  <a:lnTo>
                    <a:pt x="15" y="22"/>
                  </a:lnTo>
                  <a:lnTo>
                    <a:pt x="15" y="19"/>
                  </a:lnTo>
                  <a:lnTo>
                    <a:pt x="15" y="15"/>
                  </a:lnTo>
                  <a:lnTo>
                    <a:pt x="19" y="15"/>
                  </a:lnTo>
                  <a:lnTo>
                    <a:pt x="19" y="19"/>
                  </a:lnTo>
                  <a:lnTo>
                    <a:pt x="23" y="19"/>
                  </a:lnTo>
                  <a:lnTo>
                    <a:pt x="23" y="19"/>
                  </a:lnTo>
                  <a:lnTo>
                    <a:pt x="23" y="15"/>
                  </a:lnTo>
                  <a:lnTo>
                    <a:pt x="23" y="15"/>
                  </a:lnTo>
                  <a:lnTo>
                    <a:pt x="23" y="15"/>
                  </a:lnTo>
                  <a:lnTo>
                    <a:pt x="23" y="11"/>
                  </a:lnTo>
                  <a:lnTo>
                    <a:pt x="23" y="7"/>
                  </a:lnTo>
                  <a:lnTo>
                    <a:pt x="23" y="4"/>
                  </a:lnTo>
                  <a:lnTo>
                    <a:pt x="26" y="0"/>
                  </a:lnTo>
                  <a:lnTo>
                    <a:pt x="23" y="0"/>
                  </a:lnTo>
                  <a:lnTo>
                    <a:pt x="23" y="4"/>
                  </a:lnTo>
                  <a:lnTo>
                    <a:pt x="15" y="4"/>
                  </a:lnTo>
                  <a:lnTo>
                    <a:pt x="15" y="4"/>
                  </a:lnTo>
                  <a:lnTo>
                    <a:pt x="11" y="7"/>
                  </a:lnTo>
                  <a:lnTo>
                    <a:pt x="8" y="19"/>
                  </a:lnTo>
                  <a:lnTo>
                    <a:pt x="4" y="26"/>
                  </a:lnTo>
                  <a:lnTo>
                    <a:pt x="0" y="33"/>
                  </a:lnTo>
                  <a:lnTo>
                    <a:pt x="0" y="33"/>
                  </a:lnTo>
                  <a:lnTo>
                    <a:pt x="4" y="37"/>
                  </a:lnTo>
                  <a:lnTo>
                    <a:pt x="8" y="45"/>
                  </a:lnTo>
                  <a:lnTo>
                    <a:pt x="11" y="52"/>
                  </a:lnTo>
                  <a:lnTo>
                    <a:pt x="15" y="59"/>
                  </a:lnTo>
                  <a:lnTo>
                    <a:pt x="11" y="63"/>
                  </a:lnTo>
                  <a:lnTo>
                    <a:pt x="15" y="6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90" name="Freeform 85"/>
            <p:cNvSpPr>
              <a:spLocks/>
            </p:cNvSpPr>
            <p:nvPr/>
          </p:nvSpPr>
          <p:spPr bwMode="auto">
            <a:xfrm>
              <a:off x="5022541" y="2508208"/>
              <a:ext cx="9007" cy="19300"/>
            </a:xfrm>
            <a:custGeom>
              <a:avLst/>
              <a:gdLst>
                <a:gd name="T0" fmla="*/ 0 w 7"/>
                <a:gd name="T1" fmla="*/ 15 h 15"/>
                <a:gd name="T2" fmla="*/ 0 w 7"/>
                <a:gd name="T3" fmla="*/ 15 h 15"/>
                <a:gd name="T4" fmla="*/ 0 w 7"/>
                <a:gd name="T5" fmla="*/ 11 h 15"/>
                <a:gd name="T6" fmla="*/ 0 w 7"/>
                <a:gd name="T7" fmla="*/ 7 h 15"/>
                <a:gd name="T8" fmla="*/ 0 w 7"/>
                <a:gd name="T9" fmla="*/ 4 h 15"/>
                <a:gd name="T10" fmla="*/ 3 w 7"/>
                <a:gd name="T11" fmla="*/ 0 h 15"/>
                <a:gd name="T12" fmla="*/ 3 w 7"/>
                <a:gd name="T13" fmla="*/ 0 h 15"/>
                <a:gd name="T14" fmla="*/ 3 w 7"/>
                <a:gd name="T15" fmla="*/ 4 h 15"/>
                <a:gd name="T16" fmla="*/ 3 w 7"/>
                <a:gd name="T17" fmla="*/ 4 h 15"/>
                <a:gd name="T18" fmla="*/ 7 w 7"/>
                <a:gd name="T19" fmla="*/ 11 h 15"/>
                <a:gd name="T20" fmla="*/ 3 w 7"/>
                <a:gd name="T21" fmla="*/ 11 h 15"/>
                <a:gd name="T22" fmla="*/ 3 w 7"/>
                <a:gd name="T23" fmla="*/ 11 h 15"/>
                <a:gd name="T24" fmla="*/ 3 w 7"/>
                <a:gd name="T25" fmla="*/ 15 h 15"/>
                <a:gd name="T26" fmla="*/ 0 w 7"/>
                <a:gd name="T27" fmla="*/ 15 h 15"/>
                <a:gd name="T28" fmla="*/ 0 w 7"/>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5">
                  <a:moveTo>
                    <a:pt x="0" y="15"/>
                  </a:moveTo>
                  <a:lnTo>
                    <a:pt x="0" y="15"/>
                  </a:lnTo>
                  <a:lnTo>
                    <a:pt x="0" y="11"/>
                  </a:lnTo>
                  <a:lnTo>
                    <a:pt x="0" y="7"/>
                  </a:lnTo>
                  <a:lnTo>
                    <a:pt x="0" y="4"/>
                  </a:lnTo>
                  <a:lnTo>
                    <a:pt x="3" y="0"/>
                  </a:lnTo>
                  <a:lnTo>
                    <a:pt x="3" y="0"/>
                  </a:lnTo>
                  <a:lnTo>
                    <a:pt x="3" y="4"/>
                  </a:lnTo>
                  <a:lnTo>
                    <a:pt x="3" y="4"/>
                  </a:lnTo>
                  <a:lnTo>
                    <a:pt x="7" y="11"/>
                  </a:lnTo>
                  <a:lnTo>
                    <a:pt x="3" y="11"/>
                  </a:lnTo>
                  <a:lnTo>
                    <a:pt x="3" y="11"/>
                  </a:lnTo>
                  <a:lnTo>
                    <a:pt x="3" y="15"/>
                  </a:lnTo>
                  <a:lnTo>
                    <a:pt x="0" y="15"/>
                  </a:lnTo>
                  <a:lnTo>
                    <a:pt x="0" y="1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91" name="Freeform 86"/>
            <p:cNvSpPr>
              <a:spLocks/>
            </p:cNvSpPr>
            <p:nvPr/>
          </p:nvSpPr>
          <p:spPr bwMode="auto">
            <a:xfrm>
              <a:off x="5012246" y="2527507"/>
              <a:ext cx="10293" cy="23159"/>
            </a:xfrm>
            <a:custGeom>
              <a:avLst/>
              <a:gdLst>
                <a:gd name="T0" fmla="*/ 8 w 8"/>
                <a:gd name="T1" fmla="*/ 18 h 18"/>
                <a:gd name="T2" fmla="*/ 4 w 8"/>
                <a:gd name="T3" fmla="*/ 18 h 18"/>
                <a:gd name="T4" fmla="*/ 0 w 8"/>
                <a:gd name="T5" fmla="*/ 18 h 18"/>
                <a:gd name="T6" fmla="*/ 0 w 8"/>
                <a:gd name="T7" fmla="*/ 18 h 18"/>
                <a:gd name="T8" fmla="*/ 0 w 8"/>
                <a:gd name="T9" fmla="*/ 15 h 18"/>
                <a:gd name="T10" fmla="*/ 0 w 8"/>
                <a:gd name="T11" fmla="*/ 7 h 18"/>
                <a:gd name="T12" fmla="*/ 0 w 8"/>
                <a:gd name="T13" fmla="*/ 4 h 18"/>
                <a:gd name="T14" fmla="*/ 0 w 8"/>
                <a:gd name="T15" fmla="*/ 0 h 18"/>
                <a:gd name="T16" fmla="*/ 4 w 8"/>
                <a:gd name="T17" fmla="*/ 0 h 18"/>
                <a:gd name="T18" fmla="*/ 4 w 8"/>
                <a:gd name="T19" fmla="*/ 4 h 18"/>
                <a:gd name="T20" fmla="*/ 8 w 8"/>
                <a:gd name="T21" fmla="*/ 4 h 18"/>
                <a:gd name="T22" fmla="*/ 8 w 8"/>
                <a:gd name="T23" fmla="*/ 4 h 18"/>
                <a:gd name="T24" fmla="*/ 8 w 8"/>
                <a:gd name="T25" fmla="*/ 4 h 18"/>
                <a:gd name="T26" fmla="*/ 8 w 8"/>
                <a:gd name="T27" fmla="*/ 4 h 18"/>
                <a:gd name="T28" fmla="*/ 8 w 8"/>
                <a:gd name="T29" fmla="*/ 7 h 18"/>
                <a:gd name="T30" fmla="*/ 8 w 8"/>
                <a:gd name="T31" fmla="*/ 11 h 18"/>
                <a:gd name="T32" fmla="*/ 8 w 8"/>
                <a:gd name="T33" fmla="*/ 11 h 18"/>
                <a:gd name="T34" fmla="*/ 8 w 8"/>
                <a:gd name="T35" fmla="*/ 18 h 18"/>
                <a:gd name="T36" fmla="*/ 8 w 8"/>
                <a:gd name="T3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8">
                  <a:moveTo>
                    <a:pt x="8" y="18"/>
                  </a:moveTo>
                  <a:lnTo>
                    <a:pt x="4" y="18"/>
                  </a:lnTo>
                  <a:lnTo>
                    <a:pt x="0" y="18"/>
                  </a:lnTo>
                  <a:lnTo>
                    <a:pt x="0" y="18"/>
                  </a:lnTo>
                  <a:lnTo>
                    <a:pt x="0" y="15"/>
                  </a:lnTo>
                  <a:lnTo>
                    <a:pt x="0" y="7"/>
                  </a:lnTo>
                  <a:lnTo>
                    <a:pt x="0" y="4"/>
                  </a:lnTo>
                  <a:lnTo>
                    <a:pt x="0" y="0"/>
                  </a:lnTo>
                  <a:lnTo>
                    <a:pt x="4" y="0"/>
                  </a:lnTo>
                  <a:lnTo>
                    <a:pt x="4" y="4"/>
                  </a:lnTo>
                  <a:lnTo>
                    <a:pt x="8" y="4"/>
                  </a:lnTo>
                  <a:lnTo>
                    <a:pt x="8" y="4"/>
                  </a:lnTo>
                  <a:lnTo>
                    <a:pt x="8" y="4"/>
                  </a:lnTo>
                  <a:lnTo>
                    <a:pt x="8" y="4"/>
                  </a:lnTo>
                  <a:lnTo>
                    <a:pt x="8" y="7"/>
                  </a:lnTo>
                  <a:lnTo>
                    <a:pt x="8" y="11"/>
                  </a:lnTo>
                  <a:lnTo>
                    <a:pt x="8" y="11"/>
                  </a:lnTo>
                  <a:lnTo>
                    <a:pt x="8" y="18"/>
                  </a:lnTo>
                  <a:lnTo>
                    <a:pt x="8" y="1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92" name="Freeform 87"/>
            <p:cNvSpPr>
              <a:spLocks/>
            </p:cNvSpPr>
            <p:nvPr/>
          </p:nvSpPr>
          <p:spPr bwMode="auto">
            <a:xfrm>
              <a:off x="5012248" y="2483762"/>
              <a:ext cx="24446" cy="29593"/>
            </a:xfrm>
            <a:custGeom>
              <a:avLst/>
              <a:gdLst>
                <a:gd name="T0" fmla="*/ 0 w 19"/>
                <a:gd name="T1" fmla="*/ 23 h 23"/>
                <a:gd name="T2" fmla="*/ 0 w 19"/>
                <a:gd name="T3" fmla="*/ 23 h 23"/>
                <a:gd name="T4" fmla="*/ 8 w 19"/>
                <a:gd name="T5" fmla="*/ 23 h 23"/>
                <a:gd name="T6" fmla="*/ 8 w 19"/>
                <a:gd name="T7" fmla="*/ 19 h 23"/>
                <a:gd name="T8" fmla="*/ 11 w 19"/>
                <a:gd name="T9" fmla="*/ 19 h 23"/>
                <a:gd name="T10" fmla="*/ 11 w 19"/>
                <a:gd name="T11" fmla="*/ 15 h 23"/>
                <a:gd name="T12" fmla="*/ 15 w 19"/>
                <a:gd name="T13" fmla="*/ 12 h 23"/>
                <a:gd name="T14" fmla="*/ 19 w 19"/>
                <a:gd name="T15" fmla="*/ 12 h 23"/>
                <a:gd name="T16" fmla="*/ 19 w 19"/>
                <a:gd name="T17" fmla="*/ 12 h 23"/>
                <a:gd name="T18" fmla="*/ 19 w 19"/>
                <a:gd name="T19" fmla="*/ 12 h 23"/>
                <a:gd name="T20" fmla="*/ 19 w 19"/>
                <a:gd name="T21" fmla="*/ 8 h 23"/>
                <a:gd name="T22" fmla="*/ 19 w 19"/>
                <a:gd name="T23" fmla="*/ 4 h 23"/>
                <a:gd name="T24" fmla="*/ 15 w 19"/>
                <a:gd name="T25" fmla="*/ 4 h 23"/>
                <a:gd name="T26" fmla="*/ 15 w 19"/>
                <a:gd name="T27" fmla="*/ 0 h 23"/>
                <a:gd name="T28" fmla="*/ 8 w 19"/>
                <a:gd name="T29" fmla="*/ 0 h 23"/>
                <a:gd name="T30" fmla="*/ 8 w 19"/>
                <a:gd name="T31" fmla="*/ 0 h 23"/>
                <a:gd name="T32" fmla="*/ 8 w 19"/>
                <a:gd name="T33" fmla="*/ 0 h 23"/>
                <a:gd name="T34" fmla="*/ 4 w 19"/>
                <a:gd name="T35" fmla="*/ 12 h 23"/>
                <a:gd name="T36" fmla="*/ 4 w 19"/>
                <a:gd name="T37" fmla="*/ 15 h 23"/>
                <a:gd name="T38" fmla="*/ 0 w 19"/>
                <a:gd name="T39" fmla="*/ 19 h 23"/>
                <a:gd name="T40" fmla="*/ 0 w 19"/>
                <a:gd name="T41" fmla="*/ 23 h 23"/>
                <a:gd name="T42" fmla="*/ 0 w 19"/>
                <a:gd name="T4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3">
                  <a:moveTo>
                    <a:pt x="0" y="23"/>
                  </a:moveTo>
                  <a:lnTo>
                    <a:pt x="0" y="23"/>
                  </a:lnTo>
                  <a:lnTo>
                    <a:pt x="8" y="23"/>
                  </a:lnTo>
                  <a:lnTo>
                    <a:pt x="8" y="19"/>
                  </a:lnTo>
                  <a:lnTo>
                    <a:pt x="11" y="19"/>
                  </a:lnTo>
                  <a:lnTo>
                    <a:pt x="11" y="15"/>
                  </a:lnTo>
                  <a:lnTo>
                    <a:pt x="15" y="12"/>
                  </a:lnTo>
                  <a:lnTo>
                    <a:pt x="19" y="12"/>
                  </a:lnTo>
                  <a:lnTo>
                    <a:pt x="19" y="12"/>
                  </a:lnTo>
                  <a:lnTo>
                    <a:pt x="19" y="12"/>
                  </a:lnTo>
                  <a:lnTo>
                    <a:pt x="19" y="8"/>
                  </a:lnTo>
                  <a:lnTo>
                    <a:pt x="19" y="4"/>
                  </a:lnTo>
                  <a:lnTo>
                    <a:pt x="15" y="4"/>
                  </a:lnTo>
                  <a:lnTo>
                    <a:pt x="15" y="0"/>
                  </a:lnTo>
                  <a:lnTo>
                    <a:pt x="8" y="0"/>
                  </a:lnTo>
                  <a:lnTo>
                    <a:pt x="8" y="0"/>
                  </a:lnTo>
                  <a:lnTo>
                    <a:pt x="8" y="0"/>
                  </a:lnTo>
                  <a:lnTo>
                    <a:pt x="4" y="12"/>
                  </a:lnTo>
                  <a:lnTo>
                    <a:pt x="4" y="15"/>
                  </a:lnTo>
                  <a:lnTo>
                    <a:pt x="0" y="19"/>
                  </a:lnTo>
                  <a:lnTo>
                    <a:pt x="0" y="23"/>
                  </a:lnTo>
                  <a:lnTo>
                    <a:pt x="0" y="2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93" name="Freeform 88"/>
            <p:cNvSpPr>
              <a:spLocks/>
            </p:cNvSpPr>
            <p:nvPr/>
          </p:nvSpPr>
          <p:spPr bwMode="auto">
            <a:xfrm>
              <a:off x="5012247" y="2508208"/>
              <a:ext cx="86205" cy="95211"/>
            </a:xfrm>
            <a:custGeom>
              <a:avLst/>
              <a:gdLst>
                <a:gd name="T0" fmla="*/ 4 w 67"/>
                <a:gd name="T1" fmla="*/ 63 h 74"/>
                <a:gd name="T2" fmla="*/ 4 w 67"/>
                <a:gd name="T3" fmla="*/ 63 h 74"/>
                <a:gd name="T4" fmla="*/ 4 w 67"/>
                <a:gd name="T5" fmla="*/ 63 h 74"/>
                <a:gd name="T6" fmla="*/ 4 w 67"/>
                <a:gd name="T7" fmla="*/ 59 h 74"/>
                <a:gd name="T8" fmla="*/ 4 w 67"/>
                <a:gd name="T9" fmla="*/ 56 h 74"/>
                <a:gd name="T10" fmla="*/ 4 w 67"/>
                <a:gd name="T11" fmla="*/ 52 h 74"/>
                <a:gd name="T12" fmla="*/ 4 w 67"/>
                <a:gd name="T13" fmla="*/ 48 h 74"/>
                <a:gd name="T14" fmla="*/ 8 w 67"/>
                <a:gd name="T15" fmla="*/ 48 h 74"/>
                <a:gd name="T16" fmla="*/ 8 w 67"/>
                <a:gd name="T17" fmla="*/ 45 h 74"/>
                <a:gd name="T18" fmla="*/ 8 w 67"/>
                <a:gd name="T19" fmla="*/ 41 h 74"/>
                <a:gd name="T20" fmla="*/ 8 w 67"/>
                <a:gd name="T21" fmla="*/ 41 h 74"/>
                <a:gd name="T22" fmla="*/ 8 w 67"/>
                <a:gd name="T23" fmla="*/ 26 h 74"/>
                <a:gd name="T24" fmla="*/ 8 w 67"/>
                <a:gd name="T25" fmla="*/ 26 h 74"/>
                <a:gd name="T26" fmla="*/ 8 w 67"/>
                <a:gd name="T27" fmla="*/ 22 h 74"/>
                <a:gd name="T28" fmla="*/ 8 w 67"/>
                <a:gd name="T29" fmla="*/ 19 h 74"/>
                <a:gd name="T30" fmla="*/ 8 w 67"/>
                <a:gd name="T31" fmla="*/ 19 h 74"/>
                <a:gd name="T32" fmla="*/ 8 w 67"/>
                <a:gd name="T33" fmla="*/ 15 h 74"/>
                <a:gd name="T34" fmla="*/ 8 w 67"/>
                <a:gd name="T35" fmla="*/ 15 h 74"/>
                <a:gd name="T36" fmla="*/ 11 w 67"/>
                <a:gd name="T37" fmla="*/ 15 h 74"/>
                <a:gd name="T38" fmla="*/ 11 w 67"/>
                <a:gd name="T39" fmla="*/ 11 h 74"/>
                <a:gd name="T40" fmla="*/ 15 w 67"/>
                <a:gd name="T41" fmla="*/ 11 h 74"/>
                <a:gd name="T42" fmla="*/ 19 w 67"/>
                <a:gd name="T43" fmla="*/ 15 h 74"/>
                <a:gd name="T44" fmla="*/ 22 w 67"/>
                <a:gd name="T45" fmla="*/ 19 h 74"/>
                <a:gd name="T46" fmla="*/ 22 w 67"/>
                <a:gd name="T47" fmla="*/ 19 h 74"/>
                <a:gd name="T48" fmla="*/ 26 w 67"/>
                <a:gd name="T49" fmla="*/ 19 h 74"/>
                <a:gd name="T50" fmla="*/ 59 w 67"/>
                <a:gd name="T51" fmla="*/ 0 h 74"/>
                <a:gd name="T52" fmla="*/ 67 w 67"/>
                <a:gd name="T53" fmla="*/ 19 h 74"/>
                <a:gd name="T54" fmla="*/ 67 w 67"/>
                <a:gd name="T55" fmla="*/ 19 h 74"/>
                <a:gd name="T56" fmla="*/ 59 w 67"/>
                <a:gd name="T57" fmla="*/ 26 h 74"/>
                <a:gd name="T58" fmla="*/ 37 w 67"/>
                <a:gd name="T59" fmla="*/ 30 h 74"/>
                <a:gd name="T60" fmla="*/ 56 w 67"/>
                <a:gd name="T61" fmla="*/ 48 h 74"/>
                <a:gd name="T62" fmla="*/ 48 w 67"/>
                <a:gd name="T63" fmla="*/ 56 h 74"/>
                <a:gd name="T64" fmla="*/ 48 w 67"/>
                <a:gd name="T65" fmla="*/ 63 h 74"/>
                <a:gd name="T66" fmla="*/ 33 w 67"/>
                <a:gd name="T67" fmla="*/ 63 h 74"/>
                <a:gd name="T68" fmla="*/ 22 w 67"/>
                <a:gd name="T69" fmla="*/ 74 h 74"/>
                <a:gd name="T70" fmla="*/ 8 w 67"/>
                <a:gd name="T71" fmla="*/ 71 h 74"/>
                <a:gd name="T72" fmla="*/ 0 w 67"/>
                <a:gd name="T73" fmla="*/ 71 h 74"/>
                <a:gd name="T74" fmla="*/ 0 w 67"/>
                <a:gd name="T75" fmla="*/ 71 h 74"/>
                <a:gd name="T76" fmla="*/ 4 w 67"/>
                <a:gd name="T77" fmla="*/ 67 h 74"/>
                <a:gd name="T78" fmla="*/ 4 w 67"/>
                <a:gd name="T79" fmla="*/ 63 h 74"/>
                <a:gd name="T80" fmla="*/ 4 w 67"/>
                <a:gd name="T81" fmla="*/ 6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 h="74">
                  <a:moveTo>
                    <a:pt x="4" y="63"/>
                  </a:moveTo>
                  <a:lnTo>
                    <a:pt x="4" y="63"/>
                  </a:lnTo>
                  <a:lnTo>
                    <a:pt x="4" y="63"/>
                  </a:lnTo>
                  <a:lnTo>
                    <a:pt x="4" y="59"/>
                  </a:lnTo>
                  <a:lnTo>
                    <a:pt x="4" y="56"/>
                  </a:lnTo>
                  <a:lnTo>
                    <a:pt x="4" y="52"/>
                  </a:lnTo>
                  <a:lnTo>
                    <a:pt x="4" y="48"/>
                  </a:lnTo>
                  <a:lnTo>
                    <a:pt x="8" y="48"/>
                  </a:lnTo>
                  <a:lnTo>
                    <a:pt x="8" y="45"/>
                  </a:lnTo>
                  <a:lnTo>
                    <a:pt x="8" y="41"/>
                  </a:lnTo>
                  <a:lnTo>
                    <a:pt x="8" y="41"/>
                  </a:lnTo>
                  <a:lnTo>
                    <a:pt x="8" y="26"/>
                  </a:lnTo>
                  <a:lnTo>
                    <a:pt x="8" y="26"/>
                  </a:lnTo>
                  <a:lnTo>
                    <a:pt x="8" y="22"/>
                  </a:lnTo>
                  <a:lnTo>
                    <a:pt x="8" y="19"/>
                  </a:lnTo>
                  <a:lnTo>
                    <a:pt x="8" y="19"/>
                  </a:lnTo>
                  <a:lnTo>
                    <a:pt x="8" y="15"/>
                  </a:lnTo>
                  <a:lnTo>
                    <a:pt x="8" y="15"/>
                  </a:lnTo>
                  <a:lnTo>
                    <a:pt x="11" y="15"/>
                  </a:lnTo>
                  <a:lnTo>
                    <a:pt x="11" y="11"/>
                  </a:lnTo>
                  <a:lnTo>
                    <a:pt x="15" y="11"/>
                  </a:lnTo>
                  <a:lnTo>
                    <a:pt x="19" y="15"/>
                  </a:lnTo>
                  <a:lnTo>
                    <a:pt x="22" y="19"/>
                  </a:lnTo>
                  <a:lnTo>
                    <a:pt x="22" y="19"/>
                  </a:lnTo>
                  <a:lnTo>
                    <a:pt x="26" y="19"/>
                  </a:lnTo>
                  <a:lnTo>
                    <a:pt x="59" y="0"/>
                  </a:lnTo>
                  <a:lnTo>
                    <a:pt x="67" y="19"/>
                  </a:lnTo>
                  <a:lnTo>
                    <a:pt x="67" y="19"/>
                  </a:lnTo>
                  <a:lnTo>
                    <a:pt x="59" y="26"/>
                  </a:lnTo>
                  <a:lnTo>
                    <a:pt x="37" y="30"/>
                  </a:lnTo>
                  <a:lnTo>
                    <a:pt x="56" y="48"/>
                  </a:lnTo>
                  <a:lnTo>
                    <a:pt x="48" y="56"/>
                  </a:lnTo>
                  <a:lnTo>
                    <a:pt x="48" y="63"/>
                  </a:lnTo>
                  <a:lnTo>
                    <a:pt x="33" y="63"/>
                  </a:lnTo>
                  <a:lnTo>
                    <a:pt x="22" y="74"/>
                  </a:lnTo>
                  <a:lnTo>
                    <a:pt x="8" y="71"/>
                  </a:lnTo>
                  <a:lnTo>
                    <a:pt x="0" y="71"/>
                  </a:lnTo>
                  <a:lnTo>
                    <a:pt x="0" y="71"/>
                  </a:lnTo>
                  <a:lnTo>
                    <a:pt x="4" y="67"/>
                  </a:lnTo>
                  <a:lnTo>
                    <a:pt x="4" y="63"/>
                  </a:lnTo>
                  <a:lnTo>
                    <a:pt x="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94" name="Freeform 89"/>
            <p:cNvSpPr>
              <a:spLocks/>
            </p:cNvSpPr>
            <p:nvPr/>
          </p:nvSpPr>
          <p:spPr bwMode="auto">
            <a:xfrm>
              <a:off x="5012246" y="2532654"/>
              <a:ext cx="438742" cy="333238"/>
            </a:xfrm>
            <a:custGeom>
              <a:avLst/>
              <a:gdLst>
                <a:gd name="T0" fmla="*/ 207 w 341"/>
                <a:gd name="T1" fmla="*/ 55 h 259"/>
                <a:gd name="T2" fmla="*/ 82 w 341"/>
                <a:gd name="T3" fmla="*/ 3 h 259"/>
                <a:gd name="T4" fmla="*/ 37 w 341"/>
                <a:gd name="T5" fmla="*/ 11 h 259"/>
                <a:gd name="T6" fmla="*/ 48 w 341"/>
                <a:gd name="T7" fmla="*/ 44 h 259"/>
                <a:gd name="T8" fmla="*/ 8 w 341"/>
                <a:gd name="T9" fmla="*/ 52 h 259"/>
                <a:gd name="T10" fmla="*/ 0 w 341"/>
                <a:gd name="T11" fmla="*/ 63 h 259"/>
                <a:gd name="T12" fmla="*/ 0 w 341"/>
                <a:gd name="T13" fmla="*/ 66 h 259"/>
                <a:gd name="T14" fmla="*/ 8 w 341"/>
                <a:gd name="T15" fmla="*/ 70 h 259"/>
                <a:gd name="T16" fmla="*/ 15 w 341"/>
                <a:gd name="T17" fmla="*/ 81 h 259"/>
                <a:gd name="T18" fmla="*/ 22 w 341"/>
                <a:gd name="T19" fmla="*/ 89 h 259"/>
                <a:gd name="T20" fmla="*/ 26 w 341"/>
                <a:gd name="T21" fmla="*/ 96 h 259"/>
                <a:gd name="T22" fmla="*/ 33 w 341"/>
                <a:gd name="T23" fmla="*/ 103 h 259"/>
                <a:gd name="T24" fmla="*/ 41 w 341"/>
                <a:gd name="T25" fmla="*/ 115 h 259"/>
                <a:gd name="T26" fmla="*/ 45 w 341"/>
                <a:gd name="T27" fmla="*/ 122 h 259"/>
                <a:gd name="T28" fmla="*/ 48 w 341"/>
                <a:gd name="T29" fmla="*/ 129 h 259"/>
                <a:gd name="T30" fmla="*/ 56 w 341"/>
                <a:gd name="T31" fmla="*/ 129 h 259"/>
                <a:gd name="T32" fmla="*/ 67 w 341"/>
                <a:gd name="T33" fmla="*/ 141 h 259"/>
                <a:gd name="T34" fmla="*/ 67 w 341"/>
                <a:gd name="T35" fmla="*/ 144 h 259"/>
                <a:gd name="T36" fmla="*/ 74 w 341"/>
                <a:gd name="T37" fmla="*/ 159 h 259"/>
                <a:gd name="T38" fmla="*/ 74 w 341"/>
                <a:gd name="T39" fmla="*/ 167 h 259"/>
                <a:gd name="T40" fmla="*/ 78 w 341"/>
                <a:gd name="T41" fmla="*/ 178 h 259"/>
                <a:gd name="T42" fmla="*/ 89 w 341"/>
                <a:gd name="T43" fmla="*/ 192 h 259"/>
                <a:gd name="T44" fmla="*/ 96 w 341"/>
                <a:gd name="T45" fmla="*/ 196 h 259"/>
                <a:gd name="T46" fmla="*/ 104 w 341"/>
                <a:gd name="T47" fmla="*/ 200 h 259"/>
                <a:gd name="T48" fmla="*/ 107 w 341"/>
                <a:gd name="T49" fmla="*/ 204 h 259"/>
                <a:gd name="T50" fmla="*/ 115 w 341"/>
                <a:gd name="T51" fmla="*/ 222 h 259"/>
                <a:gd name="T52" fmla="*/ 133 w 341"/>
                <a:gd name="T53" fmla="*/ 241 h 259"/>
                <a:gd name="T54" fmla="*/ 141 w 341"/>
                <a:gd name="T55" fmla="*/ 252 h 259"/>
                <a:gd name="T56" fmla="*/ 152 w 341"/>
                <a:gd name="T57" fmla="*/ 244 h 259"/>
                <a:gd name="T58" fmla="*/ 156 w 341"/>
                <a:gd name="T59" fmla="*/ 233 h 259"/>
                <a:gd name="T60" fmla="*/ 185 w 341"/>
                <a:gd name="T61" fmla="*/ 241 h 259"/>
                <a:gd name="T62" fmla="*/ 230 w 341"/>
                <a:gd name="T63" fmla="*/ 226 h 259"/>
                <a:gd name="T64" fmla="*/ 337 w 341"/>
                <a:gd name="T65" fmla="*/ 152 h 259"/>
                <a:gd name="T66" fmla="*/ 282 w 341"/>
                <a:gd name="T67" fmla="*/ 148 h 259"/>
                <a:gd name="T68" fmla="*/ 274 w 341"/>
                <a:gd name="T69" fmla="*/ 126 h 259"/>
                <a:gd name="T70" fmla="*/ 274 w 341"/>
                <a:gd name="T71" fmla="*/ 126 h 259"/>
                <a:gd name="T72" fmla="*/ 270 w 341"/>
                <a:gd name="T73" fmla="*/ 122 h 259"/>
                <a:gd name="T74" fmla="*/ 263 w 341"/>
                <a:gd name="T75" fmla="*/ 118 h 259"/>
                <a:gd name="T76" fmla="*/ 259 w 341"/>
                <a:gd name="T77" fmla="*/ 115 h 259"/>
                <a:gd name="T78" fmla="*/ 248 w 341"/>
                <a:gd name="T79" fmla="*/ 100 h 259"/>
                <a:gd name="T80" fmla="*/ 248 w 341"/>
                <a:gd name="T81" fmla="*/ 89 h 259"/>
                <a:gd name="T82" fmla="*/ 244 w 341"/>
                <a:gd name="T83" fmla="*/ 85 h 259"/>
                <a:gd name="T84" fmla="*/ 233 w 341"/>
                <a:gd name="T85" fmla="*/ 74 h 259"/>
                <a:gd name="T86" fmla="*/ 237 w 341"/>
                <a:gd name="T87" fmla="*/ 74 h 259"/>
                <a:gd name="T88" fmla="*/ 226 w 341"/>
                <a:gd name="T89" fmla="*/ 70 h 259"/>
                <a:gd name="T90" fmla="*/ 219 w 341"/>
                <a:gd name="T91" fmla="*/ 59 h 259"/>
                <a:gd name="T92" fmla="*/ 219 w 341"/>
                <a:gd name="T93" fmla="*/ 5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1" h="259">
                  <a:moveTo>
                    <a:pt x="219" y="55"/>
                  </a:moveTo>
                  <a:lnTo>
                    <a:pt x="207" y="59"/>
                  </a:lnTo>
                  <a:lnTo>
                    <a:pt x="207" y="55"/>
                  </a:lnTo>
                  <a:lnTo>
                    <a:pt x="193" y="52"/>
                  </a:lnTo>
                  <a:lnTo>
                    <a:pt x="159" y="52"/>
                  </a:lnTo>
                  <a:lnTo>
                    <a:pt x="82" y="3"/>
                  </a:lnTo>
                  <a:lnTo>
                    <a:pt x="67" y="0"/>
                  </a:lnTo>
                  <a:lnTo>
                    <a:pt x="59" y="7"/>
                  </a:lnTo>
                  <a:lnTo>
                    <a:pt x="37" y="11"/>
                  </a:lnTo>
                  <a:lnTo>
                    <a:pt x="56" y="29"/>
                  </a:lnTo>
                  <a:lnTo>
                    <a:pt x="48" y="37"/>
                  </a:lnTo>
                  <a:lnTo>
                    <a:pt x="48" y="44"/>
                  </a:lnTo>
                  <a:lnTo>
                    <a:pt x="33" y="44"/>
                  </a:lnTo>
                  <a:lnTo>
                    <a:pt x="22" y="55"/>
                  </a:lnTo>
                  <a:lnTo>
                    <a:pt x="8" y="52"/>
                  </a:lnTo>
                  <a:lnTo>
                    <a:pt x="0" y="52"/>
                  </a:lnTo>
                  <a:lnTo>
                    <a:pt x="0" y="55"/>
                  </a:lnTo>
                  <a:lnTo>
                    <a:pt x="0" y="63"/>
                  </a:lnTo>
                  <a:lnTo>
                    <a:pt x="0" y="66"/>
                  </a:lnTo>
                  <a:lnTo>
                    <a:pt x="0" y="70"/>
                  </a:lnTo>
                  <a:lnTo>
                    <a:pt x="0" y="66"/>
                  </a:lnTo>
                  <a:lnTo>
                    <a:pt x="4" y="70"/>
                  </a:lnTo>
                  <a:lnTo>
                    <a:pt x="4" y="66"/>
                  </a:lnTo>
                  <a:lnTo>
                    <a:pt x="8" y="70"/>
                  </a:lnTo>
                  <a:lnTo>
                    <a:pt x="8" y="70"/>
                  </a:lnTo>
                  <a:lnTo>
                    <a:pt x="15" y="77"/>
                  </a:lnTo>
                  <a:lnTo>
                    <a:pt x="15" y="81"/>
                  </a:lnTo>
                  <a:lnTo>
                    <a:pt x="15" y="81"/>
                  </a:lnTo>
                  <a:lnTo>
                    <a:pt x="19" y="85"/>
                  </a:lnTo>
                  <a:lnTo>
                    <a:pt x="22" y="89"/>
                  </a:lnTo>
                  <a:lnTo>
                    <a:pt x="22" y="89"/>
                  </a:lnTo>
                  <a:lnTo>
                    <a:pt x="26" y="96"/>
                  </a:lnTo>
                  <a:lnTo>
                    <a:pt x="26" y="96"/>
                  </a:lnTo>
                  <a:lnTo>
                    <a:pt x="30" y="100"/>
                  </a:lnTo>
                  <a:lnTo>
                    <a:pt x="30" y="100"/>
                  </a:lnTo>
                  <a:lnTo>
                    <a:pt x="33" y="103"/>
                  </a:lnTo>
                  <a:lnTo>
                    <a:pt x="33" y="107"/>
                  </a:lnTo>
                  <a:lnTo>
                    <a:pt x="37" y="107"/>
                  </a:lnTo>
                  <a:lnTo>
                    <a:pt x="41" y="115"/>
                  </a:lnTo>
                  <a:lnTo>
                    <a:pt x="45" y="115"/>
                  </a:lnTo>
                  <a:lnTo>
                    <a:pt x="45" y="118"/>
                  </a:lnTo>
                  <a:lnTo>
                    <a:pt x="45" y="122"/>
                  </a:lnTo>
                  <a:lnTo>
                    <a:pt x="45" y="126"/>
                  </a:lnTo>
                  <a:lnTo>
                    <a:pt x="45" y="126"/>
                  </a:lnTo>
                  <a:lnTo>
                    <a:pt x="48" y="129"/>
                  </a:lnTo>
                  <a:lnTo>
                    <a:pt x="48" y="129"/>
                  </a:lnTo>
                  <a:lnTo>
                    <a:pt x="52" y="129"/>
                  </a:lnTo>
                  <a:lnTo>
                    <a:pt x="56" y="129"/>
                  </a:lnTo>
                  <a:lnTo>
                    <a:pt x="59" y="133"/>
                  </a:lnTo>
                  <a:lnTo>
                    <a:pt x="63" y="137"/>
                  </a:lnTo>
                  <a:lnTo>
                    <a:pt x="67" y="141"/>
                  </a:lnTo>
                  <a:lnTo>
                    <a:pt x="67" y="141"/>
                  </a:lnTo>
                  <a:lnTo>
                    <a:pt x="67" y="144"/>
                  </a:lnTo>
                  <a:lnTo>
                    <a:pt x="67" y="144"/>
                  </a:lnTo>
                  <a:lnTo>
                    <a:pt x="70" y="148"/>
                  </a:lnTo>
                  <a:lnTo>
                    <a:pt x="74" y="152"/>
                  </a:lnTo>
                  <a:lnTo>
                    <a:pt x="74" y="159"/>
                  </a:lnTo>
                  <a:lnTo>
                    <a:pt x="74" y="159"/>
                  </a:lnTo>
                  <a:lnTo>
                    <a:pt x="74" y="163"/>
                  </a:lnTo>
                  <a:lnTo>
                    <a:pt x="74" y="167"/>
                  </a:lnTo>
                  <a:lnTo>
                    <a:pt x="74" y="167"/>
                  </a:lnTo>
                  <a:lnTo>
                    <a:pt x="74" y="174"/>
                  </a:lnTo>
                  <a:lnTo>
                    <a:pt x="78" y="178"/>
                  </a:lnTo>
                  <a:lnTo>
                    <a:pt x="78" y="181"/>
                  </a:lnTo>
                  <a:lnTo>
                    <a:pt x="78" y="181"/>
                  </a:lnTo>
                  <a:lnTo>
                    <a:pt x="89" y="192"/>
                  </a:lnTo>
                  <a:lnTo>
                    <a:pt x="89" y="192"/>
                  </a:lnTo>
                  <a:lnTo>
                    <a:pt x="93" y="192"/>
                  </a:lnTo>
                  <a:lnTo>
                    <a:pt x="96" y="196"/>
                  </a:lnTo>
                  <a:lnTo>
                    <a:pt x="96" y="196"/>
                  </a:lnTo>
                  <a:lnTo>
                    <a:pt x="104" y="200"/>
                  </a:lnTo>
                  <a:lnTo>
                    <a:pt x="104" y="200"/>
                  </a:lnTo>
                  <a:lnTo>
                    <a:pt x="107" y="204"/>
                  </a:lnTo>
                  <a:lnTo>
                    <a:pt x="107" y="204"/>
                  </a:lnTo>
                  <a:lnTo>
                    <a:pt x="107" y="204"/>
                  </a:lnTo>
                  <a:lnTo>
                    <a:pt x="111" y="218"/>
                  </a:lnTo>
                  <a:lnTo>
                    <a:pt x="115" y="218"/>
                  </a:lnTo>
                  <a:lnTo>
                    <a:pt x="115" y="222"/>
                  </a:lnTo>
                  <a:lnTo>
                    <a:pt x="130" y="233"/>
                  </a:lnTo>
                  <a:lnTo>
                    <a:pt x="130" y="233"/>
                  </a:lnTo>
                  <a:lnTo>
                    <a:pt x="133" y="241"/>
                  </a:lnTo>
                  <a:lnTo>
                    <a:pt x="137" y="241"/>
                  </a:lnTo>
                  <a:lnTo>
                    <a:pt x="141" y="252"/>
                  </a:lnTo>
                  <a:lnTo>
                    <a:pt x="141" y="252"/>
                  </a:lnTo>
                  <a:lnTo>
                    <a:pt x="145" y="252"/>
                  </a:lnTo>
                  <a:lnTo>
                    <a:pt x="148" y="248"/>
                  </a:lnTo>
                  <a:lnTo>
                    <a:pt x="152" y="244"/>
                  </a:lnTo>
                  <a:lnTo>
                    <a:pt x="148" y="241"/>
                  </a:lnTo>
                  <a:lnTo>
                    <a:pt x="152" y="233"/>
                  </a:lnTo>
                  <a:lnTo>
                    <a:pt x="156" y="233"/>
                  </a:lnTo>
                  <a:lnTo>
                    <a:pt x="159" y="237"/>
                  </a:lnTo>
                  <a:lnTo>
                    <a:pt x="170" y="237"/>
                  </a:lnTo>
                  <a:lnTo>
                    <a:pt x="185" y="241"/>
                  </a:lnTo>
                  <a:lnTo>
                    <a:pt x="200" y="248"/>
                  </a:lnTo>
                  <a:lnTo>
                    <a:pt x="200" y="259"/>
                  </a:lnTo>
                  <a:lnTo>
                    <a:pt x="230" y="226"/>
                  </a:lnTo>
                  <a:lnTo>
                    <a:pt x="337" y="196"/>
                  </a:lnTo>
                  <a:lnTo>
                    <a:pt x="341" y="163"/>
                  </a:lnTo>
                  <a:lnTo>
                    <a:pt x="337" y="152"/>
                  </a:lnTo>
                  <a:lnTo>
                    <a:pt x="337" y="152"/>
                  </a:lnTo>
                  <a:lnTo>
                    <a:pt x="330" y="155"/>
                  </a:lnTo>
                  <a:lnTo>
                    <a:pt x="282" y="148"/>
                  </a:lnTo>
                  <a:lnTo>
                    <a:pt x="278" y="137"/>
                  </a:lnTo>
                  <a:lnTo>
                    <a:pt x="274" y="133"/>
                  </a:lnTo>
                  <a:lnTo>
                    <a:pt x="274" y="126"/>
                  </a:lnTo>
                  <a:lnTo>
                    <a:pt x="274" y="126"/>
                  </a:lnTo>
                  <a:lnTo>
                    <a:pt x="274" y="129"/>
                  </a:lnTo>
                  <a:lnTo>
                    <a:pt x="274" y="126"/>
                  </a:lnTo>
                  <a:lnTo>
                    <a:pt x="274" y="126"/>
                  </a:lnTo>
                  <a:lnTo>
                    <a:pt x="274" y="122"/>
                  </a:lnTo>
                  <a:lnTo>
                    <a:pt x="270" y="122"/>
                  </a:lnTo>
                  <a:lnTo>
                    <a:pt x="270" y="122"/>
                  </a:lnTo>
                  <a:lnTo>
                    <a:pt x="270" y="122"/>
                  </a:lnTo>
                  <a:lnTo>
                    <a:pt x="263" y="118"/>
                  </a:lnTo>
                  <a:lnTo>
                    <a:pt x="263" y="118"/>
                  </a:lnTo>
                  <a:lnTo>
                    <a:pt x="263" y="118"/>
                  </a:lnTo>
                  <a:lnTo>
                    <a:pt x="259" y="115"/>
                  </a:lnTo>
                  <a:lnTo>
                    <a:pt x="259" y="111"/>
                  </a:lnTo>
                  <a:lnTo>
                    <a:pt x="252" y="100"/>
                  </a:lnTo>
                  <a:lnTo>
                    <a:pt x="248" y="100"/>
                  </a:lnTo>
                  <a:lnTo>
                    <a:pt x="248" y="100"/>
                  </a:lnTo>
                  <a:lnTo>
                    <a:pt x="248" y="96"/>
                  </a:lnTo>
                  <a:lnTo>
                    <a:pt x="248" y="89"/>
                  </a:lnTo>
                  <a:lnTo>
                    <a:pt x="248" y="89"/>
                  </a:lnTo>
                  <a:lnTo>
                    <a:pt x="244" y="85"/>
                  </a:lnTo>
                  <a:lnTo>
                    <a:pt x="244" y="85"/>
                  </a:lnTo>
                  <a:lnTo>
                    <a:pt x="237" y="77"/>
                  </a:lnTo>
                  <a:lnTo>
                    <a:pt x="237" y="77"/>
                  </a:lnTo>
                  <a:lnTo>
                    <a:pt x="233" y="74"/>
                  </a:lnTo>
                  <a:lnTo>
                    <a:pt x="233" y="74"/>
                  </a:lnTo>
                  <a:lnTo>
                    <a:pt x="233" y="74"/>
                  </a:lnTo>
                  <a:lnTo>
                    <a:pt x="237" y="74"/>
                  </a:lnTo>
                  <a:lnTo>
                    <a:pt x="233" y="74"/>
                  </a:lnTo>
                  <a:lnTo>
                    <a:pt x="233" y="74"/>
                  </a:lnTo>
                  <a:lnTo>
                    <a:pt x="226" y="70"/>
                  </a:lnTo>
                  <a:lnTo>
                    <a:pt x="222" y="63"/>
                  </a:lnTo>
                  <a:lnTo>
                    <a:pt x="222" y="59"/>
                  </a:lnTo>
                  <a:lnTo>
                    <a:pt x="219" y="59"/>
                  </a:lnTo>
                  <a:lnTo>
                    <a:pt x="219" y="55"/>
                  </a:lnTo>
                  <a:lnTo>
                    <a:pt x="219" y="59"/>
                  </a:lnTo>
                  <a:lnTo>
                    <a:pt x="219" y="5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95" name="Freeform 90"/>
            <p:cNvSpPr>
              <a:spLocks/>
            </p:cNvSpPr>
            <p:nvPr/>
          </p:nvSpPr>
          <p:spPr bwMode="auto">
            <a:xfrm>
              <a:off x="5350632" y="2656170"/>
              <a:ext cx="14153" cy="33452"/>
            </a:xfrm>
            <a:custGeom>
              <a:avLst/>
              <a:gdLst>
                <a:gd name="T0" fmla="*/ 7 w 11"/>
                <a:gd name="T1" fmla="*/ 26 h 26"/>
                <a:gd name="T2" fmla="*/ 7 w 11"/>
                <a:gd name="T3" fmla="*/ 26 h 26"/>
                <a:gd name="T4" fmla="*/ 0 w 11"/>
                <a:gd name="T5" fmla="*/ 22 h 26"/>
                <a:gd name="T6" fmla="*/ 0 w 11"/>
                <a:gd name="T7" fmla="*/ 22 h 26"/>
                <a:gd name="T8" fmla="*/ 0 w 11"/>
                <a:gd name="T9" fmla="*/ 22 h 26"/>
                <a:gd name="T10" fmla="*/ 0 w 11"/>
                <a:gd name="T11" fmla="*/ 19 h 26"/>
                <a:gd name="T12" fmla="*/ 0 w 11"/>
                <a:gd name="T13" fmla="*/ 19 h 26"/>
                <a:gd name="T14" fmla="*/ 0 w 11"/>
                <a:gd name="T15" fmla="*/ 15 h 26"/>
                <a:gd name="T16" fmla="*/ 0 w 11"/>
                <a:gd name="T17" fmla="*/ 11 h 26"/>
                <a:gd name="T18" fmla="*/ 0 w 11"/>
                <a:gd name="T19" fmla="*/ 11 h 26"/>
                <a:gd name="T20" fmla="*/ 0 w 11"/>
                <a:gd name="T21" fmla="*/ 11 h 26"/>
                <a:gd name="T22" fmla="*/ 0 w 11"/>
                <a:gd name="T23" fmla="*/ 7 h 26"/>
                <a:gd name="T24" fmla="*/ 0 w 11"/>
                <a:gd name="T25" fmla="*/ 7 h 26"/>
                <a:gd name="T26" fmla="*/ 0 w 11"/>
                <a:gd name="T27" fmla="*/ 4 h 26"/>
                <a:gd name="T28" fmla="*/ 4 w 11"/>
                <a:gd name="T29" fmla="*/ 4 h 26"/>
                <a:gd name="T30" fmla="*/ 4 w 11"/>
                <a:gd name="T31" fmla="*/ 4 h 26"/>
                <a:gd name="T32" fmla="*/ 4 w 11"/>
                <a:gd name="T33" fmla="*/ 4 h 26"/>
                <a:gd name="T34" fmla="*/ 4 w 11"/>
                <a:gd name="T35" fmla="*/ 0 h 26"/>
                <a:gd name="T36" fmla="*/ 4 w 11"/>
                <a:gd name="T37" fmla="*/ 0 h 26"/>
                <a:gd name="T38" fmla="*/ 7 w 11"/>
                <a:gd name="T39" fmla="*/ 4 h 26"/>
                <a:gd name="T40" fmla="*/ 7 w 11"/>
                <a:gd name="T41" fmla="*/ 4 h 26"/>
                <a:gd name="T42" fmla="*/ 11 w 11"/>
                <a:gd name="T43" fmla="*/ 4 h 26"/>
                <a:gd name="T44" fmla="*/ 11 w 11"/>
                <a:gd name="T45" fmla="*/ 4 h 26"/>
                <a:gd name="T46" fmla="*/ 7 w 11"/>
                <a:gd name="T47" fmla="*/ 11 h 26"/>
                <a:gd name="T48" fmla="*/ 7 w 11"/>
                <a:gd name="T49" fmla="*/ 11 h 26"/>
                <a:gd name="T50" fmla="*/ 7 w 11"/>
                <a:gd name="T51" fmla="*/ 15 h 26"/>
                <a:gd name="T52" fmla="*/ 11 w 11"/>
                <a:gd name="T53" fmla="*/ 15 h 26"/>
                <a:gd name="T54" fmla="*/ 11 w 11"/>
                <a:gd name="T55" fmla="*/ 19 h 26"/>
                <a:gd name="T56" fmla="*/ 11 w 11"/>
                <a:gd name="T57" fmla="*/ 26 h 26"/>
                <a:gd name="T58" fmla="*/ 7 w 11"/>
                <a:gd name="T59" fmla="*/ 26 h 26"/>
                <a:gd name="T60" fmla="*/ 7 w 11"/>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 h="26">
                  <a:moveTo>
                    <a:pt x="7" y="26"/>
                  </a:moveTo>
                  <a:lnTo>
                    <a:pt x="7" y="26"/>
                  </a:lnTo>
                  <a:lnTo>
                    <a:pt x="0" y="22"/>
                  </a:lnTo>
                  <a:lnTo>
                    <a:pt x="0" y="22"/>
                  </a:lnTo>
                  <a:lnTo>
                    <a:pt x="0" y="22"/>
                  </a:lnTo>
                  <a:lnTo>
                    <a:pt x="0" y="19"/>
                  </a:lnTo>
                  <a:lnTo>
                    <a:pt x="0" y="19"/>
                  </a:lnTo>
                  <a:lnTo>
                    <a:pt x="0" y="15"/>
                  </a:lnTo>
                  <a:lnTo>
                    <a:pt x="0" y="11"/>
                  </a:lnTo>
                  <a:lnTo>
                    <a:pt x="0" y="11"/>
                  </a:lnTo>
                  <a:lnTo>
                    <a:pt x="0" y="11"/>
                  </a:lnTo>
                  <a:lnTo>
                    <a:pt x="0" y="7"/>
                  </a:lnTo>
                  <a:lnTo>
                    <a:pt x="0" y="7"/>
                  </a:lnTo>
                  <a:lnTo>
                    <a:pt x="0" y="4"/>
                  </a:lnTo>
                  <a:lnTo>
                    <a:pt x="4" y="4"/>
                  </a:lnTo>
                  <a:lnTo>
                    <a:pt x="4" y="4"/>
                  </a:lnTo>
                  <a:lnTo>
                    <a:pt x="4" y="4"/>
                  </a:lnTo>
                  <a:lnTo>
                    <a:pt x="4" y="0"/>
                  </a:lnTo>
                  <a:lnTo>
                    <a:pt x="4" y="0"/>
                  </a:lnTo>
                  <a:lnTo>
                    <a:pt x="7" y="4"/>
                  </a:lnTo>
                  <a:lnTo>
                    <a:pt x="7" y="4"/>
                  </a:lnTo>
                  <a:lnTo>
                    <a:pt x="11" y="4"/>
                  </a:lnTo>
                  <a:lnTo>
                    <a:pt x="11" y="4"/>
                  </a:lnTo>
                  <a:lnTo>
                    <a:pt x="7" y="11"/>
                  </a:lnTo>
                  <a:lnTo>
                    <a:pt x="7" y="11"/>
                  </a:lnTo>
                  <a:lnTo>
                    <a:pt x="7" y="15"/>
                  </a:lnTo>
                  <a:lnTo>
                    <a:pt x="11" y="15"/>
                  </a:lnTo>
                  <a:lnTo>
                    <a:pt x="11" y="19"/>
                  </a:lnTo>
                  <a:lnTo>
                    <a:pt x="11" y="26"/>
                  </a:lnTo>
                  <a:lnTo>
                    <a:pt x="7" y="26"/>
                  </a:lnTo>
                  <a:lnTo>
                    <a:pt x="7" y="2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96" name="Freeform 91"/>
            <p:cNvSpPr>
              <a:spLocks/>
            </p:cNvSpPr>
            <p:nvPr/>
          </p:nvSpPr>
          <p:spPr bwMode="auto">
            <a:xfrm>
              <a:off x="5364785" y="2661317"/>
              <a:ext cx="105504" cy="70765"/>
            </a:xfrm>
            <a:custGeom>
              <a:avLst/>
              <a:gdLst>
                <a:gd name="T0" fmla="*/ 0 w 82"/>
                <a:gd name="T1" fmla="*/ 26 h 55"/>
                <a:gd name="T2" fmla="*/ 0 w 82"/>
                <a:gd name="T3" fmla="*/ 33 h 55"/>
                <a:gd name="T4" fmla="*/ 4 w 82"/>
                <a:gd name="T5" fmla="*/ 37 h 55"/>
                <a:gd name="T6" fmla="*/ 8 w 82"/>
                <a:gd name="T7" fmla="*/ 48 h 55"/>
                <a:gd name="T8" fmla="*/ 56 w 82"/>
                <a:gd name="T9" fmla="*/ 55 h 55"/>
                <a:gd name="T10" fmla="*/ 63 w 82"/>
                <a:gd name="T11" fmla="*/ 52 h 55"/>
                <a:gd name="T12" fmla="*/ 78 w 82"/>
                <a:gd name="T13" fmla="*/ 11 h 55"/>
                <a:gd name="T14" fmla="*/ 82 w 82"/>
                <a:gd name="T15" fmla="*/ 11 h 55"/>
                <a:gd name="T16" fmla="*/ 78 w 82"/>
                <a:gd name="T17" fmla="*/ 7 h 55"/>
                <a:gd name="T18" fmla="*/ 78 w 82"/>
                <a:gd name="T19" fmla="*/ 3 h 55"/>
                <a:gd name="T20" fmla="*/ 78 w 82"/>
                <a:gd name="T21" fmla="*/ 7 h 55"/>
                <a:gd name="T22" fmla="*/ 78 w 82"/>
                <a:gd name="T23" fmla="*/ 3 h 55"/>
                <a:gd name="T24" fmla="*/ 78 w 82"/>
                <a:gd name="T25" fmla="*/ 3 h 55"/>
                <a:gd name="T26" fmla="*/ 74 w 82"/>
                <a:gd name="T27" fmla="*/ 3 h 55"/>
                <a:gd name="T28" fmla="*/ 74 w 82"/>
                <a:gd name="T29" fmla="*/ 0 h 55"/>
                <a:gd name="T30" fmla="*/ 74 w 82"/>
                <a:gd name="T31" fmla="*/ 0 h 55"/>
                <a:gd name="T32" fmla="*/ 74 w 82"/>
                <a:gd name="T33" fmla="*/ 0 h 55"/>
                <a:gd name="T34" fmla="*/ 70 w 82"/>
                <a:gd name="T35" fmla="*/ 3 h 55"/>
                <a:gd name="T36" fmla="*/ 63 w 82"/>
                <a:gd name="T37" fmla="*/ 7 h 55"/>
                <a:gd name="T38" fmla="*/ 63 w 82"/>
                <a:gd name="T39" fmla="*/ 11 h 55"/>
                <a:gd name="T40" fmla="*/ 52 w 82"/>
                <a:gd name="T41" fmla="*/ 18 h 55"/>
                <a:gd name="T42" fmla="*/ 52 w 82"/>
                <a:gd name="T43" fmla="*/ 22 h 55"/>
                <a:gd name="T44" fmla="*/ 52 w 82"/>
                <a:gd name="T45" fmla="*/ 22 h 55"/>
                <a:gd name="T46" fmla="*/ 52 w 82"/>
                <a:gd name="T47" fmla="*/ 22 h 55"/>
                <a:gd name="T48" fmla="*/ 48 w 82"/>
                <a:gd name="T49" fmla="*/ 26 h 55"/>
                <a:gd name="T50" fmla="*/ 48 w 82"/>
                <a:gd name="T51" fmla="*/ 26 h 55"/>
                <a:gd name="T52" fmla="*/ 45 w 82"/>
                <a:gd name="T53" fmla="*/ 26 h 55"/>
                <a:gd name="T54" fmla="*/ 45 w 82"/>
                <a:gd name="T55" fmla="*/ 26 h 55"/>
                <a:gd name="T56" fmla="*/ 45 w 82"/>
                <a:gd name="T57" fmla="*/ 29 h 55"/>
                <a:gd name="T58" fmla="*/ 45 w 82"/>
                <a:gd name="T59" fmla="*/ 29 h 55"/>
                <a:gd name="T60" fmla="*/ 41 w 82"/>
                <a:gd name="T61" fmla="*/ 29 h 55"/>
                <a:gd name="T62" fmla="*/ 37 w 82"/>
                <a:gd name="T63" fmla="*/ 29 h 55"/>
                <a:gd name="T64" fmla="*/ 33 w 82"/>
                <a:gd name="T65" fmla="*/ 33 h 55"/>
                <a:gd name="T66" fmla="*/ 33 w 82"/>
                <a:gd name="T67" fmla="*/ 29 h 55"/>
                <a:gd name="T68" fmla="*/ 30 w 82"/>
                <a:gd name="T69" fmla="*/ 29 h 55"/>
                <a:gd name="T70" fmla="*/ 26 w 82"/>
                <a:gd name="T71" fmla="*/ 29 h 55"/>
                <a:gd name="T72" fmla="*/ 26 w 82"/>
                <a:gd name="T73" fmla="*/ 29 h 55"/>
                <a:gd name="T74" fmla="*/ 19 w 82"/>
                <a:gd name="T75" fmla="*/ 29 h 55"/>
                <a:gd name="T76" fmla="*/ 11 w 82"/>
                <a:gd name="T77" fmla="*/ 33 h 55"/>
                <a:gd name="T78" fmla="*/ 11 w 82"/>
                <a:gd name="T79" fmla="*/ 33 h 55"/>
                <a:gd name="T80" fmla="*/ 8 w 82"/>
                <a:gd name="T81" fmla="*/ 33 h 55"/>
                <a:gd name="T82" fmla="*/ 4 w 82"/>
                <a:gd name="T83" fmla="*/ 33 h 55"/>
                <a:gd name="T84" fmla="*/ 4 w 82"/>
                <a:gd name="T85" fmla="*/ 26 h 55"/>
                <a:gd name="T86" fmla="*/ 4 w 82"/>
                <a:gd name="T87" fmla="*/ 29 h 55"/>
                <a:gd name="T88" fmla="*/ 0 w 82"/>
                <a:gd name="T89"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2" h="55">
                  <a:moveTo>
                    <a:pt x="0" y="26"/>
                  </a:moveTo>
                  <a:lnTo>
                    <a:pt x="0" y="33"/>
                  </a:lnTo>
                  <a:lnTo>
                    <a:pt x="4" y="37"/>
                  </a:lnTo>
                  <a:lnTo>
                    <a:pt x="8" y="48"/>
                  </a:lnTo>
                  <a:lnTo>
                    <a:pt x="56" y="55"/>
                  </a:lnTo>
                  <a:lnTo>
                    <a:pt x="63" y="52"/>
                  </a:lnTo>
                  <a:lnTo>
                    <a:pt x="78" y="11"/>
                  </a:lnTo>
                  <a:lnTo>
                    <a:pt x="82" y="11"/>
                  </a:lnTo>
                  <a:lnTo>
                    <a:pt x="78" y="7"/>
                  </a:lnTo>
                  <a:lnTo>
                    <a:pt x="78" y="3"/>
                  </a:lnTo>
                  <a:lnTo>
                    <a:pt x="78" y="7"/>
                  </a:lnTo>
                  <a:lnTo>
                    <a:pt x="78" y="3"/>
                  </a:lnTo>
                  <a:lnTo>
                    <a:pt x="78" y="3"/>
                  </a:lnTo>
                  <a:lnTo>
                    <a:pt x="74" y="3"/>
                  </a:lnTo>
                  <a:lnTo>
                    <a:pt x="74" y="0"/>
                  </a:lnTo>
                  <a:lnTo>
                    <a:pt x="74" y="0"/>
                  </a:lnTo>
                  <a:lnTo>
                    <a:pt x="74" y="0"/>
                  </a:lnTo>
                  <a:lnTo>
                    <a:pt x="70" y="3"/>
                  </a:lnTo>
                  <a:lnTo>
                    <a:pt x="63" y="7"/>
                  </a:lnTo>
                  <a:lnTo>
                    <a:pt x="63" y="11"/>
                  </a:lnTo>
                  <a:lnTo>
                    <a:pt x="52" y="18"/>
                  </a:lnTo>
                  <a:lnTo>
                    <a:pt x="52" y="22"/>
                  </a:lnTo>
                  <a:lnTo>
                    <a:pt x="52" y="22"/>
                  </a:lnTo>
                  <a:lnTo>
                    <a:pt x="52" y="22"/>
                  </a:lnTo>
                  <a:lnTo>
                    <a:pt x="48" y="26"/>
                  </a:lnTo>
                  <a:lnTo>
                    <a:pt x="48" y="26"/>
                  </a:lnTo>
                  <a:lnTo>
                    <a:pt x="45" y="26"/>
                  </a:lnTo>
                  <a:lnTo>
                    <a:pt x="45" y="26"/>
                  </a:lnTo>
                  <a:lnTo>
                    <a:pt x="45" y="29"/>
                  </a:lnTo>
                  <a:lnTo>
                    <a:pt x="45" y="29"/>
                  </a:lnTo>
                  <a:lnTo>
                    <a:pt x="41" y="29"/>
                  </a:lnTo>
                  <a:lnTo>
                    <a:pt x="37" y="29"/>
                  </a:lnTo>
                  <a:lnTo>
                    <a:pt x="33" y="33"/>
                  </a:lnTo>
                  <a:lnTo>
                    <a:pt x="33" y="29"/>
                  </a:lnTo>
                  <a:lnTo>
                    <a:pt x="30" y="29"/>
                  </a:lnTo>
                  <a:lnTo>
                    <a:pt x="26" y="29"/>
                  </a:lnTo>
                  <a:lnTo>
                    <a:pt x="26" y="29"/>
                  </a:lnTo>
                  <a:lnTo>
                    <a:pt x="19" y="29"/>
                  </a:lnTo>
                  <a:lnTo>
                    <a:pt x="11" y="33"/>
                  </a:lnTo>
                  <a:lnTo>
                    <a:pt x="11" y="33"/>
                  </a:lnTo>
                  <a:lnTo>
                    <a:pt x="8" y="33"/>
                  </a:lnTo>
                  <a:lnTo>
                    <a:pt x="4" y="33"/>
                  </a:lnTo>
                  <a:lnTo>
                    <a:pt x="4" y="26"/>
                  </a:lnTo>
                  <a:lnTo>
                    <a:pt x="4" y="29"/>
                  </a:lnTo>
                  <a:lnTo>
                    <a:pt x="0" y="2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97" name="Freeform 92"/>
            <p:cNvSpPr>
              <a:spLocks noEditPoints="1"/>
            </p:cNvSpPr>
            <p:nvPr/>
          </p:nvSpPr>
          <p:spPr bwMode="auto">
            <a:xfrm>
              <a:off x="3721756" y="2388551"/>
              <a:ext cx="61758" cy="24446"/>
            </a:xfrm>
            <a:custGeom>
              <a:avLst/>
              <a:gdLst>
                <a:gd name="T0" fmla="*/ 18 w 48"/>
                <a:gd name="T1" fmla="*/ 0 h 19"/>
                <a:gd name="T2" fmla="*/ 22 w 48"/>
                <a:gd name="T3" fmla="*/ 4 h 19"/>
                <a:gd name="T4" fmla="*/ 22 w 48"/>
                <a:gd name="T5" fmla="*/ 0 h 19"/>
                <a:gd name="T6" fmla="*/ 18 w 48"/>
                <a:gd name="T7" fmla="*/ 0 h 19"/>
                <a:gd name="T8" fmla="*/ 18 w 48"/>
                <a:gd name="T9" fmla="*/ 0 h 19"/>
                <a:gd name="T10" fmla="*/ 18 w 48"/>
                <a:gd name="T11" fmla="*/ 0 h 19"/>
                <a:gd name="T12" fmla="*/ 3 w 48"/>
                <a:gd name="T13" fmla="*/ 0 h 19"/>
                <a:gd name="T14" fmla="*/ 7 w 48"/>
                <a:gd name="T15" fmla="*/ 4 h 19"/>
                <a:gd name="T16" fmla="*/ 7 w 48"/>
                <a:gd name="T17" fmla="*/ 0 h 19"/>
                <a:gd name="T18" fmla="*/ 3 w 48"/>
                <a:gd name="T19" fmla="*/ 0 h 19"/>
                <a:gd name="T20" fmla="*/ 3 w 48"/>
                <a:gd name="T21" fmla="*/ 0 h 19"/>
                <a:gd name="T22" fmla="*/ 0 w 48"/>
                <a:gd name="T23" fmla="*/ 4 h 19"/>
                <a:gd name="T24" fmla="*/ 0 w 48"/>
                <a:gd name="T25" fmla="*/ 8 h 19"/>
                <a:gd name="T26" fmla="*/ 3 w 48"/>
                <a:gd name="T27" fmla="*/ 8 h 19"/>
                <a:gd name="T28" fmla="*/ 3 w 48"/>
                <a:gd name="T29" fmla="*/ 8 h 19"/>
                <a:gd name="T30" fmla="*/ 3 w 48"/>
                <a:gd name="T31" fmla="*/ 4 h 19"/>
                <a:gd name="T32" fmla="*/ 0 w 48"/>
                <a:gd name="T33" fmla="*/ 4 h 19"/>
                <a:gd name="T34" fmla="*/ 0 w 48"/>
                <a:gd name="T35" fmla="*/ 4 h 19"/>
                <a:gd name="T36" fmla="*/ 44 w 48"/>
                <a:gd name="T37" fmla="*/ 19 h 19"/>
                <a:gd name="T38" fmla="*/ 40 w 48"/>
                <a:gd name="T39" fmla="*/ 19 h 19"/>
                <a:gd name="T40" fmla="*/ 40 w 48"/>
                <a:gd name="T41" fmla="*/ 19 h 19"/>
                <a:gd name="T42" fmla="*/ 48 w 48"/>
                <a:gd name="T43" fmla="*/ 19 h 19"/>
                <a:gd name="T44" fmla="*/ 48 w 48"/>
                <a:gd name="T45" fmla="*/ 19 h 19"/>
                <a:gd name="T46" fmla="*/ 48 w 48"/>
                <a:gd name="T47" fmla="*/ 19 h 19"/>
                <a:gd name="T48" fmla="*/ 44 w 48"/>
                <a:gd name="T4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19">
                  <a:moveTo>
                    <a:pt x="18" y="0"/>
                  </a:moveTo>
                  <a:lnTo>
                    <a:pt x="22" y="4"/>
                  </a:lnTo>
                  <a:lnTo>
                    <a:pt x="22" y="0"/>
                  </a:lnTo>
                  <a:lnTo>
                    <a:pt x="18" y="0"/>
                  </a:lnTo>
                  <a:lnTo>
                    <a:pt x="18" y="0"/>
                  </a:lnTo>
                  <a:lnTo>
                    <a:pt x="18" y="0"/>
                  </a:lnTo>
                  <a:close/>
                  <a:moveTo>
                    <a:pt x="3" y="0"/>
                  </a:moveTo>
                  <a:lnTo>
                    <a:pt x="7" y="4"/>
                  </a:lnTo>
                  <a:lnTo>
                    <a:pt x="7" y="0"/>
                  </a:lnTo>
                  <a:lnTo>
                    <a:pt x="3" y="0"/>
                  </a:lnTo>
                  <a:lnTo>
                    <a:pt x="3" y="0"/>
                  </a:lnTo>
                  <a:close/>
                  <a:moveTo>
                    <a:pt x="0" y="4"/>
                  </a:moveTo>
                  <a:lnTo>
                    <a:pt x="0" y="8"/>
                  </a:lnTo>
                  <a:lnTo>
                    <a:pt x="3" y="8"/>
                  </a:lnTo>
                  <a:lnTo>
                    <a:pt x="3" y="8"/>
                  </a:lnTo>
                  <a:lnTo>
                    <a:pt x="3" y="4"/>
                  </a:lnTo>
                  <a:lnTo>
                    <a:pt x="0" y="4"/>
                  </a:lnTo>
                  <a:lnTo>
                    <a:pt x="0" y="4"/>
                  </a:lnTo>
                  <a:close/>
                  <a:moveTo>
                    <a:pt x="44" y="19"/>
                  </a:moveTo>
                  <a:lnTo>
                    <a:pt x="40" y="19"/>
                  </a:lnTo>
                  <a:lnTo>
                    <a:pt x="40" y="19"/>
                  </a:lnTo>
                  <a:lnTo>
                    <a:pt x="48" y="19"/>
                  </a:lnTo>
                  <a:lnTo>
                    <a:pt x="48" y="19"/>
                  </a:lnTo>
                  <a:lnTo>
                    <a:pt x="48" y="19"/>
                  </a:lnTo>
                  <a:lnTo>
                    <a:pt x="44" y="1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98" name="Freeform 93"/>
            <p:cNvSpPr>
              <a:spLocks/>
            </p:cNvSpPr>
            <p:nvPr/>
          </p:nvSpPr>
          <p:spPr bwMode="auto">
            <a:xfrm>
              <a:off x="3945630" y="2522360"/>
              <a:ext cx="9007" cy="5147"/>
            </a:xfrm>
            <a:custGeom>
              <a:avLst/>
              <a:gdLst>
                <a:gd name="T0" fmla="*/ 1 w 2"/>
                <a:gd name="T1" fmla="*/ 1 h 1"/>
                <a:gd name="T2" fmla="*/ 1 w 2"/>
                <a:gd name="T3" fmla="*/ 1 h 1"/>
                <a:gd name="T4" fmla="*/ 0 w 2"/>
                <a:gd name="T5" fmla="*/ 0 h 1"/>
                <a:gd name="T6" fmla="*/ 2 w 2"/>
                <a:gd name="T7" fmla="*/ 0 h 1"/>
                <a:gd name="T8" fmla="*/ 2 w 2"/>
                <a:gd name="T9" fmla="*/ 1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1" y="1"/>
                    <a:pt x="1" y="1"/>
                    <a:pt x="1" y="1"/>
                  </a:cubicBezTo>
                  <a:cubicBezTo>
                    <a:pt x="0" y="0"/>
                    <a:pt x="0" y="0"/>
                    <a:pt x="0" y="0"/>
                  </a:cubicBezTo>
                  <a:cubicBezTo>
                    <a:pt x="2" y="0"/>
                    <a:pt x="2" y="0"/>
                    <a:pt x="2" y="0"/>
                  </a:cubicBezTo>
                  <a:cubicBezTo>
                    <a:pt x="2" y="1"/>
                    <a:pt x="2" y="1"/>
                    <a:pt x="2" y="1"/>
                  </a:cubicBezTo>
                  <a:cubicBezTo>
                    <a:pt x="2" y="1"/>
                    <a:pt x="1" y="1"/>
                    <a:pt x="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99" name="Freeform 94"/>
            <p:cNvSpPr>
              <a:spLocks noEditPoints="1"/>
            </p:cNvSpPr>
            <p:nvPr/>
          </p:nvSpPr>
          <p:spPr bwMode="auto">
            <a:xfrm>
              <a:off x="3926331" y="2603418"/>
              <a:ext cx="95211" cy="28306"/>
            </a:xfrm>
            <a:custGeom>
              <a:avLst/>
              <a:gdLst>
                <a:gd name="T0" fmla="*/ 3 w 20"/>
                <a:gd name="T1" fmla="*/ 4 h 6"/>
                <a:gd name="T2" fmla="*/ 3 w 20"/>
                <a:gd name="T3" fmla="*/ 4 h 6"/>
                <a:gd name="T4" fmla="*/ 3 w 20"/>
                <a:gd name="T5" fmla="*/ 4 h 6"/>
                <a:gd name="T6" fmla="*/ 4 w 20"/>
                <a:gd name="T7" fmla="*/ 4 h 6"/>
                <a:gd name="T8" fmla="*/ 4 w 20"/>
                <a:gd name="T9" fmla="*/ 4 h 6"/>
                <a:gd name="T10" fmla="*/ 3 w 20"/>
                <a:gd name="T11" fmla="*/ 4 h 6"/>
                <a:gd name="T12" fmla="*/ 0 w 20"/>
                <a:gd name="T13" fmla="*/ 6 h 6"/>
                <a:gd name="T14" fmla="*/ 0 w 20"/>
                <a:gd name="T15" fmla="*/ 6 h 6"/>
                <a:gd name="T16" fmla="*/ 0 w 20"/>
                <a:gd name="T17" fmla="*/ 5 h 6"/>
                <a:gd name="T18" fmla="*/ 1 w 20"/>
                <a:gd name="T19" fmla="*/ 5 h 6"/>
                <a:gd name="T20" fmla="*/ 1 w 20"/>
                <a:gd name="T21" fmla="*/ 6 h 6"/>
                <a:gd name="T22" fmla="*/ 0 w 20"/>
                <a:gd name="T23" fmla="*/ 6 h 6"/>
                <a:gd name="T24" fmla="*/ 0 w 20"/>
                <a:gd name="T25" fmla="*/ 6 h 6"/>
                <a:gd name="T26" fmla="*/ 1 w 20"/>
                <a:gd name="T27" fmla="*/ 3 h 6"/>
                <a:gd name="T28" fmla="*/ 1 w 20"/>
                <a:gd name="T29" fmla="*/ 2 h 6"/>
                <a:gd name="T30" fmla="*/ 1 w 20"/>
                <a:gd name="T31" fmla="*/ 1 h 6"/>
                <a:gd name="T32" fmla="*/ 1 w 20"/>
                <a:gd name="T33" fmla="*/ 1 h 6"/>
                <a:gd name="T34" fmla="*/ 2 w 20"/>
                <a:gd name="T35" fmla="*/ 1 h 6"/>
                <a:gd name="T36" fmla="*/ 2 w 20"/>
                <a:gd name="T37" fmla="*/ 2 h 6"/>
                <a:gd name="T38" fmla="*/ 1 w 20"/>
                <a:gd name="T39" fmla="*/ 3 h 6"/>
                <a:gd name="T40" fmla="*/ 8 w 20"/>
                <a:gd name="T41" fmla="*/ 4 h 6"/>
                <a:gd name="T42" fmla="*/ 7 w 20"/>
                <a:gd name="T43" fmla="*/ 4 h 6"/>
                <a:gd name="T44" fmla="*/ 6 w 20"/>
                <a:gd name="T45" fmla="*/ 5 h 6"/>
                <a:gd name="T46" fmla="*/ 5 w 20"/>
                <a:gd name="T47" fmla="*/ 4 h 6"/>
                <a:gd name="T48" fmla="*/ 4 w 20"/>
                <a:gd name="T49" fmla="*/ 4 h 6"/>
                <a:gd name="T50" fmla="*/ 5 w 20"/>
                <a:gd name="T51" fmla="*/ 3 h 6"/>
                <a:gd name="T52" fmla="*/ 6 w 20"/>
                <a:gd name="T53" fmla="*/ 3 h 6"/>
                <a:gd name="T54" fmla="*/ 7 w 20"/>
                <a:gd name="T55" fmla="*/ 3 h 6"/>
                <a:gd name="T56" fmla="*/ 7 w 20"/>
                <a:gd name="T57" fmla="*/ 3 h 6"/>
                <a:gd name="T58" fmla="*/ 8 w 20"/>
                <a:gd name="T59" fmla="*/ 3 h 6"/>
                <a:gd name="T60" fmla="*/ 8 w 20"/>
                <a:gd name="T61" fmla="*/ 4 h 6"/>
                <a:gd name="T62" fmla="*/ 10 w 20"/>
                <a:gd name="T63" fmla="*/ 4 h 6"/>
                <a:gd name="T64" fmla="*/ 9 w 20"/>
                <a:gd name="T65" fmla="*/ 5 h 6"/>
                <a:gd name="T66" fmla="*/ 10 w 20"/>
                <a:gd name="T67" fmla="*/ 6 h 6"/>
                <a:gd name="T68" fmla="*/ 11 w 20"/>
                <a:gd name="T69" fmla="*/ 5 h 6"/>
                <a:gd name="T70" fmla="*/ 12 w 20"/>
                <a:gd name="T71" fmla="*/ 5 h 6"/>
                <a:gd name="T72" fmla="*/ 11 w 20"/>
                <a:gd name="T73" fmla="*/ 4 h 6"/>
                <a:gd name="T74" fmla="*/ 11 w 20"/>
                <a:gd name="T75" fmla="*/ 4 h 6"/>
                <a:gd name="T76" fmla="*/ 10 w 20"/>
                <a:gd name="T77" fmla="*/ 4 h 6"/>
                <a:gd name="T78" fmla="*/ 18 w 20"/>
                <a:gd name="T79" fmla="*/ 1 h 6"/>
                <a:gd name="T80" fmla="*/ 19 w 20"/>
                <a:gd name="T81" fmla="*/ 0 h 6"/>
                <a:gd name="T82" fmla="*/ 19 w 20"/>
                <a:gd name="T83" fmla="*/ 0 h 6"/>
                <a:gd name="T84" fmla="*/ 20 w 20"/>
                <a:gd name="T85" fmla="*/ 0 h 6"/>
                <a:gd name="T86" fmla="*/ 19 w 20"/>
                <a:gd name="T87" fmla="*/ 0 h 6"/>
                <a:gd name="T88" fmla="*/ 18 w 20"/>
                <a:gd name="T89" fmla="*/ 1 h 6"/>
                <a:gd name="T90" fmla="*/ 15 w 20"/>
                <a:gd name="T91" fmla="*/ 4 h 6"/>
                <a:gd name="T92" fmla="*/ 16 w 20"/>
                <a:gd name="T93" fmla="*/ 3 h 6"/>
                <a:gd name="T94" fmla="*/ 16 w 20"/>
                <a:gd name="T95" fmla="*/ 3 h 6"/>
                <a:gd name="T96" fmla="*/ 18 w 20"/>
                <a:gd name="T97" fmla="*/ 2 h 6"/>
                <a:gd name="T98" fmla="*/ 18 w 20"/>
                <a:gd name="T99" fmla="*/ 3 h 6"/>
                <a:gd name="T100" fmla="*/ 17 w 20"/>
                <a:gd name="T101" fmla="*/ 4 h 6"/>
                <a:gd name="T102" fmla="*/ 16 w 20"/>
                <a:gd name="T103" fmla="*/ 4 h 6"/>
                <a:gd name="T104" fmla="*/ 15 w 20"/>
                <a:gd name="T105"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 h="6">
                  <a:moveTo>
                    <a:pt x="3" y="4"/>
                  </a:moveTo>
                  <a:cubicBezTo>
                    <a:pt x="3" y="4"/>
                    <a:pt x="3" y="4"/>
                    <a:pt x="3" y="4"/>
                  </a:cubicBezTo>
                  <a:cubicBezTo>
                    <a:pt x="3" y="4"/>
                    <a:pt x="3" y="4"/>
                    <a:pt x="3" y="4"/>
                  </a:cubicBezTo>
                  <a:cubicBezTo>
                    <a:pt x="4" y="4"/>
                    <a:pt x="4" y="4"/>
                    <a:pt x="4" y="4"/>
                  </a:cubicBezTo>
                  <a:cubicBezTo>
                    <a:pt x="4" y="4"/>
                    <a:pt x="4" y="4"/>
                    <a:pt x="4" y="4"/>
                  </a:cubicBezTo>
                  <a:cubicBezTo>
                    <a:pt x="4" y="4"/>
                    <a:pt x="3" y="4"/>
                    <a:pt x="3" y="4"/>
                  </a:cubicBezTo>
                  <a:close/>
                  <a:moveTo>
                    <a:pt x="0" y="6"/>
                  </a:moveTo>
                  <a:cubicBezTo>
                    <a:pt x="0" y="6"/>
                    <a:pt x="0" y="6"/>
                    <a:pt x="0" y="6"/>
                  </a:cubicBezTo>
                  <a:cubicBezTo>
                    <a:pt x="0" y="5"/>
                    <a:pt x="0" y="5"/>
                    <a:pt x="0" y="5"/>
                  </a:cubicBezTo>
                  <a:cubicBezTo>
                    <a:pt x="1" y="5"/>
                    <a:pt x="1" y="5"/>
                    <a:pt x="1" y="5"/>
                  </a:cubicBezTo>
                  <a:cubicBezTo>
                    <a:pt x="1" y="6"/>
                    <a:pt x="1" y="6"/>
                    <a:pt x="1" y="6"/>
                  </a:cubicBezTo>
                  <a:cubicBezTo>
                    <a:pt x="0" y="6"/>
                    <a:pt x="0" y="6"/>
                    <a:pt x="0" y="6"/>
                  </a:cubicBezTo>
                  <a:cubicBezTo>
                    <a:pt x="0" y="6"/>
                    <a:pt x="0" y="6"/>
                    <a:pt x="0" y="6"/>
                  </a:cubicBezTo>
                  <a:close/>
                  <a:moveTo>
                    <a:pt x="1" y="3"/>
                  </a:moveTo>
                  <a:cubicBezTo>
                    <a:pt x="1" y="2"/>
                    <a:pt x="1" y="2"/>
                    <a:pt x="1" y="2"/>
                  </a:cubicBezTo>
                  <a:cubicBezTo>
                    <a:pt x="1" y="1"/>
                    <a:pt x="1" y="1"/>
                    <a:pt x="1" y="1"/>
                  </a:cubicBezTo>
                  <a:cubicBezTo>
                    <a:pt x="1" y="1"/>
                    <a:pt x="1" y="1"/>
                    <a:pt x="1" y="1"/>
                  </a:cubicBezTo>
                  <a:cubicBezTo>
                    <a:pt x="1" y="1"/>
                    <a:pt x="2" y="1"/>
                    <a:pt x="2" y="1"/>
                  </a:cubicBezTo>
                  <a:cubicBezTo>
                    <a:pt x="2" y="2"/>
                    <a:pt x="2" y="2"/>
                    <a:pt x="2" y="2"/>
                  </a:cubicBezTo>
                  <a:cubicBezTo>
                    <a:pt x="2" y="2"/>
                    <a:pt x="1" y="3"/>
                    <a:pt x="1" y="3"/>
                  </a:cubicBezTo>
                  <a:close/>
                  <a:moveTo>
                    <a:pt x="8" y="4"/>
                  </a:moveTo>
                  <a:cubicBezTo>
                    <a:pt x="7" y="4"/>
                    <a:pt x="7" y="4"/>
                    <a:pt x="7" y="4"/>
                  </a:cubicBezTo>
                  <a:cubicBezTo>
                    <a:pt x="6" y="5"/>
                    <a:pt x="6" y="5"/>
                    <a:pt x="6" y="5"/>
                  </a:cubicBezTo>
                  <a:cubicBezTo>
                    <a:pt x="5" y="4"/>
                    <a:pt x="5" y="4"/>
                    <a:pt x="5" y="4"/>
                  </a:cubicBezTo>
                  <a:cubicBezTo>
                    <a:pt x="4" y="4"/>
                    <a:pt x="4" y="4"/>
                    <a:pt x="4" y="4"/>
                  </a:cubicBezTo>
                  <a:cubicBezTo>
                    <a:pt x="5" y="3"/>
                    <a:pt x="5" y="3"/>
                    <a:pt x="5" y="3"/>
                  </a:cubicBezTo>
                  <a:cubicBezTo>
                    <a:pt x="6" y="3"/>
                    <a:pt x="6" y="3"/>
                    <a:pt x="6" y="3"/>
                  </a:cubicBezTo>
                  <a:cubicBezTo>
                    <a:pt x="7" y="3"/>
                    <a:pt x="7" y="3"/>
                    <a:pt x="7" y="3"/>
                  </a:cubicBezTo>
                  <a:cubicBezTo>
                    <a:pt x="7" y="3"/>
                    <a:pt x="7" y="3"/>
                    <a:pt x="7" y="3"/>
                  </a:cubicBezTo>
                  <a:cubicBezTo>
                    <a:pt x="8" y="3"/>
                    <a:pt x="8" y="3"/>
                    <a:pt x="8" y="3"/>
                  </a:cubicBezTo>
                  <a:cubicBezTo>
                    <a:pt x="8" y="4"/>
                    <a:pt x="8" y="4"/>
                    <a:pt x="8" y="4"/>
                  </a:cubicBezTo>
                  <a:close/>
                  <a:moveTo>
                    <a:pt x="10" y="4"/>
                  </a:moveTo>
                  <a:cubicBezTo>
                    <a:pt x="9" y="5"/>
                    <a:pt x="9" y="5"/>
                    <a:pt x="9" y="5"/>
                  </a:cubicBezTo>
                  <a:cubicBezTo>
                    <a:pt x="10" y="6"/>
                    <a:pt x="10" y="6"/>
                    <a:pt x="10" y="6"/>
                  </a:cubicBezTo>
                  <a:cubicBezTo>
                    <a:pt x="11" y="5"/>
                    <a:pt x="11" y="5"/>
                    <a:pt x="11" y="5"/>
                  </a:cubicBezTo>
                  <a:cubicBezTo>
                    <a:pt x="12" y="5"/>
                    <a:pt x="12" y="5"/>
                    <a:pt x="12" y="5"/>
                  </a:cubicBezTo>
                  <a:cubicBezTo>
                    <a:pt x="11" y="4"/>
                    <a:pt x="11" y="4"/>
                    <a:pt x="11" y="4"/>
                  </a:cubicBezTo>
                  <a:cubicBezTo>
                    <a:pt x="11" y="4"/>
                    <a:pt x="11" y="4"/>
                    <a:pt x="11" y="4"/>
                  </a:cubicBezTo>
                  <a:cubicBezTo>
                    <a:pt x="10" y="4"/>
                    <a:pt x="10" y="4"/>
                    <a:pt x="10" y="4"/>
                  </a:cubicBezTo>
                  <a:close/>
                  <a:moveTo>
                    <a:pt x="18" y="1"/>
                  </a:moveTo>
                  <a:cubicBezTo>
                    <a:pt x="19" y="0"/>
                    <a:pt x="19" y="0"/>
                    <a:pt x="19" y="0"/>
                  </a:cubicBezTo>
                  <a:cubicBezTo>
                    <a:pt x="19" y="0"/>
                    <a:pt x="19" y="0"/>
                    <a:pt x="19" y="0"/>
                  </a:cubicBezTo>
                  <a:cubicBezTo>
                    <a:pt x="20" y="0"/>
                    <a:pt x="20" y="0"/>
                    <a:pt x="20" y="0"/>
                  </a:cubicBezTo>
                  <a:cubicBezTo>
                    <a:pt x="19" y="0"/>
                    <a:pt x="19" y="0"/>
                    <a:pt x="19" y="0"/>
                  </a:cubicBezTo>
                  <a:cubicBezTo>
                    <a:pt x="18" y="1"/>
                    <a:pt x="18" y="1"/>
                    <a:pt x="18" y="1"/>
                  </a:cubicBezTo>
                  <a:close/>
                  <a:moveTo>
                    <a:pt x="15" y="4"/>
                  </a:moveTo>
                  <a:cubicBezTo>
                    <a:pt x="16" y="3"/>
                    <a:pt x="16" y="3"/>
                    <a:pt x="16" y="3"/>
                  </a:cubicBezTo>
                  <a:cubicBezTo>
                    <a:pt x="16" y="3"/>
                    <a:pt x="16" y="3"/>
                    <a:pt x="16" y="3"/>
                  </a:cubicBezTo>
                  <a:cubicBezTo>
                    <a:pt x="18" y="2"/>
                    <a:pt x="18" y="2"/>
                    <a:pt x="18" y="2"/>
                  </a:cubicBezTo>
                  <a:cubicBezTo>
                    <a:pt x="18" y="3"/>
                    <a:pt x="18" y="3"/>
                    <a:pt x="18" y="3"/>
                  </a:cubicBezTo>
                  <a:cubicBezTo>
                    <a:pt x="17" y="4"/>
                    <a:pt x="17" y="4"/>
                    <a:pt x="17" y="4"/>
                  </a:cubicBezTo>
                  <a:cubicBezTo>
                    <a:pt x="16" y="4"/>
                    <a:pt x="16" y="4"/>
                    <a:pt x="16" y="4"/>
                  </a:cubicBezTo>
                  <a:lnTo>
                    <a:pt x="15"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00" name="Freeform 95"/>
            <p:cNvSpPr>
              <a:spLocks noEditPoints="1"/>
            </p:cNvSpPr>
            <p:nvPr/>
          </p:nvSpPr>
          <p:spPr bwMode="auto">
            <a:xfrm>
              <a:off x="3769361" y="2842732"/>
              <a:ext cx="51465" cy="42459"/>
            </a:xfrm>
            <a:custGeom>
              <a:avLst/>
              <a:gdLst>
                <a:gd name="T0" fmla="*/ 1 w 11"/>
                <a:gd name="T1" fmla="*/ 1 h 9"/>
                <a:gd name="T2" fmla="*/ 2 w 11"/>
                <a:gd name="T3" fmla="*/ 0 h 9"/>
                <a:gd name="T4" fmla="*/ 1 w 11"/>
                <a:gd name="T5" fmla="*/ 0 h 9"/>
                <a:gd name="T6" fmla="*/ 1 w 11"/>
                <a:gd name="T7" fmla="*/ 0 h 9"/>
                <a:gd name="T8" fmla="*/ 0 w 11"/>
                <a:gd name="T9" fmla="*/ 0 h 9"/>
                <a:gd name="T10" fmla="*/ 0 w 11"/>
                <a:gd name="T11" fmla="*/ 0 h 9"/>
                <a:gd name="T12" fmla="*/ 0 w 11"/>
                <a:gd name="T13" fmla="*/ 0 h 9"/>
                <a:gd name="T14" fmla="*/ 1 w 11"/>
                <a:gd name="T15" fmla="*/ 1 h 9"/>
                <a:gd name="T16" fmla="*/ 2 w 11"/>
                <a:gd name="T17" fmla="*/ 1 h 9"/>
                <a:gd name="T18" fmla="*/ 2 w 11"/>
                <a:gd name="T19" fmla="*/ 1 h 9"/>
                <a:gd name="T20" fmla="*/ 2 w 11"/>
                <a:gd name="T21" fmla="*/ 0 h 9"/>
                <a:gd name="T22" fmla="*/ 2 w 11"/>
                <a:gd name="T23" fmla="*/ 0 h 9"/>
                <a:gd name="T24" fmla="*/ 2 w 11"/>
                <a:gd name="T25" fmla="*/ 1 h 9"/>
                <a:gd name="T26" fmla="*/ 2 w 11"/>
                <a:gd name="T27" fmla="*/ 1 h 9"/>
                <a:gd name="T28" fmla="*/ 5 w 11"/>
                <a:gd name="T29" fmla="*/ 2 h 9"/>
                <a:gd name="T30" fmla="*/ 5 w 11"/>
                <a:gd name="T31" fmla="*/ 2 h 9"/>
                <a:gd name="T32" fmla="*/ 5 w 11"/>
                <a:gd name="T33" fmla="*/ 2 h 9"/>
                <a:gd name="T34" fmla="*/ 4 w 11"/>
                <a:gd name="T35" fmla="*/ 2 h 9"/>
                <a:gd name="T36" fmla="*/ 4 w 11"/>
                <a:gd name="T37" fmla="*/ 2 h 9"/>
                <a:gd name="T38" fmla="*/ 5 w 11"/>
                <a:gd name="T39" fmla="*/ 2 h 9"/>
                <a:gd name="T40" fmla="*/ 5 w 11"/>
                <a:gd name="T41" fmla="*/ 2 h 9"/>
                <a:gd name="T42" fmla="*/ 5 w 11"/>
                <a:gd name="T43" fmla="*/ 2 h 9"/>
                <a:gd name="T44" fmla="*/ 5 w 11"/>
                <a:gd name="T45" fmla="*/ 2 h 9"/>
                <a:gd name="T46" fmla="*/ 7 w 11"/>
                <a:gd name="T47" fmla="*/ 2 h 9"/>
                <a:gd name="T48" fmla="*/ 6 w 11"/>
                <a:gd name="T49" fmla="*/ 2 h 9"/>
                <a:gd name="T50" fmla="*/ 6 w 11"/>
                <a:gd name="T51" fmla="*/ 2 h 9"/>
                <a:gd name="T52" fmla="*/ 6 w 11"/>
                <a:gd name="T53" fmla="*/ 2 h 9"/>
                <a:gd name="T54" fmla="*/ 7 w 11"/>
                <a:gd name="T55" fmla="*/ 2 h 9"/>
                <a:gd name="T56" fmla="*/ 11 w 11"/>
                <a:gd name="T57" fmla="*/ 2 h 9"/>
                <a:gd name="T58" fmla="*/ 10 w 11"/>
                <a:gd name="T59" fmla="*/ 1 h 9"/>
                <a:gd name="T60" fmla="*/ 11 w 11"/>
                <a:gd name="T61" fmla="*/ 1 h 9"/>
                <a:gd name="T62" fmla="*/ 11 w 11"/>
                <a:gd name="T63" fmla="*/ 1 h 9"/>
                <a:gd name="T64" fmla="*/ 11 w 11"/>
                <a:gd name="T65" fmla="*/ 2 h 9"/>
                <a:gd name="T66" fmla="*/ 10 w 11"/>
                <a:gd name="T67" fmla="*/ 4 h 9"/>
                <a:gd name="T68" fmla="*/ 10 w 11"/>
                <a:gd name="T69" fmla="*/ 4 h 9"/>
                <a:gd name="T70" fmla="*/ 10 w 11"/>
                <a:gd name="T71" fmla="*/ 3 h 9"/>
                <a:gd name="T72" fmla="*/ 11 w 11"/>
                <a:gd name="T73" fmla="*/ 4 h 9"/>
                <a:gd name="T74" fmla="*/ 11 w 11"/>
                <a:gd name="T75" fmla="*/ 4 h 9"/>
                <a:gd name="T76" fmla="*/ 11 w 11"/>
                <a:gd name="T77" fmla="*/ 4 h 9"/>
                <a:gd name="T78" fmla="*/ 10 w 11"/>
                <a:gd name="T79" fmla="*/ 4 h 9"/>
                <a:gd name="T80" fmla="*/ 9 w 11"/>
                <a:gd name="T81" fmla="*/ 8 h 9"/>
                <a:gd name="T82" fmla="*/ 9 w 11"/>
                <a:gd name="T83" fmla="*/ 8 h 9"/>
                <a:gd name="T84" fmla="*/ 9 w 11"/>
                <a:gd name="T85" fmla="*/ 7 h 9"/>
                <a:gd name="T86" fmla="*/ 10 w 11"/>
                <a:gd name="T87" fmla="*/ 8 h 9"/>
                <a:gd name="T88" fmla="*/ 9 w 11"/>
                <a:gd name="T89" fmla="*/ 8 h 9"/>
                <a:gd name="T90" fmla="*/ 7 w 11"/>
                <a:gd name="T91" fmla="*/ 9 h 9"/>
                <a:gd name="T92" fmla="*/ 7 w 11"/>
                <a:gd name="T93" fmla="*/ 8 h 9"/>
                <a:gd name="T94" fmla="*/ 7 w 11"/>
                <a:gd name="T95" fmla="*/ 7 h 9"/>
                <a:gd name="T96" fmla="*/ 7 w 11"/>
                <a:gd name="T97" fmla="*/ 8 h 9"/>
                <a:gd name="T98" fmla="*/ 8 w 11"/>
                <a:gd name="T99" fmla="*/ 9 h 9"/>
                <a:gd name="T100" fmla="*/ 8 w 11"/>
                <a:gd name="T101" fmla="*/ 9 h 9"/>
                <a:gd name="T102" fmla="*/ 7 w 11"/>
                <a:gd name="T10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 h="9">
                  <a:moveTo>
                    <a:pt x="1" y="1"/>
                  </a:moveTo>
                  <a:cubicBezTo>
                    <a:pt x="2" y="0"/>
                    <a:pt x="2" y="0"/>
                    <a:pt x="2"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0"/>
                    <a:pt x="1" y="1"/>
                    <a:pt x="1" y="1"/>
                  </a:cubicBezTo>
                  <a:close/>
                  <a:moveTo>
                    <a:pt x="2" y="1"/>
                  </a:moveTo>
                  <a:cubicBezTo>
                    <a:pt x="2" y="1"/>
                    <a:pt x="2" y="1"/>
                    <a:pt x="2" y="1"/>
                  </a:cubicBezTo>
                  <a:cubicBezTo>
                    <a:pt x="2" y="0"/>
                    <a:pt x="2" y="0"/>
                    <a:pt x="2" y="0"/>
                  </a:cubicBezTo>
                  <a:cubicBezTo>
                    <a:pt x="2" y="0"/>
                    <a:pt x="2" y="0"/>
                    <a:pt x="2" y="0"/>
                  </a:cubicBezTo>
                  <a:cubicBezTo>
                    <a:pt x="2" y="1"/>
                    <a:pt x="2" y="1"/>
                    <a:pt x="2" y="1"/>
                  </a:cubicBezTo>
                  <a:cubicBezTo>
                    <a:pt x="2" y="1"/>
                    <a:pt x="2" y="1"/>
                    <a:pt x="2" y="1"/>
                  </a:cubicBezTo>
                  <a:close/>
                  <a:moveTo>
                    <a:pt x="5" y="2"/>
                  </a:moveTo>
                  <a:cubicBezTo>
                    <a:pt x="5" y="2"/>
                    <a:pt x="5" y="2"/>
                    <a:pt x="5" y="2"/>
                  </a:cubicBezTo>
                  <a:cubicBezTo>
                    <a:pt x="5" y="2"/>
                    <a:pt x="5" y="2"/>
                    <a:pt x="5" y="2"/>
                  </a:cubicBezTo>
                  <a:cubicBezTo>
                    <a:pt x="4" y="2"/>
                    <a:pt x="4" y="2"/>
                    <a:pt x="4" y="2"/>
                  </a:cubicBezTo>
                  <a:cubicBezTo>
                    <a:pt x="4" y="2"/>
                    <a:pt x="4" y="2"/>
                    <a:pt x="4" y="2"/>
                  </a:cubicBezTo>
                  <a:cubicBezTo>
                    <a:pt x="5" y="2"/>
                    <a:pt x="5" y="2"/>
                    <a:pt x="5" y="2"/>
                  </a:cubicBezTo>
                  <a:cubicBezTo>
                    <a:pt x="5" y="2"/>
                    <a:pt x="5" y="2"/>
                    <a:pt x="5" y="2"/>
                  </a:cubicBezTo>
                  <a:cubicBezTo>
                    <a:pt x="5" y="2"/>
                    <a:pt x="5" y="2"/>
                    <a:pt x="5" y="2"/>
                  </a:cubicBezTo>
                  <a:cubicBezTo>
                    <a:pt x="5" y="2"/>
                    <a:pt x="5" y="2"/>
                    <a:pt x="5" y="2"/>
                  </a:cubicBezTo>
                  <a:close/>
                  <a:moveTo>
                    <a:pt x="7" y="2"/>
                  </a:moveTo>
                  <a:cubicBezTo>
                    <a:pt x="6" y="2"/>
                    <a:pt x="6" y="2"/>
                    <a:pt x="6" y="2"/>
                  </a:cubicBezTo>
                  <a:cubicBezTo>
                    <a:pt x="6" y="2"/>
                    <a:pt x="6" y="2"/>
                    <a:pt x="6" y="2"/>
                  </a:cubicBezTo>
                  <a:cubicBezTo>
                    <a:pt x="6" y="2"/>
                    <a:pt x="6" y="2"/>
                    <a:pt x="6" y="2"/>
                  </a:cubicBezTo>
                  <a:cubicBezTo>
                    <a:pt x="7" y="2"/>
                    <a:pt x="7" y="2"/>
                    <a:pt x="7" y="2"/>
                  </a:cubicBezTo>
                  <a:close/>
                  <a:moveTo>
                    <a:pt x="11" y="2"/>
                  </a:moveTo>
                  <a:cubicBezTo>
                    <a:pt x="10" y="1"/>
                    <a:pt x="10" y="1"/>
                    <a:pt x="10" y="1"/>
                  </a:cubicBezTo>
                  <a:cubicBezTo>
                    <a:pt x="11" y="1"/>
                    <a:pt x="11" y="1"/>
                    <a:pt x="11" y="1"/>
                  </a:cubicBezTo>
                  <a:cubicBezTo>
                    <a:pt x="11" y="1"/>
                    <a:pt x="11" y="1"/>
                    <a:pt x="11" y="1"/>
                  </a:cubicBezTo>
                  <a:cubicBezTo>
                    <a:pt x="11" y="2"/>
                    <a:pt x="11" y="2"/>
                    <a:pt x="11" y="2"/>
                  </a:cubicBezTo>
                  <a:close/>
                  <a:moveTo>
                    <a:pt x="10" y="4"/>
                  </a:moveTo>
                  <a:cubicBezTo>
                    <a:pt x="10" y="4"/>
                    <a:pt x="10" y="4"/>
                    <a:pt x="10" y="4"/>
                  </a:cubicBezTo>
                  <a:cubicBezTo>
                    <a:pt x="10" y="3"/>
                    <a:pt x="10" y="3"/>
                    <a:pt x="10" y="3"/>
                  </a:cubicBezTo>
                  <a:cubicBezTo>
                    <a:pt x="11" y="4"/>
                    <a:pt x="11" y="4"/>
                    <a:pt x="11" y="4"/>
                  </a:cubicBezTo>
                  <a:cubicBezTo>
                    <a:pt x="11" y="4"/>
                    <a:pt x="11" y="4"/>
                    <a:pt x="11" y="4"/>
                  </a:cubicBezTo>
                  <a:cubicBezTo>
                    <a:pt x="11" y="4"/>
                    <a:pt x="11" y="4"/>
                    <a:pt x="11" y="4"/>
                  </a:cubicBezTo>
                  <a:cubicBezTo>
                    <a:pt x="10" y="4"/>
                    <a:pt x="10" y="4"/>
                    <a:pt x="10" y="4"/>
                  </a:cubicBezTo>
                  <a:close/>
                  <a:moveTo>
                    <a:pt x="9" y="8"/>
                  </a:moveTo>
                  <a:cubicBezTo>
                    <a:pt x="9" y="8"/>
                    <a:pt x="9" y="8"/>
                    <a:pt x="9" y="8"/>
                  </a:cubicBezTo>
                  <a:cubicBezTo>
                    <a:pt x="9" y="7"/>
                    <a:pt x="9" y="7"/>
                    <a:pt x="9" y="7"/>
                  </a:cubicBezTo>
                  <a:cubicBezTo>
                    <a:pt x="10" y="8"/>
                    <a:pt x="10" y="8"/>
                    <a:pt x="10" y="8"/>
                  </a:cubicBezTo>
                  <a:cubicBezTo>
                    <a:pt x="9" y="8"/>
                    <a:pt x="9" y="8"/>
                    <a:pt x="9" y="8"/>
                  </a:cubicBezTo>
                  <a:close/>
                  <a:moveTo>
                    <a:pt x="7" y="9"/>
                  </a:moveTo>
                  <a:cubicBezTo>
                    <a:pt x="7" y="8"/>
                    <a:pt x="7" y="8"/>
                    <a:pt x="7" y="8"/>
                  </a:cubicBezTo>
                  <a:cubicBezTo>
                    <a:pt x="7" y="7"/>
                    <a:pt x="7" y="7"/>
                    <a:pt x="7" y="7"/>
                  </a:cubicBezTo>
                  <a:cubicBezTo>
                    <a:pt x="7" y="8"/>
                    <a:pt x="7" y="8"/>
                    <a:pt x="7" y="8"/>
                  </a:cubicBezTo>
                  <a:cubicBezTo>
                    <a:pt x="8" y="9"/>
                    <a:pt x="8" y="9"/>
                    <a:pt x="8" y="9"/>
                  </a:cubicBezTo>
                  <a:cubicBezTo>
                    <a:pt x="8" y="9"/>
                    <a:pt x="8" y="9"/>
                    <a:pt x="8" y="9"/>
                  </a:cubicBezTo>
                  <a:lnTo>
                    <a:pt x="7" y="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01" name="Freeform 96"/>
            <p:cNvSpPr>
              <a:spLocks noEditPoints="1"/>
            </p:cNvSpPr>
            <p:nvPr/>
          </p:nvSpPr>
          <p:spPr bwMode="auto">
            <a:xfrm>
              <a:off x="5384084" y="2651023"/>
              <a:ext cx="162115" cy="200714"/>
            </a:xfrm>
            <a:custGeom>
              <a:avLst/>
              <a:gdLst>
                <a:gd name="T0" fmla="*/ 48 w 126"/>
                <a:gd name="T1" fmla="*/ 104 h 156"/>
                <a:gd name="T2" fmla="*/ 48 w 126"/>
                <a:gd name="T3" fmla="*/ 60 h 156"/>
                <a:gd name="T4" fmla="*/ 67 w 126"/>
                <a:gd name="T5" fmla="*/ 19 h 156"/>
                <a:gd name="T6" fmla="*/ 70 w 126"/>
                <a:gd name="T7" fmla="*/ 34 h 156"/>
                <a:gd name="T8" fmla="*/ 81 w 126"/>
                <a:gd name="T9" fmla="*/ 41 h 156"/>
                <a:gd name="T10" fmla="*/ 89 w 126"/>
                <a:gd name="T11" fmla="*/ 41 h 156"/>
                <a:gd name="T12" fmla="*/ 96 w 126"/>
                <a:gd name="T13" fmla="*/ 45 h 156"/>
                <a:gd name="T14" fmla="*/ 104 w 126"/>
                <a:gd name="T15" fmla="*/ 45 h 156"/>
                <a:gd name="T16" fmla="*/ 111 w 126"/>
                <a:gd name="T17" fmla="*/ 52 h 156"/>
                <a:gd name="T18" fmla="*/ 115 w 126"/>
                <a:gd name="T19" fmla="*/ 56 h 156"/>
                <a:gd name="T20" fmla="*/ 122 w 126"/>
                <a:gd name="T21" fmla="*/ 63 h 156"/>
                <a:gd name="T22" fmla="*/ 122 w 126"/>
                <a:gd name="T23" fmla="*/ 67 h 156"/>
                <a:gd name="T24" fmla="*/ 122 w 126"/>
                <a:gd name="T25" fmla="*/ 71 h 156"/>
                <a:gd name="T26" fmla="*/ 115 w 126"/>
                <a:gd name="T27" fmla="*/ 82 h 156"/>
                <a:gd name="T28" fmla="*/ 111 w 126"/>
                <a:gd name="T29" fmla="*/ 89 h 156"/>
                <a:gd name="T30" fmla="*/ 107 w 126"/>
                <a:gd name="T31" fmla="*/ 97 h 156"/>
                <a:gd name="T32" fmla="*/ 104 w 126"/>
                <a:gd name="T33" fmla="*/ 97 h 156"/>
                <a:gd name="T34" fmla="*/ 104 w 126"/>
                <a:gd name="T35" fmla="*/ 93 h 156"/>
                <a:gd name="T36" fmla="*/ 100 w 126"/>
                <a:gd name="T37" fmla="*/ 93 h 156"/>
                <a:gd name="T38" fmla="*/ 96 w 126"/>
                <a:gd name="T39" fmla="*/ 97 h 156"/>
                <a:gd name="T40" fmla="*/ 96 w 126"/>
                <a:gd name="T41" fmla="*/ 100 h 156"/>
                <a:gd name="T42" fmla="*/ 92 w 126"/>
                <a:gd name="T43" fmla="*/ 108 h 156"/>
                <a:gd name="T44" fmla="*/ 92 w 126"/>
                <a:gd name="T45" fmla="*/ 108 h 156"/>
                <a:gd name="T46" fmla="*/ 96 w 126"/>
                <a:gd name="T47" fmla="*/ 112 h 156"/>
                <a:gd name="T48" fmla="*/ 96 w 126"/>
                <a:gd name="T49" fmla="*/ 119 h 156"/>
                <a:gd name="T50" fmla="*/ 89 w 126"/>
                <a:gd name="T51" fmla="*/ 119 h 156"/>
                <a:gd name="T52" fmla="*/ 85 w 126"/>
                <a:gd name="T53" fmla="*/ 119 h 156"/>
                <a:gd name="T54" fmla="*/ 74 w 126"/>
                <a:gd name="T55" fmla="*/ 126 h 156"/>
                <a:gd name="T56" fmla="*/ 74 w 126"/>
                <a:gd name="T57" fmla="*/ 134 h 156"/>
                <a:gd name="T58" fmla="*/ 70 w 126"/>
                <a:gd name="T59" fmla="*/ 138 h 156"/>
                <a:gd name="T60" fmla="*/ 59 w 126"/>
                <a:gd name="T61" fmla="*/ 138 h 156"/>
                <a:gd name="T62" fmla="*/ 55 w 126"/>
                <a:gd name="T63" fmla="*/ 141 h 156"/>
                <a:gd name="T64" fmla="*/ 55 w 126"/>
                <a:gd name="T65" fmla="*/ 145 h 156"/>
                <a:gd name="T66" fmla="*/ 55 w 126"/>
                <a:gd name="T67" fmla="*/ 145 h 156"/>
                <a:gd name="T68" fmla="*/ 55 w 126"/>
                <a:gd name="T69" fmla="*/ 145 h 156"/>
                <a:gd name="T70" fmla="*/ 52 w 126"/>
                <a:gd name="T71" fmla="*/ 152 h 156"/>
                <a:gd name="T72" fmla="*/ 44 w 126"/>
                <a:gd name="T73" fmla="*/ 152 h 156"/>
                <a:gd name="T74" fmla="*/ 37 w 126"/>
                <a:gd name="T75" fmla="*/ 152 h 156"/>
                <a:gd name="T76" fmla="*/ 30 w 126"/>
                <a:gd name="T77" fmla="*/ 156 h 156"/>
                <a:gd name="T78" fmla="*/ 26 w 126"/>
                <a:gd name="T79" fmla="*/ 156 h 156"/>
                <a:gd name="T80" fmla="*/ 15 w 126"/>
                <a:gd name="T81" fmla="*/ 145 h 156"/>
                <a:gd name="T82" fmla="*/ 0 w 126"/>
                <a:gd name="T83" fmla="*/ 123 h 156"/>
                <a:gd name="T84" fmla="*/ 4 w 126"/>
                <a:gd name="T85" fmla="*/ 115 h 156"/>
                <a:gd name="T86" fmla="*/ 63 w 126"/>
                <a:gd name="T87" fmla="*/ 11 h 156"/>
                <a:gd name="T88" fmla="*/ 63 w 126"/>
                <a:gd name="T89" fmla="*/ 4 h 156"/>
                <a:gd name="T90" fmla="*/ 63 w 126"/>
                <a:gd name="T91" fmla="*/ 0 h 156"/>
                <a:gd name="T92" fmla="*/ 63 w 126"/>
                <a:gd name="T93" fmla="*/ 0 h 156"/>
                <a:gd name="T94" fmla="*/ 63 w 126"/>
                <a:gd name="T95" fmla="*/ 0 h 156"/>
                <a:gd name="T96" fmla="*/ 59 w 126"/>
                <a:gd name="T97" fmla="*/ 0 h 156"/>
                <a:gd name="T98" fmla="*/ 59 w 126"/>
                <a:gd name="T99" fmla="*/ 4 h 156"/>
                <a:gd name="T100" fmla="*/ 59 w 126"/>
                <a:gd name="T101" fmla="*/ 4 h 156"/>
                <a:gd name="T102" fmla="*/ 59 w 126"/>
                <a:gd name="T103" fmla="*/ 8 h 156"/>
                <a:gd name="T104" fmla="*/ 63 w 126"/>
                <a:gd name="T105" fmla="*/ 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 h="156">
                  <a:moveTo>
                    <a:pt x="4" y="115"/>
                  </a:moveTo>
                  <a:lnTo>
                    <a:pt x="48" y="104"/>
                  </a:lnTo>
                  <a:lnTo>
                    <a:pt x="52" y="71"/>
                  </a:lnTo>
                  <a:lnTo>
                    <a:pt x="48" y="60"/>
                  </a:lnTo>
                  <a:lnTo>
                    <a:pt x="63" y="19"/>
                  </a:lnTo>
                  <a:lnTo>
                    <a:pt x="67" y="19"/>
                  </a:lnTo>
                  <a:lnTo>
                    <a:pt x="67" y="26"/>
                  </a:lnTo>
                  <a:lnTo>
                    <a:pt x="70" y="34"/>
                  </a:lnTo>
                  <a:lnTo>
                    <a:pt x="70" y="37"/>
                  </a:lnTo>
                  <a:lnTo>
                    <a:pt x="81" y="41"/>
                  </a:lnTo>
                  <a:lnTo>
                    <a:pt x="85" y="45"/>
                  </a:lnTo>
                  <a:lnTo>
                    <a:pt x="89" y="41"/>
                  </a:lnTo>
                  <a:lnTo>
                    <a:pt x="89" y="41"/>
                  </a:lnTo>
                  <a:lnTo>
                    <a:pt x="96" y="45"/>
                  </a:lnTo>
                  <a:lnTo>
                    <a:pt x="100" y="45"/>
                  </a:lnTo>
                  <a:lnTo>
                    <a:pt x="104" y="45"/>
                  </a:lnTo>
                  <a:lnTo>
                    <a:pt x="107" y="49"/>
                  </a:lnTo>
                  <a:lnTo>
                    <a:pt x="111" y="52"/>
                  </a:lnTo>
                  <a:lnTo>
                    <a:pt x="111" y="56"/>
                  </a:lnTo>
                  <a:lnTo>
                    <a:pt x="115" y="56"/>
                  </a:lnTo>
                  <a:lnTo>
                    <a:pt x="118" y="63"/>
                  </a:lnTo>
                  <a:lnTo>
                    <a:pt x="122" y="63"/>
                  </a:lnTo>
                  <a:lnTo>
                    <a:pt x="126" y="63"/>
                  </a:lnTo>
                  <a:lnTo>
                    <a:pt x="122" y="67"/>
                  </a:lnTo>
                  <a:lnTo>
                    <a:pt x="122" y="71"/>
                  </a:lnTo>
                  <a:lnTo>
                    <a:pt x="122" y="71"/>
                  </a:lnTo>
                  <a:lnTo>
                    <a:pt x="122" y="75"/>
                  </a:lnTo>
                  <a:lnTo>
                    <a:pt x="115" y="82"/>
                  </a:lnTo>
                  <a:lnTo>
                    <a:pt x="111" y="86"/>
                  </a:lnTo>
                  <a:lnTo>
                    <a:pt x="111" y="89"/>
                  </a:lnTo>
                  <a:lnTo>
                    <a:pt x="107" y="89"/>
                  </a:lnTo>
                  <a:lnTo>
                    <a:pt x="107" y="97"/>
                  </a:lnTo>
                  <a:lnTo>
                    <a:pt x="104" y="97"/>
                  </a:lnTo>
                  <a:lnTo>
                    <a:pt x="104" y="97"/>
                  </a:lnTo>
                  <a:lnTo>
                    <a:pt x="104" y="93"/>
                  </a:lnTo>
                  <a:lnTo>
                    <a:pt x="104" y="93"/>
                  </a:lnTo>
                  <a:lnTo>
                    <a:pt x="104" y="93"/>
                  </a:lnTo>
                  <a:lnTo>
                    <a:pt x="100" y="93"/>
                  </a:lnTo>
                  <a:lnTo>
                    <a:pt x="100" y="97"/>
                  </a:lnTo>
                  <a:lnTo>
                    <a:pt x="96" y="97"/>
                  </a:lnTo>
                  <a:lnTo>
                    <a:pt x="100" y="97"/>
                  </a:lnTo>
                  <a:lnTo>
                    <a:pt x="96" y="100"/>
                  </a:lnTo>
                  <a:lnTo>
                    <a:pt x="92" y="104"/>
                  </a:lnTo>
                  <a:lnTo>
                    <a:pt x="92" y="108"/>
                  </a:lnTo>
                  <a:lnTo>
                    <a:pt x="92" y="108"/>
                  </a:lnTo>
                  <a:lnTo>
                    <a:pt x="92" y="108"/>
                  </a:lnTo>
                  <a:lnTo>
                    <a:pt x="96" y="112"/>
                  </a:lnTo>
                  <a:lnTo>
                    <a:pt x="96" y="112"/>
                  </a:lnTo>
                  <a:lnTo>
                    <a:pt x="96" y="119"/>
                  </a:lnTo>
                  <a:lnTo>
                    <a:pt x="96" y="119"/>
                  </a:lnTo>
                  <a:lnTo>
                    <a:pt x="96" y="119"/>
                  </a:lnTo>
                  <a:lnTo>
                    <a:pt x="89" y="119"/>
                  </a:lnTo>
                  <a:lnTo>
                    <a:pt x="89" y="123"/>
                  </a:lnTo>
                  <a:lnTo>
                    <a:pt x="85" y="119"/>
                  </a:lnTo>
                  <a:lnTo>
                    <a:pt x="81" y="123"/>
                  </a:lnTo>
                  <a:lnTo>
                    <a:pt x="74" y="126"/>
                  </a:lnTo>
                  <a:lnTo>
                    <a:pt x="74" y="134"/>
                  </a:lnTo>
                  <a:lnTo>
                    <a:pt x="74" y="134"/>
                  </a:lnTo>
                  <a:lnTo>
                    <a:pt x="70" y="138"/>
                  </a:lnTo>
                  <a:lnTo>
                    <a:pt x="70" y="138"/>
                  </a:lnTo>
                  <a:lnTo>
                    <a:pt x="63" y="138"/>
                  </a:lnTo>
                  <a:lnTo>
                    <a:pt x="59" y="138"/>
                  </a:lnTo>
                  <a:lnTo>
                    <a:pt x="59" y="138"/>
                  </a:lnTo>
                  <a:lnTo>
                    <a:pt x="55" y="141"/>
                  </a:lnTo>
                  <a:lnTo>
                    <a:pt x="55" y="141"/>
                  </a:lnTo>
                  <a:lnTo>
                    <a:pt x="55" y="145"/>
                  </a:lnTo>
                  <a:lnTo>
                    <a:pt x="55" y="145"/>
                  </a:lnTo>
                  <a:lnTo>
                    <a:pt x="55" y="145"/>
                  </a:lnTo>
                  <a:lnTo>
                    <a:pt x="55" y="145"/>
                  </a:lnTo>
                  <a:lnTo>
                    <a:pt x="55" y="145"/>
                  </a:lnTo>
                  <a:lnTo>
                    <a:pt x="52" y="152"/>
                  </a:lnTo>
                  <a:lnTo>
                    <a:pt x="52" y="152"/>
                  </a:lnTo>
                  <a:lnTo>
                    <a:pt x="48" y="149"/>
                  </a:lnTo>
                  <a:lnTo>
                    <a:pt x="44" y="152"/>
                  </a:lnTo>
                  <a:lnTo>
                    <a:pt x="41" y="152"/>
                  </a:lnTo>
                  <a:lnTo>
                    <a:pt x="37" y="152"/>
                  </a:lnTo>
                  <a:lnTo>
                    <a:pt x="33" y="152"/>
                  </a:lnTo>
                  <a:lnTo>
                    <a:pt x="30" y="156"/>
                  </a:lnTo>
                  <a:lnTo>
                    <a:pt x="26" y="156"/>
                  </a:lnTo>
                  <a:lnTo>
                    <a:pt x="26" y="156"/>
                  </a:lnTo>
                  <a:lnTo>
                    <a:pt x="22" y="156"/>
                  </a:lnTo>
                  <a:lnTo>
                    <a:pt x="15" y="145"/>
                  </a:lnTo>
                  <a:lnTo>
                    <a:pt x="15" y="141"/>
                  </a:lnTo>
                  <a:lnTo>
                    <a:pt x="0" y="123"/>
                  </a:lnTo>
                  <a:lnTo>
                    <a:pt x="4" y="115"/>
                  </a:lnTo>
                  <a:lnTo>
                    <a:pt x="4" y="115"/>
                  </a:lnTo>
                  <a:close/>
                  <a:moveTo>
                    <a:pt x="63" y="11"/>
                  </a:moveTo>
                  <a:lnTo>
                    <a:pt x="63" y="11"/>
                  </a:lnTo>
                  <a:lnTo>
                    <a:pt x="63" y="8"/>
                  </a:lnTo>
                  <a:lnTo>
                    <a:pt x="63" y="4"/>
                  </a:lnTo>
                  <a:lnTo>
                    <a:pt x="63" y="4"/>
                  </a:lnTo>
                  <a:lnTo>
                    <a:pt x="63" y="0"/>
                  </a:lnTo>
                  <a:lnTo>
                    <a:pt x="63" y="0"/>
                  </a:lnTo>
                  <a:lnTo>
                    <a:pt x="63" y="0"/>
                  </a:lnTo>
                  <a:lnTo>
                    <a:pt x="63" y="0"/>
                  </a:lnTo>
                  <a:lnTo>
                    <a:pt x="63" y="0"/>
                  </a:lnTo>
                  <a:lnTo>
                    <a:pt x="63" y="0"/>
                  </a:lnTo>
                  <a:lnTo>
                    <a:pt x="59" y="0"/>
                  </a:lnTo>
                  <a:lnTo>
                    <a:pt x="59" y="4"/>
                  </a:lnTo>
                  <a:lnTo>
                    <a:pt x="59" y="4"/>
                  </a:lnTo>
                  <a:lnTo>
                    <a:pt x="59" y="4"/>
                  </a:lnTo>
                  <a:lnTo>
                    <a:pt x="59" y="4"/>
                  </a:lnTo>
                  <a:lnTo>
                    <a:pt x="59" y="8"/>
                  </a:lnTo>
                  <a:lnTo>
                    <a:pt x="59" y="8"/>
                  </a:lnTo>
                  <a:lnTo>
                    <a:pt x="59" y="11"/>
                  </a:lnTo>
                  <a:lnTo>
                    <a:pt x="63" y="1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02" name="Freeform 97"/>
            <p:cNvSpPr>
              <a:spLocks noEditPoints="1"/>
            </p:cNvSpPr>
            <p:nvPr/>
          </p:nvSpPr>
          <p:spPr bwMode="auto">
            <a:xfrm>
              <a:off x="5188515" y="2798985"/>
              <a:ext cx="257326" cy="144103"/>
            </a:xfrm>
            <a:custGeom>
              <a:avLst/>
              <a:gdLst>
                <a:gd name="T0" fmla="*/ 4 w 200"/>
                <a:gd name="T1" fmla="*/ 45 h 112"/>
                <a:gd name="T2" fmla="*/ 11 w 200"/>
                <a:gd name="T3" fmla="*/ 41 h 112"/>
                <a:gd name="T4" fmla="*/ 11 w 200"/>
                <a:gd name="T5" fmla="*/ 34 h 112"/>
                <a:gd name="T6" fmla="*/ 19 w 200"/>
                <a:gd name="T7" fmla="*/ 26 h 112"/>
                <a:gd name="T8" fmla="*/ 33 w 200"/>
                <a:gd name="T9" fmla="*/ 30 h 112"/>
                <a:gd name="T10" fmla="*/ 63 w 200"/>
                <a:gd name="T11" fmla="*/ 41 h 112"/>
                <a:gd name="T12" fmla="*/ 93 w 200"/>
                <a:gd name="T13" fmla="*/ 19 h 112"/>
                <a:gd name="T14" fmla="*/ 152 w 200"/>
                <a:gd name="T15" fmla="*/ 8 h 112"/>
                <a:gd name="T16" fmla="*/ 167 w 200"/>
                <a:gd name="T17" fmla="*/ 30 h 112"/>
                <a:gd name="T18" fmla="*/ 170 w 200"/>
                <a:gd name="T19" fmla="*/ 41 h 112"/>
                <a:gd name="T20" fmla="*/ 159 w 200"/>
                <a:gd name="T21" fmla="*/ 49 h 112"/>
                <a:gd name="T22" fmla="*/ 159 w 200"/>
                <a:gd name="T23" fmla="*/ 56 h 112"/>
                <a:gd name="T24" fmla="*/ 159 w 200"/>
                <a:gd name="T25" fmla="*/ 56 h 112"/>
                <a:gd name="T26" fmla="*/ 152 w 200"/>
                <a:gd name="T27" fmla="*/ 60 h 112"/>
                <a:gd name="T28" fmla="*/ 133 w 200"/>
                <a:gd name="T29" fmla="*/ 67 h 112"/>
                <a:gd name="T30" fmla="*/ 115 w 200"/>
                <a:gd name="T31" fmla="*/ 71 h 112"/>
                <a:gd name="T32" fmla="*/ 111 w 200"/>
                <a:gd name="T33" fmla="*/ 75 h 112"/>
                <a:gd name="T34" fmla="*/ 100 w 200"/>
                <a:gd name="T35" fmla="*/ 82 h 112"/>
                <a:gd name="T36" fmla="*/ 96 w 200"/>
                <a:gd name="T37" fmla="*/ 82 h 112"/>
                <a:gd name="T38" fmla="*/ 93 w 200"/>
                <a:gd name="T39" fmla="*/ 82 h 112"/>
                <a:gd name="T40" fmla="*/ 89 w 200"/>
                <a:gd name="T41" fmla="*/ 82 h 112"/>
                <a:gd name="T42" fmla="*/ 85 w 200"/>
                <a:gd name="T43" fmla="*/ 89 h 112"/>
                <a:gd name="T44" fmla="*/ 74 w 200"/>
                <a:gd name="T45" fmla="*/ 89 h 112"/>
                <a:gd name="T46" fmla="*/ 63 w 200"/>
                <a:gd name="T47" fmla="*/ 93 h 112"/>
                <a:gd name="T48" fmla="*/ 59 w 200"/>
                <a:gd name="T49" fmla="*/ 89 h 112"/>
                <a:gd name="T50" fmla="*/ 56 w 200"/>
                <a:gd name="T51" fmla="*/ 89 h 112"/>
                <a:gd name="T52" fmla="*/ 48 w 200"/>
                <a:gd name="T53" fmla="*/ 93 h 112"/>
                <a:gd name="T54" fmla="*/ 45 w 200"/>
                <a:gd name="T55" fmla="*/ 97 h 112"/>
                <a:gd name="T56" fmla="*/ 41 w 200"/>
                <a:gd name="T57" fmla="*/ 100 h 112"/>
                <a:gd name="T58" fmla="*/ 33 w 200"/>
                <a:gd name="T59" fmla="*/ 100 h 112"/>
                <a:gd name="T60" fmla="*/ 30 w 200"/>
                <a:gd name="T61" fmla="*/ 104 h 112"/>
                <a:gd name="T62" fmla="*/ 22 w 200"/>
                <a:gd name="T63" fmla="*/ 104 h 112"/>
                <a:gd name="T64" fmla="*/ 19 w 200"/>
                <a:gd name="T65" fmla="*/ 100 h 112"/>
                <a:gd name="T66" fmla="*/ 15 w 200"/>
                <a:gd name="T67" fmla="*/ 93 h 112"/>
                <a:gd name="T68" fmla="*/ 15 w 200"/>
                <a:gd name="T69" fmla="*/ 89 h 112"/>
                <a:gd name="T70" fmla="*/ 11 w 200"/>
                <a:gd name="T71" fmla="*/ 82 h 112"/>
                <a:gd name="T72" fmla="*/ 4 w 200"/>
                <a:gd name="T73" fmla="*/ 63 h 112"/>
                <a:gd name="T74" fmla="*/ 0 w 200"/>
                <a:gd name="T75" fmla="*/ 60 h 112"/>
                <a:gd name="T76" fmla="*/ 4 w 200"/>
                <a:gd name="T77" fmla="*/ 60 h 112"/>
                <a:gd name="T78" fmla="*/ 4 w 200"/>
                <a:gd name="T79" fmla="*/ 56 h 112"/>
                <a:gd name="T80" fmla="*/ 4 w 200"/>
                <a:gd name="T81" fmla="*/ 45 h 112"/>
                <a:gd name="T82" fmla="*/ 4 w 200"/>
                <a:gd name="T83" fmla="*/ 45 h 112"/>
                <a:gd name="T84" fmla="*/ 163 w 200"/>
                <a:gd name="T85" fmla="*/ 112 h 112"/>
                <a:gd name="T86" fmla="*/ 163 w 200"/>
                <a:gd name="T87" fmla="*/ 112 h 112"/>
                <a:gd name="T88" fmla="*/ 159 w 200"/>
                <a:gd name="T89" fmla="*/ 112 h 112"/>
                <a:gd name="T90" fmla="*/ 182 w 200"/>
                <a:gd name="T91" fmla="*/ 104 h 112"/>
                <a:gd name="T92" fmla="*/ 185 w 200"/>
                <a:gd name="T93" fmla="*/ 100 h 112"/>
                <a:gd name="T94" fmla="*/ 189 w 200"/>
                <a:gd name="T95" fmla="*/ 104 h 112"/>
                <a:gd name="T96" fmla="*/ 193 w 200"/>
                <a:gd name="T97" fmla="*/ 104 h 112"/>
                <a:gd name="T98" fmla="*/ 196 w 200"/>
                <a:gd name="T99" fmla="*/ 104 h 112"/>
                <a:gd name="T100" fmla="*/ 200 w 200"/>
                <a:gd name="T101" fmla="*/ 104 h 112"/>
                <a:gd name="T102" fmla="*/ 196 w 200"/>
                <a:gd name="T103" fmla="*/ 108 h 112"/>
                <a:gd name="T104" fmla="*/ 189 w 200"/>
                <a:gd name="T105" fmla="*/ 108 h 112"/>
                <a:gd name="T106" fmla="*/ 182 w 200"/>
                <a:gd name="T107"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0" h="112">
                  <a:moveTo>
                    <a:pt x="4" y="45"/>
                  </a:moveTo>
                  <a:lnTo>
                    <a:pt x="4" y="45"/>
                  </a:lnTo>
                  <a:lnTo>
                    <a:pt x="8" y="45"/>
                  </a:lnTo>
                  <a:lnTo>
                    <a:pt x="11" y="41"/>
                  </a:lnTo>
                  <a:lnTo>
                    <a:pt x="15" y="37"/>
                  </a:lnTo>
                  <a:lnTo>
                    <a:pt x="11" y="34"/>
                  </a:lnTo>
                  <a:lnTo>
                    <a:pt x="15" y="26"/>
                  </a:lnTo>
                  <a:lnTo>
                    <a:pt x="19" y="26"/>
                  </a:lnTo>
                  <a:lnTo>
                    <a:pt x="22" y="30"/>
                  </a:lnTo>
                  <a:lnTo>
                    <a:pt x="33" y="30"/>
                  </a:lnTo>
                  <a:lnTo>
                    <a:pt x="48" y="34"/>
                  </a:lnTo>
                  <a:lnTo>
                    <a:pt x="63" y="41"/>
                  </a:lnTo>
                  <a:lnTo>
                    <a:pt x="63" y="52"/>
                  </a:lnTo>
                  <a:lnTo>
                    <a:pt x="93" y="19"/>
                  </a:lnTo>
                  <a:lnTo>
                    <a:pt x="156" y="0"/>
                  </a:lnTo>
                  <a:lnTo>
                    <a:pt x="152" y="8"/>
                  </a:lnTo>
                  <a:lnTo>
                    <a:pt x="167" y="26"/>
                  </a:lnTo>
                  <a:lnTo>
                    <a:pt x="167" y="30"/>
                  </a:lnTo>
                  <a:lnTo>
                    <a:pt x="174" y="41"/>
                  </a:lnTo>
                  <a:lnTo>
                    <a:pt x="170" y="41"/>
                  </a:lnTo>
                  <a:lnTo>
                    <a:pt x="167" y="45"/>
                  </a:lnTo>
                  <a:lnTo>
                    <a:pt x="159" y="49"/>
                  </a:lnTo>
                  <a:lnTo>
                    <a:pt x="159" y="52"/>
                  </a:lnTo>
                  <a:lnTo>
                    <a:pt x="159" y="56"/>
                  </a:lnTo>
                  <a:lnTo>
                    <a:pt x="159" y="56"/>
                  </a:lnTo>
                  <a:lnTo>
                    <a:pt x="159" y="56"/>
                  </a:lnTo>
                  <a:lnTo>
                    <a:pt x="156" y="60"/>
                  </a:lnTo>
                  <a:lnTo>
                    <a:pt x="152" y="60"/>
                  </a:lnTo>
                  <a:lnTo>
                    <a:pt x="145" y="63"/>
                  </a:lnTo>
                  <a:lnTo>
                    <a:pt x="133" y="67"/>
                  </a:lnTo>
                  <a:lnTo>
                    <a:pt x="133" y="67"/>
                  </a:lnTo>
                  <a:lnTo>
                    <a:pt x="115" y="71"/>
                  </a:lnTo>
                  <a:lnTo>
                    <a:pt x="111" y="71"/>
                  </a:lnTo>
                  <a:lnTo>
                    <a:pt x="111" y="75"/>
                  </a:lnTo>
                  <a:lnTo>
                    <a:pt x="107" y="78"/>
                  </a:lnTo>
                  <a:lnTo>
                    <a:pt x="100" y="82"/>
                  </a:lnTo>
                  <a:lnTo>
                    <a:pt x="100" y="82"/>
                  </a:lnTo>
                  <a:lnTo>
                    <a:pt x="96" y="82"/>
                  </a:lnTo>
                  <a:lnTo>
                    <a:pt x="96" y="82"/>
                  </a:lnTo>
                  <a:lnTo>
                    <a:pt x="93" y="82"/>
                  </a:lnTo>
                  <a:lnTo>
                    <a:pt x="93" y="82"/>
                  </a:lnTo>
                  <a:lnTo>
                    <a:pt x="89" y="82"/>
                  </a:lnTo>
                  <a:lnTo>
                    <a:pt x="85" y="86"/>
                  </a:lnTo>
                  <a:lnTo>
                    <a:pt x="85" y="89"/>
                  </a:lnTo>
                  <a:lnTo>
                    <a:pt x="82" y="89"/>
                  </a:lnTo>
                  <a:lnTo>
                    <a:pt x="74" y="89"/>
                  </a:lnTo>
                  <a:lnTo>
                    <a:pt x="67" y="93"/>
                  </a:lnTo>
                  <a:lnTo>
                    <a:pt x="63" y="93"/>
                  </a:lnTo>
                  <a:lnTo>
                    <a:pt x="63" y="89"/>
                  </a:lnTo>
                  <a:lnTo>
                    <a:pt x="59" y="89"/>
                  </a:lnTo>
                  <a:lnTo>
                    <a:pt x="59" y="89"/>
                  </a:lnTo>
                  <a:lnTo>
                    <a:pt x="56" y="89"/>
                  </a:lnTo>
                  <a:lnTo>
                    <a:pt x="52" y="89"/>
                  </a:lnTo>
                  <a:lnTo>
                    <a:pt x="48" y="93"/>
                  </a:lnTo>
                  <a:lnTo>
                    <a:pt x="48" y="97"/>
                  </a:lnTo>
                  <a:lnTo>
                    <a:pt x="45" y="97"/>
                  </a:lnTo>
                  <a:lnTo>
                    <a:pt x="41" y="100"/>
                  </a:lnTo>
                  <a:lnTo>
                    <a:pt x="41" y="100"/>
                  </a:lnTo>
                  <a:lnTo>
                    <a:pt x="37" y="100"/>
                  </a:lnTo>
                  <a:lnTo>
                    <a:pt x="33" y="100"/>
                  </a:lnTo>
                  <a:lnTo>
                    <a:pt x="30" y="104"/>
                  </a:lnTo>
                  <a:lnTo>
                    <a:pt x="30" y="104"/>
                  </a:lnTo>
                  <a:lnTo>
                    <a:pt x="22" y="100"/>
                  </a:lnTo>
                  <a:lnTo>
                    <a:pt x="22" y="104"/>
                  </a:lnTo>
                  <a:lnTo>
                    <a:pt x="19" y="104"/>
                  </a:lnTo>
                  <a:lnTo>
                    <a:pt x="19" y="100"/>
                  </a:lnTo>
                  <a:lnTo>
                    <a:pt x="19" y="97"/>
                  </a:lnTo>
                  <a:lnTo>
                    <a:pt x="15" y="93"/>
                  </a:lnTo>
                  <a:lnTo>
                    <a:pt x="11" y="89"/>
                  </a:lnTo>
                  <a:lnTo>
                    <a:pt x="15" y="89"/>
                  </a:lnTo>
                  <a:lnTo>
                    <a:pt x="15" y="86"/>
                  </a:lnTo>
                  <a:lnTo>
                    <a:pt x="11" y="82"/>
                  </a:lnTo>
                  <a:lnTo>
                    <a:pt x="8" y="67"/>
                  </a:lnTo>
                  <a:lnTo>
                    <a:pt x="4" y="63"/>
                  </a:lnTo>
                  <a:lnTo>
                    <a:pt x="4" y="60"/>
                  </a:lnTo>
                  <a:lnTo>
                    <a:pt x="0" y="60"/>
                  </a:lnTo>
                  <a:lnTo>
                    <a:pt x="0" y="60"/>
                  </a:lnTo>
                  <a:lnTo>
                    <a:pt x="4" y="60"/>
                  </a:lnTo>
                  <a:lnTo>
                    <a:pt x="4" y="56"/>
                  </a:lnTo>
                  <a:lnTo>
                    <a:pt x="4" y="56"/>
                  </a:lnTo>
                  <a:lnTo>
                    <a:pt x="4" y="52"/>
                  </a:lnTo>
                  <a:lnTo>
                    <a:pt x="4" y="45"/>
                  </a:lnTo>
                  <a:lnTo>
                    <a:pt x="4" y="45"/>
                  </a:lnTo>
                  <a:lnTo>
                    <a:pt x="4" y="45"/>
                  </a:lnTo>
                  <a:close/>
                  <a:moveTo>
                    <a:pt x="159" y="112"/>
                  </a:moveTo>
                  <a:lnTo>
                    <a:pt x="163" y="112"/>
                  </a:lnTo>
                  <a:lnTo>
                    <a:pt x="167" y="112"/>
                  </a:lnTo>
                  <a:lnTo>
                    <a:pt x="163" y="112"/>
                  </a:lnTo>
                  <a:lnTo>
                    <a:pt x="159" y="112"/>
                  </a:lnTo>
                  <a:lnTo>
                    <a:pt x="159" y="112"/>
                  </a:lnTo>
                  <a:close/>
                  <a:moveTo>
                    <a:pt x="182" y="108"/>
                  </a:moveTo>
                  <a:lnTo>
                    <a:pt x="182" y="104"/>
                  </a:lnTo>
                  <a:lnTo>
                    <a:pt x="182" y="104"/>
                  </a:lnTo>
                  <a:lnTo>
                    <a:pt x="185" y="100"/>
                  </a:lnTo>
                  <a:lnTo>
                    <a:pt x="185" y="100"/>
                  </a:lnTo>
                  <a:lnTo>
                    <a:pt x="189" y="104"/>
                  </a:lnTo>
                  <a:lnTo>
                    <a:pt x="189" y="104"/>
                  </a:lnTo>
                  <a:lnTo>
                    <a:pt x="193" y="104"/>
                  </a:lnTo>
                  <a:lnTo>
                    <a:pt x="196" y="104"/>
                  </a:lnTo>
                  <a:lnTo>
                    <a:pt x="196" y="104"/>
                  </a:lnTo>
                  <a:lnTo>
                    <a:pt x="200" y="104"/>
                  </a:lnTo>
                  <a:lnTo>
                    <a:pt x="200" y="104"/>
                  </a:lnTo>
                  <a:lnTo>
                    <a:pt x="200" y="108"/>
                  </a:lnTo>
                  <a:lnTo>
                    <a:pt x="196" y="108"/>
                  </a:lnTo>
                  <a:lnTo>
                    <a:pt x="193" y="108"/>
                  </a:lnTo>
                  <a:lnTo>
                    <a:pt x="189" y="108"/>
                  </a:lnTo>
                  <a:lnTo>
                    <a:pt x="185" y="108"/>
                  </a:lnTo>
                  <a:lnTo>
                    <a:pt x="182" y="108"/>
                  </a:lnTo>
                  <a:lnTo>
                    <a:pt x="182" y="10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03" name="Freeform 98"/>
            <p:cNvSpPr>
              <a:spLocks/>
            </p:cNvSpPr>
            <p:nvPr/>
          </p:nvSpPr>
          <p:spPr bwMode="auto">
            <a:xfrm>
              <a:off x="4802526" y="2546806"/>
              <a:ext cx="262473" cy="200714"/>
            </a:xfrm>
            <a:custGeom>
              <a:avLst/>
              <a:gdLst>
                <a:gd name="T0" fmla="*/ 163 w 204"/>
                <a:gd name="T1" fmla="*/ 29 h 156"/>
                <a:gd name="T2" fmla="*/ 152 w 204"/>
                <a:gd name="T3" fmla="*/ 7 h 156"/>
                <a:gd name="T4" fmla="*/ 145 w 204"/>
                <a:gd name="T5" fmla="*/ 7 h 156"/>
                <a:gd name="T6" fmla="*/ 122 w 204"/>
                <a:gd name="T7" fmla="*/ 7 h 156"/>
                <a:gd name="T8" fmla="*/ 119 w 204"/>
                <a:gd name="T9" fmla="*/ 11 h 156"/>
                <a:gd name="T10" fmla="*/ 111 w 204"/>
                <a:gd name="T11" fmla="*/ 7 h 156"/>
                <a:gd name="T12" fmla="*/ 111 w 204"/>
                <a:gd name="T13" fmla="*/ 3 h 156"/>
                <a:gd name="T14" fmla="*/ 100 w 204"/>
                <a:gd name="T15" fmla="*/ 0 h 156"/>
                <a:gd name="T16" fmla="*/ 100 w 204"/>
                <a:gd name="T17" fmla="*/ 3 h 156"/>
                <a:gd name="T18" fmla="*/ 93 w 204"/>
                <a:gd name="T19" fmla="*/ 3 h 156"/>
                <a:gd name="T20" fmla="*/ 93 w 204"/>
                <a:gd name="T21" fmla="*/ 3 h 156"/>
                <a:gd name="T22" fmla="*/ 89 w 204"/>
                <a:gd name="T23" fmla="*/ 3 h 156"/>
                <a:gd name="T24" fmla="*/ 82 w 204"/>
                <a:gd name="T25" fmla="*/ 7 h 156"/>
                <a:gd name="T26" fmla="*/ 71 w 204"/>
                <a:gd name="T27" fmla="*/ 11 h 156"/>
                <a:gd name="T28" fmla="*/ 56 w 204"/>
                <a:gd name="T29" fmla="*/ 7 h 156"/>
                <a:gd name="T30" fmla="*/ 45 w 204"/>
                <a:gd name="T31" fmla="*/ 7 h 156"/>
                <a:gd name="T32" fmla="*/ 34 w 204"/>
                <a:gd name="T33" fmla="*/ 3 h 156"/>
                <a:gd name="T34" fmla="*/ 4 w 204"/>
                <a:gd name="T35" fmla="*/ 0 h 156"/>
                <a:gd name="T36" fmla="*/ 4 w 204"/>
                <a:gd name="T37" fmla="*/ 3 h 156"/>
                <a:gd name="T38" fmla="*/ 4 w 204"/>
                <a:gd name="T39" fmla="*/ 18 h 156"/>
                <a:gd name="T40" fmla="*/ 0 w 204"/>
                <a:gd name="T41" fmla="*/ 29 h 156"/>
                <a:gd name="T42" fmla="*/ 204 w 204"/>
                <a:gd name="T43" fmla="*/ 156 h 156"/>
                <a:gd name="T44" fmla="*/ 196 w 204"/>
                <a:gd name="T45" fmla="*/ 152 h 156"/>
                <a:gd name="T46" fmla="*/ 193 w 204"/>
                <a:gd name="T47" fmla="*/ 144 h 156"/>
                <a:gd name="T48" fmla="*/ 182 w 204"/>
                <a:gd name="T49" fmla="*/ 141 h 156"/>
                <a:gd name="T50" fmla="*/ 178 w 204"/>
                <a:gd name="T51" fmla="*/ 126 h 156"/>
                <a:gd name="T52" fmla="*/ 178 w 204"/>
                <a:gd name="T53" fmla="*/ 126 h 156"/>
                <a:gd name="T54" fmla="*/ 182 w 204"/>
                <a:gd name="T55" fmla="*/ 122 h 156"/>
                <a:gd name="T56" fmla="*/ 178 w 204"/>
                <a:gd name="T57" fmla="*/ 118 h 156"/>
                <a:gd name="T58" fmla="*/ 167 w 204"/>
                <a:gd name="T59" fmla="*/ 104 h 156"/>
                <a:gd name="T60" fmla="*/ 152 w 204"/>
                <a:gd name="T61" fmla="*/ 85 h 156"/>
                <a:gd name="T62" fmla="*/ 152 w 204"/>
                <a:gd name="T63" fmla="*/ 74 h 156"/>
                <a:gd name="T64" fmla="*/ 145 w 204"/>
                <a:gd name="T65" fmla="*/ 66 h 156"/>
                <a:gd name="T66" fmla="*/ 145 w 204"/>
                <a:gd name="T67" fmla="*/ 59 h 156"/>
                <a:gd name="T68" fmla="*/ 126 w 204"/>
                <a:gd name="T69" fmla="*/ 44 h 156"/>
                <a:gd name="T70" fmla="*/ 122 w 204"/>
                <a:gd name="T71" fmla="*/ 33 h 156"/>
                <a:gd name="T72" fmla="*/ 126 w 204"/>
                <a:gd name="T73" fmla="*/ 29 h 156"/>
                <a:gd name="T74" fmla="*/ 130 w 204"/>
                <a:gd name="T75" fmla="*/ 37 h 156"/>
                <a:gd name="T76" fmla="*/ 137 w 204"/>
                <a:gd name="T77" fmla="*/ 44 h 156"/>
                <a:gd name="T78" fmla="*/ 141 w 204"/>
                <a:gd name="T79" fmla="*/ 52 h 156"/>
                <a:gd name="T80" fmla="*/ 156 w 204"/>
                <a:gd name="T81" fmla="*/ 63 h 156"/>
                <a:gd name="T82" fmla="*/ 159 w 204"/>
                <a:gd name="T83" fmla="*/ 55 h 156"/>
                <a:gd name="T84" fmla="*/ 159 w 204"/>
                <a:gd name="T85" fmla="*/ 4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4" h="156">
                  <a:moveTo>
                    <a:pt x="163" y="37"/>
                  </a:moveTo>
                  <a:lnTo>
                    <a:pt x="159" y="33"/>
                  </a:lnTo>
                  <a:lnTo>
                    <a:pt x="163" y="29"/>
                  </a:lnTo>
                  <a:lnTo>
                    <a:pt x="159" y="22"/>
                  </a:lnTo>
                  <a:lnTo>
                    <a:pt x="156" y="15"/>
                  </a:lnTo>
                  <a:lnTo>
                    <a:pt x="152" y="7"/>
                  </a:lnTo>
                  <a:lnTo>
                    <a:pt x="148" y="3"/>
                  </a:lnTo>
                  <a:lnTo>
                    <a:pt x="148" y="3"/>
                  </a:lnTo>
                  <a:lnTo>
                    <a:pt x="145" y="7"/>
                  </a:lnTo>
                  <a:lnTo>
                    <a:pt x="141" y="7"/>
                  </a:lnTo>
                  <a:lnTo>
                    <a:pt x="130" y="7"/>
                  </a:lnTo>
                  <a:lnTo>
                    <a:pt x="122" y="7"/>
                  </a:lnTo>
                  <a:lnTo>
                    <a:pt x="115" y="3"/>
                  </a:lnTo>
                  <a:lnTo>
                    <a:pt x="115" y="7"/>
                  </a:lnTo>
                  <a:lnTo>
                    <a:pt x="119" y="11"/>
                  </a:lnTo>
                  <a:lnTo>
                    <a:pt x="119" y="11"/>
                  </a:lnTo>
                  <a:lnTo>
                    <a:pt x="115" y="7"/>
                  </a:lnTo>
                  <a:lnTo>
                    <a:pt x="111" y="7"/>
                  </a:lnTo>
                  <a:lnTo>
                    <a:pt x="111" y="3"/>
                  </a:lnTo>
                  <a:lnTo>
                    <a:pt x="111" y="3"/>
                  </a:lnTo>
                  <a:lnTo>
                    <a:pt x="111" y="3"/>
                  </a:lnTo>
                  <a:lnTo>
                    <a:pt x="108" y="3"/>
                  </a:lnTo>
                  <a:lnTo>
                    <a:pt x="104" y="3"/>
                  </a:lnTo>
                  <a:lnTo>
                    <a:pt x="100" y="0"/>
                  </a:lnTo>
                  <a:lnTo>
                    <a:pt x="100" y="0"/>
                  </a:lnTo>
                  <a:lnTo>
                    <a:pt x="100" y="3"/>
                  </a:lnTo>
                  <a:lnTo>
                    <a:pt x="100" y="3"/>
                  </a:lnTo>
                  <a:lnTo>
                    <a:pt x="100" y="3"/>
                  </a:lnTo>
                  <a:lnTo>
                    <a:pt x="96" y="3"/>
                  </a:lnTo>
                  <a:lnTo>
                    <a:pt x="93" y="3"/>
                  </a:lnTo>
                  <a:lnTo>
                    <a:pt x="89" y="3"/>
                  </a:lnTo>
                  <a:lnTo>
                    <a:pt x="93" y="3"/>
                  </a:lnTo>
                  <a:lnTo>
                    <a:pt x="93" y="3"/>
                  </a:lnTo>
                  <a:lnTo>
                    <a:pt x="96" y="0"/>
                  </a:lnTo>
                  <a:lnTo>
                    <a:pt x="93" y="3"/>
                  </a:lnTo>
                  <a:lnTo>
                    <a:pt x="89" y="3"/>
                  </a:lnTo>
                  <a:lnTo>
                    <a:pt x="85" y="3"/>
                  </a:lnTo>
                  <a:lnTo>
                    <a:pt x="82" y="3"/>
                  </a:lnTo>
                  <a:lnTo>
                    <a:pt x="82" y="7"/>
                  </a:lnTo>
                  <a:lnTo>
                    <a:pt x="78" y="7"/>
                  </a:lnTo>
                  <a:lnTo>
                    <a:pt x="74" y="11"/>
                  </a:lnTo>
                  <a:lnTo>
                    <a:pt x="71" y="11"/>
                  </a:lnTo>
                  <a:lnTo>
                    <a:pt x="67" y="11"/>
                  </a:lnTo>
                  <a:lnTo>
                    <a:pt x="59" y="7"/>
                  </a:lnTo>
                  <a:lnTo>
                    <a:pt x="56" y="7"/>
                  </a:lnTo>
                  <a:lnTo>
                    <a:pt x="52" y="7"/>
                  </a:lnTo>
                  <a:lnTo>
                    <a:pt x="45" y="7"/>
                  </a:lnTo>
                  <a:lnTo>
                    <a:pt x="45" y="7"/>
                  </a:lnTo>
                  <a:lnTo>
                    <a:pt x="41" y="7"/>
                  </a:lnTo>
                  <a:lnTo>
                    <a:pt x="37" y="3"/>
                  </a:lnTo>
                  <a:lnTo>
                    <a:pt x="34" y="3"/>
                  </a:lnTo>
                  <a:lnTo>
                    <a:pt x="19" y="3"/>
                  </a:lnTo>
                  <a:lnTo>
                    <a:pt x="15" y="0"/>
                  </a:lnTo>
                  <a:lnTo>
                    <a:pt x="4" y="0"/>
                  </a:lnTo>
                  <a:lnTo>
                    <a:pt x="4" y="0"/>
                  </a:lnTo>
                  <a:lnTo>
                    <a:pt x="4" y="0"/>
                  </a:lnTo>
                  <a:lnTo>
                    <a:pt x="4" y="3"/>
                  </a:lnTo>
                  <a:lnTo>
                    <a:pt x="0" y="11"/>
                  </a:lnTo>
                  <a:lnTo>
                    <a:pt x="4" y="15"/>
                  </a:lnTo>
                  <a:lnTo>
                    <a:pt x="4" y="18"/>
                  </a:lnTo>
                  <a:lnTo>
                    <a:pt x="0" y="22"/>
                  </a:lnTo>
                  <a:lnTo>
                    <a:pt x="0" y="26"/>
                  </a:lnTo>
                  <a:lnTo>
                    <a:pt x="0" y="29"/>
                  </a:lnTo>
                  <a:lnTo>
                    <a:pt x="4" y="37"/>
                  </a:lnTo>
                  <a:lnTo>
                    <a:pt x="8" y="156"/>
                  </a:lnTo>
                  <a:lnTo>
                    <a:pt x="204" y="156"/>
                  </a:lnTo>
                  <a:lnTo>
                    <a:pt x="204" y="156"/>
                  </a:lnTo>
                  <a:lnTo>
                    <a:pt x="200" y="152"/>
                  </a:lnTo>
                  <a:lnTo>
                    <a:pt x="196" y="152"/>
                  </a:lnTo>
                  <a:lnTo>
                    <a:pt x="196" y="148"/>
                  </a:lnTo>
                  <a:lnTo>
                    <a:pt x="193" y="148"/>
                  </a:lnTo>
                  <a:lnTo>
                    <a:pt x="193" y="144"/>
                  </a:lnTo>
                  <a:lnTo>
                    <a:pt x="189" y="144"/>
                  </a:lnTo>
                  <a:lnTo>
                    <a:pt x="185" y="144"/>
                  </a:lnTo>
                  <a:lnTo>
                    <a:pt x="182" y="141"/>
                  </a:lnTo>
                  <a:lnTo>
                    <a:pt x="178" y="133"/>
                  </a:lnTo>
                  <a:lnTo>
                    <a:pt x="178" y="130"/>
                  </a:lnTo>
                  <a:lnTo>
                    <a:pt x="178" y="126"/>
                  </a:lnTo>
                  <a:lnTo>
                    <a:pt x="178" y="126"/>
                  </a:lnTo>
                  <a:lnTo>
                    <a:pt x="178" y="126"/>
                  </a:lnTo>
                  <a:lnTo>
                    <a:pt x="178" y="126"/>
                  </a:lnTo>
                  <a:lnTo>
                    <a:pt x="185" y="126"/>
                  </a:lnTo>
                  <a:lnTo>
                    <a:pt x="182" y="122"/>
                  </a:lnTo>
                  <a:lnTo>
                    <a:pt x="182" y="122"/>
                  </a:lnTo>
                  <a:lnTo>
                    <a:pt x="178" y="118"/>
                  </a:lnTo>
                  <a:lnTo>
                    <a:pt x="178" y="118"/>
                  </a:lnTo>
                  <a:lnTo>
                    <a:pt x="178" y="118"/>
                  </a:lnTo>
                  <a:lnTo>
                    <a:pt x="174" y="118"/>
                  </a:lnTo>
                  <a:lnTo>
                    <a:pt x="174" y="115"/>
                  </a:lnTo>
                  <a:lnTo>
                    <a:pt x="167" y="104"/>
                  </a:lnTo>
                  <a:lnTo>
                    <a:pt x="163" y="104"/>
                  </a:lnTo>
                  <a:lnTo>
                    <a:pt x="163" y="100"/>
                  </a:lnTo>
                  <a:lnTo>
                    <a:pt x="152" y="85"/>
                  </a:lnTo>
                  <a:lnTo>
                    <a:pt x="152" y="81"/>
                  </a:lnTo>
                  <a:lnTo>
                    <a:pt x="152" y="81"/>
                  </a:lnTo>
                  <a:lnTo>
                    <a:pt x="152" y="74"/>
                  </a:lnTo>
                  <a:lnTo>
                    <a:pt x="148" y="74"/>
                  </a:lnTo>
                  <a:lnTo>
                    <a:pt x="148" y="70"/>
                  </a:lnTo>
                  <a:lnTo>
                    <a:pt x="145" y="66"/>
                  </a:lnTo>
                  <a:lnTo>
                    <a:pt x="145" y="63"/>
                  </a:lnTo>
                  <a:lnTo>
                    <a:pt x="145" y="63"/>
                  </a:lnTo>
                  <a:lnTo>
                    <a:pt x="145" y="59"/>
                  </a:lnTo>
                  <a:lnTo>
                    <a:pt x="133" y="52"/>
                  </a:lnTo>
                  <a:lnTo>
                    <a:pt x="133" y="48"/>
                  </a:lnTo>
                  <a:lnTo>
                    <a:pt x="126" y="44"/>
                  </a:lnTo>
                  <a:lnTo>
                    <a:pt x="126" y="41"/>
                  </a:lnTo>
                  <a:lnTo>
                    <a:pt x="122" y="37"/>
                  </a:lnTo>
                  <a:lnTo>
                    <a:pt x="122" y="33"/>
                  </a:lnTo>
                  <a:lnTo>
                    <a:pt x="122" y="29"/>
                  </a:lnTo>
                  <a:lnTo>
                    <a:pt x="122" y="29"/>
                  </a:lnTo>
                  <a:lnTo>
                    <a:pt x="126" y="29"/>
                  </a:lnTo>
                  <a:lnTo>
                    <a:pt x="126" y="29"/>
                  </a:lnTo>
                  <a:lnTo>
                    <a:pt x="126" y="33"/>
                  </a:lnTo>
                  <a:lnTo>
                    <a:pt x="130" y="37"/>
                  </a:lnTo>
                  <a:lnTo>
                    <a:pt x="130" y="37"/>
                  </a:lnTo>
                  <a:lnTo>
                    <a:pt x="137" y="44"/>
                  </a:lnTo>
                  <a:lnTo>
                    <a:pt x="137" y="44"/>
                  </a:lnTo>
                  <a:lnTo>
                    <a:pt x="137" y="48"/>
                  </a:lnTo>
                  <a:lnTo>
                    <a:pt x="141" y="52"/>
                  </a:lnTo>
                  <a:lnTo>
                    <a:pt x="141" y="52"/>
                  </a:lnTo>
                  <a:lnTo>
                    <a:pt x="152" y="63"/>
                  </a:lnTo>
                  <a:lnTo>
                    <a:pt x="156" y="63"/>
                  </a:lnTo>
                  <a:lnTo>
                    <a:pt x="156" y="63"/>
                  </a:lnTo>
                  <a:lnTo>
                    <a:pt x="156" y="63"/>
                  </a:lnTo>
                  <a:lnTo>
                    <a:pt x="159" y="59"/>
                  </a:lnTo>
                  <a:lnTo>
                    <a:pt x="159" y="55"/>
                  </a:lnTo>
                  <a:lnTo>
                    <a:pt x="159" y="55"/>
                  </a:lnTo>
                  <a:lnTo>
                    <a:pt x="159" y="48"/>
                  </a:lnTo>
                  <a:lnTo>
                    <a:pt x="159" y="44"/>
                  </a:lnTo>
                  <a:lnTo>
                    <a:pt x="163" y="37"/>
                  </a:lnTo>
                  <a:lnTo>
                    <a:pt x="163" y="3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04" name="Freeform 99"/>
            <p:cNvSpPr>
              <a:spLocks/>
            </p:cNvSpPr>
            <p:nvPr/>
          </p:nvSpPr>
          <p:spPr bwMode="auto">
            <a:xfrm>
              <a:off x="4754921" y="2747520"/>
              <a:ext cx="347390" cy="361544"/>
            </a:xfrm>
            <a:custGeom>
              <a:avLst/>
              <a:gdLst>
                <a:gd name="T0" fmla="*/ 241 w 270"/>
                <a:gd name="T1" fmla="*/ 3 h 281"/>
                <a:gd name="T2" fmla="*/ 245 w 270"/>
                <a:gd name="T3" fmla="*/ 11 h 281"/>
                <a:gd name="T4" fmla="*/ 245 w 270"/>
                <a:gd name="T5" fmla="*/ 11 h 281"/>
                <a:gd name="T6" fmla="*/ 248 w 270"/>
                <a:gd name="T7" fmla="*/ 37 h 281"/>
                <a:gd name="T8" fmla="*/ 263 w 270"/>
                <a:gd name="T9" fmla="*/ 55 h 281"/>
                <a:gd name="T10" fmla="*/ 270 w 270"/>
                <a:gd name="T11" fmla="*/ 63 h 281"/>
                <a:gd name="T12" fmla="*/ 256 w 270"/>
                <a:gd name="T13" fmla="*/ 70 h 281"/>
                <a:gd name="T14" fmla="*/ 248 w 270"/>
                <a:gd name="T15" fmla="*/ 74 h 281"/>
                <a:gd name="T16" fmla="*/ 248 w 270"/>
                <a:gd name="T17" fmla="*/ 85 h 281"/>
                <a:gd name="T18" fmla="*/ 241 w 270"/>
                <a:gd name="T19" fmla="*/ 103 h 281"/>
                <a:gd name="T20" fmla="*/ 241 w 270"/>
                <a:gd name="T21" fmla="*/ 118 h 281"/>
                <a:gd name="T22" fmla="*/ 233 w 270"/>
                <a:gd name="T23" fmla="*/ 140 h 281"/>
                <a:gd name="T24" fmla="*/ 226 w 270"/>
                <a:gd name="T25" fmla="*/ 152 h 281"/>
                <a:gd name="T26" fmla="*/ 211 w 270"/>
                <a:gd name="T27" fmla="*/ 170 h 281"/>
                <a:gd name="T28" fmla="*/ 208 w 270"/>
                <a:gd name="T29" fmla="*/ 185 h 281"/>
                <a:gd name="T30" fmla="*/ 200 w 270"/>
                <a:gd name="T31" fmla="*/ 207 h 281"/>
                <a:gd name="T32" fmla="*/ 189 w 270"/>
                <a:gd name="T33" fmla="*/ 207 h 281"/>
                <a:gd name="T34" fmla="*/ 189 w 270"/>
                <a:gd name="T35" fmla="*/ 218 h 281"/>
                <a:gd name="T36" fmla="*/ 204 w 270"/>
                <a:gd name="T37" fmla="*/ 222 h 281"/>
                <a:gd name="T38" fmla="*/ 211 w 270"/>
                <a:gd name="T39" fmla="*/ 233 h 281"/>
                <a:gd name="T40" fmla="*/ 222 w 270"/>
                <a:gd name="T41" fmla="*/ 248 h 281"/>
                <a:gd name="T42" fmla="*/ 208 w 270"/>
                <a:gd name="T43" fmla="*/ 267 h 281"/>
                <a:gd name="T44" fmla="*/ 200 w 270"/>
                <a:gd name="T45" fmla="*/ 274 h 281"/>
                <a:gd name="T46" fmla="*/ 182 w 270"/>
                <a:gd name="T47" fmla="*/ 278 h 281"/>
                <a:gd name="T48" fmla="*/ 174 w 270"/>
                <a:gd name="T49" fmla="*/ 281 h 281"/>
                <a:gd name="T50" fmla="*/ 159 w 270"/>
                <a:gd name="T51" fmla="*/ 278 h 281"/>
                <a:gd name="T52" fmla="*/ 152 w 270"/>
                <a:gd name="T53" fmla="*/ 281 h 281"/>
                <a:gd name="T54" fmla="*/ 145 w 270"/>
                <a:gd name="T55" fmla="*/ 278 h 281"/>
                <a:gd name="T56" fmla="*/ 137 w 270"/>
                <a:gd name="T57" fmla="*/ 270 h 281"/>
                <a:gd name="T58" fmla="*/ 126 w 270"/>
                <a:gd name="T59" fmla="*/ 263 h 281"/>
                <a:gd name="T60" fmla="*/ 119 w 270"/>
                <a:gd name="T61" fmla="*/ 267 h 281"/>
                <a:gd name="T62" fmla="*/ 108 w 270"/>
                <a:gd name="T63" fmla="*/ 270 h 281"/>
                <a:gd name="T64" fmla="*/ 96 w 270"/>
                <a:gd name="T65" fmla="*/ 263 h 281"/>
                <a:gd name="T66" fmla="*/ 89 w 270"/>
                <a:gd name="T67" fmla="*/ 255 h 281"/>
                <a:gd name="T68" fmla="*/ 78 w 270"/>
                <a:gd name="T69" fmla="*/ 244 h 281"/>
                <a:gd name="T70" fmla="*/ 74 w 270"/>
                <a:gd name="T71" fmla="*/ 237 h 281"/>
                <a:gd name="T72" fmla="*/ 63 w 270"/>
                <a:gd name="T73" fmla="*/ 226 h 281"/>
                <a:gd name="T74" fmla="*/ 56 w 270"/>
                <a:gd name="T75" fmla="*/ 222 h 281"/>
                <a:gd name="T76" fmla="*/ 52 w 270"/>
                <a:gd name="T77" fmla="*/ 215 h 281"/>
                <a:gd name="T78" fmla="*/ 37 w 270"/>
                <a:gd name="T79" fmla="*/ 207 h 281"/>
                <a:gd name="T80" fmla="*/ 33 w 270"/>
                <a:gd name="T81" fmla="*/ 204 h 281"/>
                <a:gd name="T82" fmla="*/ 26 w 270"/>
                <a:gd name="T83" fmla="*/ 192 h 281"/>
                <a:gd name="T84" fmla="*/ 19 w 270"/>
                <a:gd name="T85" fmla="*/ 174 h 281"/>
                <a:gd name="T86" fmla="*/ 15 w 270"/>
                <a:gd name="T87" fmla="*/ 166 h 281"/>
                <a:gd name="T88" fmla="*/ 8 w 270"/>
                <a:gd name="T89" fmla="*/ 155 h 281"/>
                <a:gd name="T90" fmla="*/ 8 w 270"/>
                <a:gd name="T91" fmla="*/ 144 h 281"/>
                <a:gd name="T92" fmla="*/ 0 w 270"/>
                <a:gd name="T93" fmla="*/ 140 h 281"/>
                <a:gd name="T94" fmla="*/ 4 w 270"/>
                <a:gd name="T95" fmla="*/ 126 h 281"/>
                <a:gd name="T96" fmla="*/ 8 w 270"/>
                <a:gd name="T97" fmla="*/ 115 h 281"/>
                <a:gd name="T98" fmla="*/ 15 w 270"/>
                <a:gd name="T99" fmla="*/ 100 h 281"/>
                <a:gd name="T100" fmla="*/ 33 w 270"/>
                <a:gd name="T101" fmla="*/ 96 h 281"/>
                <a:gd name="T102" fmla="*/ 45 w 270"/>
                <a:gd name="T103"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 h="281">
                  <a:moveTo>
                    <a:pt x="45" y="0"/>
                  </a:moveTo>
                  <a:lnTo>
                    <a:pt x="241" y="0"/>
                  </a:lnTo>
                  <a:lnTo>
                    <a:pt x="241" y="0"/>
                  </a:lnTo>
                  <a:lnTo>
                    <a:pt x="241" y="3"/>
                  </a:lnTo>
                  <a:lnTo>
                    <a:pt x="241" y="3"/>
                  </a:lnTo>
                  <a:lnTo>
                    <a:pt x="241" y="3"/>
                  </a:lnTo>
                  <a:lnTo>
                    <a:pt x="241" y="3"/>
                  </a:lnTo>
                  <a:lnTo>
                    <a:pt x="241" y="3"/>
                  </a:lnTo>
                  <a:lnTo>
                    <a:pt x="241" y="7"/>
                  </a:lnTo>
                  <a:lnTo>
                    <a:pt x="245" y="11"/>
                  </a:lnTo>
                  <a:lnTo>
                    <a:pt x="248" y="14"/>
                  </a:lnTo>
                  <a:lnTo>
                    <a:pt x="248" y="14"/>
                  </a:lnTo>
                  <a:lnTo>
                    <a:pt x="245" y="14"/>
                  </a:lnTo>
                  <a:lnTo>
                    <a:pt x="245" y="14"/>
                  </a:lnTo>
                  <a:lnTo>
                    <a:pt x="245" y="11"/>
                  </a:lnTo>
                  <a:lnTo>
                    <a:pt x="245" y="14"/>
                  </a:lnTo>
                  <a:lnTo>
                    <a:pt x="245" y="14"/>
                  </a:lnTo>
                  <a:lnTo>
                    <a:pt x="248" y="25"/>
                  </a:lnTo>
                  <a:lnTo>
                    <a:pt x="248" y="33"/>
                  </a:lnTo>
                  <a:lnTo>
                    <a:pt x="248" y="37"/>
                  </a:lnTo>
                  <a:lnTo>
                    <a:pt x="252" y="44"/>
                  </a:lnTo>
                  <a:lnTo>
                    <a:pt x="252" y="48"/>
                  </a:lnTo>
                  <a:lnTo>
                    <a:pt x="256" y="48"/>
                  </a:lnTo>
                  <a:lnTo>
                    <a:pt x="263" y="55"/>
                  </a:lnTo>
                  <a:lnTo>
                    <a:pt x="263" y="55"/>
                  </a:lnTo>
                  <a:lnTo>
                    <a:pt x="267" y="55"/>
                  </a:lnTo>
                  <a:lnTo>
                    <a:pt x="270" y="59"/>
                  </a:lnTo>
                  <a:lnTo>
                    <a:pt x="270" y="59"/>
                  </a:lnTo>
                  <a:lnTo>
                    <a:pt x="270" y="59"/>
                  </a:lnTo>
                  <a:lnTo>
                    <a:pt x="270" y="63"/>
                  </a:lnTo>
                  <a:lnTo>
                    <a:pt x="267" y="66"/>
                  </a:lnTo>
                  <a:lnTo>
                    <a:pt x="263" y="66"/>
                  </a:lnTo>
                  <a:lnTo>
                    <a:pt x="263" y="66"/>
                  </a:lnTo>
                  <a:lnTo>
                    <a:pt x="259" y="66"/>
                  </a:lnTo>
                  <a:lnTo>
                    <a:pt x="256" y="70"/>
                  </a:lnTo>
                  <a:lnTo>
                    <a:pt x="252" y="70"/>
                  </a:lnTo>
                  <a:lnTo>
                    <a:pt x="252" y="70"/>
                  </a:lnTo>
                  <a:lnTo>
                    <a:pt x="256" y="74"/>
                  </a:lnTo>
                  <a:lnTo>
                    <a:pt x="252" y="74"/>
                  </a:lnTo>
                  <a:lnTo>
                    <a:pt x="248" y="74"/>
                  </a:lnTo>
                  <a:lnTo>
                    <a:pt x="248" y="74"/>
                  </a:lnTo>
                  <a:lnTo>
                    <a:pt x="248" y="77"/>
                  </a:lnTo>
                  <a:lnTo>
                    <a:pt x="245" y="81"/>
                  </a:lnTo>
                  <a:lnTo>
                    <a:pt x="248" y="81"/>
                  </a:lnTo>
                  <a:lnTo>
                    <a:pt x="248" y="85"/>
                  </a:lnTo>
                  <a:lnTo>
                    <a:pt x="248" y="85"/>
                  </a:lnTo>
                  <a:lnTo>
                    <a:pt x="245" y="89"/>
                  </a:lnTo>
                  <a:lnTo>
                    <a:pt x="245" y="96"/>
                  </a:lnTo>
                  <a:lnTo>
                    <a:pt x="241" y="100"/>
                  </a:lnTo>
                  <a:lnTo>
                    <a:pt x="241" y="103"/>
                  </a:lnTo>
                  <a:lnTo>
                    <a:pt x="241" y="103"/>
                  </a:lnTo>
                  <a:lnTo>
                    <a:pt x="237" y="107"/>
                  </a:lnTo>
                  <a:lnTo>
                    <a:pt x="241" y="115"/>
                  </a:lnTo>
                  <a:lnTo>
                    <a:pt x="241" y="118"/>
                  </a:lnTo>
                  <a:lnTo>
                    <a:pt x="241" y="118"/>
                  </a:lnTo>
                  <a:lnTo>
                    <a:pt x="241" y="118"/>
                  </a:lnTo>
                  <a:lnTo>
                    <a:pt x="241" y="122"/>
                  </a:lnTo>
                  <a:lnTo>
                    <a:pt x="241" y="129"/>
                  </a:lnTo>
                  <a:lnTo>
                    <a:pt x="233" y="137"/>
                  </a:lnTo>
                  <a:lnTo>
                    <a:pt x="233" y="140"/>
                  </a:lnTo>
                  <a:lnTo>
                    <a:pt x="233" y="140"/>
                  </a:lnTo>
                  <a:lnTo>
                    <a:pt x="230" y="140"/>
                  </a:lnTo>
                  <a:lnTo>
                    <a:pt x="230" y="144"/>
                  </a:lnTo>
                  <a:lnTo>
                    <a:pt x="226" y="148"/>
                  </a:lnTo>
                  <a:lnTo>
                    <a:pt x="226" y="152"/>
                  </a:lnTo>
                  <a:lnTo>
                    <a:pt x="219" y="155"/>
                  </a:lnTo>
                  <a:lnTo>
                    <a:pt x="219" y="159"/>
                  </a:lnTo>
                  <a:lnTo>
                    <a:pt x="215" y="170"/>
                  </a:lnTo>
                  <a:lnTo>
                    <a:pt x="211" y="170"/>
                  </a:lnTo>
                  <a:lnTo>
                    <a:pt x="211" y="170"/>
                  </a:lnTo>
                  <a:lnTo>
                    <a:pt x="211" y="170"/>
                  </a:lnTo>
                  <a:lnTo>
                    <a:pt x="208" y="178"/>
                  </a:lnTo>
                  <a:lnTo>
                    <a:pt x="208" y="178"/>
                  </a:lnTo>
                  <a:lnTo>
                    <a:pt x="208" y="181"/>
                  </a:lnTo>
                  <a:lnTo>
                    <a:pt x="208" y="185"/>
                  </a:lnTo>
                  <a:lnTo>
                    <a:pt x="204" y="189"/>
                  </a:lnTo>
                  <a:lnTo>
                    <a:pt x="204" y="192"/>
                  </a:lnTo>
                  <a:lnTo>
                    <a:pt x="204" y="196"/>
                  </a:lnTo>
                  <a:lnTo>
                    <a:pt x="204" y="204"/>
                  </a:lnTo>
                  <a:lnTo>
                    <a:pt x="200" y="207"/>
                  </a:lnTo>
                  <a:lnTo>
                    <a:pt x="200" y="207"/>
                  </a:lnTo>
                  <a:lnTo>
                    <a:pt x="196" y="207"/>
                  </a:lnTo>
                  <a:lnTo>
                    <a:pt x="196" y="207"/>
                  </a:lnTo>
                  <a:lnTo>
                    <a:pt x="193" y="207"/>
                  </a:lnTo>
                  <a:lnTo>
                    <a:pt x="189" y="207"/>
                  </a:lnTo>
                  <a:lnTo>
                    <a:pt x="189" y="211"/>
                  </a:lnTo>
                  <a:lnTo>
                    <a:pt x="189" y="211"/>
                  </a:lnTo>
                  <a:lnTo>
                    <a:pt x="185" y="215"/>
                  </a:lnTo>
                  <a:lnTo>
                    <a:pt x="185" y="215"/>
                  </a:lnTo>
                  <a:lnTo>
                    <a:pt x="189" y="218"/>
                  </a:lnTo>
                  <a:lnTo>
                    <a:pt x="196" y="215"/>
                  </a:lnTo>
                  <a:lnTo>
                    <a:pt x="196" y="218"/>
                  </a:lnTo>
                  <a:lnTo>
                    <a:pt x="200" y="222"/>
                  </a:lnTo>
                  <a:lnTo>
                    <a:pt x="200" y="222"/>
                  </a:lnTo>
                  <a:lnTo>
                    <a:pt x="204" y="222"/>
                  </a:lnTo>
                  <a:lnTo>
                    <a:pt x="204" y="230"/>
                  </a:lnTo>
                  <a:lnTo>
                    <a:pt x="208" y="230"/>
                  </a:lnTo>
                  <a:lnTo>
                    <a:pt x="208" y="230"/>
                  </a:lnTo>
                  <a:lnTo>
                    <a:pt x="211" y="233"/>
                  </a:lnTo>
                  <a:lnTo>
                    <a:pt x="211" y="233"/>
                  </a:lnTo>
                  <a:lnTo>
                    <a:pt x="215" y="233"/>
                  </a:lnTo>
                  <a:lnTo>
                    <a:pt x="215" y="237"/>
                  </a:lnTo>
                  <a:lnTo>
                    <a:pt x="219" y="241"/>
                  </a:lnTo>
                  <a:lnTo>
                    <a:pt x="219" y="244"/>
                  </a:lnTo>
                  <a:lnTo>
                    <a:pt x="222" y="248"/>
                  </a:lnTo>
                  <a:lnTo>
                    <a:pt x="222" y="252"/>
                  </a:lnTo>
                  <a:lnTo>
                    <a:pt x="215" y="259"/>
                  </a:lnTo>
                  <a:lnTo>
                    <a:pt x="211" y="263"/>
                  </a:lnTo>
                  <a:lnTo>
                    <a:pt x="211" y="263"/>
                  </a:lnTo>
                  <a:lnTo>
                    <a:pt x="208" y="267"/>
                  </a:lnTo>
                  <a:lnTo>
                    <a:pt x="208" y="267"/>
                  </a:lnTo>
                  <a:lnTo>
                    <a:pt x="204" y="267"/>
                  </a:lnTo>
                  <a:lnTo>
                    <a:pt x="204" y="270"/>
                  </a:lnTo>
                  <a:lnTo>
                    <a:pt x="204" y="270"/>
                  </a:lnTo>
                  <a:lnTo>
                    <a:pt x="200" y="274"/>
                  </a:lnTo>
                  <a:lnTo>
                    <a:pt x="196" y="274"/>
                  </a:lnTo>
                  <a:lnTo>
                    <a:pt x="193" y="278"/>
                  </a:lnTo>
                  <a:lnTo>
                    <a:pt x="189" y="274"/>
                  </a:lnTo>
                  <a:lnTo>
                    <a:pt x="185" y="274"/>
                  </a:lnTo>
                  <a:lnTo>
                    <a:pt x="182" y="278"/>
                  </a:lnTo>
                  <a:lnTo>
                    <a:pt x="178" y="278"/>
                  </a:lnTo>
                  <a:lnTo>
                    <a:pt x="178" y="278"/>
                  </a:lnTo>
                  <a:lnTo>
                    <a:pt x="174" y="278"/>
                  </a:lnTo>
                  <a:lnTo>
                    <a:pt x="174" y="278"/>
                  </a:lnTo>
                  <a:lnTo>
                    <a:pt x="174" y="281"/>
                  </a:lnTo>
                  <a:lnTo>
                    <a:pt x="170" y="281"/>
                  </a:lnTo>
                  <a:lnTo>
                    <a:pt x="167" y="281"/>
                  </a:lnTo>
                  <a:lnTo>
                    <a:pt x="167" y="278"/>
                  </a:lnTo>
                  <a:lnTo>
                    <a:pt x="163" y="278"/>
                  </a:lnTo>
                  <a:lnTo>
                    <a:pt x="159" y="278"/>
                  </a:lnTo>
                  <a:lnTo>
                    <a:pt x="156" y="278"/>
                  </a:lnTo>
                  <a:lnTo>
                    <a:pt x="152" y="274"/>
                  </a:lnTo>
                  <a:lnTo>
                    <a:pt x="152" y="278"/>
                  </a:lnTo>
                  <a:lnTo>
                    <a:pt x="152" y="278"/>
                  </a:lnTo>
                  <a:lnTo>
                    <a:pt x="152" y="281"/>
                  </a:lnTo>
                  <a:lnTo>
                    <a:pt x="152" y="281"/>
                  </a:lnTo>
                  <a:lnTo>
                    <a:pt x="152" y="281"/>
                  </a:lnTo>
                  <a:lnTo>
                    <a:pt x="148" y="281"/>
                  </a:lnTo>
                  <a:lnTo>
                    <a:pt x="145" y="281"/>
                  </a:lnTo>
                  <a:lnTo>
                    <a:pt x="145" y="278"/>
                  </a:lnTo>
                  <a:lnTo>
                    <a:pt x="145" y="278"/>
                  </a:lnTo>
                  <a:lnTo>
                    <a:pt x="145" y="274"/>
                  </a:lnTo>
                  <a:lnTo>
                    <a:pt x="141" y="274"/>
                  </a:lnTo>
                  <a:lnTo>
                    <a:pt x="141" y="270"/>
                  </a:lnTo>
                  <a:lnTo>
                    <a:pt x="137" y="270"/>
                  </a:lnTo>
                  <a:lnTo>
                    <a:pt x="137" y="270"/>
                  </a:lnTo>
                  <a:lnTo>
                    <a:pt x="133" y="267"/>
                  </a:lnTo>
                  <a:lnTo>
                    <a:pt x="130" y="263"/>
                  </a:lnTo>
                  <a:lnTo>
                    <a:pt x="130" y="263"/>
                  </a:lnTo>
                  <a:lnTo>
                    <a:pt x="126" y="263"/>
                  </a:lnTo>
                  <a:lnTo>
                    <a:pt x="126" y="263"/>
                  </a:lnTo>
                  <a:lnTo>
                    <a:pt x="122" y="267"/>
                  </a:lnTo>
                  <a:lnTo>
                    <a:pt x="119" y="267"/>
                  </a:lnTo>
                  <a:lnTo>
                    <a:pt x="119" y="267"/>
                  </a:lnTo>
                  <a:lnTo>
                    <a:pt x="119" y="267"/>
                  </a:lnTo>
                  <a:lnTo>
                    <a:pt x="115" y="267"/>
                  </a:lnTo>
                  <a:lnTo>
                    <a:pt x="111" y="267"/>
                  </a:lnTo>
                  <a:lnTo>
                    <a:pt x="111" y="267"/>
                  </a:lnTo>
                  <a:lnTo>
                    <a:pt x="108" y="270"/>
                  </a:lnTo>
                  <a:lnTo>
                    <a:pt x="108" y="270"/>
                  </a:lnTo>
                  <a:lnTo>
                    <a:pt x="104" y="267"/>
                  </a:lnTo>
                  <a:lnTo>
                    <a:pt x="100" y="267"/>
                  </a:lnTo>
                  <a:lnTo>
                    <a:pt x="100" y="263"/>
                  </a:lnTo>
                  <a:lnTo>
                    <a:pt x="96" y="263"/>
                  </a:lnTo>
                  <a:lnTo>
                    <a:pt x="96" y="263"/>
                  </a:lnTo>
                  <a:lnTo>
                    <a:pt x="93" y="259"/>
                  </a:lnTo>
                  <a:lnTo>
                    <a:pt x="93" y="259"/>
                  </a:lnTo>
                  <a:lnTo>
                    <a:pt x="93" y="259"/>
                  </a:lnTo>
                  <a:lnTo>
                    <a:pt x="93" y="255"/>
                  </a:lnTo>
                  <a:lnTo>
                    <a:pt x="89" y="255"/>
                  </a:lnTo>
                  <a:lnTo>
                    <a:pt x="89" y="252"/>
                  </a:lnTo>
                  <a:lnTo>
                    <a:pt x="85" y="248"/>
                  </a:lnTo>
                  <a:lnTo>
                    <a:pt x="89" y="248"/>
                  </a:lnTo>
                  <a:lnTo>
                    <a:pt x="85" y="244"/>
                  </a:lnTo>
                  <a:lnTo>
                    <a:pt x="78" y="244"/>
                  </a:lnTo>
                  <a:lnTo>
                    <a:pt x="78" y="244"/>
                  </a:lnTo>
                  <a:lnTo>
                    <a:pt x="78" y="241"/>
                  </a:lnTo>
                  <a:lnTo>
                    <a:pt x="78" y="241"/>
                  </a:lnTo>
                  <a:lnTo>
                    <a:pt x="74" y="237"/>
                  </a:lnTo>
                  <a:lnTo>
                    <a:pt x="74" y="237"/>
                  </a:lnTo>
                  <a:lnTo>
                    <a:pt x="71" y="233"/>
                  </a:lnTo>
                  <a:lnTo>
                    <a:pt x="71" y="230"/>
                  </a:lnTo>
                  <a:lnTo>
                    <a:pt x="67" y="226"/>
                  </a:lnTo>
                  <a:lnTo>
                    <a:pt x="63" y="230"/>
                  </a:lnTo>
                  <a:lnTo>
                    <a:pt x="63" y="226"/>
                  </a:lnTo>
                  <a:lnTo>
                    <a:pt x="59" y="226"/>
                  </a:lnTo>
                  <a:lnTo>
                    <a:pt x="59" y="226"/>
                  </a:lnTo>
                  <a:lnTo>
                    <a:pt x="56" y="222"/>
                  </a:lnTo>
                  <a:lnTo>
                    <a:pt x="56" y="222"/>
                  </a:lnTo>
                  <a:lnTo>
                    <a:pt x="56" y="222"/>
                  </a:lnTo>
                  <a:lnTo>
                    <a:pt x="59" y="218"/>
                  </a:lnTo>
                  <a:lnTo>
                    <a:pt x="59" y="218"/>
                  </a:lnTo>
                  <a:lnTo>
                    <a:pt x="56" y="215"/>
                  </a:lnTo>
                  <a:lnTo>
                    <a:pt x="56" y="215"/>
                  </a:lnTo>
                  <a:lnTo>
                    <a:pt x="52" y="215"/>
                  </a:lnTo>
                  <a:lnTo>
                    <a:pt x="52" y="211"/>
                  </a:lnTo>
                  <a:lnTo>
                    <a:pt x="48" y="211"/>
                  </a:lnTo>
                  <a:lnTo>
                    <a:pt x="45" y="211"/>
                  </a:lnTo>
                  <a:lnTo>
                    <a:pt x="41" y="211"/>
                  </a:lnTo>
                  <a:lnTo>
                    <a:pt x="37" y="207"/>
                  </a:lnTo>
                  <a:lnTo>
                    <a:pt x="37" y="204"/>
                  </a:lnTo>
                  <a:lnTo>
                    <a:pt x="41" y="204"/>
                  </a:lnTo>
                  <a:lnTo>
                    <a:pt x="37" y="200"/>
                  </a:lnTo>
                  <a:lnTo>
                    <a:pt x="33" y="200"/>
                  </a:lnTo>
                  <a:lnTo>
                    <a:pt x="33" y="204"/>
                  </a:lnTo>
                  <a:lnTo>
                    <a:pt x="26" y="204"/>
                  </a:lnTo>
                  <a:lnTo>
                    <a:pt x="26" y="200"/>
                  </a:lnTo>
                  <a:lnTo>
                    <a:pt x="26" y="196"/>
                  </a:lnTo>
                  <a:lnTo>
                    <a:pt x="26" y="192"/>
                  </a:lnTo>
                  <a:lnTo>
                    <a:pt x="26" y="192"/>
                  </a:lnTo>
                  <a:lnTo>
                    <a:pt x="30" y="189"/>
                  </a:lnTo>
                  <a:lnTo>
                    <a:pt x="26" y="185"/>
                  </a:lnTo>
                  <a:lnTo>
                    <a:pt x="22" y="181"/>
                  </a:lnTo>
                  <a:lnTo>
                    <a:pt x="19" y="174"/>
                  </a:lnTo>
                  <a:lnTo>
                    <a:pt x="19" y="174"/>
                  </a:lnTo>
                  <a:lnTo>
                    <a:pt x="15" y="170"/>
                  </a:lnTo>
                  <a:lnTo>
                    <a:pt x="15" y="170"/>
                  </a:lnTo>
                  <a:lnTo>
                    <a:pt x="15" y="170"/>
                  </a:lnTo>
                  <a:lnTo>
                    <a:pt x="15" y="166"/>
                  </a:lnTo>
                  <a:lnTo>
                    <a:pt x="15" y="166"/>
                  </a:lnTo>
                  <a:lnTo>
                    <a:pt x="15" y="163"/>
                  </a:lnTo>
                  <a:lnTo>
                    <a:pt x="15" y="163"/>
                  </a:lnTo>
                  <a:lnTo>
                    <a:pt x="15" y="159"/>
                  </a:lnTo>
                  <a:lnTo>
                    <a:pt x="8" y="159"/>
                  </a:lnTo>
                  <a:lnTo>
                    <a:pt x="8" y="155"/>
                  </a:lnTo>
                  <a:lnTo>
                    <a:pt x="8" y="152"/>
                  </a:lnTo>
                  <a:lnTo>
                    <a:pt x="8" y="148"/>
                  </a:lnTo>
                  <a:lnTo>
                    <a:pt x="8" y="148"/>
                  </a:lnTo>
                  <a:lnTo>
                    <a:pt x="4" y="144"/>
                  </a:lnTo>
                  <a:lnTo>
                    <a:pt x="8" y="144"/>
                  </a:lnTo>
                  <a:lnTo>
                    <a:pt x="8" y="140"/>
                  </a:lnTo>
                  <a:lnTo>
                    <a:pt x="4" y="140"/>
                  </a:lnTo>
                  <a:lnTo>
                    <a:pt x="0" y="144"/>
                  </a:lnTo>
                  <a:lnTo>
                    <a:pt x="0" y="144"/>
                  </a:lnTo>
                  <a:lnTo>
                    <a:pt x="0" y="140"/>
                  </a:lnTo>
                  <a:lnTo>
                    <a:pt x="4" y="133"/>
                  </a:lnTo>
                  <a:lnTo>
                    <a:pt x="8" y="133"/>
                  </a:lnTo>
                  <a:lnTo>
                    <a:pt x="8" y="129"/>
                  </a:lnTo>
                  <a:lnTo>
                    <a:pt x="4" y="126"/>
                  </a:lnTo>
                  <a:lnTo>
                    <a:pt x="4" y="126"/>
                  </a:lnTo>
                  <a:lnTo>
                    <a:pt x="8" y="122"/>
                  </a:lnTo>
                  <a:lnTo>
                    <a:pt x="8" y="118"/>
                  </a:lnTo>
                  <a:lnTo>
                    <a:pt x="8" y="118"/>
                  </a:lnTo>
                  <a:lnTo>
                    <a:pt x="8" y="115"/>
                  </a:lnTo>
                  <a:lnTo>
                    <a:pt x="8" y="115"/>
                  </a:lnTo>
                  <a:lnTo>
                    <a:pt x="11" y="115"/>
                  </a:lnTo>
                  <a:lnTo>
                    <a:pt x="15" y="107"/>
                  </a:lnTo>
                  <a:lnTo>
                    <a:pt x="19" y="103"/>
                  </a:lnTo>
                  <a:lnTo>
                    <a:pt x="15" y="103"/>
                  </a:lnTo>
                  <a:lnTo>
                    <a:pt x="15" y="100"/>
                  </a:lnTo>
                  <a:lnTo>
                    <a:pt x="19" y="96"/>
                  </a:lnTo>
                  <a:lnTo>
                    <a:pt x="22" y="96"/>
                  </a:lnTo>
                  <a:lnTo>
                    <a:pt x="26" y="96"/>
                  </a:lnTo>
                  <a:lnTo>
                    <a:pt x="30" y="96"/>
                  </a:lnTo>
                  <a:lnTo>
                    <a:pt x="33" y="96"/>
                  </a:lnTo>
                  <a:lnTo>
                    <a:pt x="30" y="37"/>
                  </a:lnTo>
                  <a:lnTo>
                    <a:pt x="30" y="37"/>
                  </a:lnTo>
                  <a:lnTo>
                    <a:pt x="30" y="29"/>
                  </a:lnTo>
                  <a:lnTo>
                    <a:pt x="48" y="29"/>
                  </a:lnTo>
                  <a:lnTo>
                    <a:pt x="4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05" name="Freeform 100"/>
            <p:cNvSpPr>
              <a:spLocks/>
            </p:cNvSpPr>
            <p:nvPr/>
          </p:nvSpPr>
          <p:spPr bwMode="auto">
            <a:xfrm>
              <a:off x="4992947" y="2885191"/>
              <a:ext cx="324231" cy="223874"/>
            </a:xfrm>
            <a:custGeom>
              <a:avLst/>
              <a:gdLst>
                <a:gd name="T0" fmla="*/ 34 w 252"/>
                <a:gd name="T1" fmla="*/ 137 h 174"/>
                <a:gd name="T2" fmla="*/ 30 w 252"/>
                <a:gd name="T3" fmla="*/ 126 h 174"/>
                <a:gd name="T4" fmla="*/ 23 w 252"/>
                <a:gd name="T5" fmla="*/ 123 h 174"/>
                <a:gd name="T6" fmla="*/ 19 w 252"/>
                <a:gd name="T7" fmla="*/ 115 h 174"/>
                <a:gd name="T8" fmla="*/ 11 w 252"/>
                <a:gd name="T9" fmla="*/ 111 h 174"/>
                <a:gd name="T10" fmla="*/ 0 w 252"/>
                <a:gd name="T11" fmla="*/ 108 h 174"/>
                <a:gd name="T12" fmla="*/ 4 w 252"/>
                <a:gd name="T13" fmla="*/ 104 h 174"/>
                <a:gd name="T14" fmla="*/ 11 w 252"/>
                <a:gd name="T15" fmla="*/ 100 h 174"/>
                <a:gd name="T16" fmla="*/ 15 w 252"/>
                <a:gd name="T17" fmla="*/ 100 h 174"/>
                <a:gd name="T18" fmla="*/ 19 w 252"/>
                <a:gd name="T19" fmla="*/ 85 h 174"/>
                <a:gd name="T20" fmla="*/ 23 w 252"/>
                <a:gd name="T21" fmla="*/ 74 h 174"/>
                <a:gd name="T22" fmla="*/ 26 w 252"/>
                <a:gd name="T23" fmla="*/ 63 h 174"/>
                <a:gd name="T24" fmla="*/ 30 w 252"/>
                <a:gd name="T25" fmla="*/ 63 h 174"/>
                <a:gd name="T26" fmla="*/ 41 w 252"/>
                <a:gd name="T27" fmla="*/ 45 h 174"/>
                <a:gd name="T28" fmla="*/ 45 w 252"/>
                <a:gd name="T29" fmla="*/ 33 h 174"/>
                <a:gd name="T30" fmla="*/ 48 w 252"/>
                <a:gd name="T31" fmla="*/ 30 h 174"/>
                <a:gd name="T32" fmla="*/ 56 w 252"/>
                <a:gd name="T33" fmla="*/ 11 h 174"/>
                <a:gd name="T34" fmla="*/ 63 w 252"/>
                <a:gd name="T35" fmla="*/ 11 h 174"/>
                <a:gd name="T36" fmla="*/ 71 w 252"/>
                <a:gd name="T37" fmla="*/ 0 h 174"/>
                <a:gd name="T38" fmla="*/ 82 w 252"/>
                <a:gd name="T39" fmla="*/ 8 h 174"/>
                <a:gd name="T40" fmla="*/ 89 w 252"/>
                <a:gd name="T41" fmla="*/ 4 h 174"/>
                <a:gd name="T42" fmla="*/ 97 w 252"/>
                <a:gd name="T43" fmla="*/ 4 h 174"/>
                <a:gd name="T44" fmla="*/ 104 w 252"/>
                <a:gd name="T45" fmla="*/ 8 h 174"/>
                <a:gd name="T46" fmla="*/ 115 w 252"/>
                <a:gd name="T47" fmla="*/ 11 h 174"/>
                <a:gd name="T48" fmla="*/ 126 w 252"/>
                <a:gd name="T49" fmla="*/ 19 h 174"/>
                <a:gd name="T50" fmla="*/ 130 w 252"/>
                <a:gd name="T51" fmla="*/ 22 h 174"/>
                <a:gd name="T52" fmla="*/ 141 w 252"/>
                <a:gd name="T53" fmla="*/ 26 h 174"/>
                <a:gd name="T54" fmla="*/ 145 w 252"/>
                <a:gd name="T55" fmla="*/ 37 h 174"/>
                <a:gd name="T56" fmla="*/ 148 w 252"/>
                <a:gd name="T57" fmla="*/ 41 h 174"/>
                <a:gd name="T58" fmla="*/ 148 w 252"/>
                <a:gd name="T59" fmla="*/ 52 h 174"/>
                <a:gd name="T60" fmla="*/ 145 w 252"/>
                <a:gd name="T61" fmla="*/ 63 h 174"/>
                <a:gd name="T62" fmla="*/ 156 w 252"/>
                <a:gd name="T63" fmla="*/ 59 h 174"/>
                <a:gd name="T64" fmla="*/ 160 w 252"/>
                <a:gd name="T65" fmla="*/ 63 h 174"/>
                <a:gd name="T66" fmla="*/ 171 w 252"/>
                <a:gd name="T67" fmla="*/ 78 h 174"/>
                <a:gd name="T68" fmla="*/ 178 w 252"/>
                <a:gd name="T69" fmla="*/ 89 h 174"/>
                <a:gd name="T70" fmla="*/ 252 w 252"/>
                <a:gd name="T71" fmla="*/ 104 h 174"/>
                <a:gd name="T72" fmla="*/ 178 w 252"/>
                <a:gd name="T73" fmla="*/ 152 h 174"/>
                <a:gd name="T74" fmla="*/ 171 w 252"/>
                <a:gd name="T75" fmla="*/ 156 h 174"/>
                <a:gd name="T76" fmla="*/ 160 w 252"/>
                <a:gd name="T77" fmla="*/ 163 h 174"/>
                <a:gd name="T78" fmla="*/ 148 w 252"/>
                <a:gd name="T79" fmla="*/ 167 h 174"/>
                <a:gd name="T80" fmla="*/ 137 w 252"/>
                <a:gd name="T81" fmla="*/ 167 h 174"/>
                <a:gd name="T82" fmla="*/ 130 w 252"/>
                <a:gd name="T83" fmla="*/ 163 h 174"/>
                <a:gd name="T84" fmla="*/ 119 w 252"/>
                <a:gd name="T85" fmla="*/ 163 h 174"/>
                <a:gd name="T86" fmla="*/ 108 w 252"/>
                <a:gd name="T87" fmla="*/ 174 h 174"/>
                <a:gd name="T88" fmla="*/ 100 w 252"/>
                <a:gd name="T89" fmla="*/ 174 h 174"/>
                <a:gd name="T90" fmla="*/ 85 w 252"/>
                <a:gd name="T91" fmla="*/ 171 h 174"/>
                <a:gd name="T92" fmla="*/ 78 w 252"/>
                <a:gd name="T93" fmla="*/ 167 h 174"/>
                <a:gd name="T94" fmla="*/ 60 w 252"/>
                <a:gd name="T95" fmla="*/ 160 h 174"/>
                <a:gd name="T96" fmla="*/ 48 w 252"/>
                <a:gd name="T97" fmla="*/ 160 h 174"/>
                <a:gd name="T98" fmla="*/ 45 w 252"/>
                <a:gd name="T99" fmla="*/ 145 h 174"/>
                <a:gd name="T100" fmla="*/ 37 w 252"/>
                <a:gd name="T101" fmla="*/ 14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2" h="174">
                  <a:moveTo>
                    <a:pt x="37" y="145"/>
                  </a:moveTo>
                  <a:lnTo>
                    <a:pt x="37" y="141"/>
                  </a:lnTo>
                  <a:lnTo>
                    <a:pt x="34" y="137"/>
                  </a:lnTo>
                  <a:lnTo>
                    <a:pt x="34" y="134"/>
                  </a:lnTo>
                  <a:lnTo>
                    <a:pt x="30" y="130"/>
                  </a:lnTo>
                  <a:lnTo>
                    <a:pt x="30" y="126"/>
                  </a:lnTo>
                  <a:lnTo>
                    <a:pt x="26" y="126"/>
                  </a:lnTo>
                  <a:lnTo>
                    <a:pt x="26" y="126"/>
                  </a:lnTo>
                  <a:lnTo>
                    <a:pt x="23" y="123"/>
                  </a:lnTo>
                  <a:lnTo>
                    <a:pt x="23" y="123"/>
                  </a:lnTo>
                  <a:lnTo>
                    <a:pt x="19" y="123"/>
                  </a:lnTo>
                  <a:lnTo>
                    <a:pt x="19" y="115"/>
                  </a:lnTo>
                  <a:lnTo>
                    <a:pt x="15" y="115"/>
                  </a:lnTo>
                  <a:lnTo>
                    <a:pt x="15" y="115"/>
                  </a:lnTo>
                  <a:lnTo>
                    <a:pt x="11" y="111"/>
                  </a:lnTo>
                  <a:lnTo>
                    <a:pt x="11" y="108"/>
                  </a:lnTo>
                  <a:lnTo>
                    <a:pt x="4" y="111"/>
                  </a:lnTo>
                  <a:lnTo>
                    <a:pt x="0" y="108"/>
                  </a:lnTo>
                  <a:lnTo>
                    <a:pt x="0" y="108"/>
                  </a:lnTo>
                  <a:lnTo>
                    <a:pt x="4" y="104"/>
                  </a:lnTo>
                  <a:lnTo>
                    <a:pt x="4" y="104"/>
                  </a:lnTo>
                  <a:lnTo>
                    <a:pt x="4" y="100"/>
                  </a:lnTo>
                  <a:lnTo>
                    <a:pt x="8" y="100"/>
                  </a:lnTo>
                  <a:lnTo>
                    <a:pt x="11" y="100"/>
                  </a:lnTo>
                  <a:lnTo>
                    <a:pt x="11" y="100"/>
                  </a:lnTo>
                  <a:lnTo>
                    <a:pt x="15" y="100"/>
                  </a:lnTo>
                  <a:lnTo>
                    <a:pt x="15" y="100"/>
                  </a:lnTo>
                  <a:lnTo>
                    <a:pt x="19" y="97"/>
                  </a:lnTo>
                  <a:lnTo>
                    <a:pt x="19" y="89"/>
                  </a:lnTo>
                  <a:lnTo>
                    <a:pt x="19" y="85"/>
                  </a:lnTo>
                  <a:lnTo>
                    <a:pt x="19" y="82"/>
                  </a:lnTo>
                  <a:lnTo>
                    <a:pt x="23" y="78"/>
                  </a:lnTo>
                  <a:lnTo>
                    <a:pt x="23" y="74"/>
                  </a:lnTo>
                  <a:lnTo>
                    <a:pt x="23" y="71"/>
                  </a:lnTo>
                  <a:lnTo>
                    <a:pt x="23" y="71"/>
                  </a:lnTo>
                  <a:lnTo>
                    <a:pt x="26" y="63"/>
                  </a:lnTo>
                  <a:lnTo>
                    <a:pt x="26" y="63"/>
                  </a:lnTo>
                  <a:lnTo>
                    <a:pt x="26" y="63"/>
                  </a:lnTo>
                  <a:lnTo>
                    <a:pt x="30" y="63"/>
                  </a:lnTo>
                  <a:lnTo>
                    <a:pt x="34" y="52"/>
                  </a:lnTo>
                  <a:lnTo>
                    <a:pt x="34" y="48"/>
                  </a:lnTo>
                  <a:lnTo>
                    <a:pt x="41" y="45"/>
                  </a:lnTo>
                  <a:lnTo>
                    <a:pt x="41" y="41"/>
                  </a:lnTo>
                  <a:lnTo>
                    <a:pt x="45" y="37"/>
                  </a:lnTo>
                  <a:lnTo>
                    <a:pt x="45" y="33"/>
                  </a:lnTo>
                  <a:lnTo>
                    <a:pt x="48" y="33"/>
                  </a:lnTo>
                  <a:lnTo>
                    <a:pt x="48" y="33"/>
                  </a:lnTo>
                  <a:lnTo>
                    <a:pt x="48" y="30"/>
                  </a:lnTo>
                  <a:lnTo>
                    <a:pt x="56" y="22"/>
                  </a:lnTo>
                  <a:lnTo>
                    <a:pt x="56" y="15"/>
                  </a:lnTo>
                  <a:lnTo>
                    <a:pt x="56" y="11"/>
                  </a:lnTo>
                  <a:lnTo>
                    <a:pt x="56" y="11"/>
                  </a:lnTo>
                  <a:lnTo>
                    <a:pt x="60" y="11"/>
                  </a:lnTo>
                  <a:lnTo>
                    <a:pt x="63" y="11"/>
                  </a:lnTo>
                  <a:lnTo>
                    <a:pt x="63" y="11"/>
                  </a:lnTo>
                  <a:lnTo>
                    <a:pt x="67" y="11"/>
                  </a:lnTo>
                  <a:lnTo>
                    <a:pt x="71" y="0"/>
                  </a:lnTo>
                  <a:lnTo>
                    <a:pt x="74" y="4"/>
                  </a:lnTo>
                  <a:lnTo>
                    <a:pt x="74" y="4"/>
                  </a:lnTo>
                  <a:lnTo>
                    <a:pt x="82" y="8"/>
                  </a:lnTo>
                  <a:lnTo>
                    <a:pt x="82" y="8"/>
                  </a:lnTo>
                  <a:lnTo>
                    <a:pt x="85" y="4"/>
                  </a:lnTo>
                  <a:lnTo>
                    <a:pt x="89" y="4"/>
                  </a:lnTo>
                  <a:lnTo>
                    <a:pt x="93" y="4"/>
                  </a:lnTo>
                  <a:lnTo>
                    <a:pt x="93" y="4"/>
                  </a:lnTo>
                  <a:lnTo>
                    <a:pt x="97" y="4"/>
                  </a:lnTo>
                  <a:lnTo>
                    <a:pt x="100" y="8"/>
                  </a:lnTo>
                  <a:lnTo>
                    <a:pt x="100" y="8"/>
                  </a:lnTo>
                  <a:lnTo>
                    <a:pt x="104" y="8"/>
                  </a:lnTo>
                  <a:lnTo>
                    <a:pt x="108" y="8"/>
                  </a:lnTo>
                  <a:lnTo>
                    <a:pt x="111" y="11"/>
                  </a:lnTo>
                  <a:lnTo>
                    <a:pt x="115" y="11"/>
                  </a:lnTo>
                  <a:lnTo>
                    <a:pt x="119" y="15"/>
                  </a:lnTo>
                  <a:lnTo>
                    <a:pt x="119" y="19"/>
                  </a:lnTo>
                  <a:lnTo>
                    <a:pt x="126" y="19"/>
                  </a:lnTo>
                  <a:lnTo>
                    <a:pt x="126" y="19"/>
                  </a:lnTo>
                  <a:lnTo>
                    <a:pt x="130" y="19"/>
                  </a:lnTo>
                  <a:lnTo>
                    <a:pt x="130" y="22"/>
                  </a:lnTo>
                  <a:lnTo>
                    <a:pt x="134" y="22"/>
                  </a:lnTo>
                  <a:lnTo>
                    <a:pt x="137" y="26"/>
                  </a:lnTo>
                  <a:lnTo>
                    <a:pt x="141" y="26"/>
                  </a:lnTo>
                  <a:lnTo>
                    <a:pt x="145" y="33"/>
                  </a:lnTo>
                  <a:lnTo>
                    <a:pt x="145" y="33"/>
                  </a:lnTo>
                  <a:lnTo>
                    <a:pt x="145" y="37"/>
                  </a:lnTo>
                  <a:lnTo>
                    <a:pt x="148" y="37"/>
                  </a:lnTo>
                  <a:lnTo>
                    <a:pt x="152" y="41"/>
                  </a:lnTo>
                  <a:lnTo>
                    <a:pt x="148" y="41"/>
                  </a:lnTo>
                  <a:lnTo>
                    <a:pt x="148" y="45"/>
                  </a:lnTo>
                  <a:lnTo>
                    <a:pt x="148" y="48"/>
                  </a:lnTo>
                  <a:lnTo>
                    <a:pt x="148" y="52"/>
                  </a:lnTo>
                  <a:lnTo>
                    <a:pt x="145" y="56"/>
                  </a:lnTo>
                  <a:lnTo>
                    <a:pt x="145" y="59"/>
                  </a:lnTo>
                  <a:lnTo>
                    <a:pt x="145" y="63"/>
                  </a:lnTo>
                  <a:lnTo>
                    <a:pt x="145" y="63"/>
                  </a:lnTo>
                  <a:lnTo>
                    <a:pt x="152" y="63"/>
                  </a:lnTo>
                  <a:lnTo>
                    <a:pt x="156" y="59"/>
                  </a:lnTo>
                  <a:lnTo>
                    <a:pt x="160" y="59"/>
                  </a:lnTo>
                  <a:lnTo>
                    <a:pt x="163" y="63"/>
                  </a:lnTo>
                  <a:lnTo>
                    <a:pt x="160" y="63"/>
                  </a:lnTo>
                  <a:lnTo>
                    <a:pt x="163" y="71"/>
                  </a:lnTo>
                  <a:lnTo>
                    <a:pt x="167" y="78"/>
                  </a:lnTo>
                  <a:lnTo>
                    <a:pt x="171" y="78"/>
                  </a:lnTo>
                  <a:lnTo>
                    <a:pt x="171" y="82"/>
                  </a:lnTo>
                  <a:lnTo>
                    <a:pt x="171" y="89"/>
                  </a:lnTo>
                  <a:lnTo>
                    <a:pt x="178" y="89"/>
                  </a:lnTo>
                  <a:lnTo>
                    <a:pt x="182" y="93"/>
                  </a:lnTo>
                  <a:lnTo>
                    <a:pt x="230" y="104"/>
                  </a:lnTo>
                  <a:lnTo>
                    <a:pt x="252" y="104"/>
                  </a:lnTo>
                  <a:lnTo>
                    <a:pt x="200" y="152"/>
                  </a:lnTo>
                  <a:lnTo>
                    <a:pt x="189" y="152"/>
                  </a:lnTo>
                  <a:lnTo>
                    <a:pt x="178" y="152"/>
                  </a:lnTo>
                  <a:lnTo>
                    <a:pt x="174" y="152"/>
                  </a:lnTo>
                  <a:lnTo>
                    <a:pt x="174" y="152"/>
                  </a:lnTo>
                  <a:lnTo>
                    <a:pt x="171" y="156"/>
                  </a:lnTo>
                  <a:lnTo>
                    <a:pt x="167" y="160"/>
                  </a:lnTo>
                  <a:lnTo>
                    <a:pt x="163" y="160"/>
                  </a:lnTo>
                  <a:lnTo>
                    <a:pt x="160" y="163"/>
                  </a:lnTo>
                  <a:lnTo>
                    <a:pt x="156" y="163"/>
                  </a:lnTo>
                  <a:lnTo>
                    <a:pt x="148" y="163"/>
                  </a:lnTo>
                  <a:lnTo>
                    <a:pt x="148" y="167"/>
                  </a:lnTo>
                  <a:lnTo>
                    <a:pt x="148" y="167"/>
                  </a:lnTo>
                  <a:lnTo>
                    <a:pt x="145" y="167"/>
                  </a:lnTo>
                  <a:lnTo>
                    <a:pt x="137" y="167"/>
                  </a:lnTo>
                  <a:lnTo>
                    <a:pt x="134" y="167"/>
                  </a:lnTo>
                  <a:lnTo>
                    <a:pt x="134" y="163"/>
                  </a:lnTo>
                  <a:lnTo>
                    <a:pt x="130" y="163"/>
                  </a:lnTo>
                  <a:lnTo>
                    <a:pt x="122" y="163"/>
                  </a:lnTo>
                  <a:lnTo>
                    <a:pt x="122" y="163"/>
                  </a:lnTo>
                  <a:lnTo>
                    <a:pt x="119" y="163"/>
                  </a:lnTo>
                  <a:lnTo>
                    <a:pt x="115" y="167"/>
                  </a:lnTo>
                  <a:lnTo>
                    <a:pt x="115" y="167"/>
                  </a:lnTo>
                  <a:lnTo>
                    <a:pt x="108" y="174"/>
                  </a:lnTo>
                  <a:lnTo>
                    <a:pt x="108" y="174"/>
                  </a:lnTo>
                  <a:lnTo>
                    <a:pt x="104" y="174"/>
                  </a:lnTo>
                  <a:lnTo>
                    <a:pt x="100" y="174"/>
                  </a:lnTo>
                  <a:lnTo>
                    <a:pt x="97" y="174"/>
                  </a:lnTo>
                  <a:lnTo>
                    <a:pt x="93" y="171"/>
                  </a:lnTo>
                  <a:lnTo>
                    <a:pt x="85" y="171"/>
                  </a:lnTo>
                  <a:lnTo>
                    <a:pt x="85" y="171"/>
                  </a:lnTo>
                  <a:lnTo>
                    <a:pt x="82" y="167"/>
                  </a:lnTo>
                  <a:lnTo>
                    <a:pt x="78" y="167"/>
                  </a:lnTo>
                  <a:lnTo>
                    <a:pt x="71" y="160"/>
                  </a:lnTo>
                  <a:lnTo>
                    <a:pt x="67" y="160"/>
                  </a:lnTo>
                  <a:lnTo>
                    <a:pt x="60" y="160"/>
                  </a:lnTo>
                  <a:lnTo>
                    <a:pt x="56" y="156"/>
                  </a:lnTo>
                  <a:lnTo>
                    <a:pt x="52" y="160"/>
                  </a:lnTo>
                  <a:lnTo>
                    <a:pt x="48" y="160"/>
                  </a:lnTo>
                  <a:lnTo>
                    <a:pt x="45" y="156"/>
                  </a:lnTo>
                  <a:lnTo>
                    <a:pt x="45" y="145"/>
                  </a:lnTo>
                  <a:lnTo>
                    <a:pt x="45" y="145"/>
                  </a:lnTo>
                  <a:lnTo>
                    <a:pt x="41" y="148"/>
                  </a:lnTo>
                  <a:lnTo>
                    <a:pt x="37" y="145"/>
                  </a:lnTo>
                  <a:lnTo>
                    <a:pt x="37" y="14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06" name="Freeform 101"/>
            <p:cNvSpPr>
              <a:spLocks/>
            </p:cNvSpPr>
            <p:nvPr/>
          </p:nvSpPr>
          <p:spPr bwMode="auto">
            <a:xfrm>
              <a:off x="5059853" y="2823432"/>
              <a:ext cx="142816" cy="114511"/>
            </a:xfrm>
            <a:custGeom>
              <a:avLst/>
              <a:gdLst>
                <a:gd name="T0" fmla="*/ 96 w 111"/>
                <a:gd name="T1" fmla="*/ 85 h 89"/>
                <a:gd name="T2" fmla="*/ 93 w 111"/>
                <a:gd name="T3" fmla="*/ 81 h 89"/>
                <a:gd name="T4" fmla="*/ 89 w 111"/>
                <a:gd name="T5" fmla="*/ 74 h 89"/>
                <a:gd name="T6" fmla="*/ 82 w 111"/>
                <a:gd name="T7" fmla="*/ 70 h 89"/>
                <a:gd name="T8" fmla="*/ 78 w 111"/>
                <a:gd name="T9" fmla="*/ 67 h 89"/>
                <a:gd name="T10" fmla="*/ 74 w 111"/>
                <a:gd name="T11" fmla="*/ 67 h 89"/>
                <a:gd name="T12" fmla="*/ 67 w 111"/>
                <a:gd name="T13" fmla="*/ 63 h 89"/>
                <a:gd name="T14" fmla="*/ 59 w 111"/>
                <a:gd name="T15" fmla="*/ 59 h 89"/>
                <a:gd name="T16" fmla="*/ 52 w 111"/>
                <a:gd name="T17" fmla="*/ 56 h 89"/>
                <a:gd name="T18" fmla="*/ 48 w 111"/>
                <a:gd name="T19" fmla="*/ 56 h 89"/>
                <a:gd name="T20" fmla="*/ 41 w 111"/>
                <a:gd name="T21" fmla="*/ 52 h 89"/>
                <a:gd name="T22" fmla="*/ 37 w 111"/>
                <a:gd name="T23" fmla="*/ 52 h 89"/>
                <a:gd name="T24" fmla="*/ 30 w 111"/>
                <a:gd name="T25" fmla="*/ 56 h 89"/>
                <a:gd name="T26" fmla="*/ 22 w 111"/>
                <a:gd name="T27" fmla="*/ 52 h 89"/>
                <a:gd name="T28" fmla="*/ 19 w 111"/>
                <a:gd name="T29" fmla="*/ 48 h 89"/>
                <a:gd name="T30" fmla="*/ 11 w 111"/>
                <a:gd name="T31" fmla="*/ 59 h 89"/>
                <a:gd name="T32" fmla="*/ 8 w 111"/>
                <a:gd name="T33" fmla="*/ 59 h 89"/>
                <a:gd name="T34" fmla="*/ 4 w 111"/>
                <a:gd name="T35" fmla="*/ 56 h 89"/>
                <a:gd name="T36" fmla="*/ 4 w 111"/>
                <a:gd name="T37" fmla="*/ 44 h 89"/>
                <a:gd name="T38" fmla="*/ 4 w 111"/>
                <a:gd name="T39" fmla="*/ 41 h 89"/>
                <a:gd name="T40" fmla="*/ 8 w 111"/>
                <a:gd name="T41" fmla="*/ 30 h 89"/>
                <a:gd name="T42" fmla="*/ 11 w 111"/>
                <a:gd name="T43" fmla="*/ 26 h 89"/>
                <a:gd name="T44" fmla="*/ 8 w 111"/>
                <a:gd name="T45" fmla="*/ 22 h 89"/>
                <a:gd name="T46" fmla="*/ 11 w 111"/>
                <a:gd name="T47" fmla="*/ 15 h 89"/>
                <a:gd name="T48" fmla="*/ 15 w 111"/>
                <a:gd name="T49" fmla="*/ 15 h 89"/>
                <a:gd name="T50" fmla="*/ 15 w 111"/>
                <a:gd name="T51" fmla="*/ 11 h 89"/>
                <a:gd name="T52" fmla="*/ 19 w 111"/>
                <a:gd name="T53" fmla="*/ 11 h 89"/>
                <a:gd name="T54" fmla="*/ 26 w 111"/>
                <a:gd name="T55" fmla="*/ 7 h 89"/>
                <a:gd name="T56" fmla="*/ 30 w 111"/>
                <a:gd name="T57" fmla="*/ 7 h 89"/>
                <a:gd name="T58" fmla="*/ 33 w 111"/>
                <a:gd name="T59" fmla="*/ 0 h 89"/>
                <a:gd name="T60" fmla="*/ 37 w 111"/>
                <a:gd name="T61" fmla="*/ 4 h 89"/>
                <a:gd name="T62" fmla="*/ 48 w 111"/>
                <a:gd name="T63" fmla="*/ 33 h 89"/>
                <a:gd name="T64" fmla="*/ 48 w 111"/>
                <a:gd name="T65" fmla="*/ 37 h 89"/>
                <a:gd name="T66" fmla="*/ 52 w 111"/>
                <a:gd name="T67" fmla="*/ 37 h 89"/>
                <a:gd name="T68" fmla="*/ 56 w 111"/>
                <a:gd name="T69" fmla="*/ 44 h 89"/>
                <a:gd name="T70" fmla="*/ 56 w 111"/>
                <a:gd name="T71" fmla="*/ 44 h 89"/>
                <a:gd name="T72" fmla="*/ 56 w 111"/>
                <a:gd name="T73" fmla="*/ 41 h 89"/>
                <a:gd name="T74" fmla="*/ 59 w 111"/>
                <a:gd name="T75" fmla="*/ 44 h 89"/>
                <a:gd name="T76" fmla="*/ 63 w 111"/>
                <a:gd name="T77" fmla="*/ 48 h 89"/>
                <a:gd name="T78" fmla="*/ 67 w 111"/>
                <a:gd name="T79" fmla="*/ 48 h 89"/>
                <a:gd name="T80" fmla="*/ 70 w 111"/>
                <a:gd name="T81" fmla="*/ 48 h 89"/>
                <a:gd name="T82" fmla="*/ 74 w 111"/>
                <a:gd name="T83" fmla="*/ 52 h 89"/>
                <a:gd name="T84" fmla="*/ 82 w 111"/>
                <a:gd name="T85" fmla="*/ 56 h 89"/>
                <a:gd name="T86" fmla="*/ 85 w 111"/>
                <a:gd name="T87" fmla="*/ 63 h 89"/>
                <a:gd name="T88" fmla="*/ 93 w 111"/>
                <a:gd name="T89" fmla="*/ 67 h 89"/>
                <a:gd name="T90" fmla="*/ 96 w 111"/>
                <a:gd name="T91" fmla="*/ 70 h 89"/>
                <a:gd name="T92" fmla="*/ 96 w 111"/>
                <a:gd name="T93" fmla="*/ 70 h 89"/>
                <a:gd name="T94" fmla="*/ 104 w 111"/>
                <a:gd name="T95" fmla="*/ 78 h 89"/>
                <a:gd name="T96" fmla="*/ 104 w 111"/>
                <a:gd name="T97" fmla="*/ 81 h 89"/>
                <a:gd name="T98" fmla="*/ 108 w 111"/>
                <a:gd name="T99" fmla="*/ 81 h 89"/>
                <a:gd name="T100" fmla="*/ 111 w 111"/>
                <a:gd name="T101" fmla="*/ 81 h 89"/>
                <a:gd name="T102" fmla="*/ 111 w 111"/>
                <a:gd name="T103" fmla="*/ 85 h 89"/>
                <a:gd name="T104" fmla="*/ 108 w 111"/>
                <a:gd name="T105" fmla="*/ 89 h 89"/>
                <a:gd name="T106" fmla="*/ 100 w 111"/>
                <a:gd name="T10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 h="89">
                  <a:moveTo>
                    <a:pt x="100" y="89"/>
                  </a:moveTo>
                  <a:lnTo>
                    <a:pt x="96" y="85"/>
                  </a:lnTo>
                  <a:lnTo>
                    <a:pt x="93" y="85"/>
                  </a:lnTo>
                  <a:lnTo>
                    <a:pt x="93" y="81"/>
                  </a:lnTo>
                  <a:lnTo>
                    <a:pt x="93" y="81"/>
                  </a:lnTo>
                  <a:lnTo>
                    <a:pt x="89" y="74"/>
                  </a:lnTo>
                  <a:lnTo>
                    <a:pt x="85" y="74"/>
                  </a:lnTo>
                  <a:lnTo>
                    <a:pt x="82" y="70"/>
                  </a:lnTo>
                  <a:lnTo>
                    <a:pt x="78" y="70"/>
                  </a:lnTo>
                  <a:lnTo>
                    <a:pt x="78" y="67"/>
                  </a:lnTo>
                  <a:lnTo>
                    <a:pt x="74" y="67"/>
                  </a:lnTo>
                  <a:lnTo>
                    <a:pt x="74" y="67"/>
                  </a:lnTo>
                  <a:lnTo>
                    <a:pt x="67" y="67"/>
                  </a:lnTo>
                  <a:lnTo>
                    <a:pt x="67" y="63"/>
                  </a:lnTo>
                  <a:lnTo>
                    <a:pt x="63" y="59"/>
                  </a:lnTo>
                  <a:lnTo>
                    <a:pt x="59" y="59"/>
                  </a:lnTo>
                  <a:lnTo>
                    <a:pt x="56" y="56"/>
                  </a:lnTo>
                  <a:lnTo>
                    <a:pt x="52" y="56"/>
                  </a:lnTo>
                  <a:lnTo>
                    <a:pt x="48" y="56"/>
                  </a:lnTo>
                  <a:lnTo>
                    <a:pt x="48" y="56"/>
                  </a:lnTo>
                  <a:lnTo>
                    <a:pt x="45" y="52"/>
                  </a:lnTo>
                  <a:lnTo>
                    <a:pt x="41" y="52"/>
                  </a:lnTo>
                  <a:lnTo>
                    <a:pt x="41" y="52"/>
                  </a:lnTo>
                  <a:lnTo>
                    <a:pt x="37" y="52"/>
                  </a:lnTo>
                  <a:lnTo>
                    <a:pt x="33" y="52"/>
                  </a:lnTo>
                  <a:lnTo>
                    <a:pt x="30" y="56"/>
                  </a:lnTo>
                  <a:lnTo>
                    <a:pt x="30" y="56"/>
                  </a:lnTo>
                  <a:lnTo>
                    <a:pt x="22" y="52"/>
                  </a:lnTo>
                  <a:lnTo>
                    <a:pt x="22" y="52"/>
                  </a:lnTo>
                  <a:lnTo>
                    <a:pt x="19" y="48"/>
                  </a:lnTo>
                  <a:lnTo>
                    <a:pt x="15" y="59"/>
                  </a:lnTo>
                  <a:lnTo>
                    <a:pt x="11" y="59"/>
                  </a:lnTo>
                  <a:lnTo>
                    <a:pt x="11" y="59"/>
                  </a:lnTo>
                  <a:lnTo>
                    <a:pt x="8" y="59"/>
                  </a:lnTo>
                  <a:lnTo>
                    <a:pt x="4" y="59"/>
                  </a:lnTo>
                  <a:lnTo>
                    <a:pt x="4" y="56"/>
                  </a:lnTo>
                  <a:lnTo>
                    <a:pt x="0" y="48"/>
                  </a:lnTo>
                  <a:lnTo>
                    <a:pt x="4" y="44"/>
                  </a:lnTo>
                  <a:lnTo>
                    <a:pt x="4" y="44"/>
                  </a:lnTo>
                  <a:lnTo>
                    <a:pt x="4" y="41"/>
                  </a:lnTo>
                  <a:lnTo>
                    <a:pt x="8" y="37"/>
                  </a:lnTo>
                  <a:lnTo>
                    <a:pt x="8" y="30"/>
                  </a:lnTo>
                  <a:lnTo>
                    <a:pt x="11" y="26"/>
                  </a:lnTo>
                  <a:lnTo>
                    <a:pt x="11" y="26"/>
                  </a:lnTo>
                  <a:lnTo>
                    <a:pt x="11" y="22"/>
                  </a:lnTo>
                  <a:lnTo>
                    <a:pt x="8" y="22"/>
                  </a:lnTo>
                  <a:lnTo>
                    <a:pt x="11" y="18"/>
                  </a:lnTo>
                  <a:lnTo>
                    <a:pt x="11" y="15"/>
                  </a:lnTo>
                  <a:lnTo>
                    <a:pt x="11" y="15"/>
                  </a:lnTo>
                  <a:lnTo>
                    <a:pt x="15" y="15"/>
                  </a:lnTo>
                  <a:lnTo>
                    <a:pt x="19" y="15"/>
                  </a:lnTo>
                  <a:lnTo>
                    <a:pt x="15" y="11"/>
                  </a:lnTo>
                  <a:lnTo>
                    <a:pt x="15" y="11"/>
                  </a:lnTo>
                  <a:lnTo>
                    <a:pt x="19" y="11"/>
                  </a:lnTo>
                  <a:lnTo>
                    <a:pt x="22" y="7"/>
                  </a:lnTo>
                  <a:lnTo>
                    <a:pt x="26" y="7"/>
                  </a:lnTo>
                  <a:lnTo>
                    <a:pt x="26" y="7"/>
                  </a:lnTo>
                  <a:lnTo>
                    <a:pt x="30" y="7"/>
                  </a:lnTo>
                  <a:lnTo>
                    <a:pt x="33" y="4"/>
                  </a:lnTo>
                  <a:lnTo>
                    <a:pt x="33" y="0"/>
                  </a:lnTo>
                  <a:lnTo>
                    <a:pt x="33" y="0"/>
                  </a:lnTo>
                  <a:lnTo>
                    <a:pt x="37" y="4"/>
                  </a:lnTo>
                  <a:lnTo>
                    <a:pt x="45" y="22"/>
                  </a:lnTo>
                  <a:lnTo>
                    <a:pt x="48" y="33"/>
                  </a:lnTo>
                  <a:lnTo>
                    <a:pt x="48" y="33"/>
                  </a:lnTo>
                  <a:lnTo>
                    <a:pt x="48" y="37"/>
                  </a:lnTo>
                  <a:lnTo>
                    <a:pt x="48" y="37"/>
                  </a:lnTo>
                  <a:lnTo>
                    <a:pt x="52" y="37"/>
                  </a:lnTo>
                  <a:lnTo>
                    <a:pt x="52" y="41"/>
                  </a:lnTo>
                  <a:lnTo>
                    <a:pt x="56" y="44"/>
                  </a:lnTo>
                  <a:lnTo>
                    <a:pt x="56" y="48"/>
                  </a:lnTo>
                  <a:lnTo>
                    <a:pt x="56" y="44"/>
                  </a:lnTo>
                  <a:lnTo>
                    <a:pt x="56" y="44"/>
                  </a:lnTo>
                  <a:lnTo>
                    <a:pt x="56" y="41"/>
                  </a:lnTo>
                  <a:lnTo>
                    <a:pt x="56" y="41"/>
                  </a:lnTo>
                  <a:lnTo>
                    <a:pt x="59" y="44"/>
                  </a:lnTo>
                  <a:lnTo>
                    <a:pt x="59" y="44"/>
                  </a:lnTo>
                  <a:lnTo>
                    <a:pt x="63" y="48"/>
                  </a:lnTo>
                  <a:lnTo>
                    <a:pt x="63" y="48"/>
                  </a:lnTo>
                  <a:lnTo>
                    <a:pt x="67" y="48"/>
                  </a:lnTo>
                  <a:lnTo>
                    <a:pt x="67" y="48"/>
                  </a:lnTo>
                  <a:lnTo>
                    <a:pt x="70" y="48"/>
                  </a:lnTo>
                  <a:lnTo>
                    <a:pt x="70" y="48"/>
                  </a:lnTo>
                  <a:lnTo>
                    <a:pt x="74" y="52"/>
                  </a:lnTo>
                  <a:lnTo>
                    <a:pt x="74" y="52"/>
                  </a:lnTo>
                  <a:lnTo>
                    <a:pt x="82" y="56"/>
                  </a:lnTo>
                  <a:lnTo>
                    <a:pt x="82" y="56"/>
                  </a:lnTo>
                  <a:lnTo>
                    <a:pt x="85" y="63"/>
                  </a:lnTo>
                  <a:lnTo>
                    <a:pt x="89" y="67"/>
                  </a:lnTo>
                  <a:lnTo>
                    <a:pt x="93" y="67"/>
                  </a:lnTo>
                  <a:lnTo>
                    <a:pt x="96" y="70"/>
                  </a:lnTo>
                  <a:lnTo>
                    <a:pt x="96" y="70"/>
                  </a:lnTo>
                  <a:lnTo>
                    <a:pt x="96" y="67"/>
                  </a:lnTo>
                  <a:lnTo>
                    <a:pt x="96" y="70"/>
                  </a:lnTo>
                  <a:lnTo>
                    <a:pt x="100" y="74"/>
                  </a:lnTo>
                  <a:lnTo>
                    <a:pt x="104" y="78"/>
                  </a:lnTo>
                  <a:lnTo>
                    <a:pt x="104" y="78"/>
                  </a:lnTo>
                  <a:lnTo>
                    <a:pt x="104" y="81"/>
                  </a:lnTo>
                  <a:lnTo>
                    <a:pt x="104" y="81"/>
                  </a:lnTo>
                  <a:lnTo>
                    <a:pt x="108" y="81"/>
                  </a:lnTo>
                  <a:lnTo>
                    <a:pt x="108" y="85"/>
                  </a:lnTo>
                  <a:lnTo>
                    <a:pt x="111" y="81"/>
                  </a:lnTo>
                  <a:lnTo>
                    <a:pt x="111" y="85"/>
                  </a:lnTo>
                  <a:lnTo>
                    <a:pt x="111" y="85"/>
                  </a:lnTo>
                  <a:lnTo>
                    <a:pt x="108" y="85"/>
                  </a:lnTo>
                  <a:lnTo>
                    <a:pt x="108" y="89"/>
                  </a:lnTo>
                  <a:lnTo>
                    <a:pt x="104" y="89"/>
                  </a:lnTo>
                  <a:lnTo>
                    <a:pt x="100" y="8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07" name="Freeform 102"/>
            <p:cNvSpPr>
              <a:spLocks/>
            </p:cNvSpPr>
            <p:nvPr/>
          </p:nvSpPr>
          <p:spPr bwMode="auto">
            <a:xfrm>
              <a:off x="5179510" y="2932796"/>
              <a:ext cx="28306" cy="33452"/>
            </a:xfrm>
            <a:custGeom>
              <a:avLst/>
              <a:gdLst>
                <a:gd name="T0" fmla="*/ 18 w 22"/>
                <a:gd name="T1" fmla="*/ 26 h 26"/>
                <a:gd name="T2" fmla="*/ 15 w 22"/>
                <a:gd name="T3" fmla="*/ 22 h 26"/>
                <a:gd name="T4" fmla="*/ 11 w 22"/>
                <a:gd name="T5" fmla="*/ 22 h 26"/>
                <a:gd name="T6" fmla="*/ 7 w 22"/>
                <a:gd name="T7" fmla="*/ 26 h 26"/>
                <a:gd name="T8" fmla="*/ 0 w 22"/>
                <a:gd name="T9" fmla="*/ 26 h 26"/>
                <a:gd name="T10" fmla="*/ 0 w 22"/>
                <a:gd name="T11" fmla="*/ 26 h 26"/>
                <a:gd name="T12" fmla="*/ 0 w 22"/>
                <a:gd name="T13" fmla="*/ 22 h 26"/>
                <a:gd name="T14" fmla="*/ 0 w 22"/>
                <a:gd name="T15" fmla="*/ 19 h 26"/>
                <a:gd name="T16" fmla="*/ 3 w 22"/>
                <a:gd name="T17" fmla="*/ 15 h 26"/>
                <a:gd name="T18" fmla="*/ 3 w 22"/>
                <a:gd name="T19" fmla="*/ 11 h 26"/>
                <a:gd name="T20" fmla="*/ 3 w 22"/>
                <a:gd name="T21" fmla="*/ 8 h 26"/>
                <a:gd name="T22" fmla="*/ 3 w 22"/>
                <a:gd name="T23" fmla="*/ 4 h 26"/>
                <a:gd name="T24" fmla="*/ 11 w 22"/>
                <a:gd name="T25" fmla="*/ 4 h 26"/>
                <a:gd name="T26" fmla="*/ 15 w 22"/>
                <a:gd name="T27" fmla="*/ 4 h 26"/>
                <a:gd name="T28" fmla="*/ 15 w 22"/>
                <a:gd name="T29" fmla="*/ 0 h 26"/>
                <a:gd name="T30" fmla="*/ 18 w 22"/>
                <a:gd name="T31" fmla="*/ 0 h 26"/>
                <a:gd name="T32" fmla="*/ 18 w 22"/>
                <a:gd name="T33" fmla="*/ 0 h 26"/>
                <a:gd name="T34" fmla="*/ 18 w 22"/>
                <a:gd name="T35" fmla="*/ 0 h 26"/>
                <a:gd name="T36" fmla="*/ 22 w 22"/>
                <a:gd name="T37" fmla="*/ 4 h 26"/>
                <a:gd name="T38" fmla="*/ 22 w 22"/>
                <a:gd name="T39" fmla="*/ 4 h 26"/>
                <a:gd name="T40" fmla="*/ 22 w 22"/>
                <a:gd name="T41" fmla="*/ 4 h 26"/>
                <a:gd name="T42" fmla="*/ 22 w 22"/>
                <a:gd name="T43" fmla="*/ 8 h 26"/>
                <a:gd name="T44" fmla="*/ 22 w 22"/>
                <a:gd name="T45" fmla="*/ 11 h 26"/>
                <a:gd name="T46" fmla="*/ 18 w 22"/>
                <a:gd name="T47" fmla="*/ 11 h 26"/>
                <a:gd name="T48" fmla="*/ 18 w 22"/>
                <a:gd name="T49" fmla="*/ 11 h 26"/>
                <a:gd name="T50" fmla="*/ 15 w 22"/>
                <a:gd name="T51" fmla="*/ 15 h 26"/>
                <a:gd name="T52" fmla="*/ 11 w 22"/>
                <a:gd name="T53" fmla="*/ 15 h 26"/>
                <a:gd name="T54" fmla="*/ 15 w 22"/>
                <a:gd name="T55" fmla="*/ 19 h 26"/>
                <a:gd name="T56" fmla="*/ 15 w 22"/>
                <a:gd name="T57" fmla="*/ 19 h 26"/>
                <a:gd name="T58" fmla="*/ 18 w 22"/>
                <a:gd name="T59" fmla="*/ 15 h 26"/>
                <a:gd name="T60" fmla="*/ 22 w 22"/>
                <a:gd name="T61" fmla="*/ 15 h 26"/>
                <a:gd name="T62" fmla="*/ 22 w 22"/>
                <a:gd name="T63" fmla="*/ 19 h 26"/>
                <a:gd name="T64" fmla="*/ 18 w 22"/>
                <a:gd name="T65" fmla="*/ 22 h 26"/>
                <a:gd name="T66" fmla="*/ 18 w 22"/>
                <a:gd name="T6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 h="26">
                  <a:moveTo>
                    <a:pt x="18" y="26"/>
                  </a:moveTo>
                  <a:lnTo>
                    <a:pt x="15" y="22"/>
                  </a:lnTo>
                  <a:lnTo>
                    <a:pt x="11" y="22"/>
                  </a:lnTo>
                  <a:lnTo>
                    <a:pt x="7" y="26"/>
                  </a:lnTo>
                  <a:lnTo>
                    <a:pt x="0" y="26"/>
                  </a:lnTo>
                  <a:lnTo>
                    <a:pt x="0" y="26"/>
                  </a:lnTo>
                  <a:lnTo>
                    <a:pt x="0" y="22"/>
                  </a:lnTo>
                  <a:lnTo>
                    <a:pt x="0" y="19"/>
                  </a:lnTo>
                  <a:lnTo>
                    <a:pt x="3" y="15"/>
                  </a:lnTo>
                  <a:lnTo>
                    <a:pt x="3" y="11"/>
                  </a:lnTo>
                  <a:lnTo>
                    <a:pt x="3" y="8"/>
                  </a:lnTo>
                  <a:lnTo>
                    <a:pt x="3" y="4"/>
                  </a:lnTo>
                  <a:lnTo>
                    <a:pt x="11" y="4"/>
                  </a:lnTo>
                  <a:lnTo>
                    <a:pt x="15" y="4"/>
                  </a:lnTo>
                  <a:lnTo>
                    <a:pt x="15" y="0"/>
                  </a:lnTo>
                  <a:lnTo>
                    <a:pt x="18" y="0"/>
                  </a:lnTo>
                  <a:lnTo>
                    <a:pt x="18" y="0"/>
                  </a:lnTo>
                  <a:lnTo>
                    <a:pt x="18" y="0"/>
                  </a:lnTo>
                  <a:lnTo>
                    <a:pt x="22" y="4"/>
                  </a:lnTo>
                  <a:lnTo>
                    <a:pt x="22" y="4"/>
                  </a:lnTo>
                  <a:lnTo>
                    <a:pt x="22" y="4"/>
                  </a:lnTo>
                  <a:lnTo>
                    <a:pt x="22" y="8"/>
                  </a:lnTo>
                  <a:lnTo>
                    <a:pt x="22" y="11"/>
                  </a:lnTo>
                  <a:lnTo>
                    <a:pt x="18" y="11"/>
                  </a:lnTo>
                  <a:lnTo>
                    <a:pt x="18" y="11"/>
                  </a:lnTo>
                  <a:lnTo>
                    <a:pt x="15" y="15"/>
                  </a:lnTo>
                  <a:lnTo>
                    <a:pt x="11" y="15"/>
                  </a:lnTo>
                  <a:lnTo>
                    <a:pt x="15" y="19"/>
                  </a:lnTo>
                  <a:lnTo>
                    <a:pt x="15" y="19"/>
                  </a:lnTo>
                  <a:lnTo>
                    <a:pt x="18" y="15"/>
                  </a:lnTo>
                  <a:lnTo>
                    <a:pt x="22" y="15"/>
                  </a:lnTo>
                  <a:lnTo>
                    <a:pt x="22" y="19"/>
                  </a:lnTo>
                  <a:lnTo>
                    <a:pt x="18" y="22"/>
                  </a:lnTo>
                  <a:lnTo>
                    <a:pt x="18" y="2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08" name="Freeform 103"/>
            <p:cNvSpPr>
              <a:spLocks/>
            </p:cNvSpPr>
            <p:nvPr/>
          </p:nvSpPr>
          <p:spPr bwMode="auto">
            <a:xfrm>
              <a:off x="5165357" y="2946948"/>
              <a:ext cx="213581" cy="258613"/>
            </a:xfrm>
            <a:custGeom>
              <a:avLst/>
              <a:gdLst>
                <a:gd name="T0" fmla="*/ 14 w 166"/>
                <a:gd name="T1" fmla="*/ 115 h 201"/>
                <a:gd name="T2" fmla="*/ 29 w 166"/>
                <a:gd name="T3" fmla="*/ 112 h 201"/>
                <a:gd name="T4" fmla="*/ 40 w 166"/>
                <a:gd name="T5" fmla="*/ 104 h 201"/>
                <a:gd name="T6" fmla="*/ 55 w 166"/>
                <a:gd name="T7" fmla="*/ 104 h 201"/>
                <a:gd name="T8" fmla="*/ 96 w 166"/>
                <a:gd name="T9" fmla="*/ 56 h 201"/>
                <a:gd name="T10" fmla="*/ 37 w 166"/>
                <a:gd name="T11" fmla="*/ 41 h 201"/>
                <a:gd name="T12" fmla="*/ 33 w 166"/>
                <a:gd name="T13" fmla="*/ 30 h 201"/>
                <a:gd name="T14" fmla="*/ 29 w 166"/>
                <a:gd name="T15" fmla="*/ 11 h 201"/>
                <a:gd name="T16" fmla="*/ 33 w 166"/>
                <a:gd name="T17" fmla="*/ 8 h 201"/>
                <a:gd name="T18" fmla="*/ 48 w 166"/>
                <a:gd name="T19" fmla="*/ 23 h 201"/>
                <a:gd name="T20" fmla="*/ 59 w 166"/>
                <a:gd name="T21" fmla="*/ 26 h 201"/>
                <a:gd name="T22" fmla="*/ 70 w 166"/>
                <a:gd name="T23" fmla="*/ 23 h 201"/>
                <a:gd name="T24" fmla="*/ 77 w 166"/>
                <a:gd name="T25" fmla="*/ 19 h 201"/>
                <a:gd name="T26" fmla="*/ 85 w 166"/>
                <a:gd name="T27" fmla="*/ 19 h 201"/>
                <a:gd name="T28" fmla="*/ 103 w 166"/>
                <a:gd name="T29" fmla="*/ 11 h 201"/>
                <a:gd name="T30" fmla="*/ 114 w 166"/>
                <a:gd name="T31" fmla="*/ 11 h 201"/>
                <a:gd name="T32" fmla="*/ 125 w 166"/>
                <a:gd name="T33" fmla="*/ 11 h 201"/>
                <a:gd name="T34" fmla="*/ 137 w 166"/>
                <a:gd name="T35" fmla="*/ 8 h 201"/>
                <a:gd name="T36" fmla="*/ 144 w 166"/>
                <a:gd name="T37" fmla="*/ 8 h 201"/>
                <a:gd name="T38" fmla="*/ 155 w 166"/>
                <a:gd name="T39" fmla="*/ 4 h 201"/>
                <a:gd name="T40" fmla="*/ 155 w 166"/>
                <a:gd name="T41" fmla="*/ 0 h 201"/>
                <a:gd name="T42" fmla="*/ 159 w 166"/>
                <a:gd name="T43" fmla="*/ 0 h 201"/>
                <a:gd name="T44" fmla="*/ 166 w 166"/>
                <a:gd name="T45" fmla="*/ 0 h 201"/>
                <a:gd name="T46" fmla="*/ 163 w 166"/>
                <a:gd name="T47" fmla="*/ 8 h 201"/>
                <a:gd name="T48" fmla="*/ 166 w 166"/>
                <a:gd name="T49" fmla="*/ 11 h 201"/>
                <a:gd name="T50" fmla="*/ 163 w 166"/>
                <a:gd name="T51" fmla="*/ 15 h 201"/>
                <a:gd name="T52" fmla="*/ 163 w 166"/>
                <a:gd name="T53" fmla="*/ 23 h 201"/>
                <a:gd name="T54" fmla="*/ 166 w 166"/>
                <a:gd name="T55" fmla="*/ 23 h 201"/>
                <a:gd name="T56" fmla="*/ 166 w 166"/>
                <a:gd name="T57" fmla="*/ 26 h 201"/>
                <a:gd name="T58" fmla="*/ 159 w 166"/>
                <a:gd name="T59" fmla="*/ 30 h 201"/>
                <a:gd name="T60" fmla="*/ 159 w 166"/>
                <a:gd name="T61" fmla="*/ 37 h 201"/>
                <a:gd name="T62" fmla="*/ 151 w 166"/>
                <a:gd name="T63" fmla="*/ 56 h 201"/>
                <a:gd name="T64" fmla="*/ 144 w 166"/>
                <a:gd name="T65" fmla="*/ 60 h 201"/>
                <a:gd name="T66" fmla="*/ 140 w 166"/>
                <a:gd name="T67" fmla="*/ 67 h 201"/>
                <a:gd name="T68" fmla="*/ 125 w 166"/>
                <a:gd name="T69" fmla="*/ 93 h 201"/>
                <a:gd name="T70" fmla="*/ 114 w 166"/>
                <a:gd name="T71" fmla="*/ 112 h 201"/>
                <a:gd name="T72" fmla="*/ 81 w 166"/>
                <a:gd name="T73" fmla="*/ 141 h 201"/>
                <a:gd name="T74" fmla="*/ 63 w 166"/>
                <a:gd name="T75" fmla="*/ 152 h 201"/>
                <a:gd name="T76" fmla="*/ 44 w 166"/>
                <a:gd name="T77" fmla="*/ 167 h 201"/>
                <a:gd name="T78" fmla="*/ 33 w 166"/>
                <a:gd name="T79" fmla="*/ 178 h 201"/>
                <a:gd name="T80" fmla="*/ 26 w 166"/>
                <a:gd name="T81" fmla="*/ 186 h 201"/>
                <a:gd name="T82" fmla="*/ 0 w 166"/>
                <a:gd name="T83" fmla="*/ 190 h 201"/>
                <a:gd name="T84" fmla="*/ 14 w 166"/>
                <a:gd name="T85" fmla="*/ 11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6" h="201">
                  <a:moveTo>
                    <a:pt x="14" y="119"/>
                  </a:moveTo>
                  <a:lnTo>
                    <a:pt x="14" y="119"/>
                  </a:lnTo>
                  <a:lnTo>
                    <a:pt x="14" y="115"/>
                  </a:lnTo>
                  <a:lnTo>
                    <a:pt x="22" y="115"/>
                  </a:lnTo>
                  <a:lnTo>
                    <a:pt x="26" y="115"/>
                  </a:lnTo>
                  <a:lnTo>
                    <a:pt x="29" y="112"/>
                  </a:lnTo>
                  <a:lnTo>
                    <a:pt x="33" y="112"/>
                  </a:lnTo>
                  <a:lnTo>
                    <a:pt x="37" y="108"/>
                  </a:lnTo>
                  <a:lnTo>
                    <a:pt x="40" y="104"/>
                  </a:lnTo>
                  <a:lnTo>
                    <a:pt x="40" y="104"/>
                  </a:lnTo>
                  <a:lnTo>
                    <a:pt x="44" y="104"/>
                  </a:lnTo>
                  <a:lnTo>
                    <a:pt x="55" y="104"/>
                  </a:lnTo>
                  <a:lnTo>
                    <a:pt x="66" y="104"/>
                  </a:lnTo>
                  <a:lnTo>
                    <a:pt x="118" y="56"/>
                  </a:lnTo>
                  <a:lnTo>
                    <a:pt x="96" y="56"/>
                  </a:lnTo>
                  <a:lnTo>
                    <a:pt x="48" y="45"/>
                  </a:lnTo>
                  <a:lnTo>
                    <a:pt x="44" y="41"/>
                  </a:lnTo>
                  <a:lnTo>
                    <a:pt x="37" y="41"/>
                  </a:lnTo>
                  <a:lnTo>
                    <a:pt x="37" y="34"/>
                  </a:lnTo>
                  <a:lnTo>
                    <a:pt x="37" y="30"/>
                  </a:lnTo>
                  <a:lnTo>
                    <a:pt x="33" y="30"/>
                  </a:lnTo>
                  <a:lnTo>
                    <a:pt x="29" y="23"/>
                  </a:lnTo>
                  <a:lnTo>
                    <a:pt x="26" y="15"/>
                  </a:lnTo>
                  <a:lnTo>
                    <a:pt x="29" y="11"/>
                  </a:lnTo>
                  <a:lnTo>
                    <a:pt x="33" y="8"/>
                  </a:lnTo>
                  <a:lnTo>
                    <a:pt x="33" y="8"/>
                  </a:lnTo>
                  <a:lnTo>
                    <a:pt x="33" y="8"/>
                  </a:lnTo>
                  <a:lnTo>
                    <a:pt x="44" y="19"/>
                  </a:lnTo>
                  <a:lnTo>
                    <a:pt x="44" y="23"/>
                  </a:lnTo>
                  <a:lnTo>
                    <a:pt x="48" y="23"/>
                  </a:lnTo>
                  <a:lnTo>
                    <a:pt x="51" y="26"/>
                  </a:lnTo>
                  <a:lnTo>
                    <a:pt x="55" y="26"/>
                  </a:lnTo>
                  <a:lnTo>
                    <a:pt x="59" y="26"/>
                  </a:lnTo>
                  <a:lnTo>
                    <a:pt x="63" y="23"/>
                  </a:lnTo>
                  <a:lnTo>
                    <a:pt x="66" y="23"/>
                  </a:lnTo>
                  <a:lnTo>
                    <a:pt x="70" y="23"/>
                  </a:lnTo>
                  <a:lnTo>
                    <a:pt x="74" y="15"/>
                  </a:lnTo>
                  <a:lnTo>
                    <a:pt x="77" y="15"/>
                  </a:lnTo>
                  <a:lnTo>
                    <a:pt x="77" y="19"/>
                  </a:lnTo>
                  <a:lnTo>
                    <a:pt x="81" y="19"/>
                  </a:lnTo>
                  <a:lnTo>
                    <a:pt x="81" y="15"/>
                  </a:lnTo>
                  <a:lnTo>
                    <a:pt x="85" y="19"/>
                  </a:lnTo>
                  <a:lnTo>
                    <a:pt x="92" y="19"/>
                  </a:lnTo>
                  <a:lnTo>
                    <a:pt x="100" y="11"/>
                  </a:lnTo>
                  <a:lnTo>
                    <a:pt x="103" y="11"/>
                  </a:lnTo>
                  <a:lnTo>
                    <a:pt x="107" y="11"/>
                  </a:lnTo>
                  <a:lnTo>
                    <a:pt x="111" y="11"/>
                  </a:lnTo>
                  <a:lnTo>
                    <a:pt x="114" y="11"/>
                  </a:lnTo>
                  <a:lnTo>
                    <a:pt x="118" y="11"/>
                  </a:lnTo>
                  <a:lnTo>
                    <a:pt x="125" y="11"/>
                  </a:lnTo>
                  <a:lnTo>
                    <a:pt x="125" y="11"/>
                  </a:lnTo>
                  <a:lnTo>
                    <a:pt x="125" y="11"/>
                  </a:lnTo>
                  <a:lnTo>
                    <a:pt x="137" y="8"/>
                  </a:lnTo>
                  <a:lnTo>
                    <a:pt x="137" y="8"/>
                  </a:lnTo>
                  <a:lnTo>
                    <a:pt x="144" y="8"/>
                  </a:lnTo>
                  <a:lnTo>
                    <a:pt x="144" y="8"/>
                  </a:lnTo>
                  <a:lnTo>
                    <a:pt x="144" y="8"/>
                  </a:lnTo>
                  <a:lnTo>
                    <a:pt x="151" y="8"/>
                  </a:lnTo>
                  <a:lnTo>
                    <a:pt x="151" y="4"/>
                  </a:lnTo>
                  <a:lnTo>
                    <a:pt x="155" y="4"/>
                  </a:lnTo>
                  <a:lnTo>
                    <a:pt x="155" y="0"/>
                  </a:lnTo>
                  <a:lnTo>
                    <a:pt x="155" y="0"/>
                  </a:lnTo>
                  <a:lnTo>
                    <a:pt x="155" y="0"/>
                  </a:lnTo>
                  <a:lnTo>
                    <a:pt x="159" y="0"/>
                  </a:lnTo>
                  <a:lnTo>
                    <a:pt x="159" y="0"/>
                  </a:lnTo>
                  <a:lnTo>
                    <a:pt x="159" y="0"/>
                  </a:lnTo>
                  <a:lnTo>
                    <a:pt x="163" y="0"/>
                  </a:lnTo>
                  <a:lnTo>
                    <a:pt x="166" y="0"/>
                  </a:lnTo>
                  <a:lnTo>
                    <a:pt x="166" y="0"/>
                  </a:lnTo>
                  <a:lnTo>
                    <a:pt x="166" y="4"/>
                  </a:lnTo>
                  <a:lnTo>
                    <a:pt x="163" y="8"/>
                  </a:lnTo>
                  <a:lnTo>
                    <a:pt x="163" y="8"/>
                  </a:lnTo>
                  <a:lnTo>
                    <a:pt x="163" y="11"/>
                  </a:lnTo>
                  <a:lnTo>
                    <a:pt x="163" y="11"/>
                  </a:lnTo>
                  <a:lnTo>
                    <a:pt x="166" y="11"/>
                  </a:lnTo>
                  <a:lnTo>
                    <a:pt x="166" y="11"/>
                  </a:lnTo>
                  <a:lnTo>
                    <a:pt x="163" y="15"/>
                  </a:lnTo>
                  <a:lnTo>
                    <a:pt x="163" y="15"/>
                  </a:lnTo>
                  <a:lnTo>
                    <a:pt x="163" y="19"/>
                  </a:lnTo>
                  <a:lnTo>
                    <a:pt x="163" y="23"/>
                  </a:lnTo>
                  <a:lnTo>
                    <a:pt x="163" y="23"/>
                  </a:lnTo>
                  <a:lnTo>
                    <a:pt x="166" y="23"/>
                  </a:lnTo>
                  <a:lnTo>
                    <a:pt x="166" y="23"/>
                  </a:lnTo>
                  <a:lnTo>
                    <a:pt x="166" y="23"/>
                  </a:lnTo>
                  <a:lnTo>
                    <a:pt x="166" y="26"/>
                  </a:lnTo>
                  <a:lnTo>
                    <a:pt x="166" y="26"/>
                  </a:lnTo>
                  <a:lnTo>
                    <a:pt x="166" y="26"/>
                  </a:lnTo>
                  <a:lnTo>
                    <a:pt x="163" y="26"/>
                  </a:lnTo>
                  <a:lnTo>
                    <a:pt x="163" y="26"/>
                  </a:lnTo>
                  <a:lnTo>
                    <a:pt x="159" y="30"/>
                  </a:lnTo>
                  <a:lnTo>
                    <a:pt x="163" y="30"/>
                  </a:lnTo>
                  <a:lnTo>
                    <a:pt x="159" y="34"/>
                  </a:lnTo>
                  <a:lnTo>
                    <a:pt x="159" y="37"/>
                  </a:lnTo>
                  <a:lnTo>
                    <a:pt x="159" y="41"/>
                  </a:lnTo>
                  <a:lnTo>
                    <a:pt x="155" y="49"/>
                  </a:lnTo>
                  <a:lnTo>
                    <a:pt x="151" y="56"/>
                  </a:lnTo>
                  <a:lnTo>
                    <a:pt x="148" y="56"/>
                  </a:lnTo>
                  <a:lnTo>
                    <a:pt x="148" y="56"/>
                  </a:lnTo>
                  <a:lnTo>
                    <a:pt x="144" y="60"/>
                  </a:lnTo>
                  <a:lnTo>
                    <a:pt x="144" y="63"/>
                  </a:lnTo>
                  <a:lnTo>
                    <a:pt x="144" y="63"/>
                  </a:lnTo>
                  <a:lnTo>
                    <a:pt x="140" y="67"/>
                  </a:lnTo>
                  <a:lnTo>
                    <a:pt x="133" y="82"/>
                  </a:lnTo>
                  <a:lnTo>
                    <a:pt x="133" y="86"/>
                  </a:lnTo>
                  <a:lnTo>
                    <a:pt x="125" y="93"/>
                  </a:lnTo>
                  <a:lnTo>
                    <a:pt x="125" y="97"/>
                  </a:lnTo>
                  <a:lnTo>
                    <a:pt x="114" y="112"/>
                  </a:lnTo>
                  <a:lnTo>
                    <a:pt x="114" y="112"/>
                  </a:lnTo>
                  <a:lnTo>
                    <a:pt x="107" y="119"/>
                  </a:lnTo>
                  <a:lnTo>
                    <a:pt x="100" y="126"/>
                  </a:lnTo>
                  <a:lnTo>
                    <a:pt x="81" y="141"/>
                  </a:lnTo>
                  <a:lnTo>
                    <a:pt x="74" y="149"/>
                  </a:lnTo>
                  <a:lnTo>
                    <a:pt x="70" y="149"/>
                  </a:lnTo>
                  <a:lnTo>
                    <a:pt x="63" y="152"/>
                  </a:lnTo>
                  <a:lnTo>
                    <a:pt x="59" y="156"/>
                  </a:lnTo>
                  <a:lnTo>
                    <a:pt x="48" y="167"/>
                  </a:lnTo>
                  <a:lnTo>
                    <a:pt x="44" y="167"/>
                  </a:lnTo>
                  <a:lnTo>
                    <a:pt x="37" y="178"/>
                  </a:lnTo>
                  <a:lnTo>
                    <a:pt x="33" y="178"/>
                  </a:lnTo>
                  <a:lnTo>
                    <a:pt x="33" y="178"/>
                  </a:lnTo>
                  <a:lnTo>
                    <a:pt x="29" y="182"/>
                  </a:lnTo>
                  <a:lnTo>
                    <a:pt x="26" y="182"/>
                  </a:lnTo>
                  <a:lnTo>
                    <a:pt x="26" y="186"/>
                  </a:lnTo>
                  <a:lnTo>
                    <a:pt x="11" y="201"/>
                  </a:lnTo>
                  <a:lnTo>
                    <a:pt x="11" y="201"/>
                  </a:lnTo>
                  <a:lnTo>
                    <a:pt x="0" y="190"/>
                  </a:lnTo>
                  <a:lnTo>
                    <a:pt x="0" y="134"/>
                  </a:lnTo>
                  <a:lnTo>
                    <a:pt x="14" y="119"/>
                  </a:lnTo>
                  <a:lnTo>
                    <a:pt x="14" y="11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09" name="Freeform 104"/>
            <p:cNvSpPr>
              <a:spLocks/>
            </p:cNvSpPr>
            <p:nvPr/>
          </p:nvSpPr>
          <p:spPr bwMode="auto">
            <a:xfrm>
              <a:off x="6579362" y="2770679"/>
              <a:ext cx="47606" cy="42459"/>
            </a:xfrm>
            <a:custGeom>
              <a:avLst/>
              <a:gdLst>
                <a:gd name="T0" fmla="*/ 9 w 10"/>
                <a:gd name="T1" fmla="*/ 0 h 9"/>
                <a:gd name="T2" fmla="*/ 8 w 10"/>
                <a:gd name="T3" fmla="*/ 0 h 9"/>
                <a:gd name="T4" fmla="*/ 8 w 10"/>
                <a:gd name="T5" fmla="*/ 1 h 9"/>
                <a:gd name="T6" fmla="*/ 7 w 10"/>
                <a:gd name="T7" fmla="*/ 0 h 9"/>
                <a:gd name="T8" fmla="*/ 6 w 10"/>
                <a:gd name="T9" fmla="*/ 0 h 9"/>
                <a:gd name="T10" fmla="*/ 6 w 10"/>
                <a:gd name="T11" fmla="*/ 0 h 9"/>
                <a:gd name="T12" fmla="*/ 5 w 10"/>
                <a:gd name="T13" fmla="*/ 1 h 9"/>
                <a:gd name="T14" fmla="*/ 4 w 10"/>
                <a:gd name="T15" fmla="*/ 1 h 9"/>
                <a:gd name="T16" fmla="*/ 3 w 10"/>
                <a:gd name="T17" fmla="*/ 1 h 9"/>
                <a:gd name="T18" fmla="*/ 3 w 10"/>
                <a:gd name="T19" fmla="*/ 1 h 9"/>
                <a:gd name="T20" fmla="*/ 2 w 10"/>
                <a:gd name="T21" fmla="*/ 2 h 9"/>
                <a:gd name="T22" fmla="*/ 1 w 10"/>
                <a:gd name="T23" fmla="*/ 3 h 9"/>
                <a:gd name="T24" fmla="*/ 0 w 10"/>
                <a:gd name="T25" fmla="*/ 4 h 9"/>
                <a:gd name="T26" fmla="*/ 0 w 10"/>
                <a:gd name="T27" fmla="*/ 4 h 9"/>
                <a:gd name="T28" fmla="*/ 0 w 10"/>
                <a:gd name="T29" fmla="*/ 6 h 9"/>
                <a:gd name="T30" fmla="*/ 1 w 10"/>
                <a:gd name="T31" fmla="*/ 7 h 9"/>
                <a:gd name="T32" fmla="*/ 1 w 10"/>
                <a:gd name="T33" fmla="*/ 7 h 9"/>
                <a:gd name="T34" fmla="*/ 2 w 10"/>
                <a:gd name="T35" fmla="*/ 8 h 9"/>
                <a:gd name="T36" fmla="*/ 3 w 10"/>
                <a:gd name="T37" fmla="*/ 8 h 9"/>
                <a:gd name="T38" fmla="*/ 3 w 10"/>
                <a:gd name="T39" fmla="*/ 8 h 9"/>
                <a:gd name="T40" fmla="*/ 4 w 10"/>
                <a:gd name="T41" fmla="*/ 8 h 9"/>
                <a:gd name="T42" fmla="*/ 5 w 10"/>
                <a:gd name="T43" fmla="*/ 9 h 9"/>
                <a:gd name="T44" fmla="*/ 5 w 10"/>
                <a:gd name="T45" fmla="*/ 8 h 9"/>
                <a:gd name="T46" fmla="*/ 5 w 10"/>
                <a:gd name="T47" fmla="*/ 8 h 9"/>
                <a:gd name="T48" fmla="*/ 6 w 10"/>
                <a:gd name="T49" fmla="*/ 7 h 9"/>
                <a:gd name="T50" fmla="*/ 7 w 10"/>
                <a:gd name="T51" fmla="*/ 8 h 9"/>
                <a:gd name="T52" fmla="*/ 7 w 10"/>
                <a:gd name="T53" fmla="*/ 7 h 9"/>
                <a:gd name="T54" fmla="*/ 7 w 10"/>
                <a:gd name="T55" fmla="*/ 7 h 9"/>
                <a:gd name="T56" fmla="*/ 8 w 10"/>
                <a:gd name="T57" fmla="*/ 6 h 9"/>
                <a:gd name="T58" fmla="*/ 9 w 10"/>
                <a:gd name="T59" fmla="*/ 6 h 9"/>
                <a:gd name="T60" fmla="*/ 9 w 10"/>
                <a:gd name="T61" fmla="*/ 5 h 9"/>
                <a:gd name="T62" fmla="*/ 9 w 10"/>
                <a:gd name="T63" fmla="*/ 4 h 9"/>
                <a:gd name="T64" fmla="*/ 10 w 10"/>
                <a:gd name="T65" fmla="*/ 4 h 9"/>
                <a:gd name="T66" fmla="*/ 10 w 10"/>
                <a:gd name="T67" fmla="*/ 3 h 9"/>
                <a:gd name="T68" fmla="*/ 10 w 10"/>
                <a:gd name="T69" fmla="*/ 2 h 9"/>
                <a:gd name="T70" fmla="*/ 10 w 10"/>
                <a:gd name="T71" fmla="*/ 1 h 9"/>
                <a:gd name="T72" fmla="*/ 9 w 10"/>
                <a:gd name="T7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 h="9">
                  <a:moveTo>
                    <a:pt x="9" y="0"/>
                  </a:moveTo>
                  <a:cubicBezTo>
                    <a:pt x="8" y="0"/>
                    <a:pt x="8" y="0"/>
                    <a:pt x="8" y="0"/>
                  </a:cubicBezTo>
                  <a:cubicBezTo>
                    <a:pt x="8" y="1"/>
                    <a:pt x="8" y="1"/>
                    <a:pt x="8" y="1"/>
                  </a:cubicBezTo>
                  <a:cubicBezTo>
                    <a:pt x="8" y="1"/>
                    <a:pt x="7" y="0"/>
                    <a:pt x="7" y="0"/>
                  </a:cubicBezTo>
                  <a:cubicBezTo>
                    <a:pt x="6" y="0"/>
                    <a:pt x="6" y="0"/>
                    <a:pt x="6" y="0"/>
                  </a:cubicBezTo>
                  <a:cubicBezTo>
                    <a:pt x="6" y="0"/>
                    <a:pt x="6" y="0"/>
                    <a:pt x="6" y="0"/>
                  </a:cubicBezTo>
                  <a:cubicBezTo>
                    <a:pt x="5" y="1"/>
                    <a:pt x="5" y="1"/>
                    <a:pt x="5" y="1"/>
                  </a:cubicBezTo>
                  <a:cubicBezTo>
                    <a:pt x="4" y="1"/>
                    <a:pt x="4" y="1"/>
                    <a:pt x="4" y="1"/>
                  </a:cubicBezTo>
                  <a:cubicBezTo>
                    <a:pt x="3" y="1"/>
                    <a:pt x="3" y="1"/>
                    <a:pt x="3" y="1"/>
                  </a:cubicBezTo>
                  <a:cubicBezTo>
                    <a:pt x="3" y="1"/>
                    <a:pt x="3" y="1"/>
                    <a:pt x="3" y="1"/>
                  </a:cubicBezTo>
                  <a:cubicBezTo>
                    <a:pt x="2" y="2"/>
                    <a:pt x="2" y="2"/>
                    <a:pt x="2" y="2"/>
                  </a:cubicBezTo>
                  <a:cubicBezTo>
                    <a:pt x="1" y="3"/>
                    <a:pt x="1" y="3"/>
                    <a:pt x="1" y="3"/>
                  </a:cubicBezTo>
                  <a:cubicBezTo>
                    <a:pt x="0" y="4"/>
                    <a:pt x="0" y="4"/>
                    <a:pt x="0" y="4"/>
                  </a:cubicBezTo>
                  <a:cubicBezTo>
                    <a:pt x="0" y="4"/>
                    <a:pt x="0" y="4"/>
                    <a:pt x="0" y="4"/>
                  </a:cubicBezTo>
                  <a:cubicBezTo>
                    <a:pt x="0" y="6"/>
                    <a:pt x="0" y="6"/>
                    <a:pt x="0" y="6"/>
                  </a:cubicBezTo>
                  <a:cubicBezTo>
                    <a:pt x="1" y="7"/>
                    <a:pt x="1" y="7"/>
                    <a:pt x="1" y="7"/>
                  </a:cubicBezTo>
                  <a:cubicBezTo>
                    <a:pt x="1" y="7"/>
                    <a:pt x="1" y="7"/>
                    <a:pt x="1" y="7"/>
                  </a:cubicBezTo>
                  <a:cubicBezTo>
                    <a:pt x="2" y="8"/>
                    <a:pt x="2" y="8"/>
                    <a:pt x="2" y="8"/>
                  </a:cubicBezTo>
                  <a:cubicBezTo>
                    <a:pt x="3" y="8"/>
                    <a:pt x="3" y="8"/>
                    <a:pt x="3" y="8"/>
                  </a:cubicBezTo>
                  <a:cubicBezTo>
                    <a:pt x="3" y="8"/>
                    <a:pt x="3" y="8"/>
                    <a:pt x="3" y="8"/>
                  </a:cubicBezTo>
                  <a:cubicBezTo>
                    <a:pt x="4" y="8"/>
                    <a:pt x="4" y="8"/>
                    <a:pt x="4" y="8"/>
                  </a:cubicBezTo>
                  <a:cubicBezTo>
                    <a:pt x="5" y="9"/>
                    <a:pt x="5" y="9"/>
                    <a:pt x="5" y="9"/>
                  </a:cubicBezTo>
                  <a:cubicBezTo>
                    <a:pt x="5" y="8"/>
                    <a:pt x="5" y="8"/>
                    <a:pt x="5" y="8"/>
                  </a:cubicBezTo>
                  <a:cubicBezTo>
                    <a:pt x="5" y="8"/>
                    <a:pt x="5" y="8"/>
                    <a:pt x="5" y="8"/>
                  </a:cubicBezTo>
                  <a:cubicBezTo>
                    <a:pt x="6" y="7"/>
                    <a:pt x="6" y="7"/>
                    <a:pt x="6" y="7"/>
                  </a:cubicBezTo>
                  <a:cubicBezTo>
                    <a:pt x="7" y="8"/>
                    <a:pt x="7" y="8"/>
                    <a:pt x="7" y="8"/>
                  </a:cubicBezTo>
                  <a:cubicBezTo>
                    <a:pt x="7" y="7"/>
                    <a:pt x="7" y="7"/>
                    <a:pt x="7" y="7"/>
                  </a:cubicBezTo>
                  <a:cubicBezTo>
                    <a:pt x="7" y="7"/>
                    <a:pt x="7" y="7"/>
                    <a:pt x="7" y="7"/>
                  </a:cubicBezTo>
                  <a:cubicBezTo>
                    <a:pt x="8" y="6"/>
                    <a:pt x="8" y="6"/>
                    <a:pt x="8" y="6"/>
                  </a:cubicBezTo>
                  <a:cubicBezTo>
                    <a:pt x="9" y="6"/>
                    <a:pt x="9" y="6"/>
                    <a:pt x="9" y="6"/>
                  </a:cubicBezTo>
                  <a:cubicBezTo>
                    <a:pt x="9" y="5"/>
                    <a:pt x="9" y="5"/>
                    <a:pt x="9" y="5"/>
                  </a:cubicBezTo>
                  <a:cubicBezTo>
                    <a:pt x="9" y="4"/>
                    <a:pt x="9" y="4"/>
                    <a:pt x="9" y="4"/>
                  </a:cubicBezTo>
                  <a:cubicBezTo>
                    <a:pt x="10" y="4"/>
                    <a:pt x="10" y="4"/>
                    <a:pt x="10" y="4"/>
                  </a:cubicBezTo>
                  <a:cubicBezTo>
                    <a:pt x="10" y="3"/>
                    <a:pt x="10" y="3"/>
                    <a:pt x="10" y="3"/>
                  </a:cubicBezTo>
                  <a:cubicBezTo>
                    <a:pt x="10" y="2"/>
                    <a:pt x="10" y="2"/>
                    <a:pt x="10" y="2"/>
                  </a:cubicBezTo>
                  <a:cubicBezTo>
                    <a:pt x="10" y="1"/>
                    <a:pt x="10" y="1"/>
                    <a:pt x="10" y="1"/>
                  </a:cubicBezTo>
                  <a:lnTo>
                    <a:pt x="9"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10" name="Freeform 105"/>
            <p:cNvSpPr>
              <a:spLocks/>
            </p:cNvSpPr>
            <p:nvPr/>
          </p:nvSpPr>
          <p:spPr bwMode="auto">
            <a:xfrm>
              <a:off x="5655563" y="1893197"/>
              <a:ext cx="1295638" cy="872336"/>
            </a:xfrm>
            <a:custGeom>
              <a:avLst/>
              <a:gdLst>
                <a:gd name="T0" fmla="*/ 970 w 1007"/>
                <a:gd name="T1" fmla="*/ 118 h 678"/>
                <a:gd name="T2" fmla="*/ 937 w 1007"/>
                <a:gd name="T3" fmla="*/ 103 h 678"/>
                <a:gd name="T4" fmla="*/ 911 w 1007"/>
                <a:gd name="T5" fmla="*/ 85 h 678"/>
                <a:gd name="T6" fmla="*/ 874 w 1007"/>
                <a:gd name="T7" fmla="*/ 77 h 678"/>
                <a:gd name="T8" fmla="*/ 840 w 1007"/>
                <a:gd name="T9" fmla="*/ 33 h 678"/>
                <a:gd name="T10" fmla="*/ 815 w 1007"/>
                <a:gd name="T11" fmla="*/ 7 h 678"/>
                <a:gd name="T12" fmla="*/ 774 w 1007"/>
                <a:gd name="T13" fmla="*/ 0 h 678"/>
                <a:gd name="T14" fmla="*/ 733 w 1007"/>
                <a:gd name="T15" fmla="*/ 25 h 678"/>
                <a:gd name="T16" fmla="*/ 741 w 1007"/>
                <a:gd name="T17" fmla="*/ 66 h 678"/>
                <a:gd name="T18" fmla="*/ 711 w 1007"/>
                <a:gd name="T19" fmla="*/ 100 h 678"/>
                <a:gd name="T20" fmla="*/ 778 w 1007"/>
                <a:gd name="T21" fmla="*/ 159 h 678"/>
                <a:gd name="T22" fmla="*/ 733 w 1007"/>
                <a:gd name="T23" fmla="*/ 192 h 678"/>
                <a:gd name="T24" fmla="*/ 663 w 1007"/>
                <a:gd name="T25" fmla="*/ 226 h 678"/>
                <a:gd name="T26" fmla="*/ 578 w 1007"/>
                <a:gd name="T27" fmla="*/ 289 h 678"/>
                <a:gd name="T28" fmla="*/ 437 w 1007"/>
                <a:gd name="T29" fmla="*/ 274 h 678"/>
                <a:gd name="T30" fmla="*/ 374 w 1007"/>
                <a:gd name="T31" fmla="*/ 230 h 678"/>
                <a:gd name="T32" fmla="*/ 326 w 1007"/>
                <a:gd name="T33" fmla="*/ 185 h 678"/>
                <a:gd name="T34" fmla="*/ 281 w 1007"/>
                <a:gd name="T35" fmla="*/ 163 h 678"/>
                <a:gd name="T36" fmla="*/ 248 w 1007"/>
                <a:gd name="T37" fmla="*/ 166 h 678"/>
                <a:gd name="T38" fmla="*/ 204 w 1007"/>
                <a:gd name="T39" fmla="*/ 226 h 678"/>
                <a:gd name="T40" fmla="*/ 181 w 1007"/>
                <a:gd name="T41" fmla="*/ 252 h 678"/>
                <a:gd name="T42" fmla="*/ 137 w 1007"/>
                <a:gd name="T43" fmla="*/ 281 h 678"/>
                <a:gd name="T44" fmla="*/ 44 w 1007"/>
                <a:gd name="T45" fmla="*/ 296 h 678"/>
                <a:gd name="T46" fmla="*/ 30 w 1007"/>
                <a:gd name="T47" fmla="*/ 333 h 678"/>
                <a:gd name="T48" fmla="*/ 15 w 1007"/>
                <a:gd name="T49" fmla="*/ 382 h 678"/>
                <a:gd name="T50" fmla="*/ 48 w 1007"/>
                <a:gd name="T51" fmla="*/ 385 h 678"/>
                <a:gd name="T52" fmla="*/ 89 w 1007"/>
                <a:gd name="T53" fmla="*/ 400 h 678"/>
                <a:gd name="T54" fmla="*/ 148 w 1007"/>
                <a:gd name="T55" fmla="*/ 411 h 678"/>
                <a:gd name="T56" fmla="*/ 200 w 1007"/>
                <a:gd name="T57" fmla="*/ 482 h 678"/>
                <a:gd name="T58" fmla="*/ 237 w 1007"/>
                <a:gd name="T59" fmla="*/ 519 h 678"/>
                <a:gd name="T60" fmla="*/ 300 w 1007"/>
                <a:gd name="T61" fmla="*/ 534 h 678"/>
                <a:gd name="T62" fmla="*/ 370 w 1007"/>
                <a:gd name="T63" fmla="*/ 556 h 678"/>
                <a:gd name="T64" fmla="*/ 441 w 1007"/>
                <a:gd name="T65" fmla="*/ 549 h 678"/>
                <a:gd name="T66" fmla="*/ 500 w 1007"/>
                <a:gd name="T67" fmla="*/ 537 h 678"/>
                <a:gd name="T68" fmla="*/ 541 w 1007"/>
                <a:gd name="T69" fmla="*/ 589 h 678"/>
                <a:gd name="T70" fmla="*/ 548 w 1007"/>
                <a:gd name="T71" fmla="*/ 626 h 678"/>
                <a:gd name="T72" fmla="*/ 570 w 1007"/>
                <a:gd name="T73" fmla="*/ 660 h 678"/>
                <a:gd name="T74" fmla="*/ 611 w 1007"/>
                <a:gd name="T75" fmla="*/ 645 h 678"/>
                <a:gd name="T76" fmla="*/ 663 w 1007"/>
                <a:gd name="T77" fmla="*/ 634 h 678"/>
                <a:gd name="T78" fmla="*/ 711 w 1007"/>
                <a:gd name="T79" fmla="*/ 660 h 678"/>
                <a:gd name="T80" fmla="*/ 737 w 1007"/>
                <a:gd name="T81" fmla="*/ 678 h 678"/>
                <a:gd name="T82" fmla="*/ 748 w 1007"/>
                <a:gd name="T83" fmla="*/ 664 h 678"/>
                <a:gd name="T84" fmla="*/ 789 w 1007"/>
                <a:gd name="T85" fmla="*/ 641 h 678"/>
                <a:gd name="T86" fmla="*/ 822 w 1007"/>
                <a:gd name="T87" fmla="*/ 638 h 678"/>
                <a:gd name="T88" fmla="*/ 852 w 1007"/>
                <a:gd name="T89" fmla="*/ 619 h 678"/>
                <a:gd name="T90" fmla="*/ 874 w 1007"/>
                <a:gd name="T91" fmla="*/ 600 h 678"/>
                <a:gd name="T92" fmla="*/ 881 w 1007"/>
                <a:gd name="T93" fmla="*/ 586 h 678"/>
                <a:gd name="T94" fmla="*/ 889 w 1007"/>
                <a:gd name="T95" fmla="*/ 563 h 678"/>
                <a:gd name="T96" fmla="*/ 907 w 1007"/>
                <a:gd name="T97" fmla="*/ 537 h 678"/>
                <a:gd name="T98" fmla="*/ 907 w 1007"/>
                <a:gd name="T99" fmla="*/ 511 h 678"/>
                <a:gd name="T100" fmla="*/ 874 w 1007"/>
                <a:gd name="T101" fmla="*/ 500 h 678"/>
                <a:gd name="T102" fmla="*/ 852 w 1007"/>
                <a:gd name="T103" fmla="*/ 467 h 678"/>
                <a:gd name="T104" fmla="*/ 892 w 1007"/>
                <a:gd name="T105" fmla="*/ 459 h 678"/>
                <a:gd name="T106" fmla="*/ 848 w 1007"/>
                <a:gd name="T107" fmla="*/ 396 h 678"/>
                <a:gd name="T108" fmla="*/ 889 w 1007"/>
                <a:gd name="T109" fmla="*/ 370 h 678"/>
                <a:gd name="T110" fmla="*/ 844 w 1007"/>
                <a:gd name="T111" fmla="*/ 356 h 678"/>
                <a:gd name="T112" fmla="*/ 803 w 1007"/>
                <a:gd name="T113" fmla="*/ 345 h 678"/>
                <a:gd name="T114" fmla="*/ 837 w 1007"/>
                <a:gd name="T115" fmla="*/ 304 h 678"/>
                <a:gd name="T116" fmla="*/ 855 w 1007"/>
                <a:gd name="T117" fmla="*/ 319 h 678"/>
                <a:gd name="T118" fmla="*/ 870 w 1007"/>
                <a:gd name="T119" fmla="*/ 319 h 678"/>
                <a:gd name="T120" fmla="*/ 985 w 1007"/>
                <a:gd name="T121" fmla="*/ 233 h 678"/>
                <a:gd name="T122" fmla="*/ 985 w 1007"/>
                <a:gd name="T123" fmla="*/ 178 h 678"/>
                <a:gd name="T124" fmla="*/ 1003 w 1007"/>
                <a:gd name="T125" fmla="*/ 15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07" h="678">
                  <a:moveTo>
                    <a:pt x="1003" y="118"/>
                  </a:moveTo>
                  <a:lnTo>
                    <a:pt x="1003" y="115"/>
                  </a:lnTo>
                  <a:lnTo>
                    <a:pt x="1003" y="115"/>
                  </a:lnTo>
                  <a:lnTo>
                    <a:pt x="1000" y="111"/>
                  </a:lnTo>
                  <a:lnTo>
                    <a:pt x="1000" y="111"/>
                  </a:lnTo>
                  <a:lnTo>
                    <a:pt x="1000" y="107"/>
                  </a:lnTo>
                  <a:lnTo>
                    <a:pt x="1000" y="107"/>
                  </a:lnTo>
                  <a:lnTo>
                    <a:pt x="1000" y="103"/>
                  </a:lnTo>
                  <a:lnTo>
                    <a:pt x="996" y="103"/>
                  </a:lnTo>
                  <a:lnTo>
                    <a:pt x="992" y="103"/>
                  </a:lnTo>
                  <a:lnTo>
                    <a:pt x="992" y="103"/>
                  </a:lnTo>
                  <a:lnTo>
                    <a:pt x="989" y="103"/>
                  </a:lnTo>
                  <a:lnTo>
                    <a:pt x="985" y="103"/>
                  </a:lnTo>
                  <a:lnTo>
                    <a:pt x="985" y="103"/>
                  </a:lnTo>
                  <a:lnTo>
                    <a:pt x="985" y="107"/>
                  </a:lnTo>
                  <a:lnTo>
                    <a:pt x="981" y="107"/>
                  </a:lnTo>
                  <a:lnTo>
                    <a:pt x="981" y="107"/>
                  </a:lnTo>
                  <a:lnTo>
                    <a:pt x="981" y="111"/>
                  </a:lnTo>
                  <a:lnTo>
                    <a:pt x="977" y="111"/>
                  </a:lnTo>
                  <a:lnTo>
                    <a:pt x="974" y="111"/>
                  </a:lnTo>
                  <a:lnTo>
                    <a:pt x="974" y="115"/>
                  </a:lnTo>
                  <a:lnTo>
                    <a:pt x="974" y="115"/>
                  </a:lnTo>
                  <a:lnTo>
                    <a:pt x="970" y="118"/>
                  </a:lnTo>
                  <a:lnTo>
                    <a:pt x="970" y="118"/>
                  </a:lnTo>
                  <a:lnTo>
                    <a:pt x="970" y="122"/>
                  </a:lnTo>
                  <a:lnTo>
                    <a:pt x="970" y="122"/>
                  </a:lnTo>
                  <a:lnTo>
                    <a:pt x="966" y="122"/>
                  </a:lnTo>
                  <a:lnTo>
                    <a:pt x="963" y="126"/>
                  </a:lnTo>
                  <a:lnTo>
                    <a:pt x="963" y="126"/>
                  </a:lnTo>
                  <a:lnTo>
                    <a:pt x="959" y="126"/>
                  </a:lnTo>
                  <a:lnTo>
                    <a:pt x="959" y="126"/>
                  </a:lnTo>
                  <a:lnTo>
                    <a:pt x="955" y="126"/>
                  </a:lnTo>
                  <a:lnTo>
                    <a:pt x="955" y="126"/>
                  </a:lnTo>
                  <a:lnTo>
                    <a:pt x="952" y="122"/>
                  </a:lnTo>
                  <a:lnTo>
                    <a:pt x="952" y="122"/>
                  </a:lnTo>
                  <a:lnTo>
                    <a:pt x="948" y="126"/>
                  </a:lnTo>
                  <a:lnTo>
                    <a:pt x="944" y="126"/>
                  </a:lnTo>
                  <a:lnTo>
                    <a:pt x="944" y="122"/>
                  </a:lnTo>
                  <a:lnTo>
                    <a:pt x="944" y="118"/>
                  </a:lnTo>
                  <a:lnTo>
                    <a:pt x="940" y="118"/>
                  </a:lnTo>
                  <a:lnTo>
                    <a:pt x="937" y="115"/>
                  </a:lnTo>
                  <a:lnTo>
                    <a:pt x="937" y="115"/>
                  </a:lnTo>
                  <a:lnTo>
                    <a:pt x="940" y="111"/>
                  </a:lnTo>
                  <a:lnTo>
                    <a:pt x="940" y="111"/>
                  </a:lnTo>
                  <a:lnTo>
                    <a:pt x="937" y="107"/>
                  </a:lnTo>
                  <a:lnTo>
                    <a:pt x="937" y="103"/>
                  </a:lnTo>
                  <a:lnTo>
                    <a:pt x="937" y="103"/>
                  </a:lnTo>
                  <a:lnTo>
                    <a:pt x="933" y="103"/>
                  </a:lnTo>
                  <a:lnTo>
                    <a:pt x="933" y="100"/>
                  </a:lnTo>
                  <a:lnTo>
                    <a:pt x="937" y="100"/>
                  </a:lnTo>
                  <a:lnTo>
                    <a:pt x="937" y="96"/>
                  </a:lnTo>
                  <a:lnTo>
                    <a:pt x="937" y="96"/>
                  </a:lnTo>
                  <a:lnTo>
                    <a:pt x="933" y="96"/>
                  </a:lnTo>
                  <a:lnTo>
                    <a:pt x="933" y="100"/>
                  </a:lnTo>
                  <a:lnTo>
                    <a:pt x="929" y="100"/>
                  </a:lnTo>
                  <a:lnTo>
                    <a:pt x="929" y="100"/>
                  </a:lnTo>
                  <a:lnTo>
                    <a:pt x="926" y="100"/>
                  </a:lnTo>
                  <a:lnTo>
                    <a:pt x="926" y="96"/>
                  </a:lnTo>
                  <a:lnTo>
                    <a:pt x="922" y="96"/>
                  </a:lnTo>
                  <a:lnTo>
                    <a:pt x="922" y="96"/>
                  </a:lnTo>
                  <a:lnTo>
                    <a:pt x="918" y="96"/>
                  </a:lnTo>
                  <a:lnTo>
                    <a:pt x="918" y="92"/>
                  </a:lnTo>
                  <a:lnTo>
                    <a:pt x="918" y="92"/>
                  </a:lnTo>
                  <a:lnTo>
                    <a:pt x="915" y="92"/>
                  </a:lnTo>
                  <a:lnTo>
                    <a:pt x="915" y="92"/>
                  </a:lnTo>
                  <a:lnTo>
                    <a:pt x="915" y="89"/>
                  </a:lnTo>
                  <a:lnTo>
                    <a:pt x="911" y="89"/>
                  </a:lnTo>
                  <a:lnTo>
                    <a:pt x="911" y="89"/>
                  </a:lnTo>
                  <a:lnTo>
                    <a:pt x="911" y="85"/>
                  </a:lnTo>
                  <a:lnTo>
                    <a:pt x="907" y="85"/>
                  </a:lnTo>
                  <a:lnTo>
                    <a:pt x="907" y="85"/>
                  </a:lnTo>
                  <a:lnTo>
                    <a:pt x="907" y="89"/>
                  </a:lnTo>
                  <a:lnTo>
                    <a:pt x="903" y="85"/>
                  </a:lnTo>
                  <a:lnTo>
                    <a:pt x="903" y="89"/>
                  </a:lnTo>
                  <a:lnTo>
                    <a:pt x="903" y="89"/>
                  </a:lnTo>
                  <a:lnTo>
                    <a:pt x="900" y="89"/>
                  </a:lnTo>
                  <a:lnTo>
                    <a:pt x="900" y="85"/>
                  </a:lnTo>
                  <a:lnTo>
                    <a:pt x="896" y="85"/>
                  </a:lnTo>
                  <a:lnTo>
                    <a:pt x="892" y="85"/>
                  </a:lnTo>
                  <a:lnTo>
                    <a:pt x="892" y="85"/>
                  </a:lnTo>
                  <a:lnTo>
                    <a:pt x="892" y="81"/>
                  </a:lnTo>
                  <a:lnTo>
                    <a:pt x="892" y="81"/>
                  </a:lnTo>
                  <a:lnTo>
                    <a:pt x="892" y="81"/>
                  </a:lnTo>
                  <a:lnTo>
                    <a:pt x="889" y="85"/>
                  </a:lnTo>
                  <a:lnTo>
                    <a:pt x="885" y="81"/>
                  </a:lnTo>
                  <a:lnTo>
                    <a:pt x="885" y="85"/>
                  </a:lnTo>
                  <a:lnTo>
                    <a:pt x="885" y="81"/>
                  </a:lnTo>
                  <a:lnTo>
                    <a:pt x="881" y="85"/>
                  </a:lnTo>
                  <a:lnTo>
                    <a:pt x="881" y="81"/>
                  </a:lnTo>
                  <a:lnTo>
                    <a:pt x="878" y="81"/>
                  </a:lnTo>
                  <a:lnTo>
                    <a:pt x="878" y="81"/>
                  </a:lnTo>
                  <a:lnTo>
                    <a:pt x="874" y="77"/>
                  </a:lnTo>
                  <a:lnTo>
                    <a:pt x="870" y="74"/>
                  </a:lnTo>
                  <a:lnTo>
                    <a:pt x="870" y="70"/>
                  </a:lnTo>
                  <a:lnTo>
                    <a:pt x="870" y="70"/>
                  </a:lnTo>
                  <a:lnTo>
                    <a:pt x="866" y="70"/>
                  </a:lnTo>
                  <a:lnTo>
                    <a:pt x="866" y="66"/>
                  </a:lnTo>
                  <a:lnTo>
                    <a:pt x="866" y="66"/>
                  </a:lnTo>
                  <a:lnTo>
                    <a:pt x="866" y="63"/>
                  </a:lnTo>
                  <a:lnTo>
                    <a:pt x="863" y="63"/>
                  </a:lnTo>
                  <a:lnTo>
                    <a:pt x="863" y="59"/>
                  </a:lnTo>
                  <a:lnTo>
                    <a:pt x="859" y="55"/>
                  </a:lnTo>
                  <a:lnTo>
                    <a:pt x="855" y="51"/>
                  </a:lnTo>
                  <a:lnTo>
                    <a:pt x="855" y="48"/>
                  </a:lnTo>
                  <a:lnTo>
                    <a:pt x="852" y="48"/>
                  </a:lnTo>
                  <a:lnTo>
                    <a:pt x="852" y="48"/>
                  </a:lnTo>
                  <a:lnTo>
                    <a:pt x="848" y="48"/>
                  </a:lnTo>
                  <a:lnTo>
                    <a:pt x="852" y="44"/>
                  </a:lnTo>
                  <a:lnTo>
                    <a:pt x="852" y="44"/>
                  </a:lnTo>
                  <a:lnTo>
                    <a:pt x="848" y="44"/>
                  </a:lnTo>
                  <a:lnTo>
                    <a:pt x="848" y="40"/>
                  </a:lnTo>
                  <a:lnTo>
                    <a:pt x="844" y="40"/>
                  </a:lnTo>
                  <a:lnTo>
                    <a:pt x="844" y="37"/>
                  </a:lnTo>
                  <a:lnTo>
                    <a:pt x="844" y="33"/>
                  </a:lnTo>
                  <a:lnTo>
                    <a:pt x="840" y="33"/>
                  </a:lnTo>
                  <a:lnTo>
                    <a:pt x="837" y="29"/>
                  </a:lnTo>
                  <a:lnTo>
                    <a:pt x="837" y="29"/>
                  </a:lnTo>
                  <a:lnTo>
                    <a:pt x="837" y="25"/>
                  </a:lnTo>
                  <a:lnTo>
                    <a:pt x="837" y="25"/>
                  </a:lnTo>
                  <a:lnTo>
                    <a:pt x="833" y="25"/>
                  </a:lnTo>
                  <a:lnTo>
                    <a:pt x="833" y="25"/>
                  </a:lnTo>
                  <a:lnTo>
                    <a:pt x="833" y="22"/>
                  </a:lnTo>
                  <a:lnTo>
                    <a:pt x="833" y="22"/>
                  </a:lnTo>
                  <a:lnTo>
                    <a:pt x="833" y="18"/>
                  </a:lnTo>
                  <a:lnTo>
                    <a:pt x="829" y="18"/>
                  </a:lnTo>
                  <a:lnTo>
                    <a:pt x="829" y="14"/>
                  </a:lnTo>
                  <a:lnTo>
                    <a:pt x="829" y="14"/>
                  </a:lnTo>
                  <a:lnTo>
                    <a:pt x="829" y="14"/>
                  </a:lnTo>
                  <a:lnTo>
                    <a:pt x="826" y="14"/>
                  </a:lnTo>
                  <a:lnTo>
                    <a:pt x="822" y="14"/>
                  </a:lnTo>
                  <a:lnTo>
                    <a:pt x="822" y="11"/>
                  </a:lnTo>
                  <a:lnTo>
                    <a:pt x="822" y="11"/>
                  </a:lnTo>
                  <a:lnTo>
                    <a:pt x="822" y="11"/>
                  </a:lnTo>
                  <a:lnTo>
                    <a:pt x="822" y="7"/>
                  </a:lnTo>
                  <a:lnTo>
                    <a:pt x="818" y="11"/>
                  </a:lnTo>
                  <a:lnTo>
                    <a:pt x="818" y="7"/>
                  </a:lnTo>
                  <a:lnTo>
                    <a:pt x="818" y="7"/>
                  </a:lnTo>
                  <a:lnTo>
                    <a:pt x="815" y="7"/>
                  </a:lnTo>
                  <a:lnTo>
                    <a:pt x="818" y="7"/>
                  </a:lnTo>
                  <a:lnTo>
                    <a:pt x="815" y="3"/>
                  </a:lnTo>
                  <a:lnTo>
                    <a:pt x="815" y="3"/>
                  </a:lnTo>
                  <a:lnTo>
                    <a:pt x="811" y="3"/>
                  </a:lnTo>
                  <a:lnTo>
                    <a:pt x="811" y="3"/>
                  </a:lnTo>
                  <a:lnTo>
                    <a:pt x="807" y="3"/>
                  </a:lnTo>
                  <a:lnTo>
                    <a:pt x="807" y="3"/>
                  </a:lnTo>
                  <a:lnTo>
                    <a:pt x="803" y="3"/>
                  </a:lnTo>
                  <a:lnTo>
                    <a:pt x="803" y="3"/>
                  </a:lnTo>
                  <a:lnTo>
                    <a:pt x="803" y="3"/>
                  </a:lnTo>
                  <a:lnTo>
                    <a:pt x="803" y="7"/>
                  </a:lnTo>
                  <a:lnTo>
                    <a:pt x="800" y="3"/>
                  </a:lnTo>
                  <a:lnTo>
                    <a:pt x="800" y="3"/>
                  </a:lnTo>
                  <a:lnTo>
                    <a:pt x="796" y="3"/>
                  </a:lnTo>
                  <a:lnTo>
                    <a:pt x="792" y="3"/>
                  </a:lnTo>
                  <a:lnTo>
                    <a:pt x="792" y="3"/>
                  </a:lnTo>
                  <a:lnTo>
                    <a:pt x="789" y="0"/>
                  </a:lnTo>
                  <a:lnTo>
                    <a:pt x="785" y="0"/>
                  </a:lnTo>
                  <a:lnTo>
                    <a:pt x="781" y="0"/>
                  </a:lnTo>
                  <a:lnTo>
                    <a:pt x="781" y="0"/>
                  </a:lnTo>
                  <a:lnTo>
                    <a:pt x="778" y="0"/>
                  </a:lnTo>
                  <a:lnTo>
                    <a:pt x="778" y="0"/>
                  </a:lnTo>
                  <a:lnTo>
                    <a:pt x="774" y="0"/>
                  </a:lnTo>
                  <a:lnTo>
                    <a:pt x="770" y="0"/>
                  </a:lnTo>
                  <a:lnTo>
                    <a:pt x="770" y="0"/>
                  </a:lnTo>
                  <a:lnTo>
                    <a:pt x="770" y="3"/>
                  </a:lnTo>
                  <a:lnTo>
                    <a:pt x="766" y="3"/>
                  </a:lnTo>
                  <a:lnTo>
                    <a:pt x="763" y="3"/>
                  </a:lnTo>
                  <a:lnTo>
                    <a:pt x="759" y="3"/>
                  </a:lnTo>
                  <a:lnTo>
                    <a:pt x="759" y="3"/>
                  </a:lnTo>
                  <a:lnTo>
                    <a:pt x="755" y="3"/>
                  </a:lnTo>
                  <a:lnTo>
                    <a:pt x="755" y="7"/>
                  </a:lnTo>
                  <a:lnTo>
                    <a:pt x="752" y="7"/>
                  </a:lnTo>
                  <a:lnTo>
                    <a:pt x="748" y="7"/>
                  </a:lnTo>
                  <a:lnTo>
                    <a:pt x="748" y="7"/>
                  </a:lnTo>
                  <a:lnTo>
                    <a:pt x="748" y="7"/>
                  </a:lnTo>
                  <a:lnTo>
                    <a:pt x="744" y="7"/>
                  </a:lnTo>
                  <a:lnTo>
                    <a:pt x="741" y="7"/>
                  </a:lnTo>
                  <a:lnTo>
                    <a:pt x="737" y="11"/>
                  </a:lnTo>
                  <a:lnTo>
                    <a:pt x="737" y="11"/>
                  </a:lnTo>
                  <a:lnTo>
                    <a:pt x="737" y="14"/>
                  </a:lnTo>
                  <a:lnTo>
                    <a:pt x="733" y="18"/>
                  </a:lnTo>
                  <a:lnTo>
                    <a:pt x="733" y="18"/>
                  </a:lnTo>
                  <a:lnTo>
                    <a:pt x="733" y="22"/>
                  </a:lnTo>
                  <a:lnTo>
                    <a:pt x="733" y="22"/>
                  </a:lnTo>
                  <a:lnTo>
                    <a:pt x="733" y="25"/>
                  </a:lnTo>
                  <a:lnTo>
                    <a:pt x="733" y="25"/>
                  </a:lnTo>
                  <a:lnTo>
                    <a:pt x="737" y="25"/>
                  </a:lnTo>
                  <a:lnTo>
                    <a:pt x="741" y="25"/>
                  </a:lnTo>
                  <a:lnTo>
                    <a:pt x="741" y="25"/>
                  </a:lnTo>
                  <a:lnTo>
                    <a:pt x="744" y="25"/>
                  </a:lnTo>
                  <a:lnTo>
                    <a:pt x="744" y="29"/>
                  </a:lnTo>
                  <a:lnTo>
                    <a:pt x="748" y="29"/>
                  </a:lnTo>
                  <a:lnTo>
                    <a:pt x="748" y="33"/>
                  </a:lnTo>
                  <a:lnTo>
                    <a:pt x="748" y="33"/>
                  </a:lnTo>
                  <a:lnTo>
                    <a:pt x="752" y="37"/>
                  </a:lnTo>
                  <a:lnTo>
                    <a:pt x="748" y="40"/>
                  </a:lnTo>
                  <a:lnTo>
                    <a:pt x="748" y="40"/>
                  </a:lnTo>
                  <a:lnTo>
                    <a:pt x="744" y="44"/>
                  </a:lnTo>
                  <a:lnTo>
                    <a:pt x="744" y="48"/>
                  </a:lnTo>
                  <a:lnTo>
                    <a:pt x="744" y="48"/>
                  </a:lnTo>
                  <a:lnTo>
                    <a:pt x="741" y="51"/>
                  </a:lnTo>
                  <a:lnTo>
                    <a:pt x="741" y="55"/>
                  </a:lnTo>
                  <a:lnTo>
                    <a:pt x="741" y="55"/>
                  </a:lnTo>
                  <a:lnTo>
                    <a:pt x="741" y="59"/>
                  </a:lnTo>
                  <a:lnTo>
                    <a:pt x="741" y="63"/>
                  </a:lnTo>
                  <a:lnTo>
                    <a:pt x="744" y="63"/>
                  </a:lnTo>
                  <a:lnTo>
                    <a:pt x="744" y="66"/>
                  </a:lnTo>
                  <a:lnTo>
                    <a:pt x="741" y="66"/>
                  </a:lnTo>
                  <a:lnTo>
                    <a:pt x="741" y="70"/>
                  </a:lnTo>
                  <a:lnTo>
                    <a:pt x="744" y="70"/>
                  </a:lnTo>
                  <a:lnTo>
                    <a:pt x="744" y="77"/>
                  </a:lnTo>
                  <a:lnTo>
                    <a:pt x="741" y="77"/>
                  </a:lnTo>
                  <a:lnTo>
                    <a:pt x="741" y="81"/>
                  </a:lnTo>
                  <a:lnTo>
                    <a:pt x="744" y="81"/>
                  </a:lnTo>
                  <a:lnTo>
                    <a:pt x="744" y="81"/>
                  </a:lnTo>
                  <a:lnTo>
                    <a:pt x="744" y="81"/>
                  </a:lnTo>
                  <a:lnTo>
                    <a:pt x="748" y="81"/>
                  </a:lnTo>
                  <a:lnTo>
                    <a:pt x="748" y="85"/>
                  </a:lnTo>
                  <a:lnTo>
                    <a:pt x="748" y="89"/>
                  </a:lnTo>
                  <a:lnTo>
                    <a:pt x="744" y="92"/>
                  </a:lnTo>
                  <a:lnTo>
                    <a:pt x="737" y="92"/>
                  </a:lnTo>
                  <a:lnTo>
                    <a:pt x="733" y="92"/>
                  </a:lnTo>
                  <a:lnTo>
                    <a:pt x="726" y="100"/>
                  </a:lnTo>
                  <a:lnTo>
                    <a:pt x="726" y="100"/>
                  </a:lnTo>
                  <a:lnTo>
                    <a:pt x="722" y="100"/>
                  </a:lnTo>
                  <a:lnTo>
                    <a:pt x="718" y="100"/>
                  </a:lnTo>
                  <a:lnTo>
                    <a:pt x="715" y="100"/>
                  </a:lnTo>
                  <a:lnTo>
                    <a:pt x="715" y="96"/>
                  </a:lnTo>
                  <a:lnTo>
                    <a:pt x="711" y="96"/>
                  </a:lnTo>
                  <a:lnTo>
                    <a:pt x="711" y="100"/>
                  </a:lnTo>
                  <a:lnTo>
                    <a:pt x="711" y="100"/>
                  </a:lnTo>
                  <a:lnTo>
                    <a:pt x="707" y="122"/>
                  </a:lnTo>
                  <a:lnTo>
                    <a:pt x="707" y="126"/>
                  </a:lnTo>
                  <a:lnTo>
                    <a:pt x="707" y="129"/>
                  </a:lnTo>
                  <a:lnTo>
                    <a:pt x="707" y="133"/>
                  </a:lnTo>
                  <a:lnTo>
                    <a:pt x="703" y="140"/>
                  </a:lnTo>
                  <a:lnTo>
                    <a:pt x="707" y="144"/>
                  </a:lnTo>
                  <a:lnTo>
                    <a:pt x="715" y="148"/>
                  </a:lnTo>
                  <a:lnTo>
                    <a:pt x="722" y="144"/>
                  </a:lnTo>
                  <a:lnTo>
                    <a:pt x="726" y="144"/>
                  </a:lnTo>
                  <a:lnTo>
                    <a:pt x="733" y="144"/>
                  </a:lnTo>
                  <a:lnTo>
                    <a:pt x="737" y="148"/>
                  </a:lnTo>
                  <a:lnTo>
                    <a:pt x="741" y="144"/>
                  </a:lnTo>
                  <a:lnTo>
                    <a:pt x="741" y="140"/>
                  </a:lnTo>
                  <a:lnTo>
                    <a:pt x="741" y="137"/>
                  </a:lnTo>
                  <a:lnTo>
                    <a:pt x="744" y="137"/>
                  </a:lnTo>
                  <a:lnTo>
                    <a:pt x="748" y="133"/>
                  </a:lnTo>
                  <a:lnTo>
                    <a:pt x="755" y="137"/>
                  </a:lnTo>
                  <a:lnTo>
                    <a:pt x="759" y="140"/>
                  </a:lnTo>
                  <a:lnTo>
                    <a:pt x="766" y="144"/>
                  </a:lnTo>
                  <a:lnTo>
                    <a:pt x="770" y="152"/>
                  </a:lnTo>
                  <a:lnTo>
                    <a:pt x="774" y="155"/>
                  </a:lnTo>
                  <a:lnTo>
                    <a:pt x="778" y="159"/>
                  </a:lnTo>
                  <a:lnTo>
                    <a:pt x="778" y="159"/>
                  </a:lnTo>
                  <a:lnTo>
                    <a:pt x="778" y="163"/>
                  </a:lnTo>
                  <a:lnTo>
                    <a:pt x="774" y="163"/>
                  </a:lnTo>
                  <a:lnTo>
                    <a:pt x="774" y="166"/>
                  </a:lnTo>
                  <a:lnTo>
                    <a:pt x="774" y="166"/>
                  </a:lnTo>
                  <a:lnTo>
                    <a:pt x="770" y="166"/>
                  </a:lnTo>
                  <a:lnTo>
                    <a:pt x="770" y="166"/>
                  </a:lnTo>
                  <a:lnTo>
                    <a:pt x="766" y="166"/>
                  </a:lnTo>
                  <a:lnTo>
                    <a:pt x="766" y="166"/>
                  </a:lnTo>
                  <a:lnTo>
                    <a:pt x="759" y="166"/>
                  </a:lnTo>
                  <a:lnTo>
                    <a:pt x="759" y="166"/>
                  </a:lnTo>
                  <a:lnTo>
                    <a:pt x="755" y="170"/>
                  </a:lnTo>
                  <a:lnTo>
                    <a:pt x="752" y="174"/>
                  </a:lnTo>
                  <a:lnTo>
                    <a:pt x="748" y="174"/>
                  </a:lnTo>
                  <a:lnTo>
                    <a:pt x="744" y="174"/>
                  </a:lnTo>
                  <a:lnTo>
                    <a:pt x="744" y="174"/>
                  </a:lnTo>
                  <a:lnTo>
                    <a:pt x="744" y="178"/>
                  </a:lnTo>
                  <a:lnTo>
                    <a:pt x="741" y="178"/>
                  </a:lnTo>
                  <a:lnTo>
                    <a:pt x="741" y="178"/>
                  </a:lnTo>
                  <a:lnTo>
                    <a:pt x="737" y="178"/>
                  </a:lnTo>
                  <a:lnTo>
                    <a:pt x="737" y="178"/>
                  </a:lnTo>
                  <a:lnTo>
                    <a:pt x="733" y="185"/>
                  </a:lnTo>
                  <a:lnTo>
                    <a:pt x="733" y="189"/>
                  </a:lnTo>
                  <a:lnTo>
                    <a:pt x="733" y="192"/>
                  </a:lnTo>
                  <a:lnTo>
                    <a:pt x="733" y="192"/>
                  </a:lnTo>
                  <a:lnTo>
                    <a:pt x="729" y="192"/>
                  </a:lnTo>
                  <a:lnTo>
                    <a:pt x="722" y="200"/>
                  </a:lnTo>
                  <a:lnTo>
                    <a:pt x="718" y="200"/>
                  </a:lnTo>
                  <a:lnTo>
                    <a:pt x="711" y="196"/>
                  </a:lnTo>
                  <a:lnTo>
                    <a:pt x="711" y="200"/>
                  </a:lnTo>
                  <a:lnTo>
                    <a:pt x="707" y="204"/>
                  </a:lnTo>
                  <a:lnTo>
                    <a:pt x="703" y="207"/>
                  </a:lnTo>
                  <a:lnTo>
                    <a:pt x="700" y="207"/>
                  </a:lnTo>
                  <a:lnTo>
                    <a:pt x="700" y="211"/>
                  </a:lnTo>
                  <a:lnTo>
                    <a:pt x="696" y="215"/>
                  </a:lnTo>
                  <a:lnTo>
                    <a:pt x="696" y="215"/>
                  </a:lnTo>
                  <a:lnTo>
                    <a:pt x="692" y="211"/>
                  </a:lnTo>
                  <a:lnTo>
                    <a:pt x="689" y="211"/>
                  </a:lnTo>
                  <a:lnTo>
                    <a:pt x="685" y="211"/>
                  </a:lnTo>
                  <a:lnTo>
                    <a:pt x="681" y="207"/>
                  </a:lnTo>
                  <a:lnTo>
                    <a:pt x="674" y="207"/>
                  </a:lnTo>
                  <a:lnTo>
                    <a:pt x="670" y="207"/>
                  </a:lnTo>
                  <a:lnTo>
                    <a:pt x="666" y="211"/>
                  </a:lnTo>
                  <a:lnTo>
                    <a:pt x="663" y="215"/>
                  </a:lnTo>
                  <a:lnTo>
                    <a:pt x="663" y="222"/>
                  </a:lnTo>
                  <a:lnTo>
                    <a:pt x="663" y="222"/>
                  </a:lnTo>
                  <a:lnTo>
                    <a:pt x="663" y="226"/>
                  </a:lnTo>
                  <a:lnTo>
                    <a:pt x="670" y="230"/>
                  </a:lnTo>
                  <a:lnTo>
                    <a:pt x="678" y="233"/>
                  </a:lnTo>
                  <a:lnTo>
                    <a:pt x="678" y="237"/>
                  </a:lnTo>
                  <a:lnTo>
                    <a:pt x="674" y="237"/>
                  </a:lnTo>
                  <a:lnTo>
                    <a:pt x="674" y="241"/>
                  </a:lnTo>
                  <a:lnTo>
                    <a:pt x="666" y="248"/>
                  </a:lnTo>
                  <a:lnTo>
                    <a:pt x="663" y="255"/>
                  </a:lnTo>
                  <a:lnTo>
                    <a:pt x="659" y="259"/>
                  </a:lnTo>
                  <a:lnTo>
                    <a:pt x="655" y="259"/>
                  </a:lnTo>
                  <a:lnTo>
                    <a:pt x="652" y="263"/>
                  </a:lnTo>
                  <a:lnTo>
                    <a:pt x="648" y="263"/>
                  </a:lnTo>
                  <a:lnTo>
                    <a:pt x="644" y="263"/>
                  </a:lnTo>
                  <a:lnTo>
                    <a:pt x="641" y="267"/>
                  </a:lnTo>
                  <a:lnTo>
                    <a:pt x="633" y="267"/>
                  </a:lnTo>
                  <a:lnTo>
                    <a:pt x="626" y="267"/>
                  </a:lnTo>
                  <a:lnTo>
                    <a:pt x="622" y="270"/>
                  </a:lnTo>
                  <a:lnTo>
                    <a:pt x="618" y="270"/>
                  </a:lnTo>
                  <a:lnTo>
                    <a:pt x="607" y="274"/>
                  </a:lnTo>
                  <a:lnTo>
                    <a:pt x="596" y="278"/>
                  </a:lnTo>
                  <a:lnTo>
                    <a:pt x="592" y="281"/>
                  </a:lnTo>
                  <a:lnTo>
                    <a:pt x="585" y="289"/>
                  </a:lnTo>
                  <a:lnTo>
                    <a:pt x="581" y="289"/>
                  </a:lnTo>
                  <a:lnTo>
                    <a:pt x="578" y="289"/>
                  </a:lnTo>
                  <a:lnTo>
                    <a:pt x="574" y="289"/>
                  </a:lnTo>
                  <a:lnTo>
                    <a:pt x="574" y="285"/>
                  </a:lnTo>
                  <a:lnTo>
                    <a:pt x="574" y="285"/>
                  </a:lnTo>
                  <a:lnTo>
                    <a:pt x="566" y="285"/>
                  </a:lnTo>
                  <a:lnTo>
                    <a:pt x="559" y="289"/>
                  </a:lnTo>
                  <a:lnTo>
                    <a:pt x="555" y="285"/>
                  </a:lnTo>
                  <a:lnTo>
                    <a:pt x="548" y="285"/>
                  </a:lnTo>
                  <a:lnTo>
                    <a:pt x="541" y="281"/>
                  </a:lnTo>
                  <a:lnTo>
                    <a:pt x="529" y="278"/>
                  </a:lnTo>
                  <a:lnTo>
                    <a:pt x="522" y="270"/>
                  </a:lnTo>
                  <a:lnTo>
                    <a:pt x="518" y="270"/>
                  </a:lnTo>
                  <a:lnTo>
                    <a:pt x="507" y="270"/>
                  </a:lnTo>
                  <a:lnTo>
                    <a:pt x="496" y="270"/>
                  </a:lnTo>
                  <a:lnTo>
                    <a:pt x="496" y="270"/>
                  </a:lnTo>
                  <a:lnTo>
                    <a:pt x="492" y="270"/>
                  </a:lnTo>
                  <a:lnTo>
                    <a:pt x="492" y="274"/>
                  </a:lnTo>
                  <a:lnTo>
                    <a:pt x="485" y="274"/>
                  </a:lnTo>
                  <a:lnTo>
                    <a:pt x="478" y="274"/>
                  </a:lnTo>
                  <a:lnTo>
                    <a:pt x="467" y="274"/>
                  </a:lnTo>
                  <a:lnTo>
                    <a:pt x="455" y="274"/>
                  </a:lnTo>
                  <a:lnTo>
                    <a:pt x="448" y="274"/>
                  </a:lnTo>
                  <a:lnTo>
                    <a:pt x="441" y="274"/>
                  </a:lnTo>
                  <a:lnTo>
                    <a:pt x="437" y="274"/>
                  </a:lnTo>
                  <a:lnTo>
                    <a:pt x="433" y="274"/>
                  </a:lnTo>
                  <a:lnTo>
                    <a:pt x="429" y="267"/>
                  </a:lnTo>
                  <a:lnTo>
                    <a:pt x="429" y="263"/>
                  </a:lnTo>
                  <a:lnTo>
                    <a:pt x="426" y="259"/>
                  </a:lnTo>
                  <a:lnTo>
                    <a:pt x="422" y="255"/>
                  </a:lnTo>
                  <a:lnTo>
                    <a:pt x="422" y="252"/>
                  </a:lnTo>
                  <a:lnTo>
                    <a:pt x="422" y="252"/>
                  </a:lnTo>
                  <a:lnTo>
                    <a:pt x="418" y="248"/>
                  </a:lnTo>
                  <a:lnTo>
                    <a:pt x="415" y="248"/>
                  </a:lnTo>
                  <a:lnTo>
                    <a:pt x="415" y="248"/>
                  </a:lnTo>
                  <a:lnTo>
                    <a:pt x="415" y="244"/>
                  </a:lnTo>
                  <a:lnTo>
                    <a:pt x="415" y="244"/>
                  </a:lnTo>
                  <a:lnTo>
                    <a:pt x="411" y="244"/>
                  </a:lnTo>
                  <a:lnTo>
                    <a:pt x="411" y="244"/>
                  </a:lnTo>
                  <a:lnTo>
                    <a:pt x="407" y="244"/>
                  </a:lnTo>
                  <a:lnTo>
                    <a:pt x="404" y="241"/>
                  </a:lnTo>
                  <a:lnTo>
                    <a:pt x="396" y="237"/>
                  </a:lnTo>
                  <a:lnTo>
                    <a:pt x="392" y="237"/>
                  </a:lnTo>
                  <a:lnTo>
                    <a:pt x="392" y="237"/>
                  </a:lnTo>
                  <a:lnTo>
                    <a:pt x="389" y="237"/>
                  </a:lnTo>
                  <a:lnTo>
                    <a:pt x="389" y="233"/>
                  </a:lnTo>
                  <a:lnTo>
                    <a:pt x="385" y="233"/>
                  </a:lnTo>
                  <a:lnTo>
                    <a:pt x="374" y="230"/>
                  </a:lnTo>
                  <a:lnTo>
                    <a:pt x="370" y="230"/>
                  </a:lnTo>
                  <a:lnTo>
                    <a:pt x="370" y="230"/>
                  </a:lnTo>
                  <a:lnTo>
                    <a:pt x="367" y="230"/>
                  </a:lnTo>
                  <a:lnTo>
                    <a:pt x="359" y="230"/>
                  </a:lnTo>
                  <a:lnTo>
                    <a:pt x="341" y="230"/>
                  </a:lnTo>
                  <a:lnTo>
                    <a:pt x="337" y="226"/>
                  </a:lnTo>
                  <a:lnTo>
                    <a:pt x="333" y="222"/>
                  </a:lnTo>
                  <a:lnTo>
                    <a:pt x="333" y="218"/>
                  </a:lnTo>
                  <a:lnTo>
                    <a:pt x="333" y="215"/>
                  </a:lnTo>
                  <a:lnTo>
                    <a:pt x="337" y="215"/>
                  </a:lnTo>
                  <a:lnTo>
                    <a:pt x="337" y="215"/>
                  </a:lnTo>
                  <a:lnTo>
                    <a:pt x="337" y="211"/>
                  </a:lnTo>
                  <a:lnTo>
                    <a:pt x="337" y="207"/>
                  </a:lnTo>
                  <a:lnTo>
                    <a:pt x="337" y="204"/>
                  </a:lnTo>
                  <a:lnTo>
                    <a:pt x="337" y="204"/>
                  </a:lnTo>
                  <a:lnTo>
                    <a:pt x="337" y="200"/>
                  </a:lnTo>
                  <a:lnTo>
                    <a:pt x="337" y="200"/>
                  </a:lnTo>
                  <a:lnTo>
                    <a:pt x="333" y="196"/>
                  </a:lnTo>
                  <a:lnTo>
                    <a:pt x="330" y="192"/>
                  </a:lnTo>
                  <a:lnTo>
                    <a:pt x="330" y="192"/>
                  </a:lnTo>
                  <a:lnTo>
                    <a:pt x="326" y="189"/>
                  </a:lnTo>
                  <a:lnTo>
                    <a:pt x="326" y="189"/>
                  </a:lnTo>
                  <a:lnTo>
                    <a:pt x="326" y="185"/>
                  </a:lnTo>
                  <a:lnTo>
                    <a:pt x="322" y="181"/>
                  </a:lnTo>
                  <a:lnTo>
                    <a:pt x="322" y="181"/>
                  </a:lnTo>
                  <a:lnTo>
                    <a:pt x="318" y="178"/>
                  </a:lnTo>
                  <a:lnTo>
                    <a:pt x="318" y="178"/>
                  </a:lnTo>
                  <a:lnTo>
                    <a:pt x="315" y="174"/>
                  </a:lnTo>
                  <a:lnTo>
                    <a:pt x="315" y="174"/>
                  </a:lnTo>
                  <a:lnTo>
                    <a:pt x="311" y="174"/>
                  </a:lnTo>
                  <a:lnTo>
                    <a:pt x="307" y="178"/>
                  </a:lnTo>
                  <a:lnTo>
                    <a:pt x="307" y="178"/>
                  </a:lnTo>
                  <a:lnTo>
                    <a:pt x="307" y="178"/>
                  </a:lnTo>
                  <a:lnTo>
                    <a:pt x="304" y="174"/>
                  </a:lnTo>
                  <a:lnTo>
                    <a:pt x="304" y="174"/>
                  </a:lnTo>
                  <a:lnTo>
                    <a:pt x="300" y="174"/>
                  </a:lnTo>
                  <a:lnTo>
                    <a:pt x="296" y="174"/>
                  </a:lnTo>
                  <a:lnTo>
                    <a:pt x="296" y="174"/>
                  </a:lnTo>
                  <a:lnTo>
                    <a:pt x="292" y="178"/>
                  </a:lnTo>
                  <a:lnTo>
                    <a:pt x="292" y="178"/>
                  </a:lnTo>
                  <a:lnTo>
                    <a:pt x="289" y="174"/>
                  </a:lnTo>
                  <a:lnTo>
                    <a:pt x="289" y="174"/>
                  </a:lnTo>
                  <a:lnTo>
                    <a:pt x="289" y="170"/>
                  </a:lnTo>
                  <a:lnTo>
                    <a:pt x="285" y="170"/>
                  </a:lnTo>
                  <a:lnTo>
                    <a:pt x="281" y="166"/>
                  </a:lnTo>
                  <a:lnTo>
                    <a:pt x="281" y="163"/>
                  </a:lnTo>
                  <a:lnTo>
                    <a:pt x="278" y="163"/>
                  </a:lnTo>
                  <a:lnTo>
                    <a:pt x="278" y="163"/>
                  </a:lnTo>
                  <a:lnTo>
                    <a:pt x="274" y="159"/>
                  </a:lnTo>
                  <a:lnTo>
                    <a:pt x="274" y="159"/>
                  </a:lnTo>
                  <a:lnTo>
                    <a:pt x="274" y="155"/>
                  </a:lnTo>
                  <a:lnTo>
                    <a:pt x="274" y="159"/>
                  </a:lnTo>
                  <a:lnTo>
                    <a:pt x="274" y="159"/>
                  </a:lnTo>
                  <a:lnTo>
                    <a:pt x="274" y="159"/>
                  </a:lnTo>
                  <a:lnTo>
                    <a:pt x="270" y="155"/>
                  </a:lnTo>
                  <a:lnTo>
                    <a:pt x="270" y="155"/>
                  </a:lnTo>
                  <a:lnTo>
                    <a:pt x="270" y="152"/>
                  </a:lnTo>
                  <a:lnTo>
                    <a:pt x="270" y="152"/>
                  </a:lnTo>
                  <a:lnTo>
                    <a:pt x="270" y="152"/>
                  </a:lnTo>
                  <a:lnTo>
                    <a:pt x="267" y="152"/>
                  </a:lnTo>
                  <a:lnTo>
                    <a:pt x="263" y="148"/>
                  </a:lnTo>
                  <a:lnTo>
                    <a:pt x="263" y="152"/>
                  </a:lnTo>
                  <a:lnTo>
                    <a:pt x="263" y="152"/>
                  </a:lnTo>
                  <a:lnTo>
                    <a:pt x="259" y="155"/>
                  </a:lnTo>
                  <a:lnTo>
                    <a:pt x="255" y="159"/>
                  </a:lnTo>
                  <a:lnTo>
                    <a:pt x="255" y="163"/>
                  </a:lnTo>
                  <a:lnTo>
                    <a:pt x="255" y="163"/>
                  </a:lnTo>
                  <a:lnTo>
                    <a:pt x="252" y="166"/>
                  </a:lnTo>
                  <a:lnTo>
                    <a:pt x="248" y="166"/>
                  </a:lnTo>
                  <a:lnTo>
                    <a:pt x="244" y="170"/>
                  </a:lnTo>
                  <a:lnTo>
                    <a:pt x="244" y="174"/>
                  </a:lnTo>
                  <a:lnTo>
                    <a:pt x="244" y="178"/>
                  </a:lnTo>
                  <a:lnTo>
                    <a:pt x="248" y="185"/>
                  </a:lnTo>
                  <a:lnTo>
                    <a:pt x="252" y="189"/>
                  </a:lnTo>
                  <a:lnTo>
                    <a:pt x="252" y="192"/>
                  </a:lnTo>
                  <a:lnTo>
                    <a:pt x="248" y="196"/>
                  </a:lnTo>
                  <a:lnTo>
                    <a:pt x="244" y="196"/>
                  </a:lnTo>
                  <a:lnTo>
                    <a:pt x="241" y="200"/>
                  </a:lnTo>
                  <a:lnTo>
                    <a:pt x="237" y="200"/>
                  </a:lnTo>
                  <a:lnTo>
                    <a:pt x="237" y="200"/>
                  </a:lnTo>
                  <a:lnTo>
                    <a:pt x="237" y="196"/>
                  </a:lnTo>
                  <a:lnTo>
                    <a:pt x="233" y="196"/>
                  </a:lnTo>
                  <a:lnTo>
                    <a:pt x="226" y="200"/>
                  </a:lnTo>
                  <a:lnTo>
                    <a:pt x="222" y="200"/>
                  </a:lnTo>
                  <a:lnTo>
                    <a:pt x="215" y="196"/>
                  </a:lnTo>
                  <a:lnTo>
                    <a:pt x="211" y="196"/>
                  </a:lnTo>
                  <a:lnTo>
                    <a:pt x="211" y="196"/>
                  </a:lnTo>
                  <a:lnTo>
                    <a:pt x="207" y="204"/>
                  </a:lnTo>
                  <a:lnTo>
                    <a:pt x="207" y="207"/>
                  </a:lnTo>
                  <a:lnTo>
                    <a:pt x="207" y="211"/>
                  </a:lnTo>
                  <a:lnTo>
                    <a:pt x="204" y="218"/>
                  </a:lnTo>
                  <a:lnTo>
                    <a:pt x="204" y="226"/>
                  </a:lnTo>
                  <a:lnTo>
                    <a:pt x="204" y="230"/>
                  </a:lnTo>
                  <a:lnTo>
                    <a:pt x="207" y="230"/>
                  </a:lnTo>
                  <a:lnTo>
                    <a:pt x="211" y="230"/>
                  </a:lnTo>
                  <a:lnTo>
                    <a:pt x="207" y="233"/>
                  </a:lnTo>
                  <a:lnTo>
                    <a:pt x="207" y="237"/>
                  </a:lnTo>
                  <a:lnTo>
                    <a:pt x="207" y="237"/>
                  </a:lnTo>
                  <a:lnTo>
                    <a:pt x="204" y="237"/>
                  </a:lnTo>
                  <a:lnTo>
                    <a:pt x="200" y="237"/>
                  </a:lnTo>
                  <a:lnTo>
                    <a:pt x="200" y="237"/>
                  </a:lnTo>
                  <a:lnTo>
                    <a:pt x="196" y="237"/>
                  </a:lnTo>
                  <a:lnTo>
                    <a:pt x="193" y="237"/>
                  </a:lnTo>
                  <a:lnTo>
                    <a:pt x="185" y="241"/>
                  </a:lnTo>
                  <a:lnTo>
                    <a:pt x="181" y="241"/>
                  </a:lnTo>
                  <a:lnTo>
                    <a:pt x="178" y="241"/>
                  </a:lnTo>
                  <a:lnTo>
                    <a:pt x="178" y="241"/>
                  </a:lnTo>
                  <a:lnTo>
                    <a:pt x="174" y="241"/>
                  </a:lnTo>
                  <a:lnTo>
                    <a:pt x="170" y="244"/>
                  </a:lnTo>
                  <a:lnTo>
                    <a:pt x="170" y="244"/>
                  </a:lnTo>
                  <a:lnTo>
                    <a:pt x="174" y="248"/>
                  </a:lnTo>
                  <a:lnTo>
                    <a:pt x="178" y="248"/>
                  </a:lnTo>
                  <a:lnTo>
                    <a:pt x="181" y="248"/>
                  </a:lnTo>
                  <a:lnTo>
                    <a:pt x="181" y="248"/>
                  </a:lnTo>
                  <a:lnTo>
                    <a:pt x="181" y="252"/>
                  </a:lnTo>
                  <a:lnTo>
                    <a:pt x="181" y="255"/>
                  </a:lnTo>
                  <a:lnTo>
                    <a:pt x="181" y="259"/>
                  </a:lnTo>
                  <a:lnTo>
                    <a:pt x="185" y="259"/>
                  </a:lnTo>
                  <a:lnTo>
                    <a:pt x="185" y="263"/>
                  </a:lnTo>
                  <a:lnTo>
                    <a:pt x="189" y="267"/>
                  </a:lnTo>
                  <a:lnTo>
                    <a:pt x="189" y="270"/>
                  </a:lnTo>
                  <a:lnTo>
                    <a:pt x="193" y="270"/>
                  </a:lnTo>
                  <a:lnTo>
                    <a:pt x="193" y="278"/>
                  </a:lnTo>
                  <a:lnTo>
                    <a:pt x="189" y="278"/>
                  </a:lnTo>
                  <a:lnTo>
                    <a:pt x="189" y="281"/>
                  </a:lnTo>
                  <a:lnTo>
                    <a:pt x="193" y="285"/>
                  </a:lnTo>
                  <a:lnTo>
                    <a:pt x="189" y="285"/>
                  </a:lnTo>
                  <a:lnTo>
                    <a:pt x="189" y="289"/>
                  </a:lnTo>
                  <a:lnTo>
                    <a:pt x="189" y="289"/>
                  </a:lnTo>
                  <a:lnTo>
                    <a:pt x="189" y="293"/>
                  </a:lnTo>
                  <a:lnTo>
                    <a:pt x="185" y="296"/>
                  </a:lnTo>
                  <a:lnTo>
                    <a:pt x="178" y="293"/>
                  </a:lnTo>
                  <a:lnTo>
                    <a:pt x="170" y="285"/>
                  </a:lnTo>
                  <a:lnTo>
                    <a:pt x="167" y="285"/>
                  </a:lnTo>
                  <a:lnTo>
                    <a:pt x="159" y="285"/>
                  </a:lnTo>
                  <a:lnTo>
                    <a:pt x="152" y="285"/>
                  </a:lnTo>
                  <a:lnTo>
                    <a:pt x="144" y="285"/>
                  </a:lnTo>
                  <a:lnTo>
                    <a:pt x="137" y="281"/>
                  </a:lnTo>
                  <a:lnTo>
                    <a:pt x="130" y="285"/>
                  </a:lnTo>
                  <a:lnTo>
                    <a:pt x="126" y="285"/>
                  </a:lnTo>
                  <a:lnTo>
                    <a:pt x="122" y="285"/>
                  </a:lnTo>
                  <a:lnTo>
                    <a:pt x="118" y="285"/>
                  </a:lnTo>
                  <a:lnTo>
                    <a:pt x="115" y="289"/>
                  </a:lnTo>
                  <a:lnTo>
                    <a:pt x="107" y="285"/>
                  </a:lnTo>
                  <a:lnTo>
                    <a:pt x="100" y="285"/>
                  </a:lnTo>
                  <a:lnTo>
                    <a:pt x="96" y="285"/>
                  </a:lnTo>
                  <a:lnTo>
                    <a:pt x="93" y="285"/>
                  </a:lnTo>
                  <a:lnTo>
                    <a:pt x="89" y="285"/>
                  </a:lnTo>
                  <a:lnTo>
                    <a:pt x="85" y="285"/>
                  </a:lnTo>
                  <a:lnTo>
                    <a:pt x="81" y="285"/>
                  </a:lnTo>
                  <a:lnTo>
                    <a:pt x="81" y="285"/>
                  </a:lnTo>
                  <a:lnTo>
                    <a:pt x="81" y="289"/>
                  </a:lnTo>
                  <a:lnTo>
                    <a:pt x="81" y="293"/>
                  </a:lnTo>
                  <a:lnTo>
                    <a:pt x="81" y="296"/>
                  </a:lnTo>
                  <a:lnTo>
                    <a:pt x="78" y="296"/>
                  </a:lnTo>
                  <a:lnTo>
                    <a:pt x="67" y="296"/>
                  </a:lnTo>
                  <a:lnTo>
                    <a:pt x="56" y="296"/>
                  </a:lnTo>
                  <a:lnTo>
                    <a:pt x="52" y="293"/>
                  </a:lnTo>
                  <a:lnTo>
                    <a:pt x="44" y="293"/>
                  </a:lnTo>
                  <a:lnTo>
                    <a:pt x="44" y="296"/>
                  </a:lnTo>
                  <a:lnTo>
                    <a:pt x="44" y="296"/>
                  </a:lnTo>
                  <a:lnTo>
                    <a:pt x="41" y="300"/>
                  </a:lnTo>
                  <a:lnTo>
                    <a:pt x="41" y="300"/>
                  </a:lnTo>
                  <a:lnTo>
                    <a:pt x="41" y="300"/>
                  </a:lnTo>
                  <a:lnTo>
                    <a:pt x="41" y="304"/>
                  </a:lnTo>
                  <a:lnTo>
                    <a:pt x="37" y="311"/>
                  </a:lnTo>
                  <a:lnTo>
                    <a:pt x="33" y="315"/>
                  </a:lnTo>
                  <a:lnTo>
                    <a:pt x="37" y="319"/>
                  </a:lnTo>
                  <a:lnTo>
                    <a:pt x="44" y="319"/>
                  </a:lnTo>
                  <a:lnTo>
                    <a:pt x="48" y="322"/>
                  </a:lnTo>
                  <a:lnTo>
                    <a:pt x="52" y="322"/>
                  </a:lnTo>
                  <a:lnTo>
                    <a:pt x="52" y="319"/>
                  </a:lnTo>
                  <a:lnTo>
                    <a:pt x="52" y="315"/>
                  </a:lnTo>
                  <a:lnTo>
                    <a:pt x="56" y="315"/>
                  </a:lnTo>
                  <a:lnTo>
                    <a:pt x="63" y="322"/>
                  </a:lnTo>
                  <a:lnTo>
                    <a:pt x="63" y="326"/>
                  </a:lnTo>
                  <a:lnTo>
                    <a:pt x="59" y="330"/>
                  </a:lnTo>
                  <a:lnTo>
                    <a:pt x="56" y="330"/>
                  </a:lnTo>
                  <a:lnTo>
                    <a:pt x="48" y="330"/>
                  </a:lnTo>
                  <a:lnTo>
                    <a:pt x="44" y="330"/>
                  </a:lnTo>
                  <a:lnTo>
                    <a:pt x="41" y="326"/>
                  </a:lnTo>
                  <a:lnTo>
                    <a:pt x="37" y="330"/>
                  </a:lnTo>
                  <a:lnTo>
                    <a:pt x="33" y="330"/>
                  </a:lnTo>
                  <a:lnTo>
                    <a:pt x="30" y="333"/>
                  </a:lnTo>
                  <a:lnTo>
                    <a:pt x="26" y="333"/>
                  </a:lnTo>
                  <a:lnTo>
                    <a:pt x="26" y="337"/>
                  </a:lnTo>
                  <a:lnTo>
                    <a:pt x="30" y="341"/>
                  </a:lnTo>
                  <a:lnTo>
                    <a:pt x="30" y="341"/>
                  </a:lnTo>
                  <a:lnTo>
                    <a:pt x="22" y="345"/>
                  </a:lnTo>
                  <a:lnTo>
                    <a:pt x="15" y="345"/>
                  </a:lnTo>
                  <a:lnTo>
                    <a:pt x="18" y="348"/>
                  </a:lnTo>
                  <a:lnTo>
                    <a:pt x="18" y="348"/>
                  </a:lnTo>
                  <a:lnTo>
                    <a:pt x="11" y="352"/>
                  </a:lnTo>
                  <a:lnTo>
                    <a:pt x="11" y="356"/>
                  </a:lnTo>
                  <a:lnTo>
                    <a:pt x="7" y="356"/>
                  </a:lnTo>
                  <a:lnTo>
                    <a:pt x="4" y="356"/>
                  </a:lnTo>
                  <a:lnTo>
                    <a:pt x="0" y="356"/>
                  </a:lnTo>
                  <a:lnTo>
                    <a:pt x="0" y="363"/>
                  </a:lnTo>
                  <a:lnTo>
                    <a:pt x="4" y="367"/>
                  </a:lnTo>
                  <a:lnTo>
                    <a:pt x="7" y="367"/>
                  </a:lnTo>
                  <a:lnTo>
                    <a:pt x="11" y="367"/>
                  </a:lnTo>
                  <a:lnTo>
                    <a:pt x="11" y="370"/>
                  </a:lnTo>
                  <a:lnTo>
                    <a:pt x="11" y="370"/>
                  </a:lnTo>
                  <a:lnTo>
                    <a:pt x="11" y="378"/>
                  </a:lnTo>
                  <a:lnTo>
                    <a:pt x="15" y="378"/>
                  </a:lnTo>
                  <a:lnTo>
                    <a:pt x="15" y="382"/>
                  </a:lnTo>
                  <a:lnTo>
                    <a:pt x="15" y="382"/>
                  </a:lnTo>
                  <a:lnTo>
                    <a:pt x="11" y="389"/>
                  </a:lnTo>
                  <a:lnTo>
                    <a:pt x="7" y="400"/>
                  </a:lnTo>
                  <a:lnTo>
                    <a:pt x="7" y="400"/>
                  </a:lnTo>
                  <a:lnTo>
                    <a:pt x="11" y="404"/>
                  </a:lnTo>
                  <a:lnTo>
                    <a:pt x="15" y="404"/>
                  </a:lnTo>
                  <a:lnTo>
                    <a:pt x="18" y="404"/>
                  </a:lnTo>
                  <a:lnTo>
                    <a:pt x="22" y="400"/>
                  </a:lnTo>
                  <a:lnTo>
                    <a:pt x="26" y="400"/>
                  </a:lnTo>
                  <a:lnTo>
                    <a:pt x="26" y="396"/>
                  </a:lnTo>
                  <a:lnTo>
                    <a:pt x="30" y="396"/>
                  </a:lnTo>
                  <a:lnTo>
                    <a:pt x="30" y="396"/>
                  </a:lnTo>
                  <a:lnTo>
                    <a:pt x="33" y="400"/>
                  </a:lnTo>
                  <a:lnTo>
                    <a:pt x="37" y="400"/>
                  </a:lnTo>
                  <a:lnTo>
                    <a:pt x="37" y="396"/>
                  </a:lnTo>
                  <a:lnTo>
                    <a:pt x="37" y="396"/>
                  </a:lnTo>
                  <a:lnTo>
                    <a:pt x="37" y="393"/>
                  </a:lnTo>
                  <a:lnTo>
                    <a:pt x="41" y="393"/>
                  </a:lnTo>
                  <a:lnTo>
                    <a:pt x="41" y="393"/>
                  </a:lnTo>
                  <a:lnTo>
                    <a:pt x="41" y="393"/>
                  </a:lnTo>
                  <a:lnTo>
                    <a:pt x="44" y="393"/>
                  </a:lnTo>
                  <a:lnTo>
                    <a:pt x="48" y="393"/>
                  </a:lnTo>
                  <a:lnTo>
                    <a:pt x="48" y="389"/>
                  </a:lnTo>
                  <a:lnTo>
                    <a:pt x="48" y="385"/>
                  </a:lnTo>
                  <a:lnTo>
                    <a:pt x="48" y="385"/>
                  </a:lnTo>
                  <a:lnTo>
                    <a:pt x="52" y="382"/>
                  </a:lnTo>
                  <a:lnTo>
                    <a:pt x="52" y="378"/>
                  </a:lnTo>
                  <a:lnTo>
                    <a:pt x="52" y="374"/>
                  </a:lnTo>
                  <a:lnTo>
                    <a:pt x="59" y="374"/>
                  </a:lnTo>
                  <a:lnTo>
                    <a:pt x="59" y="378"/>
                  </a:lnTo>
                  <a:lnTo>
                    <a:pt x="63" y="378"/>
                  </a:lnTo>
                  <a:lnTo>
                    <a:pt x="63" y="382"/>
                  </a:lnTo>
                  <a:lnTo>
                    <a:pt x="63" y="385"/>
                  </a:lnTo>
                  <a:lnTo>
                    <a:pt x="63" y="385"/>
                  </a:lnTo>
                  <a:lnTo>
                    <a:pt x="67" y="385"/>
                  </a:lnTo>
                  <a:lnTo>
                    <a:pt x="67" y="389"/>
                  </a:lnTo>
                  <a:lnTo>
                    <a:pt x="67" y="393"/>
                  </a:lnTo>
                  <a:lnTo>
                    <a:pt x="67" y="396"/>
                  </a:lnTo>
                  <a:lnTo>
                    <a:pt x="67" y="404"/>
                  </a:lnTo>
                  <a:lnTo>
                    <a:pt x="70" y="404"/>
                  </a:lnTo>
                  <a:lnTo>
                    <a:pt x="70" y="408"/>
                  </a:lnTo>
                  <a:lnTo>
                    <a:pt x="74" y="408"/>
                  </a:lnTo>
                  <a:lnTo>
                    <a:pt x="78" y="408"/>
                  </a:lnTo>
                  <a:lnTo>
                    <a:pt x="81" y="408"/>
                  </a:lnTo>
                  <a:lnTo>
                    <a:pt x="81" y="404"/>
                  </a:lnTo>
                  <a:lnTo>
                    <a:pt x="85" y="404"/>
                  </a:lnTo>
                  <a:lnTo>
                    <a:pt x="89" y="400"/>
                  </a:lnTo>
                  <a:lnTo>
                    <a:pt x="89" y="396"/>
                  </a:lnTo>
                  <a:lnTo>
                    <a:pt x="93" y="396"/>
                  </a:lnTo>
                  <a:lnTo>
                    <a:pt x="100" y="393"/>
                  </a:lnTo>
                  <a:lnTo>
                    <a:pt x="104" y="389"/>
                  </a:lnTo>
                  <a:lnTo>
                    <a:pt x="104" y="393"/>
                  </a:lnTo>
                  <a:lnTo>
                    <a:pt x="111" y="393"/>
                  </a:lnTo>
                  <a:lnTo>
                    <a:pt x="115" y="389"/>
                  </a:lnTo>
                  <a:lnTo>
                    <a:pt x="122" y="389"/>
                  </a:lnTo>
                  <a:lnTo>
                    <a:pt x="122" y="393"/>
                  </a:lnTo>
                  <a:lnTo>
                    <a:pt x="115" y="396"/>
                  </a:lnTo>
                  <a:lnTo>
                    <a:pt x="118" y="396"/>
                  </a:lnTo>
                  <a:lnTo>
                    <a:pt x="118" y="396"/>
                  </a:lnTo>
                  <a:lnTo>
                    <a:pt x="118" y="396"/>
                  </a:lnTo>
                  <a:lnTo>
                    <a:pt x="122" y="396"/>
                  </a:lnTo>
                  <a:lnTo>
                    <a:pt x="126" y="400"/>
                  </a:lnTo>
                  <a:lnTo>
                    <a:pt x="126" y="396"/>
                  </a:lnTo>
                  <a:lnTo>
                    <a:pt x="130" y="396"/>
                  </a:lnTo>
                  <a:lnTo>
                    <a:pt x="133" y="396"/>
                  </a:lnTo>
                  <a:lnTo>
                    <a:pt x="133" y="396"/>
                  </a:lnTo>
                  <a:lnTo>
                    <a:pt x="137" y="396"/>
                  </a:lnTo>
                  <a:lnTo>
                    <a:pt x="137" y="396"/>
                  </a:lnTo>
                  <a:lnTo>
                    <a:pt x="141" y="404"/>
                  </a:lnTo>
                  <a:lnTo>
                    <a:pt x="148" y="411"/>
                  </a:lnTo>
                  <a:lnTo>
                    <a:pt x="152" y="415"/>
                  </a:lnTo>
                  <a:lnTo>
                    <a:pt x="152" y="419"/>
                  </a:lnTo>
                  <a:lnTo>
                    <a:pt x="155" y="419"/>
                  </a:lnTo>
                  <a:lnTo>
                    <a:pt x="155" y="422"/>
                  </a:lnTo>
                  <a:lnTo>
                    <a:pt x="163" y="422"/>
                  </a:lnTo>
                  <a:lnTo>
                    <a:pt x="170" y="422"/>
                  </a:lnTo>
                  <a:lnTo>
                    <a:pt x="170" y="422"/>
                  </a:lnTo>
                  <a:lnTo>
                    <a:pt x="174" y="426"/>
                  </a:lnTo>
                  <a:lnTo>
                    <a:pt x="178" y="430"/>
                  </a:lnTo>
                  <a:lnTo>
                    <a:pt x="185" y="430"/>
                  </a:lnTo>
                  <a:lnTo>
                    <a:pt x="189" y="437"/>
                  </a:lnTo>
                  <a:lnTo>
                    <a:pt x="193" y="445"/>
                  </a:lnTo>
                  <a:lnTo>
                    <a:pt x="196" y="445"/>
                  </a:lnTo>
                  <a:lnTo>
                    <a:pt x="200" y="448"/>
                  </a:lnTo>
                  <a:lnTo>
                    <a:pt x="200" y="456"/>
                  </a:lnTo>
                  <a:lnTo>
                    <a:pt x="204" y="463"/>
                  </a:lnTo>
                  <a:lnTo>
                    <a:pt x="207" y="463"/>
                  </a:lnTo>
                  <a:lnTo>
                    <a:pt x="207" y="471"/>
                  </a:lnTo>
                  <a:lnTo>
                    <a:pt x="211" y="474"/>
                  </a:lnTo>
                  <a:lnTo>
                    <a:pt x="207" y="478"/>
                  </a:lnTo>
                  <a:lnTo>
                    <a:pt x="207" y="478"/>
                  </a:lnTo>
                  <a:lnTo>
                    <a:pt x="204" y="478"/>
                  </a:lnTo>
                  <a:lnTo>
                    <a:pt x="200" y="482"/>
                  </a:lnTo>
                  <a:lnTo>
                    <a:pt x="200" y="482"/>
                  </a:lnTo>
                  <a:lnTo>
                    <a:pt x="200" y="482"/>
                  </a:lnTo>
                  <a:lnTo>
                    <a:pt x="200" y="485"/>
                  </a:lnTo>
                  <a:lnTo>
                    <a:pt x="204" y="489"/>
                  </a:lnTo>
                  <a:lnTo>
                    <a:pt x="204" y="493"/>
                  </a:lnTo>
                  <a:lnTo>
                    <a:pt x="207" y="497"/>
                  </a:lnTo>
                  <a:lnTo>
                    <a:pt x="204" y="497"/>
                  </a:lnTo>
                  <a:lnTo>
                    <a:pt x="207" y="500"/>
                  </a:lnTo>
                  <a:lnTo>
                    <a:pt x="207" y="500"/>
                  </a:lnTo>
                  <a:lnTo>
                    <a:pt x="207" y="504"/>
                  </a:lnTo>
                  <a:lnTo>
                    <a:pt x="211" y="504"/>
                  </a:lnTo>
                  <a:lnTo>
                    <a:pt x="211" y="508"/>
                  </a:lnTo>
                  <a:lnTo>
                    <a:pt x="215" y="508"/>
                  </a:lnTo>
                  <a:lnTo>
                    <a:pt x="218" y="508"/>
                  </a:lnTo>
                  <a:lnTo>
                    <a:pt x="222" y="508"/>
                  </a:lnTo>
                  <a:lnTo>
                    <a:pt x="222" y="508"/>
                  </a:lnTo>
                  <a:lnTo>
                    <a:pt x="226" y="508"/>
                  </a:lnTo>
                  <a:lnTo>
                    <a:pt x="230" y="511"/>
                  </a:lnTo>
                  <a:lnTo>
                    <a:pt x="233" y="511"/>
                  </a:lnTo>
                  <a:lnTo>
                    <a:pt x="233" y="515"/>
                  </a:lnTo>
                  <a:lnTo>
                    <a:pt x="237" y="515"/>
                  </a:lnTo>
                  <a:lnTo>
                    <a:pt x="237" y="519"/>
                  </a:lnTo>
                  <a:lnTo>
                    <a:pt x="237" y="519"/>
                  </a:lnTo>
                  <a:lnTo>
                    <a:pt x="237" y="519"/>
                  </a:lnTo>
                  <a:lnTo>
                    <a:pt x="244" y="519"/>
                  </a:lnTo>
                  <a:lnTo>
                    <a:pt x="244" y="523"/>
                  </a:lnTo>
                  <a:lnTo>
                    <a:pt x="248" y="523"/>
                  </a:lnTo>
                  <a:lnTo>
                    <a:pt x="248" y="523"/>
                  </a:lnTo>
                  <a:lnTo>
                    <a:pt x="252" y="519"/>
                  </a:lnTo>
                  <a:lnTo>
                    <a:pt x="255" y="519"/>
                  </a:lnTo>
                  <a:lnTo>
                    <a:pt x="263" y="523"/>
                  </a:lnTo>
                  <a:lnTo>
                    <a:pt x="263" y="523"/>
                  </a:lnTo>
                  <a:lnTo>
                    <a:pt x="267" y="523"/>
                  </a:lnTo>
                  <a:lnTo>
                    <a:pt x="270" y="523"/>
                  </a:lnTo>
                  <a:lnTo>
                    <a:pt x="274" y="530"/>
                  </a:lnTo>
                  <a:lnTo>
                    <a:pt x="278" y="530"/>
                  </a:lnTo>
                  <a:lnTo>
                    <a:pt x="281" y="530"/>
                  </a:lnTo>
                  <a:lnTo>
                    <a:pt x="285" y="534"/>
                  </a:lnTo>
                  <a:lnTo>
                    <a:pt x="285" y="537"/>
                  </a:lnTo>
                  <a:lnTo>
                    <a:pt x="289" y="537"/>
                  </a:lnTo>
                  <a:lnTo>
                    <a:pt x="289" y="537"/>
                  </a:lnTo>
                  <a:lnTo>
                    <a:pt x="289" y="534"/>
                  </a:lnTo>
                  <a:lnTo>
                    <a:pt x="292" y="534"/>
                  </a:lnTo>
                  <a:lnTo>
                    <a:pt x="292" y="534"/>
                  </a:lnTo>
                  <a:lnTo>
                    <a:pt x="296" y="534"/>
                  </a:lnTo>
                  <a:lnTo>
                    <a:pt x="300" y="534"/>
                  </a:lnTo>
                  <a:lnTo>
                    <a:pt x="300" y="541"/>
                  </a:lnTo>
                  <a:lnTo>
                    <a:pt x="304" y="541"/>
                  </a:lnTo>
                  <a:lnTo>
                    <a:pt x="311" y="541"/>
                  </a:lnTo>
                  <a:lnTo>
                    <a:pt x="315" y="541"/>
                  </a:lnTo>
                  <a:lnTo>
                    <a:pt x="311" y="549"/>
                  </a:lnTo>
                  <a:lnTo>
                    <a:pt x="315" y="552"/>
                  </a:lnTo>
                  <a:lnTo>
                    <a:pt x="318" y="552"/>
                  </a:lnTo>
                  <a:lnTo>
                    <a:pt x="322" y="552"/>
                  </a:lnTo>
                  <a:lnTo>
                    <a:pt x="322" y="552"/>
                  </a:lnTo>
                  <a:lnTo>
                    <a:pt x="326" y="552"/>
                  </a:lnTo>
                  <a:lnTo>
                    <a:pt x="330" y="549"/>
                  </a:lnTo>
                  <a:lnTo>
                    <a:pt x="337" y="549"/>
                  </a:lnTo>
                  <a:lnTo>
                    <a:pt x="341" y="549"/>
                  </a:lnTo>
                  <a:lnTo>
                    <a:pt x="341" y="552"/>
                  </a:lnTo>
                  <a:lnTo>
                    <a:pt x="348" y="556"/>
                  </a:lnTo>
                  <a:lnTo>
                    <a:pt x="348" y="560"/>
                  </a:lnTo>
                  <a:lnTo>
                    <a:pt x="352" y="560"/>
                  </a:lnTo>
                  <a:lnTo>
                    <a:pt x="355" y="560"/>
                  </a:lnTo>
                  <a:lnTo>
                    <a:pt x="359" y="560"/>
                  </a:lnTo>
                  <a:lnTo>
                    <a:pt x="363" y="556"/>
                  </a:lnTo>
                  <a:lnTo>
                    <a:pt x="367" y="556"/>
                  </a:lnTo>
                  <a:lnTo>
                    <a:pt x="367" y="560"/>
                  </a:lnTo>
                  <a:lnTo>
                    <a:pt x="370" y="556"/>
                  </a:lnTo>
                  <a:lnTo>
                    <a:pt x="374" y="556"/>
                  </a:lnTo>
                  <a:lnTo>
                    <a:pt x="374" y="560"/>
                  </a:lnTo>
                  <a:lnTo>
                    <a:pt x="374" y="563"/>
                  </a:lnTo>
                  <a:lnTo>
                    <a:pt x="378" y="563"/>
                  </a:lnTo>
                  <a:lnTo>
                    <a:pt x="378" y="563"/>
                  </a:lnTo>
                  <a:lnTo>
                    <a:pt x="381" y="563"/>
                  </a:lnTo>
                  <a:lnTo>
                    <a:pt x="385" y="556"/>
                  </a:lnTo>
                  <a:lnTo>
                    <a:pt x="392" y="552"/>
                  </a:lnTo>
                  <a:lnTo>
                    <a:pt x="400" y="552"/>
                  </a:lnTo>
                  <a:lnTo>
                    <a:pt x="400" y="552"/>
                  </a:lnTo>
                  <a:lnTo>
                    <a:pt x="407" y="556"/>
                  </a:lnTo>
                  <a:lnTo>
                    <a:pt x="411" y="556"/>
                  </a:lnTo>
                  <a:lnTo>
                    <a:pt x="415" y="552"/>
                  </a:lnTo>
                  <a:lnTo>
                    <a:pt x="418" y="556"/>
                  </a:lnTo>
                  <a:lnTo>
                    <a:pt x="422" y="556"/>
                  </a:lnTo>
                  <a:lnTo>
                    <a:pt x="422" y="556"/>
                  </a:lnTo>
                  <a:lnTo>
                    <a:pt x="426" y="556"/>
                  </a:lnTo>
                  <a:lnTo>
                    <a:pt x="429" y="556"/>
                  </a:lnTo>
                  <a:lnTo>
                    <a:pt x="433" y="556"/>
                  </a:lnTo>
                  <a:lnTo>
                    <a:pt x="437" y="552"/>
                  </a:lnTo>
                  <a:lnTo>
                    <a:pt x="437" y="552"/>
                  </a:lnTo>
                  <a:lnTo>
                    <a:pt x="441" y="552"/>
                  </a:lnTo>
                  <a:lnTo>
                    <a:pt x="441" y="549"/>
                  </a:lnTo>
                  <a:lnTo>
                    <a:pt x="444" y="549"/>
                  </a:lnTo>
                  <a:lnTo>
                    <a:pt x="444" y="545"/>
                  </a:lnTo>
                  <a:lnTo>
                    <a:pt x="448" y="541"/>
                  </a:lnTo>
                  <a:lnTo>
                    <a:pt x="452" y="541"/>
                  </a:lnTo>
                  <a:lnTo>
                    <a:pt x="459" y="541"/>
                  </a:lnTo>
                  <a:lnTo>
                    <a:pt x="463" y="537"/>
                  </a:lnTo>
                  <a:lnTo>
                    <a:pt x="463" y="534"/>
                  </a:lnTo>
                  <a:lnTo>
                    <a:pt x="463" y="534"/>
                  </a:lnTo>
                  <a:lnTo>
                    <a:pt x="467" y="530"/>
                  </a:lnTo>
                  <a:lnTo>
                    <a:pt x="470" y="534"/>
                  </a:lnTo>
                  <a:lnTo>
                    <a:pt x="474" y="534"/>
                  </a:lnTo>
                  <a:lnTo>
                    <a:pt x="481" y="534"/>
                  </a:lnTo>
                  <a:lnTo>
                    <a:pt x="481" y="534"/>
                  </a:lnTo>
                  <a:lnTo>
                    <a:pt x="481" y="530"/>
                  </a:lnTo>
                  <a:lnTo>
                    <a:pt x="489" y="526"/>
                  </a:lnTo>
                  <a:lnTo>
                    <a:pt x="492" y="526"/>
                  </a:lnTo>
                  <a:lnTo>
                    <a:pt x="492" y="530"/>
                  </a:lnTo>
                  <a:lnTo>
                    <a:pt x="496" y="530"/>
                  </a:lnTo>
                  <a:lnTo>
                    <a:pt x="496" y="530"/>
                  </a:lnTo>
                  <a:lnTo>
                    <a:pt x="492" y="534"/>
                  </a:lnTo>
                  <a:lnTo>
                    <a:pt x="496" y="537"/>
                  </a:lnTo>
                  <a:lnTo>
                    <a:pt x="496" y="537"/>
                  </a:lnTo>
                  <a:lnTo>
                    <a:pt x="500" y="537"/>
                  </a:lnTo>
                  <a:lnTo>
                    <a:pt x="500" y="537"/>
                  </a:lnTo>
                  <a:lnTo>
                    <a:pt x="504" y="541"/>
                  </a:lnTo>
                  <a:lnTo>
                    <a:pt x="504" y="545"/>
                  </a:lnTo>
                  <a:lnTo>
                    <a:pt x="500" y="545"/>
                  </a:lnTo>
                  <a:lnTo>
                    <a:pt x="500" y="549"/>
                  </a:lnTo>
                  <a:lnTo>
                    <a:pt x="504" y="549"/>
                  </a:lnTo>
                  <a:lnTo>
                    <a:pt x="507" y="549"/>
                  </a:lnTo>
                  <a:lnTo>
                    <a:pt x="511" y="549"/>
                  </a:lnTo>
                  <a:lnTo>
                    <a:pt x="511" y="552"/>
                  </a:lnTo>
                  <a:lnTo>
                    <a:pt x="515" y="552"/>
                  </a:lnTo>
                  <a:lnTo>
                    <a:pt x="518" y="552"/>
                  </a:lnTo>
                  <a:lnTo>
                    <a:pt x="522" y="552"/>
                  </a:lnTo>
                  <a:lnTo>
                    <a:pt x="526" y="552"/>
                  </a:lnTo>
                  <a:lnTo>
                    <a:pt x="526" y="556"/>
                  </a:lnTo>
                  <a:lnTo>
                    <a:pt x="529" y="556"/>
                  </a:lnTo>
                  <a:lnTo>
                    <a:pt x="529" y="560"/>
                  </a:lnTo>
                  <a:lnTo>
                    <a:pt x="533" y="560"/>
                  </a:lnTo>
                  <a:lnTo>
                    <a:pt x="537" y="563"/>
                  </a:lnTo>
                  <a:lnTo>
                    <a:pt x="537" y="567"/>
                  </a:lnTo>
                  <a:lnTo>
                    <a:pt x="541" y="574"/>
                  </a:lnTo>
                  <a:lnTo>
                    <a:pt x="541" y="578"/>
                  </a:lnTo>
                  <a:lnTo>
                    <a:pt x="541" y="586"/>
                  </a:lnTo>
                  <a:lnTo>
                    <a:pt x="541" y="589"/>
                  </a:lnTo>
                  <a:lnTo>
                    <a:pt x="537" y="589"/>
                  </a:lnTo>
                  <a:lnTo>
                    <a:pt x="537" y="589"/>
                  </a:lnTo>
                  <a:lnTo>
                    <a:pt x="533" y="593"/>
                  </a:lnTo>
                  <a:lnTo>
                    <a:pt x="533" y="593"/>
                  </a:lnTo>
                  <a:lnTo>
                    <a:pt x="533" y="597"/>
                  </a:lnTo>
                  <a:lnTo>
                    <a:pt x="533" y="600"/>
                  </a:lnTo>
                  <a:lnTo>
                    <a:pt x="533" y="600"/>
                  </a:lnTo>
                  <a:lnTo>
                    <a:pt x="529" y="600"/>
                  </a:lnTo>
                  <a:lnTo>
                    <a:pt x="529" y="600"/>
                  </a:lnTo>
                  <a:lnTo>
                    <a:pt x="526" y="604"/>
                  </a:lnTo>
                  <a:lnTo>
                    <a:pt x="529" y="608"/>
                  </a:lnTo>
                  <a:lnTo>
                    <a:pt x="526" y="608"/>
                  </a:lnTo>
                  <a:lnTo>
                    <a:pt x="526" y="612"/>
                  </a:lnTo>
                  <a:lnTo>
                    <a:pt x="529" y="612"/>
                  </a:lnTo>
                  <a:lnTo>
                    <a:pt x="529" y="615"/>
                  </a:lnTo>
                  <a:lnTo>
                    <a:pt x="533" y="615"/>
                  </a:lnTo>
                  <a:lnTo>
                    <a:pt x="533" y="619"/>
                  </a:lnTo>
                  <a:lnTo>
                    <a:pt x="533" y="623"/>
                  </a:lnTo>
                  <a:lnTo>
                    <a:pt x="537" y="619"/>
                  </a:lnTo>
                  <a:lnTo>
                    <a:pt x="544" y="619"/>
                  </a:lnTo>
                  <a:lnTo>
                    <a:pt x="544" y="623"/>
                  </a:lnTo>
                  <a:lnTo>
                    <a:pt x="544" y="623"/>
                  </a:lnTo>
                  <a:lnTo>
                    <a:pt x="548" y="626"/>
                  </a:lnTo>
                  <a:lnTo>
                    <a:pt x="552" y="623"/>
                  </a:lnTo>
                  <a:lnTo>
                    <a:pt x="552" y="626"/>
                  </a:lnTo>
                  <a:lnTo>
                    <a:pt x="552" y="630"/>
                  </a:lnTo>
                  <a:lnTo>
                    <a:pt x="552" y="630"/>
                  </a:lnTo>
                  <a:lnTo>
                    <a:pt x="555" y="634"/>
                  </a:lnTo>
                  <a:lnTo>
                    <a:pt x="555" y="634"/>
                  </a:lnTo>
                  <a:lnTo>
                    <a:pt x="559" y="634"/>
                  </a:lnTo>
                  <a:lnTo>
                    <a:pt x="559" y="634"/>
                  </a:lnTo>
                  <a:lnTo>
                    <a:pt x="563" y="634"/>
                  </a:lnTo>
                  <a:lnTo>
                    <a:pt x="566" y="638"/>
                  </a:lnTo>
                  <a:lnTo>
                    <a:pt x="566" y="638"/>
                  </a:lnTo>
                  <a:lnTo>
                    <a:pt x="566" y="641"/>
                  </a:lnTo>
                  <a:lnTo>
                    <a:pt x="566" y="641"/>
                  </a:lnTo>
                  <a:lnTo>
                    <a:pt x="563" y="649"/>
                  </a:lnTo>
                  <a:lnTo>
                    <a:pt x="559" y="649"/>
                  </a:lnTo>
                  <a:lnTo>
                    <a:pt x="559" y="652"/>
                  </a:lnTo>
                  <a:lnTo>
                    <a:pt x="563" y="652"/>
                  </a:lnTo>
                  <a:lnTo>
                    <a:pt x="566" y="652"/>
                  </a:lnTo>
                  <a:lnTo>
                    <a:pt x="566" y="652"/>
                  </a:lnTo>
                  <a:lnTo>
                    <a:pt x="570" y="652"/>
                  </a:lnTo>
                  <a:lnTo>
                    <a:pt x="570" y="652"/>
                  </a:lnTo>
                  <a:lnTo>
                    <a:pt x="570" y="656"/>
                  </a:lnTo>
                  <a:lnTo>
                    <a:pt x="570" y="660"/>
                  </a:lnTo>
                  <a:lnTo>
                    <a:pt x="574" y="664"/>
                  </a:lnTo>
                  <a:lnTo>
                    <a:pt x="578" y="660"/>
                  </a:lnTo>
                  <a:lnTo>
                    <a:pt x="581" y="660"/>
                  </a:lnTo>
                  <a:lnTo>
                    <a:pt x="589" y="656"/>
                  </a:lnTo>
                  <a:lnTo>
                    <a:pt x="592" y="660"/>
                  </a:lnTo>
                  <a:lnTo>
                    <a:pt x="592" y="660"/>
                  </a:lnTo>
                  <a:lnTo>
                    <a:pt x="589" y="664"/>
                  </a:lnTo>
                  <a:lnTo>
                    <a:pt x="589" y="664"/>
                  </a:lnTo>
                  <a:lnTo>
                    <a:pt x="592" y="664"/>
                  </a:lnTo>
                  <a:lnTo>
                    <a:pt x="592" y="667"/>
                  </a:lnTo>
                  <a:lnTo>
                    <a:pt x="600" y="664"/>
                  </a:lnTo>
                  <a:lnTo>
                    <a:pt x="600" y="664"/>
                  </a:lnTo>
                  <a:lnTo>
                    <a:pt x="600" y="660"/>
                  </a:lnTo>
                  <a:lnTo>
                    <a:pt x="600" y="656"/>
                  </a:lnTo>
                  <a:lnTo>
                    <a:pt x="600" y="656"/>
                  </a:lnTo>
                  <a:lnTo>
                    <a:pt x="600" y="649"/>
                  </a:lnTo>
                  <a:lnTo>
                    <a:pt x="600" y="649"/>
                  </a:lnTo>
                  <a:lnTo>
                    <a:pt x="600" y="645"/>
                  </a:lnTo>
                  <a:lnTo>
                    <a:pt x="607" y="645"/>
                  </a:lnTo>
                  <a:lnTo>
                    <a:pt x="607" y="649"/>
                  </a:lnTo>
                  <a:lnTo>
                    <a:pt x="607" y="645"/>
                  </a:lnTo>
                  <a:lnTo>
                    <a:pt x="607" y="645"/>
                  </a:lnTo>
                  <a:lnTo>
                    <a:pt x="611" y="645"/>
                  </a:lnTo>
                  <a:lnTo>
                    <a:pt x="611" y="645"/>
                  </a:lnTo>
                  <a:lnTo>
                    <a:pt x="611" y="641"/>
                  </a:lnTo>
                  <a:lnTo>
                    <a:pt x="615" y="641"/>
                  </a:lnTo>
                  <a:lnTo>
                    <a:pt x="618" y="641"/>
                  </a:lnTo>
                  <a:lnTo>
                    <a:pt x="618" y="645"/>
                  </a:lnTo>
                  <a:lnTo>
                    <a:pt x="618" y="645"/>
                  </a:lnTo>
                  <a:lnTo>
                    <a:pt x="622" y="645"/>
                  </a:lnTo>
                  <a:lnTo>
                    <a:pt x="622" y="641"/>
                  </a:lnTo>
                  <a:lnTo>
                    <a:pt x="626" y="641"/>
                  </a:lnTo>
                  <a:lnTo>
                    <a:pt x="629" y="641"/>
                  </a:lnTo>
                  <a:lnTo>
                    <a:pt x="629" y="641"/>
                  </a:lnTo>
                  <a:lnTo>
                    <a:pt x="629" y="641"/>
                  </a:lnTo>
                  <a:lnTo>
                    <a:pt x="633" y="645"/>
                  </a:lnTo>
                  <a:lnTo>
                    <a:pt x="637" y="641"/>
                  </a:lnTo>
                  <a:lnTo>
                    <a:pt x="637" y="638"/>
                  </a:lnTo>
                  <a:lnTo>
                    <a:pt x="641" y="638"/>
                  </a:lnTo>
                  <a:lnTo>
                    <a:pt x="644" y="641"/>
                  </a:lnTo>
                  <a:lnTo>
                    <a:pt x="648" y="638"/>
                  </a:lnTo>
                  <a:lnTo>
                    <a:pt x="648" y="634"/>
                  </a:lnTo>
                  <a:lnTo>
                    <a:pt x="652" y="630"/>
                  </a:lnTo>
                  <a:lnTo>
                    <a:pt x="655" y="630"/>
                  </a:lnTo>
                  <a:lnTo>
                    <a:pt x="659" y="630"/>
                  </a:lnTo>
                  <a:lnTo>
                    <a:pt x="663" y="634"/>
                  </a:lnTo>
                  <a:lnTo>
                    <a:pt x="663" y="634"/>
                  </a:lnTo>
                  <a:lnTo>
                    <a:pt x="666" y="634"/>
                  </a:lnTo>
                  <a:lnTo>
                    <a:pt x="666" y="638"/>
                  </a:lnTo>
                  <a:lnTo>
                    <a:pt x="674" y="638"/>
                  </a:lnTo>
                  <a:lnTo>
                    <a:pt x="678" y="638"/>
                  </a:lnTo>
                  <a:lnTo>
                    <a:pt x="681" y="638"/>
                  </a:lnTo>
                  <a:lnTo>
                    <a:pt x="685" y="638"/>
                  </a:lnTo>
                  <a:lnTo>
                    <a:pt x="681" y="641"/>
                  </a:lnTo>
                  <a:lnTo>
                    <a:pt x="681" y="641"/>
                  </a:lnTo>
                  <a:lnTo>
                    <a:pt x="678" y="649"/>
                  </a:lnTo>
                  <a:lnTo>
                    <a:pt x="681" y="649"/>
                  </a:lnTo>
                  <a:lnTo>
                    <a:pt x="681" y="652"/>
                  </a:lnTo>
                  <a:lnTo>
                    <a:pt x="689" y="652"/>
                  </a:lnTo>
                  <a:lnTo>
                    <a:pt x="689" y="656"/>
                  </a:lnTo>
                  <a:lnTo>
                    <a:pt x="692" y="656"/>
                  </a:lnTo>
                  <a:lnTo>
                    <a:pt x="696" y="660"/>
                  </a:lnTo>
                  <a:lnTo>
                    <a:pt x="700" y="656"/>
                  </a:lnTo>
                  <a:lnTo>
                    <a:pt x="700" y="660"/>
                  </a:lnTo>
                  <a:lnTo>
                    <a:pt x="703" y="656"/>
                  </a:lnTo>
                  <a:lnTo>
                    <a:pt x="703" y="660"/>
                  </a:lnTo>
                  <a:lnTo>
                    <a:pt x="707" y="660"/>
                  </a:lnTo>
                  <a:lnTo>
                    <a:pt x="707" y="660"/>
                  </a:lnTo>
                  <a:lnTo>
                    <a:pt x="711" y="660"/>
                  </a:lnTo>
                  <a:lnTo>
                    <a:pt x="711" y="660"/>
                  </a:lnTo>
                  <a:lnTo>
                    <a:pt x="711" y="656"/>
                  </a:lnTo>
                  <a:lnTo>
                    <a:pt x="711" y="652"/>
                  </a:lnTo>
                  <a:lnTo>
                    <a:pt x="715" y="656"/>
                  </a:lnTo>
                  <a:lnTo>
                    <a:pt x="718" y="660"/>
                  </a:lnTo>
                  <a:lnTo>
                    <a:pt x="718" y="660"/>
                  </a:lnTo>
                  <a:lnTo>
                    <a:pt x="722" y="664"/>
                  </a:lnTo>
                  <a:lnTo>
                    <a:pt x="726" y="660"/>
                  </a:lnTo>
                  <a:lnTo>
                    <a:pt x="726" y="664"/>
                  </a:lnTo>
                  <a:lnTo>
                    <a:pt x="729" y="660"/>
                  </a:lnTo>
                  <a:lnTo>
                    <a:pt x="729" y="660"/>
                  </a:lnTo>
                  <a:lnTo>
                    <a:pt x="733" y="660"/>
                  </a:lnTo>
                  <a:lnTo>
                    <a:pt x="733" y="660"/>
                  </a:lnTo>
                  <a:lnTo>
                    <a:pt x="737" y="664"/>
                  </a:lnTo>
                  <a:lnTo>
                    <a:pt x="733" y="664"/>
                  </a:lnTo>
                  <a:lnTo>
                    <a:pt x="733" y="664"/>
                  </a:lnTo>
                  <a:lnTo>
                    <a:pt x="729" y="667"/>
                  </a:lnTo>
                  <a:lnTo>
                    <a:pt x="729" y="671"/>
                  </a:lnTo>
                  <a:lnTo>
                    <a:pt x="733" y="675"/>
                  </a:lnTo>
                  <a:lnTo>
                    <a:pt x="737" y="675"/>
                  </a:lnTo>
                  <a:lnTo>
                    <a:pt x="737" y="678"/>
                  </a:lnTo>
                  <a:lnTo>
                    <a:pt x="737" y="678"/>
                  </a:lnTo>
                  <a:lnTo>
                    <a:pt x="737" y="678"/>
                  </a:lnTo>
                  <a:lnTo>
                    <a:pt x="737" y="678"/>
                  </a:lnTo>
                  <a:lnTo>
                    <a:pt x="741" y="678"/>
                  </a:lnTo>
                  <a:lnTo>
                    <a:pt x="741" y="678"/>
                  </a:lnTo>
                  <a:lnTo>
                    <a:pt x="744" y="678"/>
                  </a:lnTo>
                  <a:lnTo>
                    <a:pt x="748" y="675"/>
                  </a:lnTo>
                  <a:lnTo>
                    <a:pt x="744" y="675"/>
                  </a:lnTo>
                  <a:lnTo>
                    <a:pt x="744" y="675"/>
                  </a:lnTo>
                  <a:lnTo>
                    <a:pt x="744" y="675"/>
                  </a:lnTo>
                  <a:lnTo>
                    <a:pt x="744" y="671"/>
                  </a:lnTo>
                  <a:lnTo>
                    <a:pt x="741" y="671"/>
                  </a:lnTo>
                  <a:lnTo>
                    <a:pt x="741" y="667"/>
                  </a:lnTo>
                  <a:lnTo>
                    <a:pt x="741" y="667"/>
                  </a:lnTo>
                  <a:lnTo>
                    <a:pt x="744" y="664"/>
                  </a:lnTo>
                  <a:lnTo>
                    <a:pt x="744" y="664"/>
                  </a:lnTo>
                  <a:lnTo>
                    <a:pt x="744" y="660"/>
                  </a:lnTo>
                  <a:lnTo>
                    <a:pt x="744" y="660"/>
                  </a:lnTo>
                  <a:lnTo>
                    <a:pt x="744" y="660"/>
                  </a:lnTo>
                  <a:lnTo>
                    <a:pt x="744" y="660"/>
                  </a:lnTo>
                  <a:lnTo>
                    <a:pt x="744" y="664"/>
                  </a:lnTo>
                  <a:lnTo>
                    <a:pt x="748" y="664"/>
                  </a:lnTo>
                  <a:lnTo>
                    <a:pt x="748" y="664"/>
                  </a:lnTo>
                  <a:lnTo>
                    <a:pt x="748" y="664"/>
                  </a:lnTo>
                  <a:lnTo>
                    <a:pt x="748" y="664"/>
                  </a:lnTo>
                  <a:lnTo>
                    <a:pt x="748" y="664"/>
                  </a:lnTo>
                  <a:lnTo>
                    <a:pt x="748" y="664"/>
                  </a:lnTo>
                  <a:lnTo>
                    <a:pt x="748" y="664"/>
                  </a:lnTo>
                  <a:lnTo>
                    <a:pt x="752" y="664"/>
                  </a:lnTo>
                  <a:lnTo>
                    <a:pt x="755" y="660"/>
                  </a:lnTo>
                  <a:lnTo>
                    <a:pt x="755" y="660"/>
                  </a:lnTo>
                  <a:lnTo>
                    <a:pt x="759" y="660"/>
                  </a:lnTo>
                  <a:lnTo>
                    <a:pt x="763" y="660"/>
                  </a:lnTo>
                  <a:lnTo>
                    <a:pt x="763" y="656"/>
                  </a:lnTo>
                  <a:lnTo>
                    <a:pt x="766" y="656"/>
                  </a:lnTo>
                  <a:lnTo>
                    <a:pt x="766" y="656"/>
                  </a:lnTo>
                  <a:lnTo>
                    <a:pt x="770" y="656"/>
                  </a:lnTo>
                  <a:lnTo>
                    <a:pt x="774" y="656"/>
                  </a:lnTo>
                  <a:lnTo>
                    <a:pt x="778" y="652"/>
                  </a:lnTo>
                  <a:lnTo>
                    <a:pt x="781" y="652"/>
                  </a:lnTo>
                  <a:lnTo>
                    <a:pt x="781" y="649"/>
                  </a:lnTo>
                  <a:lnTo>
                    <a:pt x="781" y="649"/>
                  </a:lnTo>
                  <a:lnTo>
                    <a:pt x="785" y="649"/>
                  </a:lnTo>
                  <a:lnTo>
                    <a:pt x="785" y="649"/>
                  </a:lnTo>
                  <a:lnTo>
                    <a:pt x="785" y="649"/>
                  </a:lnTo>
                  <a:lnTo>
                    <a:pt x="789" y="645"/>
                  </a:lnTo>
                  <a:lnTo>
                    <a:pt x="789" y="645"/>
                  </a:lnTo>
                  <a:lnTo>
                    <a:pt x="789" y="641"/>
                  </a:lnTo>
                  <a:lnTo>
                    <a:pt x="789" y="638"/>
                  </a:lnTo>
                  <a:lnTo>
                    <a:pt x="789" y="638"/>
                  </a:lnTo>
                  <a:lnTo>
                    <a:pt x="789" y="634"/>
                  </a:lnTo>
                  <a:lnTo>
                    <a:pt x="789" y="638"/>
                  </a:lnTo>
                  <a:lnTo>
                    <a:pt x="792" y="638"/>
                  </a:lnTo>
                  <a:lnTo>
                    <a:pt x="796" y="641"/>
                  </a:lnTo>
                  <a:lnTo>
                    <a:pt x="800" y="641"/>
                  </a:lnTo>
                  <a:lnTo>
                    <a:pt x="800" y="641"/>
                  </a:lnTo>
                  <a:lnTo>
                    <a:pt x="800" y="645"/>
                  </a:lnTo>
                  <a:lnTo>
                    <a:pt x="796" y="645"/>
                  </a:lnTo>
                  <a:lnTo>
                    <a:pt x="796" y="645"/>
                  </a:lnTo>
                  <a:lnTo>
                    <a:pt x="803" y="645"/>
                  </a:lnTo>
                  <a:lnTo>
                    <a:pt x="803" y="641"/>
                  </a:lnTo>
                  <a:lnTo>
                    <a:pt x="807" y="641"/>
                  </a:lnTo>
                  <a:lnTo>
                    <a:pt x="807" y="638"/>
                  </a:lnTo>
                  <a:lnTo>
                    <a:pt x="811" y="641"/>
                  </a:lnTo>
                  <a:lnTo>
                    <a:pt x="811" y="641"/>
                  </a:lnTo>
                  <a:lnTo>
                    <a:pt x="815" y="638"/>
                  </a:lnTo>
                  <a:lnTo>
                    <a:pt x="815" y="638"/>
                  </a:lnTo>
                  <a:lnTo>
                    <a:pt x="815" y="638"/>
                  </a:lnTo>
                  <a:lnTo>
                    <a:pt x="818" y="638"/>
                  </a:lnTo>
                  <a:lnTo>
                    <a:pt x="818" y="641"/>
                  </a:lnTo>
                  <a:lnTo>
                    <a:pt x="822" y="638"/>
                  </a:lnTo>
                  <a:lnTo>
                    <a:pt x="822" y="638"/>
                  </a:lnTo>
                  <a:lnTo>
                    <a:pt x="826" y="638"/>
                  </a:lnTo>
                  <a:lnTo>
                    <a:pt x="826" y="638"/>
                  </a:lnTo>
                  <a:lnTo>
                    <a:pt x="826" y="638"/>
                  </a:lnTo>
                  <a:lnTo>
                    <a:pt x="826" y="634"/>
                  </a:lnTo>
                  <a:lnTo>
                    <a:pt x="829" y="634"/>
                  </a:lnTo>
                  <a:lnTo>
                    <a:pt x="833" y="634"/>
                  </a:lnTo>
                  <a:lnTo>
                    <a:pt x="833" y="634"/>
                  </a:lnTo>
                  <a:lnTo>
                    <a:pt x="833" y="634"/>
                  </a:lnTo>
                  <a:lnTo>
                    <a:pt x="837" y="634"/>
                  </a:lnTo>
                  <a:lnTo>
                    <a:pt x="837" y="634"/>
                  </a:lnTo>
                  <a:lnTo>
                    <a:pt x="840" y="630"/>
                  </a:lnTo>
                  <a:lnTo>
                    <a:pt x="840" y="630"/>
                  </a:lnTo>
                  <a:lnTo>
                    <a:pt x="840" y="626"/>
                  </a:lnTo>
                  <a:lnTo>
                    <a:pt x="840" y="626"/>
                  </a:lnTo>
                  <a:lnTo>
                    <a:pt x="840" y="623"/>
                  </a:lnTo>
                  <a:lnTo>
                    <a:pt x="840" y="623"/>
                  </a:lnTo>
                  <a:lnTo>
                    <a:pt x="844" y="619"/>
                  </a:lnTo>
                  <a:lnTo>
                    <a:pt x="848" y="619"/>
                  </a:lnTo>
                  <a:lnTo>
                    <a:pt x="848" y="623"/>
                  </a:lnTo>
                  <a:lnTo>
                    <a:pt x="852" y="623"/>
                  </a:lnTo>
                  <a:lnTo>
                    <a:pt x="852" y="619"/>
                  </a:lnTo>
                  <a:lnTo>
                    <a:pt x="852" y="619"/>
                  </a:lnTo>
                  <a:lnTo>
                    <a:pt x="852" y="615"/>
                  </a:lnTo>
                  <a:lnTo>
                    <a:pt x="855" y="615"/>
                  </a:lnTo>
                  <a:lnTo>
                    <a:pt x="855" y="615"/>
                  </a:lnTo>
                  <a:lnTo>
                    <a:pt x="855" y="615"/>
                  </a:lnTo>
                  <a:lnTo>
                    <a:pt x="859" y="615"/>
                  </a:lnTo>
                  <a:lnTo>
                    <a:pt x="859" y="615"/>
                  </a:lnTo>
                  <a:lnTo>
                    <a:pt x="859" y="612"/>
                  </a:lnTo>
                  <a:lnTo>
                    <a:pt x="863" y="612"/>
                  </a:lnTo>
                  <a:lnTo>
                    <a:pt x="863" y="612"/>
                  </a:lnTo>
                  <a:lnTo>
                    <a:pt x="859" y="608"/>
                  </a:lnTo>
                  <a:lnTo>
                    <a:pt x="859" y="612"/>
                  </a:lnTo>
                  <a:lnTo>
                    <a:pt x="855" y="608"/>
                  </a:lnTo>
                  <a:lnTo>
                    <a:pt x="859" y="608"/>
                  </a:lnTo>
                  <a:lnTo>
                    <a:pt x="863" y="604"/>
                  </a:lnTo>
                  <a:lnTo>
                    <a:pt x="863" y="604"/>
                  </a:lnTo>
                  <a:lnTo>
                    <a:pt x="866" y="604"/>
                  </a:lnTo>
                  <a:lnTo>
                    <a:pt x="870" y="608"/>
                  </a:lnTo>
                  <a:lnTo>
                    <a:pt x="870" y="604"/>
                  </a:lnTo>
                  <a:lnTo>
                    <a:pt x="866" y="600"/>
                  </a:lnTo>
                  <a:lnTo>
                    <a:pt x="866" y="600"/>
                  </a:lnTo>
                  <a:lnTo>
                    <a:pt x="866" y="600"/>
                  </a:lnTo>
                  <a:lnTo>
                    <a:pt x="870" y="600"/>
                  </a:lnTo>
                  <a:lnTo>
                    <a:pt x="874" y="600"/>
                  </a:lnTo>
                  <a:lnTo>
                    <a:pt x="874" y="597"/>
                  </a:lnTo>
                  <a:lnTo>
                    <a:pt x="870" y="597"/>
                  </a:lnTo>
                  <a:lnTo>
                    <a:pt x="870" y="597"/>
                  </a:lnTo>
                  <a:lnTo>
                    <a:pt x="866" y="593"/>
                  </a:lnTo>
                  <a:lnTo>
                    <a:pt x="870" y="593"/>
                  </a:lnTo>
                  <a:lnTo>
                    <a:pt x="870" y="597"/>
                  </a:lnTo>
                  <a:lnTo>
                    <a:pt x="874" y="597"/>
                  </a:lnTo>
                  <a:lnTo>
                    <a:pt x="874" y="597"/>
                  </a:lnTo>
                  <a:lnTo>
                    <a:pt x="874" y="593"/>
                  </a:lnTo>
                  <a:lnTo>
                    <a:pt x="870" y="593"/>
                  </a:lnTo>
                  <a:lnTo>
                    <a:pt x="870" y="589"/>
                  </a:lnTo>
                  <a:lnTo>
                    <a:pt x="874" y="589"/>
                  </a:lnTo>
                  <a:lnTo>
                    <a:pt x="874" y="589"/>
                  </a:lnTo>
                  <a:lnTo>
                    <a:pt x="878" y="589"/>
                  </a:lnTo>
                  <a:lnTo>
                    <a:pt x="878" y="593"/>
                  </a:lnTo>
                  <a:lnTo>
                    <a:pt x="878" y="593"/>
                  </a:lnTo>
                  <a:lnTo>
                    <a:pt x="881" y="593"/>
                  </a:lnTo>
                  <a:lnTo>
                    <a:pt x="881" y="589"/>
                  </a:lnTo>
                  <a:lnTo>
                    <a:pt x="881" y="589"/>
                  </a:lnTo>
                  <a:lnTo>
                    <a:pt x="878" y="589"/>
                  </a:lnTo>
                  <a:lnTo>
                    <a:pt x="878" y="586"/>
                  </a:lnTo>
                  <a:lnTo>
                    <a:pt x="881" y="586"/>
                  </a:lnTo>
                  <a:lnTo>
                    <a:pt x="881" y="586"/>
                  </a:lnTo>
                  <a:lnTo>
                    <a:pt x="878" y="586"/>
                  </a:lnTo>
                  <a:lnTo>
                    <a:pt x="881" y="582"/>
                  </a:lnTo>
                  <a:lnTo>
                    <a:pt x="878" y="578"/>
                  </a:lnTo>
                  <a:lnTo>
                    <a:pt x="878" y="578"/>
                  </a:lnTo>
                  <a:lnTo>
                    <a:pt x="874" y="582"/>
                  </a:lnTo>
                  <a:lnTo>
                    <a:pt x="878" y="578"/>
                  </a:lnTo>
                  <a:lnTo>
                    <a:pt x="878" y="574"/>
                  </a:lnTo>
                  <a:lnTo>
                    <a:pt x="885" y="574"/>
                  </a:lnTo>
                  <a:lnTo>
                    <a:pt x="881" y="571"/>
                  </a:lnTo>
                  <a:lnTo>
                    <a:pt x="881" y="574"/>
                  </a:lnTo>
                  <a:lnTo>
                    <a:pt x="878" y="571"/>
                  </a:lnTo>
                  <a:lnTo>
                    <a:pt x="881" y="571"/>
                  </a:lnTo>
                  <a:lnTo>
                    <a:pt x="878" y="567"/>
                  </a:lnTo>
                  <a:lnTo>
                    <a:pt x="874" y="567"/>
                  </a:lnTo>
                  <a:lnTo>
                    <a:pt x="878" y="567"/>
                  </a:lnTo>
                  <a:lnTo>
                    <a:pt x="878" y="563"/>
                  </a:lnTo>
                  <a:lnTo>
                    <a:pt x="878" y="567"/>
                  </a:lnTo>
                  <a:lnTo>
                    <a:pt x="878" y="563"/>
                  </a:lnTo>
                  <a:lnTo>
                    <a:pt x="881" y="563"/>
                  </a:lnTo>
                  <a:lnTo>
                    <a:pt x="881" y="563"/>
                  </a:lnTo>
                  <a:lnTo>
                    <a:pt x="881" y="567"/>
                  </a:lnTo>
                  <a:lnTo>
                    <a:pt x="885" y="567"/>
                  </a:lnTo>
                  <a:lnTo>
                    <a:pt x="889" y="563"/>
                  </a:lnTo>
                  <a:lnTo>
                    <a:pt x="889" y="560"/>
                  </a:lnTo>
                  <a:lnTo>
                    <a:pt x="892" y="560"/>
                  </a:lnTo>
                  <a:lnTo>
                    <a:pt x="889" y="560"/>
                  </a:lnTo>
                  <a:lnTo>
                    <a:pt x="885" y="556"/>
                  </a:lnTo>
                  <a:lnTo>
                    <a:pt x="889" y="556"/>
                  </a:lnTo>
                  <a:lnTo>
                    <a:pt x="889" y="556"/>
                  </a:lnTo>
                  <a:lnTo>
                    <a:pt x="892" y="556"/>
                  </a:lnTo>
                  <a:lnTo>
                    <a:pt x="892" y="552"/>
                  </a:lnTo>
                  <a:lnTo>
                    <a:pt x="892" y="552"/>
                  </a:lnTo>
                  <a:lnTo>
                    <a:pt x="892" y="552"/>
                  </a:lnTo>
                  <a:lnTo>
                    <a:pt x="892" y="549"/>
                  </a:lnTo>
                  <a:lnTo>
                    <a:pt x="892" y="549"/>
                  </a:lnTo>
                  <a:lnTo>
                    <a:pt x="892" y="545"/>
                  </a:lnTo>
                  <a:lnTo>
                    <a:pt x="892" y="545"/>
                  </a:lnTo>
                  <a:lnTo>
                    <a:pt x="889" y="541"/>
                  </a:lnTo>
                  <a:lnTo>
                    <a:pt x="896" y="545"/>
                  </a:lnTo>
                  <a:lnTo>
                    <a:pt x="896" y="541"/>
                  </a:lnTo>
                  <a:lnTo>
                    <a:pt x="900" y="537"/>
                  </a:lnTo>
                  <a:lnTo>
                    <a:pt x="900" y="537"/>
                  </a:lnTo>
                  <a:lnTo>
                    <a:pt x="903" y="537"/>
                  </a:lnTo>
                  <a:lnTo>
                    <a:pt x="903" y="541"/>
                  </a:lnTo>
                  <a:lnTo>
                    <a:pt x="903" y="537"/>
                  </a:lnTo>
                  <a:lnTo>
                    <a:pt x="907" y="537"/>
                  </a:lnTo>
                  <a:lnTo>
                    <a:pt x="903" y="534"/>
                  </a:lnTo>
                  <a:lnTo>
                    <a:pt x="900" y="534"/>
                  </a:lnTo>
                  <a:lnTo>
                    <a:pt x="900" y="530"/>
                  </a:lnTo>
                  <a:lnTo>
                    <a:pt x="900" y="530"/>
                  </a:lnTo>
                  <a:lnTo>
                    <a:pt x="903" y="530"/>
                  </a:lnTo>
                  <a:lnTo>
                    <a:pt x="903" y="530"/>
                  </a:lnTo>
                  <a:lnTo>
                    <a:pt x="903" y="526"/>
                  </a:lnTo>
                  <a:lnTo>
                    <a:pt x="900" y="526"/>
                  </a:lnTo>
                  <a:lnTo>
                    <a:pt x="903" y="526"/>
                  </a:lnTo>
                  <a:lnTo>
                    <a:pt x="903" y="526"/>
                  </a:lnTo>
                  <a:lnTo>
                    <a:pt x="903" y="523"/>
                  </a:lnTo>
                  <a:lnTo>
                    <a:pt x="903" y="523"/>
                  </a:lnTo>
                  <a:lnTo>
                    <a:pt x="896" y="523"/>
                  </a:lnTo>
                  <a:lnTo>
                    <a:pt x="900" y="523"/>
                  </a:lnTo>
                  <a:lnTo>
                    <a:pt x="900" y="519"/>
                  </a:lnTo>
                  <a:lnTo>
                    <a:pt x="903" y="519"/>
                  </a:lnTo>
                  <a:lnTo>
                    <a:pt x="907" y="519"/>
                  </a:lnTo>
                  <a:lnTo>
                    <a:pt x="907" y="519"/>
                  </a:lnTo>
                  <a:lnTo>
                    <a:pt x="907" y="519"/>
                  </a:lnTo>
                  <a:lnTo>
                    <a:pt x="907" y="519"/>
                  </a:lnTo>
                  <a:lnTo>
                    <a:pt x="911" y="519"/>
                  </a:lnTo>
                  <a:lnTo>
                    <a:pt x="911" y="515"/>
                  </a:lnTo>
                  <a:lnTo>
                    <a:pt x="907" y="511"/>
                  </a:lnTo>
                  <a:lnTo>
                    <a:pt x="907" y="511"/>
                  </a:lnTo>
                  <a:lnTo>
                    <a:pt x="903" y="511"/>
                  </a:lnTo>
                  <a:lnTo>
                    <a:pt x="907" y="515"/>
                  </a:lnTo>
                  <a:lnTo>
                    <a:pt x="907" y="515"/>
                  </a:lnTo>
                  <a:lnTo>
                    <a:pt x="903" y="515"/>
                  </a:lnTo>
                  <a:lnTo>
                    <a:pt x="900" y="519"/>
                  </a:lnTo>
                  <a:lnTo>
                    <a:pt x="896" y="515"/>
                  </a:lnTo>
                  <a:lnTo>
                    <a:pt x="896" y="515"/>
                  </a:lnTo>
                  <a:lnTo>
                    <a:pt x="900" y="515"/>
                  </a:lnTo>
                  <a:lnTo>
                    <a:pt x="907" y="508"/>
                  </a:lnTo>
                  <a:lnTo>
                    <a:pt x="907" y="508"/>
                  </a:lnTo>
                  <a:lnTo>
                    <a:pt x="903" y="508"/>
                  </a:lnTo>
                  <a:lnTo>
                    <a:pt x="903" y="504"/>
                  </a:lnTo>
                  <a:lnTo>
                    <a:pt x="903" y="508"/>
                  </a:lnTo>
                  <a:lnTo>
                    <a:pt x="896" y="500"/>
                  </a:lnTo>
                  <a:lnTo>
                    <a:pt x="892" y="500"/>
                  </a:lnTo>
                  <a:lnTo>
                    <a:pt x="889" y="504"/>
                  </a:lnTo>
                  <a:lnTo>
                    <a:pt x="885" y="504"/>
                  </a:lnTo>
                  <a:lnTo>
                    <a:pt x="881" y="497"/>
                  </a:lnTo>
                  <a:lnTo>
                    <a:pt x="878" y="500"/>
                  </a:lnTo>
                  <a:lnTo>
                    <a:pt x="874" y="500"/>
                  </a:lnTo>
                  <a:lnTo>
                    <a:pt x="874" y="504"/>
                  </a:lnTo>
                  <a:lnTo>
                    <a:pt x="874" y="500"/>
                  </a:lnTo>
                  <a:lnTo>
                    <a:pt x="878" y="497"/>
                  </a:lnTo>
                  <a:lnTo>
                    <a:pt x="881" y="497"/>
                  </a:lnTo>
                  <a:lnTo>
                    <a:pt x="881" y="497"/>
                  </a:lnTo>
                  <a:lnTo>
                    <a:pt x="885" y="497"/>
                  </a:lnTo>
                  <a:lnTo>
                    <a:pt x="889" y="497"/>
                  </a:lnTo>
                  <a:lnTo>
                    <a:pt x="889" y="493"/>
                  </a:lnTo>
                  <a:lnTo>
                    <a:pt x="892" y="493"/>
                  </a:lnTo>
                  <a:lnTo>
                    <a:pt x="892" y="493"/>
                  </a:lnTo>
                  <a:lnTo>
                    <a:pt x="896" y="489"/>
                  </a:lnTo>
                  <a:lnTo>
                    <a:pt x="900" y="489"/>
                  </a:lnTo>
                  <a:lnTo>
                    <a:pt x="900" y="485"/>
                  </a:lnTo>
                  <a:lnTo>
                    <a:pt x="896" y="482"/>
                  </a:lnTo>
                  <a:lnTo>
                    <a:pt x="889" y="474"/>
                  </a:lnTo>
                  <a:lnTo>
                    <a:pt x="885" y="474"/>
                  </a:lnTo>
                  <a:lnTo>
                    <a:pt x="878" y="467"/>
                  </a:lnTo>
                  <a:lnTo>
                    <a:pt x="874" y="467"/>
                  </a:lnTo>
                  <a:lnTo>
                    <a:pt x="870" y="471"/>
                  </a:lnTo>
                  <a:lnTo>
                    <a:pt x="866" y="471"/>
                  </a:lnTo>
                  <a:lnTo>
                    <a:pt x="863" y="467"/>
                  </a:lnTo>
                  <a:lnTo>
                    <a:pt x="863" y="463"/>
                  </a:lnTo>
                  <a:lnTo>
                    <a:pt x="859" y="463"/>
                  </a:lnTo>
                  <a:lnTo>
                    <a:pt x="855" y="467"/>
                  </a:lnTo>
                  <a:lnTo>
                    <a:pt x="852" y="467"/>
                  </a:lnTo>
                  <a:lnTo>
                    <a:pt x="848" y="467"/>
                  </a:lnTo>
                  <a:lnTo>
                    <a:pt x="844" y="471"/>
                  </a:lnTo>
                  <a:lnTo>
                    <a:pt x="848" y="463"/>
                  </a:lnTo>
                  <a:lnTo>
                    <a:pt x="852" y="463"/>
                  </a:lnTo>
                  <a:lnTo>
                    <a:pt x="852" y="463"/>
                  </a:lnTo>
                  <a:lnTo>
                    <a:pt x="855" y="463"/>
                  </a:lnTo>
                  <a:lnTo>
                    <a:pt x="855" y="463"/>
                  </a:lnTo>
                  <a:lnTo>
                    <a:pt x="859" y="463"/>
                  </a:lnTo>
                  <a:lnTo>
                    <a:pt x="863" y="463"/>
                  </a:lnTo>
                  <a:lnTo>
                    <a:pt x="863" y="467"/>
                  </a:lnTo>
                  <a:lnTo>
                    <a:pt x="866" y="467"/>
                  </a:lnTo>
                  <a:lnTo>
                    <a:pt x="870" y="467"/>
                  </a:lnTo>
                  <a:lnTo>
                    <a:pt x="870" y="467"/>
                  </a:lnTo>
                  <a:lnTo>
                    <a:pt x="878" y="467"/>
                  </a:lnTo>
                  <a:lnTo>
                    <a:pt x="881" y="467"/>
                  </a:lnTo>
                  <a:lnTo>
                    <a:pt x="881" y="467"/>
                  </a:lnTo>
                  <a:lnTo>
                    <a:pt x="885" y="471"/>
                  </a:lnTo>
                  <a:lnTo>
                    <a:pt x="892" y="471"/>
                  </a:lnTo>
                  <a:lnTo>
                    <a:pt x="896" y="471"/>
                  </a:lnTo>
                  <a:lnTo>
                    <a:pt x="900" y="471"/>
                  </a:lnTo>
                  <a:lnTo>
                    <a:pt x="896" y="467"/>
                  </a:lnTo>
                  <a:lnTo>
                    <a:pt x="896" y="467"/>
                  </a:lnTo>
                  <a:lnTo>
                    <a:pt x="892" y="459"/>
                  </a:lnTo>
                  <a:lnTo>
                    <a:pt x="892" y="459"/>
                  </a:lnTo>
                  <a:lnTo>
                    <a:pt x="889" y="459"/>
                  </a:lnTo>
                  <a:lnTo>
                    <a:pt x="885" y="459"/>
                  </a:lnTo>
                  <a:lnTo>
                    <a:pt x="881" y="459"/>
                  </a:lnTo>
                  <a:lnTo>
                    <a:pt x="878" y="452"/>
                  </a:lnTo>
                  <a:lnTo>
                    <a:pt x="878" y="448"/>
                  </a:lnTo>
                  <a:lnTo>
                    <a:pt x="874" y="445"/>
                  </a:lnTo>
                  <a:lnTo>
                    <a:pt x="870" y="441"/>
                  </a:lnTo>
                  <a:lnTo>
                    <a:pt x="870" y="437"/>
                  </a:lnTo>
                  <a:lnTo>
                    <a:pt x="870" y="434"/>
                  </a:lnTo>
                  <a:lnTo>
                    <a:pt x="870" y="434"/>
                  </a:lnTo>
                  <a:lnTo>
                    <a:pt x="863" y="426"/>
                  </a:lnTo>
                  <a:lnTo>
                    <a:pt x="855" y="422"/>
                  </a:lnTo>
                  <a:lnTo>
                    <a:pt x="852" y="422"/>
                  </a:lnTo>
                  <a:lnTo>
                    <a:pt x="852" y="419"/>
                  </a:lnTo>
                  <a:lnTo>
                    <a:pt x="844" y="415"/>
                  </a:lnTo>
                  <a:lnTo>
                    <a:pt x="844" y="415"/>
                  </a:lnTo>
                  <a:lnTo>
                    <a:pt x="844" y="408"/>
                  </a:lnTo>
                  <a:lnTo>
                    <a:pt x="844" y="404"/>
                  </a:lnTo>
                  <a:lnTo>
                    <a:pt x="844" y="400"/>
                  </a:lnTo>
                  <a:lnTo>
                    <a:pt x="844" y="396"/>
                  </a:lnTo>
                  <a:lnTo>
                    <a:pt x="844" y="396"/>
                  </a:lnTo>
                  <a:lnTo>
                    <a:pt x="848" y="396"/>
                  </a:lnTo>
                  <a:lnTo>
                    <a:pt x="852" y="393"/>
                  </a:lnTo>
                  <a:lnTo>
                    <a:pt x="852" y="393"/>
                  </a:lnTo>
                  <a:lnTo>
                    <a:pt x="855" y="389"/>
                  </a:lnTo>
                  <a:lnTo>
                    <a:pt x="852" y="389"/>
                  </a:lnTo>
                  <a:lnTo>
                    <a:pt x="852" y="385"/>
                  </a:lnTo>
                  <a:lnTo>
                    <a:pt x="852" y="385"/>
                  </a:lnTo>
                  <a:lnTo>
                    <a:pt x="859" y="385"/>
                  </a:lnTo>
                  <a:lnTo>
                    <a:pt x="859" y="382"/>
                  </a:lnTo>
                  <a:lnTo>
                    <a:pt x="863" y="382"/>
                  </a:lnTo>
                  <a:lnTo>
                    <a:pt x="863" y="378"/>
                  </a:lnTo>
                  <a:lnTo>
                    <a:pt x="859" y="374"/>
                  </a:lnTo>
                  <a:lnTo>
                    <a:pt x="863" y="374"/>
                  </a:lnTo>
                  <a:lnTo>
                    <a:pt x="863" y="378"/>
                  </a:lnTo>
                  <a:lnTo>
                    <a:pt x="866" y="374"/>
                  </a:lnTo>
                  <a:lnTo>
                    <a:pt x="866" y="374"/>
                  </a:lnTo>
                  <a:lnTo>
                    <a:pt x="870" y="374"/>
                  </a:lnTo>
                  <a:lnTo>
                    <a:pt x="874" y="374"/>
                  </a:lnTo>
                  <a:lnTo>
                    <a:pt x="878" y="370"/>
                  </a:lnTo>
                  <a:lnTo>
                    <a:pt x="878" y="370"/>
                  </a:lnTo>
                  <a:lnTo>
                    <a:pt x="881" y="370"/>
                  </a:lnTo>
                  <a:lnTo>
                    <a:pt x="881" y="370"/>
                  </a:lnTo>
                  <a:lnTo>
                    <a:pt x="885" y="374"/>
                  </a:lnTo>
                  <a:lnTo>
                    <a:pt x="889" y="370"/>
                  </a:lnTo>
                  <a:lnTo>
                    <a:pt x="889" y="370"/>
                  </a:lnTo>
                  <a:lnTo>
                    <a:pt x="885" y="367"/>
                  </a:lnTo>
                  <a:lnTo>
                    <a:pt x="885" y="367"/>
                  </a:lnTo>
                  <a:lnTo>
                    <a:pt x="889" y="363"/>
                  </a:lnTo>
                  <a:lnTo>
                    <a:pt x="889" y="363"/>
                  </a:lnTo>
                  <a:lnTo>
                    <a:pt x="885" y="359"/>
                  </a:lnTo>
                  <a:lnTo>
                    <a:pt x="885" y="359"/>
                  </a:lnTo>
                  <a:lnTo>
                    <a:pt x="889" y="359"/>
                  </a:lnTo>
                  <a:lnTo>
                    <a:pt x="889" y="356"/>
                  </a:lnTo>
                  <a:lnTo>
                    <a:pt x="885" y="359"/>
                  </a:lnTo>
                  <a:lnTo>
                    <a:pt x="878" y="359"/>
                  </a:lnTo>
                  <a:lnTo>
                    <a:pt x="881" y="356"/>
                  </a:lnTo>
                  <a:lnTo>
                    <a:pt x="878" y="356"/>
                  </a:lnTo>
                  <a:lnTo>
                    <a:pt x="874" y="359"/>
                  </a:lnTo>
                  <a:lnTo>
                    <a:pt x="863" y="359"/>
                  </a:lnTo>
                  <a:lnTo>
                    <a:pt x="863" y="356"/>
                  </a:lnTo>
                  <a:lnTo>
                    <a:pt x="859" y="356"/>
                  </a:lnTo>
                  <a:lnTo>
                    <a:pt x="859" y="352"/>
                  </a:lnTo>
                  <a:lnTo>
                    <a:pt x="855" y="352"/>
                  </a:lnTo>
                  <a:lnTo>
                    <a:pt x="855" y="352"/>
                  </a:lnTo>
                  <a:lnTo>
                    <a:pt x="848" y="356"/>
                  </a:lnTo>
                  <a:lnTo>
                    <a:pt x="844" y="356"/>
                  </a:lnTo>
                  <a:lnTo>
                    <a:pt x="844" y="356"/>
                  </a:lnTo>
                  <a:lnTo>
                    <a:pt x="844" y="359"/>
                  </a:lnTo>
                  <a:lnTo>
                    <a:pt x="844" y="359"/>
                  </a:lnTo>
                  <a:lnTo>
                    <a:pt x="837" y="363"/>
                  </a:lnTo>
                  <a:lnTo>
                    <a:pt x="840" y="363"/>
                  </a:lnTo>
                  <a:lnTo>
                    <a:pt x="840" y="363"/>
                  </a:lnTo>
                  <a:lnTo>
                    <a:pt x="840" y="367"/>
                  </a:lnTo>
                  <a:lnTo>
                    <a:pt x="837" y="367"/>
                  </a:lnTo>
                  <a:lnTo>
                    <a:pt x="833" y="367"/>
                  </a:lnTo>
                  <a:lnTo>
                    <a:pt x="829" y="370"/>
                  </a:lnTo>
                  <a:lnTo>
                    <a:pt x="826" y="367"/>
                  </a:lnTo>
                  <a:lnTo>
                    <a:pt x="822" y="359"/>
                  </a:lnTo>
                  <a:lnTo>
                    <a:pt x="822" y="356"/>
                  </a:lnTo>
                  <a:lnTo>
                    <a:pt x="822" y="356"/>
                  </a:lnTo>
                  <a:lnTo>
                    <a:pt x="818" y="356"/>
                  </a:lnTo>
                  <a:lnTo>
                    <a:pt x="815" y="356"/>
                  </a:lnTo>
                  <a:lnTo>
                    <a:pt x="815" y="352"/>
                  </a:lnTo>
                  <a:lnTo>
                    <a:pt x="815" y="352"/>
                  </a:lnTo>
                  <a:lnTo>
                    <a:pt x="811" y="356"/>
                  </a:lnTo>
                  <a:lnTo>
                    <a:pt x="811" y="352"/>
                  </a:lnTo>
                  <a:lnTo>
                    <a:pt x="811" y="356"/>
                  </a:lnTo>
                  <a:lnTo>
                    <a:pt x="807" y="352"/>
                  </a:lnTo>
                  <a:lnTo>
                    <a:pt x="807" y="348"/>
                  </a:lnTo>
                  <a:lnTo>
                    <a:pt x="803" y="345"/>
                  </a:lnTo>
                  <a:lnTo>
                    <a:pt x="800" y="345"/>
                  </a:lnTo>
                  <a:lnTo>
                    <a:pt x="800" y="341"/>
                  </a:lnTo>
                  <a:lnTo>
                    <a:pt x="796" y="337"/>
                  </a:lnTo>
                  <a:lnTo>
                    <a:pt x="800" y="337"/>
                  </a:lnTo>
                  <a:lnTo>
                    <a:pt x="800" y="333"/>
                  </a:lnTo>
                  <a:lnTo>
                    <a:pt x="800" y="333"/>
                  </a:lnTo>
                  <a:lnTo>
                    <a:pt x="800" y="330"/>
                  </a:lnTo>
                  <a:lnTo>
                    <a:pt x="800" y="330"/>
                  </a:lnTo>
                  <a:lnTo>
                    <a:pt x="800" y="326"/>
                  </a:lnTo>
                  <a:lnTo>
                    <a:pt x="807" y="330"/>
                  </a:lnTo>
                  <a:lnTo>
                    <a:pt x="815" y="330"/>
                  </a:lnTo>
                  <a:lnTo>
                    <a:pt x="818" y="330"/>
                  </a:lnTo>
                  <a:lnTo>
                    <a:pt x="818" y="326"/>
                  </a:lnTo>
                  <a:lnTo>
                    <a:pt x="818" y="326"/>
                  </a:lnTo>
                  <a:lnTo>
                    <a:pt x="818" y="326"/>
                  </a:lnTo>
                  <a:lnTo>
                    <a:pt x="818" y="322"/>
                  </a:lnTo>
                  <a:lnTo>
                    <a:pt x="818" y="319"/>
                  </a:lnTo>
                  <a:lnTo>
                    <a:pt x="818" y="319"/>
                  </a:lnTo>
                  <a:lnTo>
                    <a:pt x="822" y="311"/>
                  </a:lnTo>
                  <a:lnTo>
                    <a:pt x="826" y="307"/>
                  </a:lnTo>
                  <a:lnTo>
                    <a:pt x="829" y="307"/>
                  </a:lnTo>
                  <a:lnTo>
                    <a:pt x="833" y="304"/>
                  </a:lnTo>
                  <a:lnTo>
                    <a:pt x="837" y="304"/>
                  </a:lnTo>
                  <a:lnTo>
                    <a:pt x="837" y="296"/>
                  </a:lnTo>
                  <a:lnTo>
                    <a:pt x="840" y="293"/>
                  </a:lnTo>
                  <a:lnTo>
                    <a:pt x="840" y="289"/>
                  </a:lnTo>
                  <a:lnTo>
                    <a:pt x="840" y="289"/>
                  </a:lnTo>
                  <a:lnTo>
                    <a:pt x="844" y="285"/>
                  </a:lnTo>
                  <a:lnTo>
                    <a:pt x="848" y="285"/>
                  </a:lnTo>
                  <a:lnTo>
                    <a:pt x="848" y="289"/>
                  </a:lnTo>
                  <a:lnTo>
                    <a:pt x="852" y="289"/>
                  </a:lnTo>
                  <a:lnTo>
                    <a:pt x="852" y="285"/>
                  </a:lnTo>
                  <a:lnTo>
                    <a:pt x="855" y="289"/>
                  </a:lnTo>
                  <a:lnTo>
                    <a:pt x="863" y="293"/>
                  </a:lnTo>
                  <a:lnTo>
                    <a:pt x="866" y="296"/>
                  </a:lnTo>
                  <a:lnTo>
                    <a:pt x="863" y="296"/>
                  </a:lnTo>
                  <a:lnTo>
                    <a:pt x="863" y="300"/>
                  </a:lnTo>
                  <a:lnTo>
                    <a:pt x="859" y="304"/>
                  </a:lnTo>
                  <a:lnTo>
                    <a:pt x="859" y="307"/>
                  </a:lnTo>
                  <a:lnTo>
                    <a:pt x="855" y="307"/>
                  </a:lnTo>
                  <a:lnTo>
                    <a:pt x="855" y="307"/>
                  </a:lnTo>
                  <a:lnTo>
                    <a:pt x="855" y="311"/>
                  </a:lnTo>
                  <a:lnTo>
                    <a:pt x="859" y="315"/>
                  </a:lnTo>
                  <a:lnTo>
                    <a:pt x="859" y="319"/>
                  </a:lnTo>
                  <a:lnTo>
                    <a:pt x="855" y="319"/>
                  </a:lnTo>
                  <a:lnTo>
                    <a:pt x="855" y="319"/>
                  </a:lnTo>
                  <a:lnTo>
                    <a:pt x="859" y="322"/>
                  </a:lnTo>
                  <a:lnTo>
                    <a:pt x="863" y="322"/>
                  </a:lnTo>
                  <a:lnTo>
                    <a:pt x="866" y="319"/>
                  </a:lnTo>
                  <a:lnTo>
                    <a:pt x="863" y="322"/>
                  </a:lnTo>
                  <a:lnTo>
                    <a:pt x="863" y="322"/>
                  </a:lnTo>
                  <a:lnTo>
                    <a:pt x="863" y="322"/>
                  </a:lnTo>
                  <a:lnTo>
                    <a:pt x="863" y="326"/>
                  </a:lnTo>
                  <a:lnTo>
                    <a:pt x="863" y="326"/>
                  </a:lnTo>
                  <a:lnTo>
                    <a:pt x="863" y="326"/>
                  </a:lnTo>
                  <a:lnTo>
                    <a:pt x="859" y="326"/>
                  </a:lnTo>
                  <a:lnTo>
                    <a:pt x="855" y="330"/>
                  </a:lnTo>
                  <a:lnTo>
                    <a:pt x="855" y="330"/>
                  </a:lnTo>
                  <a:lnTo>
                    <a:pt x="852" y="330"/>
                  </a:lnTo>
                  <a:lnTo>
                    <a:pt x="855" y="333"/>
                  </a:lnTo>
                  <a:lnTo>
                    <a:pt x="855" y="333"/>
                  </a:lnTo>
                  <a:lnTo>
                    <a:pt x="859" y="333"/>
                  </a:lnTo>
                  <a:lnTo>
                    <a:pt x="859" y="333"/>
                  </a:lnTo>
                  <a:lnTo>
                    <a:pt x="863" y="333"/>
                  </a:lnTo>
                  <a:lnTo>
                    <a:pt x="863" y="330"/>
                  </a:lnTo>
                  <a:lnTo>
                    <a:pt x="870" y="326"/>
                  </a:lnTo>
                  <a:lnTo>
                    <a:pt x="870" y="326"/>
                  </a:lnTo>
                  <a:lnTo>
                    <a:pt x="866" y="322"/>
                  </a:lnTo>
                  <a:lnTo>
                    <a:pt x="870" y="319"/>
                  </a:lnTo>
                  <a:lnTo>
                    <a:pt x="878" y="315"/>
                  </a:lnTo>
                  <a:lnTo>
                    <a:pt x="881" y="315"/>
                  </a:lnTo>
                  <a:lnTo>
                    <a:pt x="881" y="311"/>
                  </a:lnTo>
                  <a:lnTo>
                    <a:pt x="885" y="311"/>
                  </a:lnTo>
                  <a:lnTo>
                    <a:pt x="889" y="307"/>
                  </a:lnTo>
                  <a:lnTo>
                    <a:pt x="892" y="311"/>
                  </a:lnTo>
                  <a:lnTo>
                    <a:pt x="892" y="311"/>
                  </a:lnTo>
                  <a:lnTo>
                    <a:pt x="896" y="311"/>
                  </a:lnTo>
                  <a:lnTo>
                    <a:pt x="903" y="304"/>
                  </a:lnTo>
                  <a:lnTo>
                    <a:pt x="903" y="307"/>
                  </a:lnTo>
                  <a:lnTo>
                    <a:pt x="903" y="307"/>
                  </a:lnTo>
                  <a:lnTo>
                    <a:pt x="911" y="304"/>
                  </a:lnTo>
                  <a:lnTo>
                    <a:pt x="959" y="274"/>
                  </a:lnTo>
                  <a:lnTo>
                    <a:pt x="963" y="252"/>
                  </a:lnTo>
                  <a:lnTo>
                    <a:pt x="977" y="241"/>
                  </a:lnTo>
                  <a:lnTo>
                    <a:pt x="977" y="241"/>
                  </a:lnTo>
                  <a:lnTo>
                    <a:pt x="977" y="237"/>
                  </a:lnTo>
                  <a:lnTo>
                    <a:pt x="977" y="237"/>
                  </a:lnTo>
                  <a:lnTo>
                    <a:pt x="977" y="233"/>
                  </a:lnTo>
                  <a:lnTo>
                    <a:pt x="977" y="233"/>
                  </a:lnTo>
                  <a:lnTo>
                    <a:pt x="977" y="233"/>
                  </a:lnTo>
                  <a:lnTo>
                    <a:pt x="981" y="233"/>
                  </a:lnTo>
                  <a:lnTo>
                    <a:pt x="985" y="233"/>
                  </a:lnTo>
                  <a:lnTo>
                    <a:pt x="985" y="230"/>
                  </a:lnTo>
                  <a:lnTo>
                    <a:pt x="985" y="230"/>
                  </a:lnTo>
                  <a:lnTo>
                    <a:pt x="985" y="226"/>
                  </a:lnTo>
                  <a:lnTo>
                    <a:pt x="985" y="226"/>
                  </a:lnTo>
                  <a:lnTo>
                    <a:pt x="985" y="222"/>
                  </a:lnTo>
                  <a:lnTo>
                    <a:pt x="985" y="218"/>
                  </a:lnTo>
                  <a:lnTo>
                    <a:pt x="981" y="218"/>
                  </a:lnTo>
                  <a:lnTo>
                    <a:pt x="981" y="215"/>
                  </a:lnTo>
                  <a:lnTo>
                    <a:pt x="981" y="211"/>
                  </a:lnTo>
                  <a:lnTo>
                    <a:pt x="981" y="207"/>
                  </a:lnTo>
                  <a:lnTo>
                    <a:pt x="981" y="204"/>
                  </a:lnTo>
                  <a:lnTo>
                    <a:pt x="977" y="200"/>
                  </a:lnTo>
                  <a:lnTo>
                    <a:pt x="977" y="200"/>
                  </a:lnTo>
                  <a:lnTo>
                    <a:pt x="977" y="196"/>
                  </a:lnTo>
                  <a:lnTo>
                    <a:pt x="974" y="192"/>
                  </a:lnTo>
                  <a:lnTo>
                    <a:pt x="974" y="189"/>
                  </a:lnTo>
                  <a:lnTo>
                    <a:pt x="974" y="189"/>
                  </a:lnTo>
                  <a:lnTo>
                    <a:pt x="974" y="189"/>
                  </a:lnTo>
                  <a:lnTo>
                    <a:pt x="977" y="189"/>
                  </a:lnTo>
                  <a:lnTo>
                    <a:pt x="977" y="185"/>
                  </a:lnTo>
                  <a:lnTo>
                    <a:pt x="977" y="181"/>
                  </a:lnTo>
                  <a:lnTo>
                    <a:pt x="981" y="178"/>
                  </a:lnTo>
                  <a:lnTo>
                    <a:pt x="985" y="178"/>
                  </a:lnTo>
                  <a:lnTo>
                    <a:pt x="985" y="178"/>
                  </a:lnTo>
                  <a:lnTo>
                    <a:pt x="989" y="181"/>
                  </a:lnTo>
                  <a:lnTo>
                    <a:pt x="1000" y="181"/>
                  </a:lnTo>
                  <a:lnTo>
                    <a:pt x="1000" y="181"/>
                  </a:lnTo>
                  <a:lnTo>
                    <a:pt x="1003" y="181"/>
                  </a:lnTo>
                  <a:lnTo>
                    <a:pt x="1003" y="181"/>
                  </a:lnTo>
                  <a:lnTo>
                    <a:pt x="1003" y="178"/>
                  </a:lnTo>
                  <a:lnTo>
                    <a:pt x="1003" y="178"/>
                  </a:lnTo>
                  <a:lnTo>
                    <a:pt x="1003" y="174"/>
                  </a:lnTo>
                  <a:lnTo>
                    <a:pt x="1003" y="174"/>
                  </a:lnTo>
                  <a:lnTo>
                    <a:pt x="1003" y="174"/>
                  </a:lnTo>
                  <a:lnTo>
                    <a:pt x="1000" y="170"/>
                  </a:lnTo>
                  <a:lnTo>
                    <a:pt x="1003" y="166"/>
                  </a:lnTo>
                  <a:lnTo>
                    <a:pt x="1003" y="166"/>
                  </a:lnTo>
                  <a:lnTo>
                    <a:pt x="1003" y="163"/>
                  </a:lnTo>
                  <a:lnTo>
                    <a:pt x="1003" y="163"/>
                  </a:lnTo>
                  <a:lnTo>
                    <a:pt x="1003" y="163"/>
                  </a:lnTo>
                  <a:lnTo>
                    <a:pt x="1003" y="163"/>
                  </a:lnTo>
                  <a:lnTo>
                    <a:pt x="1003" y="159"/>
                  </a:lnTo>
                  <a:lnTo>
                    <a:pt x="1003" y="159"/>
                  </a:lnTo>
                  <a:lnTo>
                    <a:pt x="1003" y="155"/>
                  </a:lnTo>
                  <a:lnTo>
                    <a:pt x="1003" y="155"/>
                  </a:lnTo>
                  <a:lnTo>
                    <a:pt x="1003" y="155"/>
                  </a:lnTo>
                  <a:lnTo>
                    <a:pt x="1003" y="152"/>
                  </a:lnTo>
                  <a:lnTo>
                    <a:pt x="1003" y="152"/>
                  </a:lnTo>
                  <a:lnTo>
                    <a:pt x="1003" y="148"/>
                  </a:lnTo>
                  <a:lnTo>
                    <a:pt x="1003" y="144"/>
                  </a:lnTo>
                  <a:lnTo>
                    <a:pt x="1003" y="144"/>
                  </a:lnTo>
                  <a:lnTo>
                    <a:pt x="1003" y="144"/>
                  </a:lnTo>
                  <a:lnTo>
                    <a:pt x="1003" y="140"/>
                  </a:lnTo>
                  <a:lnTo>
                    <a:pt x="1003" y="140"/>
                  </a:lnTo>
                  <a:lnTo>
                    <a:pt x="1003" y="140"/>
                  </a:lnTo>
                  <a:lnTo>
                    <a:pt x="1003" y="137"/>
                  </a:lnTo>
                  <a:lnTo>
                    <a:pt x="1000" y="137"/>
                  </a:lnTo>
                  <a:lnTo>
                    <a:pt x="1003" y="137"/>
                  </a:lnTo>
                  <a:lnTo>
                    <a:pt x="1003" y="133"/>
                  </a:lnTo>
                  <a:lnTo>
                    <a:pt x="1003" y="133"/>
                  </a:lnTo>
                  <a:lnTo>
                    <a:pt x="1000" y="129"/>
                  </a:lnTo>
                  <a:lnTo>
                    <a:pt x="1000" y="129"/>
                  </a:lnTo>
                  <a:lnTo>
                    <a:pt x="1003" y="126"/>
                  </a:lnTo>
                  <a:lnTo>
                    <a:pt x="1003" y="126"/>
                  </a:lnTo>
                  <a:lnTo>
                    <a:pt x="1007" y="126"/>
                  </a:lnTo>
                  <a:lnTo>
                    <a:pt x="1007" y="122"/>
                  </a:lnTo>
                  <a:lnTo>
                    <a:pt x="1007" y="118"/>
                  </a:lnTo>
                  <a:lnTo>
                    <a:pt x="1003" y="11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11" name="Freeform 106"/>
            <p:cNvSpPr>
              <a:spLocks/>
            </p:cNvSpPr>
            <p:nvPr/>
          </p:nvSpPr>
          <p:spPr bwMode="auto">
            <a:xfrm>
              <a:off x="6808384" y="2651024"/>
              <a:ext cx="38599" cy="81058"/>
            </a:xfrm>
            <a:custGeom>
              <a:avLst/>
              <a:gdLst>
                <a:gd name="T0" fmla="*/ 26 w 30"/>
                <a:gd name="T1" fmla="*/ 4 h 63"/>
                <a:gd name="T2" fmla="*/ 26 w 30"/>
                <a:gd name="T3" fmla="*/ 4 h 63"/>
                <a:gd name="T4" fmla="*/ 22 w 30"/>
                <a:gd name="T5" fmla="*/ 0 h 63"/>
                <a:gd name="T6" fmla="*/ 19 w 30"/>
                <a:gd name="T7" fmla="*/ 0 h 63"/>
                <a:gd name="T8" fmla="*/ 19 w 30"/>
                <a:gd name="T9" fmla="*/ 0 h 63"/>
                <a:gd name="T10" fmla="*/ 19 w 30"/>
                <a:gd name="T11" fmla="*/ 4 h 63"/>
                <a:gd name="T12" fmla="*/ 15 w 30"/>
                <a:gd name="T13" fmla="*/ 4 h 63"/>
                <a:gd name="T14" fmla="*/ 11 w 30"/>
                <a:gd name="T15" fmla="*/ 8 h 63"/>
                <a:gd name="T16" fmla="*/ 7 w 30"/>
                <a:gd name="T17" fmla="*/ 11 h 63"/>
                <a:gd name="T18" fmla="*/ 7 w 30"/>
                <a:gd name="T19" fmla="*/ 15 h 63"/>
                <a:gd name="T20" fmla="*/ 7 w 30"/>
                <a:gd name="T21" fmla="*/ 15 h 63"/>
                <a:gd name="T22" fmla="*/ 7 w 30"/>
                <a:gd name="T23" fmla="*/ 15 h 63"/>
                <a:gd name="T24" fmla="*/ 4 w 30"/>
                <a:gd name="T25" fmla="*/ 23 h 63"/>
                <a:gd name="T26" fmla="*/ 0 w 30"/>
                <a:gd name="T27" fmla="*/ 30 h 63"/>
                <a:gd name="T28" fmla="*/ 0 w 30"/>
                <a:gd name="T29" fmla="*/ 30 h 63"/>
                <a:gd name="T30" fmla="*/ 0 w 30"/>
                <a:gd name="T31" fmla="*/ 30 h 63"/>
                <a:gd name="T32" fmla="*/ 0 w 30"/>
                <a:gd name="T33" fmla="*/ 37 h 63"/>
                <a:gd name="T34" fmla="*/ 0 w 30"/>
                <a:gd name="T35" fmla="*/ 41 h 63"/>
                <a:gd name="T36" fmla="*/ 4 w 30"/>
                <a:gd name="T37" fmla="*/ 45 h 63"/>
                <a:gd name="T38" fmla="*/ 4 w 30"/>
                <a:gd name="T39" fmla="*/ 45 h 63"/>
                <a:gd name="T40" fmla="*/ 4 w 30"/>
                <a:gd name="T41" fmla="*/ 45 h 63"/>
                <a:gd name="T42" fmla="*/ 4 w 30"/>
                <a:gd name="T43" fmla="*/ 49 h 63"/>
                <a:gd name="T44" fmla="*/ 4 w 30"/>
                <a:gd name="T45" fmla="*/ 49 h 63"/>
                <a:gd name="T46" fmla="*/ 7 w 30"/>
                <a:gd name="T47" fmla="*/ 49 h 63"/>
                <a:gd name="T48" fmla="*/ 7 w 30"/>
                <a:gd name="T49" fmla="*/ 52 h 63"/>
                <a:gd name="T50" fmla="*/ 11 w 30"/>
                <a:gd name="T51" fmla="*/ 52 h 63"/>
                <a:gd name="T52" fmla="*/ 15 w 30"/>
                <a:gd name="T53" fmla="*/ 56 h 63"/>
                <a:gd name="T54" fmla="*/ 15 w 30"/>
                <a:gd name="T55" fmla="*/ 60 h 63"/>
                <a:gd name="T56" fmla="*/ 15 w 30"/>
                <a:gd name="T57" fmla="*/ 63 h 63"/>
                <a:gd name="T58" fmla="*/ 15 w 30"/>
                <a:gd name="T59" fmla="*/ 63 h 63"/>
                <a:gd name="T60" fmla="*/ 19 w 30"/>
                <a:gd name="T61" fmla="*/ 63 h 63"/>
                <a:gd name="T62" fmla="*/ 19 w 30"/>
                <a:gd name="T63" fmla="*/ 60 h 63"/>
                <a:gd name="T64" fmla="*/ 19 w 30"/>
                <a:gd name="T65" fmla="*/ 56 h 63"/>
                <a:gd name="T66" fmla="*/ 19 w 30"/>
                <a:gd name="T67" fmla="*/ 52 h 63"/>
                <a:gd name="T68" fmla="*/ 19 w 30"/>
                <a:gd name="T69" fmla="*/ 49 h 63"/>
                <a:gd name="T70" fmla="*/ 22 w 30"/>
                <a:gd name="T71" fmla="*/ 41 h 63"/>
                <a:gd name="T72" fmla="*/ 22 w 30"/>
                <a:gd name="T73" fmla="*/ 37 h 63"/>
                <a:gd name="T74" fmla="*/ 26 w 30"/>
                <a:gd name="T75" fmla="*/ 37 h 63"/>
                <a:gd name="T76" fmla="*/ 22 w 30"/>
                <a:gd name="T77" fmla="*/ 37 h 63"/>
                <a:gd name="T78" fmla="*/ 26 w 30"/>
                <a:gd name="T79" fmla="*/ 30 h 63"/>
                <a:gd name="T80" fmla="*/ 26 w 30"/>
                <a:gd name="T81" fmla="*/ 26 h 63"/>
                <a:gd name="T82" fmla="*/ 22 w 30"/>
                <a:gd name="T83" fmla="*/ 23 h 63"/>
                <a:gd name="T84" fmla="*/ 26 w 30"/>
                <a:gd name="T85" fmla="*/ 19 h 63"/>
                <a:gd name="T86" fmla="*/ 26 w 30"/>
                <a:gd name="T87" fmla="*/ 11 h 63"/>
                <a:gd name="T88" fmla="*/ 26 w 30"/>
                <a:gd name="T89" fmla="*/ 8 h 63"/>
                <a:gd name="T90" fmla="*/ 30 w 30"/>
                <a:gd name="T91" fmla="*/ 8 h 63"/>
                <a:gd name="T92" fmla="*/ 30 w 30"/>
                <a:gd name="T93" fmla="*/ 4 h 63"/>
                <a:gd name="T94" fmla="*/ 26 w 30"/>
                <a:gd name="T95"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 h="63">
                  <a:moveTo>
                    <a:pt x="26" y="4"/>
                  </a:moveTo>
                  <a:lnTo>
                    <a:pt x="26" y="4"/>
                  </a:lnTo>
                  <a:lnTo>
                    <a:pt x="22" y="0"/>
                  </a:lnTo>
                  <a:lnTo>
                    <a:pt x="19" y="0"/>
                  </a:lnTo>
                  <a:lnTo>
                    <a:pt x="19" y="0"/>
                  </a:lnTo>
                  <a:lnTo>
                    <a:pt x="19" y="4"/>
                  </a:lnTo>
                  <a:lnTo>
                    <a:pt x="15" y="4"/>
                  </a:lnTo>
                  <a:lnTo>
                    <a:pt x="11" y="8"/>
                  </a:lnTo>
                  <a:lnTo>
                    <a:pt x="7" y="11"/>
                  </a:lnTo>
                  <a:lnTo>
                    <a:pt x="7" y="15"/>
                  </a:lnTo>
                  <a:lnTo>
                    <a:pt x="7" y="15"/>
                  </a:lnTo>
                  <a:lnTo>
                    <a:pt x="7" y="15"/>
                  </a:lnTo>
                  <a:lnTo>
                    <a:pt x="4" y="23"/>
                  </a:lnTo>
                  <a:lnTo>
                    <a:pt x="0" y="30"/>
                  </a:lnTo>
                  <a:lnTo>
                    <a:pt x="0" y="30"/>
                  </a:lnTo>
                  <a:lnTo>
                    <a:pt x="0" y="30"/>
                  </a:lnTo>
                  <a:lnTo>
                    <a:pt x="0" y="37"/>
                  </a:lnTo>
                  <a:lnTo>
                    <a:pt x="0" y="41"/>
                  </a:lnTo>
                  <a:lnTo>
                    <a:pt x="4" y="45"/>
                  </a:lnTo>
                  <a:lnTo>
                    <a:pt x="4" y="45"/>
                  </a:lnTo>
                  <a:lnTo>
                    <a:pt x="4" y="45"/>
                  </a:lnTo>
                  <a:lnTo>
                    <a:pt x="4" y="49"/>
                  </a:lnTo>
                  <a:lnTo>
                    <a:pt x="4" y="49"/>
                  </a:lnTo>
                  <a:lnTo>
                    <a:pt x="7" y="49"/>
                  </a:lnTo>
                  <a:lnTo>
                    <a:pt x="7" y="52"/>
                  </a:lnTo>
                  <a:lnTo>
                    <a:pt x="11" y="52"/>
                  </a:lnTo>
                  <a:lnTo>
                    <a:pt x="15" y="56"/>
                  </a:lnTo>
                  <a:lnTo>
                    <a:pt x="15" y="60"/>
                  </a:lnTo>
                  <a:lnTo>
                    <a:pt x="15" y="63"/>
                  </a:lnTo>
                  <a:lnTo>
                    <a:pt x="15" y="63"/>
                  </a:lnTo>
                  <a:lnTo>
                    <a:pt x="19" y="63"/>
                  </a:lnTo>
                  <a:lnTo>
                    <a:pt x="19" y="60"/>
                  </a:lnTo>
                  <a:lnTo>
                    <a:pt x="19" y="56"/>
                  </a:lnTo>
                  <a:lnTo>
                    <a:pt x="19" y="52"/>
                  </a:lnTo>
                  <a:lnTo>
                    <a:pt x="19" y="49"/>
                  </a:lnTo>
                  <a:lnTo>
                    <a:pt x="22" y="41"/>
                  </a:lnTo>
                  <a:lnTo>
                    <a:pt x="22" y="37"/>
                  </a:lnTo>
                  <a:lnTo>
                    <a:pt x="26" y="37"/>
                  </a:lnTo>
                  <a:lnTo>
                    <a:pt x="22" y="37"/>
                  </a:lnTo>
                  <a:lnTo>
                    <a:pt x="26" y="30"/>
                  </a:lnTo>
                  <a:lnTo>
                    <a:pt x="26" y="26"/>
                  </a:lnTo>
                  <a:lnTo>
                    <a:pt x="22" y="23"/>
                  </a:lnTo>
                  <a:lnTo>
                    <a:pt x="26" y="19"/>
                  </a:lnTo>
                  <a:lnTo>
                    <a:pt x="26" y="11"/>
                  </a:lnTo>
                  <a:lnTo>
                    <a:pt x="26" y="8"/>
                  </a:lnTo>
                  <a:lnTo>
                    <a:pt x="30" y="8"/>
                  </a:lnTo>
                  <a:lnTo>
                    <a:pt x="30" y="4"/>
                  </a:lnTo>
                  <a:lnTo>
                    <a:pt x="26"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12" name="Freeform 107"/>
            <p:cNvSpPr>
              <a:spLocks noEditPoints="1"/>
            </p:cNvSpPr>
            <p:nvPr/>
          </p:nvSpPr>
          <p:spPr bwMode="auto">
            <a:xfrm>
              <a:off x="4959495" y="3071752"/>
              <a:ext cx="223874" cy="195568"/>
            </a:xfrm>
            <a:custGeom>
              <a:avLst/>
              <a:gdLst>
                <a:gd name="T0" fmla="*/ 45 w 174"/>
                <a:gd name="T1" fmla="*/ 15 h 152"/>
                <a:gd name="T2" fmla="*/ 49 w 174"/>
                <a:gd name="T3" fmla="*/ 15 h 152"/>
                <a:gd name="T4" fmla="*/ 52 w 174"/>
                <a:gd name="T5" fmla="*/ 11 h 152"/>
                <a:gd name="T6" fmla="*/ 63 w 174"/>
                <a:gd name="T7" fmla="*/ 0 h 152"/>
                <a:gd name="T8" fmla="*/ 71 w 174"/>
                <a:gd name="T9" fmla="*/ 0 h 152"/>
                <a:gd name="T10" fmla="*/ 71 w 174"/>
                <a:gd name="T11" fmla="*/ 11 h 152"/>
                <a:gd name="T12" fmla="*/ 78 w 174"/>
                <a:gd name="T13" fmla="*/ 15 h 152"/>
                <a:gd name="T14" fmla="*/ 86 w 174"/>
                <a:gd name="T15" fmla="*/ 15 h 152"/>
                <a:gd name="T16" fmla="*/ 97 w 174"/>
                <a:gd name="T17" fmla="*/ 15 h 152"/>
                <a:gd name="T18" fmla="*/ 108 w 174"/>
                <a:gd name="T19" fmla="*/ 22 h 152"/>
                <a:gd name="T20" fmla="*/ 111 w 174"/>
                <a:gd name="T21" fmla="*/ 26 h 152"/>
                <a:gd name="T22" fmla="*/ 123 w 174"/>
                <a:gd name="T23" fmla="*/ 29 h 152"/>
                <a:gd name="T24" fmla="*/ 130 w 174"/>
                <a:gd name="T25" fmla="*/ 29 h 152"/>
                <a:gd name="T26" fmla="*/ 134 w 174"/>
                <a:gd name="T27" fmla="*/ 29 h 152"/>
                <a:gd name="T28" fmla="*/ 141 w 174"/>
                <a:gd name="T29" fmla="*/ 22 h 152"/>
                <a:gd name="T30" fmla="*/ 148 w 174"/>
                <a:gd name="T31" fmla="*/ 18 h 152"/>
                <a:gd name="T32" fmla="*/ 156 w 174"/>
                <a:gd name="T33" fmla="*/ 18 h 152"/>
                <a:gd name="T34" fmla="*/ 160 w 174"/>
                <a:gd name="T35" fmla="*/ 22 h 152"/>
                <a:gd name="T36" fmla="*/ 171 w 174"/>
                <a:gd name="T37" fmla="*/ 22 h 152"/>
                <a:gd name="T38" fmla="*/ 160 w 174"/>
                <a:gd name="T39" fmla="*/ 37 h 152"/>
                <a:gd name="T40" fmla="*/ 171 w 174"/>
                <a:gd name="T41" fmla="*/ 104 h 152"/>
                <a:gd name="T42" fmla="*/ 163 w 174"/>
                <a:gd name="T43" fmla="*/ 111 h 152"/>
                <a:gd name="T44" fmla="*/ 160 w 174"/>
                <a:gd name="T45" fmla="*/ 115 h 152"/>
                <a:gd name="T46" fmla="*/ 156 w 174"/>
                <a:gd name="T47" fmla="*/ 115 h 152"/>
                <a:gd name="T48" fmla="*/ 148 w 174"/>
                <a:gd name="T49" fmla="*/ 118 h 152"/>
                <a:gd name="T50" fmla="*/ 148 w 174"/>
                <a:gd name="T51" fmla="*/ 122 h 152"/>
                <a:gd name="T52" fmla="*/ 145 w 174"/>
                <a:gd name="T53" fmla="*/ 126 h 152"/>
                <a:gd name="T54" fmla="*/ 141 w 174"/>
                <a:gd name="T55" fmla="*/ 130 h 152"/>
                <a:gd name="T56" fmla="*/ 141 w 174"/>
                <a:gd name="T57" fmla="*/ 137 h 152"/>
                <a:gd name="T58" fmla="*/ 130 w 174"/>
                <a:gd name="T59" fmla="*/ 148 h 152"/>
                <a:gd name="T60" fmla="*/ 126 w 174"/>
                <a:gd name="T61" fmla="*/ 152 h 152"/>
                <a:gd name="T62" fmla="*/ 104 w 174"/>
                <a:gd name="T63" fmla="*/ 137 h 152"/>
                <a:gd name="T64" fmla="*/ 104 w 174"/>
                <a:gd name="T65" fmla="*/ 133 h 152"/>
                <a:gd name="T66" fmla="*/ 41 w 174"/>
                <a:gd name="T67" fmla="*/ 96 h 152"/>
                <a:gd name="T68" fmla="*/ 41 w 174"/>
                <a:gd name="T69" fmla="*/ 81 h 152"/>
                <a:gd name="T70" fmla="*/ 45 w 174"/>
                <a:gd name="T71" fmla="*/ 74 h 152"/>
                <a:gd name="T72" fmla="*/ 49 w 174"/>
                <a:gd name="T73" fmla="*/ 70 h 152"/>
                <a:gd name="T74" fmla="*/ 52 w 174"/>
                <a:gd name="T75" fmla="*/ 67 h 152"/>
                <a:gd name="T76" fmla="*/ 60 w 174"/>
                <a:gd name="T77" fmla="*/ 63 h 152"/>
                <a:gd name="T78" fmla="*/ 60 w 174"/>
                <a:gd name="T79" fmla="*/ 59 h 152"/>
                <a:gd name="T80" fmla="*/ 63 w 174"/>
                <a:gd name="T81" fmla="*/ 52 h 152"/>
                <a:gd name="T82" fmla="*/ 60 w 174"/>
                <a:gd name="T83" fmla="*/ 44 h 152"/>
                <a:gd name="T84" fmla="*/ 60 w 174"/>
                <a:gd name="T85" fmla="*/ 44 h 152"/>
                <a:gd name="T86" fmla="*/ 56 w 174"/>
                <a:gd name="T87" fmla="*/ 37 h 152"/>
                <a:gd name="T88" fmla="*/ 52 w 174"/>
                <a:gd name="T89" fmla="*/ 29 h 152"/>
                <a:gd name="T90" fmla="*/ 49 w 174"/>
                <a:gd name="T91" fmla="*/ 26 h 152"/>
                <a:gd name="T92" fmla="*/ 49 w 174"/>
                <a:gd name="T93" fmla="*/ 22 h 152"/>
                <a:gd name="T94" fmla="*/ 45 w 174"/>
                <a:gd name="T95" fmla="*/ 18 h 152"/>
                <a:gd name="T96" fmla="*/ 45 w 174"/>
                <a:gd name="T97" fmla="*/ 18 h 152"/>
                <a:gd name="T98" fmla="*/ 0 w 174"/>
                <a:gd name="T99" fmla="*/ 96 h 152"/>
                <a:gd name="T100" fmla="*/ 15 w 174"/>
                <a:gd name="T101" fmla="*/ 96 h 152"/>
                <a:gd name="T102" fmla="*/ 0 w 174"/>
                <a:gd name="T103"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 h="152">
                  <a:moveTo>
                    <a:pt x="45" y="18"/>
                  </a:moveTo>
                  <a:lnTo>
                    <a:pt x="45" y="15"/>
                  </a:lnTo>
                  <a:lnTo>
                    <a:pt x="49" y="15"/>
                  </a:lnTo>
                  <a:lnTo>
                    <a:pt x="49" y="15"/>
                  </a:lnTo>
                  <a:lnTo>
                    <a:pt x="52" y="11"/>
                  </a:lnTo>
                  <a:lnTo>
                    <a:pt x="52" y="11"/>
                  </a:lnTo>
                  <a:lnTo>
                    <a:pt x="56" y="7"/>
                  </a:lnTo>
                  <a:lnTo>
                    <a:pt x="63" y="0"/>
                  </a:lnTo>
                  <a:lnTo>
                    <a:pt x="67" y="3"/>
                  </a:lnTo>
                  <a:lnTo>
                    <a:pt x="71" y="0"/>
                  </a:lnTo>
                  <a:lnTo>
                    <a:pt x="71" y="0"/>
                  </a:lnTo>
                  <a:lnTo>
                    <a:pt x="71" y="11"/>
                  </a:lnTo>
                  <a:lnTo>
                    <a:pt x="74" y="15"/>
                  </a:lnTo>
                  <a:lnTo>
                    <a:pt x="78" y="15"/>
                  </a:lnTo>
                  <a:lnTo>
                    <a:pt x="82" y="11"/>
                  </a:lnTo>
                  <a:lnTo>
                    <a:pt x="86" y="15"/>
                  </a:lnTo>
                  <a:lnTo>
                    <a:pt x="93" y="15"/>
                  </a:lnTo>
                  <a:lnTo>
                    <a:pt x="97" y="15"/>
                  </a:lnTo>
                  <a:lnTo>
                    <a:pt x="104" y="22"/>
                  </a:lnTo>
                  <a:lnTo>
                    <a:pt x="108" y="22"/>
                  </a:lnTo>
                  <a:lnTo>
                    <a:pt x="111" y="26"/>
                  </a:lnTo>
                  <a:lnTo>
                    <a:pt x="111" y="26"/>
                  </a:lnTo>
                  <a:lnTo>
                    <a:pt x="119" y="26"/>
                  </a:lnTo>
                  <a:lnTo>
                    <a:pt x="123" y="29"/>
                  </a:lnTo>
                  <a:lnTo>
                    <a:pt x="126" y="29"/>
                  </a:lnTo>
                  <a:lnTo>
                    <a:pt x="130" y="29"/>
                  </a:lnTo>
                  <a:lnTo>
                    <a:pt x="134" y="29"/>
                  </a:lnTo>
                  <a:lnTo>
                    <a:pt x="134" y="29"/>
                  </a:lnTo>
                  <a:lnTo>
                    <a:pt x="141" y="22"/>
                  </a:lnTo>
                  <a:lnTo>
                    <a:pt x="141" y="22"/>
                  </a:lnTo>
                  <a:lnTo>
                    <a:pt x="145" y="18"/>
                  </a:lnTo>
                  <a:lnTo>
                    <a:pt x="148" y="18"/>
                  </a:lnTo>
                  <a:lnTo>
                    <a:pt x="148" y="18"/>
                  </a:lnTo>
                  <a:lnTo>
                    <a:pt x="156" y="18"/>
                  </a:lnTo>
                  <a:lnTo>
                    <a:pt x="160" y="18"/>
                  </a:lnTo>
                  <a:lnTo>
                    <a:pt x="160" y="22"/>
                  </a:lnTo>
                  <a:lnTo>
                    <a:pt x="163" y="22"/>
                  </a:lnTo>
                  <a:lnTo>
                    <a:pt x="171" y="22"/>
                  </a:lnTo>
                  <a:lnTo>
                    <a:pt x="174" y="22"/>
                  </a:lnTo>
                  <a:lnTo>
                    <a:pt x="160" y="37"/>
                  </a:lnTo>
                  <a:lnTo>
                    <a:pt x="160" y="93"/>
                  </a:lnTo>
                  <a:lnTo>
                    <a:pt x="171" y="104"/>
                  </a:lnTo>
                  <a:lnTo>
                    <a:pt x="171" y="104"/>
                  </a:lnTo>
                  <a:lnTo>
                    <a:pt x="163" y="111"/>
                  </a:lnTo>
                  <a:lnTo>
                    <a:pt x="163" y="111"/>
                  </a:lnTo>
                  <a:lnTo>
                    <a:pt x="160" y="115"/>
                  </a:lnTo>
                  <a:lnTo>
                    <a:pt x="163" y="115"/>
                  </a:lnTo>
                  <a:lnTo>
                    <a:pt x="156" y="115"/>
                  </a:lnTo>
                  <a:lnTo>
                    <a:pt x="152" y="118"/>
                  </a:lnTo>
                  <a:lnTo>
                    <a:pt x="148" y="118"/>
                  </a:lnTo>
                  <a:lnTo>
                    <a:pt x="148" y="122"/>
                  </a:lnTo>
                  <a:lnTo>
                    <a:pt x="148" y="122"/>
                  </a:lnTo>
                  <a:lnTo>
                    <a:pt x="145" y="126"/>
                  </a:lnTo>
                  <a:lnTo>
                    <a:pt x="145" y="126"/>
                  </a:lnTo>
                  <a:lnTo>
                    <a:pt x="145" y="126"/>
                  </a:lnTo>
                  <a:lnTo>
                    <a:pt x="141" y="130"/>
                  </a:lnTo>
                  <a:lnTo>
                    <a:pt x="141" y="133"/>
                  </a:lnTo>
                  <a:lnTo>
                    <a:pt x="141" y="137"/>
                  </a:lnTo>
                  <a:lnTo>
                    <a:pt x="137" y="141"/>
                  </a:lnTo>
                  <a:lnTo>
                    <a:pt x="130" y="148"/>
                  </a:lnTo>
                  <a:lnTo>
                    <a:pt x="126" y="152"/>
                  </a:lnTo>
                  <a:lnTo>
                    <a:pt x="126" y="152"/>
                  </a:lnTo>
                  <a:lnTo>
                    <a:pt x="108" y="137"/>
                  </a:lnTo>
                  <a:lnTo>
                    <a:pt x="104" y="137"/>
                  </a:lnTo>
                  <a:lnTo>
                    <a:pt x="104" y="133"/>
                  </a:lnTo>
                  <a:lnTo>
                    <a:pt x="104" y="133"/>
                  </a:lnTo>
                  <a:lnTo>
                    <a:pt x="100" y="130"/>
                  </a:lnTo>
                  <a:lnTo>
                    <a:pt x="41" y="96"/>
                  </a:lnTo>
                  <a:lnTo>
                    <a:pt x="37" y="96"/>
                  </a:lnTo>
                  <a:lnTo>
                    <a:pt x="41" y="81"/>
                  </a:lnTo>
                  <a:lnTo>
                    <a:pt x="41" y="78"/>
                  </a:lnTo>
                  <a:lnTo>
                    <a:pt x="45" y="74"/>
                  </a:lnTo>
                  <a:lnTo>
                    <a:pt x="49" y="70"/>
                  </a:lnTo>
                  <a:lnTo>
                    <a:pt x="49" y="70"/>
                  </a:lnTo>
                  <a:lnTo>
                    <a:pt x="52" y="67"/>
                  </a:lnTo>
                  <a:lnTo>
                    <a:pt x="52" y="67"/>
                  </a:lnTo>
                  <a:lnTo>
                    <a:pt x="52" y="63"/>
                  </a:lnTo>
                  <a:lnTo>
                    <a:pt x="60" y="63"/>
                  </a:lnTo>
                  <a:lnTo>
                    <a:pt x="60" y="59"/>
                  </a:lnTo>
                  <a:lnTo>
                    <a:pt x="60" y="59"/>
                  </a:lnTo>
                  <a:lnTo>
                    <a:pt x="63" y="55"/>
                  </a:lnTo>
                  <a:lnTo>
                    <a:pt x="63" y="52"/>
                  </a:lnTo>
                  <a:lnTo>
                    <a:pt x="63" y="48"/>
                  </a:lnTo>
                  <a:lnTo>
                    <a:pt x="60" y="44"/>
                  </a:lnTo>
                  <a:lnTo>
                    <a:pt x="63" y="44"/>
                  </a:lnTo>
                  <a:lnTo>
                    <a:pt x="60" y="44"/>
                  </a:lnTo>
                  <a:lnTo>
                    <a:pt x="56" y="41"/>
                  </a:lnTo>
                  <a:lnTo>
                    <a:pt x="56" y="37"/>
                  </a:lnTo>
                  <a:lnTo>
                    <a:pt x="52" y="33"/>
                  </a:lnTo>
                  <a:lnTo>
                    <a:pt x="52" y="29"/>
                  </a:lnTo>
                  <a:lnTo>
                    <a:pt x="52" y="26"/>
                  </a:lnTo>
                  <a:lnTo>
                    <a:pt x="49" y="26"/>
                  </a:lnTo>
                  <a:lnTo>
                    <a:pt x="49" y="26"/>
                  </a:lnTo>
                  <a:lnTo>
                    <a:pt x="49" y="22"/>
                  </a:lnTo>
                  <a:lnTo>
                    <a:pt x="45" y="18"/>
                  </a:lnTo>
                  <a:lnTo>
                    <a:pt x="45" y="18"/>
                  </a:lnTo>
                  <a:lnTo>
                    <a:pt x="45" y="18"/>
                  </a:lnTo>
                  <a:lnTo>
                    <a:pt x="45" y="18"/>
                  </a:lnTo>
                  <a:lnTo>
                    <a:pt x="45" y="18"/>
                  </a:lnTo>
                  <a:close/>
                  <a:moveTo>
                    <a:pt x="0" y="96"/>
                  </a:moveTo>
                  <a:lnTo>
                    <a:pt x="8" y="96"/>
                  </a:lnTo>
                  <a:lnTo>
                    <a:pt x="15" y="96"/>
                  </a:lnTo>
                  <a:lnTo>
                    <a:pt x="0" y="96"/>
                  </a:lnTo>
                  <a:lnTo>
                    <a:pt x="0" y="9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13" name="Freeform 108"/>
            <p:cNvSpPr>
              <a:spLocks/>
            </p:cNvSpPr>
            <p:nvPr/>
          </p:nvSpPr>
          <p:spPr bwMode="auto">
            <a:xfrm>
              <a:off x="4917035" y="3094911"/>
              <a:ext cx="123517" cy="110650"/>
            </a:xfrm>
            <a:custGeom>
              <a:avLst/>
              <a:gdLst>
                <a:gd name="T0" fmla="*/ 74 w 96"/>
                <a:gd name="T1" fmla="*/ 60 h 86"/>
                <a:gd name="T2" fmla="*/ 82 w 96"/>
                <a:gd name="T3" fmla="*/ 52 h 86"/>
                <a:gd name="T4" fmla="*/ 85 w 96"/>
                <a:gd name="T5" fmla="*/ 49 h 86"/>
                <a:gd name="T6" fmla="*/ 85 w 96"/>
                <a:gd name="T7" fmla="*/ 45 h 86"/>
                <a:gd name="T8" fmla="*/ 93 w 96"/>
                <a:gd name="T9" fmla="*/ 41 h 86"/>
                <a:gd name="T10" fmla="*/ 96 w 96"/>
                <a:gd name="T11" fmla="*/ 37 h 86"/>
                <a:gd name="T12" fmla="*/ 96 w 96"/>
                <a:gd name="T13" fmla="*/ 30 h 86"/>
                <a:gd name="T14" fmla="*/ 96 w 96"/>
                <a:gd name="T15" fmla="*/ 26 h 86"/>
                <a:gd name="T16" fmla="*/ 89 w 96"/>
                <a:gd name="T17" fmla="*/ 23 h 86"/>
                <a:gd name="T18" fmla="*/ 85 w 96"/>
                <a:gd name="T19" fmla="*/ 15 h 86"/>
                <a:gd name="T20" fmla="*/ 85 w 96"/>
                <a:gd name="T21" fmla="*/ 8 h 86"/>
                <a:gd name="T22" fmla="*/ 82 w 96"/>
                <a:gd name="T23" fmla="*/ 8 h 86"/>
                <a:gd name="T24" fmla="*/ 78 w 96"/>
                <a:gd name="T25" fmla="*/ 0 h 86"/>
                <a:gd name="T26" fmla="*/ 74 w 96"/>
                <a:gd name="T27" fmla="*/ 4 h 86"/>
                <a:gd name="T28" fmla="*/ 67 w 96"/>
                <a:gd name="T29" fmla="*/ 8 h 86"/>
                <a:gd name="T30" fmla="*/ 59 w 96"/>
                <a:gd name="T31" fmla="*/ 4 h 86"/>
                <a:gd name="T32" fmla="*/ 52 w 96"/>
                <a:gd name="T33" fmla="*/ 8 h 86"/>
                <a:gd name="T34" fmla="*/ 48 w 96"/>
                <a:gd name="T35" fmla="*/ 8 h 86"/>
                <a:gd name="T36" fmla="*/ 48 w 96"/>
                <a:gd name="T37" fmla="*/ 11 h 86"/>
                <a:gd name="T38" fmla="*/ 41 w 96"/>
                <a:gd name="T39" fmla="*/ 11 h 86"/>
                <a:gd name="T40" fmla="*/ 37 w 96"/>
                <a:gd name="T41" fmla="*/ 8 h 86"/>
                <a:gd name="T42" fmla="*/ 30 w 96"/>
                <a:gd name="T43" fmla="*/ 8 h 86"/>
                <a:gd name="T44" fmla="*/ 26 w 96"/>
                <a:gd name="T45" fmla="*/ 8 h 86"/>
                <a:gd name="T46" fmla="*/ 26 w 96"/>
                <a:gd name="T47" fmla="*/ 11 h 86"/>
                <a:gd name="T48" fmla="*/ 26 w 96"/>
                <a:gd name="T49" fmla="*/ 11 h 86"/>
                <a:gd name="T50" fmla="*/ 22 w 96"/>
                <a:gd name="T51" fmla="*/ 15 h 86"/>
                <a:gd name="T52" fmla="*/ 22 w 96"/>
                <a:gd name="T53" fmla="*/ 26 h 86"/>
                <a:gd name="T54" fmla="*/ 22 w 96"/>
                <a:gd name="T55" fmla="*/ 30 h 86"/>
                <a:gd name="T56" fmla="*/ 26 w 96"/>
                <a:gd name="T57" fmla="*/ 34 h 86"/>
                <a:gd name="T58" fmla="*/ 19 w 96"/>
                <a:gd name="T59" fmla="*/ 45 h 86"/>
                <a:gd name="T60" fmla="*/ 11 w 96"/>
                <a:gd name="T61" fmla="*/ 52 h 86"/>
                <a:gd name="T62" fmla="*/ 4 w 96"/>
                <a:gd name="T63" fmla="*/ 67 h 86"/>
                <a:gd name="T64" fmla="*/ 4 w 96"/>
                <a:gd name="T65" fmla="*/ 75 h 86"/>
                <a:gd name="T66" fmla="*/ 0 w 96"/>
                <a:gd name="T67" fmla="*/ 86 h 86"/>
                <a:gd name="T68" fmla="*/ 0 w 96"/>
                <a:gd name="T69" fmla="*/ 86 h 86"/>
                <a:gd name="T70" fmla="*/ 7 w 96"/>
                <a:gd name="T71" fmla="*/ 82 h 86"/>
                <a:gd name="T72" fmla="*/ 11 w 96"/>
                <a:gd name="T73" fmla="*/ 86 h 86"/>
                <a:gd name="T74" fmla="*/ 15 w 96"/>
                <a:gd name="T75" fmla="*/ 82 h 86"/>
                <a:gd name="T76" fmla="*/ 15 w 96"/>
                <a:gd name="T77" fmla="*/ 82 h 86"/>
                <a:gd name="T78" fmla="*/ 19 w 96"/>
                <a:gd name="T79" fmla="*/ 82 h 86"/>
                <a:gd name="T80" fmla="*/ 22 w 96"/>
                <a:gd name="T81" fmla="*/ 78 h 86"/>
                <a:gd name="T82" fmla="*/ 33 w 96"/>
                <a:gd name="T83" fmla="*/ 78 h 86"/>
                <a:gd name="T84" fmla="*/ 70 w 96"/>
                <a:gd name="T85" fmla="*/ 7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86">
                  <a:moveTo>
                    <a:pt x="74" y="63"/>
                  </a:moveTo>
                  <a:lnTo>
                    <a:pt x="74" y="60"/>
                  </a:lnTo>
                  <a:lnTo>
                    <a:pt x="78" y="56"/>
                  </a:lnTo>
                  <a:lnTo>
                    <a:pt x="82" y="52"/>
                  </a:lnTo>
                  <a:lnTo>
                    <a:pt x="82" y="52"/>
                  </a:lnTo>
                  <a:lnTo>
                    <a:pt x="85" y="49"/>
                  </a:lnTo>
                  <a:lnTo>
                    <a:pt x="85" y="49"/>
                  </a:lnTo>
                  <a:lnTo>
                    <a:pt x="85" y="45"/>
                  </a:lnTo>
                  <a:lnTo>
                    <a:pt x="93" y="45"/>
                  </a:lnTo>
                  <a:lnTo>
                    <a:pt x="93" y="41"/>
                  </a:lnTo>
                  <a:lnTo>
                    <a:pt x="93" y="41"/>
                  </a:lnTo>
                  <a:lnTo>
                    <a:pt x="96" y="37"/>
                  </a:lnTo>
                  <a:lnTo>
                    <a:pt x="96" y="34"/>
                  </a:lnTo>
                  <a:lnTo>
                    <a:pt x="96" y="30"/>
                  </a:lnTo>
                  <a:lnTo>
                    <a:pt x="93" y="26"/>
                  </a:lnTo>
                  <a:lnTo>
                    <a:pt x="96" y="26"/>
                  </a:lnTo>
                  <a:lnTo>
                    <a:pt x="93" y="26"/>
                  </a:lnTo>
                  <a:lnTo>
                    <a:pt x="89" y="23"/>
                  </a:lnTo>
                  <a:lnTo>
                    <a:pt x="89" y="19"/>
                  </a:lnTo>
                  <a:lnTo>
                    <a:pt x="85" y="15"/>
                  </a:lnTo>
                  <a:lnTo>
                    <a:pt x="85" y="11"/>
                  </a:lnTo>
                  <a:lnTo>
                    <a:pt x="85" y="8"/>
                  </a:lnTo>
                  <a:lnTo>
                    <a:pt x="82" y="8"/>
                  </a:lnTo>
                  <a:lnTo>
                    <a:pt x="82" y="8"/>
                  </a:lnTo>
                  <a:lnTo>
                    <a:pt x="82" y="4"/>
                  </a:lnTo>
                  <a:lnTo>
                    <a:pt x="78" y="0"/>
                  </a:lnTo>
                  <a:lnTo>
                    <a:pt x="78" y="0"/>
                  </a:lnTo>
                  <a:lnTo>
                    <a:pt x="74" y="4"/>
                  </a:lnTo>
                  <a:lnTo>
                    <a:pt x="70" y="4"/>
                  </a:lnTo>
                  <a:lnTo>
                    <a:pt x="67" y="8"/>
                  </a:lnTo>
                  <a:lnTo>
                    <a:pt x="63" y="4"/>
                  </a:lnTo>
                  <a:lnTo>
                    <a:pt x="59" y="4"/>
                  </a:lnTo>
                  <a:lnTo>
                    <a:pt x="56" y="8"/>
                  </a:lnTo>
                  <a:lnTo>
                    <a:pt x="52" y="8"/>
                  </a:lnTo>
                  <a:lnTo>
                    <a:pt x="52" y="8"/>
                  </a:lnTo>
                  <a:lnTo>
                    <a:pt x="48" y="8"/>
                  </a:lnTo>
                  <a:lnTo>
                    <a:pt x="48" y="8"/>
                  </a:lnTo>
                  <a:lnTo>
                    <a:pt x="48" y="11"/>
                  </a:lnTo>
                  <a:lnTo>
                    <a:pt x="44" y="11"/>
                  </a:lnTo>
                  <a:lnTo>
                    <a:pt x="41" y="11"/>
                  </a:lnTo>
                  <a:lnTo>
                    <a:pt x="41" y="8"/>
                  </a:lnTo>
                  <a:lnTo>
                    <a:pt x="37" y="8"/>
                  </a:lnTo>
                  <a:lnTo>
                    <a:pt x="33" y="8"/>
                  </a:lnTo>
                  <a:lnTo>
                    <a:pt x="30" y="8"/>
                  </a:lnTo>
                  <a:lnTo>
                    <a:pt x="26" y="4"/>
                  </a:lnTo>
                  <a:lnTo>
                    <a:pt x="26" y="8"/>
                  </a:lnTo>
                  <a:lnTo>
                    <a:pt x="26" y="8"/>
                  </a:lnTo>
                  <a:lnTo>
                    <a:pt x="26" y="11"/>
                  </a:lnTo>
                  <a:lnTo>
                    <a:pt x="26" y="11"/>
                  </a:lnTo>
                  <a:lnTo>
                    <a:pt x="26" y="11"/>
                  </a:lnTo>
                  <a:lnTo>
                    <a:pt x="26" y="15"/>
                  </a:lnTo>
                  <a:lnTo>
                    <a:pt x="22" y="15"/>
                  </a:lnTo>
                  <a:lnTo>
                    <a:pt x="22" y="19"/>
                  </a:lnTo>
                  <a:lnTo>
                    <a:pt x="22" y="26"/>
                  </a:lnTo>
                  <a:lnTo>
                    <a:pt x="22" y="30"/>
                  </a:lnTo>
                  <a:lnTo>
                    <a:pt x="22" y="30"/>
                  </a:lnTo>
                  <a:lnTo>
                    <a:pt x="26" y="34"/>
                  </a:lnTo>
                  <a:lnTo>
                    <a:pt x="26" y="34"/>
                  </a:lnTo>
                  <a:lnTo>
                    <a:pt x="26" y="37"/>
                  </a:lnTo>
                  <a:lnTo>
                    <a:pt x="19" y="45"/>
                  </a:lnTo>
                  <a:lnTo>
                    <a:pt x="11" y="52"/>
                  </a:lnTo>
                  <a:lnTo>
                    <a:pt x="11" y="52"/>
                  </a:lnTo>
                  <a:lnTo>
                    <a:pt x="4" y="63"/>
                  </a:lnTo>
                  <a:lnTo>
                    <a:pt x="4" y="67"/>
                  </a:lnTo>
                  <a:lnTo>
                    <a:pt x="4" y="71"/>
                  </a:lnTo>
                  <a:lnTo>
                    <a:pt x="4" y="75"/>
                  </a:lnTo>
                  <a:lnTo>
                    <a:pt x="0" y="82"/>
                  </a:lnTo>
                  <a:lnTo>
                    <a:pt x="0" y="86"/>
                  </a:lnTo>
                  <a:lnTo>
                    <a:pt x="0" y="86"/>
                  </a:lnTo>
                  <a:lnTo>
                    <a:pt x="0" y="86"/>
                  </a:lnTo>
                  <a:lnTo>
                    <a:pt x="4" y="86"/>
                  </a:lnTo>
                  <a:lnTo>
                    <a:pt x="7" y="82"/>
                  </a:lnTo>
                  <a:lnTo>
                    <a:pt x="7" y="82"/>
                  </a:lnTo>
                  <a:lnTo>
                    <a:pt x="11" y="86"/>
                  </a:lnTo>
                  <a:lnTo>
                    <a:pt x="11" y="86"/>
                  </a:lnTo>
                  <a:lnTo>
                    <a:pt x="15" y="82"/>
                  </a:lnTo>
                  <a:lnTo>
                    <a:pt x="15" y="82"/>
                  </a:lnTo>
                  <a:lnTo>
                    <a:pt x="15" y="82"/>
                  </a:lnTo>
                  <a:lnTo>
                    <a:pt x="19" y="82"/>
                  </a:lnTo>
                  <a:lnTo>
                    <a:pt x="19" y="82"/>
                  </a:lnTo>
                  <a:lnTo>
                    <a:pt x="19" y="82"/>
                  </a:lnTo>
                  <a:lnTo>
                    <a:pt x="22" y="78"/>
                  </a:lnTo>
                  <a:lnTo>
                    <a:pt x="33" y="78"/>
                  </a:lnTo>
                  <a:lnTo>
                    <a:pt x="33" y="78"/>
                  </a:lnTo>
                  <a:lnTo>
                    <a:pt x="48" y="78"/>
                  </a:lnTo>
                  <a:lnTo>
                    <a:pt x="70" y="78"/>
                  </a:lnTo>
                  <a:lnTo>
                    <a:pt x="7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14" name="Freeform 109"/>
            <p:cNvSpPr>
              <a:spLocks/>
            </p:cNvSpPr>
            <p:nvPr/>
          </p:nvSpPr>
          <p:spPr bwMode="auto">
            <a:xfrm>
              <a:off x="4597952" y="2961102"/>
              <a:ext cx="276626" cy="167262"/>
            </a:xfrm>
            <a:custGeom>
              <a:avLst/>
              <a:gdLst>
                <a:gd name="T0" fmla="*/ 137 w 215"/>
                <a:gd name="T1" fmla="*/ 4 h 130"/>
                <a:gd name="T2" fmla="*/ 148 w 215"/>
                <a:gd name="T3" fmla="*/ 19 h 130"/>
                <a:gd name="T4" fmla="*/ 148 w 215"/>
                <a:gd name="T5" fmla="*/ 30 h 130"/>
                <a:gd name="T6" fmla="*/ 155 w 215"/>
                <a:gd name="T7" fmla="*/ 34 h 130"/>
                <a:gd name="T8" fmla="*/ 159 w 215"/>
                <a:gd name="T9" fmla="*/ 41 h 130"/>
                <a:gd name="T10" fmla="*/ 174 w 215"/>
                <a:gd name="T11" fmla="*/ 45 h 130"/>
                <a:gd name="T12" fmla="*/ 181 w 215"/>
                <a:gd name="T13" fmla="*/ 52 h 130"/>
                <a:gd name="T14" fmla="*/ 178 w 215"/>
                <a:gd name="T15" fmla="*/ 56 h 130"/>
                <a:gd name="T16" fmla="*/ 185 w 215"/>
                <a:gd name="T17" fmla="*/ 64 h 130"/>
                <a:gd name="T18" fmla="*/ 196 w 215"/>
                <a:gd name="T19" fmla="*/ 71 h 130"/>
                <a:gd name="T20" fmla="*/ 200 w 215"/>
                <a:gd name="T21" fmla="*/ 78 h 130"/>
                <a:gd name="T22" fmla="*/ 207 w 215"/>
                <a:gd name="T23" fmla="*/ 82 h 130"/>
                <a:gd name="T24" fmla="*/ 215 w 215"/>
                <a:gd name="T25" fmla="*/ 93 h 130"/>
                <a:gd name="T26" fmla="*/ 207 w 215"/>
                <a:gd name="T27" fmla="*/ 89 h 130"/>
                <a:gd name="T28" fmla="*/ 193 w 215"/>
                <a:gd name="T29" fmla="*/ 89 h 130"/>
                <a:gd name="T30" fmla="*/ 185 w 215"/>
                <a:gd name="T31" fmla="*/ 89 h 130"/>
                <a:gd name="T32" fmla="*/ 181 w 215"/>
                <a:gd name="T33" fmla="*/ 89 h 130"/>
                <a:gd name="T34" fmla="*/ 170 w 215"/>
                <a:gd name="T35" fmla="*/ 93 h 130"/>
                <a:gd name="T36" fmla="*/ 167 w 215"/>
                <a:gd name="T37" fmla="*/ 93 h 130"/>
                <a:gd name="T38" fmla="*/ 152 w 215"/>
                <a:gd name="T39" fmla="*/ 97 h 130"/>
                <a:gd name="T40" fmla="*/ 141 w 215"/>
                <a:gd name="T41" fmla="*/ 97 h 130"/>
                <a:gd name="T42" fmla="*/ 130 w 215"/>
                <a:gd name="T43" fmla="*/ 101 h 130"/>
                <a:gd name="T44" fmla="*/ 126 w 215"/>
                <a:gd name="T45" fmla="*/ 104 h 130"/>
                <a:gd name="T46" fmla="*/ 118 w 215"/>
                <a:gd name="T47" fmla="*/ 104 h 130"/>
                <a:gd name="T48" fmla="*/ 104 w 215"/>
                <a:gd name="T49" fmla="*/ 101 h 130"/>
                <a:gd name="T50" fmla="*/ 93 w 215"/>
                <a:gd name="T51" fmla="*/ 97 h 130"/>
                <a:gd name="T52" fmla="*/ 81 w 215"/>
                <a:gd name="T53" fmla="*/ 93 h 130"/>
                <a:gd name="T54" fmla="*/ 74 w 215"/>
                <a:gd name="T55" fmla="*/ 93 h 130"/>
                <a:gd name="T56" fmla="*/ 74 w 215"/>
                <a:gd name="T57" fmla="*/ 101 h 130"/>
                <a:gd name="T58" fmla="*/ 70 w 215"/>
                <a:gd name="T59" fmla="*/ 108 h 130"/>
                <a:gd name="T60" fmla="*/ 67 w 215"/>
                <a:gd name="T61" fmla="*/ 112 h 130"/>
                <a:gd name="T62" fmla="*/ 59 w 215"/>
                <a:gd name="T63" fmla="*/ 112 h 130"/>
                <a:gd name="T64" fmla="*/ 44 w 215"/>
                <a:gd name="T65" fmla="*/ 115 h 130"/>
                <a:gd name="T66" fmla="*/ 30 w 215"/>
                <a:gd name="T67" fmla="*/ 130 h 130"/>
                <a:gd name="T68" fmla="*/ 30 w 215"/>
                <a:gd name="T69" fmla="*/ 123 h 130"/>
                <a:gd name="T70" fmla="*/ 15 w 215"/>
                <a:gd name="T71" fmla="*/ 108 h 130"/>
                <a:gd name="T72" fmla="*/ 4 w 215"/>
                <a:gd name="T73" fmla="*/ 101 h 130"/>
                <a:gd name="T74" fmla="*/ 4 w 215"/>
                <a:gd name="T75" fmla="*/ 82 h 130"/>
                <a:gd name="T76" fmla="*/ 4 w 215"/>
                <a:gd name="T77" fmla="*/ 75 h 130"/>
                <a:gd name="T78" fmla="*/ 15 w 215"/>
                <a:gd name="T79" fmla="*/ 56 h 130"/>
                <a:gd name="T80" fmla="*/ 22 w 215"/>
                <a:gd name="T81" fmla="*/ 52 h 130"/>
                <a:gd name="T82" fmla="*/ 33 w 215"/>
                <a:gd name="T83" fmla="*/ 56 h 130"/>
                <a:gd name="T84" fmla="*/ 37 w 215"/>
                <a:gd name="T85" fmla="*/ 49 h 130"/>
                <a:gd name="T86" fmla="*/ 48 w 215"/>
                <a:gd name="T87" fmla="*/ 52 h 130"/>
                <a:gd name="T88" fmla="*/ 70 w 215"/>
                <a:gd name="T89" fmla="*/ 45 h 130"/>
                <a:gd name="T90" fmla="*/ 74 w 215"/>
                <a:gd name="T91" fmla="*/ 38 h 130"/>
                <a:gd name="T92" fmla="*/ 78 w 215"/>
                <a:gd name="T93" fmla="*/ 30 h 130"/>
                <a:gd name="T94" fmla="*/ 93 w 215"/>
                <a:gd name="T95" fmla="*/ 34 h 130"/>
                <a:gd name="T96" fmla="*/ 107 w 215"/>
                <a:gd name="T97" fmla="*/ 26 h 130"/>
                <a:gd name="T98" fmla="*/ 107 w 215"/>
                <a:gd name="T99" fmla="*/ 19 h 130"/>
                <a:gd name="T100" fmla="*/ 115 w 215"/>
                <a:gd name="T101" fmla="*/ 12 h 130"/>
                <a:gd name="T102" fmla="*/ 122 w 215"/>
                <a:gd name="T103" fmla="*/ 4 h 130"/>
                <a:gd name="T104" fmla="*/ 137 w 215"/>
                <a:gd name="T10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5" h="130">
                  <a:moveTo>
                    <a:pt x="137" y="0"/>
                  </a:moveTo>
                  <a:lnTo>
                    <a:pt x="137" y="4"/>
                  </a:lnTo>
                  <a:lnTo>
                    <a:pt x="137" y="4"/>
                  </a:lnTo>
                  <a:lnTo>
                    <a:pt x="137" y="4"/>
                  </a:lnTo>
                  <a:lnTo>
                    <a:pt x="141" y="8"/>
                  </a:lnTo>
                  <a:lnTo>
                    <a:pt x="141" y="8"/>
                  </a:lnTo>
                  <a:lnTo>
                    <a:pt x="144" y="15"/>
                  </a:lnTo>
                  <a:lnTo>
                    <a:pt x="148" y="19"/>
                  </a:lnTo>
                  <a:lnTo>
                    <a:pt x="152" y="23"/>
                  </a:lnTo>
                  <a:lnTo>
                    <a:pt x="148" y="26"/>
                  </a:lnTo>
                  <a:lnTo>
                    <a:pt x="148" y="26"/>
                  </a:lnTo>
                  <a:lnTo>
                    <a:pt x="148" y="30"/>
                  </a:lnTo>
                  <a:lnTo>
                    <a:pt x="148" y="34"/>
                  </a:lnTo>
                  <a:lnTo>
                    <a:pt x="148" y="38"/>
                  </a:lnTo>
                  <a:lnTo>
                    <a:pt x="155" y="38"/>
                  </a:lnTo>
                  <a:lnTo>
                    <a:pt x="155" y="34"/>
                  </a:lnTo>
                  <a:lnTo>
                    <a:pt x="159" y="34"/>
                  </a:lnTo>
                  <a:lnTo>
                    <a:pt x="163" y="38"/>
                  </a:lnTo>
                  <a:lnTo>
                    <a:pt x="159" y="38"/>
                  </a:lnTo>
                  <a:lnTo>
                    <a:pt x="159" y="41"/>
                  </a:lnTo>
                  <a:lnTo>
                    <a:pt x="163" y="45"/>
                  </a:lnTo>
                  <a:lnTo>
                    <a:pt x="167" y="45"/>
                  </a:lnTo>
                  <a:lnTo>
                    <a:pt x="170" y="45"/>
                  </a:lnTo>
                  <a:lnTo>
                    <a:pt x="174" y="45"/>
                  </a:lnTo>
                  <a:lnTo>
                    <a:pt x="174" y="49"/>
                  </a:lnTo>
                  <a:lnTo>
                    <a:pt x="178" y="49"/>
                  </a:lnTo>
                  <a:lnTo>
                    <a:pt x="178" y="49"/>
                  </a:lnTo>
                  <a:lnTo>
                    <a:pt x="181" y="52"/>
                  </a:lnTo>
                  <a:lnTo>
                    <a:pt x="181" y="52"/>
                  </a:lnTo>
                  <a:lnTo>
                    <a:pt x="178" y="56"/>
                  </a:lnTo>
                  <a:lnTo>
                    <a:pt x="178" y="56"/>
                  </a:lnTo>
                  <a:lnTo>
                    <a:pt x="178" y="56"/>
                  </a:lnTo>
                  <a:lnTo>
                    <a:pt x="181" y="60"/>
                  </a:lnTo>
                  <a:lnTo>
                    <a:pt x="181" y="60"/>
                  </a:lnTo>
                  <a:lnTo>
                    <a:pt x="185" y="60"/>
                  </a:lnTo>
                  <a:lnTo>
                    <a:pt x="185" y="64"/>
                  </a:lnTo>
                  <a:lnTo>
                    <a:pt x="189" y="60"/>
                  </a:lnTo>
                  <a:lnTo>
                    <a:pt x="193" y="64"/>
                  </a:lnTo>
                  <a:lnTo>
                    <a:pt x="193" y="67"/>
                  </a:lnTo>
                  <a:lnTo>
                    <a:pt x="196" y="71"/>
                  </a:lnTo>
                  <a:lnTo>
                    <a:pt x="196" y="71"/>
                  </a:lnTo>
                  <a:lnTo>
                    <a:pt x="200" y="75"/>
                  </a:lnTo>
                  <a:lnTo>
                    <a:pt x="200" y="75"/>
                  </a:lnTo>
                  <a:lnTo>
                    <a:pt x="200" y="78"/>
                  </a:lnTo>
                  <a:lnTo>
                    <a:pt x="200" y="78"/>
                  </a:lnTo>
                  <a:lnTo>
                    <a:pt x="207" y="78"/>
                  </a:lnTo>
                  <a:lnTo>
                    <a:pt x="211" y="82"/>
                  </a:lnTo>
                  <a:lnTo>
                    <a:pt x="207" y="82"/>
                  </a:lnTo>
                  <a:lnTo>
                    <a:pt x="211" y="86"/>
                  </a:lnTo>
                  <a:lnTo>
                    <a:pt x="211" y="89"/>
                  </a:lnTo>
                  <a:lnTo>
                    <a:pt x="215" y="89"/>
                  </a:lnTo>
                  <a:lnTo>
                    <a:pt x="215" y="93"/>
                  </a:lnTo>
                  <a:lnTo>
                    <a:pt x="215" y="93"/>
                  </a:lnTo>
                  <a:lnTo>
                    <a:pt x="215" y="93"/>
                  </a:lnTo>
                  <a:lnTo>
                    <a:pt x="211" y="89"/>
                  </a:lnTo>
                  <a:lnTo>
                    <a:pt x="207" y="89"/>
                  </a:lnTo>
                  <a:lnTo>
                    <a:pt x="204" y="93"/>
                  </a:lnTo>
                  <a:lnTo>
                    <a:pt x="204" y="93"/>
                  </a:lnTo>
                  <a:lnTo>
                    <a:pt x="196" y="93"/>
                  </a:lnTo>
                  <a:lnTo>
                    <a:pt x="193" y="89"/>
                  </a:lnTo>
                  <a:lnTo>
                    <a:pt x="193" y="89"/>
                  </a:lnTo>
                  <a:lnTo>
                    <a:pt x="189" y="89"/>
                  </a:lnTo>
                  <a:lnTo>
                    <a:pt x="189" y="89"/>
                  </a:lnTo>
                  <a:lnTo>
                    <a:pt x="185" y="89"/>
                  </a:lnTo>
                  <a:lnTo>
                    <a:pt x="181" y="89"/>
                  </a:lnTo>
                  <a:lnTo>
                    <a:pt x="181" y="89"/>
                  </a:lnTo>
                  <a:lnTo>
                    <a:pt x="181" y="89"/>
                  </a:lnTo>
                  <a:lnTo>
                    <a:pt x="181" y="89"/>
                  </a:lnTo>
                  <a:lnTo>
                    <a:pt x="178" y="93"/>
                  </a:lnTo>
                  <a:lnTo>
                    <a:pt x="178" y="93"/>
                  </a:lnTo>
                  <a:lnTo>
                    <a:pt x="174" y="93"/>
                  </a:lnTo>
                  <a:lnTo>
                    <a:pt x="170" y="93"/>
                  </a:lnTo>
                  <a:lnTo>
                    <a:pt x="170" y="93"/>
                  </a:lnTo>
                  <a:lnTo>
                    <a:pt x="167" y="93"/>
                  </a:lnTo>
                  <a:lnTo>
                    <a:pt x="167" y="93"/>
                  </a:lnTo>
                  <a:lnTo>
                    <a:pt x="167" y="93"/>
                  </a:lnTo>
                  <a:lnTo>
                    <a:pt x="167" y="93"/>
                  </a:lnTo>
                  <a:lnTo>
                    <a:pt x="163" y="93"/>
                  </a:lnTo>
                  <a:lnTo>
                    <a:pt x="155" y="93"/>
                  </a:lnTo>
                  <a:lnTo>
                    <a:pt x="152" y="97"/>
                  </a:lnTo>
                  <a:lnTo>
                    <a:pt x="152" y="97"/>
                  </a:lnTo>
                  <a:lnTo>
                    <a:pt x="144" y="97"/>
                  </a:lnTo>
                  <a:lnTo>
                    <a:pt x="144" y="97"/>
                  </a:lnTo>
                  <a:lnTo>
                    <a:pt x="141" y="97"/>
                  </a:lnTo>
                  <a:lnTo>
                    <a:pt x="137" y="97"/>
                  </a:lnTo>
                  <a:lnTo>
                    <a:pt x="133" y="97"/>
                  </a:lnTo>
                  <a:lnTo>
                    <a:pt x="133" y="97"/>
                  </a:lnTo>
                  <a:lnTo>
                    <a:pt x="130" y="101"/>
                  </a:lnTo>
                  <a:lnTo>
                    <a:pt x="130" y="104"/>
                  </a:lnTo>
                  <a:lnTo>
                    <a:pt x="133" y="104"/>
                  </a:lnTo>
                  <a:lnTo>
                    <a:pt x="130" y="104"/>
                  </a:lnTo>
                  <a:lnTo>
                    <a:pt x="126" y="104"/>
                  </a:lnTo>
                  <a:lnTo>
                    <a:pt x="126" y="104"/>
                  </a:lnTo>
                  <a:lnTo>
                    <a:pt x="122" y="104"/>
                  </a:lnTo>
                  <a:lnTo>
                    <a:pt x="118" y="104"/>
                  </a:lnTo>
                  <a:lnTo>
                    <a:pt x="118" y="104"/>
                  </a:lnTo>
                  <a:lnTo>
                    <a:pt x="115" y="104"/>
                  </a:lnTo>
                  <a:lnTo>
                    <a:pt x="111" y="104"/>
                  </a:lnTo>
                  <a:lnTo>
                    <a:pt x="107" y="104"/>
                  </a:lnTo>
                  <a:lnTo>
                    <a:pt x="104" y="101"/>
                  </a:lnTo>
                  <a:lnTo>
                    <a:pt x="100" y="101"/>
                  </a:lnTo>
                  <a:lnTo>
                    <a:pt x="100" y="101"/>
                  </a:lnTo>
                  <a:lnTo>
                    <a:pt x="96" y="97"/>
                  </a:lnTo>
                  <a:lnTo>
                    <a:pt x="93" y="97"/>
                  </a:lnTo>
                  <a:lnTo>
                    <a:pt x="89" y="93"/>
                  </a:lnTo>
                  <a:lnTo>
                    <a:pt x="89" y="93"/>
                  </a:lnTo>
                  <a:lnTo>
                    <a:pt x="85" y="93"/>
                  </a:lnTo>
                  <a:lnTo>
                    <a:pt x="81" y="93"/>
                  </a:lnTo>
                  <a:lnTo>
                    <a:pt x="81" y="93"/>
                  </a:lnTo>
                  <a:lnTo>
                    <a:pt x="81" y="93"/>
                  </a:lnTo>
                  <a:lnTo>
                    <a:pt x="78" y="93"/>
                  </a:lnTo>
                  <a:lnTo>
                    <a:pt x="74" y="93"/>
                  </a:lnTo>
                  <a:lnTo>
                    <a:pt x="74" y="97"/>
                  </a:lnTo>
                  <a:lnTo>
                    <a:pt x="74" y="97"/>
                  </a:lnTo>
                  <a:lnTo>
                    <a:pt x="74" y="101"/>
                  </a:lnTo>
                  <a:lnTo>
                    <a:pt x="74" y="101"/>
                  </a:lnTo>
                  <a:lnTo>
                    <a:pt x="70" y="101"/>
                  </a:lnTo>
                  <a:lnTo>
                    <a:pt x="70" y="101"/>
                  </a:lnTo>
                  <a:lnTo>
                    <a:pt x="70" y="104"/>
                  </a:lnTo>
                  <a:lnTo>
                    <a:pt x="70" y="108"/>
                  </a:lnTo>
                  <a:lnTo>
                    <a:pt x="70" y="108"/>
                  </a:lnTo>
                  <a:lnTo>
                    <a:pt x="70" y="112"/>
                  </a:lnTo>
                  <a:lnTo>
                    <a:pt x="70" y="112"/>
                  </a:lnTo>
                  <a:lnTo>
                    <a:pt x="67" y="112"/>
                  </a:lnTo>
                  <a:lnTo>
                    <a:pt x="67" y="115"/>
                  </a:lnTo>
                  <a:lnTo>
                    <a:pt x="63" y="112"/>
                  </a:lnTo>
                  <a:lnTo>
                    <a:pt x="63" y="112"/>
                  </a:lnTo>
                  <a:lnTo>
                    <a:pt x="59" y="112"/>
                  </a:lnTo>
                  <a:lnTo>
                    <a:pt x="56" y="112"/>
                  </a:lnTo>
                  <a:lnTo>
                    <a:pt x="56" y="112"/>
                  </a:lnTo>
                  <a:lnTo>
                    <a:pt x="52" y="112"/>
                  </a:lnTo>
                  <a:lnTo>
                    <a:pt x="44" y="115"/>
                  </a:lnTo>
                  <a:lnTo>
                    <a:pt x="44" y="115"/>
                  </a:lnTo>
                  <a:lnTo>
                    <a:pt x="41" y="115"/>
                  </a:lnTo>
                  <a:lnTo>
                    <a:pt x="37" y="119"/>
                  </a:lnTo>
                  <a:lnTo>
                    <a:pt x="30" y="130"/>
                  </a:lnTo>
                  <a:lnTo>
                    <a:pt x="30" y="130"/>
                  </a:lnTo>
                  <a:lnTo>
                    <a:pt x="30" y="130"/>
                  </a:lnTo>
                  <a:lnTo>
                    <a:pt x="30" y="127"/>
                  </a:lnTo>
                  <a:lnTo>
                    <a:pt x="30" y="123"/>
                  </a:lnTo>
                  <a:lnTo>
                    <a:pt x="22" y="123"/>
                  </a:lnTo>
                  <a:lnTo>
                    <a:pt x="22" y="119"/>
                  </a:lnTo>
                  <a:lnTo>
                    <a:pt x="18" y="115"/>
                  </a:lnTo>
                  <a:lnTo>
                    <a:pt x="15" y="108"/>
                  </a:lnTo>
                  <a:lnTo>
                    <a:pt x="15" y="108"/>
                  </a:lnTo>
                  <a:lnTo>
                    <a:pt x="11" y="104"/>
                  </a:lnTo>
                  <a:lnTo>
                    <a:pt x="7" y="101"/>
                  </a:lnTo>
                  <a:lnTo>
                    <a:pt x="4" y="101"/>
                  </a:lnTo>
                  <a:lnTo>
                    <a:pt x="4" y="93"/>
                  </a:lnTo>
                  <a:lnTo>
                    <a:pt x="4" y="89"/>
                  </a:lnTo>
                  <a:lnTo>
                    <a:pt x="4" y="86"/>
                  </a:lnTo>
                  <a:lnTo>
                    <a:pt x="4" y="82"/>
                  </a:lnTo>
                  <a:lnTo>
                    <a:pt x="4" y="78"/>
                  </a:lnTo>
                  <a:lnTo>
                    <a:pt x="0" y="75"/>
                  </a:lnTo>
                  <a:lnTo>
                    <a:pt x="4" y="75"/>
                  </a:lnTo>
                  <a:lnTo>
                    <a:pt x="4" y="75"/>
                  </a:lnTo>
                  <a:lnTo>
                    <a:pt x="7" y="71"/>
                  </a:lnTo>
                  <a:lnTo>
                    <a:pt x="11" y="67"/>
                  </a:lnTo>
                  <a:lnTo>
                    <a:pt x="15" y="60"/>
                  </a:lnTo>
                  <a:lnTo>
                    <a:pt x="15" y="56"/>
                  </a:lnTo>
                  <a:lnTo>
                    <a:pt x="18" y="56"/>
                  </a:lnTo>
                  <a:lnTo>
                    <a:pt x="18" y="52"/>
                  </a:lnTo>
                  <a:lnTo>
                    <a:pt x="18" y="52"/>
                  </a:lnTo>
                  <a:lnTo>
                    <a:pt x="22" y="52"/>
                  </a:lnTo>
                  <a:lnTo>
                    <a:pt x="22" y="56"/>
                  </a:lnTo>
                  <a:lnTo>
                    <a:pt x="26" y="56"/>
                  </a:lnTo>
                  <a:lnTo>
                    <a:pt x="30" y="56"/>
                  </a:lnTo>
                  <a:lnTo>
                    <a:pt x="33" y="56"/>
                  </a:lnTo>
                  <a:lnTo>
                    <a:pt x="33" y="52"/>
                  </a:lnTo>
                  <a:lnTo>
                    <a:pt x="33" y="49"/>
                  </a:lnTo>
                  <a:lnTo>
                    <a:pt x="37" y="49"/>
                  </a:lnTo>
                  <a:lnTo>
                    <a:pt x="37" y="49"/>
                  </a:lnTo>
                  <a:lnTo>
                    <a:pt x="41" y="52"/>
                  </a:lnTo>
                  <a:lnTo>
                    <a:pt x="41" y="56"/>
                  </a:lnTo>
                  <a:lnTo>
                    <a:pt x="44" y="52"/>
                  </a:lnTo>
                  <a:lnTo>
                    <a:pt x="48" y="52"/>
                  </a:lnTo>
                  <a:lnTo>
                    <a:pt x="52" y="49"/>
                  </a:lnTo>
                  <a:lnTo>
                    <a:pt x="56" y="49"/>
                  </a:lnTo>
                  <a:lnTo>
                    <a:pt x="67" y="45"/>
                  </a:lnTo>
                  <a:lnTo>
                    <a:pt x="70" y="45"/>
                  </a:lnTo>
                  <a:lnTo>
                    <a:pt x="74" y="41"/>
                  </a:lnTo>
                  <a:lnTo>
                    <a:pt x="78" y="41"/>
                  </a:lnTo>
                  <a:lnTo>
                    <a:pt x="78" y="38"/>
                  </a:lnTo>
                  <a:lnTo>
                    <a:pt x="74" y="38"/>
                  </a:lnTo>
                  <a:lnTo>
                    <a:pt x="74" y="34"/>
                  </a:lnTo>
                  <a:lnTo>
                    <a:pt x="74" y="34"/>
                  </a:lnTo>
                  <a:lnTo>
                    <a:pt x="74" y="30"/>
                  </a:lnTo>
                  <a:lnTo>
                    <a:pt x="78" y="30"/>
                  </a:lnTo>
                  <a:lnTo>
                    <a:pt x="81" y="30"/>
                  </a:lnTo>
                  <a:lnTo>
                    <a:pt x="85" y="34"/>
                  </a:lnTo>
                  <a:lnTo>
                    <a:pt x="89" y="34"/>
                  </a:lnTo>
                  <a:lnTo>
                    <a:pt x="93" y="34"/>
                  </a:lnTo>
                  <a:lnTo>
                    <a:pt x="100" y="30"/>
                  </a:lnTo>
                  <a:lnTo>
                    <a:pt x="104" y="30"/>
                  </a:lnTo>
                  <a:lnTo>
                    <a:pt x="104" y="26"/>
                  </a:lnTo>
                  <a:lnTo>
                    <a:pt x="107" y="26"/>
                  </a:lnTo>
                  <a:lnTo>
                    <a:pt x="104" y="23"/>
                  </a:lnTo>
                  <a:lnTo>
                    <a:pt x="107" y="23"/>
                  </a:lnTo>
                  <a:lnTo>
                    <a:pt x="107" y="19"/>
                  </a:lnTo>
                  <a:lnTo>
                    <a:pt x="107" y="19"/>
                  </a:lnTo>
                  <a:lnTo>
                    <a:pt x="111" y="15"/>
                  </a:lnTo>
                  <a:lnTo>
                    <a:pt x="111" y="15"/>
                  </a:lnTo>
                  <a:lnTo>
                    <a:pt x="115" y="15"/>
                  </a:lnTo>
                  <a:lnTo>
                    <a:pt x="115" y="12"/>
                  </a:lnTo>
                  <a:lnTo>
                    <a:pt x="118" y="12"/>
                  </a:lnTo>
                  <a:lnTo>
                    <a:pt x="118" y="8"/>
                  </a:lnTo>
                  <a:lnTo>
                    <a:pt x="118" y="8"/>
                  </a:lnTo>
                  <a:lnTo>
                    <a:pt x="122" y="4"/>
                  </a:lnTo>
                  <a:lnTo>
                    <a:pt x="126" y="4"/>
                  </a:lnTo>
                  <a:lnTo>
                    <a:pt x="130" y="4"/>
                  </a:lnTo>
                  <a:lnTo>
                    <a:pt x="133" y="4"/>
                  </a:lnTo>
                  <a:lnTo>
                    <a:pt x="137" y="0"/>
                  </a:lnTo>
                  <a:lnTo>
                    <a:pt x="137"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15" name="Freeform 110"/>
            <p:cNvSpPr>
              <a:spLocks/>
            </p:cNvSpPr>
            <p:nvPr/>
          </p:nvSpPr>
          <p:spPr bwMode="auto">
            <a:xfrm>
              <a:off x="4488589" y="2517214"/>
              <a:ext cx="328091" cy="277912"/>
            </a:xfrm>
            <a:custGeom>
              <a:avLst/>
              <a:gdLst>
                <a:gd name="T0" fmla="*/ 237 w 255"/>
                <a:gd name="T1" fmla="*/ 208 h 216"/>
                <a:gd name="T2" fmla="*/ 248 w 255"/>
                <a:gd name="T3" fmla="*/ 60 h 216"/>
                <a:gd name="T4" fmla="*/ 244 w 255"/>
                <a:gd name="T5" fmla="*/ 49 h 216"/>
                <a:gd name="T6" fmla="*/ 248 w 255"/>
                <a:gd name="T7" fmla="*/ 41 h 216"/>
                <a:gd name="T8" fmla="*/ 244 w 255"/>
                <a:gd name="T9" fmla="*/ 34 h 216"/>
                <a:gd name="T10" fmla="*/ 248 w 255"/>
                <a:gd name="T11" fmla="*/ 23 h 216"/>
                <a:gd name="T12" fmla="*/ 244 w 255"/>
                <a:gd name="T13" fmla="*/ 19 h 216"/>
                <a:gd name="T14" fmla="*/ 237 w 255"/>
                <a:gd name="T15" fmla="*/ 19 h 216"/>
                <a:gd name="T16" fmla="*/ 226 w 255"/>
                <a:gd name="T17" fmla="*/ 15 h 216"/>
                <a:gd name="T18" fmla="*/ 215 w 255"/>
                <a:gd name="T19" fmla="*/ 12 h 216"/>
                <a:gd name="T20" fmla="*/ 215 w 255"/>
                <a:gd name="T21" fmla="*/ 12 h 216"/>
                <a:gd name="T22" fmla="*/ 207 w 255"/>
                <a:gd name="T23" fmla="*/ 4 h 216"/>
                <a:gd name="T24" fmla="*/ 200 w 255"/>
                <a:gd name="T25" fmla="*/ 4 h 216"/>
                <a:gd name="T26" fmla="*/ 196 w 255"/>
                <a:gd name="T27" fmla="*/ 4 h 216"/>
                <a:gd name="T28" fmla="*/ 189 w 255"/>
                <a:gd name="T29" fmla="*/ 4 h 216"/>
                <a:gd name="T30" fmla="*/ 178 w 255"/>
                <a:gd name="T31" fmla="*/ 4 h 216"/>
                <a:gd name="T32" fmla="*/ 166 w 255"/>
                <a:gd name="T33" fmla="*/ 12 h 216"/>
                <a:gd name="T34" fmla="*/ 163 w 255"/>
                <a:gd name="T35" fmla="*/ 19 h 216"/>
                <a:gd name="T36" fmla="*/ 166 w 255"/>
                <a:gd name="T37" fmla="*/ 30 h 216"/>
                <a:gd name="T38" fmla="*/ 166 w 255"/>
                <a:gd name="T39" fmla="*/ 38 h 216"/>
                <a:gd name="T40" fmla="*/ 163 w 255"/>
                <a:gd name="T41" fmla="*/ 45 h 216"/>
                <a:gd name="T42" fmla="*/ 152 w 255"/>
                <a:gd name="T43" fmla="*/ 49 h 216"/>
                <a:gd name="T44" fmla="*/ 141 w 255"/>
                <a:gd name="T45" fmla="*/ 41 h 216"/>
                <a:gd name="T46" fmla="*/ 126 w 255"/>
                <a:gd name="T47" fmla="*/ 34 h 216"/>
                <a:gd name="T48" fmla="*/ 107 w 255"/>
                <a:gd name="T49" fmla="*/ 30 h 216"/>
                <a:gd name="T50" fmla="*/ 100 w 255"/>
                <a:gd name="T51" fmla="*/ 30 h 216"/>
                <a:gd name="T52" fmla="*/ 89 w 255"/>
                <a:gd name="T53" fmla="*/ 19 h 216"/>
                <a:gd name="T54" fmla="*/ 85 w 255"/>
                <a:gd name="T55" fmla="*/ 12 h 216"/>
                <a:gd name="T56" fmla="*/ 70 w 255"/>
                <a:gd name="T57" fmla="*/ 4 h 216"/>
                <a:gd name="T58" fmla="*/ 55 w 255"/>
                <a:gd name="T59" fmla="*/ 4 h 216"/>
                <a:gd name="T60" fmla="*/ 37 w 255"/>
                <a:gd name="T61" fmla="*/ 4 h 216"/>
                <a:gd name="T62" fmla="*/ 29 w 255"/>
                <a:gd name="T63" fmla="*/ 0 h 216"/>
                <a:gd name="T64" fmla="*/ 29 w 255"/>
                <a:gd name="T65" fmla="*/ 8 h 216"/>
                <a:gd name="T66" fmla="*/ 29 w 255"/>
                <a:gd name="T67" fmla="*/ 15 h 216"/>
                <a:gd name="T68" fmla="*/ 18 w 255"/>
                <a:gd name="T69" fmla="*/ 23 h 216"/>
                <a:gd name="T70" fmla="*/ 11 w 255"/>
                <a:gd name="T71" fmla="*/ 23 h 216"/>
                <a:gd name="T72" fmla="*/ 7 w 255"/>
                <a:gd name="T73" fmla="*/ 26 h 216"/>
                <a:gd name="T74" fmla="*/ 11 w 255"/>
                <a:gd name="T75" fmla="*/ 34 h 216"/>
                <a:gd name="T76" fmla="*/ 11 w 255"/>
                <a:gd name="T77" fmla="*/ 38 h 216"/>
                <a:gd name="T78" fmla="*/ 7 w 255"/>
                <a:gd name="T79" fmla="*/ 41 h 216"/>
                <a:gd name="T80" fmla="*/ 4 w 255"/>
                <a:gd name="T81" fmla="*/ 45 h 216"/>
                <a:gd name="T82" fmla="*/ 0 w 255"/>
                <a:gd name="T83" fmla="*/ 45 h 216"/>
                <a:gd name="T84" fmla="*/ 0 w 255"/>
                <a:gd name="T85" fmla="*/ 49 h 216"/>
                <a:gd name="T86" fmla="*/ 0 w 255"/>
                <a:gd name="T87" fmla="*/ 52 h 216"/>
                <a:gd name="T88" fmla="*/ 4 w 255"/>
                <a:gd name="T89" fmla="*/ 67 h 216"/>
                <a:gd name="T90" fmla="*/ 4 w 255"/>
                <a:gd name="T91" fmla="*/ 75 h 216"/>
                <a:gd name="T92" fmla="*/ 7 w 255"/>
                <a:gd name="T93" fmla="*/ 86 h 216"/>
                <a:gd name="T94" fmla="*/ 4 w 255"/>
                <a:gd name="T95" fmla="*/ 97 h 216"/>
                <a:gd name="T96" fmla="*/ 7 w 255"/>
                <a:gd name="T97" fmla="*/ 104 h 216"/>
                <a:gd name="T98" fmla="*/ 0 w 255"/>
                <a:gd name="T99" fmla="*/ 108 h 216"/>
                <a:gd name="T100" fmla="*/ 0 w 255"/>
                <a:gd name="T101" fmla="*/ 112 h 216"/>
                <a:gd name="T102" fmla="*/ 4 w 255"/>
                <a:gd name="T103" fmla="*/ 119 h 216"/>
                <a:gd name="T104" fmla="*/ 7 w 255"/>
                <a:gd name="T105" fmla="*/ 127 h 216"/>
                <a:gd name="T106" fmla="*/ 11 w 255"/>
                <a:gd name="T107" fmla="*/ 130 h 216"/>
                <a:gd name="T108" fmla="*/ 11 w 255"/>
                <a:gd name="T109" fmla="*/ 138 h 216"/>
                <a:gd name="T110" fmla="*/ 15 w 255"/>
                <a:gd name="T111" fmla="*/ 141 h 216"/>
                <a:gd name="T112" fmla="*/ 26 w 255"/>
                <a:gd name="T113" fmla="*/ 141 h 216"/>
                <a:gd name="T114" fmla="*/ 33 w 255"/>
                <a:gd name="T115" fmla="*/ 145 h 216"/>
                <a:gd name="T116" fmla="*/ 37 w 255"/>
                <a:gd name="T117" fmla="*/ 153 h 216"/>
                <a:gd name="T118" fmla="*/ 41 w 255"/>
                <a:gd name="T119" fmla="*/ 156 h 216"/>
                <a:gd name="T120" fmla="*/ 74 w 255"/>
                <a:gd name="T121" fmla="*/ 167 h 216"/>
                <a:gd name="T122" fmla="*/ 237 w 255"/>
                <a:gd name="T123" fmla="*/ 216 h 216"/>
                <a:gd name="T124" fmla="*/ 237 w 255"/>
                <a:gd name="T12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5" h="216">
                  <a:moveTo>
                    <a:pt x="237" y="216"/>
                  </a:moveTo>
                  <a:lnTo>
                    <a:pt x="237" y="208"/>
                  </a:lnTo>
                  <a:lnTo>
                    <a:pt x="255" y="208"/>
                  </a:lnTo>
                  <a:lnTo>
                    <a:pt x="248" y="60"/>
                  </a:lnTo>
                  <a:lnTo>
                    <a:pt x="244" y="52"/>
                  </a:lnTo>
                  <a:lnTo>
                    <a:pt x="244" y="49"/>
                  </a:lnTo>
                  <a:lnTo>
                    <a:pt x="244" y="45"/>
                  </a:lnTo>
                  <a:lnTo>
                    <a:pt x="248" y="41"/>
                  </a:lnTo>
                  <a:lnTo>
                    <a:pt x="248" y="38"/>
                  </a:lnTo>
                  <a:lnTo>
                    <a:pt x="244" y="34"/>
                  </a:lnTo>
                  <a:lnTo>
                    <a:pt x="248" y="26"/>
                  </a:lnTo>
                  <a:lnTo>
                    <a:pt x="248" y="23"/>
                  </a:lnTo>
                  <a:lnTo>
                    <a:pt x="248" y="19"/>
                  </a:lnTo>
                  <a:lnTo>
                    <a:pt x="244" y="19"/>
                  </a:lnTo>
                  <a:lnTo>
                    <a:pt x="240" y="15"/>
                  </a:lnTo>
                  <a:lnTo>
                    <a:pt x="237" y="19"/>
                  </a:lnTo>
                  <a:lnTo>
                    <a:pt x="226" y="15"/>
                  </a:lnTo>
                  <a:lnTo>
                    <a:pt x="226" y="15"/>
                  </a:lnTo>
                  <a:lnTo>
                    <a:pt x="222" y="15"/>
                  </a:lnTo>
                  <a:lnTo>
                    <a:pt x="215" y="12"/>
                  </a:lnTo>
                  <a:lnTo>
                    <a:pt x="215" y="12"/>
                  </a:lnTo>
                  <a:lnTo>
                    <a:pt x="215" y="12"/>
                  </a:lnTo>
                  <a:lnTo>
                    <a:pt x="215" y="8"/>
                  </a:lnTo>
                  <a:lnTo>
                    <a:pt x="207" y="4"/>
                  </a:lnTo>
                  <a:lnTo>
                    <a:pt x="203" y="4"/>
                  </a:lnTo>
                  <a:lnTo>
                    <a:pt x="200" y="4"/>
                  </a:lnTo>
                  <a:lnTo>
                    <a:pt x="196" y="4"/>
                  </a:lnTo>
                  <a:lnTo>
                    <a:pt x="196" y="4"/>
                  </a:lnTo>
                  <a:lnTo>
                    <a:pt x="192" y="4"/>
                  </a:lnTo>
                  <a:lnTo>
                    <a:pt x="189" y="4"/>
                  </a:lnTo>
                  <a:lnTo>
                    <a:pt x="185" y="4"/>
                  </a:lnTo>
                  <a:lnTo>
                    <a:pt x="178" y="4"/>
                  </a:lnTo>
                  <a:lnTo>
                    <a:pt x="170" y="8"/>
                  </a:lnTo>
                  <a:lnTo>
                    <a:pt x="166" y="12"/>
                  </a:lnTo>
                  <a:lnTo>
                    <a:pt x="166" y="15"/>
                  </a:lnTo>
                  <a:lnTo>
                    <a:pt x="163" y="19"/>
                  </a:lnTo>
                  <a:lnTo>
                    <a:pt x="163" y="26"/>
                  </a:lnTo>
                  <a:lnTo>
                    <a:pt x="166" y="30"/>
                  </a:lnTo>
                  <a:lnTo>
                    <a:pt x="166" y="38"/>
                  </a:lnTo>
                  <a:lnTo>
                    <a:pt x="166" y="38"/>
                  </a:lnTo>
                  <a:lnTo>
                    <a:pt x="163" y="41"/>
                  </a:lnTo>
                  <a:lnTo>
                    <a:pt x="163" y="45"/>
                  </a:lnTo>
                  <a:lnTo>
                    <a:pt x="155" y="49"/>
                  </a:lnTo>
                  <a:lnTo>
                    <a:pt x="152" y="49"/>
                  </a:lnTo>
                  <a:lnTo>
                    <a:pt x="144" y="49"/>
                  </a:lnTo>
                  <a:lnTo>
                    <a:pt x="141" y="41"/>
                  </a:lnTo>
                  <a:lnTo>
                    <a:pt x="133" y="38"/>
                  </a:lnTo>
                  <a:lnTo>
                    <a:pt x="126" y="34"/>
                  </a:lnTo>
                  <a:lnTo>
                    <a:pt x="115" y="30"/>
                  </a:lnTo>
                  <a:lnTo>
                    <a:pt x="107" y="30"/>
                  </a:lnTo>
                  <a:lnTo>
                    <a:pt x="107" y="30"/>
                  </a:lnTo>
                  <a:lnTo>
                    <a:pt x="100" y="30"/>
                  </a:lnTo>
                  <a:lnTo>
                    <a:pt x="96" y="30"/>
                  </a:lnTo>
                  <a:lnTo>
                    <a:pt x="89" y="19"/>
                  </a:lnTo>
                  <a:lnTo>
                    <a:pt x="89" y="15"/>
                  </a:lnTo>
                  <a:lnTo>
                    <a:pt x="85" y="12"/>
                  </a:lnTo>
                  <a:lnTo>
                    <a:pt x="74" y="8"/>
                  </a:lnTo>
                  <a:lnTo>
                    <a:pt x="70" y="4"/>
                  </a:lnTo>
                  <a:lnTo>
                    <a:pt x="63" y="4"/>
                  </a:lnTo>
                  <a:lnTo>
                    <a:pt x="55" y="4"/>
                  </a:lnTo>
                  <a:lnTo>
                    <a:pt x="44" y="4"/>
                  </a:lnTo>
                  <a:lnTo>
                    <a:pt x="37" y="4"/>
                  </a:lnTo>
                  <a:lnTo>
                    <a:pt x="33" y="0"/>
                  </a:lnTo>
                  <a:lnTo>
                    <a:pt x="29" y="0"/>
                  </a:lnTo>
                  <a:lnTo>
                    <a:pt x="29" y="0"/>
                  </a:lnTo>
                  <a:lnTo>
                    <a:pt x="29" y="8"/>
                  </a:lnTo>
                  <a:lnTo>
                    <a:pt x="29" y="8"/>
                  </a:lnTo>
                  <a:lnTo>
                    <a:pt x="29" y="15"/>
                  </a:lnTo>
                  <a:lnTo>
                    <a:pt x="18" y="19"/>
                  </a:lnTo>
                  <a:lnTo>
                    <a:pt x="18" y="23"/>
                  </a:lnTo>
                  <a:lnTo>
                    <a:pt x="15" y="23"/>
                  </a:lnTo>
                  <a:lnTo>
                    <a:pt x="11" y="23"/>
                  </a:lnTo>
                  <a:lnTo>
                    <a:pt x="7" y="26"/>
                  </a:lnTo>
                  <a:lnTo>
                    <a:pt x="7" y="26"/>
                  </a:lnTo>
                  <a:lnTo>
                    <a:pt x="7" y="30"/>
                  </a:lnTo>
                  <a:lnTo>
                    <a:pt x="11" y="34"/>
                  </a:lnTo>
                  <a:lnTo>
                    <a:pt x="11" y="38"/>
                  </a:lnTo>
                  <a:lnTo>
                    <a:pt x="11" y="38"/>
                  </a:lnTo>
                  <a:lnTo>
                    <a:pt x="11" y="41"/>
                  </a:lnTo>
                  <a:lnTo>
                    <a:pt x="7" y="41"/>
                  </a:lnTo>
                  <a:lnTo>
                    <a:pt x="7" y="45"/>
                  </a:lnTo>
                  <a:lnTo>
                    <a:pt x="4" y="45"/>
                  </a:lnTo>
                  <a:lnTo>
                    <a:pt x="4" y="45"/>
                  </a:lnTo>
                  <a:lnTo>
                    <a:pt x="0" y="45"/>
                  </a:lnTo>
                  <a:lnTo>
                    <a:pt x="0" y="45"/>
                  </a:lnTo>
                  <a:lnTo>
                    <a:pt x="0" y="49"/>
                  </a:lnTo>
                  <a:lnTo>
                    <a:pt x="0" y="52"/>
                  </a:lnTo>
                  <a:lnTo>
                    <a:pt x="0" y="52"/>
                  </a:lnTo>
                  <a:lnTo>
                    <a:pt x="4" y="56"/>
                  </a:lnTo>
                  <a:lnTo>
                    <a:pt x="4" y="67"/>
                  </a:lnTo>
                  <a:lnTo>
                    <a:pt x="4" y="71"/>
                  </a:lnTo>
                  <a:lnTo>
                    <a:pt x="4" y="75"/>
                  </a:lnTo>
                  <a:lnTo>
                    <a:pt x="4" y="82"/>
                  </a:lnTo>
                  <a:lnTo>
                    <a:pt x="7" y="86"/>
                  </a:lnTo>
                  <a:lnTo>
                    <a:pt x="4" y="93"/>
                  </a:lnTo>
                  <a:lnTo>
                    <a:pt x="4" y="97"/>
                  </a:lnTo>
                  <a:lnTo>
                    <a:pt x="7" y="101"/>
                  </a:lnTo>
                  <a:lnTo>
                    <a:pt x="7" y="104"/>
                  </a:lnTo>
                  <a:lnTo>
                    <a:pt x="4" y="104"/>
                  </a:lnTo>
                  <a:lnTo>
                    <a:pt x="0" y="108"/>
                  </a:lnTo>
                  <a:lnTo>
                    <a:pt x="0" y="112"/>
                  </a:lnTo>
                  <a:lnTo>
                    <a:pt x="0" y="112"/>
                  </a:lnTo>
                  <a:lnTo>
                    <a:pt x="0" y="112"/>
                  </a:lnTo>
                  <a:lnTo>
                    <a:pt x="4" y="119"/>
                  </a:lnTo>
                  <a:lnTo>
                    <a:pt x="7" y="123"/>
                  </a:lnTo>
                  <a:lnTo>
                    <a:pt x="7" y="127"/>
                  </a:lnTo>
                  <a:lnTo>
                    <a:pt x="11" y="130"/>
                  </a:lnTo>
                  <a:lnTo>
                    <a:pt x="11" y="130"/>
                  </a:lnTo>
                  <a:lnTo>
                    <a:pt x="11" y="134"/>
                  </a:lnTo>
                  <a:lnTo>
                    <a:pt x="11" y="138"/>
                  </a:lnTo>
                  <a:lnTo>
                    <a:pt x="11" y="138"/>
                  </a:lnTo>
                  <a:lnTo>
                    <a:pt x="15" y="141"/>
                  </a:lnTo>
                  <a:lnTo>
                    <a:pt x="22" y="141"/>
                  </a:lnTo>
                  <a:lnTo>
                    <a:pt x="26" y="141"/>
                  </a:lnTo>
                  <a:lnTo>
                    <a:pt x="29" y="141"/>
                  </a:lnTo>
                  <a:lnTo>
                    <a:pt x="33" y="145"/>
                  </a:lnTo>
                  <a:lnTo>
                    <a:pt x="37" y="153"/>
                  </a:lnTo>
                  <a:lnTo>
                    <a:pt x="37" y="153"/>
                  </a:lnTo>
                  <a:lnTo>
                    <a:pt x="41" y="156"/>
                  </a:lnTo>
                  <a:lnTo>
                    <a:pt x="41" y="156"/>
                  </a:lnTo>
                  <a:lnTo>
                    <a:pt x="70" y="164"/>
                  </a:lnTo>
                  <a:lnTo>
                    <a:pt x="74" y="167"/>
                  </a:lnTo>
                  <a:lnTo>
                    <a:pt x="107" y="153"/>
                  </a:lnTo>
                  <a:lnTo>
                    <a:pt x="237" y="216"/>
                  </a:lnTo>
                  <a:lnTo>
                    <a:pt x="237" y="216"/>
                  </a:lnTo>
                  <a:lnTo>
                    <a:pt x="237" y="21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16" name="Freeform 111"/>
            <p:cNvSpPr>
              <a:spLocks noEditPoints="1"/>
            </p:cNvSpPr>
            <p:nvPr/>
          </p:nvSpPr>
          <p:spPr bwMode="auto">
            <a:xfrm>
              <a:off x="4444842" y="2427150"/>
              <a:ext cx="81058" cy="147963"/>
            </a:xfrm>
            <a:custGeom>
              <a:avLst/>
              <a:gdLst>
                <a:gd name="T0" fmla="*/ 38 w 63"/>
                <a:gd name="T1" fmla="*/ 115 h 115"/>
                <a:gd name="T2" fmla="*/ 41 w 63"/>
                <a:gd name="T3" fmla="*/ 115 h 115"/>
                <a:gd name="T4" fmla="*/ 45 w 63"/>
                <a:gd name="T5" fmla="*/ 111 h 115"/>
                <a:gd name="T6" fmla="*/ 45 w 63"/>
                <a:gd name="T7" fmla="*/ 108 h 115"/>
                <a:gd name="T8" fmla="*/ 41 w 63"/>
                <a:gd name="T9" fmla="*/ 100 h 115"/>
                <a:gd name="T10" fmla="*/ 41 w 63"/>
                <a:gd name="T11" fmla="*/ 96 h 115"/>
                <a:gd name="T12" fmla="*/ 49 w 63"/>
                <a:gd name="T13" fmla="*/ 93 h 115"/>
                <a:gd name="T14" fmla="*/ 52 w 63"/>
                <a:gd name="T15" fmla="*/ 89 h 115"/>
                <a:gd name="T16" fmla="*/ 63 w 63"/>
                <a:gd name="T17" fmla="*/ 78 h 115"/>
                <a:gd name="T18" fmla="*/ 63 w 63"/>
                <a:gd name="T19" fmla="*/ 70 h 115"/>
                <a:gd name="T20" fmla="*/ 60 w 63"/>
                <a:gd name="T21" fmla="*/ 70 h 115"/>
                <a:gd name="T22" fmla="*/ 56 w 63"/>
                <a:gd name="T23" fmla="*/ 67 h 115"/>
                <a:gd name="T24" fmla="*/ 52 w 63"/>
                <a:gd name="T25" fmla="*/ 63 h 115"/>
                <a:gd name="T26" fmla="*/ 52 w 63"/>
                <a:gd name="T27" fmla="*/ 63 h 115"/>
                <a:gd name="T28" fmla="*/ 49 w 63"/>
                <a:gd name="T29" fmla="*/ 63 h 115"/>
                <a:gd name="T30" fmla="*/ 45 w 63"/>
                <a:gd name="T31" fmla="*/ 63 h 115"/>
                <a:gd name="T32" fmla="*/ 38 w 63"/>
                <a:gd name="T33" fmla="*/ 56 h 115"/>
                <a:gd name="T34" fmla="*/ 49 w 63"/>
                <a:gd name="T35" fmla="*/ 44 h 115"/>
                <a:gd name="T36" fmla="*/ 52 w 63"/>
                <a:gd name="T37" fmla="*/ 41 h 115"/>
                <a:gd name="T38" fmla="*/ 56 w 63"/>
                <a:gd name="T39" fmla="*/ 37 h 115"/>
                <a:gd name="T40" fmla="*/ 52 w 63"/>
                <a:gd name="T41" fmla="*/ 33 h 115"/>
                <a:gd name="T42" fmla="*/ 49 w 63"/>
                <a:gd name="T43" fmla="*/ 26 h 115"/>
                <a:gd name="T44" fmla="*/ 45 w 63"/>
                <a:gd name="T45" fmla="*/ 19 h 115"/>
                <a:gd name="T46" fmla="*/ 49 w 63"/>
                <a:gd name="T47" fmla="*/ 15 h 115"/>
                <a:gd name="T48" fmla="*/ 52 w 63"/>
                <a:gd name="T49" fmla="*/ 7 h 115"/>
                <a:gd name="T50" fmla="*/ 45 w 63"/>
                <a:gd name="T51" fmla="*/ 11 h 115"/>
                <a:gd name="T52" fmla="*/ 41 w 63"/>
                <a:gd name="T53" fmla="*/ 11 h 115"/>
                <a:gd name="T54" fmla="*/ 38 w 63"/>
                <a:gd name="T55" fmla="*/ 4 h 115"/>
                <a:gd name="T56" fmla="*/ 34 w 63"/>
                <a:gd name="T57" fmla="*/ 0 h 115"/>
                <a:gd name="T58" fmla="*/ 30 w 63"/>
                <a:gd name="T59" fmla="*/ 4 h 115"/>
                <a:gd name="T60" fmla="*/ 26 w 63"/>
                <a:gd name="T61" fmla="*/ 4 h 115"/>
                <a:gd name="T62" fmla="*/ 15 w 63"/>
                <a:gd name="T63" fmla="*/ 7 h 115"/>
                <a:gd name="T64" fmla="*/ 15 w 63"/>
                <a:gd name="T65" fmla="*/ 11 h 115"/>
                <a:gd name="T66" fmla="*/ 15 w 63"/>
                <a:gd name="T67" fmla="*/ 15 h 115"/>
                <a:gd name="T68" fmla="*/ 12 w 63"/>
                <a:gd name="T69" fmla="*/ 30 h 115"/>
                <a:gd name="T70" fmla="*/ 15 w 63"/>
                <a:gd name="T71" fmla="*/ 33 h 115"/>
                <a:gd name="T72" fmla="*/ 15 w 63"/>
                <a:gd name="T73" fmla="*/ 37 h 115"/>
                <a:gd name="T74" fmla="*/ 15 w 63"/>
                <a:gd name="T75" fmla="*/ 41 h 115"/>
                <a:gd name="T76" fmla="*/ 12 w 63"/>
                <a:gd name="T77" fmla="*/ 48 h 115"/>
                <a:gd name="T78" fmla="*/ 8 w 63"/>
                <a:gd name="T79" fmla="*/ 52 h 115"/>
                <a:gd name="T80" fmla="*/ 4 w 63"/>
                <a:gd name="T81" fmla="*/ 56 h 115"/>
                <a:gd name="T82" fmla="*/ 0 w 63"/>
                <a:gd name="T83" fmla="*/ 63 h 115"/>
                <a:gd name="T84" fmla="*/ 4 w 63"/>
                <a:gd name="T85" fmla="*/ 67 h 115"/>
                <a:gd name="T86" fmla="*/ 8 w 63"/>
                <a:gd name="T87" fmla="*/ 70 h 115"/>
                <a:gd name="T88" fmla="*/ 12 w 63"/>
                <a:gd name="T89" fmla="*/ 78 h 115"/>
                <a:gd name="T90" fmla="*/ 19 w 63"/>
                <a:gd name="T91" fmla="*/ 82 h 115"/>
                <a:gd name="T92" fmla="*/ 26 w 63"/>
                <a:gd name="T93" fmla="*/ 85 h 115"/>
                <a:gd name="T94" fmla="*/ 34 w 63"/>
                <a:gd name="T95" fmla="*/ 115 h 115"/>
                <a:gd name="T96" fmla="*/ 49 w 63"/>
                <a:gd name="T97" fmla="*/ 59 h 115"/>
                <a:gd name="T98" fmla="*/ 56 w 63"/>
                <a:gd name="T99" fmla="*/ 59 h 115"/>
                <a:gd name="T100" fmla="*/ 49 w 63"/>
                <a:gd name="T101" fmla="*/ 5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115">
                  <a:moveTo>
                    <a:pt x="34" y="115"/>
                  </a:moveTo>
                  <a:lnTo>
                    <a:pt x="38" y="115"/>
                  </a:lnTo>
                  <a:lnTo>
                    <a:pt x="38" y="115"/>
                  </a:lnTo>
                  <a:lnTo>
                    <a:pt x="41" y="115"/>
                  </a:lnTo>
                  <a:lnTo>
                    <a:pt x="41" y="111"/>
                  </a:lnTo>
                  <a:lnTo>
                    <a:pt x="45" y="111"/>
                  </a:lnTo>
                  <a:lnTo>
                    <a:pt x="45" y="108"/>
                  </a:lnTo>
                  <a:lnTo>
                    <a:pt x="45" y="108"/>
                  </a:lnTo>
                  <a:lnTo>
                    <a:pt x="45" y="104"/>
                  </a:lnTo>
                  <a:lnTo>
                    <a:pt x="41" y="100"/>
                  </a:lnTo>
                  <a:lnTo>
                    <a:pt x="41" y="96"/>
                  </a:lnTo>
                  <a:lnTo>
                    <a:pt x="41" y="96"/>
                  </a:lnTo>
                  <a:lnTo>
                    <a:pt x="45" y="93"/>
                  </a:lnTo>
                  <a:lnTo>
                    <a:pt x="49" y="93"/>
                  </a:lnTo>
                  <a:lnTo>
                    <a:pt x="52" y="93"/>
                  </a:lnTo>
                  <a:lnTo>
                    <a:pt x="52" y="89"/>
                  </a:lnTo>
                  <a:lnTo>
                    <a:pt x="63" y="85"/>
                  </a:lnTo>
                  <a:lnTo>
                    <a:pt x="63" y="78"/>
                  </a:lnTo>
                  <a:lnTo>
                    <a:pt x="63" y="78"/>
                  </a:lnTo>
                  <a:lnTo>
                    <a:pt x="63" y="70"/>
                  </a:lnTo>
                  <a:lnTo>
                    <a:pt x="63" y="70"/>
                  </a:lnTo>
                  <a:lnTo>
                    <a:pt x="60" y="70"/>
                  </a:lnTo>
                  <a:lnTo>
                    <a:pt x="56" y="67"/>
                  </a:lnTo>
                  <a:lnTo>
                    <a:pt x="56" y="67"/>
                  </a:lnTo>
                  <a:lnTo>
                    <a:pt x="56" y="63"/>
                  </a:lnTo>
                  <a:lnTo>
                    <a:pt x="52" y="63"/>
                  </a:lnTo>
                  <a:lnTo>
                    <a:pt x="52" y="63"/>
                  </a:lnTo>
                  <a:lnTo>
                    <a:pt x="52" y="63"/>
                  </a:lnTo>
                  <a:lnTo>
                    <a:pt x="52" y="67"/>
                  </a:lnTo>
                  <a:lnTo>
                    <a:pt x="49" y="63"/>
                  </a:lnTo>
                  <a:lnTo>
                    <a:pt x="49" y="63"/>
                  </a:lnTo>
                  <a:lnTo>
                    <a:pt x="45" y="63"/>
                  </a:lnTo>
                  <a:lnTo>
                    <a:pt x="41" y="59"/>
                  </a:lnTo>
                  <a:lnTo>
                    <a:pt x="38" y="56"/>
                  </a:lnTo>
                  <a:lnTo>
                    <a:pt x="41" y="52"/>
                  </a:lnTo>
                  <a:lnTo>
                    <a:pt x="49" y="44"/>
                  </a:lnTo>
                  <a:lnTo>
                    <a:pt x="52" y="41"/>
                  </a:lnTo>
                  <a:lnTo>
                    <a:pt x="52" y="41"/>
                  </a:lnTo>
                  <a:lnTo>
                    <a:pt x="52" y="37"/>
                  </a:lnTo>
                  <a:lnTo>
                    <a:pt x="56" y="37"/>
                  </a:lnTo>
                  <a:lnTo>
                    <a:pt x="52" y="33"/>
                  </a:lnTo>
                  <a:lnTo>
                    <a:pt x="52" y="33"/>
                  </a:lnTo>
                  <a:lnTo>
                    <a:pt x="52" y="30"/>
                  </a:lnTo>
                  <a:lnTo>
                    <a:pt x="49" y="26"/>
                  </a:lnTo>
                  <a:lnTo>
                    <a:pt x="45" y="22"/>
                  </a:lnTo>
                  <a:lnTo>
                    <a:pt x="45" y="19"/>
                  </a:lnTo>
                  <a:lnTo>
                    <a:pt x="49" y="15"/>
                  </a:lnTo>
                  <a:lnTo>
                    <a:pt x="49" y="15"/>
                  </a:lnTo>
                  <a:lnTo>
                    <a:pt x="52" y="7"/>
                  </a:lnTo>
                  <a:lnTo>
                    <a:pt x="52" y="7"/>
                  </a:lnTo>
                  <a:lnTo>
                    <a:pt x="52" y="4"/>
                  </a:lnTo>
                  <a:lnTo>
                    <a:pt x="45" y="11"/>
                  </a:lnTo>
                  <a:lnTo>
                    <a:pt x="41" y="11"/>
                  </a:lnTo>
                  <a:lnTo>
                    <a:pt x="41" y="11"/>
                  </a:lnTo>
                  <a:lnTo>
                    <a:pt x="38" y="7"/>
                  </a:lnTo>
                  <a:lnTo>
                    <a:pt x="38" y="4"/>
                  </a:lnTo>
                  <a:lnTo>
                    <a:pt x="38" y="4"/>
                  </a:lnTo>
                  <a:lnTo>
                    <a:pt x="34" y="0"/>
                  </a:lnTo>
                  <a:lnTo>
                    <a:pt x="30" y="0"/>
                  </a:lnTo>
                  <a:lnTo>
                    <a:pt x="30" y="4"/>
                  </a:lnTo>
                  <a:lnTo>
                    <a:pt x="30" y="0"/>
                  </a:lnTo>
                  <a:lnTo>
                    <a:pt x="26" y="4"/>
                  </a:lnTo>
                  <a:lnTo>
                    <a:pt x="19" y="4"/>
                  </a:lnTo>
                  <a:lnTo>
                    <a:pt x="15" y="7"/>
                  </a:lnTo>
                  <a:lnTo>
                    <a:pt x="15" y="7"/>
                  </a:lnTo>
                  <a:lnTo>
                    <a:pt x="15" y="11"/>
                  </a:lnTo>
                  <a:lnTo>
                    <a:pt x="15" y="11"/>
                  </a:lnTo>
                  <a:lnTo>
                    <a:pt x="15" y="15"/>
                  </a:lnTo>
                  <a:lnTo>
                    <a:pt x="15" y="22"/>
                  </a:lnTo>
                  <a:lnTo>
                    <a:pt x="12" y="30"/>
                  </a:lnTo>
                  <a:lnTo>
                    <a:pt x="12" y="33"/>
                  </a:lnTo>
                  <a:lnTo>
                    <a:pt x="15" y="33"/>
                  </a:lnTo>
                  <a:lnTo>
                    <a:pt x="15" y="33"/>
                  </a:lnTo>
                  <a:lnTo>
                    <a:pt x="15" y="37"/>
                  </a:lnTo>
                  <a:lnTo>
                    <a:pt x="12" y="37"/>
                  </a:lnTo>
                  <a:lnTo>
                    <a:pt x="15" y="41"/>
                  </a:lnTo>
                  <a:lnTo>
                    <a:pt x="12" y="41"/>
                  </a:lnTo>
                  <a:lnTo>
                    <a:pt x="12" y="48"/>
                  </a:lnTo>
                  <a:lnTo>
                    <a:pt x="12" y="48"/>
                  </a:lnTo>
                  <a:lnTo>
                    <a:pt x="8" y="52"/>
                  </a:lnTo>
                  <a:lnTo>
                    <a:pt x="8" y="52"/>
                  </a:lnTo>
                  <a:lnTo>
                    <a:pt x="4" y="56"/>
                  </a:lnTo>
                  <a:lnTo>
                    <a:pt x="0" y="63"/>
                  </a:lnTo>
                  <a:lnTo>
                    <a:pt x="0" y="63"/>
                  </a:lnTo>
                  <a:lnTo>
                    <a:pt x="4" y="67"/>
                  </a:lnTo>
                  <a:lnTo>
                    <a:pt x="4" y="67"/>
                  </a:lnTo>
                  <a:lnTo>
                    <a:pt x="4" y="70"/>
                  </a:lnTo>
                  <a:lnTo>
                    <a:pt x="8" y="70"/>
                  </a:lnTo>
                  <a:lnTo>
                    <a:pt x="12" y="74"/>
                  </a:lnTo>
                  <a:lnTo>
                    <a:pt x="12" y="78"/>
                  </a:lnTo>
                  <a:lnTo>
                    <a:pt x="15" y="82"/>
                  </a:lnTo>
                  <a:lnTo>
                    <a:pt x="19" y="82"/>
                  </a:lnTo>
                  <a:lnTo>
                    <a:pt x="19" y="82"/>
                  </a:lnTo>
                  <a:lnTo>
                    <a:pt x="26" y="85"/>
                  </a:lnTo>
                  <a:lnTo>
                    <a:pt x="34" y="115"/>
                  </a:lnTo>
                  <a:lnTo>
                    <a:pt x="34" y="115"/>
                  </a:lnTo>
                  <a:close/>
                  <a:moveTo>
                    <a:pt x="49" y="59"/>
                  </a:moveTo>
                  <a:lnTo>
                    <a:pt x="49" y="59"/>
                  </a:lnTo>
                  <a:lnTo>
                    <a:pt x="52" y="59"/>
                  </a:lnTo>
                  <a:lnTo>
                    <a:pt x="56" y="59"/>
                  </a:lnTo>
                  <a:lnTo>
                    <a:pt x="52" y="63"/>
                  </a:lnTo>
                  <a:lnTo>
                    <a:pt x="49" y="5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17" name="Freeform 112"/>
            <p:cNvSpPr>
              <a:spLocks/>
            </p:cNvSpPr>
            <p:nvPr/>
          </p:nvSpPr>
          <p:spPr bwMode="auto">
            <a:xfrm>
              <a:off x="4116753" y="2432297"/>
              <a:ext cx="424588" cy="371837"/>
            </a:xfrm>
            <a:custGeom>
              <a:avLst/>
              <a:gdLst>
                <a:gd name="T0" fmla="*/ 326 w 330"/>
                <a:gd name="T1" fmla="*/ 219 h 289"/>
                <a:gd name="T2" fmla="*/ 318 w 330"/>
                <a:gd name="T3" fmla="*/ 207 h 289"/>
                <a:gd name="T4" fmla="*/ 304 w 330"/>
                <a:gd name="T5" fmla="*/ 207 h 289"/>
                <a:gd name="T6" fmla="*/ 300 w 330"/>
                <a:gd name="T7" fmla="*/ 200 h 289"/>
                <a:gd name="T8" fmla="*/ 296 w 330"/>
                <a:gd name="T9" fmla="*/ 193 h 289"/>
                <a:gd name="T10" fmla="*/ 289 w 330"/>
                <a:gd name="T11" fmla="*/ 178 h 289"/>
                <a:gd name="T12" fmla="*/ 289 w 330"/>
                <a:gd name="T13" fmla="*/ 174 h 289"/>
                <a:gd name="T14" fmla="*/ 296 w 330"/>
                <a:gd name="T15" fmla="*/ 167 h 289"/>
                <a:gd name="T16" fmla="*/ 296 w 330"/>
                <a:gd name="T17" fmla="*/ 152 h 289"/>
                <a:gd name="T18" fmla="*/ 293 w 330"/>
                <a:gd name="T19" fmla="*/ 137 h 289"/>
                <a:gd name="T20" fmla="*/ 289 w 330"/>
                <a:gd name="T21" fmla="*/ 118 h 289"/>
                <a:gd name="T22" fmla="*/ 289 w 330"/>
                <a:gd name="T23" fmla="*/ 111 h 289"/>
                <a:gd name="T24" fmla="*/ 274 w 330"/>
                <a:gd name="T25" fmla="*/ 78 h 289"/>
                <a:gd name="T26" fmla="*/ 267 w 330"/>
                <a:gd name="T27" fmla="*/ 70 h 289"/>
                <a:gd name="T28" fmla="*/ 259 w 330"/>
                <a:gd name="T29" fmla="*/ 63 h 289"/>
                <a:gd name="T30" fmla="*/ 255 w 330"/>
                <a:gd name="T31" fmla="*/ 59 h 289"/>
                <a:gd name="T32" fmla="*/ 263 w 330"/>
                <a:gd name="T33" fmla="*/ 48 h 289"/>
                <a:gd name="T34" fmla="*/ 267 w 330"/>
                <a:gd name="T35" fmla="*/ 37 h 289"/>
                <a:gd name="T36" fmla="*/ 270 w 330"/>
                <a:gd name="T37" fmla="*/ 33 h 289"/>
                <a:gd name="T38" fmla="*/ 267 w 330"/>
                <a:gd name="T39" fmla="*/ 29 h 289"/>
                <a:gd name="T40" fmla="*/ 270 w 330"/>
                <a:gd name="T41" fmla="*/ 11 h 289"/>
                <a:gd name="T42" fmla="*/ 270 w 330"/>
                <a:gd name="T43" fmla="*/ 3 h 289"/>
                <a:gd name="T44" fmla="*/ 263 w 330"/>
                <a:gd name="T45" fmla="*/ 3 h 289"/>
                <a:gd name="T46" fmla="*/ 248 w 330"/>
                <a:gd name="T47" fmla="*/ 0 h 289"/>
                <a:gd name="T48" fmla="*/ 241 w 330"/>
                <a:gd name="T49" fmla="*/ 3 h 289"/>
                <a:gd name="T50" fmla="*/ 233 w 330"/>
                <a:gd name="T51" fmla="*/ 0 h 289"/>
                <a:gd name="T52" fmla="*/ 226 w 330"/>
                <a:gd name="T53" fmla="*/ 7 h 289"/>
                <a:gd name="T54" fmla="*/ 218 w 330"/>
                <a:gd name="T55" fmla="*/ 7 h 289"/>
                <a:gd name="T56" fmla="*/ 207 w 330"/>
                <a:gd name="T57" fmla="*/ 3 h 289"/>
                <a:gd name="T58" fmla="*/ 200 w 330"/>
                <a:gd name="T59" fmla="*/ 3 h 289"/>
                <a:gd name="T60" fmla="*/ 193 w 330"/>
                <a:gd name="T61" fmla="*/ 3 h 289"/>
                <a:gd name="T62" fmla="*/ 185 w 330"/>
                <a:gd name="T63" fmla="*/ 7 h 289"/>
                <a:gd name="T64" fmla="*/ 174 w 330"/>
                <a:gd name="T65" fmla="*/ 7 h 289"/>
                <a:gd name="T66" fmla="*/ 159 w 330"/>
                <a:gd name="T67" fmla="*/ 7 h 289"/>
                <a:gd name="T68" fmla="*/ 144 w 330"/>
                <a:gd name="T69" fmla="*/ 15 h 289"/>
                <a:gd name="T70" fmla="*/ 141 w 330"/>
                <a:gd name="T71" fmla="*/ 22 h 289"/>
                <a:gd name="T72" fmla="*/ 133 w 330"/>
                <a:gd name="T73" fmla="*/ 22 h 289"/>
                <a:gd name="T74" fmla="*/ 126 w 330"/>
                <a:gd name="T75" fmla="*/ 22 h 289"/>
                <a:gd name="T76" fmla="*/ 118 w 330"/>
                <a:gd name="T77" fmla="*/ 29 h 289"/>
                <a:gd name="T78" fmla="*/ 107 w 330"/>
                <a:gd name="T79" fmla="*/ 33 h 289"/>
                <a:gd name="T80" fmla="*/ 111 w 330"/>
                <a:gd name="T81" fmla="*/ 40 h 289"/>
                <a:gd name="T82" fmla="*/ 111 w 330"/>
                <a:gd name="T83" fmla="*/ 48 h 289"/>
                <a:gd name="T84" fmla="*/ 115 w 330"/>
                <a:gd name="T85" fmla="*/ 66 h 289"/>
                <a:gd name="T86" fmla="*/ 118 w 330"/>
                <a:gd name="T87" fmla="*/ 74 h 289"/>
                <a:gd name="T88" fmla="*/ 126 w 330"/>
                <a:gd name="T89" fmla="*/ 78 h 289"/>
                <a:gd name="T90" fmla="*/ 122 w 330"/>
                <a:gd name="T91" fmla="*/ 85 h 289"/>
                <a:gd name="T92" fmla="*/ 93 w 330"/>
                <a:gd name="T93" fmla="*/ 92 h 289"/>
                <a:gd name="T94" fmla="*/ 89 w 330"/>
                <a:gd name="T95" fmla="*/ 104 h 289"/>
                <a:gd name="T96" fmla="*/ 59 w 330"/>
                <a:gd name="T97" fmla="*/ 122 h 289"/>
                <a:gd name="T98" fmla="*/ 33 w 330"/>
                <a:gd name="T99" fmla="*/ 130 h 289"/>
                <a:gd name="T100" fmla="*/ 15 w 330"/>
                <a:gd name="T101" fmla="*/ 133 h 289"/>
                <a:gd name="T102" fmla="*/ 0 w 330"/>
                <a:gd name="T103" fmla="*/ 144 h 289"/>
                <a:gd name="T104" fmla="*/ 0 w 330"/>
                <a:gd name="T105" fmla="*/ 159 h 289"/>
                <a:gd name="T106" fmla="*/ 59 w 330"/>
                <a:gd name="T107" fmla="*/ 196 h 289"/>
                <a:gd name="T108" fmla="*/ 170 w 330"/>
                <a:gd name="T109" fmla="*/ 270 h 289"/>
                <a:gd name="T110" fmla="*/ 185 w 330"/>
                <a:gd name="T111" fmla="*/ 274 h 289"/>
                <a:gd name="T112" fmla="*/ 193 w 330"/>
                <a:gd name="T113" fmla="*/ 278 h 289"/>
                <a:gd name="T114" fmla="*/ 193 w 330"/>
                <a:gd name="T115" fmla="*/ 289 h 289"/>
                <a:gd name="T116" fmla="*/ 211 w 330"/>
                <a:gd name="T117" fmla="*/ 289 h 289"/>
                <a:gd name="T118" fmla="*/ 237 w 330"/>
                <a:gd name="T119" fmla="*/ 282 h 289"/>
                <a:gd name="T120" fmla="*/ 330 w 330"/>
                <a:gd name="T121" fmla="*/ 22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0" h="289">
                  <a:moveTo>
                    <a:pt x="330" y="222"/>
                  </a:moveTo>
                  <a:lnTo>
                    <a:pt x="330" y="222"/>
                  </a:lnTo>
                  <a:lnTo>
                    <a:pt x="326" y="219"/>
                  </a:lnTo>
                  <a:lnTo>
                    <a:pt x="326" y="219"/>
                  </a:lnTo>
                  <a:lnTo>
                    <a:pt x="322" y="211"/>
                  </a:lnTo>
                  <a:lnTo>
                    <a:pt x="318" y="207"/>
                  </a:lnTo>
                  <a:lnTo>
                    <a:pt x="315" y="207"/>
                  </a:lnTo>
                  <a:lnTo>
                    <a:pt x="311" y="207"/>
                  </a:lnTo>
                  <a:lnTo>
                    <a:pt x="304" y="207"/>
                  </a:lnTo>
                  <a:lnTo>
                    <a:pt x="300" y="204"/>
                  </a:lnTo>
                  <a:lnTo>
                    <a:pt x="300" y="204"/>
                  </a:lnTo>
                  <a:lnTo>
                    <a:pt x="300" y="200"/>
                  </a:lnTo>
                  <a:lnTo>
                    <a:pt x="300" y="196"/>
                  </a:lnTo>
                  <a:lnTo>
                    <a:pt x="300" y="196"/>
                  </a:lnTo>
                  <a:lnTo>
                    <a:pt x="296" y="193"/>
                  </a:lnTo>
                  <a:lnTo>
                    <a:pt x="296" y="189"/>
                  </a:lnTo>
                  <a:lnTo>
                    <a:pt x="293" y="185"/>
                  </a:lnTo>
                  <a:lnTo>
                    <a:pt x="289" y="178"/>
                  </a:lnTo>
                  <a:lnTo>
                    <a:pt x="289" y="178"/>
                  </a:lnTo>
                  <a:lnTo>
                    <a:pt x="289" y="178"/>
                  </a:lnTo>
                  <a:lnTo>
                    <a:pt x="289" y="174"/>
                  </a:lnTo>
                  <a:lnTo>
                    <a:pt x="293" y="170"/>
                  </a:lnTo>
                  <a:lnTo>
                    <a:pt x="296" y="170"/>
                  </a:lnTo>
                  <a:lnTo>
                    <a:pt x="296" y="167"/>
                  </a:lnTo>
                  <a:lnTo>
                    <a:pt x="293" y="163"/>
                  </a:lnTo>
                  <a:lnTo>
                    <a:pt x="293" y="159"/>
                  </a:lnTo>
                  <a:lnTo>
                    <a:pt x="296" y="152"/>
                  </a:lnTo>
                  <a:lnTo>
                    <a:pt x="293" y="148"/>
                  </a:lnTo>
                  <a:lnTo>
                    <a:pt x="293" y="141"/>
                  </a:lnTo>
                  <a:lnTo>
                    <a:pt x="293" y="137"/>
                  </a:lnTo>
                  <a:lnTo>
                    <a:pt x="293" y="133"/>
                  </a:lnTo>
                  <a:lnTo>
                    <a:pt x="293" y="122"/>
                  </a:lnTo>
                  <a:lnTo>
                    <a:pt x="289" y="118"/>
                  </a:lnTo>
                  <a:lnTo>
                    <a:pt x="289" y="118"/>
                  </a:lnTo>
                  <a:lnTo>
                    <a:pt x="289" y="115"/>
                  </a:lnTo>
                  <a:lnTo>
                    <a:pt x="289" y="111"/>
                  </a:lnTo>
                  <a:lnTo>
                    <a:pt x="281" y="81"/>
                  </a:lnTo>
                  <a:lnTo>
                    <a:pt x="274" y="78"/>
                  </a:lnTo>
                  <a:lnTo>
                    <a:pt x="274" y="78"/>
                  </a:lnTo>
                  <a:lnTo>
                    <a:pt x="270" y="78"/>
                  </a:lnTo>
                  <a:lnTo>
                    <a:pt x="267" y="74"/>
                  </a:lnTo>
                  <a:lnTo>
                    <a:pt x="267" y="70"/>
                  </a:lnTo>
                  <a:lnTo>
                    <a:pt x="263" y="66"/>
                  </a:lnTo>
                  <a:lnTo>
                    <a:pt x="259" y="66"/>
                  </a:lnTo>
                  <a:lnTo>
                    <a:pt x="259" y="63"/>
                  </a:lnTo>
                  <a:lnTo>
                    <a:pt x="259" y="63"/>
                  </a:lnTo>
                  <a:lnTo>
                    <a:pt x="255" y="59"/>
                  </a:lnTo>
                  <a:lnTo>
                    <a:pt x="255" y="59"/>
                  </a:lnTo>
                  <a:lnTo>
                    <a:pt x="259" y="52"/>
                  </a:lnTo>
                  <a:lnTo>
                    <a:pt x="263" y="48"/>
                  </a:lnTo>
                  <a:lnTo>
                    <a:pt x="263" y="48"/>
                  </a:lnTo>
                  <a:lnTo>
                    <a:pt x="267" y="44"/>
                  </a:lnTo>
                  <a:lnTo>
                    <a:pt x="267" y="44"/>
                  </a:lnTo>
                  <a:lnTo>
                    <a:pt x="267" y="37"/>
                  </a:lnTo>
                  <a:lnTo>
                    <a:pt x="270" y="37"/>
                  </a:lnTo>
                  <a:lnTo>
                    <a:pt x="267" y="33"/>
                  </a:lnTo>
                  <a:lnTo>
                    <a:pt x="270" y="33"/>
                  </a:lnTo>
                  <a:lnTo>
                    <a:pt x="270" y="29"/>
                  </a:lnTo>
                  <a:lnTo>
                    <a:pt x="270" y="29"/>
                  </a:lnTo>
                  <a:lnTo>
                    <a:pt x="267" y="29"/>
                  </a:lnTo>
                  <a:lnTo>
                    <a:pt x="267" y="26"/>
                  </a:lnTo>
                  <a:lnTo>
                    <a:pt x="270" y="18"/>
                  </a:lnTo>
                  <a:lnTo>
                    <a:pt x="270" y="11"/>
                  </a:lnTo>
                  <a:lnTo>
                    <a:pt x="270" y="7"/>
                  </a:lnTo>
                  <a:lnTo>
                    <a:pt x="270" y="7"/>
                  </a:lnTo>
                  <a:lnTo>
                    <a:pt x="270" y="3"/>
                  </a:lnTo>
                  <a:lnTo>
                    <a:pt x="270" y="3"/>
                  </a:lnTo>
                  <a:lnTo>
                    <a:pt x="267" y="3"/>
                  </a:lnTo>
                  <a:lnTo>
                    <a:pt x="263" y="3"/>
                  </a:lnTo>
                  <a:lnTo>
                    <a:pt x="255" y="7"/>
                  </a:lnTo>
                  <a:lnTo>
                    <a:pt x="252" y="3"/>
                  </a:lnTo>
                  <a:lnTo>
                    <a:pt x="248" y="0"/>
                  </a:lnTo>
                  <a:lnTo>
                    <a:pt x="248" y="3"/>
                  </a:lnTo>
                  <a:lnTo>
                    <a:pt x="244" y="3"/>
                  </a:lnTo>
                  <a:lnTo>
                    <a:pt x="241" y="3"/>
                  </a:lnTo>
                  <a:lnTo>
                    <a:pt x="237" y="3"/>
                  </a:lnTo>
                  <a:lnTo>
                    <a:pt x="237" y="0"/>
                  </a:lnTo>
                  <a:lnTo>
                    <a:pt x="233" y="0"/>
                  </a:lnTo>
                  <a:lnTo>
                    <a:pt x="233" y="3"/>
                  </a:lnTo>
                  <a:lnTo>
                    <a:pt x="230" y="3"/>
                  </a:lnTo>
                  <a:lnTo>
                    <a:pt x="226" y="7"/>
                  </a:lnTo>
                  <a:lnTo>
                    <a:pt x="226" y="7"/>
                  </a:lnTo>
                  <a:lnTo>
                    <a:pt x="222" y="7"/>
                  </a:lnTo>
                  <a:lnTo>
                    <a:pt x="218" y="7"/>
                  </a:lnTo>
                  <a:lnTo>
                    <a:pt x="215" y="7"/>
                  </a:lnTo>
                  <a:lnTo>
                    <a:pt x="215" y="3"/>
                  </a:lnTo>
                  <a:lnTo>
                    <a:pt x="207" y="3"/>
                  </a:lnTo>
                  <a:lnTo>
                    <a:pt x="207" y="3"/>
                  </a:lnTo>
                  <a:lnTo>
                    <a:pt x="204" y="3"/>
                  </a:lnTo>
                  <a:lnTo>
                    <a:pt x="200" y="3"/>
                  </a:lnTo>
                  <a:lnTo>
                    <a:pt x="196" y="3"/>
                  </a:lnTo>
                  <a:lnTo>
                    <a:pt x="196" y="3"/>
                  </a:lnTo>
                  <a:lnTo>
                    <a:pt x="193" y="3"/>
                  </a:lnTo>
                  <a:lnTo>
                    <a:pt x="193" y="7"/>
                  </a:lnTo>
                  <a:lnTo>
                    <a:pt x="189" y="7"/>
                  </a:lnTo>
                  <a:lnTo>
                    <a:pt x="185" y="7"/>
                  </a:lnTo>
                  <a:lnTo>
                    <a:pt x="181" y="11"/>
                  </a:lnTo>
                  <a:lnTo>
                    <a:pt x="178" y="11"/>
                  </a:lnTo>
                  <a:lnTo>
                    <a:pt x="174" y="7"/>
                  </a:lnTo>
                  <a:lnTo>
                    <a:pt x="170" y="7"/>
                  </a:lnTo>
                  <a:lnTo>
                    <a:pt x="163" y="11"/>
                  </a:lnTo>
                  <a:lnTo>
                    <a:pt x="159" y="7"/>
                  </a:lnTo>
                  <a:lnTo>
                    <a:pt x="152" y="15"/>
                  </a:lnTo>
                  <a:lnTo>
                    <a:pt x="148" y="15"/>
                  </a:lnTo>
                  <a:lnTo>
                    <a:pt x="144" y="15"/>
                  </a:lnTo>
                  <a:lnTo>
                    <a:pt x="141" y="18"/>
                  </a:lnTo>
                  <a:lnTo>
                    <a:pt x="141" y="18"/>
                  </a:lnTo>
                  <a:lnTo>
                    <a:pt x="141" y="22"/>
                  </a:lnTo>
                  <a:lnTo>
                    <a:pt x="137" y="22"/>
                  </a:lnTo>
                  <a:lnTo>
                    <a:pt x="137" y="22"/>
                  </a:lnTo>
                  <a:lnTo>
                    <a:pt x="133" y="22"/>
                  </a:lnTo>
                  <a:lnTo>
                    <a:pt x="133" y="22"/>
                  </a:lnTo>
                  <a:lnTo>
                    <a:pt x="130" y="22"/>
                  </a:lnTo>
                  <a:lnTo>
                    <a:pt x="126" y="22"/>
                  </a:lnTo>
                  <a:lnTo>
                    <a:pt x="122" y="26"/>
                  </a:lnTo>
                  <a:lnTo>
                    <a:pt x="122" y="26"/>
                  </a:lnTo>
                  <a:lnTo>
                    <a:pt x="118" y="29"/>
                  </a:lnTo>
                  <a:lnTo>
                    <a:pt x="118" y="33"/>
                  </a:lnTo>
                  <a:lnTo>
                    <a:pt x="111" y="33"/>
                  </a:lnTo>
                  <a:lnTo>
                    <a:pt x="107" y="33"/>
                  </a:lnTo>
                  <a:lnTo>
                    <a:pt x="107" y="33"/>
                  </a:lnTo>
                  <a:lnTo>
                    <a:pt x="111" y="37"/>
                  </a:lnTo>
                  <a:lnTo>
                    <a:pt x="111" y="40"/>
                  </a:lnTo>
                  <a:lnTo>
                    <a:pt x="111" y="40"/>
                  </a:lnTo>
                  <a:lnTo>
                    <a:pt x="111" y="44"/>
                  </a:lnTo>
                  <a:lnTo>
                    <a:pt x="111" y="48"/>
                  </a:lnTo>
                  <a:lnTo>
                    <a:pt x="111" y="52"/>
                  </a:lnTo>
                  <a:lnTo>
                    <a:pt x="115" y="55"/>
                  </a:lnTo>
                  <a:lnTo>
                    <a:pt x="115" y="66"/>
                  </a:lnTo>
                  <a:lnTo>
                    <a:pt x="118" y="70"/>
                  </a:lnTo>
                  <a:lnTo>
                    <a:pt x="118" y="74"/>
                  </a:lnTo>
                  <a:lnTo>
                    <a:pt x="118" y="74"/>
                  </a:lnTo>
                  <a:lnTo>
                    <a:pt x="122" y="78"/>
                  </a:lnTo>
                  <a:lnTo>
                    <a:pt x="122" y="78"/>
                  </a:lnTo>
                  <a:lnTo>
                    <a:pt x="126" y="78"/>
                  </a:lnTo>
                  <a:lnTo>
                    <a:pt x="122" y="81"/>
                  </a:lnTo>
                  <a:lnTo>
                    <a:pt x="122" y="81"/>
                  </a:lnTo>
                  <a:lnTo>
                    <a:pt x="122" y="85"/>
                  </a:lnTo>
                  <a:lnTo>
                    <a:pt x="104" y="85"/>
                  </a:lnTo>
                  <a:lnTo>
                    <a:pt x="100" y="85"/>
                  </a:lnTo>
                  <a:lnTo>
                    <a:pt x="93" y="92"/>
                  </a:lnTo>
                  <a:lnTo>
                    <a:pt x="93" y="92"/>
                  </a:lnTo>
                  <a:lnTo>
                    <a:pt x="89" y="96"/>
                  </a:lnTo>
                  <a:lnTo>
                    <a:pt x="89" y="104"/>
                  </a:lnTo>
                  <a:lnTo>
                    <a:pt x="89" y="104"/>
                  </a:lnTo>
                  <a:lnTo>
                    <a:pt x="78" y="111"/>
                  </a:lnTo>
                  <a:lnTo>
                    <a:pt x="59" y="122"/>
                  </a:lnTo>
                  <a:lnTo>
                    <a:pt x="44" y="130"/>
                  </a:lnTo>
                  <a:lnTo>
                    <a:pt x="41" y="130"/>
                  </a:lnTo>
                  <a:lnTo>
                    <a:pt x="33" y="130"/>
                  </a:lnTo>
                  <a:lnTo>
                    <a:pt x="30" y="130"/>
                  </a:lnTo>
                  <a:lnTo>
                    <a:pt x="26" y="130"/>
                  </a:lnTo>
                  <a:lnTo>
                    <a:pt x="15" y="133"/>
                  </a:lnTo>
                  <a:lnTo>
                    <a:pt x="11" y="137"/>
                  </a:lnTo>
                  <a:lnTo>
                    <a:pt x="7" y="141"/>
                  </a:lnTo>
                  <a:lnTo>
                    <a:pt x="0" y="144"/>
                  </a:lnTo>
                  <a:lnTo>
                    <a:pt x="0" y="155"/>
                  </a:lnTo>
                  <a:lnTo>
                    <a:pt x="0" y="155"/>
                  </a:lnTo>
                  <a:lnTo>
                    <a:pt x="0" y="159"/>
                  </a:lnTo>
                  <a:lnTo>
                    <a:pt x="0" y="159"/>
                  </a:lnTo>
                  <a:lnTo>
                    <a:pt x="0" y="159"/>
                  </a:lnTo>
                  <a:lnTo>
                    <a:pt x="59" y="196"/>
                  </a:lnTo>
                  <a:lnTo>
                    <a:pt x="59" y="196"/>
                  </a:lnTo>
                  <a:lnTo>
                    <a:pt x="167" y="263"/>
                  </a:lnTo>
                  <a:lnTo>
                    <a:pt x="170" y="270"/>
                  </a:lnTo>
                  <a:lnTo>
                    <a:pt x="174" y="270"/>
                  </a:lnTo>
                  <a:lnTo>
                    <a:pt x="178" y="270"/>
                  </a:lnTo>
                  <a:lnTo>
                    <a:pt x="185" y="274"/>
                  </a:lnTo>
                  <a:lnTo>
                    <a:pt x="185" y="274"/>
                  </a:lnTo>
                  <a:lnTo>
                    <a:pt x="189" y="278"/>
                  </a:lnTo>
                  <a:lnTo>
                    <a:pt x="193" y="278"/>
                  </a:lnTo>
                  <a:lnTo>
                    <a:pt x="193" y="282"/>
                  </a:lnTo>
                  <a:lnTo>
                    <a:pt x="193" y="285"/>
                  </a:lnTo>
                  <a:lnTo>
                    <a:pt x="193" y="289"/>
                  </a:lnTo>
                  <a:lnTo>
                    <a:pt x="196" y="289"/>
                  </a:lnTo>
                  <a:lnTo>
                    <a:pt x="204" y="289"/>
                  </a:lnTo>
                  <a:lnTo>
                    <a:pt x="211" y="289"/>
                  </a:lnTo>
                  <a:lnTo>
                    <a:pt x="211" y="289"/>
                  </a:lnTo>
                  <a:lnTo>
                    <a:pt x="211" y="289"/>
                  </a:lnTo>
                  <a:lnTo>
                    <a:pt x="237" y="282"/>
                  </a:lnTo>
                  <a:lnTo>
                    <a:pt x="255" y="267"/>
                  </a:lnTo>
                  <a:lnTo>
                    <a:pt x="330" y="222"/>
                  </a:lnTo>
                  <a:lnTo>
                    <a:pt x="330" y="22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18" name="Freeform 113"/>
            <p:cNvSpPr>
              <a:spLocks/>
            </p:cNvSpPr>
            <p:nvPr/>
          </p:nvSpPr>
          <p:spPr bwMode="auto">
            <a:xfrm>
              <a:off x="4030547" y="2455455"/>
              <a:ext cx="248320" cy="176269"/>
            </a:xfrm>
            <a:custGeom>
              <a:avLst/>
              <a:gdLst>
                <a:gd name="T0" fmla="*/ 67 w 193"/>
                <a:gd name="T1" fmla="*/ 126 h 137"/>
                <a:gd name="T2" fmla="*/ 78 w 193"/>
                <a:gd name="T3" fmla="*/ 119 h 137"/>
                <a:gd name="T4" fmla="*/ 93 w 193"/>
                <a:gd name="T5" fmla="*/ 112 h 137"/>
                <a:gd name="T6" fmla="*/ 100 w 193"/>
                <a:gd name="T7" fmla="*/ 112 h 137"/>
                <a:gd name="T8" fmla="*/ 111 w 193"/>
                <a:gd name="T9" fmla="*/ 112 h 137"/>
                <a:gd name="T10" fmla="*/ 145 w 193"/>
                <a:gd name="T11" fmla="*/ 93 h 137"/>
                <a:gd name="T12" fmla="*/ 156 w 193"/>
                <a:gd name="T13" fmla="*/ 86 h 137"/>
                <a:gd name="T14" fmla="*/ 160 w 193"/>
                <a:gd name="T15" fmla="*/ 74 h 137"/>
                <a:gd name="T16" fmla="*/ 167 w 193"/>
                <a:gd name="T17" fmla="*/ 67 h 137"/>
                <a:gd name="T18" fmla="*/ 189 w 193"/>
                <a:gd name="T19" fmla="*/ 67 h 137"/>
                <a:gd name="T20" fmla="*/ 189 w 193"/>
                <a:gd name="T21" fmla="*/ 63 h 137"/>
                <a:gd name="T22" fmla="*/ 189 w 193"/>
                <a:gd name="T23" fmla="*/ 60 h 137"/>
                <a:gd name="T24" fmla="*/ 185 w 193"/>
                <a:gd name="T25" fmla="*/ 56 h 137"/>
                <a:gd name="T26" fmla="*/ 185 w 193"/>
                <a:gd name="T27" fmla="*/ 52 h 137"/>
                <a:gd name="T28" fmla="*/ 182 w 193"/>
                <a:gd name="T29" fmla="*/ 37 h 137"/>
                <a:gd name="T30" fmla="*/ 178 w 193"/>
                <a:gd name="T31" fmla="*/ 30 h 137"/>
                <a:gd name="T32" fmla="*/ 178 w 193"/>
                <a:gd name="T33" fmla="*/ 22 h 137"/>
                <a:gd name="T34" fmla="*/ 178 w 193"/>
                <a:gd name="T35" fmla="*/ 19 h 137"/>
                <a:gd name="T36" fmla="*/ 174 w 193"/>
                <a:gd name="T37" fmla="*/ 15 h 137"/>
                <a:gd name="T38" fmla="*/ 163 w 193"/>
                <a:gd name="T39" fmla="*/ 15 h 137"/>
                <a:gd name="T40" fmla="*/ 160 w 193"/>
                <a:gd name="T41" fmla="*/ 11 h 137"/>
                <a:gd name="T42" fmla="*/ 160 w 193"/>
                <a:gd name="T43" fmla="*/ 11 h 137"/>
                <a:gd name="T44" fmla="*/ 152 w 193"/>
                <a:gd name="T45" fmla="*/ 15 h 137"/>
                <a:gd name="T46" fmla="*/ 141 w 193"/>
                <a:gd name="T47" fmla="*/ 11 h 137"/>
                <a:gd name="T48" fmla="*/ 134 w 193"/>
                <a:gd name="T49" fmla="*/ 15 h 137"/>
                <a:gd name="T50" fmla="*/ 126 w 193"/>
                <a:gd name="T51" fmla="*/ 8 h 137"/>
                <a:gd name="T52" fmla="*/ 123 w 193"/>
                <a:gd name="T53" fmla="*/ 4 h 137"/>
                <a:gd name="T54" fmla="*/ 123 w 193"/>
                <a:gd name="T55" fmla="*/ 4 h 137"/>
                <a:gd name="T56" fmla="*/ 119 w 193"/>
                <a:gd name="T57" fmla="*/ 4 h 137"/>
                <a:gd name="T58" fmla="*/ 115 w 193"/>
                <a:gd name="T59" fmla="*/ 4 h 137"/>
                <a:gd name="T60" fmla="*/ 111 w 193"/>
                <a:gd name="T61" fmla="*/ 15 h 137"/>
                <a:gd name="T62" fmla="*/ 108 w 193"/>
                <a:gd name="T63" fmla="*/ 26 h 137"/>
                <a:gd name="T64" fmla="*/ 97 w 193"/>
                <a:gd name="T65" fmla="*/ 37 h 137"/>
                <a:gd name="T66" fmla="*/ 93 w 193"/>
                <a:gd name="T67" fmla="*/ 37 h 137"/>
                <a:gd name="T68" fmla="*/ 82 w 193"/>
                <a:gd name="T69" fmla="*/ 45 h 137"/>
                <a:gd name="T70" fmla="*/ 74 w 193"/>
                <a:gd name="T71" fmla="*/ 48 h 137"/>
                <a:gd name="T72" fmla="*/ 67 w 193"/>
                <a:gd name="T73" fmla="*/ 52 h 137"/>
                <a:gd name="T74" fmla="*/ 63 w 193"/>
                <a:gd name="T75" fmla="*/ 63 h 137"/>
                <a:gd name="T76" fmla="*/ 56 w 193"/>
                <a:gd name="T77" fmla="*/ 71 h 137"/>
                <a:gd name="T78" fmla="*/ 52 w 193"/>
                <a:gd name="T79" fmla="*/ 82 h 137"/>
                <a:gd name="T80" fmla="*/ 52 w 193"/>
                <a:gd name="T81" fmla="*/ 93 h 137"/>
                <a:gd name="T82" fmla="*/ 56 w 193"/>
                <a:gd name="T83" fmla="*/ 97 h 137"/>
                <a:gd name="T84" fmla="*/ 45 w 193"/>
                <a:gd name="T85" fmla="*/ 112 h 137"/>
                <a:gd name="T86" fmla="*/ 37 w 193"/>
                <a:gd name="T87" fmla="*/ 119 h 137"/>
                <a:gd name="T88" fmla="*/ 23 w 193"/>
                <a:gd name="T89" fmla="*/ 130 h 137"/>
                <a:gd name="T90" fmla="*/ 0 w 193"/>
                <a:gd name="T91" fmla="*/ 137 h 137"/>
                <a:gd name="T92" fmla="*/ 67 w 193"/>
                <a:gd name="T93"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3" h="137">
                  <a:moveTo>
                    <a:pt x="67" y="137"/>
                  </a:moveTo>
                  <a:lnTo>
                    <a:pt x="67" y="126"/>
                  </a:lnTo>
                  <a:lnTo>
                    <a:pt x="74" y="123"/>
                  </a:lnTo>
                  <a:lnTo>
                    <a:pt x="78" y="119"/>
                  </a:lnTo>
                  <a:lnTo>
                    <a:pt x="82" y="115"/>
                  </a:lnTo>
                  <a:lnTo>
                    <a:pt x="93" y="112"/>
                  </a:lnTo>
                  <a:lnTo>
                    <a:pt x="97" y="112"/>
                  </a:lnTo>
                  <a:lnTo>
                    <a:pt x="100" y="112"/>
                  </a:lnTo>
                  <a:lnTo>
                    <a:pt x="108" y="112"/>
                  </a:lnTo>
                  <a:lnTo>
                    <a:pt x="111" y="112"/>
                  </a:lnTo>
                  <a:lnTo>
                    <a:pt x="126" y="104"/>
                  </a:lnTo>
                  <a:lnTo>
                    <a:pt x="145" y="93"/>
                  </a:lnTo>
                  <a:lnTo>
                    <a:pt x="156" y="86"/>
                  </a:lnTo>
                  <a:lnTo>
                    <a:pt x="156" y="86"/>
                  </a:lnTo>
                  <a:lnTo>
                    <a:pt x="156" y="78"/>
                  </a:lnTo>
                  <a:lnTo>
                    <a:pt x="160" y="74"/>
                  </a:lnTo>
                  <a:lnTo>
                    <a:pt x="160" y="74"/>
                  </a:lnTo>
                  <a:lnTo>
                    <a:pt x="167" y="67"/>
                  </a:lnTo>
                  <a:lnTo>
                    <a:pt x="171" y="67"/>
                  </a:lnTo>
                  <a:lnTo>
                    <a:pt x="189" y="67"/>
                  </a:lnTo>
                  <a:lnTo>
                    <a:pt x="189" y="63"/>
                  </a:lnTo>
                  <a:lnTo>
                    <a:pt x="189" y="63"/>
                  </a:lnTo>
                  <a:lnTo>
                    <a:pt x="193" y="60"/>
                  </a:lnTo>
                  <a:lnTo>
                    <a:pt x="189" y="60"/>
                  </a:lnTo>
                  <a:lnTo>
                    <a:pt x="189" y="60"/>
                  </a:lnTo>
                  <a:lnTo>
                    <a:pt x="185" y="56"/>
                  </a:lnTo>
                  <a:lnTo>
                    <a:pt x="185" y="56"/>
                  </a:lnTo>
                  <a:lnTo>
                    <a:pt x="185" y="52"/>
                  </a:lnTo>
                  <a:lnTo>
                    <a:pt x="182" y="48"/>
                  </a:lnTo>
                  <a:lnTo>
                    <a:pt x="182" y="37"/>
                  </a:lnTo>
                  <a:lnTo>
                    <a:pt x="178" y="34"/>
                  </a:lnTo>
                  <a:lnTo>
                    <a:pt x="178" y="30"/>
                  </a:lnTo>
                  <a:lnTo>
                    <a:pt x="178" y="26"/>
                  </a:lnTo>
                  <a:lnTo>
                    <a:pt x="178" y="22"/>
                  </a:lnTo>
                  <a:lnTo>
                    <a:pt x="178" y="22"/>
                  </a:lnTo>
                  <a:lnTo>
                    <a:pt x="178" y="19"/>
                  </a:lnTo>
                  <a:lnTo>
                    <a:pt x="174" y="15"/>
                  </a:lnTo>
                  <a:lnTo>
                    <a:pt x="174" y="15"/>
                  </a:lnTo>
                  <a:lnTo>
                    <a:pt x="171" y="15"/>
                  </a:lnTo>
                  <a:lnTo>
                    <a:pt x="163" y="15"/>
                  </a:lnTo>
                  <a:lnTo>
                    <a:pt x="160" y="11"/>
                  </a:lnTo>
                  <a:lnTo>
                    <a:pt x="160" y="11"/>
                  </a:lnTo>
                  <a:lnTo>
                    <a:pt x="160" y="11"/>
                  </a:lnTo>
                  <a:lnTo>
                    <a:pt x="160" y="11"/>
                  </a:lnTo>
                  <a:lnTo>
                    <a:pt x="156" y="11"/>
                  </a:lnTo>
                  <a:lnTo>
                    <a:pt x="152" y="15"/>
                  </a:lnTo>
                  <a:lnTo>
                    <a:pt x="145" y="11"/>
                  </a:lnTo>
                  <a:lnTo>
                    <a:pt x="141" y="11"/>
                  </a:lnTo>
                  <a:lnTo>
                    <a:pt x="137" y="15"/>
                  </a:lnTo>
                  <a:lnTo>
                    <a:pt x="134" y="15"/>
                  </a:lnTo>
                  <a:lnTo>
                    <a:pt x="130" y="15"/>
                  </a:lnTo>
                  <a:lnTo>
                    <a:pt x="126" y="8"/>
                  </a:lnTo>
                  <a:lnTo>
                    <a:pt x="123" y="8"/>
                  </a:lnTo>
                  <a:lnTo>
                    <a:pt x="123" y="4"/>
                  </a:lnTo>
                  <a:lnTo>
                    <a:pt x="123" y="4"/>
                  </a:lnTo>
                  <a:lnTo>
                    <a:pt x="123" y="4"/>
                  </a:lnTo>
                  <a:lnTo>
                    <a:pt x="123" y="0"/>
                  </a:lnTo>
                  <a:lnTo>
                    <a:pt x="119" y="4"/>
                  </a:lnTo>
                  <a:lnTo>
                    <a:pt x="119" y="4"/>
                  </a:lnTo>
                  <a:lnTo>
                    <a:pt x="115" y="4"/>
                  </a:lnTo>
                  <a:lnTo>
                    <a:pt x="111" y="8"/>
                  </a:lnTo>
                  <a:lnTo>
                    <a:pt x="111" y="15"/>
                  </a:lnTo>
                  <a:lnTo>
                    <a:pt x="108" y="19"/>
                  </a:lnTo>
                  <a:lnTo>
                    <a:pt x="108" y="26"/>
                  </a:lnTo>
                  <a:lnTo>
                    <a:pt x="104" y="30"/>
                  </a:lnTo>
                  <a:lnTo>
                    <a:pt x="97" y="37"/>
                  </a:lnTo>
                  <a:lnTo>
                    <a:pt x="97" y="37"/>
                  </a:lnTo>
                  <a:lnTo>
                    <a:pt x="93" y="37"/>
                  </a:lnTo>
                  <a:lnTo>
                    <a:pt x="86" y="41"/>
                  </a:lnTo>
                  <a:lnTo>
                    <a:pt x="82" y="45"/>
                  </a:lnTo>
                  <a:lnTo>
                    <a:pt x="82" y="45"/>
                  </a:lnTo>
                  <a:lnTo>
                    <a:pt x="74" y="48"/>
                  </a:lnTo>
                  <a:lnTo>
                    <a:pt x="71" y="48"/>
                  </a:lnTo>
                  <a:lnTo>
                    <a:pt x="67" y="52"/>
                  </a:lnTo>
                  <a:lnTo>
                    <a:pt x="60" y="56"/>
                  </a:lnTo>
                  <a:lnTo>
                    <a:pt x="63" y="63"/>
                  </a:lnTo>
                  <a:lnTo>
                    <a:pt x="63" y="67"/>
                  </a:lnTo>
                  <a:lnTo>
                    <a:pt x="56" y="71"/>
                  </a:lnTo>
                  <a:lnTo>
                    <a:pt x="52" y="78"/>
                  </a:lnTo>
                  <a:lnTo>
                    <a:pt x="52" y="82"/>
                  </a:lnTo>
                  <a:lnTo>
                    <a:pt x="56" y="89"/>
                  </a:lnTo>
                  <a:lnTo>
                    <a:pt x="52" y="93"/>
                  </a:lnTo>
                  <a:lnTo>
                    <a:pt x="52" y="93"/>
                  </a:lnTo>
                  <a:lnTo>
                    <a:pt x="56" y="97"/>
                  </a:lnTo>
                  <a:lnTo>
                    <a:pt x="56" y="100"/>
                  </a:lnTo>
                  <a:lnTo>
                    <a:pt x="45" y="112"/>
                  </a:lnTo>
                  <a:lnTo>
                    <a:pt x="41" y="115"/>
                  </a:lnTo>
                  <a:lnTo>
                    <a:pt x="37" y="119"/>
                  </a:lnTo>
                  <a:lnTo>
                    <a:pt x="34" y="119"/>
                  </a:lnTo>
                  <a:lnTo>
                    <a:pt x="23" y="130"/>
                  </a:lnTo>
                  <a:lnTo>
                    <a:pt x="4" y="134"/>
                  </a:lnTo>
                  <a:lnTo>
                    <a:pt x="0" y="137"/>
                  </a:lnTo>
                  <a:lnTo>
                    <a:pt x="67" y="137"/>
                  </a:lnTo>
                  <a:lnTo>
                    <a:pt x="67" y="137"/>
                  </a:lnTo>
                  <a:lnTo>
                    <a:pt x="67" y="13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19" name="Freeform 114"/>
            <p:cNvSpPr>
              <a:spLocks/>
            </p:cNvSpPr>
            <p:nvPr/>
          </p:nvSpPr>
          <p:spPr bwMode="auto">
            <a:xfrm>
              <a:off x="3945629" y="2631723"/>
              <a:ext cx="171122" cy="129950"/>
            </a:xfrm>
            <a:custGeom>
              <a:avLst/>
              <a:gdLst>
                <a:gd name="T0" fmla="*/ 133 w 133"/>
                <a:gd name="T1" fmla="*/ 4 h 101"/>
                <a:gd name="T2" fmla="*/ 133 w 133"/>
                <a:gd name="T3" fmla="*/ 0 h 101"/>
                <a:gd name="T4" fmla="*/ 66 w 133"/>
                <a:gd name="T5" fmla="*/ 0 h 101"/>
                <a:gd name="T6" fmla="*/ 63 w 133"/>
                <a:gd name="T7" fmla="*/ 8 h 101"/>
                <a:gd name="T8" fmla="*/ 63 w 133"/>
                <a:gd name="T9" fmla="*/ 15 h 101"/>
                <a:gd name="T10" fmla="*/ 59 w 133"/>
                <a:gd name="T11" fmla="*/ 15 h 101"/>
                <a:gd name="T12" fmla="*/ 48 w 133"/>
                <a:gd name="T13" fmla="*/ 19 h 101"/>
                <a:gd name="T14" fmla="*/ 44 w 133"/>
                <a:gd name="T15" fmla="*/ 23 h 101"/>
                <a:gd name="T16" fmla="*/ 40 w 133"/>
                <a:gd name="T17" fmla="*/ 26 h 101"/>
                <a:gd name="T18" fmla="*/ 44 w 133"/>
                <a:gd name="T19" fmla="*/ 30 h 101"/>
                <a:gd name="T20" fmla="*/ 33 w 133"/>
                <a:gd name="T21" fmla="*/ 41 h 101"/>
                <a:gd name="T22" fmla="*/ 33 w 133"/>
                <a:gd name="T23" fmla="*/ 45 h 101"/>
                <a:gd name="T24" fmla="*/ 26 w 133"/>
                <a:gd name="T25" fmla="*/ 52 h 101"/>
                <a:gd name="T26" fmla="*/ 22 w 133"/>
                <a:gd name="T27" fmla="*/ 56 h 101"/>
                <a:gd name="T28" fmla="*/ 18 w 133"/>
                <a:gd name="T29" fmla="*/ 64 h 101"/>
                <a:gd name="T30" fmla="*/ 18 w 133"/>
                <a:gd name="T31" fmla="*/ 64 h 101"/>
                <a:gd name="T32" fmla="*/ 11 w 133"/>
                <a:gd name="T33" fmla="*/ 71 h 101"/>
                <a:gd name="T34" fmla="*/ 11 w 133"/>
                <a:gd name="T35" fmla="*/ 75 h 101"/>
                <a:gd name="T36" fmla="*/ 15 w 133"/>
                <a:gd name="T37" fmla="*/ 75 h 101"/>
                <a:gd name="T38" fmla="*/ 11 w 133"/>
                <a:gd name="T39" fmla="*/ 75 h 101"/>
                <a:gd name="T40" fmla="*/ 3 w 133"/>
                <a:gd name="T41" fmla="*/ 86 h 101"/>
                <a:gd name="T42" fmla="*/ 3 w 133"/>
                <a:gd name="T43" fmla="*/ 86 h 101"/>
                <a:gd name="T44" fmla="*/ 0 w 133"/>
                <a:gd name="T45" fmla="*/ 90 h 101"/>
                <a:gd name="T46" fmla="*/ 0 w 133"/>
                <a:gd name="T47" fmla="*/ 93 h 101"/>
                <a:gd name="T48" fmla="*/ 0 w 133"/>
                <a:gd name="T49" fmla="*/ 93 h 101"/>
                <a:gd name="T50" fmla="*/ 0 w 133"/>
                <a:gd name="T51" fmla="*/ 101 h 101"/>
                <a:gd name="T52" fmla="*/ 66 w 133"/>
                <a:gd name="T53" fmla="*/ 101 h 101"/>
                <a:gd name="T54" fmla="*/ 66 w 133"/>
                <a:gd name="T55" fmla="*/ 71 h 101"/>
                <a:gd name="T56" fmla="*/ 66 w 133"/>
                <a:gd name="T57" fmla="*/ 67 h 101"/>
                <a:gd name="T58" fmla="*/ 70 w 133"/>
                <a:gd name="T59" fmla="*/ 67 h 101"/>
                <a:gd name="T60" fmla="*/ 74 w 133"/>
                <a:gd name="T61" fmla="*/ 64 h 101"/>
                <a:gd name="T62" fmla="*/ 81 w 133"/>
                <a:gd name="T63" fmla="*/ 64 h 101"/>
                <a:gd name="T64" fmla="*/ 81 w 133"/>
                <a:gd name="T65" fmla="*/ 26 h 101"/>
                <a:gd name="T66" fmla="*/ 133 w 133"/>
                <a:gd name="T67" fmla="*/ 26 h 101"/>
                <a:gd name="T68" fmla="*/ 133 w 133"/>
                <a:gd name="T69" fmla="*/ 4 h 101"/>
                <a:gd name="T70" fmla="*/ 133 w 133"/>
                <a:gd name="T71" fmla="*/ 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3" h="101">
                  <a:moveTo>
                    <a:pt x="133" y="4"/>
                  </a:moveTo>
                  <a:lnTo>
                    <a:pt x="133" y="0"/>
                  </a:lnTo>
                  <a:lnTo>
                    <a:pt x="66" y="0"/>
                  </a:lnTo>
                  <a:lnTo>
                    <a:pt x="63" y="8"/>
                  </a:lnTo>
                  <a:lnTo>
                    <a:pt x="63" y="15"/>
                  </a:lnTo>
                  <a:lnTo>
                    <a:pt x="59" y="15"/>
                  </a:lnTo>
                  <a:lnTo>
                    <a:pt x="48" y="19"/>
                  </a:lnTo>
                  <a:lnTo>
                    <a:pt x="44" y="23"/>
                  </a:lnTo>
                  <a:lnTo>
                    <a:pt x="40" y="26"/>
                  </a:lnTo>
                  <a:lnTo>
                    <a:pt x="44" y="30"/>
                  </a:lnTo>
                  <a:lnTo>
                    <a:pt x="33" y="41"/>
                  </a:lnTo>
                  <a:lnTo>
                    <a:pt x="33" y="45"/>
                  </a:lnTo>
                  <a:lnTo>
                    <a:pt x="26" y="52"/>
                  </a:lnTo>
                  <a:lnTo>
                    <a:pt x="22" y="56"/>
                  </a:lnTo>
                  <a:lnTo>
                    <a:pt x="18" y="64"/>
                  </a:lnTo>
                  <a:lnTo>
                    <a:pt x="18" y="64"/>
                  </a:lnTo>
                  <a:lnTo>
                    <a:pt x="11" y="71"/>
                  </a:lnTo>
                  <a:lnTo>
                    <a:pt x="11" y="75"/>
                  </a:lnTo>
                  <a:lnTo>
                    <a:pt x="15" y="75"/>
                  </a:lnTo>
                  <a:lnTo>
                    <a:pt x="11" y="75"/>
                  </a:lnTo>
                  <a:lnTo>
                    <a:pt x="3" y="86"/>
                  </a:lnTo>
                  <a:lnTo>
                    <a:pt x="3" y="86"/>
                  </a:lnTo>
                  <a:lnTo>
                    <a:pt x="0" y="90"/>
                  </a:lnTo>
                  <a:lnTo>
                    <a:pt x="0" y="93"/>
                  </a:lnTo>
                  <a:lnTo>
                    <a:pt x="0" y="93"/>
                  </a:lnTo>
                  <a:lnTo>
                    <a:pt x="0" y="101"/>
                  </a:lnTo>
                  <a:lnTo>
                    <a:pt x="66" y="101"/>
                  </a:lnTo>
                  <a:lnTo>
                    <a:pt x="66" y="71"/>
                  </a:lnTo>
                  <a:lnTo>
                    <a:pt x="66" y="67"/>
                  </a:lnTo>
                  <a:lnTo>
                    <a:pt x="70" y="67"/>
                  </a:lnTo>
                  <a:lnTo>
                    <a:pt x="74" y="64"/>
                  </a:lnTo>
                  <a:lnTo>
                    <a:pt x="81" y="64"/>
                  </a:lnTo>
                  <a:lnTo>
                    <a:pt x="81" y="26"/>
                  </a:lnTo>
                  <a:lnTo>
                    <a:pt x="133" y="26"/>
                  </a:lnTo>
                  <a:lnTo>
                    <a:pt x="133" y="4"/>
                  </a:lnTo>
                  <a:lnTo>
                    <a:pt x="133"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20" name="Freeform 115"/>
            <p:cNvSpPr>
              <a:spLocks/>
            </p:cNvSpPr>
            <p:nvPr/>
          </p:nvSpPr>
          <p:spPr bwMode="auto">
            <a:xfrm>
              <a:off x="3945629" y="2636870"/>
              <a:ext cx="247033" cy="253467"/>
            </a:xfrm>
            <a:custGeom>
              <a:avLst/>
              <a:gdLst>
                <a:gd name="T0" fmla="*/ 66 w 192"/>
                <a:gd name="T1" fmla="*/ 97 h 197"/>
                <a:gd name="T2" fmla="*/ 66 w 192"/>
                <a:gd name="T3" fmla="*/ 63 h 197"/>
                <a:gd name="T4" fmla="*/ 74 w 192"/>
                <a:gd name="T5" fmla="*/ 60 h 197"/>
                <a:gd name="T6" fmla="*/ 81 w 192"/>
                <a:gd name="T7" fmla="*/ 22 h 197"/>
                <a:gd name="T8" fmla="*/ 133 w 192"/>
                <a:gd name="T9" fmla="*/ 0 h 197"/>
                <a:gd name="T10" fmla="*/ 192 w 192"/>
                <a:gd name="T11" fmla="*/ 37 h 197"/>
                <a:gd name="T12" fmla="*/ 174 w 192"/>
                <a:gd name="T13" fmla="*/ 37 h 197"/>
                <a:gd name="T14" fmla="*/ 192 w 192"/>
                <a:gd name="T15" fmla="*/ 171 h 197"/>
                <a:gd name="T16" fmla="*/ 126 w 192"/>
                <a:gd name="T17" fmla="*/ 186 h 197"/>
                <a:gd name="T18" fmla="*/ 122 w 192"/>
                <a:gd name="T19" fmla="*/ 182 h 197"/>
                <a:gd name="T20" fmla="*/ 118 w 192"/>
                <a:gd name="T21" fmla="*/ 186 h 197"/>
                <a:gd name="T22" fmla="*/ 118 w 192"/>
                <a:gd name="T23" fmla="*/ 178 h 197"/>
                <a:gd name="T24" fmla="*/ 103 w 192"/>
                <a:gd name="T25" fmla="*/ 182 h 197"/>
                <a:gd name="T26" fmla="*/ 100 w 192"/>
                <a:gd name="T27" fmla="*/ 189 h 197"/>
                <a:gd name="T28" fmla="*/ 96 w 192"/>
                <a:gd name="T29" fmla="*/ 178 h 197"/>
                <a:gd name="T30" fmla="*/ 85 w 192"/>
                <a:gd name="T31" fmla="*/ 182 h 197"/>
                <a:gd name="T32" fmla="*/ 85 w 192"/>
                <a:gd name="T33" fmla="*/ 189 h 197"/>
                <a:gd name="T34" fmla="*/ 81 w 192"/>
                <a:gd name="T35" fmla="*/ 193 h 197"/>
                <a:gd name="T36" fmla="*/ 77 w 192"/>
                <a:gd name="T37" fmla="*/ 197 h 197"/>
                <a:gd name="T38" fmla="*/ 70 w 192"/>
                <a:gd name="T39" fmla="*/ 189 h 197"/>
                <a:gd name="T40" fmla="*/ 66 w 192"/>
                <a:gd name="T41" fmla="*/ 186 h 197"/>
                <a:gd name="T42" fmla="*/ 63 w 192"/>
                <a:gd name="T43" fmla="*/ 182 h 197"/>
                <a:gd name="T44" fmla="*/ 59 w 192"/>
                <a:gd name="T45" fmla="*/ 175 h 197"/>
                <a:gd name="T46" fmla="*/ 55 w 192"/>
                <a:gd name="T47" fmla="*/ 175 h 197"/>
                <a:gd name="T48" fmla="*/ 52 w 192"/>
                <a:gd name="T49" fmla="*/ 175 h 197"/>
                <a:gd name="T50" fmla="*/ 48 w 192"/>
                <a:gd name="T51" fmla="*/ 175 h 197"/>
                <a:gd name="T52" fmla="*/ 40 w 192"/>
                <a:gd name="T53" fmla="*/ 167 h 197"/>
                <a:gd name="T54" fmla="*/ 29 w 192"/>
                <a:gd name="T55" fmla="*/ 167 h 197"/>
                <a:gd name="T56" fmla="*/ 15 w 192"/>
                <a:gd name="T57" fmla="*/ 171 h 197"/>
                <a:gd name="T58" fmla="*/ 7 w 192"/>
                <a:gd name="T59" fmla="*/ 175 h 197"/>
                <a:gd name="T60" fmla="*/ 7 w 192"/>
                <a:gd name="T61" fmla="*/ 167 h 197"/>
                <a:gd name="T62" fmla="*/ 11 w 192"/>
                <a:gd name="T63" fmla="*/ 156 h 197"/>
                <a:gd name="T64" fmla="*/ 11 w 192"/>
                <a:gd name="T65" fmla="*/ 130 h 197"/>
                <a:gd name="T66" fmla="*/ 7 w 192"/>
                <a:gd name="T67" fmla="*/ 123 h 197"/>
                <a:gd name="T68" fmla="*/ 11 w 192"/>
                <a:gd name="T69" fmla="*/ 115 h 197"/>
                <a:gd name="T70" fmla="*/ 11 w 192"/>
                <a:gd name="T71" fmla="*/ 111 h 197"/>
                <a:gd name="T72" fmla="*/ 3 w 192"/>
                <a:gd name="T73" fmla="*/ 104 h 197"/>
                <a:gd name="T74" fmla="*/ 3 w 192"/>
                <a:gd name="T75" fmla="*/ 100 h 197"/>
                <a:gd name="T76" fmla="*/ 0 w 192"/>
                <a:gd name="T77" fmla="*/ 100 h 197"/>
                <a:gd name="T78" fmla="*/ 0 w 192"/>
                <a:gd name="T79" fmla="*/ 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2" h="197">
                  <a:moveTo>
                    <a:pt x="0" y="97"/>
                  </a:moveTo>
                  <a:lnTo>
                    <a:pt x="66" y="97"/>
                  </a:lnTo>
                  <a:lnTo>
                    <a:pt x="66" y="67"/>
                  </a:lnTo>
                  <a:lnTo>
                    <a:pt x="66" y="63"/>
                  </a:lnTo>
                  <a:lnTo>
                    <a:pt x="70" y="63"/>
                  </a:lnTo>
                  <a:lnTo>
                    <a:pt x="74" y="60"/>
                  </a:lnTo>
                  <a:lnTo>
                    <a:pt x="81" y="60"/>
                  </a:lnTo>
                  <a:lnTo>
                    <a:pt x="81" y="22"/>
                  </a:lnTo>
                  <a:lnTo>
                    <a:pt x="133" y="22"/>
                  </a:lnTo>
                  <a:lnTo>
                    <a:pt x="133" y="0"/>
                  </a:lnTo>
                  <a:lnTo>
                    <a:pt x="192" y="37"/>
                  </a:lnTo>
                  <a:lnTo>
                    <a:pt x="192" y="37"/>
                  </a:lnTo>
                  <a:lnTo>
                    <a:pt x="192" y="37"/>
                  </a:lnTo>
                  <a:lnTo>
                    <a:pt x="174" y="37"/>
                  </a:lnTo>
                  <a:lnTo>
                    <a:pt x="185" y="171"/>
                  </a:lnTo>
                  <a:lnTo>
                    <a:pt x="192" y="171"/>
                  </a:lnTo>
                  <a:lnTo>
                    <a:pt x="185" y="186"/>
                  </a:lnTo>
                  <a:lnTo>
                    <a:pt x="126" y="186"/>
                  </a:lnTo>
                  <a:lnTo>
                    <a:pt x="126" y="186"/>
                  </a:lnTo>
                  <a:lnTo>
                    <a:pt x="122" y="182"/>
                  </a:lnTo>
                  <a:lnTo>
                    <a:pt x="122" y="182"/>
                  </a:lnTo>
                  <a:lnTo>
                    <a:pt x="118" y="186"/>
                  </a:lnTo>
                  <a:lnTo>
                    <a:pt x="118" y="186"/>
                  </a:lnTo>
                  <a:lnTo>
                    <a:pt x="118" y="178"/>
                  </a:lnTo>
                  <a:lnTo>
                    <a:pt x="111" y="178"/>
                  </a:lnTo>
                  <a:lnTo>
                    <a:pt x="103" y="182"/>
                  </a:lnTo>
                  <a:lnTo>
                    <a:pt x="100" y="189"/>
                  </a:lnTo>
                  <a:lnTo>
                    <a:pt x="100" y="189"/>
                  </a:lnTo>
                  <a:lnTo>
                    <a:pt x="96" y="182"/>
                  </a:lnTo>
                  <a:lnTo>
                    <a:pt x="96" y="178"/>
                  </a:lnTo>
                  <a:lnTo>
                    <a:pt x="92" y="178"/>
                  </a:lnTo>
                  <a:lnTo>
                    <a:pt x="85" y="182"/>
                  </a:lnTo>
                  <a:lnTo>
                    <a:pt x="85" y="186"/>
                  </a:lnTo>
                  <a:lnTo>
                    <a:pt x="85" y="189"/>
                  </a:lnTo>
                  <a:lnTo>
                    <a:pt x="85" y="193"/>
                  </a:lnTo>
                  <a:lnTo>
                    <a:pt x="81" y="193"/>
                  </a:lnTo>
                  <a:lnTo>
                    <a:pt x="77" y="197"/>
                  </a:lnTo>
                  <a:lnTo>
                    <a:pt x="77" y="197"/>
                  </a:lnTo>
                  <a:lnTo>
                    <a:pt x="74" y="193"/>
                  </a:lnTo>
                  <a:lnTo>
                    <a:pt x="70" y="189"/>
                  </a:lnTo>
                  <a:lnTo>
                    <a:pt x="66" y="189"/>
                  </a:lnTo>
                  <a:lnTo>
                    <a:pt x="66" y="186"/>
                  </a:lnTo>
                  <a:lnTo>
                    <a:pt x="63" y="186"/>
                  </a:lnTo>
                  <a:lnTo>
                    <a:pt x="63" y="182"/>
                  </a:lnTo>
                  <a:lnTo>
                    <a:pt x="59" y="178"/>
                  </a:lnTo>
                  <a:lnTo>
                    <a:pt x="59" y="175"/>
                  </a:lnTo>
                  <a:lnTo>
                    <a:pt x="59" y="175"/>
                  </a:lnTo>
                  <a:lnTo>
                    <a:pt x="55" y="175"/>
                  </a:lnTo>
                  <a:lnTo>
                    <a:pt x="55" y="175"/>
                  </a:lnTo>
                  <a:lnTo>
                    <a:pt x="52" y="175"/>
                  </a:lnTo>
                  <a:lnTo>
                    <a:pt x="48" y="175"/>
                  </a:lnTo>
                  <a:lnTo>
                    <a:pt x="48" y="175"/>
                  </a:lnTo>
                  <a:lnTo>
                    <a:pt x="44" y="171"/>
                  </a:lnTo>
                  <a:lnTo>
                    <a:pt x="40" y="167"/>
                  </a:lnTo>
                  <a:lnTo>
                    <a:pt x="33" y="167"/>
                  </a:lnTo>
                  <a:lnTo>
                    <a:pt x="29" y="167"/>
                  </a:lnTo>
                  <a:lnTo>
                    <a:pt x="22" y="167"/>
                  </a:lnTo>
                  <a:lnTo>
                    <a:pt x="15" y="171"/>
                  </a:lnTo>
                  <a:lnTo>
                    <a:pt x="11" y="175"/>
                  </a:lnTo>
                  <a:lnTo>
                    <a:pt x="7" y="175"/>
                  </a:lnTo>
                  <a:lnTo>
                    <a:pt x="3" y="175"/>
                  </a:lnTo>
                  <a:lnTo>
                    <a:pt x="7" y="167"/>
                  </a:lnTo>
                  <a:lnTo>
                    <a:pt x="7" y="160"/>
                  </a:lnTo>
                  <a:lnTo>
                    <a:pt x="11" y="156"/>
                  </a:lnTo>
                  <a:lnTo>
                    <a:pt x="15" y="145"/>
                  </a:lnTo>
                  <a:lnTo>
                    <a:pt x="11" y="130"/>
                  </a:lnTo>
                  <a:lnTo>
                    <a:pt x="7" y="123"/>
                  </a:lnTo>
                  <a:lnTo>
                    <a:pt x="7" y="123"/>
                  </a:lnTo>
                  <a:lnTo>
                    <a:pt x="11" y="123"/>
                  </a:lnTo>
                  <a:lnTo>
                    <a:pt x="11" y="115"/>
                  </a:lnTo>
                  <a:lnTo>
                    <a:pt x="11" y="111"/>
                  </a:lnTo>
                  <a:lnTo>
                    <a:pt x="11" y="111"/>
                  </a:lnTo>
                  <a:lnTo>
                    <a:pt x="7" y="104"/>
                  </a:lnTo>
                  <a:lnTo>
                    <a:pt x="3" y="104"/>
                  </a:lnTo>
                  <a:lnTo>
                    <a:pt x="3" y="104"/>
                  </a:lnTo>
                  <a:lnTo>
                    <a:pt x="3" y="100"/>
                  </a:lnTo>
                  <a:lnTo>
                    <a:pt x="0" y="104"/>
                  </a:lnTo>
                  <a:lnTo>
                    <a:pt x="0" y="100"/>
                  </a:lnTo>
                  <a:lnTo>
                    <a:pt x="0" y="97"/>
                  </a:lnTo>
                  <a:lnTo>
                    <a:pt x="0" y="9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21" name="Freeform 116"/>
            <p:cNvSpPr>
              <a:spLocks/>
            </p:cNvSpPr>
            <p:nvPr/>
          </p:nvSpPr>
          <p:spPr bwMode="auto">
            <a:xfrm>
              <a:off x="4044701" y="2684476"/>
              <a:ext cx="343531" cy="292066"/>
            </a:xfrm>
            <a:custGeom>
              <a:avLst/>
              <a:gdLst>
                <a:gd name="T0" fmla="*/ 8 w 267"/>
                <a:gd name="T1" fmla="*/ 156 h 227"/>
                <a:gd name="T2" fmla="*/ 8 w 267"/>
                <a:gd name="T3" fmla="*/ 145 h 227"/>
                <a:gd name="T4" fmla="*/ 19 w 267"/>
                <a:gd name="T5" fmla="*/ 145 h 227"/>
                <a:gd name="T6" fmla="*/ 26 w 267"/>
                <a:gd name="T7" fmla="*/ 145 h 227"/>
                <a:gd name="T8" fmla="*/ 41 w 267"/>
                <a:gd name="T9" fmla="*/ 149 h 227"/>
                <a:gd name="T10" fmla="*/ 45 w 267"/>
                <a:gd name="T11" fmla="*/ 145 h 227"/>
                <a:gd name="T12" fmla="*/ 108 w 267"/>
                <a:gd name="T13" fmla="*/ 149 h 227"/>
                <a:gd name="T14" fmla="*/ 97 w 267"/>
                <a:gd name="T15" fmla="*/ 0 h 227"/>
                <a:gd name="T16" fmla="*/ 226 w 267"/>
                <a:gd name="T17" fmla="*/ 74 h 227"/>
                <a:gd name="T18" fmla="*/ 241 w 267"/>
                <a:gd name="T19" fmla="*/ 78 h 227"/>
                <a:gd name="T20" fmla="*/ 249 w 267"/>
                <a:gd name="T21" fmla="*/ 82 h 227"/>
                <a:gd name="T22" fmla="*/ 249 w 267"/>
                <a:gd name="T23" fmla="*/ 93 h 227"/>
                <a:gd name="T24" fmla="*/ 267 w 267"/>
                <a:gd name="T25" fmla="*/ 93 h 227"/>
                <a:gd name="T26" fmla="*/ 263 w 267"/>
                <a:gd name="T27" fmla="*/ 134 h 227"/>
                <a:gd name="T28" fmla="*/ 260 w 267"/>
                <a:gd name="T29" fmla="*/ 145 h 227"/>
                <a:gd name="T30" fmla="*/ 241 w 267"/>
                <a:gd name="T31" fmla="*/ 149 h 227"/>
                <a:gd name="T32" fmla="*/ 226 w 267"/>
                <a:gd name="T33" fmla="*/ 152 h 227"/>
                <a:gd name="T34" fmla="*/ 208 w 267"/>
                <a:gd name="T35" fmla="*/ 156 h 227"/>
                <a:gd name="T36" fmla="*/ 204 w 267"/>
                <a:gd name="T37" fmla="*/ 156 h 227"/>
                <a:gd name="T38" fmla="*/ 189 w 267"/>
                <a:gd name="T39" fmla="*/ 152 h 227"/>
                <a:gd name="T40" fmla="*/ 174 w 267"/>
                <a:gd name="T41" fmla="*/ 160 h 227"/>
                <a:gd name="T42" fmla="*/ 152 w 267"/>
                <a:gd name="T43" fmla="*/ 175 h 227"/>
                <a:gd name="T44" fmla="*/ 134 w 267"/>
                <a:gd name="T45" fmla="*/ 178 h 227"/>
                <a:gd name="T46" fmla="*/ 130 w 267"/>
                <a:gd name="T47" fmla="*/ 186 h 227"/>
                <a:gd name="T48" fmla="*/ 119 w 267"/>
                <a:gd name="T49" fmla="*/ 201 h 227"/>
                <a:gd name="T50" fmla="*/ 115 w 267"/>
                <a:gd name="T51" fmla="*/ 208 h 227"/>
                <a:gd name="T52" fmla="*/ 112 w 267"/>
                <a:gd name="T53" fmla="*/ 215 h 227"/>
                <a:gd name="T54" fmla="*/ 112 w 267"/>
                <a:gd name="T55" fmla="*/ 223 h 227"/>
                <a:gd name="T56" fmla="*/ 100 w 267"/>
                <a:gd name="T57" fmla="*/ 223 h 227"/>
                <a:gd name="T58" fmla="*/ 93 w 267"/>
                <a:gd name="T59" fmla="*/ 223 h 227"/>
                <a:gd name="T60" fmla="*/ 82 w 267"/>
                <a:gd name="T61" fmla="*/ 227 h 227"/>
                <a:gd name="T62" fmla="*/ 75 w 267"/>
                <a:gd name="T63" fmla="*/ 227 h 227"/>
                <a:gd name="T64" fmla="*/ 67 w 267"/>
                <a:gd name="T65" fmla="*/ 223 h 227"/>
                <a:gd name="T66" fmla="*/ 67 w 267"/>
                <a:gd name="T67" fmla="*/ 215 h 227"/>
                <a:gd name="T68" fmla="*/ 60 w 267"/>
                <a:gd name="T69" fmla="*/ 219 h 227"/>
                <a:gd name="T70" fmla="*/ 63 w 267"/>
                <a:gd name="T71" fmla="*/ 208 h 227"/>
                <a:gd name="T72" fmla="*/ 60 w 267"/>
                <a:gd name="T73" fmla="*/ 204 h 227"/>
                <a:gd name="T74" fmla="*/ 52 w 267"/>
                <a:gd name="T75" fmla="*/ 197 h 227"/>
                <a:gd name="T76" fmla="*/ 45 w 267"/>
                <a:gd name="T77" fmla="*/ 197 h 227"/>
                <a:gd name="T78" fmla="*/ 37 w 267"/>
                <a:gd name="T79" fmla="*/ 201 h 227"/>
                <a:gd name="T80" fmla="*/ 26 w 267"/>
                <a:gd name="T81" fmla="*/ 201 h 227"/>
                <a:gd name="T82" fmla="*/ 19 w 267"/>
                <a:gd name="T83" fmla="*/ 201 h 227"/>
                <a:gd name="T84" fmla="*/ 19 w 267"/>
                <a:gd name="T85" fmla="*/ 193 h 227"/>
                <a:gd name="T86" fmla="*/ 15 w 267"/>
                <a:gd name="T87" fmla="*/ 189 h 227"/>
                <a:gd name="T88" fmla="*/ 12 w 267"/>
                <a:gd name="T89" fmla="*/ 182 h 227"/>
                <a:gd name="T90" fmla="*/ 8 w 267"/>
                <a:gd name="T91" fmla="*/ 178 h 227"/>
                <a:gd name="T92" fmla="*/ 0 w 267"/>
                <a:gd name="T93" fmla="*/ 171 h 227"/>
                <a:gd name="T94" fmla="*/ 0 w 267"/>
                <a:gd name="T95" fmla="*/ 1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7" h="227">
                  <a:moveTo>
                    <a:pt x="0" y="160"/>
                  </a:moveTo>
                  <a:lnTo>
                    <a:pt x="4" y="156"/>
                  </a:lnTo>
                  <a:lnTo>
                    <a:pt x="8" y="156"/>
                  </a:lnTo>
                  <a:lnTo>
                    <a:pt x="8" y="152"/>
                  </a:lnTo>
                  <a:lnTo>
                    <a:pt x="8" y="149"/>
                  </a:lnTo>
                  <a:lnTo>
                    <a:pt x="8" y="145"/>
                  </a:lnTo>
                  <a:lnTo>
                    <a:pt x="15" y="141"/>
                  </a:lnTo>
                  <a:lnTo>
                    <a:pt x="19" y="141"/>
                  </a:lnTo>
                  <a:lnTo>
                    <a:pt x="19" y="145"/>
                  </a:lnTo>
                  <a:lnTo>
                    <a:pt x="23" y="152"/>
                  </a:lnTo>
                  <a:lnTo>
                    <a:pt x="23" y="152"/>
                  </a:lnTo>
                  <a:lnTo>
                    <a:pt x="26" y="145"/>
                  </a:lnTo>
                  <a:lnTo>
                    <a:pt x="34" y="141"/>
                  </a:lnTo>
                  <a:lnTo>
                    <a:pt x="41" y="141"/>
                  </a:lnTo>
                  <a:lnTo>
                    <a:pt x="41" y="149"/>
                  </a:lnTo>
                  <a:lnTo>
                    <a:pt x="41" y="149"/>
                  </a:lnTo>
                  <a:lnTo>
                    <a:pt x="45" y="145"/>
                  </a:lnTo>
                  <a:lnTo>
                    <a:pt x="45" y="145"/>
                  </a:lnTo>
                  <a:lnTo>
                    <a:pt x="49" y="149"/>
                  </a:lnTo>
                  <a:lnTo>
                    <a:pt x="49" y="149"/>
                  </a:lnTo>
                  <a:lnTo>
                    <a:pt x="108" y="149"/>
                  </a:lnTo>
                  <a:lnTo>
                    <a:pt x="115" y="134"/>
                  </a:lnTo>
                  <a:lnTo>
                    <a:pt x="108" y="134"/>
                  </a:lnTo>
                  <a:lnTo>
                    <a:pt x="97" y="0"/>
                  </a:lnTo>
                  <a:lnTo>
                    <a:pt x="115" y="0"/>
                  </a:lnTo>
                  <a:lnTo>
                    <a:pt x="223" y="67"/>
                  </a:lnTo>
                  <a:lnTo>
                    <a:pt x="226" y="74"/>
                  </a:lnTo>
                  <a:lnTo>
                    <a:pt x="230" y="74"/>
                  </a:lnTo>
                  <a:lnTo>
                    <a:pt x="234" y="74"/>
                  </a:lnTo>
                  <a:lnTo>
                    <a:pt x="241" y="78"/>
                  </a:lnTo>
                  <a:lnTo>
                    <a:pt x="241" y="78"/>
                  </a:lnTo>
                  <a:lnTo>
                    <a:pt x="245" y="82"/>
                  </a:lnTo>
                  <a:lnTo>
                    <a:pt x="249" y="82"/>
                  </a:lnTo>
                  <a:lnTo>
                    <a:pt x="249" y="86"/>
                  </a:lnTo>
                  <a:lnTo>
                    <a:pt x="249" y="89"/>
                  </a:lnTo>
                  <a:lnTo>
                    <a:pt x="249" y="93"/>
                  </a:lnTo>
                  <a:lnTo>
                    <a:pt x="252" y="93"/>
                  </a:lnTo>
                  <a:lnTo>
                    <a:pt x="260" y="93"/>
                  </a:lnTo>
                  <a:lnTo>
                    <a:pt x="267" y="93"/>
                  </a:lnTo>
                  <a:lnTo>
                    <a:pt x="267" y="93"/>
                  </a:lnTo>
                  <a:lnTo>
                    <a:pt x="267" y="119"/>
                  </a:lnTo>
                  <a:lnTo>
                    <a:pt x="263" y="134"/>
                  </a:lnTo>
                  <a:lnTo>
                    <a:pt x="263" y="134"/>
                  </a:lnTo>
                  <a:lnTo>
                    <a:pt x="263" y="141"/>
                  </a:lnTo>
                  <a:lnTo>
                    <a:pt x="260" y="145"/>
                  </a:lnTo>
                  <a:lnTo>
                    <a:pt x="252" y="149"/>
                  </a:lnTo>
                  <a:lnTo>
                    <a:pt x="249" y="149"/>
                  </a:lnTo>
                  <a:lnTo>
                    <a:pt x="241" y="149"/>
                  </a:lnTo>
                  <a:lnTo>
                    <a:pt x="237" y="152"/>
                  </a:lnTo>
                  <a:lnTo>
                    <a:pt x="234" y="152"/>
                  </a:lnTo>
                  <a:lnTo>
                    <a:pt x="226" y="152"/>
                  </a:lnTo>
                  <a:lnTo>
                    <a:pt x="223" y="156"/>
                  </a:lnTo>
                  <a:lnTo>
                    <a:pt x="219" y="156"/>
                  </a:lnTo>
                  <a:lnTo>
                    <a:pt x="208" y="156"/>
                  </a:lnTo>
                  <a:lnTo>
                    <a:pt x="204" y="156"/>
                  </a:lnTo>
                  <a:lnTo>
                    <a:pt x="204" y="156"/>
                  </a:lnTo>
                  <a:lnTo>
                    <a:pt x="204" y="156"/>
                  </a:lnTo>
                  <a:lnTo>
                    <a:pt x="200" y="152"/>
                  </a:lnTo>
                  <a:lnTo>
                    <a:pt x="197" y="152"/>
                  </a:lnTo>
                  <a:lnTo>
                    <a:pt x="189" y="152"/>
                  </a:lnTo>
                  <a:lnTo>
                    <a:pt x="182" y="156"/>
                  </a:lnTo>
                  <a:lnTo>
                    <a:pt x="178" y="156"/>
                  </a:lnTo>
                  <a:lnTo>
                    <a:pt x="174" y="160"/>
                  </a:lnTo>
                  <a:lnTo>
                    <a:pt x="160" y="167"/>
                  </a:lnTo>
                  <a:lnTo>
                    <a:pt x="152" y="171"/>
                  </a:lnTo>
                  <a:lnTo>
                    <a:pt x="152" y="175"/>
                  </a:lnTo>
                  <a:lnTo>
                    <a:pt x="141" y="178"/>
                  </a:lnTo>
                  <a:lnTo>
                    <a:pt x="141" y="178"/>
                  </a:lnTo>
                  <a:lnTo>
                    <a:pt x="134" y="178"/>
                  </a:lnTo>
                  <a:lnTo>
                    <a:pt x="134" y="178"/>
                  </a:lnTo>
                  <a:lnTo>
                    <a:pt x="134" y="178"/>
                  </a:lnTo>
                  <a:lnTo>
                    <a:pt x="130" y="186"/>
                  </a:lnTo>
                  <a:lnTo>
                    <a:pt x="130" y="186"/>
                  </a:lnTo>
                  <a:lnTo>
                    <a:pt x="126" y="193"/>
                  </a:lnTo>
                  <a:lnTo>
                    <a:pt x="119" y="201"/>
                  </a:lnTo>
                  <a:lnTo>
                    <a:pt x="115" y="204"/>
                  </a:lnTo>
                  <a:lnTo>
                    <a:pt x="115" y="204"/>
                  </a:lnTo>
                  <a:lnTo>
                    <a:pt x="115" y="208"/>
                  </a:lnTo>
                  <a:lnTo>
                    <a:pt x="115" y="212"/>
                  </a:lnTo>
                  <a:lnTo>
                    <a:pt x="112" y="212"/>
                  </a:lnTo>
                  <a:lnTo>
                    <a:pt x="112" y="215"/>
                  </a:lnTo>
                  <a:lnTo>
                    <a:pt x="112" y="219"/>
                  </a:lnTo>
                  <a:lnTo>
                    <a:pt x="112" y="223"/>
                  </a:lnTo>
                  <a:lnTo>
                    <a:pt x="112" y="223"/>
                  </a:lnTo>
                  <a:lnTo>
                    <a:pt x="108" y="227"/>
                  </a:lnTo>
                  <a:lnTo>
                    <a:pt x="100" y="227"/>
                  </a:lnTo>
                  <a:lnTo>
                    <a:pt x="100" y="223"/>
                  </a:lnTo>
                  <a:lnTo>
                    <a:pt x="100" y="223"/>
                  </a:lnTo>
                  <a:lnTo>
                    <a:pt x="97" y="223"/>
                  </a:lnTo>
                  <a:lnTo>
                    <a:pt x="93" y="223"/>
                  </a:lnTo>
                  <a:lnTo>
                    <a:pt x="93" y="223"/>
                  </a:lnTo>
                  <a:lnTo>
                    <a:pt x="89" y="227"/>
                  </a:lnTo>
                  <a:lnTo>
                    <a:pt x="82" y="227"/>
                  </a:lnTo>
                  <a:lnTo>
                    <a:pt x="78" y="223"/>
                  </a:lnTo>
                  <a:lnTo>
                    <a:pt x="78" y="223"/>
                  </a:lnTo>
                  <a:lnTo>
                    <a:pt x="75" y="227"/>
                  </a:lnTo>
                  <a:lnTo>
                    <a:pt x="75" y="223"/>
                  </a:lnTo>
                  <a:lnTo>
                    <a:pt x="71" y="223"/>
                  </a:lnTo>
                  <a:lnTo>
                    <a:pt x="67" y="223"/>
                  </a:lnTo>
                  <a:lnTo>
                    <a:pt x="67" y="219"/>
                  </a:lnTo>
                  <a:lnTo>
                    <a:pt x="67" y="219"/>
                  </a:lnTo>
                  <a:lnTo>
                    <a:pt x="67" y="215"/>
                  </a:lnTo>
                  <a:lnTo>
                    <a:pt x="63" y="215"/>
                  </a:lnTo>
                  <a:lnTo>
                    <a:pt x="63" y="219"/>
                  </a:lnTo>
                  <a:lnTo>
                    <a:pt x="60" y="219"/>
                  </a:lnTo>
                  <a:lnTo>
                    <a:pt x="60" y="215"/>
                  </a:lnTo>
                  <a:lnTo>
                    <a:pt x="63" y="212"/>
                  </a:lnTo>
                  <a:lnTo>
                    <a:pt x="63" y="208"/>
                  </a:lnTo>
                  <a:lnTo>
                    <a:pt x="60" y="208"/>
                  </a:lnTo>
                  <a:lnTo>
                    <a:pt x="60" y="208"/>
                  </a:lnTo>
                  <a:lnTo>
                    <a:pt x="60" y="204"/>
                  </a:lnTo>
                  <a:lnTo>
                    <a:pt x="56" y="201"/>
                  </a:lnTo>
                  <a:lnTo>
                    <a:pt x="52" y="197"/>
                  </a:lnTo>
                  <a:lnTo>
                    <a:pt x="52" y="197"/>
                  </a:lnTo>
                  <a:lnTo>
                    <a:pt x="52" y="197"/>
                  </a:lnTo>
                  <a:lnTo>
                    <a:pt x="49" y="197"/>
                  </a:lnTo>
                  <a:lnTo>
                    <a:pt x="45" y="197"/>
                  </a:lnTo>
                  <a:lnTo>
                    <a:pt x="41" y="197"/>
                  </a:lnTo>
                  <a:lnTo>
                    <a:pt x="37" y="201"/>
                  </a:lnTo>
                  <a:lnTo>
                    <a:pt x="37" y="201"/>
                  </a:lnTo>
                  <a:lnTo>
                    <a:pt x="34" y="201"/>
                  </a:lnTo>
                  <a:lnTo>
                    <a:pt x="30" y="201"/>
                  </a:lnTo>
                  <a:lnTo>
                    <a:pt x="26" y="201"/>
                  </a:lnTo>
                  <a:lnTo>
                    <a:pt x="23" y="201"/>
                  </a:lnTo>
                  <a:lnTo>
                    <a:pt x="19" y="201"/>
                  </a:lnTo>
                  <a:lnTo>
                    <a:pt x="19" y="201"/>
                  </a:lnTo>
                  <a:lnTo>
                    <a:pt x="19" y="201"/>
                  </a:lnTo>
                  <a:lnTo>
                    <a:pt x="19" y="197"/>
                  </a:lnTo>
                  <a:lnTo>
                    <a:pt x="19" y="193"/>
                  </a:lnTo>
                  <a:lnTo>
                    <a:pt x="15" y="193"/>
                  </a:lnTo>
                  <a:lnTo>
                    <a:pt x="15" y="189"/>
                  </a:lnTo>
                  <a:lnTo>
                    <a:pt x="15" y="189"/>
                  </a:lnTo>
                  <a:lnTo>
                    <a:pt x="15" y="186"/>
                  </a:lnTo>
                  <a:lnTo>
                    <a:pt x="12" y="186"/>
                  </a:lnTo>
                  <a:lnTo>
                    <a:pt x="12" y="182"/>
                  </a:lnTo>
                  <a:lnTo>
                    <a:pt x="12" y="182"/>
                  </a:lnTo>
                  <a:lnTo>
                    <a:pt x="8" y="182"/>
                  </a:lnTo>
                  <a:lnTo>
                    <a:pt x="8" y="178"/>
                  </a:lnTo>
                  <a:lnTo>
                    <a:pt x="4" y="175"/>
                  </a:lnTo>
                  <a:lnTo>
                    <a:pt x="0" y="175"/>
                  </a:lnTo>
                  <a:lnTo>
                    <a:pt x="0" y="171"/>
                  </a:lnTo>
                  <a:lnTo>
                    <a:pt x="0" y="164"/>
                  </a:lnTo>
                  <a:lnTo>
                    <a:pt x="0" y="164"/>
                  </a:lnTo>
                  <a:lnTo>
                    <a:pt x="0" y="160"/>
                  </a:lnTo>
                  <a:lnTo>
                    <a:pt x="0" y="16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22" name="Freeform 117"/>
            <p:cNvSpPr>
              <a:spLocks/>
            </p:cNvSpPr>
            <p:nvPr/>
          </p:nvSpPr>
          <p:spPr bwMode="auto">
            <a:xfrm>
              <a:off x="4188802" y="2880044"/>
              <a:ext cx="160829" cy="105504"/>
            </a:xfrm>
            <a:custGeom>
              <a:avLst/>
              <a:gdLst>
                <a:gd name="T0" fmla="*/ 0 w 125"/>
                <a:gd name="T1" fmla="*/ 67 h 82"/>
                <a:gd name="T2" fmla="*/ 0 w 125"/>
                <a:gd name="T3" fmla="*/ 60 h 82"/>
                <a:gd name="T4" fmla="*/ 3 w 125"/>
                <a:gd name="T5" fmla="*/ 56 h 82"/>
                <a:gd name="T6" fmla="*/ 3 w 125"/>
                <a:gd name="T7" fmla="*/ 52 h 82"/>
                <a:gd name="T8" fmla="*/ 14 w 125"/>
                <a:gd name="T9" fmla="*/ 41 h 82"/>
                <a:gd name="T10" fmla="*/ 18 w 125"/>
                <a:gd name="T11" fmla="*/ 34 h 82"/>
                <a:gd name="T12" fmla="*/ 22 w 125"/>
                <a:gd name="T13" fmla="*/ 26 h 82"/>
                <a:gd name="T14" fmla="*/ 29 w 125"/>
                <a:gd name="T15" fmla="*/ 26 h 82"/>
                <a:gd name="T16" fmla="*/ 40 w 125"/>
                <a:gd name="T17" fmla="*/ 23 h 82"/>
                <a:gd name="T18" fmla="*/ 48 w 125"/>
                <a:gd name="T19" fmla="*/ 15 h 82"/>
                <a:gd name="T20" fmla="*/ 66 w 125"/>
                <a:gd name="T21" fmla="*/ 4 h 82"/>
                <a:gd name="T22" fmla="*/ 77 w 125"/>
                <a:gd name="T23" fmla="*/ 0 h 82"/>
                <a:gd name="T24" fmla="*/ 88 w 125"/>
                <a:gd name="T25" fmla="*/ 0 h 82"/>
                <a:gd name="T26" fmla="*/ 92 w 125"/>
                <a:gd name="T27" fmla="*/ 4 h 82"/>
                <a:gd name="T28" fmla="*/ 92 w 125"/>
                <a:gd name="T29" fmla="*/ 8 h 82"/>
                <a:gd name="T30" fmla="*/ 88 w 125"/>
                <a:gd name="T31" fmla="*/ 15 h 82"/>
                <a:gd name="T32" fmla="*/ 103 w 125"/>
                <a:gd name="T33" fmla="*/ 30 h 82"/>
                <a:gd name="T34" fmla="*/ 118 w 125"/>
                <a:gd name="T35" fmla="*/ 34 h 82"/>
                <a:gd name="T36" fmla="*/ 118 w 125"/>
                <a:gd name="T37" fmla="*/ 34 h 82"/>
                <a:gd name="T38" fmla="*/ 122 w 125"/>
                <a:gd name="T39" fmla="*/ 37 h 82"/>
                <a:gd name="T40" fmla="*/ 122 w 125"/>
                <a:gd name="T41" fmla="*/ 45 h 82"/>
                <a:gd name="T42" fmla="*/ 125 w 125"/>
                <a:gd name="T43" fmla="*/ 49 h 82"/>
                <a:gd name="T44" fmla="*/ 118 w 125"/>
                <a:gd name="T45" fmla="*/ 52 h 82"/>
                <a:gd name="T46" fmla="*/ 111 w 125"/>
                <a:gd name="T47" fmla="*/ 52 h 82"/>
                <a:gd name="T48" fmla="*/ 107 w 125"/>
                <a:gd name="T49" fmla="*/ 56 h 82"/>
                <a:gd name="T50" fmla="*/ 107 w 125"/>
                <a:gd name="T51" fmla="*/ 63 h 82"/>
                <a:gd name="T52" fmla="*/ 100 w 125"/>
                <a:gd name="T53" fmla="*/ 63 h 82"/>
                <a:gd name="T54" fmla="*/ 81 w 125"/>
                <a:gd name="T55" fmla="*/ 60 h 82"/>
                <a:gd name="T56" fmla="*/ 81 w 125"/>
                <a:gd name="T57" fmla="*/ 60 h 82"/>
                <a:gd name="T58" fmla="*/ 74 w 125"/>
                <a:gd name="T59" fmla="*/ 63 h 82"/>
                <a:gd name="T60" fmla="*/ 59 w 125"/>
                <a:gd name="T61" fmla="*/ 63 h 82"/>
                <a:gd name="T62" fmla="*/ 44 w 125"/>
                <a:gd name="T63" fmla="*/ 63 h 82"/>
                <a:gd name="T64" fmla="*/ 40 w 125"/>
                <a:gd name="T65" fmla="*/ 67 h 82"/>
                <a:gd name="T66" fmla="*/ 40 w 125"/>
                <a:gd name="T67" fmla="*/ 75 h 82"/>
                <a:gd name="T68" fmla="*/ 44 w 125"/>
                <a:gd name="T69" fmla="*/ 82 h 82"/>
                <a:gd name="T70" fmla="*/ 37 w 125"/>
                <a:gd name="T71" fmla="*/ 78 h 82"/>
                <a:gd name="T72" fmla="*/ 33 w 125"/>
                <a:gd name="T73" fmla="*/ 82 h 82"/>
                <a:gd name="T74" fmla="*/ 22 w 125"/>
                <a:gd name="T75" fmla="*/ 78 h 82"/>
                <a:gd name="T76" fmla="*/ 18 w 125"/>
                <a:gd name="T77" fmla="*/ 75 h 82"/>
                <a:gd name="T78" fmla="*/ 14 w 125"/>
                <a:gd name="T79" fmla="*/ 75 h 82"/>
                <a:gd name="T80" fmla="*/ 7 w 125"/>
                <a:gd name="T81" fmla="*/ 71 h 82"/>
                <a:gd name="T82" fmla="*/ 0 w 125"/>
                <a:gd name="T83" fmla="*/ 7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82">
                  <a:moveTo>
                    <a:pt x="0" y="71"/>
                  </a:moveTo>
                  <a:lnTo>
                    <a:pt x="0" y="67"/>
                  </a:lnTo>
                  <a:lnTo>
                    <a:pt x="0" y="63"/>
                  </a:lnTo>
                  <a:lnTo>
                    <a:pt x="0" y="60"/>
                  </a:lnTo>
                  <a:lnTo>
                    <a:pt x="3" y="60"/>
                  </a:lnTo>
                  <a:lnTo>
                    <a:pt x="3" y="56"/>
                  </a:lnTo>
                  <a:lnTo>
                    <a:pt x="3" y="52"/>
                  </a:lnTo>
                  <a:lnTo>
                    <a:pt x="3" y="52"/>
                  </a:lnTo>
                  <a:lnTo>
                    <a:pt x="7" y="49"/>
                  </a:lnTo>
                  <a:lnTo>
                    <a:pt x="14" y="41"/>
                  </a:lnTo>
                  <a:lnTo>
                    <a:pt x="18" y="34"/>
                  </a:lnTo>
                  <a:lnTo>
                    <a:pt x="18" y="34"/>
                  </a:lnTo>
                  <a:lnTo>
                    <a:pt x="22" y="26"/>
                  </a:lnTo>
                  <a:lnTo>
                    <a:pt x="22" y="26"/>
                  </a:lnTo>
                  <a:lnTo>
                    <a:pt x="22" y="26"/>
                  </a:lnTo>
                  <a:lnTo>
                    <a:pt x="29" y="26"/>
                  </a:lnTo>
                  <a:lnTo>
                    <a:pt x="29" y="26"/>
                  </a:lnTo>
                  <a:lnTo>
                    <a:pt x="40" y="23"/>
                  </a:lnTo>
                  <a:lnTo>
                    <a:pt x="40" y="19"/>
                  </a:lnTo>
                  <a:lnTo>
                    <a:pt x="48" y="15"/>
                  </a:lnTo>
                  <a:lnTo>
                    <a:pt x="62" y="8"/>
                  </a:lnTo>
                  <a:lnTo>
                    <a:pt x="66" y="4"/>
                  </a:lnTo>
                  <a:lnTo>
                    <a:pt x="70" y="4"/>
                  </a:lnTo>
                  <a:lnTo>
                    <a:pt x="77" y="0"/>
                  </a:lnTo>
                  <a:lnTo>
                    <a:pt x="85" y="0"/>
                  </a:lnTo>
                  <a:lnTo>
                    <a:pt x="88" y="0"/>
                  </a:lnTo>
                  <a:lnTo>
                    <a:pt x="92" y="4"/>
                  </a:lnTo>
                  <a:lnTo>
                    <a:pt x="92" y="4"/>
                  </a:lnTo>
                  <a:lnTo>
                    <a:pt x="92" y="4"/>
                  </a:lnTo>
                  <a:lnTo>
                    <a:pt x="92" y="8"/>
                  </a:lnTo>
                  <a:lnTo>
                    <a:pt x="88" y="12"/>
                  </a:lnTo>
                  <a:lnTo>
                    <a:pt x="88" y="15"/>
                  </a:lnTo>
                  <a:lnTo>
                    <a:pt x="103" y="26"/>
                  </a:lnTo>
                  <a:lnTo>
                    <a:pt x="103" y="30"/>
                  </a:lnTo>
                  <a:lnTo>
                    <a:pt x="111" y="34"/>
                  </a:lnTo>
                  <a:lnTo>
                    <a:pt x="118" y="34"/>
                  </a:lnTo>
                  <a:lnTo>
                    <a:pt x="118" y="34"/>
                  </a:lnTo>
                  <a:lnTo>
                    <a:pt x="118" y="34"/>
                  </a:lnTo>
                  <a:lnTo>
                    <a:pt x="122" y="37"/>
                  </a:lnTo>
                  <a:lnTo>
                    <a:pt x="122" y="37"/>
                  </a:lnTo>
                  <a:lnTo>
                    <a:pt x="118" y="41"/>
                  </a:lnTo>
                  <a:lnTo>
                    <a:pt x="122" y="45"/>
                  </a:lnTo>
                  <a:lnTo>
                    <a:pt x="125" y="45"/>
                  </a:lnTo>
                  <a:lnTo>
                    <a:pt x="125" y="49"/>
                  </a:lnTo>
                  <a:lnTo>
                    <a:pt x="122" y="52"/>
                  </a:lnTo>
                  <a:lnTo>
                    <a:pt x="118" y="52"/>
                  </a:lnTo>
                  <a:lnTo>
                    <a:pt x="111" y="52"/>
                  </a:lnTo>
                  <a:lnTo>
                    <a:pt x="111" y="52"/>
                  </a:lnTo>
                  <a:lnTo>
                    <a:pt x="107" y="56"/>
                  </a:lnTo>
                  <a:lnTo>
                    <a:pt x="107" y="56"/>
                  </a:lnTo>
                  <a:lnTo>
                    <a:pt x="103" y="60"/>
                  </a:lnTo>
                  <a:lnTo>
                    <a:pt x="107" y="63"/>
                  </a:lnTo>
                  <a:lnTo>
                    <a:pt x="100" y="63"/>
                  </a:lnTo>
                  <a:lnTo>
                    <a:pt x="100" y="63"/>
                  </a:lnTo>
                  <a:lnTo>
                    <a:pt x="85" y="60"/>
                  </a:lnTo>
                  <a:lnTo>
                    <a:pt x="81" y="60"/>
                  </a:lnTo>
                  <a:lnTo>
                    <a:pt x="81" y="60"/>
                  </a:lnTo>
                  <a:lnTo>
                    <a:pt x="81" y="60"/>
                  </a:lnTo>
                  <a:lnTo>
                    <a:pt x="77" y="63"/>
                  </a:lnTo>
                  <a:lnTo>
                    <a:pt x="74" y="63"/>
                  </a:lnTo>
                  <a:lnTo>
                    <a:pt x="66" y="63"/>
                  </a:lnTo>
                  <a:lnTo>
                    <a:pt x="59" y="63"/>
                  </a:lnTo>
                  <a:lnTo>
                    <a:pt x="59" y="63"/>
                  </a:lnTo>
                  <a:lnTo>
                    <a:pt x="44" y="63"/>
                  </a:lnTo>
                  <a:lnTo>
                    <a:pt x="40" y="63"/>
                  </a:lnTo>
                  <a:lnTo>
                    <a:pt x="40" y="67"/>
                  </a:lnTo>
                  <a:lnTo>
                    <a:pt x="40" y="71"/>
                  </a:lnTo>
                  <a:lnTo>
                    <a:pt x="40" y="75"/>
                  </a:lnTo>
                  <a:lnTo>
                    <a:pt x="44" y="78"/>
                  </a:lnTo>
                  <a:lnTo>
                    <a:pt x="44" y="82"/>
                  </a:lnTo>
                  <a:lnTo>
                    <a:pt x="40" y="82"/>
                  </a:lnTo>
                  <a:lnTo>
                    <a:pt x="37" y="78"/>
                  </a:lnTo>
                  <a:lnTo>
                    <a:pt x="37" y="78"/>
                  </a:lnTo>
                  <a:lnTo>
                    <a:pt x="33" y="82"/>
                  </a:lnTo>
                  <a:lnTo>
                    <a:pt x="29" y="82"/>
                  </a:lnTo>
                  <a:lnTo>
                    <a:pt x="22" y="78"/>
                  </a:lnTo>
                  <a:lnTo>
                    <a:pt x="22" y="78"/>
                  </a:lnTo>
                  <a:lnTo>
                    <a:pt x="18" y="75"/>
                  </a:lnTo>
                  <a:lnTo>
                    <a:pt x="14" y="75"/>
                  </a:lnTo>
                  <a:lnTo>
                    <a:pt x="14" y="75"/>
                  </a:lnTo>
                  <a:lnTo>
                    <a:pt x="11" y="75"/>
                  </a:lnTo>
                  <a:lnTo>
                    <a:pt x="7" y="71"/>
                  </a:lnTo>
                  <a:lnTo>
                    <a:pt x="0" y="67"/>
                  </a:lnTo>
                  <a:lnTo>
                    <a:pt x="0" y="7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23" name="Freeform 118"/>
            <p:cNvSpPr>
              <a:spLocks/>
            </p:cNvSpPr>
            <p:nvPr/>
          </p:nvSpPr>
          <p:spPr bwMode="auto">
            <a:xfrm>
              <a:off x="3931478" y="2851738"/>
              <a:ext cx="137670" cy="91351"/>
            </a:xfrm>
            <a:custGeom>
              <a:avLst/>
              <a:gdLst>
                <a:gd name="T0" fmla="*/ 18 w 107"/>
                <a:gd name="T1" fmla="*/ 8 h 71"/>
                <a:gd name="T2" fmla="*/ 26 w 107"/>
                <a:gd name="T3" fmla="*/ 4 h 71"/>
                <a:gd name="T4" fmla="*/ 40 w 107"/>
                <a:gd name="T5" fmla="*/ 0 h 71"/>
                <a:gd name="T6" fmla="*/ 51 w 107"/>
                <a:gd name="T7" fmla="*/ 0 h 71"/>
                <a:gd name="T8" fmla="*/ 59 w 107"/>
                <a:gd name="T9" fmla="*/ 8 h 71"/>
                <a:gd name="T10" fmla="*/ 63 w 107"/>
                <a:gd name="T11" fmla="*/ 8 h 71"/>
                <a:gd name="T12" fmla="*/ 66 w 107"/>
                <a:gd name="T13" fmla="*/ 8 h 71"/>
                <a:gd name="T14" fmla="*/ 70 w 107"/>
                <a:gd name="T15" fmla="*/ 8 h 71"/>
                <a:gd name="T16" fmla="*/ 74 w 107"/>
                <a:gd name="T17" fmla="*/ 15 h 71"/>
                <a:gd name="T18" fmla="*/ 77 w 107"/>
                <a:gd name="T19" fmla="*/ 19 h 71"/>
                <a:gd name="T20" fmla="*/ 81 w 107"/>
                <a:gd name="T21" fmla="*/ 22 h 71"/>
                <a:gd name="T22" fmla="*/ 88 w 107"/>
                <a:gd name="T23" fmla="*/ 30 h 71"/>
                <a:gd name="T24" fmla="*/ 88 w 107"/>
                <a:gd name="T25" fmla="*/ 34 h 71"/>
                <a:gd name="T26" fmla="*/ 88 w 107"/>
                <a:gd name="T27" fmla="*/ 41 h 71"/>
                <a:gd name="T28" fmla="*/ 92 w 107"/>
                <a:gd name="T29" fmla="*/ 45 h 71"/>
                <a:gd name="T30" fmla="*/ 96 w 107"/>
                <a:gd name="T31" fmla="*/ 52 h 71"/>
                <a:gd name="T32" fmla="*/ 100 w 107"/>
                <a:gd name="T33" fmla="*/ 52 h 71"/>
                <a:gd name="T34" fmla="*/ 103 w 107"/>
                <a:gd name="T35" fmla="*/ 56 h 71"/>
                <a:gd name="T36" fmla="*/ 103 w 107"/>
                <a:gd name="T37" fmla="*/ 59 h 71"/>
                <a:gd name="T38" fmla="*/ 107 w 107"/>
                <a:gd name="T39" fmla="*/ 63 h 71"/>
                <a:gd name="T40" fmla="*/ 107 w 107"/>
                <a:gd name="T41" fmla="*/ 71 h 71"/>
                <a:gd name="T42" fmla="*/ 103 w 107"/>
                <a:gd name="T43" fmla="*/ 67 h 71"/>
                <a:gd name="T44" fmla="*/ 96 w 107"/>
                <a:gd name="T45" fmla="*/ 63 h 71"/>
                <a:gd name="T46" fmla="*/ 88 w 107"/>
                <a:gd name="T47" fmla="*/ 63 h 71"/>
                <a:gd name="T48" fmla="*/ 81 w 107"/>
                <a:gd name="T49" fmla="*/ 63 h 71"/>
                <a:gd name="T50" fmla="*/ 63 w 107"/>
                <a:gd name="T51" fmla="*/ 59 h 71"/>
                <a:gd name="T52" fmla="*/ 63 w 107"/>
                <a:gd name="T53" fmla="*/ 59 h 71"/>
                <a:gd name="T54" fmla="*/ 40 w 107"/>
                <a:gd name="T55" fmla="*/ 59 h 71"/>
                <a:gd name="T56" fmla="*/ 33 w 107"/>
                <a:gd name="T57" fmla="*/ 63 h 71"/>
                <a:gd name="T58" fmla="*/ 18 w 107"/>
                <a:gd name="T59" fmla="*/ 67 h 71"/>
                <a:gd name="T60" fmla="*/ 14 w 107"/>
                <a:gd name="T61" fmla="*/ 63 h 71"/>
                <a:gd name="T62" fmla="*/ 14 w 107"/>
                <a:gd name="T63" fmla="*/ 63 h 71"/>
                <a:gd name="T64" fmla="*/ 18 w 107"/>
                <a:gd name="T65" fmla="*/ 59 h 71"/>
                <a:gd name="T66" fmla="*/ 11 w 107"/>
                <a:gd name="T67" fmla="*/ 59 h 71"/>
                <a:gd name="T68" fmla="*/ 11 w 107"/>
                <a:gd name="T69" fmla="*/ 59 h 71"/>
                <a:gd name="T70" fmla="*/ 14 w 107"/>
                <a:gd name="T71" fmla="*/ 52 h 71"/>
                <a:gd name="T72" fmla="*/ 26 w 107"/>
                <a:gd name="T73" fmla="*/ 48 h 71"/>
                <a:gd name="T74" fmla="*/ 33 w 107"/>
                <a:gd name="T75" fmla="*/ 48 h 71"/>
                <a:gd name="T76" fmla="*/ 37 w 107"/>
                <a:gd name="T77" fmla="*/ 48 h 71"/>
                <a:gd name="T78" fmla="*/ 40 w 107"/>
                <a:gd name="T79" fmla="*/ 45 h 71"/>
                <a:gd name="T80" fmla="*/ 48 w 107"/>
                <a:gd name="T81" fmla="*/ 48 h 71"/>
                <a:gd name="T82" fmla="*/ 55 w 107"/>
                <a:gd name="T83" fmla="*/ 52 h 71"/>
                <a:gd name="T84" fmla="*/ 63 w 107"/>
                <a:gd name="T85" fmla="*/ 48 h 71"/>
                <a:gd name="T86" fmla="*/ 59 w 107"/>
                <a:gd name="T87" fmla="*/ 48 h 71"/>
                <a:gd name="T88" fmla="*/ 48 w 107"/>
                <a:gd name="T89" fmla="*/ 45 h 71"/>
                <a:gd name="T90" fmla="*/ 40 w 107"/>
                <a:gd name="T91" fmla="*/ 41 h 71"/>
                <a:gd name="T92" fmla="*/ 33 w 107"/>
                <a:gd name="T93" fmla="*/ 41 h 71"/>
                <a:gd name="T94" fmla="*/ 22 w 107"/>
                <a:gd name="T95" fmla="*/ 45 h 71"/>
                <a:gd name="T96" fmla="*/ 14 w 107"/>
                <a:gd name="T97" fmla="*/ 48 h 71"/>
                <a:gd name="T98" fmla="*/ 14 w 107"/>
                <a:gd name="T99" fmla="*/ 45 h 71"/>
                <a:gd name="T100" fmla="*/ 14 w 107"/>
                <a:gd name="T101" fmla="*/ 41 h 71"/>
                <a:gd name="T102" fmla="*/ 11 w 107"/>
                <a:gd name="T103" fmla="*/ 37 h 71"/>
                <a:gd name="T104" fmla="*/ 0 w 107"/>
                <a:gd name="T105" fmla="*/ 30 h 71"/>
                <a:gd name="T106" fmla="*/ 14 w 107"/>
                <a:gd name="T107"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7" h="71">
                  <a:moveTo>
                    <a:pt x="14" y="8"/>
                  </a:moveTo>
                  <a:lnTo>
                    <a:pt x="18" y="8"/>
                  </a:lnTo>
                  <a:lnTo>
                    <a:pt x="22" y="8"/>
                  </a:lnTo>
                  <a:lnTo>
                    <a:pt x="26" y="4"/>
                  </a:lnTo>
                  <a:lnTo>
                    <a:pt x="33" y="0"/>
                  </a:lnTo>
                  <a:lnTo>
                    <a:pt x="40" y="0"/>
                  </a:lnTo>
                  <a:lnTo>
                    <a:pt x="44" y="0"/>
                  </a:lnTo>
                  <a:lnTo>
                    <a:pt x="51" y="0"/>
                  </a:lnTo>
                  <a:lnTo>
                    <a:pt x="55" y="4"/>
                  </a:lnTo>
                  <a:lnTo>
                    <a:pt x="59" y="8"/>
                  </a:lnTo>
                  <a:lnTo>
                    <a:pt x="59" y="8"/>
                  </a:lnTo>
                  <a:lnTo>
                    <a:pt x="63" y="8"/>
                  </a:lnTo>
                  <a:lnTo>
                    <a:pt x="66" y="8"/>
                  </a:lnTo>
                  <a:lnTo>
                    <a:pt x="66" y="8"/>
                  </a:lnTo>
                  <a:lnTo>
                    <a:pt x="70" y="8"/>
                  </a:lnTo>
                  <a:lnTo>
                    <a:pt x="70" y="8"/>
                  </a:lnTo>
                  <a:lnTo>
                    <a:pt x="70" y="11"/>
                  </a:lnTo>
                  <a:lnTo>
                    <a:pt x="74" y="15"/>
                  </a:lnTo>
                  <a:lnTo>
                    <a:pt x="74" y="19"/>
                  </a:lnTo>
                  <a:lnTo>
                    <a:pt x="77" y="19"/>
                  </a:lnTo>
                  <a:lnTo>
                    <a:pt x="77" y="22"/>
                  </a:lnTo>
                  <a:lnTo>
                    <a:pt x="81" y="22"/>
                  </a:lnTo>
                  <a:lnTo>
                    <a:pt x="85" y="26"/>
                  </a:lnTo>
                  <a:lnTo>
                    <a:pt x="88" y="30"/>
                  </a:lnTo>
                  <a:lnTo>
                    <a:pt x="88" y="30"/>
                  </a:lnTo>
                  <a:lnTo>
                    <a:pt x="88" y="34"/>
                  </a:lnTo>
                  <a:lnTo>
                    <a:pt x="88" y="34"/>
                  </a:lnTo>
                  <a:lnTo>
                    <a:pt x="88" y="41"/>
                  </a:lnTo>
                  <a:lnTo>
                    <a:pt x="88" y="45"/>
                  </a:lnTo>
                  <a:lnTo>
                    <a:pt x="92" y="45"/>
                  </a:lnTo>
                  <a:lnTo>
                    <a:pt x="96" y="48"/>
                  </a:lnTo>
                  <a:lnTo>
                    <a:pt x="96" y="52"/>
                  </a:lnTo>
                  <a:lnTo>
                    <a:pt x="100" y="52"/>
                  </a:lnTo>
                  <a:lnTo>
                    <a:pt x="100" y="52"/>
                  </a:lnTo>
                  <a:lnTo>
                    <a:pt x="100" y="56"/>
                  </a:lnTo>
                  <a:lnTo>
                    <a:pt x="103" y="56"/>
                  </a:lnTo>
                  <a:lnTo>
                    <a:pt x="103" y="59"/>
                  </a:lnTo>
                  <a:lnTo>
                    <a:pt x="103" y="59"/>
                  </a:lnTo>
                  <a:lnTo>
                    <a:pt x="103" y="63"/>
                  </a:lnTo>
                  <a:lnTo>
                    <a:pt x="107" y="63"/>
                  </a:lnTo>
                  <a:lnTo>
                    <a:pt x="107" y="67"/>
                  </a:lnTo>
                  <a:lnTo>
                    <a:pt x="107" y="71"/>
                  </a:lnTo>
                  <a:lnTo>
                    <a:pt x="107" y="67"/>
                  </a:lnTo>
                  <a:lnTo>
                    <a:pt x="103" y="67"/>
                  </a:lnTo>
                  <a:lnTo>
                    <a:pt x="100" y="67"/>
                  </a:lnTo>
                  <a:lnTo>
                    <a:pt x="96" y="63"/>
                  </a:lnTo>
                  <a:lnTo>
                    <a:pt x="96" y="67"/>
                  </a:lnTo>
                  <a:lnTo>
                    <a:pt x="88" y="63"/>
                  </a:lnTo>
                  <a:lnTo>
                    <a:pt x="85" y="63"/>
                  </a:lnTo>
                  <a:lnTo>
                    <a:pt x="81" y="63"/>
                  </a:lnTo>
                  <a:lnTo>
                    <a:pt x="74" y="59"/>
                  </a:lnTo>
                  <a:lnTo>
                    <a:pt x="63" y="59"/>
                  </a:lnTo>
                  <a:lnTo>
                    <a:pt x="63" y="59"/>
                  </a:lnTo>
                  <a:lnTo>
                    <a:pt x="63" y="59"/>
                  </a:lnTo>
                  <a:lnTo>
                    <a:pt x="55" y="59"/>
                  </a:lnTo>
                  <a:lnTo>
                    <a:pt x="40" y="59"/>
                  </a:lnTo>
                  <a:lnTo>
                    <a:pt x="37" y="59"/>
                  </a:lnTo>
                  <a:lnTo>
                    <a:pt x="33" y="63"/>
                  </a:lnTo>
                  <a:lnTo>
                    <a:pt x="22" y="63"/>
                  </a:lnTo>
                  <a:lnTo>
                    <a:pt x="18" y="67"/>
                  </a:lnTo>
                  <a:lnTo>
                    <a:pt x="14" y="67"/>
                  </a:lnTo>
                  <a:lnTo>
                    <a:pt x="14" y="63"/>
                  </a:lnTo>
                  <a:lnTo>
                    <a:pt x="11" y="59"/>
                  </a:lnTo>
                  <a:lnTo>
                    <a:pt x="14" y="63"/>
                  </a:lnTo>
                  <a:lnTo>
                    <a:pt x="14" y="63"/>
                  </a:lnTo>
                  <a:lnTo>
                    <a:pt x="18" y="59"/>
                  </a:lnTo>
                  <a:lnTo>
                    <a:pt x="14" y="59"/>
                  </a:lnTo>
                  <a:lnTo>
                    <a:pt x="11" y="59"/>
                  </a:lnTo>
                  <a:lnTo>
                    <a:pt x="11" y="59"/>
                  </a:lnTo>
                  <a:lnTo>
                    <a:pt x="11" y="59"/>
                  </a:lnTo>
                  <a:lnTo>
                    <a:pt x="11" y="56"/>
                  </a:lnTo>
                  <a:lnTo>
                    <a:pt x="14" y="52"/>
                  </a:lnTo>
                  <a:lnTo>
                    <a:pt x="22" y="52"/>
                  </a:lnTo>
                  <a:lnTo>
                    <a:pt x="26" y="48"/>
                  </a:lnTo>
                  <a:lnTo>
                    <a:pt x="29" y="48"/>
                  </a:lnTo>
                  <a:lnTo>
                    <a:pt x="33" y="48"/>
                  </a:lnTo>
                  <a:lnTo>
                    <a:pt x="33" y="48"/>
                  </a:lnTo>
                  <a:lnTo>
                    <a:pt x="37" y="48"/>
                  </a:lnTo>
                  <a:lnTo>
                    <a:pt x="37" y="48"/>
                  </a:lnTo>
                  <a:lnTo>
                    <a:pt x="40" y="45"/>
                  </a:lnTo>
                  <a:lnTo>
                    <a:pt x="44" y="48"/>
                  </a:lnTo>
                  <a:lnTo>
                    <a:pt x="48" y="48"/>
                  </a:lnTo>
                  <a:lnTo>
                    <a:pt x="51" y="48"/>
                  </a:lnTo>
                  <a:lnTo>
                    <a:pt x="55" y="52"/>
                  </a:lnTo>
                  <a:lnTo>
                    <a:pt x="59" y="52"/>
                  </a:lnTo>
                  <a:lnTo>
                    <a:pt x="63" y="48"/>
                  </a:lnTo>
                  <a:lnTo>
                    <a:pt x="59" y="48"/>
                  </a:lnTo>
                  <a:lnTo>
                    <a:pt x="59" y="48"/>
                  </a:lnTo>
                  <a:lnTo>
                    <a:pt x="51" y="45"/>
                  </a:lnTo>
                  <a:lnTo>
                    <a:pt x="48" y="45"/>
                  </a:lnTo>
                  <a:lnTo>
                    <a:pt x="44" y="41"/>
                  </a:lnTo>
                  <a:lnTo>
                    <a:pt x="40" y="41"/>
                  </a:lnTo>
                  <a:lnTo>
                    <a:pt x="37" y="41"/>
                  </a:lnTo>
                  <a:lnTo>
                    <a:pt x="33" y="41"/>
                  </a:lnTo>
                  <a:lnTo>
                    <a:pt x="26" y="45"/>
                  </a:lnTo>
                  <a:lnTo>
                    <a:pt x="22" y="45"/>
                  </a:lnTo>
                  <a:lnTo>
                    <a:pt x="22" y="48"/>
                  </a:lnTo>
                  <a:lnTo>
                    <a:pt x="14" y="48"/>
                  </a:lnTo>
                  <a:lnTo>
                    <a:pt x="14" y="45"/>
                  </a:lnTo>
                  <a:lnTo>
                    <a:pt x="14" y="45"/>
                  </a:lnTo>
                  <a:lnTo>
                    <a:pt x="11" y="41"/>
                  </a:lnTo>
                  <a:lnTo>
                    <a:pt x="14" y="41"/>
                  </a:lnTo>
                  <a:lnTo>
                    <a:pt x="14" y="37"/>
                  </a:lnTo>
                  <a:lnTo>
                    <a:pt x="11" y="37"/>
                  </a:lnTo>
                  <a:lnTo>
                    <a:pt x="7" y="34"/>
                  </a:lnTo>
                  <a:lnTo>
                    <a:pt x="0" y="30"/>
                  </a:lnTo>
                  <a:lnTo>
                    <a:pt x="11" y="19"/>
                  </a:lnTo>
                  <a:lnTo>
                    <a:pt x="14" y="11"/>
                  </a:lnTo>
                  <a:lnTo>
                    <a:pt x="14" y="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24" name="Freeform 119"/>
            <p:cNvSpPr>
              <a:spLocks/>
            </p:cNvSpPr>
            <p:nvPr/>
          </p:nvSpPr>
          <p:spPr bwMode="auto">
            <a:xfrm>
              <a:off x="3945629" y="2904490"/>
              <a:ext cx="66905" cy="19300"/>
            </a:xfrm>
            <a:custGeom>
              <a:avLst/>
              <a:gdLst>
                <a:gd name="T0" fmla="*/ 0 w 52"/>
                <a:gd name="T1" fmla="*/ 15 h 15"/>
                <a:gd name="T2" fmla="*/ 3 w 52"/>
                <a:gd name="T3" fmla="*/ 11 h 15"/>
                <a:gd name="T4" fmla="*/ 11 w 52"/>
                <a:gd name="T5" fmla="*/ 11 h 15"/>
                <a:gd name="T6" fmla="*/ 15 w 52"/>
                <a:gd name="T7" fmla="*/ 7 h 15"/>
                <a:gd name="T8" fmla="*/ 18 w 52"/>
                <a:gd name="T9" fmla="*/ 7 h 15"/>
                <a:gd name="T10" fmla="*/ 22 w 52"/>
                <a:gd name="T11" fmla="*/ 7 h 15"/>
                <a:gd name="T12" fmla="*/ 22 w 52"/>
                <a:gd name="T13" fmla="*/ 7 h 15"/>
                <a:gd name="T14" fmla="*/ 26 w 52"/>
                <a:gd name="T15" fmla="*/ 7 h 15"/>
                <a:gd name="T16" fmla="*/ 26 w 52"/>
                <a:gd name="T17" fmla="*/ 7 h 15"/>
                <a:gd name="T18" fmla="*/ 29 w 52"/>
                <a:gd name="T19" fmla="*/ 4 h 15"/>
                <a:gd name="T20" fmla="*/ 33 w 52"/>
                <a:gd name="T21" fmla="*/ 7 h 15"/>
                <a:gd name="T22" fmla="*/ 37 w 52"/>
                <a:gd name="T23" fmla="*/ 7 h 15"/>
                <a:gd name="T24" fmla="*/ 40 w 52"/>
                <a:gd name="T25" fmla="*/ 7 h 15"/>
                <a:gd name="T26" fmla="*/ 44 w 52"/>
                <a:gd name="T27" fmla="*/ 11 h 15"/>
                <a:gd name="T28" fmla="*/ 48 w 52"/>
                <a:gd name="T29" fmla="*/ 11 h 15"/>
                <a:gd name="T30" fmla="*/ 52 w 52"/>
                <a:gd name="T31" fmla="*/ 7 h 15"/>
                <a:gd name="T32" fmla="*/ 48 w 52"/>
                <a:gd name="T33" fmla="*/ 7 h 15"/>
                <a:gd name="T34" fmla="*/ 48 w 52"/>
                <a:gd name="T35" fmla="*/ 7 h 15"/>
                <a:gd name="T36" fmla="*/ 40 w 52"/>
                <a:gd name="T37" fmla="*/ 4 h 15"/>
                <a:gd name="T38" fmla="*/ 37 w 52"/>
                <a:gd name="T39" fmla="*/ 4 h 15"/>
                <a:gd name="T40" fmla="*/ 33 w 52"/>
                <a:gd name="T41" fmla="*/ 0 h 15"/>
                <a:gd name="T42" fmla="*/ 29 w 52"/>
                <a:gd name="T43" fmla="*/ 0 h 15"/>
                <a:gd name="T44" fmla="*/ 26 w 52"/>
                <a:gd name="T45" fmla="*/ 0 h 15"/>
                <a:gd name="T46" fmla="*/ 22 w 52"/>
                <a:gd name="T47" fmla="*/ 0 h 15"/>
                <a:gd name="T48" fmla="*/ 15 w 52"/>
                <a:gd name="T49" fmla="*/ 4 h 15"/>
                <a:gd name="T50" fmla="*/ 11 w 52"/>
                <a:gd name="T51" fmla="*/ 4 h 15"/>
                <a:gd name="T52" fmla="*/ 11 w 52"/>
                <a:gd name="T53" fmla="*/ 7 h 15"/>
                <a:gd name="T54" fmla="*/ 3 w 52"/>
                <a:gd name="T55" fmla="*/ 7 h 15"/>
                <a:gd name="T56" fmla="*/ 3 w 52"/>
                <a:gd name="T57" fmla="*/ 7 h 15"/>
                <a:gd name="T58" fmla="*/ 7 w 52"/>
                <a:gd name="T59" fmla="*/ 11 h 15"/>
                <a:gd name="T60" fmla="*/ 11 w 52"/>
                <a:gd name="T61" fmla="*/ 7 h 15"/>
                <a:gd name="T62" fmla="*/ 7 w 52"/>
                <a:gd name="T63" fmla="*/ 11 h 15"/>
                <a:gd name="T64" fmla="*/ 3 w 52"/>
                <a:gd name="T65" fmla="*/ 11 h 15"/>
                <a:gd name="T66" fmla="*/ 0 w 52"/>
                <a:gd name="T67" fmla="*/ 7 h 15"/>
                <a:gd name="T68" fmla="*/ 0 w 52"/>
                <a:gd name="T69" fmla="*/ 11 h 15"/>
                <a:gd name="T70" fmla="*/ 0 w 52"/>
                <a:gd name="T71" fmla="*/ 11 h 15"/>
                <a:gd name="T72" fmla="*/ 0 w 52"/>
                <a:gd name="T7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15">
                  <a:moveTo>
                    <a:pt x="0" y="15"/>
                  </a:moveTo>
                  <a:lnTo>
                    <a:pt x="3" y="11"/>
                  </a:lnTo>
                  <a:lnTo>
                    <a:pt x="11" y="11"/>
                  </a:lnTo>
                  <a:lnTo>
                    <a:pt x="15" y="7"/>
                  </a:lnTo>
                  <a:lnTo>
                    <a:pt x="18" y="7"/>
                  </a:lnTo>
                  <a:lnTo>
                    <a:pt x="22" y="7"/>
                  </a:lnTo>
                  <a:lnTo>
                    <a:pt x="22" y="7"/>
                  </a:lnTo>
                  <a:lnTo>
                    <a:pt x="26" y="7"/>
                  </a:lnTo>
                  <a:lnTo>
                    <a:pt x="26" y="7"/>
                  </a:lnTo>
                  <a:lnTo>
                    <a:pt x="29" y="4"/>
                  </a:lnTo>
                  <a:lnTo>
                    <a:pt x="33" y="7"/>
                  </a:lnTo>
                  <a:lnTo>
                    <a:pt x="37" y="7"/>
                  </a:lnTo>
                  <a:lnTo>
                    <a:pt x="40" y="7"/>
                  </a:lnTo>
                  <a:lnTo>
                    <a:pt x="44" y="11"/>
                  </a:lnTo>
                  <a:lnTo>
                    <a:pt x="48" y="11"/>
                  </a:lnTo>
                  <a:lnTo>
                    <a:pt x="52" y="7"/>
                  </a:lnTo>
                  <a:lnTo>
                    <a:pt x="48" y="7"/>
                  </a:lnTo>
                  <a:lnTo>
                    <a:pt x="48" y="7"/>
                  </a:lnTo>
                  <a:lnTo>
                    <a:pt x="40" y="4"/>
                  </a:lnTo>
                  <a:lnTo>
                    <a:pt x="37" y="4"/>
                  </a:lnTo>
                  <a:lnTo>
                    <a:pt x="33" y="0"/>
                  </a:lnTo>
                  <a:lnTo>
                    <a:pt x="29" y="0"/>
                  </a:lnTo>
                  <a:lnTo>
                    <a:pt x="26" y="0"/>
                  </a:lnTo>
                  <a:lnTo>
                    <a:pt x="22" y="0"/>
                  </a:lnTo>
                  <a:lnTo>
                    <a:pt x="15" y="4"/>
                  </a:lnTo>
                  <a:lnTo>
                    <a:pt x="11" y="4"/>
                  </a:lnTo>
                  <a:lnTo>
                    <a:pt x="11" y="7"/>
                  </a:lnTo>
                  <a:lnTo>
                    <a:pt x="3" y="7"/>
                  </a:lnTo>
                  <a:lnTo>
                    <a:pt x="3" y="7"/>
                  </a:lnTo>
                  <a:lnTo>
                    <a:pt x="7" y="11"/>
                  </a:lnTo>
                  <a:lnTo>
                    <a:pt x="11" y="7"/>
                  </a:lnTo>
                  <a:lnTo>
                    <a:pt x="7" y="11"/>
                  </a:lnTo>
                  <a:lnTo>
                    <a:pt x="3" y="11"/>
                  </a:lnTo>
                  <a:lnTo>
                    <a:pt x="0" y="7"/>
                  </a:lnTo>
                  <a:lnTo>
                    <a:pt x="0" y="11"/>
                  </a:lnTo>
                  <a:lnTo>
                    <a:pt x="0" y="11"/>
                  </a:lnTo>
                  <a:lnTo>
                    <a:pt x="0" y="1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25" name="Freeform 120"/>
            <p:cNvSpPr>
              <a:spLocks/>
            </p:cNvSpPr>
            <p:nvPr/>
          </p:nvSpPr>
          <p:spPr bwMode="auto">
            <a:xfrm>
              <a:off x="3949489" y="2927649"/>
              <a:ext cx="63045" cy="33452"/>
            </a:xfrm>
            <a:custGeom>
              <a:avLst/>
              <a:gdLst>
                <a:gd name="T0" fmla="*/ 0 w 49"/>
                <a:gd name="T1" fmla="*/ 8 h 26"/>
                <a:gd name="T2" fmla="*/ 4 w 49"/>
                <a:gd name="T3" fmla="*/ 8 h 26"/>
                <a:gd name="T4" fmla="*/ 8 w 49"/>
                <a:gd name="T5" fmla="*/ 4 h 26"/>
                <a:gd name="T6" fmla="*/ 19 w 49"/>
                <a:gd name="T7" fmla="*/ 4 h 26"/>
                <a:gd name="T8" fmla="*/ 23 w 49"/>
                <a:gd name="T9" fmla="*/ 0 h 26"/>
                <a:gd name="T10" fmla="*/ 26 w 49"/>
                <a:gd name="T11" fmla="*/ 0 h 26"/>
                <a:gd name="T12" fmla="*/ 41 w 49"/>
                <a:gd name="T13" fmla="*/ 0 h 26"/>
                <a:gd name="T14" fmla="*/ 49 w 49"/>
                <a:gd name="T15" fmla="*/ 0 h 26"/>
                <a:gd name="T16" fmla="*/ 49 w 49"/>
                <a:gd name="T17" fmla="*/ 4 h 26"/>
                <a:gd name="T18" fmla="*/ 49 w 49"/>
                <a:gd name="T19" fmla="*/ 8 h 26"/>
                <a:gd name="T20" fmla="*/ 49 w 49"/>
                <a:gd name="T21" fmla="*/ 12 h 26"/>
                <a:gd name="T22" fmla="*/ 49 w 49"/>
                <a:gd name="T23" fmla="*/ 15 h 26"/>
                <a:gd name="T24" fmla="*/ 49 w 49"/>
                <a:gd name="T25" fmla="*/ 19 h 26"/>
                <a:gd name="T26" fmla="*/ 45 w 49"/>
                <a:gd name="T27" fmla="*/ 19 h 26"/>
                <a:gd name="T28" fmla="*/ 41 w 49"/>
                <a:gd name="T29" fmla="*/ 19 h 26"/>
                <a:gd name="T30" fmla="*/ 37 w 49"/>
                <a:gd name="T31" fmla="*/ 23 h 26"/>
                <a:gd name="T32" fmla="*/ 34 w 49"/>
                <a:gd name="T33" fmla="*/ 23 h 26"/>
                <a:gd name="T34" fmla="*/ 30 w 49"/>
                <a:gd name="T35" fmla="*/ 26 h 26"/>
                <a:gd name="T36" fmla="*/ 26 w 49"/>
                <a:gd name="T37" fmla="*/ 26 h 26"/>
                <a:gd name="T38" fmla="*/ 26 w 49"/>
                <a:gd name="T39" fmla="*/ 26 h 26"/>
                <a:gd name="T40" fmla="*/ 26 w 49"/>
                <a:gd name="T41" fmla="*/ 23 h 26"/>
                <a:gd name="T42" fmla="*/ 19 w 49"/>
                <a:gd name="T43" fmla="*/ 26 h 26"/>
                <a:gd name="T44" fmla="*/ 23 w 49"/>
                <a:gd name="T45" fmla="*/ 23 h 26"/>
                <a:gd name="T46" fmla="*/ 23 w 49"/>
                <a:gd name="T47" fmla="*/ 23 h 26"/>
                <a:gd name="T48" fmla="*/ 23 w 49"/>
                <a:gd name="T49" fmla="*/ 19 h 26"/>
                <a:gd name="T50" fmla="*/ 19 w 49"/>
                <a:gd name="T51" fmla="*/ 19 h 26"/>
                <a:gd name="T52" fmla="*/ 19 w 49"/>
                <a:gd name="T53" fmla="*/ 19 h 26"/>
                <a:gd name="T54" fmla="*/ 15 w 49"/>
                <a:gd name="T55" fmla="*/ 15 h 26"/>
                <a:gd name="T56" fmla="*/ 26 w 49"/>
                <a:gd name="T57" fmla="*/ 15 h 26"/>
                <a:gd name="T58" fmla="*/ 26 w 49"/>
                <a:gd name="T59" fmla="*/ 15 h 26"/>
                <a:gd name="T60" fmla="*/ 23 w 49"/>
                <a:gd name="T61" fmla="*/ 15 h 26"/>
                <a:gd name="T62" fmla="*/ 19 w 49"/>
                <a:gd name="T63" fmla="*/ 15 h 26"/>
                <a:gd name="T64" fmla="*/ 15 w 49"/>
                <a:gd name="T65" fmla="*/ 15 h 26"/>
                <a:gd name="T66" fmla="*/ 12 w 49"/>
                <a:gd name="T67" fmla="*/ 15 h 26"/>
                <a:gd name="T68" fmla="*/ 12 w 49"/>
                <a:gd name="T69" fmla="*/ 15 h 26"/>
                <a:gd name="T70" fmla="*/ 8 w 49"/>
                <a:gd name="T71" fmla="*/ 15 h 26"/>
                <a:gd name="T72" fmla="*/ 4 w 49"/>
                <a:gd name="T73" fmla="*/ 12 h 26"/>
                <a:gd name="T74" fmla="*/ 8 w 49"/>
                <a:gd name="T75" fmla="*/ 8 h 26"/>
                <a:gd name="T76" fmla="*/ 4 w 49"/>
                <a:gd name="T77" fmla="*/ 8 h 26"/>
                <a:gd name="T78" fmla="*/ 0 w 49"/>
                <a:gd name="T79" fmla="*/ 8 h 26"/>
                <a:gd name="T80" fmla="*/ 0 w 49"/>
                <a:gd name="T81" fmla="*/ 8 h 26"/>
                <a:gd name="T82" fmla="*/ 0 w 49"/>
                <a:gd name="T83"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 h="26">
                  <a:moveTo>
                    <a:pt x="0" y="8"/>
                  </a:moveTo>
                  <a:lnTo>
                    <a:pt x="4" y="8"/>
                  </a:lnTo>
                  <a:lnTo>
                    <a:pt x="8" y="4"/>
                  </a:lnTo>
                  <a:lnTo>
                    <a:pt x="19" y="4"/>
                  </a:lnTo>
                  <a:lnTo>
                    <a:pt x="23" y="0"/>
                  </a:lnTo>
                  <a:lnTo>
                    <a:pt x="26" y="0"/>
                  </a:lnTo>
                  <a:lnTo>
                    <a:pt x="41" y="0"/>
                  </a:lnTo>
                  <a:lnTo>
                    <a:pt x="49" y="0"/>
                  </a:lnTo>
                  <a:lnTo>
                    <a:pt x="49" y="4"/>
                  </a:lnTo>
                  <a:lnTo>
                    <a:pt x="49" y="8"/>
                  </a:lnTo>
                  <a:lnTo>
                    <a:pt x="49" y="12"/>
                  </a:lnTo>
                  <a:lnTo>
                    <a:pt x="49" y="15"/>
                  </a:lnTo>
                  <a:lnTo>
                    <a:pt x="49" y="19"/>
                  </a:lnTo>
                  <a:lnTo>
                    <a:pt x="45" y="19"/>
                  </a:lnTo>
                  <a:lnTo>
                    <a:pt x="41" y="19"/>
                  </a:lnTo>
                  <a:lnTo>
                    <a:pt x="37" y="23"/>
                  </a:lnTo>
                  <a:lnTo>
                    <a:pt x="34" y="23"/>
                  </a:lnTo>
                  <a:lnTo>
                    <a:pt x="30" y="26"/>
                  </a:lnTo>
                  <a:lnTo>
                    <a:pt x="26" y="26"/>
                  </a:lnTo>
                  <a:lnTo>
                    <a:pt x="26" y="26"/>
                  </a:lnTo>
                  <a:lnTo>
                    <a:pt x="26" y="23"/>
                  </a:lnTo>
                  <a:lnTo>
                    <a:pt x="19" y="26"/>
                  </a:lnTo>
                  <a:lnTo>
                    <a:pt x="23" y="23"/>
                  </a:lnTo>
                  <a:lnTo>
                    <a:pt x="23" y="23"/>
                  </a:lnTo>
                  <a:lnTo>
                    <a:pt x="23" y="19"/>
                  </a:lnTo>
                  <a:lnTo>
                    <a:pt x="19" y="19"/>
                  </a:lnTo>
                  <a:lnTo>
                    <a:pt x="19" y="19"/>
                  </a:lnTo>
                  <a:lnTo>
                    <a:pt x="15" y="15"/>
                  </a:lnTo>
                  <a:lnTo>
                    <a:pt x="26" y="15"/>
                  </a:lnTo>
                  <a:lnTo>
                    <a:pt x="26" y="15"/>
                  </a:lnTo>
                  <a:lnTo>
                    <a:pt x="23" y="15"/>
                  </a:lnTo>
                  <a:lnTo>
                    <a:pt x="19" y="15"/>
                  </a:lnTo>
                  <a:lnTo>
                    <a:pt x="15" y="15"/>
                  </a:lnTo>
                  <a:lnTo>
                    <a:pt x="12" y="15"/>
                  </a:lnTo>
                  <a:lnTo>
                    <a:pt x="12" y="15"/>
                  </a:lnTo>
                  <a:lnTo>
                    <a:pt x="8" y="15"/>
                  </a:lnTo>
                  <a:lnTo>
                    <a:pt x="4" y="12"/>
                  </a:lnTo>
                  <a:lnTo>
                    <a:pt x="8" y="8"/>
                  </a:lnTo>
                  <a:lnTo>
                    <a:pt x="4" y="8"/>
                  </a:lnTo>
                  <a:lnTo>
                    <a:pt x="0" y="8"/>
                  </a:lnTo>
                  <a:lnTo>
                    <a:pt x="0" y="8"/>
                  </a:lnTo>
                  <a:lnTo>
                    <a:pt x="0" y="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26" name="Freeform 121"/>
            <p:cNvSpPr>
              <a:spLocks/>
            </p:cNvSpPr>
            <p:nvPr/>
          </p:nvSpPr>
          <p:spPr bwMode="auto">
            <a:xfrm>
              <a:off x="3988089" y="2927649"/>
              <a:ext cx="153109" cy="133810"/>
            </a:xfrm>
            <a:custGeom>
              <a:avLst/>
              <a:gdLst>
                <a:gd name="T0" fmla="*/ 4 w 119"/>
                <a:gd name="T1" fmla="*/ 23 h 104"/>
                <a:gd name="T2" fmla="*/ 11 w 119"/>
                <a:gd name="T3" fmla="*/ 19 h 104"/>
                <a:gd name="T4" fmla="*/ 19 w 119"/>
                <a:gd name="T5" fmla="*/ 19 h 104"/>
                <a:gd name="T6" fmla="*/ 19 w 119"/>
                <a:gd name="T7" fmla="*/ 12 h 104"/>
                <a:gd name="T8" fmla="*/ 19 w 119"/>
                <a:gd name="T9" fmla="*/ 4 h 104"/>
                <a:gd name="T10" fmla="*/ 19 w 119"/>
                <a:gd name="T11" fmla="*/ 0 h 104"/>
                <a:gd name="T12" fmla="*/ 37 w 119"/>
                <a:gd name="T13" fmla="*/ 4 h 104"/>
                <a:gd name="T14" fmla="*/ 44 w 119"/>
                <a:gd name="T15" fmla="*/ 4 h 104"/>
                <a:gd name="T16" fmla="*/ 52 w 119"/>
                <a:gd name="T17" fmla="*/ 4 h 104"/>
                <a:gd name="T18" fmla="*/ 59 w 119"/>
                <a:gd name="T19" fmla="*/ 8 h 104"/>
                <a:gd name="T20" fmla="*/ 63 w 119"/>
                <a:gd name="T21" fmla="*/ 12 h 104"/>
                <a:gd name="T22" fmla="*/ 67 w 119"/>
                <a:gd name="T23" fmla="*/ 12 h 104"/>
                <a:gd name="T24" fmla="*/ 74 w 119"/>
                <a:gd name="T25" fmla="*/ 12 h 104"/>
                <a:gd name="T26" fmla="*/ 81 w 119"/>
                <a:gd name="T27" fmla="*/ 12 h 104"/>
                <a:gd name="T28" fmla="*/ 85 w 119"/>
                <a:gd name="T29" fmla="*/ 8 h 104"/>
                <a:gd name="T30" fmla="*/ 93 w 119"/>
                <a:gd name="T31" fmla="*/ 8 h 104"/>
                <a:gd name="T32" fmla="*/ 96 w 119"/>
                <a:gd name="T33" fmla="*/ 8 h 104"/>
                <a:gd name="T34" fmla="*/ 100 w 119"/>
                <a:gd name="T35" fmla="*/ 12 h 104"/>
                <a:gd name="T36" fmla="*/ 104 w 119"/>
                <a:gd name="T37" fmla="*/ 19 h 104"/>
                <a:gd name="T38" fmla="*/ 107 w 119"/>
                <a:gd name="T39" fmla="*/ 19 h 104"/>
                <a:gd name="T40" fmla="*/ 104 w 119"/>
                <a:gd name="T41" fmla="*/ 26 h 104"/>
                <a:gd name="T42" fmla="*/ 107 w 119"/>
                <a:gd name="T43" fmla="*/ 30 h 104"/>
                <a:gd name="T44" fmla="*/ 111 w 119"/>
                <a:gd name="T45" fmla="*/ 26 h 104"/>
                <a:gd name="T46" fmla="*/ 111 w 119"/>
                <a:gd name="T47" fmla="*/ 30 h 104"/>
                <a:gd name="T48" fmla="*/ 115 w 119"/>
                <a:gd name="T49" fmla="*/ 34 h 104"/>
                <a:gd name="T50" fmla="*/ 119 w 119"/>
                <a:gd name="T51" fmla="*/ 38 h 104"/>
                <a:gd name="T52" fmla="*/ 111 w 119"/>
                <a:gd name="T53" fmla="*/ 41 h 104"/>
                <a:gd name="T54" fmla="*/ 111 w 119"/>
                <a:gd name="T55" fmla="*/ 41 h 104"/>
                <a:gd name="T56" fmla="*/ 111 w 119"/>
                <a:gd name="T57" fmla="*/ 52 h 104"/>
                <a:gd name="T58" fmla="*/ 111 w 119"/>
                <a:gd name="T59" fmla="*/ 60 h 104"/>
                <a:gd name="T60" fmla="*/ 115 w 119"/>
                <a:gd name="T61" fmla="*/ 64 h 104"/>
                <a:gd name="T62" fmla="*/ 111 w 119"/>
                <a:gd name="T63" fmla="*/ 64 h 104"/>
                <a:gd name="T64" fmla="*/ 111 w 119"/>
                <a:gd name="T65" fmla="*/ 71 h 104"/>
                <a:gd name="T66" fmla="*/ 115 w 119"/>
                <a:gd name="T67" fmla="*/ 75 h 104"/>
                <a:gd name="T68" fmla="*/ 107 w 119"/>
                <a:gd name="T69" fmla="*/ 82 h 104"/>
                <a:gd name="T70" fmla="*/ 107 w 119"/>
                <a:gd name="T71" fmla="*/ 90 h 104"/>
                <a:gd name="T72" fmla="*/ 100 w 119"/>
                <a:gd name="T73" fmla="*/ 97 h 104"/>
                <a:gd name="T74" fmla="*/ 78 w 119"/>
                <a:gd name="T75" fmla="*/ 104 h 104"/>
                <a:gd name="T76" fmla="*/ 67 w 119"/>
                <a:gd name="T77" fmla="*/ 101 h 104"/>
                <a:gd name="T78" fmla="*/ 63 w 119"/>
                <a:gd name="T79" fmla="*/ 93 h 104"/>
                <a:gd name="T80" fmla="*/ 63 w 119"/>
                <a:gd name="T81" fmla="*/ 93 h 104"/>
                <a:gd name="T82" fmla="*/ 70 w 119"/>
                <a:gd name="T83" fmla="*/ 67 h 104"/>
                <a:gd name="T84" fmla="*/ 70 w 119"/>
                <a:gd name="T85" fmla="*/ 64 h 104"/>
                <a:gd name="T86" fmla="*/ 70 w 119"/>
                <a:gd name="T87" fmla="*/ 60 h 104"/>
                <a:gd name="T88" fmla="*/ 67 w 119"/>
                <a:gd name="T89" fmla="*/ 56 h 104"/>
                <a:gd name="T90" fmla="*/ 63 w 119"/>
                <a:gd name="T91" fmla="*/ 49 h 104"/>
                <a:gd name="T92" fmla="*/ 59 w 119"/>
                <a:gd name="T93" fmla="*/ 41 h 104"/>
                <a:gd name="T94" fmla="*/ 41 w 119"/>
                <a:gd name="T95" fmla="*/ 41 h 104"/>
                <a:gd name="T96" fmla="*/ 37 w 119"/>
                <a:gd name="T97" fmla="*/ 49 h 104"/>
                <a:gd name="T98" fmla="*/ 30 w 119"/>
                <a:gd name="T99" fmla="*/ 52 h 104"/>
                <a:gd name="T100" fmla="*/ 26 w 119"/>
                <a:gd name="T101" fmla="*/ 52 h 104"/>
                <a:gd name="T102" fmla="*/ 19 w 119"/>
                <a:gd name="T103" fmla="*/ 45 h 104"/>
                <a:gd name="T104" fmla="*/ 15 w 119"/>
                <a:gd name="T105" fmla="*/ 45 h 104"/>
                <a:gd name="T106" fmla="*/ 15 w 119"/>
                <a:gd name="T107" fmla="*/ 41 h 104"/>
                <a:gd name="T108" fmla="*/ 11 w 119"/>
                <a:gd name="T109" fmla="*/ 41 h 104"/>
                <a:gd name="T110" fmla="*/ 7 w 119"/>
                <a:gd name="T111" fmla="*/ 41 h 104"/>
                <a:gd name="T112" fmla="*/ 4 w 119"/>
                <a:gd name="T113" fmla="*/ 30 h 104"/>
                <a:gd name="T114" fmla="*/ 0 w 119"/>
                <a:gd name="T11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 h="104">
                  <a:moveTo>
                    <a:pt x="0" y="26"/>
                  </a:moveTo>
                  <a:lnTo>
                    <a:pt x="4" y="23"/>
                  </a:lnTo>
                  <a:lnTo>
                    <a:pt x="7" y="23"/>
                  </a:lnTo>
                  <a:lnTo>
                    <a:pt x="11" y="19"/>
                  </a:lnTo>
                  <a:lnTo>
                    <a:pt x="15" y="19"/>
                  </a:lnTo>
                  <a:lnTo>
                    <a:pt x="19" y="19"/>
                  </a:lnTo>
                  <a:lnTo>
                    <a:pt x="19" y="15"/>
                  </a:lnTo>
                  <a:lnTo>
                    <a:pt x="19" y="12"/>
                  </a:lnTo>
                  <a:lnTo>
                    <a:pt x="19" y="8"/>
                  </a:lnTo>
                  <a:lnTo>
                    <a:pt x="19" y="4"/>
                  </a:lnTo>
                  <a:lnTo>
                    <a:pt x="19" y="0"/>
                  </a:lnTo>
                  <a:lnTo>
                    <a:pt x="19" y="0"/>
                  </a:lnTo>
                  <a:lnTo>
                    <a:pt x="30" y="0"/>
                  </a:lnTo>
                  <a:lnTo>
                    <a:pt x="37" y="4"/>
                  </a:lnTo>
                  <a:lnTo>
                    <a:pt x="41" y="4"/>
                  </a:lnTo>
                  <a:lnTo>
                    <a:pt x="44" y="4"/>
                  </a:lnTo>
                  <a:lnTo>
                    <a:pt x="52" y="8"/>
                  </a:lnTo>
                  <a:lnTo>
                    <a:pt x="52" y="4"/>
                  </a:lnTo>
                  <a:lnTo>
                    <a:pt x="56" y="8"/>
                  </a:lnTo>
                  <a:lnTo>
                    <a:pt x="59" y="8"/>
                  </a:lnTo>
                  <a:lnTo>
                    <a:pt x="63" y="8"/>
                  </a:lnTo>
                  <a:lnTo>
                    <a:pt x="63" y="12"/>
                  </a:lnTo>
                  <a:lnTo>
                    <a:pt x="63" y="12"/>
                  </a:lnTo>
                  <a:lnTo>
                    <a:pt x="67" y="12"/>
                  </a:lnTo>
                  <a:lnTo>
                    <a:pt x="70" y="12"/>
                  </a:lnTo>
                  <a:lnTo>
                    <a:pt x="74" y="12"/>
                  </a:lnTo>
                  <a:lnTo>
                    <a:pt x="78" y="12"/>
                  </a:lnTo>
                  <a:lnTo>
                    <a:pt x="81" y="12"/>
                  </a:lnTo>
                  <a:lnTo>
                    <a:pt x="81" y="12"/>
                  </a:lnTo>
                  <a:lnTo>
                    <a:pt x="85" y="8"/>
                  </a:lnTo>
                  <a:lnTo>
                    <a:pt x="89" y="8"/>
                  </a:lnTo>
                  <a:lnTo>
                    <a:pt x="93" y="8"/>
                  </a:lnTo>
                  <a:lnTo>
                    <a:pt x="96" y="8"/>
                  </a:lnTo>
                  <a:lnTo>
                    <a:pt x="96" y="8"/>
                  </a:lnTo>
                  <a:lnTo>
                    <a:pt x="96" y="8"/>
                  </a:lnTo>
                  <a:lnTo>
                    <a:pt x="100" y="12"/>
                  </a:lnTo>
                  <a:lnTo>
                    <a:pt x="104" y="15"/>
                  </a:lnTo>
                  <a:lnTo>
                    <a:pt x="104" y="19"/>
                  </a:lnTo>
                  <a:lnTo>
                    <a:pt x="104" y="19"/>
                  </a:lnTo>
                  <a:lnTo>
                    <a:pt x="107" y="19"/>
                  </a:lnTo>
                  <a:lnTo>
                    <a:pt x="107" y="23"/>
                  </a:lnTo>
                  <a:lnTo>
                    <a:pt x="104" y="26"/>
                  </a:lnTo>
                  <a:lnTo>
                    <a:pt x="104" y="30"/>
                  </a:lnTo>
                  <a:lnTo>
                    <a:pt x="107" y="30"/>
                  </a:lnTo>
                  <a:lnTo>
                    <a:pt x="107" y="26"/>
                  </a:lnTo>
                  <a:lnTo>
                    <a:pt x="111" y="26"/>
                  </a:lnTo>
                  <a:lnTo>
                    <a:pt x="111" y="30"/>
                  </a:lnTo>
                  <a:lnTo>
                    <a:pt x="111" y="30"/>
                  </a:lnTo>
                  <a:lnTo>
                    <a:pt x="111" y="34"/>
                  </a:lnTo>
                  <a:lnTo>
                    <a:pt x="115" y="34"/>
                  </a:lnTo>
                  <a:lnTo>
                    <a:pt x="119" y="34"/>
                  </a:lnTo>
                  <a:lnTo>
                    <a:pt x="119" y="38"/>
                  </a:lnTo>
                  <a:lnTo>
                    <a:pt x="115" y="38"/>
                  </a:lnTo>
                  <a:lnTo>
                    <a:pt x="111" y="41"/>
                  </a:lnTo>
                  <a:lnTo>
                    <a:pt x="111" y="41"/>
                  </a:lnTo>
                  <a:lnTo>
                    <a:pt x="111" y="41"/>
                  </a:lnTo>
                  <a:lnTo>
                    <a:pt x="111" y="49"/>
                  </a:lnTo>
                  <a:lnTo>
                    <a:pt x="111" y="52"/>
                  </a:lnTo>
                  <a:lnTo>
                    <a:pt x="111" y="56"/>
                  </a:lnTo>
                  <a:lnTo>
                    <a:pt x="111" y="60"/>
                  </a:lnTo>
                  <a:lnTo>
                    <a:pt x="115" y="60"/>
                  </a:lnTo>
                  <a:lnTo>
                    <a:pt x="115" y="64"/>
                  </a:lnTo>
                  <a:lnTo>
                    <a:pt x="111" y="64"/>
                  </a:lnTo>
                  <a:lnTo>
                    <a:pt x="111" y="64"/>
                  </a:lnTo>
                  <a:lnTo>
                    <a:pt x="111" y="67"/>
                  </a:lnTo>
                  <a:lnTo>
                    <a:pt x="111" y="71"/>
                  </a:lnTo>
                  <a:lnTo>
                    <a:pt x="115" y="71"/>
                  </a:lnTo>
                  <a:lnTo>
                    <a:pt x="115" y="75"/>
                  </a:lnTo>
                  <a:lnTo>
                    <a:pt x="107" y="82"/>
                  </a:lnTo>
                  <a:lnTo>
                    <a:pt x="107" y="82"/>
                  </a:lnTo>
                  <a:lnTo>
                    <a:pt x="104" y="86"/>
                  </a:lnTo>
                  <a:lnTo>
                    <a:pt x="107" y="90"/>
                  </a:lnTo>
                  <a:lnTo>
                    <a:pt x="104" y="93"/>
                  </a:lnTo>
                  <a:lnTo>
                    <a:pt x="100" y="97"/>
                  </a:lnTo>
                  <a:lnTo>
                    <a:pt x="104" y="97"/>
                  </a:lnTo>
                  <a:lnTo>
                    <a:pt x="78" y="104"/>
                  </a:lnTo>
                  <a:lnTo>
                    <a:pt x="70" y="101"/>
                  </a:lnTo>
                  <a:lnTo>
                    <a:pt x="67" y="101"/>
                  </a:lnTo>
                  <a:lnTo>
                    <a:pt x="63" y="97"/>
                  </a:lnTo>
                  <a:lnTo>
                    <a:pt x="63" y="93"/>
                  </a:lnTo>
                  <a:lnTo>
                    <a:pt x="63" y="93"/>
                  </a:lnTo>
                  <a:lnTo>
                    <a:pt x="63" y="93"/>
                  </a:lnTo>
                  <a:lnTo>
                    <a:pt x="70" y="86"/>
                  </a:lnTo>
                  <a:lnTo>
                    <a:pt x="70" y="67"/>
                  </a:lnTo>
                  <a:lnTo>
                    <a:pt x="70" y="67"/>
                  </a:lnTo>
                  <a:lnTo>
                    <a:pt x="70" y="64"/>
                  </a:lnTo>
                  <a:lnTo>
                    <a:pt x="70" y="64"/>
                  </a:lnTo>
                  <a:lnTo>
                    <a:pt x="70" y="60"/>
                  </a:lnTo>
                  <a:lnTo>
                    <a:pt x="70" y="60"/>
                  </a:lnTo>
                  <a:lnTo>
                    <a:pt x="67" y="56"/>
                  </a:lnTo>
                  <a:lnTo>
                    <a:pt x="70" y="52"/>
                  </a:lnTo>
                  <a:lnTo>
                    <a:pt x="63" y="49"/>
                  </a:lnTo>
                  <a:lnTo>
                    <a:pt x="63" y="45"/>
                  </a:lnTo>
                  <a:lnTo>
                    <a:pt x="59" y="41"/>
                  </a:lnTo>
                  <a:lnTo>
                    <a:pt x="48" y="41"/>
                  </a:lnTo>
                  <a:lnTo>
                    <a:pt x="41" y="41"/>
                  </a:lnTo>
                  <a:lnTo>
                    <a:pt x="41" y="45"/>
                  </a:lnTo>
                  <a:lnTo>
                    <a:pt x="37" y="49"/>
                  </a:lnTo>
                  <a:lnTo>
                    <a:pt x="37" y="52"/>
                  </a:lnTo>
                  <a:lnTo>
                    <a:pt x="30" y="52"/>
                  </a:lnTo>
                  <a:lnTo>
                    <a:pt x="30" y="52"/>
                  </a:lnTo>
                  <a:lnTo>
                    <a:pt x="26" y="52"/>
                  </a:lnTo>
                  <a:lnTo>
                    <a:pt x="22" y="49"/>
                  </a:lnTo>
                  <a:lnTo>
                    <a:pt x="19" y="45"/>
                  </a:lnTo>
                  <a:lnTo>
                    <a:pt x="15" y="45"/>
                  </a:lnTo>
                  <a:lnTo>
                    <a:pt x="15" y="45"/>
                  </a:lnTo>
                  <a:lnTo>
                    <a:pt x="15" y="41"/>
                  </a:lnTo>
                  <a:lnTo>
                    <a:pt x="15" y="41"/>
                  </a:lnTo>
                  <a:lnTo>
                    <a:pt x="15" y="38"/>
                  </a:lnTo>
                  <a:lnTo>
                    <a:pt x="11" y="41"/>
                  </a:lnTo>
                  <a:lnTo>
                    <a:pt x="11" y="41"/>
                  </a:lnTo>
                  <a:lnTo>
                    <a:pt x="7" y="41"/>
                  </a:lnTo>
                  <a:lnTo>
                    <a:pt x="4" y="34"/>
                  </a:lnTo>
                  <a:lnTo>
                    <a:pt x="4" y="30"/>
                  </a:lnTo>
                  <a:lnTo>
                    <a:pt x="0" y="26"/>
                  </a:lnTo>
                  <a:lnTo>
                    <a:pt x="0" y="2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27" name="Freeform 122"/>
            <p:cNvSpPr>
              <a:spLocks noEditPoints="1"/>
            </p:cNvSpPr>
            <p:nvPr/>
          </p:nvSpPr>
          <p:spPr bwMode="auto">
            <a:xfrm>
              <a:off x="4021540" y="2980401"/>
              <a:ext cx="56612" cy="66905"/>
            </a:xfrm>
            <a:custGeom>
              <a:avLst/>
              <a:gdLst>
                <a:gd name="T0" fmla="*/ 11 w 44"/>
                <a:gd name="T1" fmla="*/ 45 h 52"/>
                <a:gd name="T2" fmla="*/ 11 w 44"/>
                <a:gd name="T3" fmla="*/ 41 h 52"/>
                <a:gd name="T4" fmla="*/ 11 w 44"/>
                <a:gd name="T5" fmla="*/ 41 h 52"/>
                <a:gd name="T6" fmla="*/ 7 w 44"/>
                <a:gd name="T7" fmla="*/ 41 h 52"/>
                <a:gd name="T8" fmla="*/ 7 w 44"/>
                <a:gd name="T9" fmla="*/ 41 h 52"/>
                <a:gd name="T10" fmla="*/ 7 w 44"/>
                <a:gd name="T11" fmla="*/ 41 h 52"/>
                <a:gd name="T12" fmla="*/ 11 w 44"/>
                <a:gd name="T13" fmla="*/ 45 h 52"/>
                <a:gd name="T14" fmla="*/ 11 w 44"/>
                <a:gd name="T15" fmla="*/ 45 h 52"/>
                <a:gd name="T16" fmla="*/ 11 w 44"/>
                <a:gd name="T17" fmla="*/ 45 h 52"/>
                <a:gd name="T18" fmla="*/ 4 w 44"/>
                <a:gd name="T19" fmla="*/ 11 h 52"/>
                <a:gd name="T20" fmla="*/ 4 w 44"/>
                <a:gd name="T21" fmla="*/ 11 h 52"/>
                <a:gd name="T22" fmla="*/ 11 w 44"/>
                <a:gd name="T23" fmla="*/ 11 h 52"/>
                <a:gd name="T24" fmla="*/ 11 w 44"/>
                <a:gd name="T25" fmla="*/ 8 h 52"/>
                <a:gd name="T26" fmla="*/ 15 w 44"/>
                <a:gd name="T27" fmla="*/ 4 h 52"/>
                <a:gd name="T28" fmla="*/ 15 w 44"/>
                <a:gd name="T29" fmla="*/ 0 h 52"/>
                <a:gd name="T30" fmla="*/ 22 w 44"/>
                <a:gd name="T31" fmla="*/ 0 h 52"/>
                <a:gd name="T32" fmla="*/ 33 w 44"/>
                <a:gd name="T33" fmla="*/ 0 h 52"/>
                <a:gd name="T34" fmla="*/ 37 w 44"/>
                <a:gd name="T35" fmla="*/ 4 h 52"/>
                <a:gd name="T36" fmla="*/ 37 w 44"/>
                <a:gd name="T37" fmla="*/ 8 h 52"/>
                <a:gd name="T38" fmla="*/ 44 w 44"/>
                <a:gd name="T39" fmla="*/ 11 h 52"/>
                <a:gd name="T40" fmla="*/ 41 w 44"/>
                <a:gd name="T41" fmla="*/ 15 h 52"/>
                <a:gd name="T42" fmla="*/ 44 w 44"/>
                <a:gd name="T43" fmla="*/ 19 h 52"/>
                <a:gd name="T44" fmla="*/ 44 w 44"/>
                <a:gd name="T45" fmla="*/ 19 h 52"/>
                <a:gd name="T46" fmla="*/ 44 w 44"/>
                <a:gd name="T47" fmla="*/ 23 h 52"/>
                <a:gd name="T48" fmla="*/ 44 w 44"/>
                <a:gd name="T49" fmla="*/ 23 h 52"/>
                <a:gd name="T50" fmla="*/ 44 w 44"/>
                <a:gd name="T51" fmla="*/ 26 h 52"/>
                <a:gd name="T52" fmla="*/ 44 w 44"/>
                <a:gd name="T53" fmla="*/ 26 h 52"/>
                <a:gd name="T54" fmla="*/ 44 w 44"/>
                <a:gd name="T55" fmla="*/ 45 h 52"/>
                <a:gd name="T56" fmla="*/ 37 w 44"/>
                <a:gd name="T57" fmla="*/ 52 h 52"/>
                <a:gd name="T58" fmla="*/ 33 w 44"/>
                <a:gd name="T59" fmla="*/ 49 h 52"/>
                <a:gd name="T60" fmla="*/ 30 w 44"/>
                <a:gd name="T61" fmla="*/ 49 h 52"/>
                <a:gd name="T62" fmla="*/ 18 w 44"/>
                <a:gd name="T63" fmla="*/ 45 h 52"/>
                <a:gd name="T64" fmla="*/ 15 w 44"/>
                <a:gd name="T65" fmla="*/ 45 h 52"/>
                <a:gd name="T66" fmla="*/ 15 w 44"/>
                <a:gd name="T67" fmla="*/ 45 h 52"/>
                <a:gd name="T68" fmla="*/ 15 w 44"/>
                <a:gd name="T69" fmla="*/ 41 h 52"/>
                <a:gd name="T70" fmla="*/ 11 w 44"/>
                <a:gd name="T71" fmla="*/ 37 h 52"/>
                <a:gd name="T72" fmla="*/ 15 w 44"/>
                <a:gd name="T73" fmla="*/ 37 h 52"/>
                <a:gd name="T74" fmla="*/ 15 w 44"/>
                <a:gd name="T75" fmla="*/ 37 h 52"/>
                <a:gd name="T76" fmla="*/ 11 w 44"/>
                <a:gd name="T77" fmla="*/ 37 h 52"/>
                <a:gd name="T78" fmla="*/ 7 w 44"/>
                <a:gd name="T79" fmla="*/ 34 h 52"/>
                <a:gd name="T80" fmla="*/ 7 w 44"/>
                <a:gd name="T81" fmla="*/ 30 h 52"/>
                <a:gd name="T82" fmla="*/ 4 w 44"/>
                <a:gd name="T83" fmla="*/ 26 h 52"/>
                <a:gd name="T84" fmla="*/ 0 w 44"/>
                <a:gd name="T85" fmla="*/ 26 h 52"/>
                <a:gd name="T86" fmla="*/ 0 w 44"/>
                <a:gd name="T87" fmla="*/ 23 h 52"/>
                <a:gd name="T88" fmla="*/ 4 w 44"/>
                <a:gd name="T89" fmla="*/ 19 h 52"/>
                <a:gd name="T90" fmla="*/ 0 w 44"/>
                <a:gd name="T91" fmla="*/ 19 h 52"/>
                <a:gd name="T92" fmla="*/ 0 w 44"/>
                <a:gd name="T93" fmla="*/ 15 h 52"/>
                <a:gd name="T94" fmla="*/ 4 w 44"/>
                <a:gd name="T95" fmla="*/ 11 h 52"/>
                <a:gd name="T96" fmla="*/ 4 w 44"/>
                <a:gd name="T97"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52">
                  <a:moveTo>
                    <a:pt x="11" y="45"/>
                  </a:moveTo>
                  <a:lnTo>
                    <a:pt x="11" y="41"/>
                  </a:lnTo>
                  <a:lnTo>
                    <a:pt x="11" y="41"/>
                  </a:lnTo>
                  <a:lnTo>
                    <a:pt x="7" y="41"/>
                  </a:lnTo>
                  <a:lnTo>
                    <a:pt x="7" y="41"/>
                  </a:lnTo>
                  <a:lnTo>
                    <a:pt x="7" y="41"/>
                  </a:lnTo>
                  <a:lnTo>
                    <a:pt x="11" y="45"/>
                  </a:lnTo>
                  <a:lnTo>
                    <a:pt x="11" y="45"/>
                  </a:lnTo>
                  <a:lnTo>
                    <a:pt x="11" y="45"/>
                  </a:lnTo>
                  <a:close/>
                  <a:moveTo>
                    <a:pt x="4" y="11"/>
                  </a:moveTo>
                  <a:lnTo>
                    <a:pt x="4" y="11"/>
                  </a:lnTo>
                  <a:lnTo>
                    <a:pt x="11" y="11"/>
                  </a:lnTo>
                  <a:lnTo>
                    <a:pt x="11" y="8"/>
                  </a:lnTo>
                  <a:lnTo>
                    <a:pt x="15" y="4"/>
                  </a:lnTo>
                  <a:lnTo>
                    <a:pt x="15" y="0"/>
                  </a:lnTo>
                  <a:lnTo>
                    <a:pt x="22" y="0"/>
                  </a:lnTo>
                  <a:lnTo>
                    <a:pt x="33" y="0"/>
                  </a:lnTo>
                  <a:lnTo>
                    <a:pt x="37" y="4"/>
                  </a:lnTo>
                  <a:lnTo>
                    <a:pt x="37" y="8"/>
                  </a:lnTo>
                  <a:lnTo>
                    <a:pt x="44" y="11"/>
                  </a:lnTo>
                  <a:lnTo>
                    <a:pt x="41" y="15"/>
                  </a:lnTo>
                  <a:lnTo>
                    <a:pt x="44" y="19"/>
                  </a:lnTo>
                  <a:lnTo>
                    <a:pt x="44" y="19"/>
                  </a:lnTo>
                  <a:lnTo>
                    <a:pt x="44" y="23"/>
                  </a:lnTo>
                  <a:lnTo>
                    <a:pt x="44" y="23"/>
                  </a:lnTo>
                  <a:lnTo>
                    <a:pt x="44" y="26"/>
                  </a:lnTo>
                  <a:lnTo>
                    <a:pt x="44" y="26"/>
                  </a:lnTo>
                  <a:lnTo>
                    <a:pt x="44" y="45"/>
                  </a:lnTo>
                  <a:lnTo>
                    <a:pt x="37" y="52"/>
                  </a:lnTo>
                  <a:lnTo>
                    <a:pt x="33" y="49"/>
                  </a:lnTo>
                  <a:lnTo>
                    <a:pt x="30" y="49"/>
                  </a:lnTo>
                  <a:lnTo>
                    <a:pt x="18" y="45"/>
                  </a:lnTo>
                  <a:lnTo>
                    <a:pt x="15" y="45"/>
                  </a:lnTo>
                  <a:lnTo>
                    <a:pt x="15" y="45"/>
                  </a:lnTo>
                  <a:lnTo>
                    <a:pt x="15" y="41"/>
                  </a:lnTo>
                  <a:lnTo>
                    <a:pt x="11" y="37"/>
                  </a:lnTo>
                  <a:lnTo>
                    <a:pt x="15" y="37"/>
                  </a:lnTo>
                  <a:lnTo>
                    <a:pt x="15" y="37"/>
                  </a:lnTo>
                  <a:lnTo>
                    <a:pt x="11" y="37"/>
                  </a:lnTo>
                  <a:lnTo>
                    <a:pt x="7" y="34"/>
                  </a:lnTo>
                  <a:lnTo>
                    <a:pt x="7" y="30"/>
                  </a:lnTo>
                  <a:lnTo>
                    <a:pt x="4" y="26"/>
                  </a:lnTo>
                  <a:lnTo>
                    <a:pt x="0" y="26"/>
                  </a:lnTo>
                  <a:lnTo>
                    <a:pt x="0" y="23"/>
                  </a:lnTo>
                  <a:lnTo>
                    <a:pt x="4" y="19"/>
                  </a:lnTo>
                  <a:lnTo>
                    <a:pt x="0" y="19"/>
                  </a:lnTo>
                  <a:lnTo>
                    <a:pt x="0" y="15"/>
                  </a:lnTo>
                  <a:lnTo>
                    <a:pt x="4" y="11"/>
                  </a:lnTo>
                  <a:lnTo>
                    <a:pt x="4" y="1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28" name="Freeform 123"/>
            <p:cNvSpPr>
              <a:spLocks/>
            </p:cNvSpPr>
            <p:nvPr/>
          </p:nvSpPr>
          <p:spPr bwMode="auto">
            <a:xfrm>
              <a:off x="4060141" y="3009994"/>
              <a:ext cx="84918" cy="81058"/>
            </a:xfrm>
            <a:custGeom>
              <a:avLst/>
              <a:gdLst>
                <a:gd name="T0" fmla="*/ 0 w 66"/>
                <a:gd name="T1" fmla="*/ 26 h 63"/>
                <a:gd name="T2" fmla="*/ 0 w 66"/>
                <a:gd name="T3" fmla="*/ 26 h 63"/>
                <a:gd name="T4" fmla="*/ 3 w 66"/>
                <a:gd name="T5" fmla="*/ 22 h 63"/>
                <a:gd name="T6" fmla="*/ 7 w 66"/>
                <a:gd name="T7" fmla="*/ 18 h 63"/>
                <a:gd name="T8" fmla="*/ 11 w 66"/>
                <a:gd name="T9" fmla="*/ 14 h 63"/>
                <a:gd name="T10" fmla="*/ 11 w 66"/>
                <a:gd name="T11" fmla="*/ 14 h 63"/>
                <a:gd name="T12" fmla="*/ 11 w 66"/>
                <a:gd name="T13" fmla="*/ 11 h 63"/>
                <a:gd name="T14" fmla="*/ 14 w 66"/>
                <a:gd name="T15" fmla="*/ 7 h 63"/>
                <a:gd name="T16" fmla="*/ 14 w 66"/>
                <a:gd name="T17" fmla="*/ 7 h 63"/>
                <a:gd name="T18" fmla="*/ 14 w 66"/>
                <a:gd name="T19" fmla="*/ 3 h 63"/>
                <a:gd name="T20" fmla="*/ 18 w 66"/>
                <a:gd name="T21" fmla="*/ 0 h 63"/>
                <a:gd name="T22" fmla="*/ 18 w 66"/>
                <a:gd name="T23" fmla="*/ 3 h 63"/>
                <a:gd name="T24" fmla="*/ 25 w 66"/>
                <a:gd name="T25" fmla="*/ 0 h 63"/>
                <a:gd name="T26" fmla="*/ 29 w 66"/>
                <a:gd name="T27" fmla="*/ 0 h 63"/>
                <a:gd name="T28" fmla="*/ 33 w 66"/>
                <a:gd name="T29" fmla="*/ 3 h 63"/>
                <a:gd name="T30" fmla="*/ 37 w 66"/>
                <a:gd name="T31" fmla="*/ 7 h 63"/>
                <a:gd name="T32" fmla="*/ 33 w 66"/>
                <a:gd name="T33" fmla="*/ 11 h 63"/>
                <a:gd name="T34" fmla="*/ 33 w 66"/>
                <a:gd name="T35" fmla="*/ 14 h 63"/>
                <a:gd name="T36" fmla="*/ 37 w 66"/>
                <a:gd name="T37" fmla="*/ 18 h 63"/>
                <a:gd name="T38" fmla="*/ 40 w 66"/>
                <a:gd name="T39" fmla="*/ 18 h 63"/>
                <a:gd name="T40" fmla="*/ 44 w 66"/>
                <a:gd name="T41" fmla="*/ 14 h 63"/>
                <a:gd name="T42" fmla="*/ 48 w 66"/>
                <a:gd name="T43" fmla="*/ 14 h 63"/>
                <a:gd name="T44" fmla="*/ 48 w 66"/>
                <a:gd name="T45" fmla="*/ 18 h 63"/>
                <a:gd name="T46" fmla="*/ 51 w 66"/>
                <a:gd name="T47" fmla="*/ 18 h 63"/>
                <a:gd name="T48" fmla="*/ 48 w 66"/>
                <a:gd name="T49" fmla="*/ 22 h 63"/>
                <a:gd name="T50" fmla="*/ 51 w 66"/>
                <a:gd name="T51" fmla="*/ 26 h 63"/>
                <a:gd name="T52" fmla="*/ 48 w 66"/>
                <a:gd name="T53" fmla="*/ 29 h 63"/>
                <a:gd name="T54" fmla="*/ 44 w 66"/>
                <a:gd name="T55" fmla="*/ 33 h 63"/>
                <a:gd name="T56" fmla="*/ 48 w 66"/>
                <a:gd name="T57" fmla="*/ 33 h 63"/>
                <a:gd name="T58" fmla="*/ 48 w 66"/>
                <a:gd name="T59" fmla="*/ 37 h 63"/>
                <a:gd name="T60" fmla="*/ 51 w 66"/>
                <a:gd name="T61" fmla="*/ 33 h 63"/>
                <a:gd name="T62" fmla="*/ 51 w 66"/>
                <a:gd name="T63" fmla="*/ 33 h 63"/>
                <a:gd name="T64" fmla="*/ 55 w 66"/>
                <a:gd name="T65" fmla="*/ 37 h 63"/>
                <a:gd name="T66" fmla="*/ 59 w 66"/>
                <a:gd name="T67" fmla="*/ 37 h 63"/>
                <a:gd name="T68" fmla="*/ 59 w 66"/>
                <a:gd name="T69" fmla="*/ 37 h 63"/>
                <a:gd name="T70" fmla="*/ 59 w 66"/>
                <a:gd name="T71" fmla="*/ 40 h 63"/>
                <a:gd name="T72" fmla="*/ 63 w 66"/>
                <a:gd name="T73" fmla="*/ 40 h 63"/>
                <a:gd name="T74" fmla="*/ 66 w 66"/>
                <a:gd name="T75" fmla="*/ 40 h 63"/>
                <a:gd name="T76" fmla="*/ 66 w 66"/>
                <a:gd name="T77" fmla="*/ 44 h 63"/>
                <a:gd name="T78" fmla="*/ 63 w 66"/>
                <a:gd name="T79" fmla="*/ 48 h 63"/>
                <a:gd name="T80" fmla="*/ 66 w 66"/>
                <a:gd name="T81" fmla="*/ 48 h 63"/>
                <a:gd name="T82" fmla="*/ 63 w 66"/>
                <a:gd name="T83" fmla="*/ 51 h 63"/>
                <a:gd name="T84" fmla="*/ 63 w 66"/>
                <a:gd name="T85" fmla="*/ 51 h 63"/>
                <a:gd name="T86" fmla="*/ 63 w 66"/>
                <a:gd name="T87" fmla="*/ 55 h 63"/>
                <a:gd name="T88" fmla="*/ 63 w 66"/>
                <a:gd name="T89" fmla="*/ 59 h 63"/>
                <a:gd name="T90" fmla="*/ 63 w 66"/>
                <a:gd name="T91" fmla="*/ 63 h 63"/>
                <a:gd name="T92" fmla="*/ 63 w 66"/>
                <a:gd name="T93" fmla="*/ 63 h 63"/>
                <a:gd name="T94" fmla="*/ 48 w 66"/>
                <a:gd name="T95" fmla="*/ 59 h 63"/>
                <a:gd name="T96" fmla="*/ 37 w 66"/>
                <a:gd name="T97" fmla="*/ 51 h 63"/>
                <a:gd name="T98" fmla="*/ 33 w 66"/>
                <a:gd name="T99" fmla="*/ 51 h 63"/>
                <a:gd name="T100" fmla="*/ 22 w 66"/>
                <a:gd name="T101" fmla="*/ 40 h 63"/>
                <a:gd name="T102" fmla="*/ 14 w 66"/>
                <a:gd name="T103" fmla="*/ 37 h 63"/>
                <a:gd name="T104" fmla="*/ 11 w 66"/>
                <a:gd name="T105" fmla="*/ 37 h 63"/>
                <a:gd name="T106" fmla="*/ 7 w 66"/>
                <a:gd name="T107" fmla="*/ 33 h 63"/>
                <a:gd name="T108" fmla="*/ 7 w 66"/>
                <a:gd name="T109" fmla="*/ 29 h 63"/>
                <a:gd name="T110" fmla="*/ 7 w 66"/>
                <a:gd name="T111" fmla="*/ 29 h 63"/>
                <a:gd name="T112" fmla="*/ 3 w 66"/>
                <a:gd name="T113" fmla="*/ 26 h 63"/>
                <a:gd name="T114" fmla="*/ 0 w 66"/>
                <a:gd name="T115"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6" h="63">
                  <a:moveTo>
                    <a:pt x="0" y="26"/>
                  </a:moveTo>
                  <a:lnTo>
                    <a:pt x="0" y="26"/>
                  </a:lnTo>
                  <a:lnTo>
                    <a:pt x="3" y="22"/>
                  </a:lnTo>
                  <a:lnTo>
                    <a:pt x="7" y="18"/>
                  </a:lnTo>
                  <a:lnTo>
                    <a:pt x="11" y="14"/>
                  </a:lnTo>
                  <a:lnTo>
                    <a:pt x="11" y="14"/>
                  </a:lnTo>
                  <a:lnTo>
                    <a:pt x="11" y="11"/>
                  </a:lnTo>
                  <a:lnTo>
                    <a:pt x="14" y="7"/>
                  </a:lnTo>
                  <a:lnTo>
                    <a:pt x="14" y="7"/>
                  </a:lnTo>
                  <a:lnTo>
                    <a:pt x="14" y="3"/>
                  </a:lnTo>
                  <a:lnTo>
                    <a:pt x="18" y="0"/>
                  </a:lnTo>
                  <a:lnTo>
                    <a:pt x="18" y="3"/>
                  </a:lnTo>
                  <a:lnTo>
                    <a:pt x="25" y="0"/>
                  </a:lnTo>
                  <a:lnTo>
                    <a:pt x="29" y="0"/>
                  </a:lnTo>
                  <a:lnTo>
                    <a:pt x="33" y="3"/>
                  </a:lnTo>
                  <a:lnTo>
                    <a:pt x="37" y="7"/>
                  </a:lnTo>
                  <a:lnTo>
                    <a:pt x="33" y="11"/>
                  </a:lnTo>
                  <a:lnTo>
                    <a:pt x="33" y="14"/>
                  </a:lnTo>
                  <a:lnTo>
                    <a:pt x="37" y="18"/>
                  </a:lnTo>
                  <a:lnTo>
                    <a:pt x="40" y="18"/>
                  </a:lnTo>
                  <a:lnTo>
                    <a:pt x="44" y="14"/>
                  </a:lnTo>
                  <a:lnTo>
                    <a:pt x="48" y="14"/>
                  </a:lnTo>
                  <a:lnTo>
                    <a:pt x="48" y="18"/>
                  </a:lnTo>
                  <a:lnTo>
                    <a:pt x="51" y="18"/>
                  </a:lnTo>
                  <a:lnTo>
                    <a:pt x="48" y="22"/>
                  </a:lnTo>
                  <a:lnTo>
                    <a:pt x="51" y="26"/>
                  </a:lnTo>
                  <a:lnTo>
                    <a:pt x="48" y="29"/>
                  </a:lnTo>
                  <a:lnTo>
                    <a:pt x="44" y="33"/>
                  </a:lnTo>
                  <a:lnTo>
                    <a:pt x="48" y="33"/>
                  </a:lnTo>
                  <a:lnTo>
                    <a:pt x="48" y="37"/>
                  </a:lnTo>
                  <a:lnTo>
                    <a:pt x="51" y="33"/>
                  </a:lnTo>
                  <a:lnTo>
                    <a:pt x="51" y="33"/>
                  </a:lnTo>
                  <a:lnTo>
                    <a:pt x="55" y="37"/>
                  </a:lnTo>
                  <a:lnTo>
                    <a:pt x="59" y="37"/>
                  </a:lnTo>
                  <a:lnTo>
                    <a:pt x="59" y="37"/>
                  </a:lnTo>
                  <a:lnTo>
                    <a:pt x="59" y="40"/>
                  </a:lnTo>
                  <a:lnTo>
                    <a:pt x="63" y="40"/>
                  </a:lnTo>
                  <a:lnTo>
                    <a:pt x="66" y="40"/>
                  </a:lnTo>
                  <a:lnTo>
                    <a:pt x="66" y="44"/>
                  </a:lnTo>
                  <a:lnTo>
                    <a:pt x="63" y="48"/>
                  </a:lnTo>
                  <a:lnTo>
                    <a:pt x="66" y="48"/>
                  </a:lnTo>
                  <a:lnTo>
                    <a:pt x="63" y="51"/>
                  </a:lnTo>
                  <a:lnTo>
                    <a:pt x="63" y="51"/>
                  </a:lnTo>
                  <a:lnTo>
                    <a:pt x="63" y="55"/>
                  </a:lnTo>
                  <a:lnTo>
                    <a:pt x="63" y="59"/>
                  </a:lnTo>
                  <a:lnTo>
                    <a:pt x="63" y="63"/>
                  </a:lnTo>
                  <a:lnTo>
                    <a:pt x="63" y="63"/>
                  </a:lnTo>
                  <a:lnTo>
                    <a:pt x="48" y="59"/>
                  </a:lnTo>
                  <a:lnTo>
                    <a:pt x="37" y="51"/>
                  </a:lnTo>
                  <a:lnTo>
                    <a:pt x="33" y="51"/>
                  </a:lnTo>
                  <a:lnTo>
                    <a:pt x="22" y="40"/>
                  </a:lnTo>
                  <a:lnTo>
                    <a:pt x="14" y="37"/>
                  </a:lnTo>
                  <a:lnTo>
                    <a:pt x="11" y="37"/>
                  </a:lnTo>
                  <a:lnTo>
                    <a:pt x="7" y="33"/>
                  </a:lnTo>
                  <a:lnTo>
                    <a:pt x="7" y="29"/>
                  </a:lnTo>
                  <a:lnTo>
                    <a:pt x="7" y="29"/>
                  </a:lnTo>
                  <a:lnTo>
                    <a:pt x="3" y="26"/>
                  </a:lnTo>
                  <a:lnTo>
                    <a:pt x="0" y="2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29" name="Freeform 124"/>
            <p:cNvSpPr>
              <a:spLocks/>
            </p:cNvSpPr>
            <p:nvPr/>
          </p:nvSpPr>
          <p:spPr bwMode="auto">
            <a:xfrm>
              <a:off x="4116751" y="2966247"/>
              <a:ext cx="133810" cy="128663"/>
            </a:xfrm>
            <a:custGeom>
              <a:avLst/>
              <a:gdLst>
                <a:gd name="T0" fmla="*/ 19 w 104"/>
                <a:gd name="T1" fmla="*/ 97 h 100"/>
                <a:gd name="T2" fmla="*/ 19 w 104"/>
                <a:gd name="T3" fmla="*/ 89 h 100"/>
                <a:gd name="T4" fmla="*/ 19 w 104"/>
                <a:gd name="T5" fmla="*/ 85 h 100"/>
                <a:gd name="T6" fmla="*/ 19 w 104"/>
                <a:gd name="T7" fmla="*/ 82 h 100"/>
                <a:gd name="T8" fmla="*/ 22 w 104"/>
                <a:gd name="T9" fmla="*/ 74 h 100"/>
                <a:gd name="T10" fmla="*/ 15 w 104"/>
                <a:gd name="T11" fmla="*/ 74 h 100"/>
                <a:gd name="T12" fmla="*/ 15 w 104"/>
                <a:gd name="T13" fmla="*/ 71 h 100"/>
                <a:gd name="T14" fmla="*/ 7 w 104"/>
                <a:gd name="T15" fmla="*/ 67 h 100"/>
                <a:gd name="T16" fmla="*/ 4 w 104"/>
                <a:gd name="T17" fmla="*/ 71 h 100"/>
                <a:gd name="T18" fmla="*/ 0 w 104"/>
                <a:gd name="T19" fmla="*/ 67 h 100"/>
                <a:gd name="T20" fmla="*/ 7 w 104"/>
                <a:gd name="T21" fmla="*/ 60 h 100"/>
                <a:gd name="T22" fmla="*/ 7 w 104"/>
                <a:gd name="T23" fmla="*/ 52 h 100"/>
                <a:gd name="T24" fmla="*/ 15 w 104"/>
                <a:gd name="T25" fmla="*/ 45 h 100"/>
                <a:gd name="T26" fmla="*/ 11 w 104"/>
                <a:gd name="T27" fmla="*/ 41 h 100"/>
                <a:gd name="T28" fmla="*/ 11 w 104"/>
                <a:gd name="T29" fmla="*/ 34 h 100"/>
                <a:gd name="T30" fmla="*/ 15 w 104"/>
                <a:gd name="T31" fmla="*/ 34 h 100"/>
                <a:gd name="T32" fmla="*/ 11 w 104"/>
                <a:gd name="T33" fmla="*/ 30 h 100"/>
                <a:gd name="T34" fmla="*/ 11 w 104"/>
                <a:gd name="T35" fmla="*/ 22 h 100"/>
                <a:gd name="T36" fmla="*/ 11 w 104"/>
                <a:gd name="T37" fmla="*/ 11 h 100"/>
                <a:gd name="T38" fmla="*/ 11 w 104"/>
                <a:gd name="T39" fmla="*/ 11 h 100"/>
                <a:gd name="T40" fmla="*/ 22 w 104"/>
                <a:gd name="T41" fmla="*/ 4 h 100"/>
                <a:gd name="T42" fmla="*/ 26 w 104"/>
                <a:gd name="T43" fmla="*/ 8 h 100"/>
                <a:gd name="T44" fmla="*/ 37 w 104"/>
                <a:gd name="T45" fmla="*/ 4 h 100"/>
                <a:gd name="T46" fmla="*/ 41 w 104"/>
                <a:gd name="T47" fmla="*/ 4 h 100"/>
                <a:gd name="T48" fmla="*/ 44 w 104"/>
                <a:gd name="T49" fmla="*/ 4 h 100"/>
                <a:gd name="T50" fmla="*/ 52 w 104"/>
                <a:gd name="T51" fmla="*/ 8 h 100"/>
                <a:gd name="T52" fmla="*/ 56 w 104"/>
                <a:gd name="T53" fmla="*/ 0 h 100"/>
                <a:gd name="T54" fmla="*/ 67 w 104"/>
                <a:gd name="T55" fmla="*/ 8 h 100"/>
                <a:gd name="T56" fmla="*/ 70 w 104"/>
                <a:gd name="T57" fmla="*/ 8 h 100"/>
                <a:gd name="T58" fmla="*/ 78 w 104"/>
                <a:gd name="T59" fmla="*/ 11 h 100"/>
                <a:gd name="T60" fmla="*/ 85 w 104"/>
                <a:gd name="T61" fmla="*/ 15 h 100"/>
                <a:gd name="T62" fmla="*/ 93 w 104"/>
                <a:gd name="T63" fmla="*/ 11 h 100"/>
                <a:gd name="T64" fmla="*/ 96 w 104"/>
                <a:gd name="T65" fmla="*/ 15 h 100"/>
                <a:gd name="T66" fmla="*/ 100 w 104"/>
                <a:gd name="T67" fmla="*/ 15 h 100"/>
                <a:gd name="T68" fmla="*/ 100 w 104"/>
                <a:gd name="T69" fmla="*/ 22 h 100"/>
                <a:gd name="T70" fmla="*/ 104 w 104"/>
                <a:gd name="T71" fmla="*/ 30 h 100"/>
                <a:gd name="T72" fmla="*/ 104 w 104"/>
                <a:gd name="T73" fmla="*/ 37 h 100"/>
                <a:gd name="T74" fmla="*/ 100 w 104"/>
                <a:gd name="T75" fmla="*/ 41 h 100"/>
                <a:gd name="T76" fmla="*/ 93 w 104"/>
                <a:gd name="T77" fmla="*/ 52 h 100"/>
                <a:gd name="T78" fmla="*/ 93 w 104"/>
                <a:gd name="T79" fmla="*/ 56 h 100"/>
                <a:gd name="T80" fmla="*/ 93 w 104"/>
                <a:gd name="T81" fmla="*/ 63 h 100"/>
                <a:gd name="T82" fmla="*/ 89 w 104"/>
                <a:gd name="T83" fmla="*/ 67 h 100"/>
                <a:gd name="T84" fmla="*/ 93 w 104"/>
                <a:gd name="T85" fmla="*/ 74 h 100"/>
                <a:gd name="T86" fmla="*/ 100 w 104"/>
                <a:gd name="T87" fmla="*/ 78 h 100"/>
                <a:gd name="T88" fmla="*/ 100 w 104"/>
                <a:gd name="T89" fmla="*/ 85 h 100"/>
                <a:gd name="T90" fmla="*/ 93 w 104"/>
                <a:gd name="T91" fmla="*/ 85 h 100"/>
                <a:gd name="T92" fmla="*/ 93 w 104"/>
                <a:gd name="T93" fmla="*/ 82 h 100"/>
                <a:gd name="T94" fmla="*/ 89 w 104"/>
                <a:gd name="T95" fmla="*/ 89 h 100"/>
                <a:gd name="T96" fmla="*/ 70 w 104"/>
                <a:gd name="T97" fmla="*/ 85 h 100"/>
                <a:gd name="T98" fmla="*/ 44 w 104"/>
                <a:gd name="T99" fmla="*/ 89 h 100"/>
                <a:gd name="T100" fmla="*/ 33 w 104"/>
                <a:gd name="T101" fmla="*/ 93 h 100"/>
                <a:gd name="T102" fmla="*/ 26 w 104"/>
                <a:gd name="T103" fmla="*/ 93 h 100"/>
                <a:gd name="T104" fmla="*/ 19 w 104"/>
                <a:gd name="T105" fmla="*/ 9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 h="100">
                  <a:moveTo>
                    <a:pt x="19" y="97"/>
                  </a:moveTo>
                  <a:lnTo>
                    <a:pt x="19" y="97"/>
                  </a:lnTo>
                  <a:lnTo>
                    <a:pt x="19" y="93"/>
                  </a:lnTo>
                  <a:lnTo>
                    <a:pt x="19" y="89"/>
                  </a:lnTo>
                  <a:lnTo>
                    <a:pt x="19" y="85"/>
                  </a:lnTo>
                  <a:lnTo>
                    <a:pt x="19" y="85"/>
                  </a:lnTo>
                  <a:lnTo>
                    <a:pt x="22" y="82"/>
                  </a:lnTo>
                  <a:lnTo>
                    <a:pt x="19" y="82"/>
                  </a:lnTo>
                  <a:lnTo>
                    <a:pt x="22" y="78"/>
                  </a:lnTo>
                  <a:lnTo>
                    <a:pt x="22" y="74"/>
                  </a:lnTo>
                  <a:lnTo>
                    <a:pt x="19" y="74"/>
                  </a:lnTo>
                  <a:lnTo>
                    <a:pt x="15" y="74"/>
                  </a:lnTo>
                  <a:lnTo>
                    <a:pt x="15" y="71"/>
                  </a:lnTo>
                  <a:lnTo>
                    <a:pt x="15" y="71"/>
                  </a:lnTo>
                  <a:lnTo>
                    <a:pt x="11" y="71"/>
                  </a:lnTo>
                  <a:lnTo>
                    <a:pt x="7" y="67"/>
                  </a:lnTo>
                  <a:lnTo>
                    <a:pt x="7" y="67"/>
                  </a:lnTo>
                  <a:lnTo>
                    <a:pt x="4" y="71"/>
                  </a:lnTo>
                  <a:lnTo>
                    <a:pt x="4" y="67"/>
                  </a:lnTo>
                  <a:lnTo>
                    <a:pt x="0" y="67"/>
                  </a:lnTo>
                  <a:lnTo>
                    <a:pt x="4" y="63"/>
                  </a:lnTo>
                  <a:lnTo>
                    <a:pt x="7" y="60"/>
                  </a:lnTo>
                  <a:lnTo>
                    <a:pt x="4" y="56"/>
                  </a:lnTo>
                  <a:lnTo>
                    <a:pt x="7" y="52"/>
                  </a:lnTo>
                  <a:lnTo>
                    <a:pt x="7" y="52"/>
                  </a:lnTo>
                  <a:lnTo>
                    <a:pt x="15" y="45"/>
                  </a:lnTo>
                  <a:lnTo>
                    <a:pt x="15" y="41"/>
                  </a:lnTo>
                  <a:lnTo>
                    <a:pt x="11" y="41"/>
                  </a:lnTo>
                  <a:lnTo>
                    <a:pt x="11" y="37"/>
                  </a:lnTo>
                  <a:lnTo>
                    <a:pt x="11" y="34"/>
                  </a:lnTo>
                  <a:lnTo>
                    <a:pt x="11" y="34"/>
                  </a:lnTo>
                  <a:lnTo>
                    <a:pt x="15" y="34"/>
                  </a:lnTo>
                  <a:lnTo>
                    <a:pt x="15" y="30"/>
                  </a:lnTo>
                  <a:lnTo>
                    <a:pt x="11" y="30"/>
                  </a:lnTo>
                  <a:lnTo>
                    <a:pt x="11" y="26"/>
                  </a:lnTo>
                  <a:lnTo>
                    <a:pt x="11" y="22"/>
                  </a:lnTo>
                  <a:lnTo>
                    <a:pt x="11" y="19"/>
                  </a:lnTo>
                  <a:lnTo>
                    <a:pt x="11" y="11"/>
                  </a:lnTo>
                  <a:lnTo>
                    <a:pt x="11" y="11"/>
                  </a:lnTo>
                  <a:lnTo>
                    <a:pt x="11" y="11"/>
                  </a:lnTo>
                  <a:lnTo>
                    <a:pt x="15" y="8"/>
                  </a:lnTo>
                  <a:lnTo>
                    <a:pt x="22" y="4"/>
                  </a:lnTo>
                  <a:lnTo>
                    <a:pt x="22" y="4"/>
                  </a:lnTo>
                  <a:lnTo>
                    <a:pt x="26" y="8"/>
                  </a:lnTo>
                  <a:lnTo>
                    <a:pt x="33" y="8"/>
                  </a:lnTo>
                  <a:lnTo>
                    <a:pt x="37" y="4"/>
                  </a:lnTo>
                  <a:lnTo>
                    <a:pt x="37" y="4"/>
                  </a:lnTo>
                  <a:lnTo>
                    <a:pt x="41" y="4"/>
                  </a:lnTo>
                  <a:lnTo>
                    <a:pt x="44" y="4"/>
                  </a:lnTo>
                  <a:lnTo>
                    <a:pt x="44" y="4"/>
                  </a:lnTo>
                  <a:lnTo>
                    <a:pt x="44" y="8"/>
                  </a:lnTo>
                  <a:lnTo>
                    <a:pt x="52" y="8"/>
                  </a:lnTo>
                  <a:lnTo>
                    <a:pt x="56" y="4"/>
                  </a:lnTo>
                  <a:lnTo>
                    <a:pt x="56" y="0"/>
                  </a:lnTo>
                  <a:lnTo>
                    <a:pt x="63" y="4"/>
                  </a:lnTo>
                  <a:lnTo>
                    <a:pt x="67" y="8"/>
                  </a:lnTo>
                  <a:lnTo>
                    <a:pt x="70" y="8"/>
                  </a:lnTo>
                  <a:lnTo>
                    <a:pt x="70" y="8"/>
                  </a:lnTo>
                  <a:lnTo>
                    <a:pt x="74" y="8"/>
                  </a:lnTo>
                  <a:lnTo>
                    <a:pt x="78" y="11"/>
                  </a:lnTo>
                  <a:lnTo>
                    <a:pt x="78" y="11"/>
                  </a:lnTo>
                  <a:lnTo>
                    <a:pt x="85" y="15"/>
                  </a:lnTo>
                  <a:lnTo>
                    <a:pt x="89" y="15"/>
                  </a:lnTo>
                  <a:lnTo>
                    <a:pt x="93" y="11"/>
                  </a:lnTo>
                  <a:lnTo>
                    <a:pt x="93" y="11"/>
                  </a:lnTo>
                  <a:lnTo>
                    <a:pt x="96" y="15"/>
                  </a:lnTo>
                  <a:lnTo>
                    <a:pt x="100" y="15"/>
                  </a:lnTo>
                  <a:lnTo>
                    <a:pt x="100" y="15"/>
                  </a:lnTo>
                  <a:lnTo>
                    <a:pt x="100" y="22"/>
                  </a:lnTo>
                  <a:lnTo>
                    <a:pt x="100" y="22"/>
                  </a:lnTo>
                  <a:lnTo>
                    <a:pt x="100" y="26"/>
                  </a:lnTo>
                  <a:lnTo>
                    <a:pt x="104" y="30"/>
                  </a:lnTo>
                  <a:lnTo>
                    <a:pt x="104" y="34"/>
                  </a:lnTo>
                  <a:lnTo>
                    <a:pt x="104" y="37"/>
                  </a:lnTo>
                  <a:lnTo>
                    <a:pt x="104" y="37"/>
                  </a:lnTo>
                  <a:lnTo>
                    <a:pt x="100" y="41"/>
                  </a:lnTo>
                  <a:lnTo>
                    <a:pt x="93" y="48"/>
                  </a:lnTo>
                  <a:lnTo>
                    <a:pt x="93" y="52"/>
                  </a:lnTo>
                  <a:lnTo>
                    <a:pt x="93" y="52"/>
                  </a:lnTo>
                  <a:lnTo>
                    <a:pt x="93" y="56"/>
                  </a:lnTo>
                  <a:lnTo>
                    <a:pt x="93" y="60"/>
                  </a:lnTo>
                  <a:lnTo>
                    <a:pt x="93" y="63"/>
                  </a:lnTo>
                  <a:lnTo>
                    <a:pt x="89" y="67"/>
                  </a:lnTo>
                  <a:lnTo>
                    <a:pt x="89" y="67"/>
                  </a:lnTo>
                  <a:lnTo>
                    <a:pt x="93" y="67"/>
                  </a:lnTo>
                  <a:lnTo>
                    <a:pt x="93" y="74"/>
                  </a:lnTo>
                  <a:lnTo>
                    <a:pt x="96" y="78"/>
                  </a:lnTo>
                  <a:lnTo>
                    <a:pt x="100" y="78"/>
                  </a:lnTo>
                  <a:lnTo>
                    <a:pt x="100" y="82"/>
                  </a:lnTo>
                  <a:lnTo>
                    <a:pt x="100" y="85"/>
                  </a:lnTo>
                  <a:lnTo>
                    <a:pt x="96" y="85"/>
                  </a:lnTo>
                  <a:lnTo>
                    <a:pt x="93" y="85"/>
                  </a:lnTo>
                  <a:lnTo>
                    <a:pt x="93" y="85"/>
                  </a:lnTo>
                  <a:lnTo>
                    <a:pt x="93" y="82"/>
                  </a:lnTo>
                  <a:lnTo>
                    <a:pt x="89" y="85"/>
                  </a:lnTo>
                  <a:lnTo>
                    <a:pt x="89" y="89"/>
                  </a:lnTo>
                  <a:lnTo>
                    <a:pt x="78" y="85"/>
                  </a:lnTo>
                  <a:lnTo>
                    <a:pt x="70" y="85"/>
                  </a:lnTo>
                  <a:lnTo>
                    <a:pt x="48" y="85"/>
                  </a:lnTo>
                  <a:lnTo>
                    <a:pt x="44" y="89"/>
                  </a:lnTo>
                  <a:lnTo>
                    <a:pt x="44" y="89"/>
                  </a:lnTo>
                  <a:lnTo>
                    <a:pt x="33" y="93"/>
                  </a:lnTo>
                  <a:lnTo>
                    <a:pt x="30" y="93"/>
                  </a:lnTo>
                  <a:lnTo>
                    <a:pt x="26" y="93"/>
                  </a:lnTo>
                  <a:lnTo>
                    <a:pt x="22" y="100"/>
                  </a:lnTo>
                  <a:lnTo>
                    <a:pt x="19" y="9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30" name="Freeform 125"/>
            <p:cNvSpPr>
              <a:spLocks/>
            </p:cNvSpPr>
            <p:nvPr/>
          </p:nvSpPr>
          <p:spPr bwMode="auto">
            <a:xfrm>
              <a:off x="4231263" y="2957242"/>
              <a:ext cx="90064" cy="128663"/>
            </a:xfrm>
            <a:custGeom>
              <a:avLst/>
              <a:gdLst>
                <a:gd name="T0" fmla="*/ 4 w 70"/>
                <a:gd name="T1" fmla="*/ 92 h 100"/>
                <a:gd name="T2" fmla="*/ 11 w 70"/>
                <a:gd name="T3" fmla="*/ 92 h 100"/>
                <a:gd name="T4" fmla="*/ 11 w 70"/>
                <a:gd name="T5" fmla="*/ 85 h 100"/>
                <a:gd name="T6" fmla="*/ 4 w 70"/>
                <a:gd name="T7" fmla="*/ 81 h 100"/>
                <a:gd name="T8" fmla="*/ 0 w 70"/>
                <a:gd name="T9" fmla="*/ 74 h 100"/>
                <a:gd name="T10" fmla="*/ 4 w 70"/>
                <a:gd name="T11" fmla="*/ 70 h 100"/>
                <a:gd name="T12" fmla="*/ 4 w 70"/>
                <a:gd name="T13" fmla="*/ 63 h 100"/>
                <a:gd name="T14" fmla="*/ 4 w 70"/>
                <a:gd name="T15" fmla="*/ 59 h 100"/>
                <a:gd name="T16" fmla="*/ 11 w 70"/>
                <a:gd name="T17" fmla="*/ 48 h 100"/>
                <a:gd name="T18" fmla="*/ 15 w 70"/>
                <a:gd name="T19" fmla="*/ 44 h 100"/>
                <a:gd name="T20" fmla="*/ 15 w 70"/>
                <a:gd name="T21" fmla="*/ 37 h 100"/>
                <a:gd name="T22" fmla="*/ 11 w 70"/>
                <a:gd name="T23" fmla="*/ 29 h 100"/>
                <a:gd name="T24" fmla="*/ 11 w 70"/>
                <a:gd name="T25" fmla="*/ 22 h 100"/>
                <a:gd name="T26" fmla="*/ 7 w 70"/>
                <a:gd name="T27" fmla="*/ 15 h 100"/>
                <a:gd name="T28" fmla="*/ 7 w 70"/>
                <a:gd name="T29" fmla="*/ 7 h 100"/>
                <a:gd name="T30" fmla="*/ 11 w 70"/>
                <a:gd name="T31" fmla="*/ 3 h 100"/>
                <a:gd name="T32" fmla="*/ 26 w 70"/>
                <a:gd name="T33" fmla="*/ 3 h 100"/>
                <a:gd name="T34" fmla="*/ 41 w 70"/>
                <a:gd name="T35" fmla="*/ 3 h 100"/>
                <a:gd name="T36" fmla="*/ 48 w 70"/>
                <a:gd name="T37" fmla="*/ 0 h 100"/>
                <a:gd name="T38" fmla="*/ 52 w 70"/>
                <a:gd name="T39" fmla="*/ 3 h 100"/>
                <a:gd name="T40" fmla="*/ 52 w 70"/>
                <a:gd name="T41" fmla="*/ 7 h 100"/>
                <a:gd name="T42" fmla="*/ 59 w 70"/>
                <a:gd name="T43" fmla="*/ 15 h 100"/>
                <a:gd name="T44" fmla="*/ 59 w 70"/>
                <a:gd name="T45" fmla="*/ 18 h 100"/>
                <a:gd name="T46" fmla="*/ 63 w 70"/>
                <a:gd name="T47" fmla="*/ 26 h 100"/>
                <a:gd name="T48" fmla="*/ 63 w 70"/>
                <a:gd name="T49" fmla="*/ 33 h 100"/>
                <a:gd name="T50" fmla="*/ 63 w 70"/>
                <a:gd name="T51" fmla="*/ 37 h 100"/>
                <a:gd name="T52" fmla="*/ 63 w 70"/>
                <a:gd name="T53" fmla="*/ 41 h 100"/>
                <a:gd name="T54" fmla="*/ 63 w 70"/>
                <a:gd name="T55" fmla="*/ 44 h 100"/>
                <a:gd name="T56" fmla="*/ 63 w 70"/>
                <a:gd name="T57" fmla="*/ 52 h 100"/>
                <a:gd name="T58" fmla="*/ 63 w 70"/>
                <a:gd name="T59" fmla="*/ 63 h 100"/>
                <a:gd name="T60" fmla="*/ 63 w 70"/>
                <a:gd name="T61" fmla="*/ 70 h 100"/>
                <a:gd name="T62" fmla="*/ 63 w 70"/>
                <a:gd name="T63" fmla="*/ 78 h 100"/>
                <a:gd name="T64" fmla="*/ 67 w 70"/>
                <a:gd name="T65" fmla="*/ 78 h 100"/>
                <a:gd name="T66" fmla="*/ 63 w 70"/>
                <a:gd name="T67" fmla="*/ 81 h 100"/>
                <a:gd name="T68" fmla="*/ 44 w 70"/>
                <a:gd name="T69" fmla="*/ 92 h 100"/>
                <a:gd name="T70" fmla="*/ 22 w 70"/>
                <a:gd name="T71" fmla="*/ 100 h 100"/>
                <a:gd name="T72" fmla="*/ 4 w 70"/>
                <a:gd name="T73"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 h="100">
                  <a:moveTo>
                    <a:pt x="4" y="92"/>
                  </a:moveTo>
                  <a:lnTo>
                    <a:pt x="4" y="92"/>
                  </a:lnTo>
                  <a:lnTo>
                    <a:pt x="7" y="92"/>
                  </a:lnTo>
                  <a:lnTo>
                    <a:pt x="11" y="92"/>
                  </a:lnTo>
                  <a:lnTo>
                    <a:pt x="11" y="89"/>
                  </a:lnTo>
                  <a:lnTo>
                    <a:pt x="11" y="85"/>
                  </a:lnTo>
                  <a:lnTo>
                    <a:pt x="7" y="85"/>
                  </a:lnTo>
                  <a:lnTo>
                    <a:pt x="4" y="81"/>
                  </a:lnTo>
                  <a:lnTo>
                    <a:pt x="4" y="74"/>
                  </a:lnTo>
                  <a:lnTo>
                    <a:pt x="0" y="74"/>
                  </a:lnTo>
                  <a:lnTo>
                    <a:pt x="0" y="74"/>
                  </a:lnTo>
                  <a:lnTo>
                    <a:pt x="4" y="70"/>
                  </a:lnTo>
                  <a:lnTo>
                    <a:pt x="4" y="67"/>
                  </a:lnTo>
                  <a:lnTo>
                    <a:pt x="4" y="63"/>
                  </a:lnTo>
                  <a:lnTo>
                    <a:pt x="4" y="59"/>
                  </a:lnTo>
                  <a:lnTo>
                    <a:pt x="4" y="59"/>
                  </a:lnTo>
                  <a:lnTo>
                    <a:pt x="4" y="55"/>
                  </a:lnTo>
                  <a:lnTo>
                    <a:pt x="11" y="48"/>
                  </a:lnTo>
                  <a:lnTo>
                    <a:pt x="15" y="44"/>
                  </a:lnTo>
                  <a:lnTo>
                    <a:pt x="15" y="44"/>
                  </a:lnTo>
                  <a:lnTo>
                    <a:pt x="15" y="41"/>
                  </a:lnTo>
                  <a:lnTo>
                    <a:pt x="15" y="37"/>
                  </a:lnTo>
                  <a:lnTo>
                    <a:pt x="11" y="33"/>
                  </a:lnTo>
                  <a:lnTo>
                    <a:pt x="11" y="29"/>
                  </a:lnTo>
                  <a:lnTo>
                    <a:pt x="11" y="29"/>
                  </a:lnTo>
                  <a:lnTo>
                    <a:pt x="11" y="22"/>
                  </a:lnTo>
                  <a:lnTo>
                    <a:pt x="11" y="18"/>
                  </a:lnTo>
                  <a:lnTo>
                    <a:pt x="7" y="15"/>
                  </a:lnTo>
                  <a:lnTo>
                    <a:pt x="7" y="11"/>
                  </a:lnTo>
                  <a:lnTo>
                    <a:pt x="7" y="7"/>
                  </a:lnTo>
                  <a:lnTo>
                    <a:pt x="7" y="3"/>
                  </a:lnTo>
                  <a:lnTo>
                    <a:pt x="11" y="3"/>
                  </a:lnTo>
                  <a:lnTo>
                    <a:pt x="26" y="3"/>
                  </a:lnTo>
                  <a:lnTo>
                    <a:pt x="26" y="3"/>
                  </a:lnTo>
                  <a:lnTo>
                    <a:pt x="33" y="3"/>
                  </a:lnTo>
                  <a:lnTo>
                    <a:pt x="41" y="3"/>
                  </a:lnTo>
                  <a:lnTo>
                    <a:pt x="44" y="3"/>
                  </a:lnTo>
                  <a:lnTo>
                    <a:pt x="48" y="0"/>
                  </a:lnTo>
                  <a:lnTo>
                    <a:pt x="48" y="0"/>
                  </a:lnTo>
                  <a:lnTo>
                    <a:pt x="52" y="3"/>
                  </a:lnTo>
                  <a:lnTo>
                    <a:pt x="52" y="7"/>
                  </a:lnTo>
                  <a:lnTo>
                    <a:pt x="52" y="7"/>
                  </a:lnTo>
                  <a:lnTo>
                    <a:pt x="55" y="11"/>
                  </a:lnTo>
                  <a:lnTo>
                    <a:pt x="59" y="15"/>
                  </a:lnTo>
                  <a:lnTo>
                    <a:pt x="59" y="15"/>
                  </a:lnTo>
                  <a:lnTo>
                    <a:pt x="59" y="18"/>
                  </a:lnTo>
                  <a:lnTo>
                    <a:pt x="59" y="26"/>
                  </a:lnTo>
                  <a:lnTo>
                    <a:pt x="63" y="26"/>
                  </a:lnTo>
                  <a:lnTo>
                    <a:pt x="63" y="26"/>
                  </a:lnTo>
                  <a:lnTo>
                    <a:pt x="63" y="33"/>
                  </a:lnTo>
                  <a:lnTo>
                    <a:pt x="63" y="33"/>
                  </a:lnTo>
                  <a:lnTo>
                    <a:pt x="63" y="37"/>
                  </a:lnTo>
                  <a:lnTo>
                    <a:pt x="63" y="37"/>
                  </a:lnTo>
                  <a:lnTo>
                    <a:pt x="63" y="41"/>
                  </a:lnTo>
                  <a:lnTo>
                    <a:pt x="63" y="41"/>
                  </a:lnTo>
                  <a:lnTo>
                    <a:pt x="63" y="44"/>
                  </a:lnTo>
                  <a:lnTo>
                    <a:pt x="63" y="48"/>
                  </a:lnTo>
                  <a:lnTo>
                    <a:pt x="63" y="52"/>
                  </a:lnTo>
                  <a:lnTo>
                    <a:pt x="67" y="59"/>
                  </a:lnTo>
                  <a:lnTo>
                    <a:pt x="63" y="63"/>
                  </a:lnTo>
                  <a:lnTo>
                    <a:pt x="63" y="67"/>
                  </a:lnTo>
                  <a:lnTo>
                    <a:pt x="63" y="70"/>
                  </a:lnTo>
                  <a:lnTo>
                    <a:pt x="63" y="74"/>
                  </a:lnTo>
                  <a:lnTo>
                    <a:pt x="63" y="78"/>
                  </a:lnTo>
                  <a:lnTo>
                    <a:pt x="67" y="78"/>
                  </a:lnTo>
                  <a:lnTo>
                    <a:pt x="67" y="78"/>
                  </a:lnTo>
                  <a:lnTo>
                    <a:pt x="70" y="81"/>
                  </a:lnTo>
                  <a:lnTo>
                    <a:pt x="63" y="81"/>
                  </a:lnTo>
                  <a:lnTo>
                    <a:pt x="52" y="85"/>
                  </a:lnTo>
                  <a:lnTo>
                    <a:pt x="44" y="92"/>
                  </a:lnTo>
                  <a:lnTo>
                    <a:pt x="33" y="92"/>
                  </a:lnTo>
                  <a:lnTo>
                    <a:pt x="22" y="100"/>
                  </a:lnTo>
                  <a:lnTo>
                    <a:pt x="15" y="96"/>
                  </a:lnTo>
                  <a:lnTo>
                    <a:pt x="4" y="96"/>
                  </a:lnTo>
                  <a:lnTo>
                    <a:pt x="4" y="9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31" name="Freeform 126"/>
            <p:cNvSpPr>
              <a:spLocks/>
            </p:cNvSpPr>
            <p:nvPr/>
          </p:nvSpPr>
          <p:spPr bwMode="auto">
            <a:xfrm>
              <a:off x="4293020" y="2957242"/>
              <a:ext cx="42459" cy="104218"/>
            </a:xfrm>
            <a:custGeom>
              <a:avLst/>
              <a:gdLst>
                <a:gd name="T0" fmla="*/ 19 w 33"/>
                <a:gd name="T1" fmla="*/ 3 h 81"/>
                <a:gd name="T2" fmla="*/ 4 w 33"/>
                <a:gd name="T3" fmla="*/ 0 h 81"/>
                <a:gd name="T4" fmla="*/ 0 w 33"/>
                <a:gd name="T5" fmla="*/ 0 h 81"/>
                <a:gd name="T6" fmla="*/ 4 w 33"/>
                <a:gd name="T7" fmla="*/ 3 h 81"/>
                <a:gd name="T8" fmla="*/ 4 w 33"/>
                <a:gd name="T9" fmla="*/ 7 h 81"/>
                <a:gd name="T10" fmla="*/ 4 w 33"/>
                <a:gd name="T11" fmla="*/ 7 h 81"/>
                <a:gd name="T12" fmla="*/ 7 w 33"/>
                <a:gd name="T13" fmla="*/ 11 h 81"/>
                <a:gd name="T14" fmla="*/ 11 w 33"/>
                <a:gd name="T15" fmla="*/ 15 h 81"/>
                <a:gd name="T16" fmla="*/ 11 w 33"/>
                <a:gd name="T17" fmla="*/ 15 h 81"/>
                <a:gd name="T18" fmla="*/ 11 w 33"/>
                <a:gd name="T19" fmla="*/ 18 h 81"/>
                <a:gd name="T20" fmla="*/ 11 w 33"/>
                <a:gd name="T21" fmla="*/ 26 h 81"/>
                <a:gd name="T22" fmla="*/ 15 w 33"/>
                <a:gd name="T23" fmla="*/ 26 h 81"/>
                <a:gd name="T24" fmla="*/ 15 w 33"/>
                <a:gd name="T25" fmla="*/ 26 h 81"/>
                <a:gd name="T26" fmla="*/ 15 w 33"/>
                <a:gd name="T27" fmla="*/ 33 h 81"/>
                <a:gd name="T28" fmla="*/ 15 w 33"/>
                <a:gd name="T29" fmla="*/ 33 h 81"/>
                <a:gd name="T30" fmla="*/ 15 w 33"/>
                <a:gd name="T31" fmla="*/ 37 h 81"/>
                <a:gd name="T32" fmla="*/ 15 w 33"/>
                <a:gd name="T33" fmla="*/ 37 h 81"/>
                <a:gd name="T34" fmla="*/ 15 w 33"/>
                <a:gd name="T35" fmla="*/ 41 h 81"/>
                <a:gd name="T36" fmla="*/ 15 w 33"/>
                <a:gd name="T37" fmla="*/ 41 h 81"/>
                <a:gd name="T38" fmla="*/ 15 w 33"/>
                <a:gd name="T39" fmla="*/ 44 h 81"/>
                <a:gd name="T40" fmla="*/ 15 w 33"/>
                <a:gd name="T41" fmla="*/ 48 h 81"/>
                <a:gd name="T42" fmla="*/ 15 w 33"/>
                <a:gd name="T43" fmla="*/ 52 h 81"/>
                <a:gd name="T44" fmla="*/ 19 w 33"/>
                <a:gd name="T45" fmla="*/ 59 h 81"/>
                <a:gd name="T46" fmla="*/ 15 w 33"/>
                <a:gd name="T47" fmla="*/ 63 h 81"/>
                <a:gd name="T48" fmla="*/ 15 w 33"/>
                <a:gd name="T49" fmla="*/ 67 h 81"/>
                <a:gd name="T50" fmla="*/ 15 w 33"/>
                <a:gd name="T51" fmla="*/ 70 h 81"/>
                <a:gd name="T52" fmla="*/ 15 w 33"/>
                <a:gd name="T53" fmla="*/ 74 h 81"/>
                <a:gd name="T54" fmla="*/ 15 w 33"/>
                <a:gd name="T55" fmla="*/ 78 h 81"/>
                <a:gd name="T56" fmla="*/ 19 w 33"/>
                <a:gd name="T57" fmla="*/ 78 h 81"/>
                <a:gd name="T58" fmla="*/ 19 w 33"/>
                <a:gd name="T59" fmla="*/ 78 h 81"/>
                <a:gd name="T60" fmla="*/ 22 w 33"/>
                <a:gd name="T61" fmla="*/ 81 h 81"/>
                <a:gd name="T62" fmla="*/ 22 w 33"/>
                <a:gd name="T63" fmla="*/ 81 h 81"/>
                <a:gd name="T64" fmla="*/ 33 w 33"/>
                <a:gd name="T65" fmla="*/ 78 h 81"/>
                <a:gd name="T66" fmla="*/ 33 w 33"/>
                <a:gd name="T67" fmla="*/ 78 h 81"/>
                <a:gd name="T68" fmla="*/ 33 w 33"/>
                <a:gd name="T69" fmla="*/ 74 h 81"/>
                <a:gd name="T70" fmla="*/ 33 w 33"/>
                <a:gd name="T71" fmla="*/ 70 h 81"/>
                <a:gd name="T72" fmla="*/ 33 w 33"/>
                <a:gd name="T73" fmla="*/ 67 h 81"/>
                <a:gd name="T74" fmla="*/ 30 w 33"/>
                <a:gd name="T75" fmla="*/ 63 h 81"/>
                <a:gd name="T76" fmla="*/ 30 w 33"/>
                <a:gd name="T77" fmla="*/ 44 h 81"/>
                <a:gd name="T78" fmla="*/ 33 w 33"/>
                <a:gd name="T79" fmla="*/ 41 h 81"/>
                <a:gd name="T80" fmla="*/ 33 w 33"/>
                <a:gd name="T81" fmla="*/ 41 h 81"/>
                <a:gd name="T82" fmla="*/ 33 w 33"/>
                <a:gd name="T83" fmla="*/ 37 h 81"/>
                <a:gd name="T84" fmla="*/ 33 w 33"/>
                <a:gd name="T85" fmla="*/ 33 h 81"/>
                <a:gd name="T86" fmla="*/ 33 w 33"/>
                <a:gd name="T87" fmla="*/ 29 h 81"/>
                <a:gd name="T88" fmla="*/ 30 w 33"/>
                <a:gd name="T89" fmla="*/ 22 h 81"/>
                <a:gd name="T90" fmla="*/ 26 w 33"/>
                <a:gd name="T91" fmla="*/ 15 h 81"/>
                <a:gd name="T92" fmla="*/ 26 w 33"/>
                <a:gd name="T93" fmla="*/ 15 h 81"/>
                <a:gd name="T94" fmla="*/ 22 w 33"/>
                <a:gd name="T95" fmla="*/ 15 h 81"/>
                <a:gd name="T96" fmla="*/ 19 w 33"/>
                <a:gd name="T97" fmla="*/ 11 h 81"/>
                <a:gd name="T98" fmla="*/ 19 w 33"/>
                <a:gd name="T99" fmla="*/ 7 h 81"/>
                <a:gd name="T100" fmla="*/ 19 w 33"/>
                <a:gd name="T101" fmla="*/ 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 h="81">
                  <a:moveTo>
                    <a:pt x="19" y="3"/>
                  </a:moveTo>
                  <a:lnTo>
                    <a:pt x="4" y="0"/>
                  </a:lnTo>
                  <a:lnTo>
                    <a:pt x="0" y="0"/>
                  </a:lnTo>
                  <a:lnTo>
                    <a:pt x="4" y="3"/>
                  </a:lnTo>
                  <a:lnTo>
                    <a:pt x="4" y="7"/>
                  </a:lnTo>
                  <a:lnTo>
                    <a:pt x="4" y="7"/>
                  </a:lnTo>
                  <a:lnTo>
                    <a:pt x="7" y="11"/>
                  </a:lnTo>
                  <a:lnTo>
                    <a:pt x="11" y="15"/>
                  </a:lnTo>
                  <a:lnTo>
                    <a:pt x="11" y="15"/>
                  </a:lnTo>
                  <a:lnTo>
                    <a:pt x="11" y="18"/>
                  </a:lnTo>
                  <a:lnTo>
                    <a:pt x="11" y="26"/>
                  </a:lnTo>
                  <a:lnTo>
                    <a:pt x="15" y="26"/>
                  </a:lnTo>
                  <a:lnTo>
                    <a:pt x="15" y="26"/>
                  </a:lnTo>
                  <a:lnTo>
                    <a:pt x="15" y="33"/>
                  </a:lnTo>
                  <a:lnTo>
                    <a:pt x="15" y="33"/>
                  </a:lnTo>
                  <a:lnTo>
                    <a:pt x="15" y="37"/>
                  </a:lnTo>
                  <a:lnTo>
                    <a:pt x="15" y="37"/>
                  </a:lnTo>
                  <a:lnTo>
                    <a:pt x="15" y="41"/>
                  </a:lnTo>
                  <a:lnTo>
                    <a:pt x="15" y="41"/>
                  </a:lnTo>
                  <a:lnTo>
                    <a:pt x="15" y="44"/>
                  </a:lnTo>
                  <a:lnTo>
                    <a:pt x="15" y="48"/>
                  </a:lnTo>
                  <a:lnTo>
                    <a:pt x="15" y="52"/>
                  </a:lnTo>
                  <a:lnTo>
                    <a:pt x="19" y="59"/>
                  </a:lnTo>
                  <a:lnTo>
                    <a:pt x="15" y="63"/>
                  </a:lnTo>
                  <a:lnTo>
                    <a:pt x="15" y="67"/>
                  </a:lnTo>
                  <a:lnTo>
                    <a:pt x="15" y="70"/>
                  </a:lnTo>
                  <a:lnTo>
                    <a:pt x="15" y="74"/>
                  </a:lnTo>
                  <a:lnTo>
                    <a:pt x="15" y="78"/>
                  </a:lnTo>
                  <a:lnTo>
                    <a:pt x="19" y="78"/>
                  </a:lnTo>
                  <a:lnTo>
                    <a:pt x="19" y="78"/>
                  </a:lnTo>
                  <a:lnTo>
                    <a:pt x="22" y="81"/>
                  </a:lnTo>
                  <a:lnTo>
                    <a:pt x="22" y="81"/>
                  </a:lnTo>
                  <a:lnTo>
                    <a:pt x="33" y="78"/>
                  </a:lnTo>
                  <a:lnTo>
                    <a:pt x="33" y="78"/>
                  </a:lnTo>
                  <a:lnTo>
                    <a:pt x="33" y="74"/>
                  </a:lnTo>
                  <a:lnTo>
                    <a:pt x="33" y="70"/>
                  </a:lnTo>
                  <a:lnTo>
                    <a:pt x="33" y="67"/>
                  </a:lnTo>
                  <a:lnTo>
                    <a:pt x="30" y="63"/>
                  </a:lnTo>
                  <a:lnTo>
                    <a:pt x="30" y="44"/>
                  </a:lnTo>
                  <a:lnTo>
                    <a:pt x="33" y="41"/>
                  </a:lnTo>
                  <a:lnTo>
                    <a:pt x="33" y="41"/>
                  </a:lnTo>
                  <a:lnTo>
                    <a:pt x="33" y="37"/>
                  </a:lnTo>
                  <a:lnTo>
                    <a:pt x="33" y="33"/>
                  </a:lnTo>
                  <a:lnTo>
                    <a:pt x="33" y="29"/>
                  </a:lnTo>
                  <a:lnTo>
                    <a:pt x="30" y="22"/>
                  </a:lnTo>
                  <a:lnTo>
                    <a:pt x="26" y="15"/>
                  </a:lnTo>
                  <a:lnTo>
                    <a:pt x="26" y="15"/>
                  </a:lnTo>
                  <a:lnTo>
                    <a:pt x="22" y="15"/>
                  </a:lnTo>
                  <a:lnTo>
                    <a:pt x="19" y="11"/>
                  </a:lnTo>
                  <a:lnTo>
                    <a:pt x="19" y="7"/>
                  </a:lnTo>
                  <a:lnTo>
                    <a:pt x="19" y="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32" name="Freeform 127"/>
            <p:cNvSpPr>
              <a:spLocks/>
            </p:cNvSpPr>
            <p:nvPr/>
          </p:nvSpPr>
          <p:spPr bwMode="auto">
            <a:xfrm>
              <a:off x="4317467" y="2932796"/>
              <a:ext cx="65619" cy="124804"/>
            </a:xfrm>
            <a:custGeom>
              <a:avLst/>
              <a:gdLst>
                <a:gd name="T0" fmla="*/ 25 w 51"/>
                <a:gd name="T1" fmla="*/ 8 h 97"/>
                <a:gd name="T2" fmla="*/ 18 w 51"/>
                <a:gd name="T3" fmla="*/ 11 h 97"/>
                <a:gd name="T4" fmla="*/ 11 w 51"/>
                <a:gd name="T5" fmla="*/ 11 h 97"/>
                <a:gd name="T6" fmla="*/ 7 w 51"/>
                <a:gd name="T7" fmla="*/ 15 h 97"/>
                <a:gd name="T8" fmla="*/ 7 w 51"/>
                <a:gd name="T9" fmla="*/ 22 h 97"/>
                <a:gd name="T10" fmla="*/ 0 w 51"/>
                <a:gd name="T11" fmla="*/ 26 h 97"/>
                <a:gd name="T12" fmla="*/ 3 w 51"/>
                <a:gd name="T13" fmla="*/ 34 h 97"/>
                <a:gd name="T14" fmla="*/ 7 w 51"/>
                <a:gd name="T15" fmla="*/ 34 h 97"/>
                <a:gd name="T16" fmla="*/ 14 w 51"/>
                <a:gd name="T17" fmla="*/ 48 h 97"/>
                <a:gd name="T18" fmla="*/ 14 w 51"/>
                <a:gd name="T19" fmla="*/ 56 h 97"/>
                <a:gd name="T20" fmla="*/ 14 w 51"/>
                <a:gd name="T21" fmla="*/ 60 h 97"/>
                <a:gd name="T22" fmla="*/ 11 w 51"/>
                <a:gd name="T23" fmla="*/ 82 h 97"/>
                <a:gd name="T24" fmla="*/ 14 w 51"/>
                <a:gd name="T25" fmla="*/ 89 h 97"/>
                <a:gd name="T26" fmla="*/ 14 w 51"/>
                <a:gd name="T27" fmla="*/ 97 h 97"/>
                <a:gd name="T28" fmla="*/ 33 w 51"/>
                <a:gd name="T29" fmla="*/ 93 h 97"/>
                <a:gd name="T30" fmla="*/ 33 w 51"/>
                <a:gd name="T31" fmla="*/ 89 h 97"/>
                <a:gd name="T32" fmla="*/ 33 w 51"/>
                <a:gd name="T33" fmla="*/ 78 h 97"/>
                <a:gd name="T34" fmla="*/ 33 w 51"/>
                <a:gd name="T35" fmla="*/ 71 h 97"/>
                <a:gd name="T36" fmla="*/ 33 w 51"/>
                <a:gd name="T37" fmla="*/ 67 h 97"/>
                <a:gd name="T38" fmla="*/ 33 w 51"/>
                <a:gd name="T39" fmla="*/ 67 h 97"/>
                <a:gd name="T40" fmla="*/ 33 w 51"/>
                <a:gd name="T41" fmla="*/ 63 h 97"/>
                <a:gd name="T42" fmla="*/ 33 w 51"/>
                <a:gd name="T43" fmla="*/ 56 h 97"/>
                <a:gd name="T44" fmla="*/ 33 w 51"/>
                <a:gd name="T45" fmla="*/ 52 h 97"/>
                <a:gd name="T46" fmla="*/ 37 w 51"/>
                <a:gd name="T47" fmla="*/ 52 h 97"/>
                <a:gd name="T48" fmla="*/ 40 w 51"/>
                <a:gd name="T49" fmla="*/ 48 h 97"/>
                <a:gd name="T50" fmla="*/ 44 w 51"/>
                <a:gd name="T51" fmla="*/ 41 h 97"/>
                <a:gd name="T52" fmla="*/ 48 w 51"/>
                <a:gd name="T53" fmla="*/ 41 h 97"/>
                <a:gd name="T54" fmla="*/ 44 w 51"/>
                <a:gd name="T55" fmla="*/ 34 h 97"/>
                <a:gd name="T56" fmla="*/ 48 w 51"/>
                <a:gd name="T57" fmla="*/ 30 h 97"/>
                <a:gd name="T58" fmla="*/ 51 w 51"/>
                <a:gd name="T59" fmla="*/ 30 h 97"/>
                <a:gd name="T60" fmla="*/ 48 w 51"/>
                <a:gd name="T61" fmla="*/ 19 h 97"/>
                <a:gd name="T62" fmla="*/ 44 w 51"/>
                <a:gd name="T63" fmla="*/ 15 h 97"/>
                <a:gd name="T64" fmla="*/ 44 w 51"/>
                <a:gd name="T65" fmla="*/ 11 h 97"/>
                <a:gd name="T66" fmla="*/ 37 w 51"/>
                <a:gd name="T67" fmla="*/ 8 h 97"/>
                <a:gd name="T68" fmla="*/ 29 w 51"/>
                <a:gd name="T69" fmla="*/ 0 h 97"/>
                <a:gd name="T70" fmla="*/ 29 w 51"/>
                <a:gd name="T71" fmla="*/ 4 h 97"/>
                <a:gd name="T72" fmla="*/ 25 w 51"/>
                <a:gd name="T73"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 h="97">
                  <a:moveTo>
                    <a:pt x="25" y="4"/>
                  </a:moveTo>
                  <a:lnTo>
                    <a:pt x="25" y="8"/>
                  </a:lnTo>
                  <a:lnTo>
                    <a:pt x="22" y="11"/>
                  </a:lnTo>
                  <a:lnTo>
                    <a:pt x="18" y="11"/>
                  </a:lnTo>
                  <a:lnTo>
                    <a:pt x="11" y="11"/>
                  </a:lnTo>
                  <a:lnTo>
                    <a:pt x="11" y="11"/>
                  </a:lnTo>
                  <a:lnTo>
                    <a:pt x="7" y="15"/>
                  </a:lnTo>
                  <a:lnTo>
                    <a:pt x="7" y="15"/>
                  </a:lnTo>
                  <a:lnTo>
                    <a:pt x="3" y="19"/>
                  </a:lnTo>
                  <a:lnTo>
                    <a:pt x="7" y="22"/>
                  </a:lnTo>
                  <a:lnTo>
                    <a:pt x="0" y="22"/>
                  </a:lnTo>
                  <a:lnTo>
                    <a:pt x="0" y="26"/>
                  </a:lnTo>
                  <a:lnTo>
                    <a:pt x="0" y="30"/>
                  </a:lnTo>
                  <a:lnTo>
                    <a:pt x="3" y="34"/>
                  </a:lnTo>
                  <a:lnTo>
                    <a:pt x="7" y="34"/>
                  </a:lnTo>
                  <a:lnTo>
                    <a:pt x="7" y="34"/>
                  </a:lnTo>
                  <a:lnTo>
                    <a:pt x="11" y="41"/>
                  </a:lnTo>
                  <a:lnTo>
                    <a:pt x="14" y="48"/>
                  </a:lnTo>
                  <a:lnTo>
                    <a:pt x="14" y="52"/>
                  </a:lnTo>
                  <a:lnTo>
                    <a:pt x="14" y="56"/>
                  </a:lnTo>
                  <a:lnTo>
                    <a:pt x="14" y="60"/>
                  </a:lnTo>
                  <a:lnTo>
                    <a:pt x="14" y="60"/>
                  </a:lnTo>
                  <a:lnTo>
                    <a:pt x="11" y="63"/>
                  </a:lnTo>
                  <a:lnTo>
                    <a:pt x="11" y="82"/>
                  </a:lnTo>
                  <a:lnTo>
                    <a:pt x="14" y="86"/>
                  </a:lnTo>
                  <a:lnTo>
                    <a:pt x="14" y="89"/>
                  </a:lnTo>
                  <a:lnTo>
                    <a:pt x="14" y="93"/>
                  </a:lnTo>
                  <a:lnTo>
                    <a:pt x="14" y="97"/>
                  </a:lnTo>
                  <a:lnTo>
                    <a:pt x="22" y="97"/>
                  </a:lnTo>
                  <a:lnTo>
                    <a:pt x="33" y="93"/>
                  </a:lnTo>
                  <a:lnTo>
                    <a:pt x="33" y="93"/>
                  </a:lnTo>
                  <a:lnTo>
                    <a:pt x="33" y="89"/>
                  </a:lnTo>
                  <a:lnTo>
                    <a:pt x="33" y="82"/>
                  </a:lnTo>
                  <a:lnTo>
                    <a:pt x="33" y="78"/>
                  </a:lnTo>
                  <a:lnTo>
                    <a:pt x="33" y="78"/>
                  </a:lnTo>
                  <a:lnTo>
                    <a:pt x="33" y="71"/>
                  </a:lnTo>
                  <a:lnTo>
                    <a:pt x="33" y="71"/>
                  </a:lnTo>
                  <a:lnTo>
                    <a:pt x="33" y="67"/>
                  </a:lnTo>
                  <a:lnTo>
                    <a:pt x="33" y="67"/>
                  </a:lnTo>
                  <a:lnTo>
                    <a:pt x="33" y="67"/>
                  </a:lnTo>
                  <a:lnTo>
                    <a:pt x="33" y="63"/>
                  </a:lnTo>
                  <a:lnTo>
                    <a:pt x="33" y="63"/>
                  </a:lnTo>
                  <a:lnTo>
                    <a:pt x="33" y="60"/>
                  </a:lnTo>
                  <a:lnTo>
                    <a:pt x="33" y="56"/>
                  </a:lnTo>
                  <a:lnTo>
                    <a:pt x="33" y="52"/>
                  </a:lnTo>
                  <a:lnTo>
                    <a:pt x="33" y="52"/>
                  </a:lnTo>
                  <a:lnTo>
                    <a:pt x="37" y="52"/>
                  </a:lnTo>
                  <a:lnTo>
                    <a:pt x="37" y="52"/>
                  </a:lnTo>
                  <a:lnTo>
                    <a:pt x="40" y="48"/>
                  </a:lnTo>
                  <a:lnTo>
                    <a:pt x="40" y="48"/>
                  </a:lnTo>
                  <a:lnTo>
                    <a:pt x="44" y="45"/>
                  </a:lnTo>
                  <a:lnTo>
                    <a:pt x="44" y="41"/>
                  </a:lnTo>
                  <a:lnTo>
                    <a:pt x="48" y="41"/>
                  </a:lnTo>
                  <a:lnTo>
                    <a:pt x="48" y="41"/>
                  </a:lnTo>
                  <a:lnTo>
                    <a:pt x="48" y="37"/>
                  </a:lnTo>
                  <a:lnTo>
                    <a:pt x="44" y="34"/>
                  </a:lnTo>
                  <a:lnTo>
                    <a:pt x="44" y="34"/>
                  </a:lnTo>
                  <a:lnTo>
                    <a:pt x="48" y="30"/>
                  </a:lnTo>
                  <a:lnTo>
                    <a:pt x="51" y="30"/>
                  </a:lnTo>
                  <a:lnTo>
                    <a:pt x="51" y="30"/>
                  </a:lnTo>
                  <a:lnTo>
                    <a:pt x="48" y="22"/>
                  </a:lnTo>
                  <a:lnTo>
                    <a:pt x="48" y="19"/>
                  </a:lnTo>
                  <a:lnTo>
                    <a:pt x="44" y="19"/>
                  </a:lnTo>
                  <a:lnTo>
                    <a:pt x="44" y="15"/>
                  </a:lnTo>
                  <a:lnTo>
                    <a:pt x="44" y="11"/>
                  </a:lnTo>
                  <a:lnTo>
                    <a:pt x="44" y="11"/>
                  </a:lnTo>
                  <a:lnTo>
                    <a:pt x="40" y="8"/>
                  </a:lnTo>
                  <a:lnTo>
                    <a:pt x="37" y="8"/>
                  </a:lnTo>
                  <a:lnTo>
                    <a:pt x="37" y="4"/>
                  </a:lnTo>
                  <a:lnTo>
                    <a:pt x="29" y="0"/>
                  </a:lnTo>
                  <a:lnTo>
                    <a:pt x="29" y="0"/>
                  </a:lnTo>
                  <a:lnTo>
                    <a:pt x="29" y="4"/>
                  </a:lnTo>
                  <a:lnTo>
                    <a:pt x="25" y="4"/>
                  </a:lnTo>
                  <a:lnTo>
                    <a:pt x="25"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33" name="Freeform 128"/>
            <p:cNvSpPr>
              <a:spLocks noEditPoints="1"/>
            </p:cNvSpPr>
            <p:nvPr/>
          </p:nvSpPr>
          <p:spPr bwMode="auto">
            <a:xfrm>
              <a:off x="4550346" y="2714068"/>
              <a:ext cx="247033" cy="319084"/>
            </a:xfrm>
            <a:custGeom>
              <a:avLst/>
              <a:gdLst>
                <a:gd name="T0" fmla="*/ 189 w 192"/>
                <a:gd name="T1" fmla="*/ 63 h 248"/>
                <a:gd name="T2" fmla="*/ 185 w 192"/>
                <a:gd name="T3" fmla="*/ 122 h 248"/>
                <a:gd name="T4" fmla="*/ 174 w 192"/>
                <a:gd name="T5" fmla="*/ 126 h 248"/>
                <a:gd name="T6" fmla="*/ 174 w 192"/>
                <a:gd name="T7" fmla="*/ 133 h 248"/>
                <a:gd name="T8" fmla="*/ 167 w 192"/>
                <a:gd name="T9" fmla="*/ 141 h 248"/>
                <a:gd name="T10" fmla="*/ 167 w 192"/>
                <a:gd name="T11" fmla="*/ 148 h 248"/>
                <a:gd name="T12" fmla="*/ 167 w 192"/>
                <a:gd name="T13" fmla="*/ 155 h 248"/>
                <a:gd name="T14" fmla="*/ 159 w 192"/>
                <a:gd name="T15" fmla="*/ 166 h 248"/>
                <a:gd name="T16" fmla="*/ 163 w 192"/>
                <a:gd name="T17" fmla="*/ 166 h 248"/>
                <a:gd name="T18" fmla="*/ 163 w 192"/>
                <a:gd name="T19" fmla="*/ 170 h 248"/>
                <a:gd name="T20" fmla="*/ 167 w 192"/>
                <a:gd name="T21" fmla="*/ 178 h 248"/>
                <a:gd name="T22" fmla="*/ 174 w 192"/>
                <a:gd name="T23" fmla="*/ 185 h 248"/>
                <a:gd name="T24" fmla="*/ 174 w 192"/>
                <a:gd name="T25" fmla="*/ 192 h 248"/>
                <a:gd name="T26" fmla="*/ 167 w 192"/>
                <a:gd name="T27" fmla="*/ 196 h 248"/>
                <a:gd name="T28" fmla="*/ 155 w 192"/>
                <a:gd name="T29" fmla="*/ 200 h 248"/>
                <a:gd name="T30" fmla="*/ 152 w 192"/>
                <a:gd name="T31" fmla="*/ 204 h 248"/>
                <a:gd name="T32" fmla="*/ 148 w 192"/>
                <a:gd name="T33" fmla="*/ 207 h 248"/>
                <a:gd name="T34" fmla="*/ 144 w 192"/>
                <a:gd name="T35" fmla="*/ 215 h 248"/>
                <a:gd name="T36" fmla="*/ 141 w 192"/>
                <a:gd name="T37" fmla="*/ 218 h 248"/>
                <a:gd name="T38" fmla="*/ 130 w 192"/>
                <a:gd name="T39" fmla="*/ 226 h 248"/>
                <a:gd name="T40" fmla="*/ 118 w 192"/>
                <a:gd name="T41" fmla="*/ 222 h 248"/>
                <a:gd name="T42" fmla="*/ 111 w 192"/>
                <a:gd name="T43" fmla="*/ 226 h 248"/>
                <a:gd name="T44" fmla="*/ 115 w 192"/>
                <a:gd name="T45" fmla="*/ 230 h 248"/>
                <a:gd name="T46" fmla="*/ 107 w 192"/>
                <a:gd name="T47" fmla="*/ 237 h 248"/>
                <a:gd name="T48" fmla="*/ 89 w 192"/>
                <a:gd name="T49" fmla="*/ 241 h 248"/>
                <a:gd name="T50" fmla="*/ 78 w 192"/>
                <a:gd name="T51" fmla="*/ 248 h 248"/>
                <a:gd name="T52" fmla="*/ 74 w 192"/>
                <a:gd name="T53" fmla="*/ 241 h 248"/>
                <a:gd name="T54" fmla="*/ 70 w 192"/>
                <a:gd name="T55" fmla="*/ 248 h 248"/>
                <a:gd name="T56" fmla="*/ 59 w 192"/>
                <a:gd name="T57" fmla="*/ 248 h 248"/>
                <a:gd name="T58" fmla="*/ 55 w 192"/>
                <a:gd name="T59" fmla="*/ 241 h 248"/>
                <a:gd name="T60" fmla="*/ 48 w 192"/>
                <a:gd name="T61" fmla="*/ 233 h 248"/>
                <a:gd name="T62" fmla="*/ 33 w 192"/>
                <a:gd name="T63" fmla="*/ 222 h 248"/>
                <a:gd name="T64" fmla="*/ 33 w 192"/>
                <a:gd name="T65" fmla="*/ 215 h 248"/>
                <a:gd name="T66" fmla="*/ 33 w 192"/>
                <a:gd name="T67" fmla="*/ 211 h 248"/>
                <a:gd name="T68" fmla="*/ 41 w 192"/>
                <a:gd name="T69" fmla="*/ 211 h 248"/>
                <a:gd name="T70" fmla="*/ 48 w 192"/>
                <a:gd name="T71" fmla="*/ 211 h 248"/>
                <a:gd name="T72" fmla="*/ 55 w 192"/>
                <a:gd name="T73" fmla="*/ 211 h 248"/>
                <a:gd name="T74" fmla="*/ 52 w 192"/>
                <a:gd name="T75" fmla="*/ 207 h 248"/>
                <a:gd name="T76" fmla="*/ 44 w 192"/>
                <a:gd name="T77" fmla="*/ 200 h 248"/>
                <a:gd name="T78" fmla="*/ 48 w 192"/>
                <a:gd name="T79" fmla="*/ 189 h 248"/>
                <a:gd name="T80" fmla="*/ 48 w 192"/>
                <a:gd name="T81" fmla="*/ 185 h 248"/>
                <a:gd name="T82" fmla="*/ 44 w 192"/>
                <a:gd name="T83" fmla="*/ 178 h 248"/>
                <a:gd name="T84" fmla="*/ 37 w 192"/>
                <a:gd name="T85" fmla="*/ 166 h 248"/>
                <a:gd name="T86" fmla="*/ 26 w 192"/>
                <a:gd name="T87" fmla="*/ 159 h 248"/>
                <a:gd name="T88" fmla="*/ 18 w 192"/>
                <a:gd name="T89" fmla="*/ 137 h 248"/>
                <a:gd name="T90" fmla="*/ 22 w 192"/>
                <a:gd name="T91" fmla="*/ 133 h 248"/>
                <a:gd name="T92" fmla="*/ 52 w 192"/>
                <a:gd name="T93" fmla="*/ 85 h 248"/>
                <a:gd name="T94" fmla="*/ 59 w 192"/>
                <a:gd name="T95" fmla="*/ 48 h 248"/>
                <a:gd name="T96" fmla="*/ 48 w 192"/>
                <a:gd name="T97" fmla="*/ 29 h 248"/>
                <a:gd name="T98" fmla="*/ 41 w 192"/>
                <a:gd name="T99" fmla="*/ 7 h 248"/>
                <a:gd name="T100" fmla="*/ 0 w 192"/>
                <a:gd name="T101" fmla="*/ 16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2" h="248">
                  <a:moveTo>
                    <a:pt x="41" y="7"/>
                  </a:moveTo>
                  <a:lnTo>
                    <a:pt x="59" y="0"/>
                  </a:lnTo>
                  <a:lnTo>
                    <a:pt x="189" y="63"/>
                  </a:lnTo>
                  <a:lnTo>
                    <a:pt x="192" y="122"/>
                  </a:lnTo>
                  <a:lnTo>
                    <a:pt x="189" y="122"/>
                  </a:lnTo>
                  <a:lnTo>
                    <a:pt x="185" y="122"/>
                  </a:lnTo>
                  <a:lnTo>
                    <a:pt x="181" y="122"/>
                  </a:lnTo>
                  <a:lnTo>
                    <a:pt x="178" y="122"/>
                  </a:lnTo>
                  <a:lnTo>
                    <a:pt x="174" y="126"/>
                  </a:lnTo>
                  <a:lnTo>
                    <a:pt x="174" y="129"/>
                  </a:lnTo>
                  <a:lnTo>
                    <a:pt x="178" y="129"/>
                  </a:lnTo>
                  <a:lnTo>
                    <a:pt x="174" y="133"/>
                  </a:lnTo>
                  <a:lnTo>
                    <a:pt x="170" y="141"/>
                  </a:lnTo>
                  <a:lnTo>
                    <a:pt x="167" y="141"/>
                  </a:lnTo>
                  <a:lnTo>
                    <a:pt x="167" y="141"/>
                  </a:lnTo>
                  <a:lnTo>
                    <a:pt x="167" y="144"/>
                  </a:lnTo>
                  <a:lnTo>
                    <a:pt x="167" y="144"/>
                  </a:lnTo>
                  <a:lnTo>
                    <a:pt x="167" y="148"/>
                  </a:lnTo>
                  <a:lnTo>
                    <a:pt x="163" y="152"/>
                  </a:lnTo>
                  <a:lnTo>
                    <a:pt x="163" y="152"/>
                  </a:lnTo>
                  <a:lnTo>
                    <a:pt x="167" y="155"/>
                  </a:lnTo>
                  <a:lnTo>
                    <a:pt x="167" y="159"/>
                  </a:lnTo>
                  <a:lnTo>
                    <a:pt x="163" y="159"/>
                  </a:lnTo>
                  <a:lnTo>
                    <a:pt x="159" y="166"/>
                  </a:lnTo>
                  <a:lnTo>
                    <a:pt x="159" y="170"/>
                  </a:lnTo>
                  <a:lnTo>
                    <a:pt x="159" y="170"/>
                  </a:lnTo>
                  <a:lnTo>
                    <a:pt x="163" y="166"/>
                  </a:lnTo>
                  <a:lnTo>
                    <a:pt x="167" y="166"/>
                  </a:lnTo>
                  <a:lnTo>
                    <a:pt x="167" y="170"/>
                  </a:lnTo>
                  <a:lnTo>
                    <a:pt x="163" y="170"/>
                  </a:lnTo>
                  <a:lnTo>
                    <a:pt x="167" y="174"/>
                  </a:lnTo>
                  <a:lnTo>
                    <a:pt x="167" y="174"/>
                  </a:lnTo>
                  <a:lnTo>
                    <a:pt x="167" y="178"/>
                  </a:lnTo>
                  <a:lnTo>
                    <a:pt x="167" y="181"/>
                  </a:lnTo>
                  <a:lnTo>
                    <a:pt x="167" y="185"/>
                  </a:lnTo>
                  <a:lnTo>
                    <a:pt x="174" y="185"/>
                  </a:lnTo>
                  <a:lnTo>
                    <a:pt x="174" y="189"/>
                  </a:lnTo>
                  <a:lnTo>
                    <a:pt x="174" y="189"/>
                  </a:lnTo>
                  <a:lnTo>
                    <a:pt x="174" y="192"/>
                  </a:lnTo>
                  <a:lnTo>
                    <a:pt x="174" y="192"/>
                  </a:lnTo>
                  <a:lnTo>
                    <a:pt x="170" y="196"/>
                  </a:lnTo>
                  <a:lnTo>
                    <a:pt x="167" y="196"/>
                  </a:lnTo>
                  <a:lnTo>
                    <a:pt x="163" y="196"/>
                  </a:lnTo>
                  <a:lnTo>
                    <a:pt x="159" y="196"/>
                  </a:lnTo>
                  <a:lnTo>
                    <a:pt x="155" y="200"/>
                  </a:lnTo>
                  <a:lnTo>
                    <a:pt x="155" y="200"/>
                  </a:lnTo>
                  <a:lnTo>
                    <a:pt x="155" y="204"/>
                  </a:lnTo>
                  <a:lnTo>
                    <a:pt x="152" y="204"/>
                  </a:lnTo>
                  <a:lnTo>
                    <a:pt x="152" y="207"/>
                  </a:lnTo>
                  <a:lnTo>
                    <a:pt x="148" y="207"/>
                  </a:lnTo>
                  <a:lnTo>
                    <a:pt x="148" y="207"/>
                  </a:lnTo>
                  <a:lnTo>
                    <a:pt x="144" y="211"/>
                  </a:lnTo>
                  <a:lnTo>
                    <a:pt x="144" y="211"/>
                  </a:lnTo>
                  <a:lnTo>
                    <a:pt x="144" y="215"/>
                  </a:lnTo>
                  <a:lnTo>
                    <a:pt x="141" y="215"/>
                  </a:lnTo>
                  <a:lnTo>
                    <a:pt x="144" y="218"/>
                  </a:lnTo>
                  <a:lnTo>
                    <a:pt x="141" y="218"/>
                  </a:lnTo>
                  <a:lnTo>
                    <a:pt x="141" y="222"/>
                  </a:lnTo>
                  <a:lnTo>
                    <a:pt x="137" y="222"/>
                  </a:lnTo>
                  <a:lnTo>
                    <a:pt x="130" y="226"/>
                  </a:lnTo>
                  <a:lnTo>
                    <a:pt x="126" y="226"/>
                  </a:lnTo>
                  <a:lnTo>
                    <a:pt x="122" y="226"/>
                  </a:lnTo>
                  <a:lnTo>
                    <a:pt x="118" y="222"/>
                  </a:lnTo>
                  <a:lnTo>
                    <a:pt x="115" y="222"/>
                  </a:lnTo>
                  <a:lnTo>
                    <a:pt x="111" y="222"/>
                  </a:lnTo>
                  <a:lnTo>
                    <a:pt x="111" y="226"/>
                  </a:lnTo>
                  <a:lnTo>
                    <a:pt x="111" y="226"/>
                  </a:lnTo>
                  <a:lnTo>
                    <a:pt x="111" y="230"/>
                  </a:lnTo>
                  <a:lnTo>
                    <a:pt x="115" y="230"/>
                  </a:lnTo>
                  <a:lnTo>
                    <a:pt x="115" y="233"/>
                  </a:lnTo>
                  <a:lnTo>
                    <a:pt x="111" y="233"/>
                  </a:lnTo>
                  <a:lnTo>
                    <a:pt x="107" y="237"/>
                  </a:lnTo>
                  <a:lnTo>
                    <a:pt x="104" y="237"/>
                  </a:lnTo>
                  <a:lnTo>
                    <a:pt x="93" y="241"/>
                  </a:lnTo>
                  <a:lnTo>
                    <a:pt x="89" y="241"/>
                  </a:lnTo>
                  <a:lnTo>
                    <a:pt x="85" y="244"/>
                  </a:lnTo>
                  <a:lnTo>
                    <a:pt x="81" y="244"/>
                  </a:lnTo>
                  <a:lnTo>
                    <a:pt x="78" y="248"/>
                  </a:lnTo>
                  <a:lnTo>
                    <a:pt x="78" y="244"/>
                  </a:lnTo>
                  <a:lnTo>
                    <a:pt x="74" y="241"/>
                  </a:lnTo>
                  <a:lnTo>
                    <a:pt x="74" y="241"/>
                  </a:lnTo>
                  <a:lnTo>
                    <a:pt x="70" y="241"/>
                  </a:lnTo>
                  <a:lnTo>
                    <a:pt x="70" y="244"/>
                  </a:lnTo>
                  <a:lnTo>
                    <a:pt x="70" y="248"/>
                  </a:lnTo>
                  <a:lnTo>
                    <a:pt x="67" y="248"/>
                  </a:lnTo>
                  <a:lnTo>
                    <a:pt x="63" y="248"/>
                  </a:lnTo>
                  <a:lnTo>
                    <a:pt x="59" y="248"/>
                  </a:lnTo>
                  <a:lnTo>
                    <a:pt x="59" y="244"/>
                  </a:lnTo>
                  <a:lnTo>
                    <a:pt x="55" y="244"/>
                  </a:lnTo>
                  <a:lnTo>
                    <a:pt x="55" y="241"/>
                  </a:lnTo>
                  <a:lnTo>
                    <a:pt x="55" y="237"/>
                  </a:lnTo>
                  <a:lnTo>
                    <a:pt x="52" y="233"/>
                  </a:lnTo>
                  <a:lnTo>
                    <a:pt x="48" y="233"/>
                  </a:lnTo>
                  <a:lnTo>
                    <a:pt x="44" y="226"/>
                  </a:lnTo>
                  <a:lnTo>
                    <a:pt x="37" y="222"/>
                  </a:lnTo>
                  <a:lnTo>
                    <a:pt x="33" y="222"/>
                  </a:lnTo>
                  <a:lnTo>
                    <a:pt x="33" y="218"/>
                  </a:lnTo>
                  <a:lnTo>
                    <a:pt x="33" y="218"/>
                  </a:lnTo>
                  <a:lnTo>
                    <a:pt x="33" y="215"/>
                  </a:lnTo>
                  <a:lnTo>
                    <a:pt x="33" y="215"/>
                  </a:lnTo>
                  <a:lnTo>
                    <a:pt x="33" y="211"/>
                  </a:lnTo>
                  <a:lnTo>
                    <a:pt x="33" y="211"/>
                  </a:lnTo>
                  <a:lnTo>
                    <a:pt x="37" y="211"/>
                  </a:lnTo>
                  <a:lnTo>
                    <a:pt x="37" y="211"/>
                  </a:lnTo>
                  <a:lnTo>
                    <a:pt x="41" y="211"/>
                  </a:lnTo>
                  <a:lnTo>
                    <a:pt x="44" y="211"/>
                  </a:lnTo>
                  <a:lnTo>
                    <a:pt x="44" y="211"/>
                  </a:lnTo>
                  <a:lnTo>
                    <a:pt x="48" y="211"/>
                  </a:lnTo>
                  <a:lnTo>
                    <a:pt x="52" y="211"/>
                  </a:lnTo>
                  <a:lnTo>
                    <a:pt x="52" y="211"/>
                  </a:lnTo>
                  <a:lnTo>
                    <a:pt x="55" y="211"/>
                  </a:lnTo>
                  <a:lnTo>
                    <a:pt x="55" y="211"/>
                  </a:lnTo>
                  <a:lnTo>
                    <a:pt x="55" y="211"/>
                  </a:lnTo>
                  <a:lnTo>
                    <a:pt x="52" y="207"/>
                  </a:lnTo>
                  <a:lnTo>
                    <a:pt x="48" y="204"/>
                  </a:lnTo>
                  <a:lnTo>
                    <a:pt x="48" y="204"/>
                  </a:lnTo>
                  <a:lnTo>
                    <a:pt x="44" y="200"/>
                  </a:lnTo>
                  <a:lnTo>
                    <a:pt x="44" y="196"/>
                  </a:lnTo>
                  <a:lnTo>
                    <a:pt x="44" y="192"/>
                  </a:lnTo>
                  <a:lnTo>
                    <a:pt x="48" y="189"/>
                  </a:lnTo>
                  <a:lnTo>
                    <a:pt x="44" y="189"/>
                  </a:lnTo>
                  <a:lnTo>
                    <a:pt x="44" y="185"/>
                  </a:lnTo>
                  <a:lnTo>
                    <a:pt x="48" y="185"/>
                  </a:lnTo>
                  <a:lnTo>
                    <a:pt x="48" y="181"/>
                  </a:lnTo>
                  <a:lnTo>
                    <a:pt x="44" y="178"/>
                  </a:lnTo>
                  <a:lnTo>
                    <a:pt x="44" y="178"/>
                  </a:lnTo>
                  <a:lnTo>
                    <a:pt x="44" y="174"/>
                  </a:lnTo>
                  <a:lnTo>
                    <a:pt x="41" y="170"/>
                  </a:lnTo>
                  <a:lnTo>
                    <a:pt x="37" y="166"/>
                  </a:lnTo>
                  <a:lnTo>
                    <a:pt x="30" y="163"/>
                  </a:lnTo>
                  <a:lnTo>
                    <a:pt x="30" y="163"/>
                  </a:lnTo>
                  <a:lnTo>
                    <a:pt x="26" y="159"/>
                  </a:lnTo>
                  <a:lnTo>
                    <a:pt x="22" y="155"/>
                  </a:lnTo>
                  <a:lnTo>
                    <a:pt x="22" y="155"/>
                  </a:lnTo>
                  <a:lnTo>
                    <a:pt x="18" y="137"/>
                  </a:lnTo>
                  <a:lnTo>
                    <a:pt x="18" y="133"/>
                  </a:lnTo>
                  <a:lnTo>
                    <a:pt x="22" y="133"/>
                  </a:lnTo>
                  <a:lnTo>
                    <a:pt x="22" y="133"/>
                  </a:lnTo>
                  <a:lnTo>
                    <a:pt x="26" y="129"/>
                  </a:lnTo>
                  <a:lnTo>
                    <a:pt x="52" y="107"/>
                  </a:lnTo>
                  <a:lnTo>
                    <a:pt x="52" y="85"/>
                  </a:lnTo>
                  <a:lnTo>
                    <a:pt x="55" y="55"/>
                  </a:lnTo>
                  <a:lnTo>
                    <a:pt x="59" y="55"/>
                  </a:lnTo>
                  <a:lnTo>
                    <a:pt x="59" y="48"/>
                  </a:lnTo>
                  <a:lnTo>
                    <a:pt x="48" y="37"/>
                  </a:lnTo>
                  <a:lnTo>
                    <a:pt x="48" y="33"/>
                  </a:lnTo>
                  <a:lnTo>
                    <a:pt x="48" y="29"/>
                  </a:lnTo>
                  <a:lnTo>
                    <a:pt x="41" y="11"/>
                  </a:lnTo>
                  <a:lnTo>
                    <a:pt x="41" y="7"/>
                  </a:lnTo>
                  <a:lnTo>
                    <a:pt x="41" y="7"/>
                  </a:lnTo>
                  <a:close/>
                  <a:moveTo>
                    <a:pt x="4" y="163"/>
                  </a:moveTo>
                  <a:lnTo>
                    <a:pt x="4" y="163"/>
                  </a:lnTo>
                  <a:lnTo>
                    <a:pt x="0" y="163"/>
                  </a:lnTo>
                  <a:lnTo>
                    <a:pt x="0" y="163"/>
                  </a:lnTo>
                  <a:lnTo>
                    <a:pt x="4" y="1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34" name="Freeform 129"/>
            <p:cNvSpPr>
              <a:spLocks/>
            </p:cNvSpPr>
            <p:nvPr/>
          </p:nvSpPr>
          <p:spPr bwMode="auto">
            <a:xfrm>
              <a:off x="4302026" y="2717929"/>
              <a:ext cx="324231" cy="229020"/>
            </a:xfrm>
            <a:custGeom>
              <a:avLst/>
              <a:gdLst>
                <a:gd name="T0" fmla="*/ 52 w 252"/>
                <a:gd name="T1" fmla="*/ 175 h 178"/>
                <a:gd name="T2" fmla="*/ 49 w 252"/>
                <a:gd name="T3" fmla="*/ 171 h 178"/>
                <a:gd name="T4" fmla="*/ 41 w 252"/>
                <a:gd name="T5" fmla="*/ 167 h 178"/>
                <a:gd name="T6" fmla="*/ 37 w 252"/>
                <a:gd name="T7" fmla="*/ 171 h 178"/>
                <a:gd name="T8" fmla="*/ 30 w 252"/>
                <a:gd name="T9" fmla="*/ 167 h 178"/>
                <a:gd name="T10" fmla="*/ 34 w 252"/>
                <a:gd name="T11" fmla="*/ 163 h 178"/>
                <a:gd name="T12" fmla="*/ 30 w 252"/>
                <a:gd name="T13" fmla="*/ 160 h 178"/>
                <a:gd name="T14" fmla="*/ 23 w 252"/>
                <a:gd name="T15" fmla="*/ 160 h 178"/>
                <a:gd name="T16" fmla="*/ 15 w 252"/>
                <a:gd name="T17" fmla="*/ 152 h 178"/>
                <a:gd name="T18" fmla="*/ 0 w 252"/>
                <a:gd name="T19" fmla="*/ 138 h 178"/>
                <a:gd name="T20" fmla="*/ 4 w 252"/>
                <a:gd name="T21" fmla="*/ 130 h 178"/>
                <a:gd name="T22" fmla="*/ 8 w 252"/>
                <a:gd name="T23" fmla="*/ 130 h 178"/>
                <a:gd name="T24" fmla="*/ 23 w 252"/>
                <a:gd name="T25" fmla="*/ 130 h 178"/>
                <a:gd name="T26" fmla="*/ 34 w 252"/>
                <a:gd name="T27" fmla="*/ 126 h 178"/>
                <a:gd name="T28" fmla="*/ 41 w 252"/>
                <a:gd name="T29" fmla="*/ 123 h 178"/>
                <a:gd name="T30" fmla="*/ 52 w 252"/>
                <a:gd name="T31" fmla="*/ 123 h 178"/>
                <a:gd name="T32" fmla="*/ 63 w 252"/>
                <a:gd name="T33" fmla="*/ 115 h 178"/>
                <a:gd name="T34" fmla="*/ 63 w 252"/>
                <a:gd name="T35" fmla="*/ 108 h 178"/>
                <a:gd name="T36" fmla="*/ 67 w 252"/>
                <a:gd name="T37" fmla="*/ 67 h 178"/>
                <a:gd name="T38" fmla="*/ 111 w 252"/>
                <a:gd name="T39" fmla="*/ 45 h 178"/>
                <a:gd name="T40" fmla="*/ 215 w 252"/>
                <a:gd name="T41" fmla="*/ 8 h 178"/>
                <a:gd name="T42" fmla="*/ 234 w 252"/>
                <a:gd name="T43" fmla="*/ 4 h 178"/>
                <a:gd name="T44" fmla="*/ 241 w 252"/>
                <a:gd name="T45" fmla="*/ 26 h 178"/>
                <a:gd name="T46" fmla="*/ 241 w 252"/>
                <a:gd name="T47" fmla="*/ 34 h 178"/>
                <a:gd name="T48" fmla="*/ 252 w 252"/>
                <a:gd name="T49" fmla="*/ 52 h 178"/>
                <a:gd name="T50" fmla="*/ 245 w 252"/>
                <a:gd name="T51" fmla="*/ 82 h 178"/>
                <a:gd name="T52" fmla="*/ 219 w 252"/>
                <a:gd name="T53" fmla="*/ 126 h 178"/>
                <a:gd name="T54" fmla="*/ 215 w 252"/>
                <a:gd name="T55" fmla="*/ 130 h 178"/>
                <a:gd name="T56" fmla="*/ 211 w 252"/>
                <a:gd name="T57" fmla="*/ 134 h 178"/>
                <a:gd name="T58" fmla="*/ 211 w 252"/>
                <a:gd name="T59" fmla="*/ 149 h 178"/>
                <a:gd name="T60" fmla="*/ 208 w 252"/>
                <a:gd name="T61" fmla="*/ 156 h 178"/>
                <a:gd name="T62" fmla="*/ 204 w 252"/>
                <a:gd name="T63" fmla="*/ 156 h 178"/>
                <a:gd name="T64" fmla="*/ 200 w 252"/>
                <a:gd name="T65" fmla="*/ 156 h 178"/>
                <a:gd name="T66" fmla="*/ 197 w 252"/>
                <a:gd name="T67" fmla="*/ 160 h 178"/>
                <a:gd name="T68" fmla="*/ 189 w 252"/>
                <a:gd name="T69" fmla="*/ 160 h 178"/>
                <a:gd name="T70" fmla="*/ 182 w 252"/>
                <a:gd name="T71" fmla="*/ 156 h 178"/>
                <a:gd name="T72" fmla="*/ 171 w 252"/>
                <a:gd name="T73" fmla="*/ 156 h 178"/>
                <a:gd name="T74" fmla="*/ 156 w 252"/>
                <a:gd name="T75" fmla="*/ 156 h 178"/>
                <a:gd name="T76" fmla="*/ 149 w 252"/>
                <a:gd name="T77" fmla="*/ 163 h 178"/>
                <a:gd name="T78" fmla="*/ 141 w 252"/>
                <a:gd name="T79" fmla="*/ 163 h 178"/>
                <a:gd name="T80" fmla="*/ 130 w 252"/>
                <a:gd name="T81" fmla="*/ 160 h 178"/>
                <a:gd name="T82" fmla="*/ 126 w 252"/>
                <a:gd name="T83" fmla="*/ 156 h 178"/>
                <a:gd name="T84" fmla="*/ 123 w 252"/>
                <a:gd name="T85" fmla="*/ 156 h 178"/>
                <a:gd name="T86" fmla="*/ 115 w 252"/>
                <a:gd name="T87" fmla="*/ 156 h 178"/>
                <a:gd name="T88" fmla="*/ 111 w 252"/>
                <a:gd name="T89" fmla="*/ 156 h 178"/>
                <a:gd name="T90" fmla="*/ 108 w 252"/>
                <a:gd name="T91" fmla="*/ 160 h 178"/>
                <a:gd name="T92" fmla="*/ 100 w 252"/>
                <a:gd name="T93" fmla="*/ 152 h 178"/>
                <a:gd name="T94" fmla="*/ 97 w 252"/>
                <a:gd name="T95" fmla="*/ 149 h 178"/>
                <a:gd name="T96" fmla="*/ 89 w 252"/>
                <a:gd name="T97" fmla="*/ 149 h 178"/>
                <a:gd name="T98" fmla="*/ 86 w 252"/>
                <a:gd name="T99" fmla="*/ 149 h 178"/>
                <a:gd name="T100" fmla="*/ 82 w 252"/>
                <a:gd name="T101" fmla="*/ 149 h 178"/>
                <a:gd name="T102" fmla="*/ 74 w 252"/>
                <a:gd name="T103" fmla="*/ 149 h 178"/>
                <a:gd name="T104" fmla="*/ 67 w 252"/>
                <a:gd name="T105" fmla="*/ 149 h 178"/>
                <a:gd name="T106" fmla="*/ 63 w 252"/>
                <a:gd name="T107" fmla="*/ 152 h 178"/>
                <a:gd name="T108" fmla="*/ 60 w 252"/>
                <a:gd name="T109" fmla="*/ 156 h 178"/>
                <a:gd name="T110" fmla="*/ 60 w 252"/>
                <a:gd name="T111" fmla="*/ 156 h 178"/>
                <a:gd name="T112" fmla="*/ 60 w 252"/>
                <a:gd name="T113" fmla="*/ 160 h 178"/>
                <a:gd name="T114" fmla="*/ 63 w 252"/>
                <a:gd name="T115" fmla="*/ 163 h 178"/>
                <a:gd name="T116" fmla="*/ 56 w 252"/>
                <a:gd name="T117" fmla="*/ 167 h 178"/>
                <a:gd name="T118" fmla="*/ 56 w 252"/>
                <a:gd name="T119" fmla="*/ 171 h 178"/>
                <a:gd name="T120" fmla="*/ 60 w 252"/>
                <a:gd name="T121" fmla="*/ 175 h 178"/>
                <a:gd name="T122" fmla="*/ 56 w 252"/>
                <a:gd name="T123"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78">
                  <a:moveTo>
                    <a:pt x="56" y="178"/>
                  </a:moveTo>
                  <a:lnTo>
                    <a:pt x="52" y="175"/>
                  </a:lnTo>
                  <a:lnTo>
                    <a:pt x="49" y="175"/>
                  </a:lnTo>
                  <a:lnTo>
                    <a:pt x="49" y="171"/>
                  </a:lnTo>
                  <a:lnTo>
                    <a:pt x="41" y="167"/>
                  </a:lnTo>
                  <a:lnTo>
                    <a:pt x="41" y="167"/>
                  </a:lnTo>
                  <a:lnTo>
                    <a:pt x="41" y="171"/>
                  </a:lnTo>
                  <a:lnTo>
                    <a:pt x="37" y="171"/>
                  </a:lnTo>
                  <a:lnTo>
                    <a:pt x="34" y="171"/>
                  </a:lnTo>
                  <a:lnTo>
                    <a:pt x="30" y="167"/>
                  </a:lnTo>
                  <a:lnTo>
                    <a:pt x="34" y="163"/>
                  </a:lnTo>
                  <a:lnTo>
                    <a:pt x="34" y="163"/>
                  </a:lnTo>
                  <a:lnTo>
                    <a:pt x="30" y="160"/>
                  </a:lnTo>
                  <a:lnTo>
                    <a:pt x="30" y="160"/>
                  </a:lnTo>
                  <a:lnTo>
                    <a:pt x="30" y="160"/>
                  </a:lnTo>
                  <a:lnTo>
                    <a:pt x="23" y="160"/>
                  </a:lnTo>
                  <a:lnTo>
                    <a:pt x="15" y="156"/>
                  </a:lnTo>
                  <a:lnTo>
                    <a:pt x="15" y="152"/>
                  </a:lnTo>
                  <a:lnTo>
                    <a:pt x="0" y="141"/>
                  </a:lnTo>
                  <a:lnTo>
                    <a:pt x="0" y="138"/>
                  </a:lnTo>
                  <a:lnTo>
                    <a:pt x="4" y="134"/>
                  </a:lnTo>
                  <a:lnTo>
                    <a:pt x="4" y="130"/>
                  </a:lnTo>
                  <a:lnTo>
                    <a:pt x="4" y="130"/>
                  </a:lnTo>
                  <a:lnTo>
                    <a:pt x="8" y="130"/>
                  </a:lnTo>
                  <a:lnTo>
                    <a:pt x="19" y="130"/>
                  </a:lnTo>
                  <a:lnTo>
                    <a:pt x="23" y="130"/>
                  </a:lnTo>
                  <a:lnTo>
                    <a:pt x="26" y="126"/>
                  </a:lnTo>
                  <a:lnTo>
                    <a:pt x="34" y="126"/>
                  </a:lnTo>
                  <a:lnTo>
                    <a:pt x="37" y="126"/>
                  </a:lnTo>
                  <a:lnTo>
                    <a:pt x="41" y="123"/>
                  </a:lnTo>
                  <a:lnTo>
                    <a:pt x="49" y="123"/>
                  </a:lnTo>
                  <a:lnTo>
                    <a:pt x="52" y="123"/>
                  </a:lnTo>
                  <a:lnTo>
                    <a:pt x="60" y="119"/>
                  </a:lnTo>
                  <a:lnTo>
                    <a:pt x="63" y="115"/>
                  </a:lnTo>
                  <a:lnTo>
                    <a:pt x="63" y="108"/>
                  </a:lnTo>
                  <a:lnTo>
                    <a:pt x="63" y="108"/>
                  </a:lnTo>
                  <a:lnTo>
                    <a:pt x="67" y="93"/>
                  </a:lnTo>
                  <a:lnTo>
                    <a:pt x="67" y="67"/>
                  </a:lnTo>
                  <a:lnTo>
                    <a:pt x="93" y="60"/>
                  </a:lnTo>
                  <a:lnTo>
                    <a:pt x="111" y="45"/>
                  </a:lnTo>
                  <a:lnTo>
                    <a:pt x="186" y="0"/>
                  </a:lnTo>
                  <a:lnTo>
                    <a:pt x="215" y="8"/>
                  </a:lnTo>
                  <a:lnTo>
                    <a:pt x="219" y="11"/>
                  </a:lnTo>
                  <a:lnTo>
                    <a:pt x="234" y="4"/>
                  </a:lnTo>
                  <a:lnTo>
                    <a:pt x="234" y="8"/>
                  </a:lnTo>
                  <a:lnTo>
                    <a:pt x="241" y="26"/>
                  </a:lnTo>
                  <a:lnTo>
                    <a:pt x="241" y="30"/>
                  </a:lnTo>
                  <a:lnTo>
                    <a:pt x="241" y="34"/>
                  </a:lnTo>
                  <a:lnTo>
                    <a:pt x="252" y="45"/>
                  </a:lnTo>
                  <a:lnTo>
                    <a:pt x="252" y="52"/>
                  </a:lnTo>
                  <a:lnTo>
                    <a:pt x="248" y="52"/>
                  </a:lnTo>
                  <a:lnTo>
                    <a:pt x="245" y="82"/>
                  </a:lnTo>
                  <a:lnTo>
                    <a:pt x="245" y="104"/>
                  </a:lnTo>
                  <a:lnTo>
                    <a:pt x="219" y="126"/>
                  </a:lnTo>
                  <a:lnTo>
                    <a:pt x="215" y="130"/>
                  </a:lnTo>
                  <a:lnTo>
                    <a:pt x="215" y="130"/>
                  </a:lnTo>
                  <a:lnTo>
                    <a:pt x="211" y="130"/>
                  </a:lnTo>
                  <a:lnTo>
                    <a:pt x="211" y="134"/>
                  </a:lnTo>
                  <a:lnTo>
                    <a:pt x="215" y="152"/>
                  </a:lnTo>
                  <a:lnTo>
                    <a:pt x="211" y="149"/>
                  </a:lnTo>
                  <a:lnTo>
                    <a:pt x="208" y="152"/>
                  </a:lnTo>
                  <a:lnTo>
                    <a:pt x="208" y="156"/>
                  </a:lnTo>
                  <a:lnTo>
                    <a:pt x="208" y="156"/>
                  </a:lnTo>
                  <a:lnTo>
                    <a:pt x="204" y="156"/>
                  </a:lnTo>
                  <a:lnTo>
                    <a:pt x="204" y="156"/>
                  </a:lnTo>
                  <a:lnTo>
                    <a:pt x="200" y="156"/>
                  </a:lnTo>
                  <a:lnTo>
                    <a:pt x="197" y="156"/>
                  </a:lnTo>
                  <a:lnTo>
                    <a:pt x="197" y="160"/>
                  </a:lnTo>
                  <a:lnTo>
                    <a:pt x="193" y="160"/>
                  </a:lnTo>
                  <a:lnTo>
                    <a:pt x="189" y="160"/>
                  </a:lnTo>
                  <a:lnTo>
                    <a:pt x="186" y="160"/>
                  </a:lnTo>
                  <a:lnTo>
                    <a:pt x="182" y="156"/>
                  </a:lnTo>
                  <a:lnTo>
                    <a:pt x="174" y="156"/>
                  </a:lnTo>
                  <a:lnTo>
                    <a:pt x="171" y="156"/>
                  </a:lnTo>
                  <a:lnTo>
                    <a:pt x="160" y="156"/>
                  </a:lnTo>
                  <a:lnTo>
                    <a:pt x="156" y="156"/>
                  </a:lnTo>
                  <a:lnTo>
                    <a:pt x="152" y="163"/>
                  </a:lnTo>
                  <a:lnTo>
                    <a:pt x="149" y="163"/>
                  </a:lnTo>
                  <a:lnTo>
                    <a:pt x="145" y="163"/>
                  </a:lnTo>
                  <a:lnTo>
                    <a:pt x="141" y="163"/>
                  </a:lnTo>
                  <a:lnTo>
                    <a:pt x="137" y="163"/>
                  </a:lnTo>
                  <a:lnTo>
                    <a:pt x="130" y="160"/>
                  </a:lnTo>
                  <a:lnTo>
                    <a:pt x="126" y="160"/>
                  </a:lnTo>
                  <a:lnTo>
                    <a:pt x="126" y="156"/>
                  </a:lnTo>
                  <a:lnTo>
                    <a:pt x="126" y="156"/>
                  </a:lnTo>
                  <a:lnTo>
                    <a:pt x="123" y="156"/>
                  </a:lnTo>
                  <a:lnTo>
                    <a:pt x="123" y="156"/>
                  </a:lnTo>
                  <a:lnTo>
                    <a:pt x="115" y="156"/>
                  </a:lnTo>
                  <a:lnTo>
                    <a:pt x="115" y="156"/>
                  </a:lnTo>
                  <a:lnTo>
                    <a:pt x="111" y="156"/>
                  </a:lnTo>
                  <a:lnTo>
                    <a:pt x="111" y="160"/>
                  </a:lnTo>
                  <a:lnTo>
                    <a:pt x="108" y="160"/>
                  </a:lnTo>
                  <a:lnTo>
                    <a:pt x="104" y="160"/>
                  </a:lnTo>
                  <a:lnTo>
                    <a:pt x="100" y="152"/>
                  </a:lnTo>
                  <a:lnTo>
                    <a:pt x="100" y="152"/>
                  </a:lnTo>
                  <a:lnTo>
                    <a:pt x="97" y="149"/>
                  </a:lnTo>
                  <a:lnTo>
                    <a:pt x="93" y="149"/>
                  </a:lnTo>
                  <a:lnTo>
                    <a:pt x="89" y="149"/>
                  </a:lnTo>
                  <a:lnTo>
                    <a:pt x="86" y="149"/>
                  </a:lnTo>
                  <a:lnTo>
                    <a:pt x="86" y="149"/>
                  </a:lnTo>
                  <a:lnTo>
                    <a:pt x="82" y="149"/>
                  </a:lnTo>
                  <a:lnTo>
                    <a:pt x="82" y="149"/>
                  </a:lnTo>
                  <a:lnTo>
                    <a:pt x="74" y="149"/>
                  </a:lnTo>
                  <a:lnTo>
                    <a:pt x="74" y="149"/>
                  </a:lnTo>
                  <a:lnTo>
                    <a:pt x="71" y="149"/>
                  </a:lnTo>
                  <a:lnTo>
                    <a:pt x="67" y="149"/>
                  </a:lnTo>
                  <a:lnTo>
                    <a:pt x="67" y="149"/>
                  </a:lnTo>
                  <a:lnTo>
                    <a:pt x="63" y="152"/>
                  </a:lnTo>
                  <a:lnTo>
                    <a:pt x="60" y="152"/>
                  </a:lnTo>
                  <a:lnTo>
                    <a:pt x="60" y="156"/>
                  </a:lnTo>
                  <a:lnTo>
                    <a:pt x="63" y="156"/>
                  </a:lnTo>
                  <a:lnTo>
                    <a:pt x="60" y="156"/>
                  </a:lnTo>
                  <a:lnTo>
                    <a:pt x="60" y="160"/>
                  </a:lnTo>
                  <a:lnTo>
                    <a:pt x="60" y="160"/>
                  </a:lnTo>
                  <a:lnTo>
                    <a:pt x="63" y="163"/>
                  </a:lnTo>
                  <a:lnTo>
                    <a:pt x="63" y="163"/>
                  </a:lnTo>
                  <a:lnTo>
                    <a:pt x="60" y="163"/>
                  </a:lnTo>
                  <a:lnTo>
                    <a:pt x="56" y="167"/>
                  </a:lnTo>
                  <a:lnTo>
                    <a:pt x="56" y="171"/>
                  </a:lnTo>
                  <a:lnTo>
                    <a:pt x="56" y="171"/>
                  </a:lnTo>
                  <a:lnTo>
                    <a:pt x="60" y="175"/>
                  </a:lnTo>
                  <a:lnTo>
                    <a:pt x="60" y="175"/>
                  </a:lnTo>
                  <a:lnTo>
                    <a:pt x="60" y="178"/>
                  </a:lnTo>
                  <a:lnTo>
                    <a:pt x="56" y="1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35" name="Freeform 130"/>
            <p:cNvSpPr>
              <a:spLocks/>
            </p:cNvSpPr>
            <p:nvPr/>
          </p:nvSpPr>
          <p:spPr bwMode="auto">
            <a:xfrm>
              <a:off x="4359925" y="2909636"/>
              <a:ext cx="238027" cy="185275"/>
            </a:xfrm>
            <a:custGeom>
              <a:avLst/>
              <a:gdLst>
                <a:gd name="T0" fmla="*/ 174 w 185"/>
                <a:gd name="T1" fmla="*/ 7 h 144"/>
                <a:gd name="T2" fmla="*/ 163 w 185"/>
                <a:gd name="T3" fmla="*/ 3 h 144"/>
                <a:gd name="T4" fmla="*/ 159 w 185"/>
                <a:gd name="T5" fmla="*/ 7 h 144"/>
                <a:gd name="T6" fmla="*/ 152 w 185"/>
                <a:gd name="T7" fmla="*/ 7 h 144"/>
                <a:gd name="T8" fmla="*/ 144 w 185"/>
                <a:gd name="T9" fmla="*/ 11 h 144"/>
                <a:gd name="T10" fmla="*/ 129 w 185"/>
                <a:gd name="T11" fmla="*/ 7 h 144"/>
                <a:gd name="T12" fmla="*/ 111 w 185"/>
                <a:gd name="T13" fmla="*/ 7 h 144"/>
                <a:gd name="T14" fmla="*/ 100 w 185"/>
                <a:gd name="T15" fmla="*/ 14 h 144"/>
                <a:gd name="T16" fmla="*/ 85 w 185"/>
                <a:gd name="T17" fmla="*/ 11 h 144"/>
                <a:gd name="T18" fmla="*/ 81 w 185"/>
                <a:gd name="T19" fmla="*/ 7 h 144"/>
                <a:gd name="T20" fmla="*/ 70 w 185"/>
                <a:gd name="T21" fmla="*/ 7 h 144"/>
                <a:gd name="T22" fmla="*/ 66 w 185"/>
                <a:gd name="T23" fmla="*/ 11 h 144"/>
                <a:gd name="T24" fmla="*/ 55 w 185"/>
                <a:gd name="T25" fmla="*/ 3 h 144"/>
                <a:gd name="T26" fmla="*/ 48 w 185"/>
                <a:gd name="T27" fmla="*/ 0 h 144"/>
                <a:gd name="T28" fmla="*/ 41 w 185"/>
                <a:gd name="T29" fmla="*/ 0 h 144"/>
                <a:gd name="T30" fmla="*/ 29 w 185"/>
                <a:gd name="T31" fmla="*/ 0 h 144"/>
                <a:gd name="T32" fmla="*/ 22 w 185"/>
                <a:gd name="T33" fmla="*/ 0 h 144"/>
                <a:gd name="T34" fmla="*/ 15 w 185"/>
                <a:gd name="T35" fmla="*/ 3 h 144"/>
                <a:gd name="T36" fmla="*/ 15 w 185"/>
                <a:gd name="T37" fmla="*/ 7 h 144"/>
                <a:gd name="T38" fmla="*/ 18 w 185"/>
                <a:gd name="T39" fmla="*/ 14 h 144"/>
                <a:gd name="T40" fmla="*/ 11 w 185"/>
                <a:gd name="T41" fmla="*/ 18 h 144"/>
                <a:gd name="T42" fmla="*/ 15 w 185"/>
                <a:gd name="T43" fmla="*/ 26 h 144"/>
                <a:gd name="T44" fmla="*/ 11 w 185"/>
                <a:gd name="T45" fmla="*/ 29 h 144"/>
                <a:gd name="T46" fmla="*/ 15 w 185"/>
                <a:gd name="T47" fmla="*/ 37 h 144"/>
                <a:gd name="T48" fmla="*/ 18 w 185"/>
                <a:gd name="T49" fmla="*/ 48 h 144"/>
                <a:gd name="T50" fmla="*/ 11 w 185"/>
                <a:gd name="T51" fmla="*/ 52 h 144"/>
                <a:gd name="T52" fmla="*/ 15 w 185"/>
                <a:gd name="T53" fmla="*/ 59 h 144"/>
                <a:gd name="T54" fmla="*/ 7 w 185"/>
                <a:gd name="T55" fmla="*/ 66 h 144"/>
                <a:gd name="T56" fmla="*/ 4 w 185"/>
                <a:gd name="T57" fmla="*/ 70 h 144"/>
                <a:gd name="T58" fmla="*/ 0 w 185"/>
                <a:gd name="T59" fmla="*/ 74 h 144"/>
                <a:gd name="T60" fmla="*/ 0 w 185"/>
                <a:gd name="T61" fmla="*/ 81 h 144"/>
                <a:gd name="T62" fmla="*/ 0 w 185"/>
                <a:gd name="T63" fmla="*/ 85 h 144"/>
                <a:gd name="T64" fmla="*/ 0 w 185"/>
                <a:gd name="T65" fmla="*/ 96 h 144"/>
                <a:gd name="T66" fmla="*/ 0 w 185"/>
                <a:gd name="T67" fmla="*/ 107 h 144"/>
                <a:gd name="T68" fmla="*/ 11 w 185"/>
                <a:gd name="T69" fmla="*/ 111 h 144"/>
                <a:gd name="T70" fmla="*/ 33 w 185"/>
                <a:gd name="T71" fmla="*/ 129 h 144"/>
                <a:gd name="T72" fmla="*/ 37 w 185"/>
                <a:gd name="T73" fmla="*/ 141 h 144"/>
                <a:gd name="T74" fmla="*/ 63 w 185"/>
                <a:gd name="T75" fmla="*/ 144 h 144"/>
                <a:gd name="T76" fmla="*/ 78 w 185"/>
                <a:gd name="T77" fmla="*/ 141 h 144"/>
                <a:gd name="T78" fmla="*/ 85 w 185"/>
                <a:gd name="T79" fmla="*/ 137 h 144"/>
                <a:gd name="T80" fmla="*/ 89 w 185"/>
                <a:gd name="T81" fmla="*/ 141 h 144"/>
                <a:gd name="T82" fmla="*/ 96 w 185"/>
                <a:gd name="T83" fmla="*/ 129 h 144"/>
                <a:gd name="T84" fmla="*/ 96 w 185"/>
                <a:gd name="T85" fmla="*/ 122 h 144"/>
                <a:gd name="T86" fmla="*/ 104 w 185"/>
                <a:gd name="T87" fmla="*/ 115 h 144"/>
                <a:gd name="T88" fmla="*/ 107 w 185"/>
                <a:gd name="T89" fmla="*/ 107 h 144"/>
                <a:gd name="T90" fmla="*/ 115 w 185"/>
                <a:gd name="T91" fmla="*/ 104 h 144"/>
                <a:gd name="T92" fmla="*/ 122 w 185"/>
                <a:gd name="T93" fmla="*/ 104 h 144"/>
                <a:gd name="T94" fmla="*/ 129 w 185"/>
                <a:gd name="T95" fmla="*/ 111 h 144"/>
                <a:gd name="T96" fmla="*/ 137 w 185"/>
                <a:gd name="T97" fmla="*/ 107 h 144"/>
                <a:gd name="T98" fmla="*/ 141 w 185"/>
                <a:gd name="T99" fmla="*/ 104 h 144"/>
                <a:gd name="T100" fmla="*/ 144 w 185"/>
                <a:gd name="T101" fmla="*/ 96 h 144"/>
                <a:gd name="T102" fmla="*/ 148 w 185"/>
                <a:gd name="T103" fmla="*/ 85 h 144"/>
                <a:gd name="T104" fmla="*/ 159 w 185"/>
                <a:gd name="T105" fmla="*/ 78 h 144"/>
                <a:gd name="T106" fmla="*/ 159 w 185"/>
                <a:gd name="T107" fmla="*/ 66 h 144"/>
                <a:gd name="T108" fmla="*/ 166 w 185"/>
                <a:gd name="T109" fmla="*/ 63 h 144"/>
                <a:gd name="T110" fmla="*/ 170 w 185"/>
                <a:gd name="T111" fmla="*/ 52 h 144"/>
                <a:gd name="T112" fmla="*/ 174 w 185"/>
                <a:gd name="T113" fmla="*/ 44 h 144"/>
                <a:gd name="T114" fmla="*/ 181 w 185"/>
                <a:gd name="T115" fmla="*/ 40 h 144"/>
                <a:gd name="T116" fmla="*/ 185 w 185"/>
                <a:gd name="T117" fmla="*/ 33 h 144"/>
                <a:gd name="T118" fmla="*/ 185 w 185"/>
                <a:gd name="T119" fmla="*/ 26 h 144"/>
                <a:gd name="T120" fmla="*/ 181 w 185"/>
                <a:gd name="T121" fmla="*/ 18 h 144"/>
                <a:gd name="T122" fmla="*/ 178 w 185"/>
                <a:gd name="T123" fmla="*/ 1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5" h="144">
                  <a:moveTo>
                    <a:pt x="178" y="11"/>
                  </a:moveTo>
                  <a:lnTo>
                    <a:pt x="178" y="11"/>
                  </a:lnTo>
                  <a:lnTo>
                    <a:pt x="174" y="7"/>
                  </a:lnTo>
                  <a:lnTo>
                    <a:pt x="170" y="3"/>
                  </a:lnTo>
                  <a:lnTo>
                    <a:pt x="166" y="0"/>
                  </a:lnTo>
                  <a:lnTo>
                    <a:pt x="163" y="3"/>
                  </a:lnTo>
                  <a:lnTo>
                    <a:pt x="163" y="7"/>
                  </a:lnTo>
                  <a:lnTo>
                    <a:pt x="163" y="7"/>
                  </a:lnTo>
                  <a:lnTo>
                    <a:pt x="159" y="7"/>
                  </a:lnTo>
                  <a:lnTo>
                    <a:pt x="159" y="7"/>
                  </a:lnTo>
                  <a:lnTo>
                    <a:pt x="155" y="7"/>
                  </a:lnTo>
                  <a:lnTo>
                    <a:pt x="152" y="7"/>
                  </a:lnTo>
                  <a:lnTo>
                    <a:pt x="152" y="11"/>
                  </a:lnTo>
                  <a:lnTo>
                    <a:pt x="148" y="11"/>
                  </a:lnTo>
                  <a:lnTo>
                    <a:pt x="144" y="11"/>
                  </a:lnTo>
                  <a:lnTo>
                    <a:pt x="141" y="11"/>
                  </a:lnTo>
                  <a:lnTo>
                    <a:pt x="137" y="7"/>
                  </a:lnTo>
                  <a:lnTo>
                    <a:pt x="129" y="7"/>
                  </a:lnTo>
                  <a:lnTo>
                    <a:pt x="126" y="7"/>
                  </a:lnTo>
                  <a:lnTo>
                    <a:pt x="115" y="7"/>
                  </a:lnTo>
                  <a:lnTo>
                    <a:pt x="111" y="7"/>
                  </a:lnTo>
                  <a:lnTo>
                    <a:pt x="107" y="14"/>
                  </a:lnTo>
                  <a:lnTo>
                    <a:pt x="104" y="14"/>
                  </a:lnTo>
                  <a:lnTo>
                    <a:pt x="100" y="14"/>
                  </a:lnTo>
                  <a:lnTo>
                    <a:pt x="96" y="14"/>
                  </a:lnTo>
                  <a:lnTo>
                    <a:pt x="92" y="14"/>
                  </a:lnTo>
                  <a:lnTo>
                    <a:pt x="85" y="11"/>
                  </a:lnTo>
                  <a:lnTo>
                    <a:pt x="81" y="11"/>
                  </a:lnTo>
                  <a:lnTo>
                    <a:pt x="81" y="7"/>
                  </a:lnTo>
                  <a:lnTo>
                    <a:pt x="81" y="7"/>
                  </a:lnTo>
                  <a:lnTo>
                    <a:pt x="78" y="7"/>
                  </a:lnTo>
                  <a:lnTo>
                    <a:pt x="78" y="7"/>
                  </a:lnTo>
                  <a:lnTo>
                    <a:pt x="70" y="7"/>
                  </a:lnTo>
                  <a:lnTo>
                    <a:pt x="70" y="7"/>
                  </a:lnTo>
                  <a:lnTo>
                    <a:pt x="66" y="7"/>
                  </a:lnTo>
                  <a:lnTo>
                    <a:pt x="66" y="11"/>
                  </a:lnTo>
                  <a:lnTo>
                    <a:pt x="63" y="11"/>
                  </a:lnTo>
                  <a:lnTo>
                    <a:pt x="59" y="11"/>
                  </a:lnTo>
                  <a:lnTo>
                    <a:pt x="55" y="3"/>
                  </a:lnTo>
                  <a:lnTo>
                    <a:pt x="55" y="3"/>
                  </a:lnTo>
                  <a:lnTo>
                    <a:pt x="52" y="0"/>
                  </a:lnTo>
                  <a:lnTo>
                    <a:pt x="48" y="0"/>
                  </a:lnTo>
                  <a:lnTo>
                    <a:pt x="44" y="0"/>
                  </a:lnTo>
                  <a:lnTo>
                    <a:pt x="41" y="0"/>
                  </a:lnTo>
                  <a:lnTo>
                    <a:pt x="41" y="0"/>
                  </a:lnTo>
                  <a:lnTo>
                    <a:pt x="37" y="0"/>
                  </a:lnTo>
                  <a:lnTo>
                    <a:pt x="37" y="0"/>
                  </a:lnTo>
                  <a:lnTo>
                    <a:pt x="29" y="0"/>
                  </a:lnTo>
                  <a:lnTo>
                    <a:pt x="29" y="0"/>
                  </a:lnTo>
                  <a:lnTo>
                    <a:pt x="26" y="0"/>
                  </a:lnTo>
                  <a:lnTo>
                    <a:pt x="22" y="0"/>
                  </a:lnTo>
                  <a:lnTo>
                    <a:pt x="22" y="0"/>
                  </a:lnTo>
                  <a:lnTo>
                    <a:pt x="18" y="3"/>
                  </a:lnTo>
                  <a:lnTo>
                    <a:pt x="15" y="3"/>
                  </a:lnTo>
                  <a:lnTo>
                    <a:pt x="15" y="7"/>
                  </a:lnTo>
                  <a:lnTo>
                    <a:pt x="18" y="7"/>
                  </a:lnTo>
                  <a:lnTo>
                    <a:pt x="15" y="7"/>
                  </a:lnTo>
                  <a:lnTo>
                    <a:pt x="15" y="11"/>
                  </a:lnTo>
                  <a:lnTo>
                    <a:pt x="15" y="11"/>
                  </a:lnTo>
                  <a:lnTo>
                    <a:pt x="18" y="14"/>
                  </a:lnTo>
                  <a:lnTo>
                    <a:pt x="18" y="14"/>
                  </a:lnTo>
                  <a:lnTo>
                    <a:pt x="15" y="14"/>
                  </a:lnTo>
                  <a:lnTo>
                    <a:pt x="11" y="18"/>
                  </a:lnTo>
                  <a:lnTo>
                    <a:pt x="11" y="22"/>
                  </a:lnTo>
                  <a:lnTo>
                    <a:pt x="11" y="22"/>
                  </a:lnTo>
                  <a:lnTo>
                    <a:pt x="15" y="26"/>
                  </a:lnTo>
                  <a:lnTo>
                    <a:pt x="15" y="26"/>
                  </a:lnTo>
                  <a:lnTo>
                    <a:pt x="15" y="29"/>
                  </a:lnTo>
                  <a:lnTo>
                    <a:pt x="11" y="29"/>
                  </a:lnTo>
                  <a:lnTo>
                    <a:pt x="11" y="33"/>
                  </a:lnTo>
                  <a:lnTo>
                    <a:pt x="11" y="37"/>
                  </a:lnTo>
                  <a:lnTo>
                    <a:pt x="15" y="37"/>
                  </a:lnTo>
                  <a:lnTo>
                    <a:pt x="15" y="40"/>
                  </a:lnTo>
                  <a:lnTo>
                    <a:pt x="18" y="48"/>
                  </a:lnTo>
                  <a:lnTo>
                    <a:pt x="18" y="48"/>
                  </a:lnTo>
                  <a:lnTo>
                    <a:pt x="15" y="48"/>
                  </a:lnTo>
                  <a:lnTo>
                    <a:pt x="11" y="52"/>
                  </a:lnTo>
                  <a:lnTo>
                    <a:pt x="11" y="52"/>
                  </a:lnTo>
                  <a:lnTo>
                    <a:pt x="15" y="55"/>
                  </a:lnTo>
                  <a:lnTo>
                    <a:pt x="15" y="59"/>
                  </a:lnTo>
                  <a:lnTo>
                    <a:pt x="15" y="59"/>
                  </a:lnTo>
                  <a:lnTo>
                    <a:pt x="11" y="59"/>
                  </a:lnTo>
                  <a:lnTo>
                    <a:pt x="11" y="63"/>
                  </a:lnTo>
                  <a:lnTo>
                    <a:pt x="7" y="66"/>
                  </a:lnTo>
                  <a:lnTo>
                    <a:pt x="7" y="66"/>
                  </a:lnTo>
                  <a:lnTo>
                    <a:pt x="4" y="70"/>
                  </a:lnTo>
                  <a:lnTo>
                    <a:pt x="4" y="70"/>
                  </a:lnTo>
                  <a:lnTo>
                    <a:pt x="0" y="70"/>
                  </a:lnTo>
                  <a:lnTo>
                    <a:pt x="0" y="70"/>
                  </a:lnTo>
                  <a:lnTo>
                    <a:pt x="0" y="74"/>
                  </a:lnTo>
                  <a:lnTo>
                    <a:pt x="0" y="78"/>
                  </a:lnTo>
                  <a:lnTo>
                    <a:pt x="0" y="81"/>
                  </a:lnTo>
                  <a:lnTo>
                    <a:pt x="0" y="81"/>
                  </a:lnTo>
                  <a:lnTo>
                    <a:pt x="0" y="85"/>
                  </a:lnTo>
                  <a:lnTo>
                    <a:pt x="0" y="85"/>
                  </a:lnTo>
                  <a:lnTo>
                    <a:pt x="0" y="85"/>
                  </a:lnTo>
                  <a:lnTo>
                    <a:pt x="0" y="89"/>
                  </a:lnTo>
                  <a:lnTo>
                    <a:pt x="0" y="89"/>
                  </a:lnTo>
                  <a:lnTo>
                    <a:pt x="0" y="96"/>
                  </a:lnTo>
                  <a:lnTo>
                    <a:pt x="0" y="96"/>
                  </a:lnTo>
                  <a:lnTo>
                    <a:pt x="0" y="100"/>
                  </a:lnTo>
                  <a:lnTo>
                    <a:pt x="0" y="107"/>
                  </a:lnTo>
                  <a:lnTo>
                    <a:pt x="0" y="111"/>
                  </a:lnTo>
                  <a:lnTo>
                    <a:pt x="7" y="111"/>
                  </a:lnTo>
                  <a:lnTo>
                    <a:pt x="11" y="111"/>
                  </a:lnTo>
                  <a:lnTo>
                    <a:pt x="22" y="115"/>
                  </a:lnTo>
                  <a:lnTo>
                    <a:pt x="29" y="122"/>
                  </a:lnTo>
                  <a:lnTo>
                    <a:pt x="33" y="129"/>
                  </a:lnTo>
                  <a:lnTo>
                    <a:pt x="33" y="133"/>
                  </a:lnTo>
                  <a:lnTo>
                    <a:pt x="37" y="133"/>
                  </a:lnTo>
                  <a:lnTo>
                    <a:pt x="37" y="141"/>
                  </a:lnTo>
                  <a:lnTo>
                    <a:pt x="41" y="144"/>
                  </a:lnTo>
                  <a:lnTo>
                    <a:pt x="48" y="144"/>
                  </a:lnTo>
                  <a:lnTo>
                    <a:pt x="63" y="144"/>
                  </a:lnTo>
                  <a:lnTo>
                    <a:pt x="66" y="141"/>
                  </a:lnTo>
                  <a:lnTo>
                    <a:pt x="70" y="144"/>
                  </a:lnTo>
                  <a:lnTo>
                    <a:pt x="78" y="141"/>
                  </a:lnTo>
                  <a:lnTo>
                    <a:pt x="81" y="141"/>
                  </a:lnTo>
                  <a:lnTo>
                    <a:pt x="85" y="141"/>
                  </a:lnTo>
                  <a:lnTo>
                    <a:pt x="85" y="137"/>
                  </a:lnTo>
                  <a:lnTo>
                    <a:pt x="89" y="141"/>
                  </a:lnTo>
                  <a:lnTo>
                    <a:pt x="89" y="141"/>
                  </a:lnTo>
                  <a:lnTo>
                    <a:pt x="89" y="141"/>
                  </a:lnTo>
                  <a:lnTo>
                    <a:pt x="89" y="137"/>
                  </a:lnTo>
                  <a:lnTo>
                    <a:pt x="96" y="133"/>
                  </a:lnTo>
                  <a:lnTo>
                    <a:pt x="96" y="129"/>
                  </a:lnTo>
                  <a:lnTo>
                    <a:pt x="96" y="126"/>
                  </a:lnTo>
                  <a:lnTo>
                    <a:pt x="96" y="122"/>
                  </a:lnTo>
                  <a:lnTo>
                    <a:pt x="96" y="122"/>
                  </a:lnTo>
                  <a:lnTo>
                    <a:pt x="96" y="118"/>
                  </a:lnTo>
                  <a:lnTo>
                    <a:pt x="100" y="118"/>
                  </a:lnTo>
                  <a:lnTo>
                    <a:pt x="104" y="115"/>
                  </a:lnTo>
                  <a:lnTo>
                    <a:pt x="104" y="115"/>
                  </a:lnTo>
                  <a:lnTo>
                    <a:pt x="107" y="111"/>
                  </a:lnTo>
                  <a:lnTo>
                    <a:pt x="107" y="107"/>
                  </a:lnTo>
                  <a:lnTo>
                    <a:pt x="111" y="107"/>
                  </a:lnTo>
                  <a:lnTo>
                    <a:pt x="115" y="104"/>
                  </a:lnTo>
                  <a:lnTo>
                    <a:pt x="115" y="104"/>
                  </a:lnTo>
                  <a:lnTo>
                    <a:pt x="115" y="104"/>
                  </a:lnTo>
                  <a:lnTo>
                    <a:pt x="118" y="107"/>
                  </a:lnTo>
                  <a:lnTo>
                    <a:pt x="122" y="104"/>
                  </a:lnTo>
                  <a:lnTo>
                    <a:pt x="126" y="107"/>
                  </a:lnTo>
                  <a:lnTo>
                    <a:pt x="126" y="111"/>
                  </a:lnTo>
                  <a:lnTo>
                    <a:pt x="129" y="111"/>
                  </a:lnTo>
                  <a:lnTo>
                    <a:pt x="129" y="111"/>
                  </a:lnTo>
                  <a:lnTo>
                    <a:pt x="133" y="111"/>
                  </a:lnTo>
                  <a:lnTo>
                    <a:pt x="137" y="107"/>
                  </a:lnTo>
                  <a:lnTo>
                    <a:pt x="137" y="107"/>
                  </a:lnTo>
                  <a:lnTo>
                    <a:pt x="137" y="104"/>
                  </a:lnTo>
                  <a:lnTo>
                    <a:pt x="141" y="104"/>
                  </a:lnTo>
                  <a:lnTo>
                    <a:pt x="144" y="100"/>
                  </a:lnTo>
                  <a:lnTo>
                    <a:pt x="144" y="100"/>
                  </a:lnTo>
                  <a:lnTo>
                    <a:pt x="144" y="96"/>
                  </a:lnTo>
                  <a:lnTo>
                    <a:pt x="148" y="89"/>
                  </a:lnTo>
                  <a:lnTo>
                    <a:pt x="148" y="89"/>
                  </a:lnTo>
                  <a:lnTo>
                    <a:pt x="148" y="85"/>
                  </a:lnTo>
                  <a:lnTo>
                    <a:pt x="152" y="85"/>
                  </a:lnTo>
                  <a:lnTo>
                    <a:pt x="155" y="81"/>
                  </a:lnTo>
                  <a:lnTo>
                    <a:pt x="159" y="78"/>
                  </a:lnTo>
                  <a:lnTo>
                    <a:pt x="159" y="74"/>
                  </a:lnTo>
                  <a:lnTo>
                    <a:pt x="159" y="74"/>
                  </a:lnTo>
                  <a:lnTo>
                    <a:pt x="159" y="66"/>
                  </a:lnTo>
                  <a:lnTo>
                    <a:pt x="163" y="66"/>
                  </a:lnTo>
                  <a:lnTo>
                    <a:pt x="166" y="63"/>
                  </a:lnTo>
                  <a:lnTo>
                    <a:pt x="166" y="63"/>
                  </a:lnTo>
                  <a:lnTo>
                    <a:pt x="170" y="59"/>
                  </a:lnTo>
                  <a:lnTo>
                    <a:pt x="170" y="55"/>
                  </a:lnTo>
                  <a:lnTo>
                    <a:pt x="170" y="52"/>
                  </a:lnTo>
                  <a:lnTo>
                    <a:pt x="170" y="48"/>
                  </a:lnTo>
                  <a:lnTo>
                    <a:pt x="174" y="44"/>
                  </a:lnTo>
                  <a:lnTo>
                    <a:pt x="174" y="44"/>
                  </a:lnTo>
                  <a:lnTo>
                    <a:pt x="174" y="40"/>
                  </a:lnTo>
                  <a:lnTo>
                    <a:pt x="178" y="40"/>
                  </a:lnTo>
                  <a:lnTo>
                    <a:pt x="181" y="40"/>
                  </a:lnTo>
                  <a:lnTo>
                    <a:pt x="181" y="37"/>
                  </a:lnTo>
                  <a:lnTo>
                    <a:pt x="185" y="37"/>
                  </a:lnTo>
                  <a:lnTo>
                    <a:pt x="185" y="33"/>
                  </a:lnTo>
                  <a:lnTo>
                    <a:pt x="185" y="29"/>
                  </a:lnTo>
                  <a:lnTo>
                    <a:pt x="185" y="29"/>
                  </a:lnTo>
                  <a:lnTo>
                    <a:pt x="185" y="26"/>
                  </a:lnTo>
                  <a:lnTo>
                    <a:pt x="181" y="26"/>
                  </a:lnTo>
                  <a:lnTo>
                    <a:pt x="181" y="22"/>
                  </a:lnTo>
                  <a:lnTo>
                    <a:pt x="181" y="18"/>
                  </a:lnTo>
                  <a:lnTo>
                    <a:pt x="181" y="14"/>
                  </a:lnTo>
                  <a:lnTo>
                    <a:pt x="178" y="11"/>
                  </a:lnTo>
                  <a:lnTo>
                    <a:pt x="178" y="1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36" name="Freeform 131"/>
            <p:cNvSpPr>
              <a:spLocks/>
            </p:cNvSpPr>
            <p:nvPr/>
          </p:nvSpPr>
          <p:spPr bwMode="auto">
            <a:xfrm>
              <a:off x="4430689" y="3172109"/>
              <a:ext cx="5147" cy="3860"/>
            </a:xfrm>
            <a:custGeom>
              <a:avLst/>
              <a:gdLst>
                <a:gd name="T0" fmla="*/ 0 w 4"/>
                <a:gd name="T1" fmla="*/ 3 h 3"/>
                <a:gd name="T2" fmla="*/ 0 w 4"/>
                <a:gd name="T3" fmla="*/ 0 h 3"/>
                <a:gd name="T4" fmla="*/ 0 w 4"/>
                <a:gd name="T5" fmla="*/ 0 h 3"/>
                <a:gd name="T6" fmla="*/ 4 w 4"/>
                <a:gd name="T7" fmla="*/ 0 h 3"/>
                <a:gd name="T8" fmla="*/ 4 w 4"/>
                <a:gd name="T9" fmla="*/ 3 h 3"/>
                <a:gd name="T10" fmla="*/ 0 w 4"/>
                <a:gd name="T11" fmla="*/ 3 h 3"/>
                <a:gd name="T12" fmla="*/ 0 w 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0" y="3"/>
                  </a:moveTo>
                  <a:lnTo>
                    <a:pt x="0" y="0"/>
                  </a:lnTo>
                  <a:lnTo>
                    <a:pt x="0" y="0"/>
                  </a:lnTo>
                  <a:lnTo>
                    <a:pt x="4" y="0"/>
                  </a:lnTo>
                  <a:lnTo>
                    <a:pt x="4" y="3"/>
                  </a:lnTo>
                  <a:lnTo>
                    <a:pt x="0" y="3"/>
                  </a:lnTo>
                  <a:lnTo>
                    <a:pt x="0" y="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37" name="Freeform 132"/>
            <p:cNvSpPr>
              <a:spLocks/>
            </p:cNvSpPr>
            <p:nvPr/>
          </p:nvSpPr>
          <p:spPr bwMode="auto">
            <a:xfrm>
              <a:off x="4469289" y="3105203"/>
              <a:ext cx="9007" cy="14153"/>
            </a:xfrm>
            <a:custGeom>
              <a:avLst/>
              <a:gdLst>
                <a:gd name="T0" fmla="*/ 0 w 7"/>
                <a:gd name="T1" fmla="*/ 7 h 11"/>
                <a:gd name="T2" fmla="*/ 0 w 7"/>
                <a:gd name="T3" fmla="*/ 3 h 11"/>
                <a:gd name="T4" fmla="*/ 4 w 7"/>
                <a:gd name="T5" fmla="*/ 3 h 11"/>
                <a:gd name="T6" fmla="*/ 4 w 7"/>
                <a:gd name="T7" fmla="*/ 0 h 11"/>
                <a:gd name="T8" fmla="*/ 7 w 7"/>
                <a:gd name="T9" fmla="*/ 0 h 11"/>
                <a:gd name="T10" fmla="*/ 7 w 7"/>
                <a:gd name="T11" fmla="*/ 0 h 11"/>
                <a:gd name="T12" fmla="*/ 7 w 7"/>
                <a:gd name="T13" fmla="*/ 3 h 11"/>
                <a:gd name="T14" fmla="*/ 7 w 7"/>
                <a:gd name="T15" fmla="*/ 11 h 11"/>
                <a:gd name="T16" fmla="*/ 4 w 7"/>
                <a:gd name="T17" fmla="*/ 7 h 11"/>
                <a:gd name="T18" fmla="*/ 0 w 7"/>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1">
                  <a:moveTo>
                    <a:pt x="0" y="7"/>
                  </a:moveTo>
                  <a:lnTo>
                    <a:pt x="0" y="3"/>
                  </a:lnTo>
                  <a:lnTo>
                    <a:pt x="4" y="3"/>
                  </a:lnTo>
                  <a:lnTo>
                    <a:pt x="4" y="0"/>
                  </a:lnTo>
                  <a:lnTo>
                    <a:pt x="7" y="0"/>
                  </a:lnTo>
                  <a:lnTo>
                    <a:pt x="7" y="0"/>
                  </a:lnTo>
                  <a:lnTo>
                    <a:pt x="7" y="3"/>
                  </a:lnTo>
                  <a:lnTo>
                    <a:pt x="7" y="11"/>
                  </a:lnTo>
                  <a:lnTo>
                    <a:pt x="4" y="7"/>
                  </a:lnTo>
                  <a:lnTo>
                    <a:pt x="0" y="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38" name="Freeform 133"/>
            <p:cNvSpPr>
              <a:spLocks/>
            </p:cNvSpPr>
            <p:nvPr/>
          </p:nvSpPr>
          <p:spPr bwMode="auto">
            <a:xfrm>
              <a:off x="4474436" y="2923790"/>
              <a:ext cx="162115" cy="218727"/>
            </a:xfrm>
            <a:custGeom>
              <a:avLst/>
              <a:gdLst>
                <a:gd name="T0" fmla="*/ 7 w 126"/>
                <a:gd name="T1" fmla="*/ 122 h 170"/>
                <a:gd name="T2" fmla="*/ 7 w 126"/>
                <a:gd name="T3" fmla="*/ 111 h 170"/>
                <a:gd name="T4" fmla="*/ 11 w 126"/>
                <a:gd name="T5" fmla="*/ 107 h 170"/>
                <a:gd name="T6" fmla="*/ 18 w 126"/>
                <a:gd name="T7" fmla="*/ 100 h 170"/>
                <a:gd name="T8" fmla="*/ 26 w 126"/>
                <a:gd name="T9" fmla="*/ 93 h 170"/>
                <a:gd name="T10" fmla="*/ 29 w 126"/>
                <a:gd name="T11" fmla="*/ 96 h 170"/>
                <a:gd name="T12" fmla="*/ 37 w 126"/>
                <a:gd name="T13" fmla="*/ 100 h 170"/>
                <a:gd name="T14" fmla="*/ 44 w 126"/>
                <a:gd name="T15" fmla="*/ 100 h 170"/>
                <a:gd name="T16" fmla="*/ 48 w 126"/>
                <a:gd name="T17" fmla="*/ 93 h 170"/>
                <a:gd name="T18" fmla="*/ 55 w 126"/>
                <a:gd name="T19" fmla="*/ 89 h 170"/>
                <a:gd name="T20" fmla="*/ 59 w 126"/>
                <a:gd name="T21" fmla="*/ 78 h 170"/>
                <a:gd name="T22" fmla="*/ 66 w 126"/>
                <a:gd name="T23" fmla="*/ 70 h 170"/>
                <a:gd name="T24" fmla="*/ 70 w 126"/>
                <a:gd name="T25" fmla="*/ 63 h 170"/>
                <a:gd name="T26" fmla="*/ 77 w 126"/>
                <a:gd name="T27" fmla="*/ 52 h 170"/>
                <a:gd name="T28" fmla="*/ 81 w 126"/>
                <a:gd name="T29" fmla="*/ 44 h 170"/>
                <a:gd name="T30" fmla="*/ 85 w 126"/>
                <a:gd name="T31" fmla="*/ 33 h 170"/>
                <a:gd name="T32" fmla="*/ 89 w 126"/>
                <a:gd name="T33" fmla="*/ 29 h 170"/>
                <a:gd name="T34" fmla="*/ 96 w 126"/>
                <a:gd name="T35" fmla="*/ 26 h 170"/>
                <a:gd name="T36" fmla="*/ 96 w 126"/>
                <a:gd name="T37" fmla="*/ 18 h 170"/>
                <a:gd name="T38" fmla="*/ 92 w 126"/>
                <a:gd name="T39" fmla="*/ 11 h 170"/>
                <a:gd name="T40" fmla="*/ 89 w 126"/>
                <a:gd name="T41" fmla="*/ 0 h 170"/>
                <a:gd name="T42" fmla="*/ 103 w 126"/>
                <a:gd name="T43" fmla="*/ 11 h 170"/>
                <a:gd name="T44" fmla="*/ 107 w 126"/>
                <a:gd name="T45" fmla="*/ 18 h 170"/>
                <a:gd name="T46" fmla="*/ 103 w 126"/>
                <a:gd name="T47" fmla="*/ 26 h 170"/>
                <a:gd name="T48" fmla="*/ 103 w 126"/>
                <a:gd name="T49" fmla="*/ 33 h 170"/>
                <a:gd name="T50" fmla="*/ 107 w 126"/>
                <a:gd name="T51" fmla="*/ 41 h 170"/>
                <a:gd name="T52" fmla="*/ 114 w 126"/>
                <a:gd name="T53" fmla="*/ 48 h 170"/>
                <a:gd name="T54" fmla="*/ 111 w 126"/>
                <a:gd name="T55" fmla="*/ 48 h 170"/>
                <a:gd name="T56" fmla="*/ 103 w 126"/>
                <a:gd name="T57" fmla="*/ 48 h 170"/>
                <a:gd name="T58" fmla="*/ 96 w 126"/>
                <a:gd name="T59" fmla="*/ 48 h 170"/>
                <a:gd name="T60" fmla="*/ 92 w 126"/>
                <a:gd name="T61" fmla="*/ 52 h 170"/>
                <a:gd name="T62" fmla="*/ 92 w 126"/>
                <a:gd name="T63" fmla="*/ 55 h 170"/>
                <a:gd name="T64" fmla="*/ 103 w 126"/>
                <a:gd name="T65" fmla="*/ 63 h 170"/>
                <a:gd name="T66" fmla="*/ 114 w 126"/>
                <a:gd name="T67" fmla="*/ 74 h 170"/>
                <a:gd name="T68" fmla="*/ 114 w 126"/>
                <a:gd name="T69" fmla="*/ 85 h 170"/>
                <a:gd name="T70" fmla="*/ 107 w 126"/>
                <a:gd name="T71" fmla="*/ 96 h 170"/>
                <a:gd name="T72" fmla="*/ 100 w 126"/>
                <a:gd name="T73" fmla="*/ 104 h 170"/>
                <a:gd name="T74" fmla="*/ 100 w 126"/>
                <a:gd name="T75" fmla="*/ 111 h 170"/>
                <a:gd name="T76" fmla="*/ 100 w 126"/>
                <a:gd name="T77" fmla="*/ 122 h 170"/>
                <a:gd name="T78" fmla="*/ 107 w 126"/>
                <a:gd name="T79" fmla="*/ 133 h 170"/>
                <a:gd name="T80" fmla="*/ 114 w 126"/>
                <a:gd name="T81" fmla="*/ 144 h 170"/>
                <a:gd name="T82" fmla="*/ 126 w 126"/>
                <a:gd name="T83" fmla="*/ 152 h 170"/>
                <a:gd name="T84" fmla="*/ 126 w 126"/>
                <a:gd name="T85" fmla="*/ 159 h 170"/>
                <a:gd name="T86" fmla="*/ 126 w 126"/>
                <a:gd name="T87" fmla="*/ 163 h 170"/>
                <a:gd name="T88" fmla="*/ 122 w 126"/>
                <a:gd name="T89" fmla="*/ 170 h 170"/>
                <a:gd name="T90" fmla="*/ 122 w 126"/>
                <a:gd name="T91" fmla="*/ 170 h 170"/>
                <a:gd name="T92" fmla="*/ 118 w 126"/>
                <a:gd name="T93" fmla="*/ 170 h 170"/>
                <a:gd name="T94" fmla="*/ 111 w 126"/>
                <a:gd name="T95" fmla="*/ 167 h 170"/>
                <a:gd name="T96" fmla="*/ 107 w 126"/>
                <a:gd name="T97" fmla="*/ 170 h 170"/>
                <a:gd name="T98" fmla="*/ 100 w 126"/>
                <a:gd name="T99" fmla="*/ 167 h 170"/>
                <a:gd name="T100" fmla="*/ 96 w 126"/>
                <a:gd name="T101" fmla="*/ 167 h 170"/>
                <a:gd name="T102" fmla="*/ 74 w 126"/>
                <a:gd name="T103" fmla="*/ 163 h 170"/>
                <a:gd name="T104" fmla="*/ 66 w 126"/>
                <a:gd name="T105" fmla="*/ 163 h 170"/>
                <a:gd name="T106" fmla="*/ 63 w 126"/>
                <a:gd name="T107" fmla="*/ 163 h 170"/>
                <a:gd name="T108" fmla="*/ 55 w 126"/>
                <a:gd name="T109" fmla="*/ 163 h 170"/>
                <a:gd name="T110" fmla="*/ 48 w 126"/>
                <a:gd name="T111" fmla="*/ 163 h 170"/>
                <a:gd name="T112" fmla="*/ 44 w 126"/>
                <a:gd name="T113" fmla="*/ 167 h 170"/>
                <a:gd name="T114" fmla="*/ 22 w 126"/>
                <a:gd name="T115" fmla="*/ 167 h 170"/>
                <a:gd name="T116" fmla="*/ 18 w 126"/>
                <a:gd name="T117" fmla="*/ 163 h 170"/>
                <a:gd name="T118" fmla="*/ 18 w 126"/>
                <a:gd name="T119" fmla="*/ 148 h 170"/>
                <a:gd name="T120" fmla="*/ 18 w 126"/>
                <a:gd name="T121" fmla="*/ 137 h 170"/>
                <a:gd name="T122" fmla="*/ 7 w 126"/>
                <a:gd name="T123" fmla="*/ 137 h 170"/>
                <a:gd name="T124" fmla="*/ 0 w 126"/>
                <a:gd name="T125" fmla="*/ 13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6" h="170">
                  <a:moveTo>
                    <a:pt x="0" y="130"/>
                  </a:moveTo>
                  <a:lnTo>
                    <a:pt x="0" y="126"/>
                  </a:lnTo>
                  <a:lnTo>
                    <a:pt x="7" y="122"/>
                  </a:lnTo>
                  <a:lnTo>
                    <a:pt x="7" y="118"/>
                  </a:lnTo>
                  <a:lnTo>
                    <a:pt x="7" y="115"/>
                  </a:lnTo>
                  <a:lnTo>
                    <a:pt x="7" y="111"/>
                  </a:lnTo>
                  <a:lnTo>
                    <a:pt x="7" y="111"/>
                  </a:lnTo>
                  <a:lnTo>
                    <a:pt x="7" y="107"/>
                  </a:lnTo>
                  <a:lnTo>
                    <a:pt x="11" y="107"/>
                  </a:lnTo>
                  <a:lnTo>
                    <a:pt x="15" y="104"/>
                  </a:lnTo>
                  <a:lnTo>
                    <a:pt x="15" y="104"/>
                  </a:lnTo>
                  <a:lnTo>
                    <a:pt x="18" y="100"/>
                  </a:lnTo>
                  <a:lnTo>
                    <a:pt x="18" y="96"/>
                  </a:lnTo>
                  <a:lnTo>
                    <a:pt x="22" y="96"/>
                  </a:lnTo>
                  <a:lnTo>
                    <a:pt x="26" y="93"/>
                  </a:lnTo>
                  <a:lnTo>
                    <a:pt x="26" y="93"/>
                  </a:lnTo>
                  <a:lnTo>
                    <a:pt x="26" y="93"/>
                  </a:lnTo>
                  <a:lnTo>
                    <a:pt x="29" y="96"/>
                  </a:lnTo>
                  <a:lnTo>
                    <a:pt x="33" y="93"/>
                  </a:lnTo>
                  <a:lnTo>
                    <a:pt x="37" y="96"/>
                  </a:lnTo>
                  <a:lnTo>
                    <a:pt x="37" y="100"/>
                  </a:lnTo>
                  <a:lnTo>
                    <a:pt x="40" y="100"/>
                  </a:lnTo>
                  <a:lnTo>
                    <a:pt x="40" y="100"/>
                  </a:lnTo>
                  <a:lnTo>
                    <a:pt x="44" y="100"/>
                  </a:lnTo>
                  <a:lnTo>
                    <a:pt x="48" y="96"/>
                  </a:lnTo>
                  <a:lnTo>
                    <a:pt x="48" y="96"/>
                  </a:lnTo>
                  <a:lnTo>
                    <a:pt x="48" y="93"/>
                  </a:lnTo>
                  <a:lnTo>
                    <a:pt x="52" y="93"/>
                  </a:lnTo>
                  <a:lnTo>
                    <a:pt x="55" y="89"/>
                  </a:lnTo>
                  <a:lnTo>
                    <a:pt x="55" y="89"/>
                  </a:lnTo>
                  <a:lnTo>
                    <a:pt x="55" y="85"/>
                  </a:lnTo>
                  <a:lnTo>
                    <a:pt x="59" y="78"/>
                  </a:lnTo>
                  <a:lnTo>
                    <a:pt x="59" y="78"/>
                  </a:lnTo>
                  <a:lnTo>
                    <a:pt x="59" y="74"/>
                  </a:lnTo>
                  <a:lnTo>
                    <a:pt x="63" y="74"/>
                  </a:lnTo>
                  <a:lnTo>
                    <a:pt x="66" y="70"/>
                  </a:lnTo>
                  <a:lnTo>
                    <a:pt x="70" y="67"/>
                  </a:lnTo>
                  <a:lnTo>
                    <a:pt x="70" y="63"/>
                  </a:lnTo>
                  <a:lnTo>
                    <a:pt x="70" y="63"/>
                  </a:lnTo>
                  <a:lnTo>
                    <a:pt x="70" y="55"/>
                  </a:lnTo>
                  <a:lnTo>
                    <a:pt x="74" y="55"/>
                  </a:lnTo>
                  <a:lnTo>
                    <a:pt x="77" y="52"/>
                  </a:lnTo>
                  <a:lnTo>
                    <a:pt x="77" y="52"/>
                  </a:lnTo>
                  <a:lnTo>
                    <a:pt x="81" y="48"/>
                  </a:lnTo>
                  <a:lnTo>
                    <a:pt x="81" y="44"/>
                  </a:lnTo>
                  <a:lnTo>
                    <a:pt x="81" y="41"/>
                  </a:lnTo>
                  <a:lnTo>
                    <a:pt x="81" y="37"/>
                  </a:lnTo>
                  <a:lnTo>
                    <a:pt x="85" y="33"/>
                  </a:lnTo>
                  <a:lnTo>
                    <a:pt x="85" y="33"/>
                  </a:lnTo>
                  <a:lnTo>
                    <a:pt x="85" y="29"/>
                  </a:lnTo>
                  <a:lnTo>
                    <a:pt x="89" y="29"/>
                  </a:lnTo>
                  <a:lnTo>
                    <a:pt x="92" y="29"/>
                  </a:lnTo>
                  <a:lnTo>
                    <a:pt x="92" y="26"/>
                  </a:lnTo>
                  <a:lnTo>
                    <a:pt x="96" y="26"/>
                  </a:lnTo>
                  <a:lnTo>
                    <a:pt x="96" y="22"/>
                  </a:lnTo>
                  <a:lnTo>
                    <a:pt x="96" y="18"/>
                  </a:lnTo>
                  <a:lnTo>
                    <a:pt x="96" y="18"/>
                  </a:lnTo>
                  <a:lnTo>
                    <a:pt x="96" y="15"/>
                  </a:lnTo>
                  <a:lnTo>
                    <a:pt x="92" y="15"/>
                  </a:lnTo>
                  <a:lnTo>
                    <a:pt x="92" y="11"/>
                  </a:lnTo>
                  <a:lnTo>
                    <a:pt x="92" y="7"/>
                  </a:lnTo>
                  <a:lnTo>
                    <a:pt x="92" y="3"/>
                  </a:lnTo>
                  <a:lnTo>
                    <a:pt x="89" y="0"/>
                  </a:lnTo>
                  <a:lnTo>
                    <a:pt x="96" y="3"/>
                  </a:lnTo>
                  <a:lnTo>
                    <a:pt x="100" y="7"/>
                  </a:lnTo>
                  <a:lnTo>
                    <a:pt x="103" y="11"/>
                  </a:lnTo>
                  <a:lnTo>
                    <a:pt x="103" y="15"/>
                  </a:lnTo>
                  <a:lnTo>
                    <a:pt x="103" y="15"/>
                  </a:lnTo>
                  <a:lnTo>
                    <a:pt x="107" y="18"/>
                  </a:lnTo>
                  <a:lnTo>
                    <a:pt x="107" y="22"/>
                  </a:lnTo>
                  <a:lnTo>
                    <a:pt x="103" y="22"/>
                  </a:lnTo>
                  <a:lnTo>
                    <a:pt x="103" y="26"/>
                  </a:lnTo>
                  <a:lnTo>
                    <a:pt x="107" y="26"/>
                  </a:lnTo>
                  <a:lnTo>
                    <a:pt x="103" y="29"/>
                  </a:lnTo>
                  <a:lnTo>
                    <a:pt x="103" y="33"/>
                  </a:lnTo>
                  <a:lnTo>
                    <a:pt x="103" y="37"/>
                  </a:lnTo>
                  <a:lnTo>
                    <a:pt x="107" y="41"/>
                  </a:lnTo>
                  <a:lnTo>
                    <a:pt x="107" y="41"/>
                  </a:lnTo>
                  <a:lnTo>
                    <a:pt x="111" y="44"/>
                  </a:lnTo>
                  <a:lnTo>
                    <a:pt x="114" y="48"/>
                  </a:lnTo>
                  <a:lnTo>
                    <a:pt x="114" y="48"/>
                  </a:lnTo>
                  <a:lnTo>
                    <a:pt x="114" y="48"/>
                  </a:lnTo>
                  <a:lnTo>
                    <a:pt x="111" y="48"/>
                  </a:lnTo>
                  <a:lnTo>
                    <a:pt x="111" y="48"/>
                  </a:lnTo>
                  <a:lnTo>
                    <a:pt x="107" y="48"/>
                  </a:lnTo>
                  <a:lnTo>
                    <a:pt x="103" y="48"/>
                  </a:lnTo>
                  <a:lnTo>
                    <a:pt x="103" y="48"/>
                  </a:lnTo>
                  <a:lnTo>
                    <a:pt x="100" y="48"/>
                  </a:lnTo>
                  <a:lnTo>
                    <a:pt x="96" y="48"/>
                  </a:lnTo>
                  <a:lnTo>
                    <a:pt x="96" y="48"/>
                  </a:lnTo>
                  <a:lnTo>
                    <a:pt x="92" y="48"/>
                  </a:lnTo>
                  <a:lnTo>
                    <a:pt x="92" y="48"/>
                  </a:lnTo>
                  <a:lnTo>
                    <a:pt x="92" y="52"/>
                  </a:lnTo>
                  <a:lnTo>
                    <a:pt x="92" y="52"/>
                  </a:lnTo>
                  <a:lnTo>
                    <a:pt x="92" y="55"/>
                  </a:lnTo>
                  <a:lnTo>
                    <a:pt x="92" y="55"/>
                  </a:lnTo>
                  <a:lnTo>
                    <a:pt x="92" y="59"/>
                  </a:lnTo>
                  <a:lnTo>
                    <a:pt x="96" y="59"/>
                  </a:lnTo>
                  <a:lnTo>
                    <a:pt x="103" y="63"/>
                  </a:lnTo>
                  <a:lnTo>
                    <a:pt x="107" y="70"/>
                  </a:lnTo>
                  <a:lnTo>
                    <a:pt x="111" y="70"/>
                  </a:lnTo>
                  <a:lnTo>
                    <a:pt x="114" y="74"/>
                  </a:lnTo>
                  <a:lnTo>
                    <a:pt x="114" y="78"/>
                  </a:lnTo>
                  <a:lnTo>
                    <a:pt x="114" y="81"/>
                  </a:lnTo>
                  <a:lnTo>
                    <a:pt x="114" y="85"/>
                  </a:lnTo>
                  <a:lnTo>
                    <a:pt x="111" y="85"/>
                  </a:lnTo>
                  <a:lnTo>
                    <a:pt x="111" y="89"/>
                  </a:lnTo>
                  <a:lnTo>
                    <a:pt x="107" y="96"/>
                  </a:lnTo>
                  <a:lnTo>
                    <a:pt x="103" y="100"/>
                  </a:lnTo>
                  <a:lnTo>
                    <a:pt x="100" y="104"/>
                  </a:lnTo>
                  <a:lnTo>
                    <a:pt x="100" y="104"/>
                  </a:lnTo>
                  <a:lnTo>
                    <a:pt x="96" y="104"/>
                  </a:lnTo>
                  <a:lnTo>
                    <a:pt x="100" y="107"/>
                  </a:lnTo>
                  <a:lnTo>
                    <a:pt x="100" y="111"/>
                  </a:lnTo>
                  <a:lnTo>
                    <a:pt x="100" y="115"/>
                  </a:lnTo>
                  <a:lnTo>
                    <a:pt x="100" y="118"/>
                  </a:lnTo>
                  <a:lnTo>
                    <a:pt x="100" y="122"/>
                  </a:lnTo>
                  <a:lnTo>
                    <a:pt x="100" y="130"/>
                  </a:lnTo>
                  <a:lnTo>
                    <a:pt x="103" y="130"/>
                  </a:lnTo>
                  <a:lnTo>
                    <a:pt x="107" y="133"/>
                  </a:lnTo>
                  <a:lnTo>
                    <a:pt x="111" y="137"/>
                  </a:lnTo>
                  <a:lnTo>
                    <a:pt x="111" y="137"/>
                  </a:lnTo>
                  <a:lnTo>
                    <a:pt x="114" y="144"/>
                  </a:lnTo>
                  <a:lnTo>
                    <a:pt x="118" y="148"/>
                  </a:lnTo>
                  <a:lnTo>
                    <a:pt x="118" y="152"/>
                  </a:lnTo>
                  <a:lnTo>
                    <a:pt x="126" y="152"/>
                  </a:lnTo>
                  <a:lnTo>
                    <a:pt x="126" y="156"/>
                  </a:lnTo>
                  <a:lnTo>
                    <a:pt x="126" y="159"/>
                  </a:lnTo>
                  <a:lnTo>
                    <a:pt x="126" y="159"/>
                  </a:lnTo>
                  <a:lnTo>
                    <a:pt x="126" y="159"/>
                  </a:lnTo>
                  <a:lnTo>
                    <a:pt x="126" y="159"/>
                  </a:lnTo>
                  <a:lnTo>
                    <a:pt x="126" y="163"/>
                  </a:lnTo>
                  <a:lnTo>
                    <a:pt x="122" y="167"/>
                  </a:lnTo>
                  <a:lnTo>
                    <a:pt x="122" y="167"/>
                  </a:lnTo>
                  <a:lnTo>
                    <a:pt x="122" y="170"/>
                  </a:lnTo>
                  <a:lnTo>
                    <a:pt x="122" y="170"/>
                  </a:lnTo>
                  <a:lnTo>
                    <a:pt x="122" y="170"/>
                  </a:lnTo>
                  <a:lnTo>
                    <a:pt x="122" y="170"/>
                  </a:lnTo>
                  <a:lnTo>
                    <a:pt x="118" y="170"/>
                  </a:lnTo>
                  <a:lnTo>
                    <a:pt x="118" y="170"/>
                  </a:lnTo>
                  <a:lnTo>
                    <a:pt x="118" y="170"/>
                  </a:lnTo>
                  <a:lnTo>
                    <a:pt x="114" y="170"/>
                  </a:lnTo>
                  <a:lnTo>
                    <a:pt x="111" y="170"/>
                  </a:lnTo>
                  <a:lnTo>
                    <a:pt x="111" y="167"/>
                  </a:lnTo>
                  <a:lnTo>
                    <a:pt x="107" y="167"/>
                  </a:lnTo>
                  <a:lnTo>
                    <a:pt x="107" y="170"/>
                  </a:lnTo>
                  <a:lnTo>
                    <a:pt x="107" y="170"/>
                  </a:lnTo>
                  <a:lnTo>
                    <a:pt x="103" y="167"/>
                  </a:lnTo>
                  <a:lnTo>
                    <a:pt x="103" y="167"/>
                  </a:lnTo>
                  <a:lnTo>
                    <a:pt x="100" y="167"/>
                  </a:lnTo>
                  <a:lnTo>
                    <a:pt x="100" y="167"/>
                  </a:lnTo>
                  <a:lnTo>
                    <a:pt x="100" y="167"/>
                  </a:lnTo>
                  <a:lnTo>
                    <a:pt x="96" y="167"/>
                  </a:lnTo>
                  <a:lnTo>
                    <a:pt x="96" y="167"/>
                  </a:lnTo>
                  <a:lnTo>
                    <a:pt x="74" y="167"/>
                  </a:lnTo>
                  <a:lnTo>
                    <a:pt x="74" y="163"/>
                  </a:lnTo>
                  <a:lnTo>
                    <a:pt x="74" y="163"/>
                  </a:lnTo>
                  <a:lnTo>
                    <a:pt x="70" y="167"/>
                  </a:lnTo>
                  <a:lnTo>
                    <a:pt x="66" y="163"/>
                  </a:lnTo>
                  <a:lnTo>
                    <a:pt x="66" y="163"/>
                  </a:lnTo>
                  <a:lnTo>
                    <a:pt x="66" y="163"/>
                  </a:lnTo>
                  <a:lnTo>
                    <a:pt x="63" y="163"/>
                  </a:lnTo>
                  <a:lnTo>
                    <a:pt x="59" y="163"/>
                  </a:lnTo>
                  <a:lnTo>
                    <a:pt x="55" y="163"/>
                  </a:lnTo>
                  <a:lnTo>
                    <a:pt x="55" y="163"/>
                  </a:lnTo>
                  <a:lnTo>
                    <a:pt x="48" y="163"/>
                  </a:lnTo>
                  <a:lnTo>
                    <a:pt x="48" y="163"/>
                  </a:lnTo>
                  <a:lnTo>
                    <a:pt x="48" y="163"/>
                  </a:lnTo>
                  <a:lnTo>
                    <a:pt x="44" y="167"/>
                  </a:lnTo>
                  <a:lnTo>
                    <a:pt x="44" y="167"/>
                  </a:lnTo>
                  <a:lnTo>
                    <a:pt x="44" y="167"/>
                  </a:lnTo>
                  <a:lnTo>
                    <a:pt x="26" y="167"/>
                  </a:lnTo>
                  <a:lnTo>
                    <a:pt x="22" y="167"/>
                  </a:lnTo>
                  <a:lnTo>
                    <a:pt x="22" y="167"/>
                  </a:lnTo>
                  <a:lnTo>
                    <a:pt x="18" y="167"/>
                  </a:lnTo>
                  <a:lnTo>
                    <a:pt x="22" y="163"/>
                  </a:lnTo>
                  <a:lnTo>
                    <a:pt x="18" y="163"/>
                  </a:lnTo>
                  <a:lnTo>
                    <a:pt x="22" y="156"/>
                  </a:lnTo>
                  <a:lnTo>
                    <a:pt x="22" y="152"/>
                  </a:lnTo>
                  <a:lnTo>
                    <a:pt x="18" y="148"/>
                  </a:lnTo>
                  <a:lnTo>
                    <a:pt x="18" y="141"/>
                  </a:lnTo>
                  <a:lnTo>
                    <a:pt x="18" y="141"/>
                  </a:lnTo>
                  <a:lnTo>
                    <a:pt x="18" y="137"/>
                  </a:lnTo>
                  <a:lnTo>
                    <a:pt x="11" y="137"/>
                  </a:lnTo>
                  <a:lnTo>
                    <a:pt x="11" y="137"/>
                  </a:lnTo>
                  <a:lnTo>
                    <a:pt x="7" y="137"/>
                  </a:lnTo>
                  <a:lnTo>
                    <a:pt x="7" y="126"/>
                  </a:lnTo>
                  <a:lnTo>
                    <a:pt x="3" y="130"/>
                  </a:lnTo>
                  <a:lnTo>
                    <a:pt x="0" y="13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39" name="Freeform 134"/>
            <p:cNvSpPr>
              <a:spLocks/>
            </p:cNvSpPr>
            <p:nvPr/>
          </p:nvSpPr>
          <p:spPr bwMode="auto">
            <a:xfrm>
              <a:off x="4478295" y="3133509"/>
              <a:ext cx="119657" cy="119657"/>
            </a:xfrm>
            <a:custGeom>
              <a:avLst/>
              <a:gdLst>
                <a:gd name="T0" fmla="*/ 41 w 93"/>
                <a:gd name="T1" fmla="*/ 4 h 93"/>
                <a:gd name="T2" fmla="*/ 45 w 93"/>
                <a:gd name="T3" fmla="*/ 0 h 93"/>
                <a:gd name="T4" fmla="*/ 52 w 93"/>
                <a:gd name="T5" fmla="*/ 0 h 93"/>
                <a:gd name="T6" fmla="*/ 56 w 93"/>
                <a:gd name="T7" fmla="*/ 0 h 93"/>
                <a:gd name="T8" fmla="*/ 63 w 93"/>
                <a:gd name="T9" fmla="*/ 0 h 93"/>
                <a:gd name="T10" fmla="*/ 63 w 93"/>
                <a:gd name="T11" fmla="*/ 0 h 93"/>
                <a:gd name="T12" fmla="*/ 71 w 93"/>
                <a:gd name="T13" fmla="*/ 0 h 93"/>
                <a:gd name="T14" fmla="*/ 71 w 93"/>
                <a:gd name="T15" fmla="*/ 4 h 93"/>
                <a:gd name="T16" fmla="*/ 71 w 93"/>
                <a:gd name="T17" fmla="*/ 7 h 93"/>
                <a:gd name="T18" fmla="*/ 71 w 93"/>
                <a:gd name="T19" fmla="*/ 11 h 93"/>
                <a:gd name="T20" fmla="*/ 71 w 93"/>
                <a:gd name="T21" fmla="*/ 15 h 93"/>
                <a:gd name="T22" fmla="*/ 74 w 93"/>
                <a:gd name="T23" fmla="*/ 15 h 93"/>
                <a:gd name="T24" fmla="*/ 82 w 93"/>
                <a:gd name="T25" fmla="*/ 15 h 93"/>
                <a:gd name="T26" fmla="*/ 89 w 93"/>
                <a:gd name="T27" fmla="*/ 15 h 93"/>
                <a:gd name="T28" fmla="*/ 93 w 93"/>
                <a:gd name="T29" fmla="*/ 19 h 93"/>
                <a:gd name="T30" fmla="*/ 93 w 93"/>
                <a:gd name="T31" fmla="*/ 22 h 93"/>
                <a:gd name="T32" fmla="*/ 89 w 93"/>
                <a:gd name="T33" fmla="*/ 26 h 93"/>
                <a:gd name="T34" fmla="*/ 86 w 93"/>
                <a:gd name="T35" fmla="*/ 30 h 93"/>
                <a:gd name="T36" fmla="*/ 86 w 93"/>
                <a:gd name="T37" fmla="*/ 33 h 93"/>
                <a:gd name="T38" fmla="*/ 86 w 93"/>
                <a:gd name="T39" fmla="*/ 33 h 93"/>
                <a:gd name="T40" fmla="*/ 82 w 93"/>
                <a:gd name="T41" fmla="*/ 37 h 93"/>
                <a:gd name="T42" fmla="*/ 86 w 93"/>
                <a:gd name="T43" fmla="*/ 41 h 93"/>
                <a:gd name="T44" fmla="*/ 89 w 93"/>
                <a:gd name="T45" fmla="*/ 41 h 93"/>
                <a:gd name="T46" fmla="*/ 89 w 93"/>
                <a:gd name="T47" fmla="*/ 45 h 93"/>
                <a:gd name="T48" fmla="*/ 93 w 93"/>
                <a:gd name="T49" fmla="*/ 48 h 93"/>
                <a:gd name="T50" fmla="*/ 86 w 93"/>
                <a:gd name="T51" fmla="*/ 67 h 93"/>
                <a:gd name="T52" fmla="*/ 86 w 93"/>
                <a:gd name="T53" fmla="*/ 70 h 93"/>
                <a:gd name="T54" fmla="*/ 86 w 93"/>
                <a:gd name="T55" fmla="*/ 70 h 93"/>
                <a:gd name="T56" fmla="*/ 78 w 93"/>
                <a:gd name="T57" fmla="*/ 67 h 93"/>
                <a:gd name="T58" fmla="*/ 74 w 93"/>
                <a:gd name="T59" fmla="*/ 70 h 93"/>
                <a:gd name="T60" fmla="*/ 67 w 93"/>
                <a:gd name="T61" fmla="*/ 67 h 93"/>
                <a:gd name="T62" fmla="*/ 63 w 93"/>
                <a:gd name="T63" fmla="*/ 63 h 93"/>
                <a:gd name="T64" fmla="*/ 60 w 93"/>
                <a:gd name="T65" fmla="*/ 67 h 93"/>
                <a:gd name="T66" fmla="*/ 56 w 93"/>
                <a:gd name="T67" fmla="*/ 70 h 93"/>
                <a:gd name="T68" fmla="*/ 52 w 93"/>
                <a:gd name="T69" fmla="*/ 70 h 93"/>
                <a:gd name="T70" fmla="*/ 45 w 93"/>
                <a:gd name="T71" fmla="*/ 70 h 93"/>
                <a:gd name="T72" fmla="*/ 41 w 93"/>
                <a:gd name="T73" fmla="*/ 74 h 93"/>
                <a:gd name="T74" fmla="*/ 41 w 93"/>
                <a:gd name="T75" fmla="*/ 78 h 93"/>
                <a:gd name="T76" fmla="*/ 49 w 93"/>
                <a:gd name="T77" fmla="*/ 78 h 93"/>
                <a:gd name="T78" fmla="*/ 52 w 93"/>
                <a:gd name="T79" fmla="*/ 78 h 93"/>
                <a:gd name="T80" fmla="*/ 52 w 93"/>
                <a:gd name="T81" fmla="*/ 89 h 93"/>
                <a:gd name="T82" fmla="*/ 45 w 93"/>
                <a:gd name="T83" fmla="*/ 85 h 93"/>
                <a:gd name="T84" fmla="*/ 41 w 93"/>
                <a:gd name="T85" fmla="*/ 89 h 93"/>
                <a:gd name="T86" fmla="*/ 41 w 93"/>
                <a:gd name="T87" fmla="*/ 89 h 93"/>
                <a:gd name="T88" fmla="*/ 37 w 93"/>
                <a:gd name="T89" fmla="*/ 93 h 93"/>
                <a:gd name="T90" fmla="*/ 34 w 93"/>
                <a:gd name="T91" fmla="*/ 89 h 93"/>
                <a:gd name="T92" fmla="*/ 26 w 93"/>
                <a:gd name="T93" fmla="*/ 82 h 93"/>
                <a:gd name="T94" fmla="*/ 15 w 93"/>
                <a:gd name="T95" fmla="*/ 74 h 93"/>
                <a:gd name="T96" fmla="*/ 12 w 93"/>
                <a:gd name="T97" fmla="*/ 70 h 93"/>
                <a:gd name="T98" fmla="*/ 8 w 93"/>
                <a:gd name="T99" fmla="*/ 63 h 93"/>
                <a:gd name="T100" fmla="*/ 4 w 93"/>
                <a:gd name="T101" fmla="*/ 56 h 93"/>
                <a:gd name="T102" fmla="*/ 4 w 93"/>
                <a:gd name="T103" fmla="*/ 52 h 93"/>
                <a:gd name="T104" fmla="*/ 0 w 93"/>
                <a:gd name="T105" fmla="*/ 45 h 93"/>
                <a:gd name="T106" fmla="*/ 8 w 93"/>
                <a:gd name="T107" fmla="*/ 45 h 93"/>
                <a:gd name="T108" fmla="*/ 8 w 93"/>
                <a:gd name="T109" fmla="*/ 30 h 93"/>
                <a:gd name="T110" fmla="*/ 15 w 93"/>
                <a:gd name="T111" fmla="*/ 30 h 93"/>
                <a:gd name="T112" fmla="*/ 8 w 93"/>
                <a:gd name="T113" fmla="*/ 26 h 93"/>
                <a:gd name="T114" fmla="*/ 12 w 93"/>
                <a:gd name="T115" fmla="*/ 22 h 93"/>
                <a:gd name="T116" fmla="*/ 15 w 93"/>
                <a:gd name="T117" fmla="*/ 19 h 93"/>
                <a:gd name="T118" fmla="*/ 19 w 93"/>
                <a:gd name="T119" fmla="*/ 22 h 93"/>
                <a:gd name="T120" fmla="*/ 41 w 93"/>
                <a:gd name="T121"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 h="93">
                  <a:moveTo>
                    <a:pt x="41" y="4"/>
                  </a:moveTo>
                  <a:lnTo>
                    <a:pt x="41" y="4"/>
                  </a:lnTo>
                  <a:lnTo>
                    <a:pt x="45" y="0"/>
                  </a:lnTo>
                  <a:lnTo>
                    <a:pt x="45" y="0"/>
                  </a:lnTo>
                  <a:lnTo>
                    <a:pt x="45" y="0"/>
                  </a:lnTo>
                  <a:lnTo>
                    <a:pt x="52" y="0"/>
                  </a:lnTo>
                  <a:lnTo>
                    <a:pt x="52" y="0"/>
                  </a:lnTo>
                  <a:lnTo>
                    <a:pt x="56" y="0"/>
                  </a:lnTo>
                  <a:lnTo>
                    <a:pt x="60" y="0"/>
                  </a:lnTo>
                  <a:lnTo>
                    <a:pt x="63" y="0"/>
                  </a:lnTo>
                  <a:lnTo>
                    <a:pt x="63" y="0"/>
                  </a:lnTo>
                  <a:lnTo>
                    <a:pt x="63" y="0"/>
                  </a:lnTo>
                  <a:lnTo>
                    <a:pt x="67" y="4"/>
                  </a:lnTo>
                  <a:lnTo>
                    <a:pt x="71" y="0"/>
                  </a:lnTo>
                  <a:lnTo>
                    <a:pt x="71" y="0"/>
                  </a:lnTo>
                  <a:lnTo>
                    <a:pt x="71" y="4"/>
                  </a:lnTo>
                  <a:lnTo>
                    <a:pt x="71" y="4"/>
                  </a:lnTo>
                  <a:lnTo>
                    <a:pt x="71" y="7"/>
                  </a:lnTo>
                  <a:lnTo>
                    <a:pt x="71" y="7"/>
                  </a:lnTo>
                  <a:lnTo>
                    <a:pt x="71" y="11"/>
                  </a:lnTo>
                  <a:lnTo>
                    <a:pt x="71" y="15"/>
                  </a:lnTo>
                  <a:lnTo>
                    <a:pt x="71" y="15"/>
                  </a:lnTo>
                  <a:lnTo>
                    <a:pt x="74" y="19"/>
                  </a:lnTo>
                  <a:lnTo>
                    <a:pt x="74" y="15"/>
                  </a:lnTo>
                  <a:lnTo>
                    <a:pt x="78" y="15"/>
                  </a:lnTo>
                  <a:lnTo>
                    <a:pt x="82" y="15"/>
                  </a:lnTo>
                  <a:lnTo>
                    <a:pt x="86" y="15"/>
                  </a:lnTo>
                  <a:lnTo>
                    <a:pt x="89" y="15"/>
                  </a:lnTo>
                  <a:lnTo>
                    <a:pt x="93" y="15"/>
                  </a:lnTo>
                  <a:lnTo>
                    <a:pt x="93" y="19"/>
                  </a:lnTo>
                  <a:lnTo>
                    <a:pt x="93" y="22"/>
                  </a:lnTo>
                  <a:lnTo>
                    <a:pt x="93" y="22"/>
                  </a:lnTo>
                  <a:lnTo>
                    <a:pt x="93" y="26"/>
                  </a:lnTo>
                  <a:lnTo>
                    <a:pt x="89" y="26"/>
                  </a:lnTo>
                  <a:lnTo>
                    <a:pt x="86" y="30"/>
                  </a:lnTo>
                  <a:lnTo>
                    <a:pt x="86" y="30"/>
                  </a:lnTo>
                  <a:lnTo>
                    <a:pt x="86" y="33"/>
                  </a:lnTo>
                  <a:lnTo>
                    <a:pt x="86" y="33"/>
                  </a:lnTo>
                  <a:lnTo>
                    <a:pt x="86" y="33"/>
                  </a:lnTo>
                  <a:lnTo>
                    <a:pt x="86" y="33"/>
                  </a:lnTo>
                  <a:lnTo>
                    <a:pt x="82" y="37"/>
                  </a:lnTo>
                  <a:lnTo>
                    <a:pt x="82" y="37"/>
                  </a:lnTo>
                  <a:lnTo>
                    <a:pt x="86" y="37"/>
                  </a:lnTo>
                  <a:lnTo>
                    <a:pt x="86" y="41"/>
                  </a:lnTo>
                  <a:lnTo>
                    <a:pt x="86" y="41"/>
                  </a:lnTo>
                  <a:lnTo>
                    <a:pt x="89" y="41"/>
                  </a:lnTo>
                  <a:lnTo>
                    <a:pt x="89" y="45"/>
                  </a:lnTo>
                  <a:lnTo>
                    <a:pt x="89" y="45"/>
                  </a:lnTo>
                  <a:lnTo>
                    <a:pt x="93" y="45"/>
                  </a:lnTo>
                  <a:lnTo>
                    <a:pt x="93" y="48"/>
                  </a:lnTo>
                  <a:lnTo>
                    <a:pt x="89" y="56"/>
                  </a:lnTo>
                  <a:lnTo>
                    <a:pt x="86" y="67"/>
                  </a:lnTo>
                  <a:lnTo>
                    <a:pt x="89" y="70"/>
                  </a:lnTo>
                  <a:lnTo>
                    <a:pt x="86" y="70"/>
                  </a:lnTo>
                  <a:lnTo>
                    <a:pt x="86" y="70"/>
                  </a:lnTo>
                  <a:lnTo>
                    <a:pt x="86" y="70"/>
                  </a:lnTo>
                  <a:lnTo>
                    <a:pt x="82" y="67"/>
                  </a:lnTo>
                  <a:lnTo>
                    <a:pt x="78" y="67"/>
                  </a:lnTo>
                  <a:lnTo>
                    <a:pt x="74" y="70"/>
                  </a:lnTo>
                  <a:lnTo>
                    <a:pt x="74" y="70"/>
                  </a:lnTo>
                  <a:lnTo>
                    <a:pt x="71" y="70"/>
                  </a:lnTo>
                  <a:lnTo>
                    <a:pt x="67" y="67"/>
                  </a:lnTo>
                  <a:lnTo>
                    <a:pt x="67" y="63"/>
                  </a:lnTo>
                  <a:lnTo>
                    <a:pt x="63" y="63"/>
                  </a:lnTo>
                  <a:lnTo>
                    <a:pt x="60" y="63"/>
                  </a:lnTo>
                  <a:lnTo>
                    <a:pt x="60" y="67"/>
                  </a:lnTo>
                  <a:lnTo>
                    <a:pt x="60" y="70"/>
                  </a:lnTo>
                  <a:lnTo>
                    <a:pt x="56" y="70"/>
                  </a:lnTo>
                  <a:lnTo>
                    <a:pt x="52" y="70"/>
                  </a:lnTo>
                  <a:lnTo>
                    <a:pt x="52" y="70"/>
                  </a:lnTo>
                  <a:lnTo>
                    <a:pt x="49" y="74"/>
                  </a:lnTo>
                  <a:lnTo>
                    <a:pt x="45" y="70"/>
                  </a:lnTo>
                  <a:lnTo>
                    <a:pt x="45" y="70"/>
                  </a:lnTo>
                  <a:lnTo>
                    <a:pt x="41" y="74"/>
                  </a:lnTo>
                  <a:lnTo>
                    <a:pt x="41" y="74"/>
                  </a:lnTo>
                  <a:lnTo>
                    <a:pt x="41" y="78"/>
                  </a:lnTo>
                  <a:lnTo>
                    <a:pt x="45" y="78"/>
                  </a:lnTo>
                  <a:lnTo>
                    <a:pt x="49" y="78"/>
                  </a:lnTo>
                  <a:lnTo>
                    <a:pt x="49" y="78"/>
                  </a:lnTo>
                  <a:lnTo>
                    <a:pt x="52" y="78"/>
                  </a:lnTo>
                  <a:lnTo>
                    <a:pt x="52" y="85"/>
                  </a:lnTo>
                  <a:lnTo>
                    <a:pt x="52" y="89"/>
                  </a:lnTo>
                  <a:lnTo>
                    <a:pt x="49" y="85"/>
                  </a:lnTo>
                  <a:lnTo>
                    <a:pt x="45" y="85"/>
                  </a:lnTo>
                  <a:lnTo>
                    <a:pt x="45" y="89"/>
                  </a:lnTo>
                  <a:lnTo>
                    <a:pt x="41" y="89"/>
                  </a:lnTo>
                  <a:lnTo>
                    <a:pt x="41" y="89"/>
                  </a:lnTo>
                  <a:lnTo>
                    <a:pt x="41" y="89"/>
                  </a:lnTo>
                  <a:lnTo>
                    <a:pt x="37" y="93"/>
                  </a:lnTo>
                  <a:lnTo>
                    <a:pt x="37" y="93"/>
                  </a:lnTo>
                  <a:lnTo>
                    <a:pt x="34" y="93"/>
                  </a:lnTo>
                  <a:lnTo>
                    <a:pt x="34" y="89"/>
                  </a:lnTo>
                  <a:lnTo>
                    <a:pt x="26" y="85"/>
                  </a:lnTo>
                  <a:lnTo>
                    <a:pt x="26" y="82"/>
                  </a:lnTo>
                  <a:lnTo>
                    <a:pt x="19" y="78"/>
                  </a:lnTo>
                  <a:lnTo>
                    <a:pt x="15" y="74"/>
                  </a:lnTo>
                  <a:lnTo>
                    <a:pt x="15" y="74"/>
                  </a:lnTo>
                  <a:lnTo>
                    <a:pt x="12" y="70"/>
                  </a:lnTo>
                  <a:lnTo>
                    <a:pt x="8" y="67"/>
                  </a:lnTo>
                  <a:lnTo>
                    <a:pt x="8" y="63"/>
                  </a:lnTo>
                  <a:lnTo>
                    <a:pt x="8" y="59"/>
                  </a:lnTo>
                  <a:lnTo>
                    <a:pt x="4" y="56"/>
                  </a:lnTo>
                  <a:lnTo>
                    <a:pt x="4" y="52"/>
                  </a:lnTo>
                  <a:lnTo>
                    <a:pt x="4" y="52"/>
                  </a:lnTo>
                  <a:lnTo>
                    <a:pt x="0" y="45"/>
                  </a:lnTo>
                  <a:lnTo>
                    <a:pt x="0" y="45"/>
                  </a:lnTo>
                  <a:lnTo>
                    <a:pt x="4" y="45"/>
                  </a:lnTo>
                  <a:lnTo>
                    <a:pt x="8" y="45"/>
                  </a:lnTo>
                  <a:lnTo>
                    <a:pt x="8" y="33"/>
                  </a:lnTo>
                  <a:lnTo>
                    <a:pt x="8" y="30"/>
                  </a:lnTo>
                  <a:lnTo>
                    <a:pt x="8" y="33"/>
                  </a:lnTo>
                  <a:lnTo>
                    <a:pt x="15" y="30"/>
                  </a:lnTo>
                  <a:lnTo>
                    <a:pt x="12" y="30"/>
                  </a:lnTo>
                  <a:lnTo>
                    <a:pt x="8" y="26"/>
                  </a:lnTo>
                  <a:lnTo>
                    <a:pt x="12" y="26"/>
                  </a:lnTo>
                  <a:lnTo>
                    <a:pt x="12" y="22"/>
                  </a:lnTo>
                  <a:lnTo>
                    <a:pt x="15" y="22"/>
                  </a:lnTo>
                  <a:lnTo>
                    <a:pt x="15" y="19"/>
                  </a:lnTo>
                  <a:lnTo>
                    <a:pt x="19" y="19"/>
                  </a:lnTo>
                  <a:lnTo>
                    <a:pt x="19" y="22"/>
                  </a:lnTo>
                  <a:lnTo>
                    <a:pt x="41" y="22"/>
                  </a:lnTo>
                  <a:lnTo>
                    <a:pt x="41"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40" name="Freeform 135"/>
            <p:cNvSpPr>
              <a:spLocks/>
            </p:cNvSpPr>
            <p:nvPr/>
          </p:nvSpPr>
          <p:spPr bwMode="auto">
            <a:xfrm>
              <a:off x="4488588" y="3138657"/>
              <a:ext cx="42459" cy="23159"/>
            </a:xfrm>
            <a:custGeom>
              <a:avLst/>
              <a:gdLst>
                <a:gd name="T0" fmla="*/ 4 w 33"/>
                <a:gd name="T1" fmla="*/ 18 h 18"/>
                <a:gd name="T2" fmla="*/ 7 w 33"/>
                <a:gd name="T3" fmla="*/ 18 h 18"/>
                <a:gd name="T4" fmla="*/ 7 w 33"/>
                <a:gd name="T5" fmla="*/ 15 h 18"/>
                <a:gd name="T6" fmla="*/ 11 w 33"/>
                <a:gd name="T7" fmla="*/ 15 h 18"/>
                <a:gd name="T8" fmla="*/ 11 w 33"/>
                <a:gd name="T9" fmla="*/ 18 h 18"/>
                <a:gd name="T10" fmla="*/ 33 w 33"/>
                <a:gd name="T11" fmla="*/ 18 h 18"/>
                <a:gd name="T12" fmla="*/ 33 w 33"/>
                <a:gd name="T13" fmla="*/ 0 h 18"/>
                <a:gd name="T14" fmla="*/ 15 w 33"/>
                <a:gd name="T15" fmla="*/ 0 h 18"/>
                <a:gd name="T16" fmla="*/ 11 w 33"/>
                <a:gd name="T17" fmla="*/ 0 h 18"/>
                <a:gd name="T18" fmla="*/ 11 w 33"/>
                <a:gd name="T19" fmla="*/ 0 h 18"/>
                <a:gd name="T20" fmla="*/ 7 w 33"/>
                <a:gd name="T21" fmla="*/ 0 h 18"/>
                <a:gd name="T22" fmla="*/ 7 w 33"/>
                <a:gd name="T23" fmla="*/ 0 h 18"/>
                <a:gd name="T24" fmla="*/ 11 w 33"/>
                <a:gd name="T25" fmla="*/ 3 h 18"/>
                <a:gd name="T26" fmla="*/ 4 w 33"/>
                <a:gd name="T27" fmla="*/ 7 h 18"/>
                <a:gd name="T28" fmla="*/ 0 w 33"/>
                <a:gd name="T29" fmla="*/ 15 h 18"/>
                <a:gd name="T30" fmla="*/ 4 w 33"/>
                <a:gd name="T31" fmla="*/ 15 h 18"/>
                <a:gd name="T32" fmla="*/ 4 w 33"/>
                <a:gd name="T3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18">
                  <a:moveTo>
                    <a:pt x="4" y="18"/>
                  </a:moveTo>
                  <a:lnTo>
                    <a:pt x="7" y="18"/>
                  </a:lnTo>
                  <a:lnTo>
                    <a:pt x="7" y="15"/>
                  </a:lnTo>
                  <a:lnTo>
                    <a:pt x="11" y="15"/>
                  </a:lnTo>
                  <a:lnTo>
                    <a:pt x="11" y="18"/>
                  </a:lnTo>
                  <a:lnTo>
                    <a:pt x="33" y="18"/>
                  </a:lnTo>
                  <a:lnTo>
                    <a:pt x="33" y="0"/>
                  </a:lnTo>
                  <a:lnTo>
                    <a:pt x="15" y="0"/>
                  </a:lnTo>
                  <a:lnTo>
                    <a:pt x="11" y="0"/>
                  </a:lnTo>
                  <a:lnTo>
                    <a:pt x="11" y="0"/>
                  </a:lnTo>
                  <a:lnTo>
                    <a:pt x="7" y="0"/>
                  </a:lnTo>
                  <a:lnTo>
                    <a:pt x="7" y="0"/>
                  </a:lnTo>
                  <a:lnTo>
                    <a:pt x="11" y="3"/>
                  </a:lnTo>
                  <a:lnTo>
                    <a:pt x="4" y="7"/>
                  </a:lnTo>
                  <a:lnTo>
                    <a:pt x="0" y="15"/>
                  </a:lnTo>
                  <a:lnTo>
                    <a:pt x="4" y="15"/>
                  </a:lnTo>
                  <a:lnTo>
                    <a:pt x="4" y="1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41" name="Freeform 136"/>
            <p:cNvSpPr>
              <a:spLocks/>
            </p:cNvSpPr>
            <p:nvPr/>
          </p:nvSpPr>
          <p:spPr bwMode="auto">
            <a:xfrm>
              <a:off x="4525901" y="3105204"/>
              <a:ext cx="162115" cy="171122"/>
            </a:xfrm>
            <a:custGeom>
              <a:avLst/>
              <a:gdLst>
                <a:gd name="T0" fmla="*/ 4 w 126"/>
                <a:gd name="T1" fmla="*/ 111 h 133"/>
                <a:gd name="T2" fmla="*/ 8 w 126"/>
                <a:gd name="T3" fmla="*/ 107 h 133"/>
                <a:gd name="T4" fmla="*/ 15 w 126"/>
                <a:gd name="T5" fmla="*/ 107 h 133"/>
                <a:gd name="T6" fmla="*/ 12 w 126"/>
                <a:gd name="T7" fmla="*/ 100 h 133"/>
                <a:gd name="T8" fmla="*/ 4 w 126"/>
                <a:gd name="T9" fmla="*/ 96 h 133"/>
                <a:gd name="T10" fmla="*/ 8 w 126"/>
                <a:gd name="T11" fmla="*/ 92 h 133"/>
                <a:gd name="T12" fmla="*/ 15 w 126"/>
                <a:gd name="T13" fmla="*/ 92 h 133"/>
                <a:gd name="T14" fmla="*/ 23 w 126"/>
                <a:gd name="T15" fmla="*/ 89 h 133"/>
                <a:gd name="T16" fmla="*/ 30 w 126"/>
                <a:gd name="T17" fmla="*/ 85 h 133"/>
                <a:gd name="T18" fmla="*/ 37 w 126"/>
                <a:gd name="T19" fmla="*/ 92 h 133"/>
                <a:gd name="T20" fmla="*/ 45 w 126"/>
                <a:gd name="T21" fmla="*/ 89 h 133"/>
                <a:gd name="T22" fmla="*/ 49 w 126"/>
                <a:gd name="T23" fmla="*/ 92 h 133"/>
                <a:gd name="T24" fmla="*/ 52 w 126"/>
                <a:gd name="T25" fmla="*/ 78 h 133"/>
                <a:gd name="T26" fmla="*/ 52 w 126"/>
                <a:gd name="T27" fmla="*/ 67 h 133"/>
                <a:gd name="T28" fmla="*/ 49 w 126"/>
                <a:gd name="T29" fmla="*/ 63 h 133"/>
                <a:gd name="T30" fmla="*/ 45 w 126"/>
                <a:gd name="T31" fmla="*/ 59 h 133"/>
                <a:gd name="T32" fmla="*/ 49 w 126"/>
                <a:gd name="T33" fmla="*/ 55 h 133"/>
                <a:gd name="T34" fmla="*/ 49 w 126"/>
                <a:gd name="T35" fmla="*/ 52 h 133"/>
                <a:gd name="T36" fmla="*/ 56 w 126"/>
                <a:gd name="T37" fmla="*/ 48 h 133"/>
                <a:gd name="T38" fmla="*/ 56 w 126"/>
                <a:gd name="T39" fmla="*/ 41 h 133"/>
                <a:gd name="T40" fmla="*/ 49 w 126"/>
                <a:gd name="T41" fmla="*/ 37 h 133"/>
                <a:gd name="T42" fmla="*/ 37 w 126"/>
                <a:gd name="T43" fmla="*/ 37 h 133"/>
                <a:gd name="T44" fmla="*/ 34 w 126"/>
                <a:gd name="T45" fmla="*/ 37 h 133"/>
                <a:gd name="T46" fmla="*/ 34 w 126"/>
                <a:gd name="T47" fmla="*/ 29 h 133"/>
                <a:gd name="T48" fmla="*/ 56 w 126"/>
                <a:gd name="T49" fmla="*/ 26 h 133"/>
                <a:gd name="T50" fmla="*/ 60 w 126"/>
                <a:gd name="T51" fmla="*/ 26 h 133"/>
                <a:gd name="T52" fmla="*/ 67 w 126"/>
                <a:gd name="T53" fmla="*/ 29 h 133"/>
                <a:gd name="T54" fmla="*/ 71 w 126"/>
                <a:gd name="T55" fmla="*/ 26 h 133"/>
                <a:gd name="T56" fmla="*/ 78 w 126"/>
                <a:gd name="T57" fmla="*/ 29 h 133"/>
                <a:gd name="T58" fmla="*/ 82 w 126"/>
                <a:gd name="T59" fmla="*/ 29 h 133"/>
                <a:gd name="T60" fmla="*/ 82 w 126"/>
                <a:gd name="T61" fmla="*/ 29 h 133"/>
                <a:gd name="T62" fmla="*/ 86 w 126"/>
                <a:gd name="T63" fmla="*/ 22 h 133"/>
                <a:gd name="T64" fmla="*/ 97 w 126"/>
                <a:gd name="T65" fmla="*/ 3 h 133"/>
                <a:gd name="T66" fmla="*/ 108 w 126"/>
                <a:gd name="T67" fmla="*/ 0 h 133"/>
                <a:gd name="T68" fmla="*/ 115 w 126"/>
                <a:gd name="T69" fmla="*/ 0 h 133"/>
                <a:gd name="T70" fmla="*/ 123 w 126"/>
                <a:gd name="T71" fmla="*/ 3 h 133"/>
                <a:gd name="T72" fmla="*/ 126 w 126"/>
                <a:gd name="T73" fmla="*/ 3 h 133"/>
                <a:gd name="T74" fmla="*/ 123 w 126"/>
                <a:gd name="T75" fmla="*/ 11 h 133"/>
                <a:gd name="T76" fmla="*/ 119 w 126"/>
                <a:gd name="T77" fmla="*/ 29 h 133"/>
                <a:gd name="T78" fmla="*/ 115 w 126"/>
                <a:gd name="T79" fmla="*/ 37 h 133"/>
                <a:gd name="T80" fmla="*/ 112 w 126"/>
                <a:gd name="T81" fmla="*/ 48 h 133"/>
                <a:gd name="T82" fmla="*/ 112 w 126"/>
                <a:gd name="T83" fmla="*/ 55 h 133"/>
                <a:gd name="T84" fmla="*/ 104 w 126"/>
                <a:gd name="T85" fmla="*/ 70 h 133"/>
                <a:gd name="T86" fmla="*/ 97 w 126"/>
                <a:gd name="T87" fmla="*/ 74 h 133"/>
                <a:gd name="T88" fmla="*/ 89 w 126"/>
                <a:gd name="T89" fmla="*/ 85 h 133"/>
                <a:gd name="T90" fmla="*/ 82 w 126"/>
                <a:gd name="T91" fmla="*/ 96 h 133"/>
                <a:gd name="T92" fmla="*/ 82 w 126"/>
                <a:gd name="T93" fmla="*/ 107 h 133"/>
                <a:gd name="T94" fmla="*/ 78 w 126"/>
                <a:gd name="T95" fmla="*/ 115 h 133"/>
                <a:gd name="T96" fmla="*/ 67 w 126"/>
                <a:gd name="T97" fmla="*/ 126 h 133"/>
                <a:gd name="T98" fmla="*/ 56 w 126"/>
                <a:gd name="T99" fmla="*/ 130 h 133"/>
                <a:gd name="T100" fmla="*/ 56 w 126"/>
                <a:gd name="T101" fmla="*/ 122 h 133"/>
                <a:gd name="T102" fmla="*/ 49 w 126"/>
                <a:gd name="T103" fmla="*/ 126 h 133"/>
                <a:gd name="T104" fmla="*/ 45 w 126"/>
                <a:gd name="T105" fmla="*/ 126 h 133"/>
                <a:gd name="T106" fmla="*/ 37 w 126"/>
                <a:gd name="T107" fmla="*/ 130 h 133"/>
                <a:gd name="T108" fmla="*/ 34 w 126"/>
                <a:gd name="T109" fmla="*/ 126 h 133"/>
                <a:gd name="T110" fmla="*/ 30 w 126"/>
                <a:gd name="T111" fmla="*/ 122 h 133"/>
                <a:gd name="T112" fmla="*/ 26 w 126"/>
                <a:gd name="T113" fmla="*/ 126 h 133"/>
                <a:gd name="T114" fmla="*/ 19 w 126"/>
                <a:gd name="T115" fmla="*/ 130 h 133"/>
                <a:gd name="T116" fmla="*/ 15 w 126"/>
                <a:gd name="T117" fmla="*/ 133 h 133"/>
                <a:gd name="T118" fmla="*/ 12 w 126"/>
                <a:gd name="T119" fmla="*/ 126 h 133"/>
                <a:gd name="T120" fmla="*/ 4 w 126"/>
                <a:gd name="T121" fmla="*/ 11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33">
                  <a:moveTo>
                    <a:pt x="0" y="115"/>
                  </a:moveTo>
                  <a:lnTo>
                    <a:pt x="4" y="111"/>
                  </a:lnTo>
                  <a:lnTo>
                    <a:pt x="4" y="111"/>
                  </a:lnTo>
                  <a:lnTo>
                    <a:pt x="4" y="111"/>
                  </a:lnTo>
                  <a:lnTo>
                    <a:pt x="8" y="111"/>
                  </a:lnTo>
                  <a:lnTo>
                    <a:pt x="8" y="107"/>
                  </a:lnTo>
                  <a:lnTo>
                    <a:pt x="12" y="107"/>
                  </a:lnTo>
                  <a:lnTo>
                    <a:pt x="15" y="111"/>
                  </a:lnTo>
                  <a:lnTo>
                    <a:pt x="15" y="107"/>
                  </a:lnTo>
                  <a:lnTo>
                    <a:pt x="15" y="100"/>
                  </a:lnTo>
                  <a:lnTo>
                    <a:pt x="12" y="100"/>
                  </a:lnTo>
                  <a:lnTo>
                    <a:pt x="12" y="100"/>
                  </a:lnTo>
                  <a:lnTo>
                    <a:pt x="8" y="100"/>
                  </a:lnTo>
                  <a:lnTo>
                    <a:pt x="4" y="100"/>
                  </a:lnTo>
                  <a:lnTo>
                    <a:pt x="4" y="96"/>
                  </a:lnTo>
                  <a:lnTo>
                    <a:pt x="4" y="96"/>
                  </a:lnTo>
                  <a:lnTo>
                    <a:pt x="8" y="92"/>
                  </a:lnTo>
                  <a:lnTo>
                    <a:pt x="8" y="92"/>
                  </a:lnTo>
                  <a:lnTo>
                    <a:pt x="12" y="96"/>
                  </a:lnTo>
                  <a:lnTo>
                    <a:pt x="15" y="92"/>
                  </a:lnTo>
                  <a:lnTo>
                    <a:pt x="15" y="92"/>
                  </a:lnTo>
                  <a:lnTo>
                    <a:pt x="19" y="92"/>
                  </a:lnTo>
                  <a:lnTo>
                    <a:pt x="23" y="92"/>
                  </a:lnTo>
                  <a:lnTo>
                    <a:pt x="23" y="89"/>
                  </a:lnTo>
                  <a:lnTo>
                    <a:pt x="23" y="85"/>
                  </a:lnTo>
                  <a:lnTo>
                    <a:pt x="26" y="85"/>
                  </a:lnTo>
                  <a:lnTo>
                    <a:pt x="30" y="85"/>
                  </a:lnTo>
                  <a:lnTo>
                    <a:pt x="30" y="89"/>
                  </a:lnTo>
                  <a:lnTo>
                    <a:pt x="34" y="92"/>
                  </a:lnTo>
                  <a:lnTo>
                    <a:pt x="37" y="92"/>
                  </a:lnTo>
                  <a:lnTo>
                    <a:pt x="37" y="92"/>
                  </a:lnTo>
                  <a:lnTo>
                    <a:pt x="41" y="89"/>
                  </a:lnTo>
                  <a:lnTo>
                    <a:pt x="45" y="89"/>
                  </a:lnTo>
                  <a:lnTo>
                    <a:pt x="49" y="92"/>
                  </a:lnTo>
                  <a:lnTo>
                    <a:pt x="49" y="92"/>
                  </a:lnTo>
                  <a:lnTo>
                    <a:pt x="49" y="92"/>
                  </a:lnTo>
                  <a:lnTo>
                    <a:pt x="52" y="92"/>
                  </a:lnTo>
                  <a:lnTo>
                    <a:pt x="49" y="89"/>
                  </a:lnTo>
                  <a:lnTo>
                    <a:pt x="52" y="78"/>
                  </a:lnTo>
                  <a:lnTo>
                    <a:pt x="56" y="70"/>
                  </a:lnTo>
                  <a:lnTo>
                    <a:pt x="56" y="67"/>
                  </a:lnTo>
                  <a:lnTo>
                    <a:pt x="52" y="67"/>
                  </a:lnTo>
                  <a:lnTo>
                    <a:pt x="52" y="67"/>
                  </a:lnTo>
                  <a:lnTo>
                    <a:pt x="52" y="63"/>
                  </a:lnTo>
                  <a:lnTo>
                    <a:pt x="49" y="63"/>
                  </a:lnTo>
                  <a:lnTo>
                    <a:pt x="49" y="63"/>
                  </a:lnTo>
                  <a:lnTo>
                    <a:pt x="49" y="59"/>
                  </a:lnTo>
                  <a:lnTo>
                    <a:pt x="45" y="59"/>
                  </a:lnTo>
                  <a:lnTo>
                    <a:pt x="45" y="59"/>
                  </a:lnTo>
                  <a:lnTo>
                    <a:pt x="49" y="55"/>
                  </a:lnTo>
                  <a:lnTo>
                    <a:pt x="49" y="55"/>
                  </a:lnTo>
                  <a:lnTo>
                    <a:pt x="49" y="55"/>
                  </a:lnTo>
                  <a:lnTo>
                    <a:pt x="49" y="55"/>
                  </a:lnTo>
                  <a:lnTo>
                    <a:pt x="49" y="52"/>
                  </a:lnTo>
                  <a:lnTo>
                    <a:pt x="49" y="52"/>
                  </a:lnTo>
                  <a:lnTo>
                    <a:pt x="52" y="48"/>
                  </a:lnTo>
                  <a:lnTo>
                    <a:pt x="56" y="48"/>
                  </a:lnTo>
                  <a:lnTo>
                    <a:pt x="56" y="44"/>
                  </a:lnTo>
                  <a:lnTo>
                    <a:pt x="56" y="44"/>
                  </a:lnTo>
                  <a:lnTo>
                    <a:pt x="56" y="41"/>
                  </a:lnTo>
                  <a:lnTo>
                    <a:pt x="56" y="37"/>
                  </a:lnTo>
                  <a:lnTo>
                    <a:pt x="52" y="37"/>
                  </a:lnTo>
                  <a:lnTo>
                    <a:pt x="49" y="37"/>
                  </a:lnTo>
                  <a:lnTo>
                    <a:pt x="45" y="37"/>
                  </a:lnTo>
                  <a:lnTo>
                    <a:pt x="41" y="37"/>
                  </a:lnTo>
                  <a:lnTo>
                    <a:pt x="37" y="37"/>
                  </a:lnTo>
                  <a:lnTo>
                    <a:pt x="37" y="41"/>
                  </a:lnTo>
                  <a:lnTo>
                    <a:pt x="34" y="37"/>
                  </a:lnTo>
                  <a:lnTo>
                    <a:pt x="34" y="37"/>
                  </a:lnTo>
                  <a:lnTo>
                    <a:pt x="34" y="33"/>
                  </a:lnTo>
                  <a:lnTo>
                    <a:pt x="34" y="29"/>
                  </a:lnTo>
                  <a:lnTo>
                    <a:pt x="34" y="29"/>
                  </a:lnTo>
                  <a:lnTo>
                    <a:pt x="34" y="26"/>
                  </a:lnTo>
                  <a:lnTo>
                    <a:pt x="56" y="26"/>
                  </a:lnTo>
                  <a:lnTo>
                    <a:pt x="56" y="26"/>
                  </a:lnTo>
                  <a:lnTo>
                    <a:pt x="60" y="26"/>
                  </a:lnTo>
                  <a:lnTo>
                    <a:pt x="60" y="26"/>
                  </a:lnTo>
                  <a:lnTo>
                    <a:pt x="60" y="26"/>
                  </a:lnTo>
                  <a:lnTo>
                    <a:pt x="63" y="26"/>
                  </a:lnTo>
                  <a:lnTo>
                    <a:pt x="63" y="26"/>
                  </a:lnTo>
                  <a:lnTo>
                    <a:pt x="67" y="29"/>
                  </a:lnTo>
                  <a:lnTo>
                    <a:pt x="67" y="29"/>
                  </a:lnTo>
                  <a:lnTo>
                    <a:pt x="67" y="26"/>
                  </a:lnTo>
                  <a:lnTo>
                    <a:pt x="71" y="26"/>
                  </a:lnTo>
                  <a:lnTo>
                    <a:pt x="71" y="29"/>
                  </a:lnTo>
                  <a:lnTo>
                    <a:pt x="74" y="29"/>
                  </a:lnTo>
                  <a:lnTo>
                    <a:pt x="78" y="29"/>
                  </a:lnTo>
                  <a:lnTo>
                    <a:pt x="78" y="29"/>
                  </a:lnTo>
                  <a:lnTo>
                    <a:pt x="78" y="29"/>
                  </a:lnTo>
                  <a:lnTo>
                    <a:pt x="82" y="29"/>
                  </a:lnTo>
                  <a:lnTo>
                    <a:pt x="82" y="29"/>
                  </a:lnTo>
                  <a:lnTo>
                    <a:pt x="82" y="29"/>
                  </a:lnTo>
                  <a:lnTo>
                    <a:pt x="82" y="29"/>
                  </a:lnTo>
                  <a:lnTo>
                    <a:pt x="82" y="26"/>
                  </a:lnTo>
                  <a:lnTo>
                    <a:pt x="82" y="26"/>
                  </a:lnTo>
                  <a:lnTo>
                    <a:pt x="86" y="22"/>
                  </a:lnTo>
                  <a:lnTo>
                    <a:pt x="86" y="18"/>
                  </a:lnTo>
                  <a:lnTo>
                    <a:pt x="93" y="7"/>
                  </a:lnTo>
                  <a:lnTo>
                    <a:pt x="97" y="3"/>
                  </a:lnTo>
                  <a:lnTo>
                    <a:pt x="100" y="3"/>
                  </a:lnTo>
                  <a:lnTo>
                    <a:pt x="100" y="3"/>
                  </a:lnTo>
                  <a:lnTo>
                    <a:pt x="108" y="0"/>
                  </a:lnTo>
                  <a:lnTo>
                    <a:pt x="112" y="0"/>
                  </a:lnTo>
                  <a:lnTo>
                    <a:pt x="112" y="0"/>
                  </a:lnTo>
                  <a:lnTo>
                    <a:pt x="115" y="0"/>
                  </a:lnTo>
                  <a:lnTo>
                    <a:pt x="119" y="0"/>
                  </a:lnTo>
                  <a:lnTo>
                    <a:pt x="119" y="0"/>
                  </a:lnTo>
                  <a:lnTo>
                    <a:pt x="123" y="3"/>
                  </a:lnTo>
                  <a:lnTo>
                    <a:pt x="123" y="0"/>
                  </a:lnTo>
                  <a:lnTo>
                    <a:pt x="126" y="0"/>
                  </a:lnTo>
                  <a:lnTo>
                    <a:pt x="126" y="3"/>
                  </a:lnTo>
                  <a:lnTo>
                    <a:pt x="126" y="3"/>
                  </a:lnTo>
                  <a:lnTo>
                    <a:pt x="126" y="11"/>
                  </a:lnTo>
                  <a:lnTo>
                    <a:pt x="123" y="11"/>
                  </a:lnTo>
                  <a:lnTo>
                    <a:pt x="123" y="15"/>
                  </a:lnTo>
                  <a:lnTo>
                    <a:pt x="115" y="22"/>
                  </a:lnTo>
                  <a:lnTo>
                    <a:pt x="119" y="29"/>
                  </a:lnTo>
                  <a:lnTo>
                    <a:pt x="115" y="33"/>
                  </a:lnTo>
                  <a:lnTo>
                    <a:pt x="115" y="33"/>
                  </a:lnTo>
                  <a:lnTo>
                    <a:pt x="115" y="37"/>
                  </a:lnTo>
                  <a:lnTo>
                    <a:pt x="112" y="41"/>
                  </a:lnTo>
                  <a:lnTo>
                    <a:pt x="115" y="44"/>
                  </a:lnTo>
                  <a:lnTo>
                    <a:pt x="112" y="48"/>
                  </a:lnTo>
                  <a:lnTo>
                    <a:pt x="115" y="48"/>
                  </a:lnTo>
                  <a:lnTo>
                    <a:pt x="112" y="52"/>
                  </a:lnTo>
                  <a:lnTo>
                    <a:pt x="112" y="55"/>
                  </a:lnTo>
                  <a:lnTo>
                    <a:pt x="108" y="59"/>
                  </a:lnTo>
                  <a:lnTo>
                    <a:pt x="108" y="63"/>
                  </a:lnTo>
                  <a:lnTo>
                    <a:pt x="104" y="70"/>
                  </a:lnTo>
                  <a:lnTo>
                    <a:pt x="100" y="74"/>
                  </a:lnTo>
                  <a:lnTo>
                    <a:pt x="97" y="74"/>
                  </a:lnTo>
                  <a:lnTo>
                    <a:pt x="97" y="74"/>
                  </a:lnTo>
                  <a:lnTo>
                    <a:pt x="93" y="78"/>
                  </a:lnTo>
                  <a:lnTo>
                    <a:pt x="89" y="81"/>
                  </a:lnTo>
                  <a:lnTo>
                    <a:pt x="89" y="85"/>
                  </a:lnTo>
                  <a:lnTo>
                    <a:pt x="86" y="89"/>
                  </a:lnTo>
                  <a:lnTo>
                    <a:pt x="82" y="92"/>
                  </a:lnTo>
                  <a:lnTo>
                    <a:pt x="82" y="96"/>
                  </a:lnTo>
                  <a:lnTo>
                    <a:pt x="82" y="96"/>
                  </a:lnTo>
                  <a:lnTo>
                    <a:pt x="82" y="104"/>
                  </a:lnTo>
                  <a:lnTo>
                    <a:pt x="82" y="107"/>
                  </a:lnTo>
                  <a:lnTo>
                    <a:pt x="82" y="111"/>
                  </a:lnTo>
                  <a:lnTo>
                    <a:pt x="78" y="115"/>
                  </a:lnTo>
                  <a:lnTo>
                    <a:pt x="78" y="115"/>
                  </a:lnTo>
                  <a:lnTo>
                    <a:pt x="74" y="118"/>
                  </a:lnTo>
                  <a:lnTo>
                    <a:pt x="74" y="118"/>
                  </a:lnTo>
                  <a:lnTo>
                    <a:pt x="67" y="126"/>
                  </a:lnTo>
                  <a:lnTo>
                    <a:pt x="63" y="130"/>
                  </a:lnTo>
                  <a:lnTo>
                    <a:pt x="60" y="130"/>
                  </a:lnTo>
                  <a:lnTo>
                    <a:pt x="56" y="130"/>
                  </a:lnTo>
                  <a:lnTo>
                    <a:pt x="56" y="126"/>
                  </a:lnTo>
                  <a:lnTo>
                    <a:pt x="52" y="126"/>
                  </a:lnTo>
                  <a:lnTo>
                    <a:pt x="56" y="122"/>
                  </a:lnTo>
                  <a:lnTo>
                    <a:pt x="56" y="122"/>
                  </a:lnTo>
                  <a:lnTo>
                    <a:pt x="52" y="122"/>
                  </a:lnTo>
                  <a:lnTo>
                    <a:pt x="49" y="126"/>
                  </a:lnTo>
                  <a:lnTo>
                    <a:pt x="45" y="126"/>
                  </a:lnTo>
                  <a:lnTo>
                    <a:pt x="45" y="126"/>
                  </a:lnTo>
                  <a:lnTo>
                    <a:pt x="45" y="126"/>
                  </a:lnTo>
                  <a:lnTo>
                    <a:pt x="41" y="130"/>
                  </a:lnTo>
                  <a:lnTo>
                    <a:pt x="37" y="130"/>
                  </a:lnTo>
                  <a:lnTo>
                    <a:pt x="37" y="130"/>
                  </a:lnTo>
                  <a:lnTo>
                    <a:pt x="37" y="126"/>
                  </a:lnTo>
                  <a:lnTo>
                    <a:pt x="34" y="126"/>
                  </a:lnTo>
                  <a:lnTo>
                    <a:pt x="34" y="126"/>
                  </a:lnTo>
                  <a:lnTo>
                    <a:pt x="34" y="130"/>
                  </a:lnTo>
                  <a:lnTo>
                    <a:pt x="34" y="126"/>
                  </a:lnTo>
                  <a:lnTo>
                    <a:pt x="30" y="122"/>
                  </a:lnTo>
                  <a:lnTo>
                    <a:pt x="30" y="122"/>
                  </a:lnTo>
                  <a:lnTo>
                    <a:pt x="26" y="122"/>
                  </a:lnTo>
                  <a:lnTo>
                    <a:pt x="26" y="126"/>
                  </a:lnTo>
                  <a:lnTo>
                    <a:pt x="23" y="126"/>
                  </a:lnTo>
                  <a:lnTo>
                    <a:pt x="23" y="126"/>
                  </a:lnTo>
                  <a:lnTo>
                    <a:pt x="19" y="130"/>
                  </a:lnTo>
                  <a:lnTo>
                    <a:pt x="19" y="130"/>
                  </a:lnTo>
                  <a:lnTo>
                    <a:pt x="15" y="133"/>
                  </a:lnTo>
                  <a:lnTo>
                    <a:pt x="15" y="133"/>
                  </a:lnTo>
                  <a:lnTo>
                    <a:pt x="12" y="130"/>
                  </a:lnTo>
                  <a:lnTo>
                    <a:pt x="12" y="130"/>
                  </a:lnTo>
                  <a:lnTo>
                    <a:pt x="12" y="126"/>
                  </a:lnTo>
                  <a:lnTo>
                    <a:pt x="12" y="122"/>
                  </a:lnTo>
                  <a:lnTo>
                    <a:pt x="4" y="118"/>
                  </a:lnTo>
                  <a:lnTo>
                    <a:pt x="4" y="118"/>
                  </a:lnTo>
                  <a:lnTo>
                    <a:pt x="0" y="11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42" name="Freeform 137"/>
            <p:cNvSpPr>
              <a:spLocks/>
            </p:cNvSpPr>
            <p:nvPr/>
          </p:nvSpPr>
          <p:spPr bwMode="auto">
            <a:xfrm>
              <a:off x="4545201" y="3262173"/>
              <a:ext cx="24446" cy="28306"/>
            </a:xfrm>
            <a:custGeom>
              <a:avLst/>
              <a:gdLst>
                <a:gd name="T0" fmla="*/ 19 w 19"/>
                <a:gd name="T1" fmla="*/ 8 h 22"/>
                <a:gd name="T2" fmla="*/ 19 w 19"/>
                <a:gd name="T3" fmla="*/ 4 h 22"/>
                <a:gd name="T4" fmla="*/ 15 w 19"/>
                <a:gd name="T5" fmla="*/ 0 h 22"/>
                <a:gd name="T6" fmla="*/ 15 w 19"/>
                <a:gd name="T7" fmla="*/ 0 h 22"/>
                <a:gd name="T8" fmla="*/ 11 w 19"/>
                <a:gd name="T9" fmla="*/ 0 h 22"/>
                <a:gd name="T10" fmla="*/ 11 w 19"/>
                <a:gd name="T11" fmla="*/ 4 h 22"/>
                <a:gd name="T12" fmla="*/ 8 w 19"/>
                <a:gd name="T13" fmla="*/ 4 h 22"/>
                <a:gd name="T14" fmla="*/ 8 w 19"/>
                <a:gd name="T15" fmla="*/ 4 h 22"/>
                <a:gd name="T16" fmla="*/ 4 w 19"/>
                <a:gd name="T17" fmla="*/ 8 h 22"/>
                <a:gd name="T18" fmla="*/ 4 w 19"/>
                <a:gd name="T19" fmla="*/ 8 h 22"/>
                <a:gd name="T20" fmla="*/ 0 w 19"/>
                <a:gd name="T21" fmla="*/ 11 h 22"/>
                <a:gd name="T22" fmla="*/ 0 w 19"/>
                <a:gd name="T23" fmla="*/ 11 h 22"/>
                <a:gd name="T24" fmla="*/ 0 w 19"/>
                <a:gd name="T25" fmla="*/ 11 h 22"/>
                <a:gd name="T26" fmla="*/ 4 w 19"/>
                <a:gd name="T27" fmla="*/ 19 h 22"/>
                <a:gd name="T28" fmla="*/ 0 w 19"/>
                <a:gd name="T29" fmla="*/ 19 h 22"/>
                <a:gd name="T30" fmla="*/ 0 w 19"/>
                <a:gd name="T31" fmla="*/ 22 h 22"/>
                <a:gd name="T32" fmla="*/ 4 w 19"/>
                <a:gd name="T33" fmla="*/ 19 h 22"/>
                <a:gd name="T34" fmla="*/ 8 w 19"/>
                <a:gd name="T35" fmla="*/ 19 h 22"/>
                <a:gd name="T36" fmla="*/ 11 w 19"/>
                <a:gd name="T37" fmla="*/ 19 h 22"/>
                <a:gd name="T38" fmla="*/ 8 w 19"/>
                <a:gd name="T39" fmla="*/ 11 h 22"/>
                <a:gd name="T40" fmla="*/ 11 w 19"/>
                <a:gd name="T41" fmla="*/ 11 h 22"/>
                <a:gd name="T42" fmla="*/ 15 w 19"/>
                <a:gd name="T43" fmla="*/ 8 h 22"/>
                <a:gd name="T44" fmla="*/ 19 w 19"/>
                <a:gd name="T45"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22">
                  <a:moveTo>
                    <a:pt x="19" y="8"/>
                  </a:moveTo>
                  <a:lnTo>
                    <a:pt x="19" y="4"/>
                  </a:lnTo>
                  <a:lnTo>
                    <a:pt x="15" y="0"/>
                  </a:lnTo>
                  <a:lnTo>
                    <a:pt x="15" y="0"/>
                  </a:lnTo>
                  <a:lnTo>
                    <a:pt x="11" y="0"/>
                  </a:lnTo>
                  <a:lnTo>
                    <a:pt x="11" y="4"/>
                  </a:lnTo>
                  <a:lnTo>
                    <a:pt x="8" y="4"/>
                  </a:lnTo>
                  <a:lnTo>
                    <a:pt x="8" y="4"/>
                  </a:lnTo>
                  <a:lnTo>
                    <a:pt x="4" y="8"/>
                  </a:lnTo>
                  <a:lnTo>
                    <a:pt x="4" y="8"/>
                  </a:lnTo>
                  <a:lnTo>
                    <a:pt x="0" y="11"/>
                  </a:lnTo>
                  <a:lnTo>
                    <a:pt x="0" y="11"/>
                  </a:lnTo>
                  <a:lnTo>
                    <a:pt x="0" y="11"/>
                  </a:lnTo>
                  <a:lnTo>
                    <a:pt x="4" y="19"/>
                  </a:lnTo>
                  <a:lnTo>
                    <a:pt x="0" y="19"/>
                  </a:lnTo>
                  <a:lnTo>
                    <a:pt x="0" y="22"/>
                  </a:lnTo>
                  <a:lnTo>
                    <a:pt x="4" y="19"/>
                  </a:lnTo>
                  <a:lnTo>
                    <a:pt x="8" y="19"/>
                  </a:lnTo>
                  <a:lnTo>
                    <a:pt x="11" y="19"/>
                  </a:lnTo>
                  <a:lnTo>
                    <a:pt x="8" y="11"/>
                  </a:lnTo>
                  <a:lnTo>
                    <a:pt x="11" y="11"/>
                  </a:lnTo>
                  <a:lnTo>
                    <a:pt x="15" y="8"/>
                  </a:lnTo>
                  <a:lnTo>
                    <a:pt x="19" y="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43" name="Freeform 138"/>
            <p:cNvSpPr>
              <a:spLocks/>
            </p:cNvSpPr>
            <p:nvPr/>
          </p:nvSpPr>
          <p:spPr bwMode="auto">
            <a:xfrm>
              <a:off x="4911889" y="3195268"/>
              <a:ext cx="238027" cy="220014"/>
            </a:xfrm>
            <a:custGeom>
              <a:avLst/>
              <a:gdLst>
                <a:gd name="T0" fmla="*/ 23 w 185"/>
                <a:gd name="T1" fmla="*/ 4 h 171"/>
                <a:gd name="T2" fmla="*/ 78 w 185"/>
                <a:gd name="T3" fmla="*/ 0 h 171"/>
                <a:gd name="T4" fmla="*/ 141 w 185"/>
                <a:gd name="T5" fmla="*/ 37 h 171"/>
                <a:gd name="T6" fmla="*/ 163 w 185"/>
                <a:gd name="T7" fmla="*/ 56 h 171"/>
                <a:gd name="T8" fmla="*/ 163 w 185"/>
                <a:gd name="T9" fmla="*/ 60 h 171"/>
                <a:gd name="T10" fmla="*/ 156 w 185"/>
                <a:gd name="T11" fmla="*/ 74 h 171"/>
                <a:gd name="T12" fmla="*/ 163 w 185"/>
                <a:gd name="T13" fmla="*/ 86 h 171"/>
                <a:gd name="T14" fmla="*/ 167 w 185"/>
                <a:gd name="T15" fmla="*/ 93 h 171"/>
                <a:gd name="T16" fmla="*/ 163 w 185"/>
                <a:gd name="T17" fmla="*/ 97 h 171"/>
                <a:gd name="T18" fmla="*/ 167 w 185"/>
                <a:gd name="T19" fmla="*/ 108 h 171"/>
                <a:gd name="T20" fmla="*/ 167 w 185"/>
                <a:gd name="T21" fmla="*/ 119 h 171"/>
                <a:gd name="T22" fmla="*/ 167 w 185"/>
                <a:gd name="T23" fmla="*/ 123 h 171"/>
                <a:gd name="T24" fmla="*/ 171 w 185"/>
                <a:gd name="T25" fmla="*/ 126 h 171"/>
                <a:gd name="T26" fmla="*/ 174 w 185"/>
                <a:gd name="T27" fmla="*/ 141 h 171"/>
                <a:gd name="T28" fmla="*/ 185 w 185"/>
                <a:gd name="T29" fmla="*/ 145 h 171"/>
                <a:gd name="T30" fmla="*/ 182 w 185"/>
                <a:gd name="T31" fmla="*/ 145 h 171"/>
                <a:gd name="T32" fmla="*/ 174 w 185"/>
                <a:gd name="T33" fmla="*/ 149 h 171"/>
                <a:gd name="T34" fmla="*/ 167 w 185"/>
                <a:gd name="T35" fmla="*/ 152 h 171"/>
                <a:gd name="T36" fmla="*/ 160 w 185"/>
                <a:gd name="T37" fmla="*/ 152 h 171"/>
                <a:gd name="T38" fmla="*/ 148 w 185"/>
                <a:gd name="T39" fmla="*/ 156 h 171"/>
                <a:gd name="T40" fmla="*/ 141 w 185"/>
                <a:gd name="T41" fmla="*/ 156 h 171"/>
                <a:gd name="T42" fmla="*/ 141 w 185"/>
                <a:gd name="T43" fmla="*/ 160 h 171"/>
                <a:gd name="T44" fmla="*/ 130 w 185"/>
                <a:gd name="T45" fmla="*/ 160 h 171"/>
                <a:gd name="T46" fmla="*/ 126 w 185"/>
                <a:gd name="T47" fmla="*/ 160 h 171"/>
                <a:gd name="T48" fmla="*/ 119 w 185"/>
                <a:gd name="T49" fmla="*/ 163 h 171"/>
                <a:gd name="T50" fmla="*/ 111 w 185"/>
                <a:gd name="T51" fmla="*/ 160 h 171"/>
                <a:gd name="T52" fmla="*/ 108 w 185"/>
                <a:gd name="T53" fmla="*/ 160 h 171"/>
                <a:gd name="T54" fmla="*/ 104 w 185"/>
                <a:gd name="T55" fmla="*/ 160 h 171"/>
                <a:gd name="T56" fmla="*/ 82 w 185"/>
                <a:gd name="T57" fmla="*/ 171 h 171"/>
                <a:gd name="T58" fmla="*/ 74 w 185"/>
                <a:gd name="T59" fmla="*/ 134 h 171"/>
                <a:gd name="T60" fmla="*/ 71 w 185"/>
                <a:gd name="T61" fmla="*/ 130 h 171"/>
                <a:gd name="T62" fmla="*/ 67 w 185"/>
                <a:gd name="T63" fmla="*/ 130 h 171"/>
                <a:gd name="T64" fmla="*/ 63 w 185"/>
                <a:gd name="T65" fmla="*/ 130 h 171"/>
                <a:gd name="T66" fmla="*/ 60 w 185"/>
                <a:gd name="T67" fmla="*/ 126 h 171"/>
                <a:gd name="T68" fmla="*/ 56 w 185"/>
                <a:gd name="T69" fmla="*/ 123 h 171"/>
                <a:gd name="T70" fmla="*/ 52 w 185"/>
                <a:gd name="T71" fmla="*/ 119 h 171"/>
                <a:gd name="T72" fmla="*/ 37 w 185"/>
                <a:gd name="T73" fmla="*/ 119 h 171"/>
                <a:gd name="T74" fmla="*/ 34 w 185"/>
                <a:gd name="T75" fmla="*/ 112 h 171"/>
                <a:gd name="T76" fmla="*/ 26 w 185"/>
                <a:gd name="T77" fmla="*/ 112 h 171"/>
                <a:gd name="T78" fmla="*/ 8 w 185"/>
                <a:gd name="T79" fmla="*/ 86 h 171"/>
                <a:gd name="T80" fmla="*/ 8 w 185"/>
                <a:gd name="T81" fmla="*/ 52 h 171"/>
                <a:gd name="T82" fmla="*/ 23 w 185"/>
                <a:gd name="T83" fmla="*/ 45 h 171"/>
                <a:gd name="T84" fmla="*/ 26 w 185"/>
                <a:gd name="T85" fmla="*/ 37 h 171"/>
                <a:gd name="T86" fmla="*/ 26 w 185"/>
                <a:gd name="T87" fmla="*/ 34 h 171"/>
                <a:gd name="T88" fmla="*/ 23 w 185"/>
                <a:gd name="T89" fmla="*/ 26 h 171"/>
                <a:gd name="T90" fmla="*/ 23 w 185"/>
                <a:gd name="T91" fmla="*/ 26 h 171"/>
                <a:gd name="T92" fmla="*/ 26 w 185"/>
                <a:gd name="T93" fmla="*/ 22 h 171"/>
                <a:gd name="T94" fmla="*/ 26 w 185"/>
                <a:gd name="T95" fmla="*/ 15 h 171"/>
                <a:gd name="T96" fmla="*/ 26 w 185"/>
                <a:gd name="T97" fmla="*/ 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5" h="171">
                  <a:moveTo>
                    <a:pt x="23" y="4"/>
                  </a:moveTo>
                  <a:lnTo>
                    <a:pt x="23" y="4"/>
                  </a:lnTo>
                  <a:lnTo>
                    <a:pt x="23" y="4"/>
                  </a:lnTo>
                  <a:lnTo>
                    <a:pt x="26" y="0"/>
                  </a:lnTo>
                  <a:lnTo>
                    <a:pt x="45" y="0"/>
                  </a:lnTo>
                  <a:lnTo>
                    <a:pt x="78" y="0"/>
                  </a:lnTo>
                  <a:lnTo>
                    <a:pt x="137" y="34"/>
                  </a:lnTo>
                  <a:lnTo>
                    <a:pt x="141" y="37"/>
                  </a:lnTo>
                  <a:lnTo>
                    <a:pt x="141" y="37"/>
                  </a:lnTo>
                  <a:lnTo>
                    <a:pt x="141" y="41"/>
                  </a:lnTo>
                  <a:lnTo>
                    <a:pt x="145" y="41"/>
                  </a:lnTo>
                  <a:lnTo>
                    <a:pt x="163" y="56"/>
                  </a:lnTo>
                  <a:lnTo>
                    <a:pt x="163" y="56"/>
                  </a:lnTo>
                  <a:lnTo>
                    <a:pt x="163" y="56"/>
                  </a:lnTo>
                  <a:lnTo>
                    <a:pt x="163" y="60"/>
                  </a:lnTo>
                  <a:lnTo>
                    <a:pt x="163" y="60"/>
                  </a:lnTo>
                  <a:lnTo>
                    <a:pt x="160" y="71"/>
                  </a:lnTo>
                  <a:lnTo>
                    <a:pt x="156" y="74"/>
                  </a:lnTo>
                  <a:lnTo>
                    <a:pt x="156" y="78"/>
                  </a:lnTo>
                  <a:lnTo>
                    <a:pt x="163" y="82"/>
                  </a:lnTo>
                  <a:lnTo>
                    <a:pt x="163" y="86"/>
                  </a:lnTo>
                  <a:lnTo>
                    <a:pt x="167" y="86"/>
                  </a:lnTo>
                  <a:lnTo>
                    <a:pt x="171" y="93"/>
                  </a:lnTo>
                  <a:lnTo>
                    <a:pt x="167" y="93"/>
                  </a:lnTo>
                  <a:lnTo>
                    <a:pt x="167" y="93"/>
                  </a:lnTo>
                  <a:lnTo>
                    <a:pt x="163" y="93"/>
                  </a:lnTo>
                  <a:lnTo>
                    <a:pt x="163" y="97"/>
                  </a:lnTo>
                  <a:lnTo>
                    <a:pt x="163" y="104"/>
                  </a:lnTo>
                  <a:lnTo>
                    <a:pt x="167" y="104"/>
                  </a:lnTo>
                  <a:lnTo>
                    <a:pt x="167" y="108"/>
                  </a:lnTo>
                  <a:lnTo>
                    <a:pt x="163" y="112"/>
                  </a:lnTo>
                  <a:lnTo>
                    <a:pt x="163" y="115"/>
                  </a:lnTo>
                  <a:lnTo>
                    <a:pt x="167" y="119"/>
                  </a:lnTo>
                  <a:lnTo>
                    <a:pt x="167" y="119"/>
                  </a:lnTo>
                  <a:lnTo>
                    <a:pt x="167" y="119"/>
                  </a:lnTo>
                  <a:lnTo>
                    <a:pt x="167" y="123"/>
                  </a:lnTo>
                  <a:lnTo>
                    <a:pt x="171" y="123"/>
                  </a:lnTo>
                  <a:lnTo>
                    <a:pt x="167" y="126"/>
                  </a:lnTo>
                  <a:lnTo>
                    <a:pt x="171" y="126"/>
                  </a:lnTo>
                  <a:lnTo>
                    <a:pt x="171" y="134"/>
                  </a:lnTo>
                  <a:lnTo>
                    <a:pt x="171" y="134"/>
                  </a:lnTo>
                  <a:lnTo>
                    <a:pt x="174" y="141"/>
                  </a:lnTo>
                  <a:lnTo>
                    <a:pt x="182" y="141"/>
                  </a:lnTo>
                  <a:lnTo>
                    <a:pt x="185" y="141"/>
                  </a:lnTo>
                  <a:lnTo>
                    <a:pt x="185" y="145"/>
                  </a:lnTo>
                  <a:lnTo>
                    <a:pt x="185" y="145"/>
                  </a:lnTo>
                  <a:lnTo>
                    <a:pt x="185" y="145"/>
                  </a:lnTo>
                  <a:lnTo>
                    <a:pt x="182" y="145"/>
                  </a:lnTo>
                  <a:lnTo>
                    <a:pt x="178" y="145"/>
                  </a:lnTo>
                  <a:lnTo>
                    <a:pt x="178" y="149"/>
                  </a:lnTo>
                  <a:lnTo>
                    <a:pt x="174" y="149"/>
                  </a:lnTo>
                  <a:lnTo>
                    <a:pt x="171" y="149"/>
                  </a:lnTo>
                  <a:lnTo>
                    <a:pt x="171" y="152"/>
                  </a:lnTo>
                  <a:lnTo>
                    <a:pt x="167" y="152"/>
                  </a:lnTo>
                  <a:lnTo>
                    <a:pt x="163" y="152"/>
                  </a:lnTo>
                  <a:lnTo>
                    <a:pt x="163" y="156"/>
                  </a:lnTo>
                  <a:lnTo>
                    <a:pt x="160" y="152"/>
                  </a:lnTo>
                  <a:lnTo>
                    <a:pt x="152" y="156"/>
                  </a:lnTo>
                  <a:lnTo>
                    <a:pt x="152" y="156"/>
                  </a:lnTo>
                  <a:lnTo>
                    <a:pt x="148" y="156"/>
                  </a:lnTo>
                  <a:lnTo>
                    <a:pt x="145" y="156"/>
                  </a:lnTo>
                  <a:lnTo>
                    <a:pt x="145" y="156"/>
                  </a:lnTo>
                  <a:lnTo>
                    <a:pt x="141" y="156"/>
                  </a:lnTo>
                  <a:lnTo>
                    <a:pt x="141" y="156"/>
                  </a:lnTo>
                  <a:lnTo>
                    <a:pt x="141" y="160"/>
                  </a:lnTo>
                  <a:lnTo>
                    <a:pt x="141" y="160"/>
                  </a:lnTo>
                  <a:lnTo>
                    <a:pt x="134" y="160"/>
                  </a:lnTo>
                  <a:lnTo>
                    <a:pt x="130" y="163"/>
                  </a:lnTo>
                  <a:lnTo>
                    <a:pt x="130" y="160"/>
                  </a:lnTo>
                  <a:lnTo>
                    <a:pt x="126" y="160"/>
                  </a:lnTo>
                  <a:lnTo>
                    <a:pt x="126" y="160"/>
                  </a:lnTo>
                  <a:lnTo>
                    <a:pt x="126" y="160"/>
                  </a:lnTo>
                  <a:lnTo>
                    <a:pt x="123" y="160"/>
                  </a:lnTo>
                  <a:lnTo>
                    <a:pt x="123" y="160"/>
                  </a:lnTo>
                  <a:lnTo>
                    <a:pt x="119" y="163"/>
                  </a:lnTo>
                  <a:lnTo>
                    <a:pt x="115" y="163"/>
                  </a:lnTo>
                  <a:lnTo>
                    <a:pt x="115" y="163"/>
                  </a:lnTo>
                  <a:lnTo>
                    <a:pt x="111" y="160"/>
                  </a:lnTo>
                  <a:lnTo>
                    <a:pt x="111" y="160"/>
                  </a:lnTo>
                  <a:lnTo>
                    <a:pt x="108" y="160"/>
                  </a:lnTo>
                  <a:lnTo>
                    <a:pt x="108" y="160"/>
                  </a:lnTo>
                  <a:lnTo>
                    <a:pt x="108" y="156"/>
                  </a:lnTo>
                  <a:lnTo>
                    <a:pt x="104" y="156"/>
                  </a:lnTo>
                  <a:lnTo>
                    <a:pt x="104" y="160"/>
                  </a:lnTo>
                  <a:lnTo>
                    <a:pt x="100" y="160"/>
                  </a:lnTo>
                  <a:lnTo>
                    <a:pt x="86" y="160"/>
                  </a:lnTo>
                  <a:lnTo>
                    <a:pt x="82" y="171"/>
                  </a:lnTo>
                  <a:lnTo>
                    <a:pt x="82" y="145"/>
                  </a:lnTo>
                  <a:lnTo>
                    <a:pt x="82" y="141"/>
                  </a:lnTo>
                  <a:lnTo>
                    <a:pt x="74" y="134"/>
                  </a:lnTo>
                  <a:lnTo>
                    <a:pt x="74" y="134"/>
                  </a:lnTo>
                  <a:lnTo>
                    <a:pt x="71" y="130"/>
                  </a:lnTo>
                  <a:lnTo>
                    <a:pt x="71" y="130"/>
                  </a:lnTo>
                  <a:lnTo>
                    <a:pt x="71" y="130"/>
                  </a:lnTo>
                  <a:lnTo>
                    <a:pt x="71" y="130"/>
                  </a:lnTo>
                  <a:lnTo>
                    <a:pt x="67" y="130"/>
                  </a:lnTo>
                  <a:lnTo>
                    <a:pt x="67" y="130"/>
                  </a:lnTo>
                  <a:lnTo>
                    <a:pt x="67" y="130"/>
                  </a:lnTo>
                  <a:lnTo>
                    <a:pt x="63" y="130"/>
                  </a:lnTo>
                  <a:lnTo>
                    <a:pt x="63" y="126"/>
                  </a:lnTo>
                  <a:lnTo>
                    <a:pt x="60" y="126"/>
                  </a:lnTo>
                  <a:lnTo>
                    <a:pt x="60" y="126"/>
                  </a:lnTo>
                  <a:lnTo>
                    <a:pt x="60" y="126"/>
                  </a:lnTo>
                  <a:lnTo>
                    <a:pt x="60" y="126"/>
                  </a:lnTo>
                  <a:lnTo>
                    <a:pt x="56" y="123"/>
                  </a:lnTo>
                  <a:lnTo>
                    <a:pt x="56" y="123"/>
                  </a:lnTo>
                  <a:lnTo>
                    <a:pt x="52" y="123"/>
                  </a:lnTo>
                  <a:lnTo>
                    <a:pt x="52" y="119"/>
                  </a:lnTo>
                  <a:lnTo>
                    <a:pt x="48" y="119"/>
                  </a:lnTo>
                  <a:lnTo>
                    <a:pt x="41" y="119"/>
                  </a:lnTo>
                  <a:lnTo>
                    <a:pt x="37" y="119"/>
                  </a:lnTo>
                  <a:lnTo>
                    <a:pt x="37" y="115"/>
                  </a:lnTo>
                  <a:lnTo>
                    <a:pt x="37" y="115"/>
                  </a:lnTo>
                  <a:lnTo>
                    <a:pt x="34" y="112"/>
                  </a:lnTo>
                  <a:lnTo>
                    <a:pt x="34" y="112"/>
                  </a:lnTo>
                  <a:lnTo>
                    <a:pt x="30" y="112"/>
                  </a:lnTo>
                  <a:lnTo>
                    <a:pt x="26" y="112"/>
                  </a:lnTo>
                  <a:lnTo>
                    <a:pt x="23" y="112"/>
                  </a:lnTo>
                  <a:lnTo>
                    <a:pt x="19" y="97"/>
                  </a:lnTo>
                  <a:lnTo>
                    <a:pt x="8" y="86"/>
                  </a:lnTo>
                  <a:lnTo>
                    <a:pt x="4" y="67"/>
                  </a:lnTo>
                  <a:lnTo>
                    <a:pt x="0" y="52"/>
                  </a:lnTo>
                  <a:lnTo>
                    <a:pt x="8" y="52"/>
                  </a:lnTo>
                  <a:lnTo>
                    <a:pt x="15" y="52"/>
                  </a:lnTo>
                  <a:lnTo>
                    <a:pt x="15" y="48"/>
                  </a:lnTo>
                  <a:lnTo>
                    <a:pt x="23" y="45"/>
                  </a:lnTo>
                  <a:lnTo>
                    <a:pt x="23" y="45"/>
                  </a:lnTo>
                  <a:lnTo>
                    <a:pt x="26" y="41"/>
                  </a:lnTo>
                  <a:lnTo>
                    <a:pt x="26" y="37"/>
                  </a:lnTo>
                  <a:lnTo>
                    <a:pt x="30" y="37"/>
                  </a:lnTo>
                  <a:lnTo>
                    <a:pt x="26" y="34"/>
                  </a:lnTo>
                  <a:lnTo>
                    <a:pt x="26" y="34"/>
                  </a:lnTo>
                  <a:lnTo>
                    <a:pt x="26" y="30"/>
                  </a:lnTo>
                  <a:lnTo>
                    <a:pt x="23" y="30"/>
                  </a:lnTo>
                  <a:lnTo>
                    <a:pt x="23" y="26"/>
                  </a:lnTo>
                  <a:lnTo>
                    <a:pt x="23" y="26"/>
                  </a:lnTo>
                  <a:lnTo>
                    <a:pt x="23" y="22"/>
                  </a:lnTo>
                  <a:lnTo>
                    <a:pt x="23" y="26"/>
                  </a:lnTo>
                  <a:lnTo>
                    <a:pt x="23" y="26"/>
                  </a:lnTo>
                  <a:lnTo>
                    <a:pt x="26" y="22"/>
                  </a:lnTo>
                  <a:lnTo>
                    <a:pt x="26" y="22"/>
                  </a:lnTo>
                  <a:lnTo>
                    <a:pt x="26" y="22"/>
                  </a:lnTo>
                  <a:lnTo>
                    <a:pt x="30" y="19"/>
                  </a:lnTo>
                  <a:lnTo>
                    <a:pt x="26" y="15"/>
                  </a:lnTo>
                  <a:lnTo>
                    <a:pt x="26" y="11"/>
                  </a:lnTo>
                  <a:lnTo>
                    <a:pt x="26" y="11"/>
                  </a:lnTo>
                  <a:lnTo>
                    <a:pt x="26" y="8"/>
                  </a:lnTo>
                  <a:lnTo>
                    <a:pt x="23" y="8"/>
                  </a:lnTo>
                  <a:lnTo>
                    <a:pt x="23"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44" name="Freeform 139"/>
            <p:cNvSpPr>
              <a:spLocks/>
            </p:cNvSpPr>
            <p:nvPr/>
          </p:nvSpPr>
          <p:spPr bwMode="auto">
            <a:xfrm>
              <a:off x="4908029" y="3200415"/>
              <a:ext cx="42459" cy="33452"/>
            </a:xfrm>
            <a:custGeom>
              <a:avLst/>
              <a:gdLst>
                <a:gd name="T0" fmla="*/ 7 w 33"/>
                <a:gd name="T1" fmla="*/ 4 h 26"/>
                <a:gd name="T2" fmla="*/ 7 w 33"/>
                <a:gd name="T3" fmla="*/ 4 h 26"/>
                <a:gd name="T4" fmla="*/ 11 w 33"/>
                <a:gd name="T5" fmla="*/ 4 h 26"/>
                <a:gd name="T6" fmla="*/ 14 w 33"/>
                <a:gd name="T7" fmla="*/ 0 h 26"/>
                <a:gd name="T8" fmla="*/ 14 w 33"/>
                <a:gd name="T9" fmla="*/ 0 h 26"/>
                <a:gd name="T10" fmla="*/ 18 w 33"/>
                <a:gd name="T11" fmla="*/ 4 h 26"/>
                <a:gd name="T12" fmla="*/ 18 w 33"/>
                <a:gd name="T13" fmla="*/ 4 h 26"/>
                <a:gd name="T14" fmla="*/ 22 w 33"/>
                <a:gd name="T15" fmla="*/ 0 h 26"/>
                <a:gd name="T16" fmla="*/ 22 w 33"/>
                <a:gd name="T17" fmla="*/ 0 h 26"/>
                <a:gd name="T18" fmla="*/ 22 w 33"/>
                <a:gd name="T19" fmla="*/ 0 h 26"/>
                <a:gd name="T20" fmla="*/ 26 w 33"/>
                <a:gd name="T21" fmla="*/ 4 h 26"/>
                <a:gd name="T22" fmla="*/ 29 w 33"/>
                <a:gd name="T23" fmla="*/ 4 h 26"/>
                <a:gd name="T24" fmla="*/ 29 w 33"/>
                <a:gd name="T25" fmla="*/ 7 h 26"/>
                <a:gd name="T26" fmla="*/ 29 w 33"/>
                <a:gd name="T27" fmla="*/ 7 h 26"/>
                <a:gd name="T28" fmla="*/ 29 w 33"/>
                <a:gd name="T29" fmla="*/ 11 h 26"/>
                <a:gd name="T30" fmla="*/ 33 w 33"/>
                <a:gd name="T31" fmla="*/ 15 h 26"/>
                <a:gd name="T32" fmla="*/ 29 w 33"/>
                <a:gd name="T33" fmla="*/ 18 h 26"/>
                <a:gd name="T34" fmla="*/ 29 w 33"/>
                <a:gd name="T35" fmla="*/ 18 h 26"/>
                <a:gd name="T36" fmla="*/ 29 w 33"/>
                <a:gd name="T37" fmla="*/ 18 h 26"/>
                <a:gd name="T38" fmla="*/ 26 w 33"/>
                <a:gd name="T39" fmla="*/ 22 h 26"/>
                <a:gd name="T40" fmla="*/ 26 w 33"/>
                <a:gd name="T41" fmla="*/ 22 h 26"/>
                <a:gd name="T42" fmla="*/ 26 w 33"/>
                <a:gd name="T43" fmla="*/ 18 h 26"/>
                <a:gd name="T44" fmla="*/ 26 w 33"/>
                <a:gd name="T45" fmla="*/ 18 h 26"/>
                <a:gd name="T46" fmla="*/ 22 w 33"/>
                <a:gd name="T47" fmla="*/ 18 h 26"/>
                <a:gd name="T48" fmla="*/ 22 w 33"/>
                <a:gd name="T49" fmla="*/ 15 h 26"/>
                <a:gd name="T50" fmla="*/ 18 w 33"/>
                <a:gd name="T51" fmla="*/ 15 h 26"/>
                <a:gd name="T52" fmla="*/ 18 w 33"/>
                <a:gd name="T53" fmla="*/ 15 h 26"/>
                <a:gd name="T54" fmla="*/ 18 w 33"/>
                <a:gd name="T55" fmla="*/ 15 h 26"/>
                <a:gd name="T56" fmla="*/ 18 w 33"/>
                <a:gd name="T57" fmla="*/ 18 h 26"/>
                <a:gd name="T58" fmla="*/ 14 w 33"/>
                <a:gd name="T59" fmla="*/ 22 h 26"/>
                <a:gd name="T60" fmla="*/ 14 w 33"/>
                <a:gd name="T61" fmla="*/ 22 h 26"/>
                <a:gd name="T62" fmla="*/ 11 w 33"/>
                <a:gd name="T63" fmla="*/ 26 h 26"/>
                <a:gd name="T64" fmla="*/ 11 w 33"/>
                <a:gd name="T65" fmla="*/ 22 h 26"/>
                <a:gd name="T66" fmla="*/ 11 w 33"/>
                <a:gd name="T67" fmla="*/ 22 h 26"/>
                <a:gd name="T68" fmla="*/ 7 w 33"/>
                <a:gd name="T69" fmla="*/ 26 h 26"/>
                <a:gd name="T70" fmla="*/ 7 w 33"/>
                <a:gd name="T71" fmla="*/ 22 h 26"/>
                <a:gd name="T72" fmla="*/ 3 w 33"/>
                <a:gd name="T73" fmla="*/ 22 h 26"/>
                <a:gd name="T74" fmla="*/ 3 w 33"/>
                <a:gd name="T75" fmla="*/ 18 h 26"/>
                <a:gd name="T76" fmla="*/ 0 w 33"/>
                <a:gd name="T77" fmla="*/ 18 h 26"/>
                <a:gd name="T78" fmla="*/ 0 w 33"/>
                <a:gd name="T79" fmla="*/ 22 h 26"/>
                <a:gd name="T80" fmla="*/ 0 w 33"/>
                <a:gd name="T81" fmla="*/ 18 h 26"/>
                <a:gd name="T82" fmla="*/ 0 w 33"/>
                <a:gd name="T83" fmla="*/ 7 h 26"/>
                <a:gd name="T84" fmla="*/ 3 w 33"/>
                <a:gd name="T85" fmla="*/ 7 h 26"/>
                <a:gd name="T86" fmla="*/ 7 w 33"/>
                <a:gd name="T87"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26">
                  <a:moveTo>
                    <a:pt x="7" y="4"/>
                  </a:moveTo>
                  <a:lnTo>
                    <a:pt x="7" y="4"/>
                  </a:lnTo>
                  <a:lnTo>
                    <a:pt x="11" y="4"/>
                  </a:lnTo>
                  <a:lnTo>
                    <a:pt x="14" y="0"/>
                  </a:lnTo>
                  <a:lnTo>
                    <a:pt x="14" y="0"/>
                  </a:lnTo>
                  <a:lnTo>
                    <a:pt x="18" y="4"/>
                  </a:lnTo>
                  <a:lnTo>
                    <a:pt x="18" y="4"/>
                  </a:lnTo>
                  <a:lnTo>
                    <a:pt x="22" y="0"/>
                  </a:lnTo>
                  <a:lnTo>
                    <a:pt x="22" y="0"/>
                  </a:lnTo>
                  <a:lnTo>
                    <a:pt x="22" y="0"/>
                  </a:lnTo>
                  <a:lnTo>
                    <a:pt x="26" y="4"/>
                  </a:lnTo>
                  <a:lnTo>
                    <a:pt x="29" y="4"/>
                  </a:lnTo>
                  <a:lnTo>
                    <a:pt x="29" y="7"/>
                  </a:lnTo>
                  <a:lnTo>
                    <a:pt x="29" y="7"/>
                  </a:lnTo>
                  <a:lnTo>
                    <a:pt x="29" y="11"/>
                  </a:lnTo>
                  <a:lnTo>
                    <a:pt x="33" y="15"/>
                  </a:lnTo>
                  <a:lnTo>
                    <a:pt x="29" y="18"/>
                  </a:lnTo>
                  <a:lnTo>
                    <a:pt x="29" y="18"/>
                  </a:lnTo>
                  <a:lnTo>
                    <a:pt x="29" y="18"/>
                  </a:lnTo>
                  <a:lnTo>
                    <a:pt x="26" y="22"/>
                  </a:lnTo>
                  <a:lnTo>
                    <a:pt x="26" y="22"/>
                  </a:lnTo>
                  <a:lnTo>
                    <a:pt x="26" y="18"/>
                  </a:lnTo>
                  <a:lnTo>
                    <a:pt x="26" y="18"/>
                  </a:lnTo>
                  <a:lnTo>
                    <a:pt x="22" y="18"/>
                  </a:lnTo>
                  <a:lnTo>
                    <a:pt x="22" y="15"/>
                  </a:lnTo>
                  <a:lnTo>
                    <a:pt x="18" y="15"/>
                  </a:lnTo>
                  <a:lnTo>
                    <a:pt x="18" y="15"/>
                  </a:lnTo>
                  <a:lnTo>
                    <a:pt x="18" y="15"/>
                  </a:lnTo>
                  <a:lnTo>
                    <a:pt x="18" y="18"/>
                  </a:lnTo>
                  <a:lnTo>
                    <a:pt x="14" y="22"/>
                  </a:lnTo>
                  <a:lnTo>
                    <a:pt x="14" y="22"/>
                  </a:lnTo>
                  <a:lnTo>
                    <a:pt x="11" y="26"/>
                  </a:lnTo>
                  <a:lnTo>
                    <a:pt x="11" y="22"/>
                  </a:lnTo>
                  <a:lnTo>
                    <a:pt x="11" y="22"/>
                  </a:lnTo>
                  <a:lnTo>
                    <a:pt x="7" y="26"/>
                  </a:lnTo>
                  <a:lnTo>
                    <a:pt x="7" y="22"/>
                  </a:lnTo>
                  <a:lnTo>
                    <a:pt x="3" y="22"/>
                  </a:lnTo>
                  <a:lnTo>
                    <a:pt x="3" y="18"/>
                  </a:lnTo>
                  <a:lnTo>
                    <a:pt x="0" y="18"/>
                  </a:lnTo>
                  <a:lnTo>
                    <a:pt x="0" y="22"/>
                  </a:lnTo>
                  <a:lnTo>
                    <a:pt x="0" y="18"/>
                  </a:lnTo>
                  <a:lnTo>
                    <a:pt x="0" y="7"/>
                  </a:lnTo>
                  <a:lnTo>
                    <a:pt x="3" y="7"/>
                  </a:lnTo>
                  <a:lnTo>
                    <a:pt x="7"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45" name="Freeform 140"/>
            <p:cNvSpPr>
              <a:spLocks/>
            </p:cNvSpPr>
            <p:nvPr/>
          </p:nvSpPr>
          <p:spPr bwMode="auto">
            <a:xfrm>
              <a:off x="4908029" y="3219715"/>
              <a:ext cx="42459" cy="42459"/>
            </a:xfrm>
            <a:custGeom>
              <a:avLst/>
              <a:gdLst>
                <a:gd name="T0" fmla="*/ 3 w 33"/>
                <a:gd name="T1" fmla="*/ 33 h 33"/>
                <a:gd name="T2" fmla="*/ 11 w 33"/>
                <a:gd name="T3" fmla="*/ 33 h 33"/>
                <a:gd name="T4" fmla="*/ 18 w 33"/>
                <a:gd name="T5" fmla="*/ 33 h 33"/>
                <a:gd name="T6" fmla="*/ 18 w 33"/>
                <a:gd name="T7" fmla="*/ 29 h 33"/>
                <a:gd name="T8" fmla="*/ 26 w 33"/>
                <a:gd name="T9" fmla="*/ 26 h 33"/>
                <a:gd name="T10" fmla="*/ 26 w 33"/>
                <a:gd name="T11" fmla="*/ 26 h 33"/>
                <a:gd name="T12" fmla="*/ 29 w 33"/>
                <a:gd name="T13" fmla="*/ 22 h 33"/>
                <a:gd name="T14" fmla="*/ 29 w 33"/>
                <a:gd name="T15" fmla="*/ 18 h 33"/>
                <a:gd name="T16" fmla="*/ 33 w 33"/>
                <a:gd name="T17" fmla="*/ 18 h 33"/>
                <a:gd name="T18" fmla="*/ 29 w 33"/>
                <a:gd name="T19" fmla="*/ 15 h 33"/>
                <a:gd name="T20" fmla="*/ 29 w 33"/>
                <a:gd name="T21" fmla="*/ 15 h 33"/>
                <a:gd name="T22" fmla="*/ 29 w 33"/>
                <a:gd name="T23" fmla="*/ 11 h 33"/>
                <a:gd name="T24" fmla="*/ 26 w 33"/>
                <a:gd name="T25" fmla="*/ 11 h 33"/>
                <a:gd name="T26" fmla="*/ 26 w 33"/>
                <a:gd name="T27" fmla="*/ 7 h 33"/>
                <a:gd name="T28" fmla="*/ 26 w 33"/>
                <a:gd name="T29" fmla="*/ 7 h 33"/>
                <a:gd name="T30" fmla="*/ 26 w 33"/>
                <a:gd name="T31" fmla="*/ 3 h 33"/>
                <a:gd name="T32" fmla="*/ 22 w 33"/>
                <a:gd name="T33" fmla="*/ 3 h 33"/>
                <a:gd name="T34" fmla="*/ 22 w 33"/>
                <a:gd name="T35" fmla="*/ 0 h 33"/>
                <a:gd name="T36" fmla="*/ 18 w 33"/>
                <a:gd name="T37" fmla="*/ 0 h 33"/>
                <a:gd name="T38" fmla="*/ 18 w 33"/>
                <a:gd name="T39" fmla="*/ 0 h 33"/>
                <a:gd name="T40" fmla="*/ 18 w 33"/>
                <a:gd name="T41" fmla="*/ 0 h 33"/>
                <a:gd name="T42" fmla="*/ 18 w 33"/>
                <a:gd name="T43" fmla="*/ 3 h 33"/>
                <a:gd name="T44" fmla="*/ 14 w 33"/>
                <a:gd name="T45" fmla="*/ 7 h 33"/>
                <a:gd name="T46" fmla="*/ 14 w 33"/>
                <a:gd name="T47" fmla="*/ 7 h 33"/>
                <a:gd name="T48" fmla="*/ 11 w 33"/>
                <a:gd name="T49" fmla="*/ 11 h 33"/>
                <a:gd name="T50" fmla="*/ 11 w 33"/>
                <a:gd name="T51" fmla="*/ 7 h 33"/>
                <a:gd name="T52" fmla="*/ 11 w 33"/>
                <a:gd name="T53" fmla="*/ 7 h 33"/>
                <a:gd name="T54" fmla="*/ 7 w 33"/>
                <a:gd name="T55" fmla="*/ 11 h 33"/>
                <a:gd name="T56" fmla="*/ 7 w 33"/>
                <a:gd name="T57" fmla="*/ 7 h 33"/>
                <a:gd name="T58" fmla="*/ 3 w 33"/>
                <a:gd name="T59" fmla="*/ 7 h 33"/>
                <a:gd name="T60" fmla="*/ 3 w 33"/>
                <a:gd name="T61" fmla="*/ 3 h 33"/>
                <a:gd name="T62" fmla="*/ 0 w 33"/>
                <a:gd name="T63" fmla="*/ 3 h 33"/>
                <a:gd name="T64" fmla="*/ 0 w 33"/>
                <a:gd name="T65" fmla="*/ 7 h 33"/>
                <a:gd name="T66" fmla="*/ 0 w 33"/>
                <a:gd name="T67" fmla="*/ 7 h 33"/>
                <a:gd name="T68" fmla="*/ 0 w 33"/>
                <a:gd name="T69" fmla="*/ 11 h 33"/>
                <a:gd name="T70" fmla="*/ 0 w 33"/>
                <a:gd name="T71" fmla="*/ 15 h 33"/>
                <a:gd name="T72" fmla="*/ 0 w 33"/>
                <a:gd name="T73" fmla="*/ 18 h 33"/>
                <a:gd name="T74" fmla="*/ 3 w 33"/>
                <a:gd name="T7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 h="33">
                  <a:moveTo>
                    <a:pt x="3" y="33"/>
                  </a:moveTo>
                  <a:lnTo>
                    <a:pt x="11" y="33"/>
                  </a:lnTo>
                  <a:lnTo>
                    <a:pt x="18" y="33"/>
                  </a:lnTo>
                  <a:lnTo>
                    <a:pt x="18" y="29"/>
                  </a:lnTo>
                  <a:lnTo>
                    <a:pt x="26" y="26"/>
                  </a:lnTo>
                  <a:lnTo>
                    <a:pt x="26" y="26"/>
                  </a:lnTo>
                  <a:lnTo>
                    <a:pt x="29" y="22"/>
                  </a:lnTo>
                  <a:lnTo>
                    <a:pt x="29" y="18"/>
                  </a:lnTo>
                  <a:lnTo>
                    <a:pt x="33" y="18"/>
                  </a:lnTo>
                  <a:lnTo>
                    <a:pt x="29" y="15"/>
                  </a:lnTo>
                  <a:lnTo>
                    <a:pt x="29" y="15"/>
                  </a:lnTo>
                  <a:lnTo>
                    <a:pt x="29" y="11"/>
                  </a:lnTo>
                  <a:lnTo>
                    <a:pt x="26" y="11"/>
                  </a:lnTo>
                  <a:lnTo>
                    <a:pt x="26" y="7"/>
                  </a:lnTo>
                  <a:lnTo>
                    <a:pt x="26" y="7"/>
                  </a:lnTo>
                  <a:lnTo>
                    <a:pt x="26" y="3"/>
                  </a:lnTo>
                  <a:lnTo>
                    <a:pt x="22" y="3"/>
                  </a:lnTo>
                  <a:lnTo>
                    <a:pt x="22" y="0"/>
                  </a:lnTo>
                  <a:lnTo>
                    <a:pt x="18" y="0"/>
                  </a:lnTo>
                  <a:lnTo>
                    <a:pt x="18" y="0"/>
                  </a:lnTo>
                  <a:lnTo>
                    <a:pt x="18" y="0"/>
                  </a:lnTo>
                  <a:lnTo>
                    <a:pt x="18" y="3"/>
                  </a:lnTo>
                  <a:lnTo>
                    <a:pt x="14" y="7"/>
                  </a:lnTo>
                  <a:lnTo>
                    <a:pt x="14" y="7"/>
                  </a:lnTo>
                  <a:lnTo>
                    <a:pt x="11" y="11"/>
                  </a:lnTo>
                  <a:lnTo>
                    <a:pt x="11" y="7"/>
                  </a:lnTo>
                  <a:lnTo>
                    <a:pt x="11" y="7"/>
                  </a:lnTo>
                  <a:lnTo>
                    <a:pt x="7" y="11"/>
                  </a:lnTo>
                  <a:lnTo>
                    <a:pt x="7" y="7"/>
                  </a:lnTo>
                  <a:lnTo>
                    <a:pt x="3" y="7"/>
                  </a:lnTo>
                  <a:lnTo>
                    <a:pt x="3" y="3"/>
                  </a:lnTo>
                  <a:lnTo>
                    <a:pt x="0" y="3"/>
                  </a:lnTo>
                  <a:lnTo>
                    <a:pt x="0" y="7"/>
                  </a:lnTo>
                  <a:lnTo>
                    <a:pt x="0" y="7"/>
                  </a:lnTo>
                  <a:lnTo>
                    <a:pt x="0" y="11"/>
                  </a:lnTo>
                  <a:lnTo>
                    <a:pt x="0" y="15"/>
                  </a:lnTo>
                  <a:lnTo>
                    <a:pt x="0" y="18"/>
                  </a:lnTo>
                  <a:lnTo>
                    <a:pt x="3" y="3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46" name="Freeform 141"/>
            <p:cNvSpPr>
              <a:spLocks/>
            </p:cNvSpPr>
            <p:nvPr/>
          </p:nvSpPr>
          <p:spPr bwMode="auto">
            <a:xfrm>
              <a:off x="4545201" y="3075612"/>
              <a:ext cx="405289" cy="362830"/>
            </a:xfrm>
            <a:custGeom>
              <a:avLst/>
              <a:gdLst>
                <a:gd name="T0" fmla="*/ 11 w 315"/>
                <a:gd name="T1" fmla="*/ 156 h 282"/>
                <a:gd name="T2" fmla="*/ 22 w 315"/>
                <a:gd name="T3" fmla="*/ 153 h 282"/>
                <a:gd name="T4" fmla="*/ 37 w 315"/>
                <a:gd name="T5" fmla="*/ 145 h 282"/>
                <a:gd name="T6" fmla="*/ 45 w 315"/>
                <a:gd name="T7" fmla="*/ 153 h 282"/>
                <a:gd name="T8" fmla="*/ 63 w 315"/>
                <a:gd name="T9" fmla="*/ 138 h 282"/>
                <a:gd name="T10" fmla="*/ 67 w 315"/>
                <a:gd name="T11" fmla="*/ 115 h 282"/>
                <a:gd name="T12" fmla="*/ 82 w 315"/>
                <a:gd name="T13" fmla="*/ 97 h 282"/>
                <a:gd name="T14" fmla="*/ 97 w 315"/>
                <a:gd name="T15" fmla="*/ 75 h 282"/>
                <a:gd name="T16" fmla="*/ 100 w 315"/>
                <a:gd name="T17" fmla="*/ 56 h 282"/>
                <a:gd name="T18" fmla="*/ 111 w 315"/>
                <a:gd name="T19" fmla="*/ 34 h 282"/>
                <a:gd name="T20" fmla="*/ 111 w 315"/>
                <a:gd name="T21" fmla="*/ 15 h 282"/>
                <a:gd name="T22" fmla="*/ 115 w 315"/>
                <a:gd name="T23" fmla="*/ 8 h 282"/>
                <a:gd name="T24" fmla="*/ 126 w 315"/>
                <a:gd name="T25" fmla="*/ 4 h 282"/>
                <a:gd name="T26" fmla="*/ 141 w 315"/>
                <a:gd name="T27" fmla="*/ 12 h 282"/>
                <a:gd name="T28" fmla="*/ 159 w 315"/>
                <a:gd name="T29" fmla="*/ 15 h 282"/>
                <a:gd name="T30" fmla="*/ 171 w 315"/>
                <a:gd name="T31" fmla="*/ 15 h 282"/>
                <a:gd name="T32" fmla="*/ 185 w 315"/>
                <a:gd name="T33" fmla="*/ 8 h 282"/>
                <a:gd name="T34" fmla="*/ 208 w 315"/>
                <a:gd name="T35" fmla="*/ 4 h 282"/>
                <a:gd name="T36" fmla="*/ 215 w 315"/>
                <a:gd name="T37" fmla="*/ 4 h 282"/>
                <a:gd name="T38" fmla="*/ 222 w 315"/>
                <a:gd name="T39" fmla="*/ 0 h 282"/>
                <a:gd name="T40" fmla="*/ 237 w 315"/>
                <a:gd name="T41" fmla="*/ 4 h 282"/>
                <a:gd name="T42" fmla="*/ 256 w 315"/>
                <a:gd name="T43" fmla="*/ 4 h 282"/>
                <a:gd name="T44" fmla="*/ 271 w 315"/>
                <a:gd name="T45" fmla="*/ 15 h 282"/>
                <a:gd name="T46" fmla="*/ 282 w 315"/>
                <a:gd name="T47" fmla="*/ 12 h 282"/>
                <a:gd name="T48" fmla="*/ 293 w 315"/>
                <a:gd name="T49" fmla="*/ 8 h 282"/>
                <a:gd name="T50" fmla="*/ 308 w 315"/>
                <a:gd name="T51" fmla="*/ 19 h 282"/>
                <a:gd name="T52" fmla="*/ 315 w 315"/>
                <a:gd name="T53" fmla="*/ 26 h 282"/>
                <a:gd name="T54" fmla="*/ 311 w 315"/>
                <a:gd name="T55" fmla="*/ 45 h 282"/>
                <a:gd name="T56" fmla="*/ 300 w 315"/>
                <a:gd name="T57" fmla="*/ 67 h 282"/>
                <a:gd name="T58" fmla="*/ 289 w 315"/>
                <a:gd name="T59" fmla="*/ 101 h 282"/>
                <a:gd name="T60" fmla="*/ 282 w 315"/>
                <a:gd name="T61" fmla="*/ 127 h 282"/>
                <a:gd name="T62" fmla="*/ 304 w 315"/>
                <a:gd name="T63" fmla="*/ 201 h 282"/>
                <a:gd name="T64" fmla="*/ 274 w 315"/>
                <a:gd name="T65" fmla="*/ 227 h 282"/>
                <a:gd name="T66" fmla="*/ 274 w 315"/>
                <a:gd name="T67" fmla="*/ 238 h 282"/>
                <a:gd name="T68" fmla="*/ 271 w 315"/>
                <a:gd name="T69" fmla="*/ 256 h 282"/>
                <a:gd name="T70" fmla="*/ 285 w 315"/>
                <a:gd name="T71" fmla="*/ 268 h 282"/>
                <a:gd name="T72" fmla="*/ 289 w 315"/>
                <a:gd name="T73" fmla="*/ 282 h 282"/>
                <a:gd name="T74" fmla="*/ 278 w 315"/>
                <a:gd name="T75" fmla="*/ 282 h 282"/>
                <a:gd name="T76" fmla="*/ 256 w 315"/>
                <a:gd name="T77" fmla="*/ 264 h 282"/>
                <a:gd name="T78" fmla="*/ 245 w 315"/>
                <a:gd name="T79" fmla="*/ 253 h 282"/>
                <a:gd name="T80" fmla="*/ 234 w 315"/>
                <a:gd name="T81" fmla="*/ 260 h 282"/>
                <a:gd name="T82" fmla="*/ 219 w 315"/>
                <a:gd name="T83" fmla="*/ 256 h 282"/>
                <a:gd name="T84" fmla="*/ 211 w 315"/>
                <a:gd name="T85" fmla="*/ 249 h 282"/>
                <a:gd name="T86" fmla="*/ 204 w 315"/>
                <a:gd name="T87" fmla="*/ 253 h 282"/>
                <a:gd name="T88" fmla="*/ 196 w 315"/>
                <a:gd name="T89" fmla="*/ 245 h 282"/>
                <a:gd name="T90" fmla="*/ 182 w 315"/>
                <a:gd name="T91" fmla="*/ 249 h 282"/>
                <a:gd name="T92" fmla="*/ 171 w 315"/>
                <a:gd name="T93" fmla="*/ 249 h 282"/>
                <a:gd name="T94" fmla="*/ 167 w 315"/>
                <a:gd name="T95" fmla="*/ 242 h 282"/>
                <a:gd name="T96" fmla="*/ 163 w 315"/>
                <a:gd name="T97" fmla="*/ 230 h 282"/>
                <a:gd name="T98" fmla="*/ 163 w 315"/>
                <a:gd name="T99" fmla="*/ 223 h 282"/>
                <a:gd name="T100" fmla="*/ 159 w 315"/>
                <a:gd name="T101" fmla="*/ 208 h 282"/>
                <a:gd name="T102" fmla="*/ 159 w 315"/>
                <a:gd name="T103" fmla="*/ 197 h 282"/>
                <a:gd name="T104" fmla="*/ 141 w 315"/>
                <a:gd name="T105" fmla="*/ 186 h 282"/>
                <a:gd name="T106" fmla="*/ 122 w 315"/>
                <a:gd name="T107" fmla="*/ 190 h 282"/>
                <a:gd name="T108" fmla="*/ 104 w 315"/>
                <a:gd name="T109" fmla="*/ 201 h 282"/>
                <a:gd name="T110" fmla="*/ 85 w 315"/>
                <a:gd name="T111" fmla="*/ 193 h 282"/>
                <a:gd name="T112" fmla="*/ 82 w 315"/>
                <a:gd name="T113" fmla="*/ 182 h 282"/>
                <a:gd name="T114" fmla="*/ 78 w 315"/>
                <a:gd name="T115" fmla="*/ 171 h 282"/>
                <a:gd name="T116" fmla="*/ 37 w 315"/>
                <a:gd name="T117" fmla="*/ 167 h 282"/>
                <a:gd name="T118" fmla="*/ 19 w 315"/>
                <a:gd name="T119" fmla="*/ 167 h 282"/>
                <a:gd name="T120" fmla="*/ 11 w 315"/>
                <a:gd name="T121" fmla="*/ 1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 h="282">
                  <a:moveTo>
                    <a:pt x="0" y="167"/>
                  </a:moveTo>
                  <a:lnTo>
                    <a:pt x="4" y="164"/>
                  </a:lnTo>
                  <a:lnTo>
                    <a:pt x="8" y="164"/>
                  </a:lnTo>
                  <a:lnTo>
                    <a:pt x="11" y="164"/>
                  </a:lnTo>
                  <a:lnTo>
                    <a:pt x="8" y="156"/>
                  </a:lnTo>
                  <a:lnTo>
                    <a:pt x="11" y="156"/>
                  </a:lnTo>
                  <a:lnTo>
                    <a:pt x="15" y="153"/>
                  </a:lnTo>
                  <a:lnTo>
                    <a:pt x="19" y="149"/>
                  </a:lnTo>
                  <a:lnTo>
                    <a:pt x="19" y="149"/>
                  </a:lnTo>
                  <a:lnTo>
                    <a:pt x="22" y="149"/>
                  </a:lnTo>
                  <a:lnTo>
                    <a:pt x="22" y="153"/>
                  </a:lnTo>
                  <a:lnTo>
                    <a:pt x="22" y="153"/>
                  </a:lnTo>
                  <a:lnTo>
                    <a:pt x="26" y="153"/>
                  </a:lnTo>
                  <a:lnTo>
                    <a:pt x="30" y="149"/>
                  </a:lnTo>
                  <a:lnTo>
                    <a:pt x="30" y="149"/>
                  </a:lnTo>
                  <a:lnTo>
                    <a:pt x="30" y="149"/>
                  </a:lnTo>
                  <a:lnTo>
                    <a:pt x="34" y="149"/>
                  </a:lnTo>
                  <a:lnTo>
                    <a:pt x="37" y="145"/>
                  </a:lnTo>
                  <a:lnTo>
                    <a:pt x="41" y="145"/>
                  </a:lnTo>
                  <a:lnTo>
                    <a:pt x="41" y="145"/>
                  </a:lnTo>
                  <a:lnTo>
                    <a:pt x="37" y="149"/>
                  </a:lnTo>
                  <a:lnTo>
                    <a:pt x="41" y="149"/>
                  </a:lnTo>
                  <a:lnTo>
                    <a:pt x="41" y="153"/>
                  </a:lnTo>
                  <a:lnTo>
                    <a:pt x="45" y="153"/>
                  </a:lnTo>
                  <a:lnTo>
                    <a:pt x="48" y="153"/>
                  </a:lnTo>
                  <a:lnTo>
                    <a:pt x="52" y="149"/>
                  </a:lnTo>
                  <a:lnTo>
                    <a:pt x="59" y="141"/>
                  </a:lnTo>
                  <a:lnTo>
                    <a:pt x="59" y="141"/>
                  </a:lnTo>
                  <a:lnTo>
                    <a:pt x="63" y="138"/>
                  </a:lnTo>
                  <a:lnTo>
                    <a:pt x="63" y="138"/>
                  </a:lnTo>
                  <a:lnTo>
                    <a:pt x="67" y="134"/>
                  </a:lnTo>
                  <a:lnTo>
                    <a:pt x="67" y="130"/>
                  </a:lnTo>
                  <a:lnTo>
                    <a:pt x="67" y="127"/>
                  </a:lnTo>
                  <a:lnTo>
                    <a:pt x="67" y="119"/>
                  </a:lnTo>
                  <a:lnTo>
                    <a:pt x="67" y="119"/>
                  </a:lnTo>
                  <a:lnTo>
                    <a:pt x="67" y="115"/>
                  </a:lnTo>
                  <a:lnTo>
                    <a:pt x="71" y="112"/>
                  </a:lnTo>
                  <a:lnTo>
                    <a:pt x="74" y="108"/>
                  </a:lnTo>
                  <a:lnTo>
                    <a:pt x="74" y="104"/>
                  </a:lnTo>
                  <a:lnTo>
                    <a:pt x="78" y="101"/>
                  </a:lnTo>
                  <a:lnTo>
                    <a:pt x="82" y="97"/>
                  </a:lnTo>
                  <a:lnTo>
                    <a:pt x="82" y="97"/>
                  </a:lnTo>
                  <a:lnTo>
                    <a:pt x="85" y="97"/>
                  </a:lnTo>
                  <a:lnTo>
                    <a:pt x="89" y="93"/>
                  </a:lnTo>
                  <a:lnTo>
                    <a:pt x="93" y="86"/>
                  </a:lnTo>
                  <a:lnTo>
                    <a:pt x="93" y="82"/>
                  </a:lnTo>
                  <a:lnTo>
                    <a:pt x="97" y="78"/>
                  </a:lnTo>
                  <a:lnTo>
                    <a:pt x="97" y="75"/>
                  </a:lnTo>
                  <a:lnTo>
                    <a:pt x="100" y="71"/>
                  </a:lnTo>
                  <a:lnTo>
                    <a:pt x="97" y="71"/>
                  </a:lnTo>
                  <a:lnTo>
                    <a:pt x="100" y="67"/>
                  </a:lnTo>
                  <a:lnTo>
                    <a:pt x="97" y="64"/>
                  </a:lnTo>
                  <a:lnTo>
                    <a:pt x="100" y="60"/>
                  </a:lnTo>
                  <a:lnTo>
                    <a:pt x="100" y="56"/>
                  </a:lnTo>
                  <a:lnTo>
                    <a:pt x="100" y="56"/>
                  </a:lnTo>
                  <a:lnTo>
                    <a:pt x="104" y="52"/>
                  </a:lnTo>
                  <a:lnTo>
                    <a:pt x="100" y="45"/>
                  </a:lnTo>
                  <a:lnTo>
                    <a:pt x="108" y="38"/>
                  </a:lnTo>
                  <a:lnTo>
                    <a:pt x="108" y="34"/>
                  </a:lnTo>
                  <a:lnTo>
                    <a:pt x="111" y="34"/>
                  </a:lnTo>
                  <a:lnTo>
                    <a:pt x="111" y="26"/>
                  </a:lnTo>
                  <a:lnTo>
                    <a:pt x="111" y="26"/>
                  </a:lnTo>
                  <a:lnTo>
                    <a:pt x="111" y="23"/>
                  </a:lnTo>
                  <a:lnTo>
                    <a:pt x="111" y="19"/>
                  </a:lnTo>
                  <a:lnTo>
                    <a:pt x="111" y="19"/>
                  </a:lnTo>
                  <a:lnTo>
                    <a:pt x="111" y="15"/>
                  </a:lnTo>
                  <a:lnTo>
                    <a:pt x="111" y="12"/>
                  </a:lnTo>
                  <a:lnTo>
                    <a:pt x="111" y="12"/>
                  </a:lnTo>
                  <a:lnTo>
                    <a:pt x="115" y="12"/>
                  </a:lnTo>
                  <a:lnTo>
                    <a:pt x="115" y="12"/>
                  </a:lnTo>
                  <a:lnTo>
                    <a:pt x="115" y="8"/>
                  </a:lnTo>
                  <a:lnTo>
                    <a:pt x="115" y="8"/>
                  </a:lnTo>
                  <a:lnTo>
                    <a:pt x="115" y="4"/>
                  </a:lnTo>
                  <a:lnTo>
                    <a:pt x="119" y="4"/>
                  </a:lnTo>
                  <a:lnTo>
                    <a:pt x="122" y="4"/>
                  </a:lnTo>
                  <a:lnTo>
                    <a:pt x="122" y="4"/>
                  </a:lnTo>
                  <a:lnTo>
                    <a:pt x="122" y="4"/>
                  </a:lnTo>
                  <a:lnTo>
                    <a:pt x="126" y="4"/>
                  </a:lnTo>
                  <a:lnTo>
                    <a:pt x="130" y="4"/>
                  </a:lnTo>
                  <a:lnTo>
                    <a:pt x="130" y="4"/>
                  </a:lnTo>
                  <a:lnTo>
                    <a:pt x="134" y="8"/>
                  </a:lnTo>
                  <a:lnTo>
                    <a:pt x="137" y="8"/>
                  </a:lnTo>
                  <a:lnTo>
                    <a:pt x="141" y="12"/>
                  </a:lnTo>
                  <a:lnTo>
                    <a:pt x="141" y="12"/>
                  </a:lnTo>
                  <a:lnTo>
                    <a:pt x="145" y="12"/>
                  </a:lnTo>
                  <a:lnTo>
                    <a:pt x="148" y="15"/>
                  </a:lnTo>
                  <a:lnTo>
                    <a:pt x="152" y="15"/>
                  </a:lnTo>
                  <a:lnTo>
                    <a:pt x="156" y="15"/>
                  </a:lnTo>
                  <a:lnTo>
                    <a:pt x="159" y="15"/>
                  </a:lnTo>
                  <a:lnTo>
                    <a:pt x="159" y="15"/>
                  </a:lnTo>
                  <a:lnTo>
                    <a:pt x="163" y="15"/>
                  </a:lnTo>
                  <a:lnTo>
                    <a:pt x="167" y="15"/>
                  </a:lnTo>
                  <a:lnTo>
                    <a:pt x="167" y="15"/>
                  </a:lnTo>
                  <a:lnTo>
                    <a:pt x="171" y="15"/>
                  </a:lnTo>
                  <a:lnTo>
                    <a:pt x="174" y="15"/>
                  </a:lnTo>
                  <a:lnTo>
                    <a:pt x="171" y="15"/>
                  </a:lnTo>
                  <a:lnTo>
                    <a:pt x="171" y="12"/>
                  </a:lnTo>
                  <a:lnTo>
                    <a:pt x="174" y="8"/>
                  </a:lnTo>
                  <a:lnTo>
                    <a:pt x="174" y="8"/>
                  </a:lnTo>
                  <a:lnTo>
                    <a:pt x="178" y="8"/>
                  </a:lnTo>
                  <a:lnTo>
                    <a:pt x="182" y="8"/>
                  </a:lnTo>
                  <a:lnTo>
                    <a:pt x="185" y="8"/>
                  </a:lnTo>
                  <a:lnTo>
                    <a:pt x="185" y="8"/>
                  </a:lnTo>
                  <a:lnTo>
                    <a:pt x="193" y="8"/>
                  </a:lnTo>
                  <a:lnTo>
                    <a:pt x="193" y="8"/>
                  </a:lnTo>
                  <a:lnTo>
                    <a:pt x="196" y="4"/>
                  </a:lnTo>
                  <a:lnTo>
                    <a:pt x="204" y="4"/>
                  </a:lnTo>
                  <a:lnTo>
                    <a:pt x="208" y="4"/>
                  </a:lnTo>
                  <a:lnTo>
                    <a:pt x="208" y="4"/>
                  </a:lnTo>
                  <a:lnTo>
                    <a:pt x="208" y="4"/>
                  </a:lnTo>
                  <a:lnTo>
                    <a:pt x="208" y="4"/>
                  </a:lnTo>
                  <a:lnTo>
                    <a:pt x="211" y="4"/>
                  </a:lnTo>
                  <a:lnTo>
                    <a:pt x="211" y="4"/>
                  </a:lnTo>
                  <a:lnTo>
                    <a:pt x="215" y="4"/>
                  </a:lnTo>
                  <a:lnTo>
                    <a:pt x="219" y="4"/>
                  </a:lnTo>
                  <a:lnTo>
                    <a:pt x="219" y="4"/>
                  </a:lnTo>
                  <a:lnTo>
                    <a:pt x="222" y="0"/>
                  </a:lnTo>
                  <a:lnTo>
                    <a:pt x="222" y="0"/>
                  </a:lnTo>
                  <a:lnTo>
                    <a:pt x="222" y="0"/>
                  </a:lnTo>
                  <a:lnTo>
                    <a:pt x="222" y="0"/>
                  </a:lnTo>
                  <a:lnTo>
                    <a:pt x="226" y="0"/>
                  </a:lnTo>
                  <a:lnTo>
                    <a:pt x="230" y="0"/>
                  </a:lnTo>
                  <a:lnTo>
                    <a:pt x="230" y="0"/>
                  </a:lnTo>
                  <a:lnTo>
                    <a:pt x="234" y="0"/>
                  </a:lnTo>
                  <a:lnTo>
                    <a:pt x="234" y="0"/>
                  </a:lnTo>
                  <a:lnTo>
                    <a:pt x="237" y="4"/>
                  </a:lnTo>
                  <a:lnTo>
                    <a:pt x="245" y="4"/>
                  </a:lnTo>
                  <a:lnTo>
                    <a:pt x="245" y="4"/>
                  </a:lnTo>
                  <a:lnTo>
                    <a:pt x="248" y="0"/>
                  </a:lnTo>
                  <a:lnTo>
                    <a:pt x="252" y="0"/>
                  </a:lnTo>
                  <a:lnTo>
                    <a:pt x="256" y="4"/>
                  </a:lnTo>
                  <a:lnTo>
                    <a:pt x="256" y="4"/>
                  </a:lnTo>
                  <a:lnTo>
                    <a:pt x="259" y="8"/>
                  </a:lnTo>
                  <a:lnTo>
                    <a:pt x="259" y="8"/>
                  </a:lnTo>
                  <a:lnTo>
                    <a:pt x="263" y="8"/>
                  </a:lnTo>
                  <a:lnTo>
                    <a:pt x="263" y="12"/>
                  </a:lnTo>
                  <a:lnTo>
                    <a:pt x="267" y="12"/>
                  </a:lnTo>
                  <a:lnTo>
                    <a:pt x="271" y="15"/>
                  </a:lnTo>
                  <a:lnTo>
                    <a:pt x="271" y="15"/>
                  </a:lnTo>
                  <a:lnTo>
                    <a:pt x="274" y="12"/>
                  </a:lnTo>
                  <a:lnTo>
                    <a:pt x="274" y="12"/>
                  </a:lnTo>
                  <a:lnTo>
                    <a:pt x="278" y="12"/>
                  </a:lnTo>
                  <a:lnTo>
                    <a:pt x="282" y="12"/>
                  </a:lnTo>
                  <a:lnTo>
                    <a:pt x="282" y="12"/>
                  </a:lnTo>
                  <a:lnTo>
                    <a:pt x="282" y="12"/>
                  </a:lnTo>
                  <a:lnTo>
                    <a:pt x="285" y="12"/>
                  </a:lnTo>
                  <a:lnTo>
                    <a:pt x="289" y="8"/>
                  </a:lnTo>
                  <a:lnTo>
                    <a:pt x="289" y="8"/>
                  </a:lnTo>
                  <a:lnTo>
                    <a:pt x="293" y="8"/>
                  </a:lnTo>
                  <a:lnTo>
                    <a:pt x="293" y="8"/>
                  </a:lnTo>
                  <a:lnTo>
                    <a:pt x="296" y="12"/>
                  </a:lnTo>
                  <a:lnTo>
                    <a:pt x="300" y="15"/>
                  </a:lnTo>
                  <a:lnTo>
                    <a:pt x="300" y="15"/>
                  </a:lnTo>
                  <a:lnTo>
                    <a:pt x="304" y="15"/>
                  </a:lnTo>
                  <a:lnTo>
                    <a:pt x="304" y="19"/>
                  </a:lnTo>
                  <a:lnTo>
                    <a:pt x="308" y="19"/>
                  </a:lnTo>
                  <a:lnTo>
                    <a:pt x="308" y="23"/>
                  </a:lnTo>
                  <a:lnTo>
                    <a:pt x="308" y="23"/>
                  </a:lnTo>
                  <a:lnTo>
                    <a:pt x="308" y="26"/>
                  </a:lnTo>
                  <a:lnTo>
                    <a:pt x="311" y="26"/>
                  </a:lnTo>
                  <a:lnTo>
                    <a:pt x="315" y="26"/>
                  </a:lnTo>
                  <a:lnTo>
                    <a:pt x="315" y="26"/>
                  </a:lnTo>
                  <a:lnTo>
                    <a:pt x="315" y="30"/>
                  </a:lnTo>
                  <a:lnTo>
                    <a:pt x="311" y="30"/>
                  </a:lnTo>
                  <a:lnTo>
                    <a:pt x="311" y="34"/>
                  </a:lnTo>
                  <a:lnTo>
                    <a:pt x="311" y="41"/>
                  </a:lnTo>
                  <a:lnTo>
                    <a:pt x="311" y="45"/>
                  </a:lnTo>
                  <a:lnTo>
                    <a:pt x="311" y="45"/>
                  </a:lnTo>
                  <a:lnTo>
                    <a:pt x="315" y="49"/>
                  </a:lnTo>
                  <a:lnTo>
                    <a:pt x="315" y="49"/>
                  </a:lnTo>
                  <a:lnTo>
                    <a:pt x="315" y="52"/>
                  </a:lnTo>
                  <a:lnTo>
                    <a:pt x="308" y="60"/>
                  </a:lnTo>
                  <a:lnTo>
                    <a:pt x="300" y="67"/>
                  </a:lnTo>
                  <a:lnTo>
                    <a:pt x="300" y="67"/>
                  </a:lnTo>
                  <a:lnTo>
                    <a:pt x="293" y="78"/>
                  </a:lnTo>
                  <a:lnTo>
                    <a:pt x="293" y="82"/>
                  </a:lnTo>
                  <a:lnTo>
                    <a:pt x="293" y="86"/>
                  </a:lnTo>
                  <a:lnTo>
                    <a:pt x="293" y="90"/>
                  </a:lnTo>
                  <a:lnTo>
                    <a:pt x="289" y="97"/>
                  </a:lnTo>
                  <a:lnTo>
                    <a:pt x="289" y="101"/>
                  </a:lnTo>
                  <a:lnTo>
                    <a:pt x="285" y="104"/>
                  </a:lnTo>
                  <a:lnTo>
                    <a:pt x="282" y="104"/>
                  </a:lnTo>
                  <a:lnTo>
                    <a:pt x="282" y="115"/>
                  </a:lnTo>
                  <a:lnTo>
                    <a:pt x="282" y="119"/>
                  </a:lnTo>
                  <a:lnTo>
                    <a:pt x="282" y="123"/>
                  </a:lnTo>
                  <a:lnTo>
                    <a:pt x="282" y="127"/>
                  </a:lnTo>
                  <a:lnTo>
                    <a:pt x="282" y="130"/>
                  </a:lnTo>
                  <a:lnTo>
                    <a:pt x="289" y="160"/>
                  </a:lnTo>
                  <a:lnTo>
                    <a:pt x="293" y="179"/>
                  </a:lnTo>
                  <a:lnTo>
                    <a:pt x="304" y="190"/>
                  </a:lnTo>
                  <a:lnTo>
                    <a:pt x="308" y="205"/>
                  </a:lnTo>
                  <a:lnTo>
                    <a:pt x="304" y="201"/>
                  </a:lnTo>
                  <a:lnTo>
                    <a:pt x="278" y="208"/>
                  </a:lnTo>
                  <a:lnTo>
                    <a:pt x="271" y="219"/>
                  </a:lnTo>
                  <a:lnTo>
                    <a:pt x="271" y="223"/>
                  </a:lnTo>
                  <a:lnTo>
                    <a:pt x="274" y="223"/>
                  </a:lnTo>
                  <a:lnTo>
                    <a:pt x="274" y="227"/>
                  </a:lnTo>
                  <a:lnTo>
                    <a:pt x="274" y="227"/>
                  </a:lnTo>
                  <a:lnTo>
                    <a:pt x="274" y="227"/>
                  </a:lnTo>
                  <a:lnTo>
                    <a:pt x="274" y="230"/>
                  </a:lnTo>
                  <a:lnTo>
                    <a:pt x="274" y="230"/>
                  </a:lnTo>
                  <a:lnTo>
                    <a:pt x="274" y="234"/>
                  </a:lnTo>
                  <a:lnTo>
                    <a:pt x="274" y="238"/>
                  </a:lnTo>
                  <a:lnTo>
                    <a:pt x="274" y="238"/>
                  </a:lnTo>
                  <a:lnTo>
                    <a:pt x="274" y="238"/>
                  </a:lnTo>
                  <a:lnTo>
                    <a:pt x="271" y="242"/>
                  </a:lnTo>
                  <a:lnTo>
                    <a:pt x="271" y="242"/>
                  </a:lnTo>
                  <a:lnTo>
                    <a:pt x="271" y="245"/>
                  </a:lnTo>
                  <a:lnTo>
                    <a:pt x="271" y="253"/>
                  </a:lnTo>
                  <a:lnTo>
                    <a:pt x="271" y="256"/>
                  </a:lnTo>
                  <a:lnTo>
                    <a:pt x="271" y="260"/>
                  </a:lnTo>
                  <a:lnTo>
                    <a:pt x="274" y="264"/>
                  </a:lnTo>
                  <a:lnTo>
                    <a:pt x="278" y="264"/>
                  </a:lnTo>
                  <a:lnTo>
                    <a:pt x="278" y="268"/>
                  </a:lnTo>
                  <a:lnTo>
                    <a:pt x="285" y="268"/>
                  </a:lnTo>
                  <a:lnTo>
                    <a:pt x="285" y="268"/>
                  </a:lnTo>
                  <a:lnTo>
                    <a:pt x="285" y="264"/>
                  </a:lnTo>
                  <a:lnTo>
                    <a:pt x="285" y="264"/>
                  </a:lnTo>
                  <a:lnTo>
                    <a:pt x="289" y="264"/>
                  </a:lnTo>
                  <a:lnTo>
                    <a:pt x="289" y="264"/>
                  </a:lnTo>
                  <a:lnTo>
                    <a:pt x="293" y="279"/>
                  </a:lnTo>
                  <a:lnTo>
                    <a:pt x="289" y="282"/>
                  </a:lnTo>
                  <a:lnTo>
                    <a:pt x="289" y="282"/>
                  </a:lnTo>
                  <a:lnTo>
                    <a:pt x="289" y="279"/>
                  </a:lnTo>
                  <a:lnTo>
                    <a:pt x="285" y="279"/>
                  </a:lnTo>
                  <a:lnTo>
                    <a:pt x="285" y="279"/>
                  </a:lnTo>
                  <a:lnTo>
                    <a:pt x="282" y="282"/>
                  </a:lnTo>
                  <a:lnTo>
                    <a:pt x="278" y="282"/>
                  </a:lnTo>
                  <a:lnTo>
                    <a:pt x="274" y="279"/>
                  </a:lnTo>
                  <a:lnTo>
                    <a:pt x="271" y="275"/>
                  </a:lnTo>
                  <a:lnTo>
                    <a:pt x="271" y="271"/>
                  </a:lnTo>
                  <a:lnTo>
                    <a:pt x="267" y="268"/>
                  </a:lnTo>
                  <a:lnTo>
                    <a:pt x="263" y="268"/>
                  </a:lnTo>
                  <a:lnTo>
                    <a:pt x="256" y="264"/>
                  </a:lnTo>
                  <a:lnTo>
                    <a:pt x="252" y="264"/>
                  </a:lnTo>
                  <a:lnTo>
                    <a:pt x="252" y="260"/>
                  </a:lnTo>
                  <a:lnTo>
                    <a:pt x="248" y="256"/>
                  </a:lnTo>
                  <a:lnTo>
                    <a:pt x="248" y="253"/>
                  </a:lnTo>
                  <a:lnTo>
                    <a:pt x="248" y="253"/>
                  </a:lnTo>
                  <a:lnTo>
                    <a:pt x="245" y="253"/>
                  </a:lnTo>
                  <a:lnTo>
                    <a:pt x="245" y="253"/>
                  </a:lnTo>
                  <a:lnTo>
                    <a:pt x="241" y="256"/>
                  </a:lnTo>
                  <a:lnTo>
                    <a:pt x="241" y="260"/>
                  </a:lnTo>
                  <a:lnTo>
                    <a:pt x="237" y="260"/>
                  </a:lnTo>
                  <a:lnTo>
                    <a:pt x="234" y="260"/>
                  </a:lnTo>
                  <a:lnTo>
                    <a:pt x="234" y="260"/>
                  </a:lnTo>
                  <a:lnTo>
                    <a:pt x="230" y="260"/>
                  </a:lnTo>
                  <a:lnTo>
                    <a:pt x="226" y="260"/>
                  </a:lnTo>
                  <a:lnTo>
                    <a:pt x="222" y="256"/>
                  </a:lnTo>
                  <a:lnTo>
                    <a:pt x="222" y="256"/>
                  </a:lnTo>
                  <a:lnTo>
                    <a:pt x="219" y="256"/>
                  </a:lnTo>
                  <a:lnTo>
                    <a:pt x="219" y="256"/>
                  </a:lnTo>
                  <a:lnTo>
                    <a:pt x="219" y="253"/>
                  </a:lnTo>
                  <a:lnTo>
                    <a:pt x="219" y="253"/>
                  </a:lnTo>
                  <a:lnTo>
                    <a:pt x="215" y="249"/>
                  </a:lnTo>
                  <a:lnTo>
                    <a:pt x="215" y="249"/>
                  </a:lnTo>
                  <a:lnTo>
                    <a:pt x="215" y="249"/>
                  </a:lnTo>
                  <a:lnTo>
                    <a:pt x="211" y="249"/>
                  </a:lnTo>
                  <a:lnTo>
                    <a:pt x="211" y="249"/>
                  </a:lnTo>
                  <a:lnTo>
                    <a:pt x="208" y="249"/>
                  </a:lnTo>
                  <a:lnTo>
                    <a:pt x="204" y="249"/>
                  </a:lnTo>
                  <a:lnTo>
                    <a:pt x="204" y="253"/>
                  </a:lnTo>
                  <a:lnTo>
                    <a:pt x="204" y="253"/>
                  </a:lnTo>
                  <a:lnTo>
                    <a:pt x="204" y="253"/>
                  </a:lnTo>
                  <a:lnTo>
                    <a:pt x="200" y="249"/>
                  </a:lnTo>
                  <a:lnTo>
                    <a:pt x="200" y="249"/>
                  </a:lnTo>
                  <a:lnTo>
                    <a:pt x="200" y="245"/>
                  </a:lnTo>
                  <a:lnTo>
                    <a:pt x="196" y="245"/>
                  </a:lnTo>
                  <a:lnTo>
                    <a:pt x="196" y="245"/>
                  </a:lnTo>
                  <a:lnTo>
                    <a:pt x="196" y="245"/>
                  </a:lnTo>
                  <a:lnTo>
                    <a:pt x="193" y="245"/>
                  </a:lnTo>
                  <a:lnTo>
                    <a:pt x="189" y="245"/>
                  </a:lnTo>
                  <a:lnTo>
                    <a:pt x="185" y="249"/>
                  </a:lnTo>
                  <a:lnTo>
                    <a:pt x="185" y="249"/>
                  </a:lnTo>
                  <a:lnTo>
                    <a:pt x="182" y="249"/>
                  </a:lnTo>
                  <a:lnTo>
                    <a:pt x="182" y="249"/>
                  </a:lnTo>
                  <a:lnTo>
                    <a:pt x="178" y="249"/>
                  </a:lnTo>
                  <a:lnTo>
                    <a:pt x="174" y="249"/>
                  </a:lnTo>
                  <a:lnTo>
                    <a:pt x="174" y="245"/>
                  </a:lnTo>
                  <a:lnTo>
                    <a:pt x="171" y="245"/>
                  </a:lnTo>
                  <a:lnTo>
                    <a:pt x="171" y="245"/>
                  </a:lnTo>
                  <a:lnTo>
                    <a:pt x="171" y="249"/>
                  </a:lnTo>
                  <a:lnTo>
                    <a:pt x="171" y="249"/>
                  </a:lnTo>
                  <a:lnTo>
                    <a:pt x="167" y="249"/>
                  </a:lnTo>
                  <a:lnTo>
                    <a:pt x="167" y="249"/>
                  </a:lnTo>
                  <a:lnTo>
                    <a:pt x="167" y="245"/>
                  </a:lnTo>
                  <a:lnTo>
                    <a:pt x="167" y="245"/>
                  </a:lnTo>
                  <a:lnTo>
                    <a:pt x="167" y="242"/>
                  </a:lnTo>
                  <a:lnTo>
                    <a:pt x="167" y="242"/>
                  </a:lnTo>
                  <a:lnTo>
                    <a:pt x="167" y="238"/>
                  </a:lnTo>
                  <a:lnTo>
                    <a:pt x="167" y="238"/>
                  </a:lnTo>
                  <a:lnTo>
                    <a:pt x="167" y="234"/>
                  </a:lnTo>
                  <a:lnTo>
                    <a:pt x="167" y="234"/>
                  </a:lnTo>
                  <a:lnTo>
                    <a:pt x="163" y="230"/>
                  </a:lnTo>
                  <a:lnTo>
                    <a:pt x="163" y="230"/>
                  </a:lnTo>
                  <a:lnTo>
                    <a:pt x="167" y="227"/>
                  </a:lnTo>
                  <a:lnTo>
                    <a:pt x="163" y="227"/>
                  </a:lnTo>
                  <a:lnTo>
                    <a:pt x="163" y="227"/>
                  </a:lnTo>
                  <a:lnTo>
                    <a:pt x="163" y="223"/>
                  </a:lnTo>
                  <a:lnTo>
                    <a:pt x="163" y="223"/>
                  </a:lnTo>
                  <a:lnTo>
                    <a:pt x="163" y="223"/>
                  </a:lnTo>
                  <a:lnTo>
                    <a:pt x="159" y="219"/>
                  </a:lnTo>
                  <a:lnTo>
                    <a:pt x="159" y="219"/>
                  </a:lnTo>
                  <a:lnTo>
                    <a:pt x="159" y="216"/>
                  </a:lnTo>
                  <a:lnTo>
                    <a:pt x="159" y="216"/>
                  </a:lnTo>
                  <a:lnTo>
                    <a:pt x="159" y="208"/>
                  </a:lnTo>
                  <a:lnTo>
                    <a:pt x="159" y="208"/>
                  </a:lnTo>
                  <a:lnTo>
                    <a:pt x="159" y="205"/>
                  </a:lnTo>
                  <a:lnTo>
                    <a:pt x="159" y="205"/>
                  </a:lnTo>
                  <a:lnTo>
                    <a:pt x="159" y="205"/>
                  </a:lnTo>
                  <a:lnTo>
                    <a:pt x="159" y="201"/>
                  </a:lnTo>
                  <a:lnTo>
                    <a:pt x="159" y="197"/>
                  </a:lnTo>
                  <a:lnTo>
                    <a:pt x="159" y="197"/>
                  </a:lnTo>
                  <a:lnTo>
                    <a:pt x="159" y="193"/>
                  </a:lnTo>
                  <a:lnTo>
                    <a:pt x="159" y="190"/>
                  </a:lnTo>
                  <a:lnTo>
                    <a:pt x="159" y="190"/>
                  </a:lnTo>
                  <a:lnTo>
                    <a:pt x="141" y="190"/>
                  </a:lnTo>
                  <a:lnTo>
                    <a:pt x="141" y="186"/>
                  </a:lnTo>
                  <a:lnTo>
                    <a:pt x="141" y="186"/>
                  </a:lnTo>
                  <a:lnTo>
                    <a:pt x="141" y="182"/>
                  </a:lnTo>
                  <a:lnTo>
                    <a:pt x="137" y="182"/>
                  </a:lnTo>
                  <a:lnTo>
                    <a:pt x="137" y="186"/>
                  </a:lnTo>
                  <a:lnTo>
                    <a:pt x="122" y="186"/>
                  </a:lnTo>
                  <a:lnTo>
                    <a:pt x="122" y="190"/>
                  </a:lnTo>
                  <a:lnTo>
                    <a:pt x="119" y="190"/>
                  </a:lnTo>
                  <a:lnTo>
                    <a:pt x="119" y="193"/>
                  </a:lnTo>
                  <a:lnTo>
                    <a:pt x="119" y="193"/>
                  </a:lnTo>
                  <a:lnTo>
                    <a:pt x="119" y="197"/>
                  </a:lnTo>
                  <a:lnTo>
                    <a:pt x="108" y="201"/>
                  </a:lnTo>
                  <a:lnTo>
                    <a:pt x="104" y="201"/>
                  </a:lnTo>
                  <a:lnTo>
                    <a:pt x="100" y="201"/>
                  </a:lnTo>
                  <a:lnTo>
                    <a:pt x="97" y="201"/>
                  </a:lnTo>
                  <a:lnTo>
                    <a:pt x="93" y="201"/>
                  </a:lnTo>
                  <a:lnTo>
                    <a:pt x="89" y="201"/>
                  </a:lnTo>
                  <a:lnTo>
                    <a:pt x="89" y="201"/>
                  </a:lnTo>
                  <a:lnTo>
                    <a:pt x="85" y="193"/>
                  </a:lnTo>
                  <a:lnTo>
                    <a:pt x="85" y="193"/>
                  </a:lnTo>
                  <a:lnTo>
                    <a:pt x="82" y="190"/>
                  </a:lnTo>
                  <a:lnTo>
                    <a:pt x="82" y="190"/>
                  </a:lnTo>
                  <a:lnTo>
                    <a:pt x="82" y="186"/>
                  </a:lnTo>
                  <a:lnTo>
                    <a:pt x="82" y="186"/>
                  </a:lnTo>
                  <a:lnTo>
                    <a:pt x="82" y="182"/>
                  </a:lnTo>
                  <a:lnTo>
                    <a:pt x="78" y="179"/>
                  </a:lnTo>
                  <a:lnTo>
                    <a:pt x="78" y="179"/>
                  </a:lnTo>
                  <a:lnTo>
                    <a:pt x="78" y="175"/>
                  </a:lnTo>
                  <a:lnTo>
                    <a:pt x="78" y="175"/>
                  </a:lnTo>
                  <a:lnTo>
                    <a:pt x="78" y="171"/>
                  </a:lnTo>
                  <a:lnTo>
                    <a:pt x="78" y="171"/>
                  </a:lnTo>
                  <a:lnTo>
                    <a:pt x="78" y="171"/>
                  </a:lnTo>
                  <a:lnTo>
                    <a:pt x="78" y="167"/>
                  </a:lnTo>
                  <a:lnTo>
                    <a:pt x="59" y="167"/>
                  </a:lnTo>
                  <a:lnTo>
                    <a:pt x="48" y="167"/>
                  </a:lnTo>
                  <a:lnTo>
                    <a:pt x="41" y="167"/>
                  </a:lnTo>
                  <a:lnTo>
                    <a:pt x="37" y="167"/>
                  </a:lnTo>
                  <a:lnTo>
                    <a:pt x="34" y="167"/>
                  </a:lnTo>
                  <a:lnTo>
                    <a:pt x="30" y="167"/>
                  </a:lnTo>
                  <a:lnTo>
                    <a:pt x="26" y="167"/>
                  </a:lnTo>
                  <a:lnTo>
                    <a:pt x="22" y="167"/>
                  </a:lnTo>
                  <a:lnTo>
                    <a:pt x="22" y="167"/>
                  </a:lnTo>
                  <a:lnTo>
                    <a:pt x="19" y="167"/>
                  </a:lnTo>
                  <a:lnTo>
                    <a:pt x="15" y="167"/>
                  </a:lnTo>
                  <a:lnTo>
                    <a:pt x="11" y="167"/>
                  </a:lnTo>
                  <a:lnTo>
                    <a:pt x="11" y="171"/>
                  </a:lnTo>
                  <a:lnTo>
                    <a:pt x="11" y="171"/>
                  </a:lnTo>
                  <a:lnTo>
                    <a:pt x="11" y="171"/>
                  </a:lnTo>
                  <a:lnTo>
                    <a:pt x="11" y="171"/>
                  </a:lnTo>
                  <a:lnTo>
                    <a:pt x="8" y="171"/>
                  </a:lnTo>
                  <a:lnTo>
                    <a:pt x="8" y="171"/>
                  </a:lnTo>
                  <a:lnTo>
                    <a:pt x="8" y="167"/>
                  </a:lnTo>
                  <a:lnTo>
                    <a:pt x="4" y="167"/>
                  </a:lnTo>
                  <a:lnTo>
                    <a:pt x="0" y="16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47" name="Freeform 142"/>
            <p:cNvSpPr>
              <a:spLocks/>
            </p:cNvSpPr>
            <p:nvPr/>
          </p:nvSpPr>
          <p:spPr bwMode="auto">
            <a:xfrm>
              <a:off x="4983940" y="3357384"/>
              <a:ext cx="66905" cy="153109"/>
            </a:xfrm>
            <a:custGeom>
              <a:avLst/>
              <a:gdLst>
                <a:gd name="T0" fmla="*/ 4 w 52"/>
                <a:gd name="T1" fmla="*/ 0 h 119"/>
                <a:gd name="T2" fmla="*/ 7 w 52"/>
                <a:gd name="T3" fmla="*/ 4 h 119"/>
                <a:gd name="T4" fmla="*/ 11 w 52"/>
                <a:gd name="T5" fmla="*/ 4 h 119"/>
                <a:gd name="T6" fmla="*/ 15 w 52"/>
                <a:gd name="T7" fmla="*/ 4 h 119"/>
                <a:gd name="T8" fmla="*/ 15 w 52"/>
                <a:gd name="T9" fmla="*/ 4 h 119"/>
                <a:gd name="T10" fmla="*/ 18 w 52"/>
                <a:gd name="T11" fmla="*/ 8 h 119"/>
                <a:gd name="T12" fmla="*/ 26 w 52"/>
                <a:gd name="T13" fmla="*/ 15 h 119"/>
                <a:gd name="T14" fmla="*/ 26 w 52"/>
                <a:gd name="T15" fmla="*/ 45 h 119"/>
                <a:gd name="T16" fmla="*/ 26 w 52"/>
                <a:gd name="T17" fmla="*/ 60 h 119"/>
                <a:gd name="T18" fmla="*/ 33 w 52"/>
                <a:gd name="T19" fmla="*/ 63 h 119"/>
                <a:gd name="T20" fmla="*/ 37 w 52"/>
                <a:gd name="T21" fmla="*/ 67 h 119"/>
                <a:gd name="T22" fmla="*/ 44 w 52"/>
                <a:gd name="T23" fmla="*/ 75 h 119"/>
                <a:gd name="T24" fmla="*/ 48 w 52"/>
                <a:gd name="T25" fmla="*/ 82 h 119"/>
                <a:gd name="T26" fmla="*/ 52 w 52"/>
                <a:gd name="T27" fmla="*/ 86 h 119"/>
                <a:gd name="T28" fmla="*/ 48 w 52"/>
                <a:gd name="T29" fmla="*/ 89 h 119"/>
                <a:gd name="T30" fmla="*/ 44 w 52"/>
                <a:gd name="T31" fmla="*/ 89 h 119"/>
                <a:gd name="T32" fmla="*/ 44 w 52"/>
                <a:gd name="T33" fmla="*/ 93 h 119"/>
                <a:gd name="T34" fmla="*/ 48 w 52"/>
                <a:gd name="T35" fmla="*/ 100 h 119"/>
                <a:gd name="T36" fmla="*/ 44 w 52"/>
                <a:gd name="T37" fmla="*/ 104 h 119"/>
                <a:gd name="T38" fmla="*/ 41 w 52"/>
                <a:gd name="T39" fmla="*/ 108 h 119"/>
                <a:gd name="T40" fmla="*/ 37 w 52"/>
                <a:gd name="T41" fmla="*/ 115 h 119"/>
                <a:gd name="T42" fmla="*/ 37 w 52"/>
                <a:gd name="T43" fmla="*/ 119 h 119"/>
                <a:gd name="T44" fmla="*/ 33 w 52"/>
                <a:gd name="T45" fmla="*/ 119 h 119"/>
                <a:gd name="T46" fmla="*/ 33 w 52"/>
                <a:gd name="T47" fmla="*/ 115 h 119"/>
                <a:gd name="T48" fmla="*/ 30 w 52"/>
                <a:gd name="T49" fmla="*/ 112 h 119"/>
                <a:gd name="T50" fmla="*/ 22 w 52"/>
                <a:gd name="T51" fmla="*/ 108 h 119"/>
                <a:gd name="T52" fmla="*/ 22 w 52"/>
                <a:gd name="T53" fmla="*/ 100 h 119"/>
                <a:gd name="T54" fmla="*/ 22 w 52"/>
                <a:gd name="T55" fmla="*/ 97 h 119"/>
                <a:gd name="T56" fmla="*/ 26 w 52"/>
                <a:gd name="T57" fmla="*/ 89 h 119"/>
                <a:gd name="T58" fmla="*/ 30 w 52"/>
                <a:gd name="T59" fmla="*/ 82 h 119"/>
                <a:gd name="T60" fmla="*/ 22 w 52"/>
                <a:gd name="T61" fmla="*/ 78 h 119"/>
                <a:gd name="T62" fmla="*/ 18 w 52"/>
                <a:gd name="T63" fmla="*/ 78 h 119"/>
                <a:gd name="T64" fmla="*/ 15 w 52"/>
                <a:gd name="T65" fmla="*/ 78 h 119"/>
                <a:gd name="T66" fmla="*/ 11 w 52"/>
                <a:gd name="T67" fmla="*/ 78 h 119"/>
                <a:gd name="T68" fmla="*/ 7 w 52"/>
                <a:gd name="T69" fmla="*/ 75 h 119"/>
                <a:gd name="T70" fmla="*/ 4 w 52"/>
                <a:gd name="T71" fmla="*/ 75 h 119"/>
                <a:gd name="T72" fmla="*/ 0 w 52"/>
                <a:gd name="T73" fmla="*/ 67 h 119"/>
                <a:gd name="T74" fmla="*/ 0 w 52"/>
                <a:gd name="T75" fmla="*/ 63 h 119"/>
                <a:gd name="T76" fmla="*/ 4 w 52"/>
                <a:gd name="T77" fmla="*/ 60 h 119"/>
                <a:gd name="T78" fmla="*/ 4 w 52"/>
                <a:gd name="T79" fmla="*/ 56 h 119"/>
                <a:gd name="T80" fmla="*/ 4 w 52"/>
                <a:gd name="T81" fmla="*/ 56 h 119"/>
                <a:gd name="T82" fmla="*/ 7 w 52"/>
                <a:gd name="T83" fmla="*/ 52 h 119"/>
                <a:gd name="T84" fmla="*/ 11 w 52"/>
                <a:gd name="T85" fmla="*/ 49 h 119"/>
                <a:gd name="T86" fmla="*/ 11 w 52"/>
                <a:gd name="T87" fmla="*/ 49 h 119"/>
                <a:gd name="T88" fmla="*/ 11 w 52"/>
                <a:gd name="T89" fmla="*/ 45 h 119"/>
                <a:gd name="T90" fmla="*/ 11 w 52"/>
                <a:gd name="T91" fmla="*/ 41 h 119"/>
                <a:gd name="T92" fmla="*/ 7 w 52"/>
                <a:gd name="T93" fmla="*/ 37 h 119"/>
                <a:gd name="T94" fmla="*/ 11 w 52"/>
                <a:gd name="T95" fmla="*/ 34 h 119"/>
                <a:gd name="T96" fmla="*/ 7 w 52"/>
                <a:gd name="T97" fmla="*/ 30 h 119"/>
                <a:gd name="T98" fmla="*/ 11 w 52"/>
                <a:gd name="T99" fmla="*/ 23 h 119"/>
                <a:gd name="T100" fmla="*/ 15 w 52"/>
                <a:gd name="T101" fmla="*/ 23 h 119"/>
                <a:gd name="T102" fmla="*/ 11 w 52"/>
                <a:gd name="T103" fmla="*/ 15 h 119"/>
                <a:gd name="T104" fmla="*/ 7 w 52"/>
                <a:gd name="T105" fmla="*/ 11 h 119"/>
                <a:gd name="T106" fmla="*/ 11 w 52"/>
                <a:gd name="T107" fmla="*/ 8 h 119"/>
                <a:gd name="T108" fmla="*/ 7 w 52"/>
                <a:gd name="T109" fmla="*/ 8 h 119"/>
                <a:gd name="T110" fmla="*/ 4 w 52"/>
                <a:gd name="T111" fmla="*/ 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 h="119">
                  <a:moveTo>
                    <a:pt x="4" y="0"/>
                  </a:moveTo>
                  <a:lnTo>
                    <a:pt x="4" y="0"/>
                  </a:lnTo>
                  <a:lnTo>
                    <a:pt x="7" y="0"/>
                  </a:lnTo>
                  <a:lnTo>
                    <a:pt x="7" y="4"/>
                  </a:lnTo>
                  <a:lnTo>
                    <a:pt x="11" y="4"/>
                  </a:lnTo>
                  <a:lnTo>
                    <a:pt x="11" y="4"/>
                  </a:lnTo>
                  <a:lnTo>
                    <a:pt x="11" y="4"/>
                  </a:lnTo>
                  <a:lnTo>
                    <a:pt x="15" y="4"/>
                  </a:lnTo>
                  <a:lnTo>
                    <a:pt x="15" y="4"/>
                  </a:lnTo>
                  <a:lnTo>
                    <a:pt x="15" y="4"/>
                  </a:lnTo>
                  <a:lnTo>
                    <a:pt x="15" y="4"/>
                  </a:lnTo>
                  <a:lnTo>
                    <a:pt x="18" y="8"/>
                  </a:lnTo>
                  <a:lnTo>
                    <a:pt x="18" y="8"/>
                  </a:lnTo>
                  <a:lnTo>
                    <a:pt x="26" y="15"/>
                  </a:lnTo>
                  <a:lnTo>
                    <a:pt x="26" y="19"/>
                  </a:lnTo>
                  <a:lnTo>
                    <a:pt x="26" y="45"/>
                  </a:lnTo>
                  <a:lnTo>
                    <a:pt x="26" y="49"/>
                  </a:lnTo>
                  <a:lnTo>
                    <a:pt x="26" y="60"/>
                  </a:lnTo>
                  <a:lnTo>
                    <a:pt x="33" y="63"/>
                  </a:lnTo>
                  <a:lnTo>
                    <a:pt x="33" y="63"/>
                  </a:lnTo>
                  <a:lnTo>
                    <a:pt x="37" y="67"/>
                  </a:lnTo>
                  <a:lnTo>
                    <a:pt x="37" y="67"/>
                  </a:lnTo>
                  <a:lnTo>
                    <a:pt x="44" y="71"/>
                  </a:lnTo>
                  <a:lnTo>
                    <a:pt x="44" y="75"/>
                  </a:lnTo>
                  <a:lnTo>
                    <a:pt x="48" y="78"/>
                  </a:lnTo>
                  <a:lnTo>
                    <a:pt x="48" y="82"/>
                  </a:lnTo>
                  <a:lnTo>
                    <a:pt x="52" y="86"/>
                  </a:lnTo>
                  <a:lnTo>
                    <a:pt x="52" y="86"/>
                  </a:lnTo>
                  <a:lnTo>
                    <a:pt x="48" y="86"/>
                  </a:lnTo>
                  <a:lnTo>
                    <a:pt x="48" y="89"/>
                  </a:lnTo>
                  <a:lnTo>
                    <a:pt x="48" y="89"/>
                  </a:lnTo>
                  <a:lnTo>
                    <a:pt x="44" y="89"/>
                  </a:lnTo>
                  <a:lnTo>
                    <a:pt x="48" y="89"/>
                  </a:lnTo>
                  <a:lnTo>
                    <a:pt x="44" y="93"/>
                  </a:lnTo>
                  <a:lnTo>
                    <a:pt x="48" y="93"/>
                  </a:lnTo>
                  <a:lnTo>
                    <a:pt x="48" y="100"/>
                  </a:lnTo>
                  <a:lnTo>
                    <a:pt x="48" y="100"/>
                  </a:lnTo>
                  <a:lnTo>
                    <a:pt x="44" y="104"/>
                  </a:lnTo>
                  <a:lnTo>
                    <a:pt x="41" y="104"/>
                  </a:lnTo>
                  <a:lnTo>
                    <a:pt x="41" y="108"/>
                  </a:lnTo>
                  <a:lnTo>
                    <a:pt x="41" y="112"/>
                  </a:lnTo>
                  <a:lnTo>
                    <a:pt x="37" y="115"/>
                  </a:lnTo>
                  <a:lnTo>
                    <a:pt x="37" y="119"/>
                  </a:lnTo>
                  <a:lnTo>
                    <a:pt x="37" y="119"/>
                  </a:lnTo>
                  <a:lnTo>
                    <a:pt x="33" y="119"/>
                  </a:lnTo>
                  <a:lnTo>
                    <a:pt x="33" y="119"/>
                  </a:lnTo>
                  <a:lnTo>
                    <a:pt x="33" y="115"/>
                  </a:lnTo>
                  <a:lnTo>
                    <a:pt x="33" y="115"/>
                  </a:lnTo>
                  <a:lnTo>
                    <a:pt x="30" y="112"/>
                  </a:lnTo>
                  <a:lnTo>
                    <a:pt x="30" y="112"/>
                  </a:lnTo>
                  <a:lnTo>
                    <a:pt x="26" y="108"/>
                  </a:lnTo>
                  <a:lnTo>
                    <a:pt x="22" y="108"/>
                  </a:lnTo>
                  <a:lnTo>
                    <a:pt x="22" y="104"/>
                  </a:lnTo>
                  <a:lnTo>
                    <a:pt x="22" y="100"/>
                  </a:lnTo>
                  <a:lnTo>
                    <a:pt x="22" y="97"/>
                  </a:lnTo>
                  <a:lnTo>
                    <a:pt x="22" y="97"/>
                  </a:lnTo>
                  <a:lnTo>
                    <a:pt x="22" y="93"/>
                  </a:lnTo>
                  <a:lnTo>
                    <a:pt x="26" y="89"/>
                  </a:lnTo>
                  <a:lnTo>
                    <a:pt x="30" y="86"/>
                  </a:lnTo>
                  <a:lnTo>
                    <a:pt x="30" y="82"/>
                  </a:lnTo>
                  <a:lnTo>
                    <a:pt x="26" y="78"/>
                  </a:lnTo>
                  <a:lnTo>
                    <a:pt x="22" y="78"/>
                  </a:lnTo>
                  <a:lnTo>
                    <a:pt x="18" y="78"/>
                  </a:lnTo>
                  <a:lnTo>
                    <a:pt x="18" y="78"/>
                  </a:lnTo>
                  <a:lnTo>
                    <a:pt x="15" y="78"/>
                  </a:lnTo>
                  <a:lnTo>
                    <a:pt x="15" y="78"/>
                  </a:lnTo>
                  <a:lnTo>
                    <a:pt x="11" y="78"/>
                  </a:lnTo>
                  <a:lnTo>
                    <a:pt x="11" y="78"/>
                  </a:lnTo>
                  <a:lnTo>
                    <a:pt x="11" y="75"/>
                  </a:lnTo>
                  <a:lnTo>
                    <a:pt x="7" y="75"/>
                  </a:lnTo>
                  <a:lnTo>
                    <a:pt x="7" y="71"/>
                  </a:lnTo>
                  <a:lnTo>
                    <a:pt x="4" y="75"/>
                  </a:lnTo>
                  <a:lnTo>
                    <a:pt x="4" y="71"/>
                  </a:lnTo>
                  <a:lnTo>
                    <a:pt x="0" y="67"/>
                  </a:lnTo>
                  <a:lnTo>
                    <a:pt x="0" y="67"/>
                  </a:lnTo>
                  <a:lnTo>
                    <a:pt x="0" y="63"/>
                  </a:lnTo>
                  <a:lnTo>
                    <a:pt x="0" y="63"/>
                  </a:lnTo>
                  <a:lnTo>
                    <a:pt x="4" y="60"/>
                  </a:lnTo>
                  <a:lnTo>
                    <a:pt x="4" y="60"/>
                  </a:lnTo>
                  <a:lnTo>
                    <a:pt x="4" y="56"/>
                  </a:lnTo>
                  <a:lnTo>
                    <a:pt x="4" y="56"/>
                  </a:lnTo>
                  <a:lnTo>
                    <a:pt x="4" y="56"/>
                  </a:lnTo>
                  <a:lnTo>
                    <a:pt x="4" y="52"/>
                  </a:lnTo>
                  <a:lnTo>
                    <a:pt x="7" y="52"/>
                  </a:lnTo>
                  <a:lnTo>
                    <a:pt x="11" y="49"/>
                  </a:lnTo>
                  <a:lnTo>
                    <a:pt x="11" y="49"/>
                  </a:lnTo>
                  <a:lnTo>
                    <a:pt x="11" y="49"/>
                  </a:lnTo>
                  <a:lnTo>
                    <a:pt x="11" y="49"/>
                  </a:lnTo>
                  <a:lnTo>
                    <a:pt x="11" y="45"/>
                  </a:lnTo>
                  <a:lnTo>
                    <a:pt x="11" y="45"/>
                  </a:lnTo>
                  <a:lnTo>
                    <a:pt x="7" y="41"/>
                  </a:lnTo>
                  <a:lnTo>
                    <a:pt x="11" y="41"/>
                  </a:lnTo>
                  <a:lnTo>
                    <a:pt x="11" y="41"/>
                  </a:lnTo>
                  <a:lnTo>
                    <a:pt x="7" y="37"/>
                  </a:lnTo>
                  <a:lnTo>
                    <a:pt x="11" y="37"/>
                  </a:lnTo>
                  <a:lnTo>
                    <a:pt x="11" y="34"/>
                  </a:lnTo>
                  <a:lnTo>
                    <a:pt x="11" y="34"/>
                  </a:lnTo>
                  <a:lnTo>
                    <a:pt x="7" y="30"/>
                  </a:lnTo>
                  <a:lnTo>
                    <a:pt x="7" y="26"/>
                  </a:lnTo>
                  <a:lnTo>
                    <a:pt x="11" y="23"/>
                  </a:lnTo>
                  <a:lnTo>
                    <a:pt x="11" y="23"/>
                  </a:lnTo>
                  <a:lnTo>
                    <a:pt x="15" y="23"/>
                  </a:lnTo>
                  <a:lnTo>
                    <a:pt x="15" y="19"/>
                  </a:lnTo>
                  <a:lnTo>
                    <a:pt x="11" y="15"/>
                  </a:lnTo>
                  <a:lnTo>
                    <a:pt x="11" y="15"/>
                  </a:lnTo>
                  <a:lnTo>
                    <a:pt x="7" y="11"/>
                  </a:lnTo>
                  <a:lnTo>
                    <a:pt x="11" y="8"/>
                  </a:lnTo>
                  <a:lnTo>
                    <a:pt x="11" y="8"/>
                  </a:lnTo>
                  <a:lnTo>
                    <a:pt x="7" y="8"/>
                  </a:lnTo>
                  <a:lnTo>
                    <a:pt x="7" y="8"/>
                  </a:lnTo>
                  <a:lnTo>
                    <a:pt x="7" y="4"/>
                  </a:lnTo>
                  <a:lnTo>
                    <a:pt x="4" y="4"/>
                  </a:lnTo>
                  <a:lnTo>
                    <a:pt x="4"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48" name="Freeform 143"/>
            <p:cNvSpPr>
              <a:spLocks/>
            </p:cNvSpPr>
            <p:nvPr/>
          </p:nvSpPr>
          <p:spPr bwMode="auto">
            <a:xfrm>
              <a:off x="4749773" y="3334224"/>
              <a:ext cx="253467" cy="195568"/>
            </a:xfrm>
            <a:custGeom>
              <a:avLst/>
              <a:gdLst>
                <a:gd name="T0" fmla="*/ 41 w 197"/>
                <a:gd name="T1" fmla="*/ 48 h 152"/>
                <a:gd name="T2" fmla="*/ 45 w 197"/>
                <a:gd name="T3" fmla="*/ 52 h 152"/>
                <a:gd name="T4" fmla="*/ 52 w 197"/>
                <a:gd name="T5" fmla="*/ 48 h 152"/>
                <a:gd name="T6" fmla="*/ 60 w 197"/>
                <a:gd name="T7" fmla="*/ 52 h 152"/>
                <a:gd name="T8" fmla="*/ 63 w 197"/>
                <a:gd name="T9" fmla="*/ 55 h 152"/>
                <a:gd name="T10" fmla="*/ 75 w 197"/>
                <a:gd name="T11" fmla="*/ 59 h 152"/>
                <a:gd name="T12" fmla="*/ 82 w 197"/>
                <a:gd name="T13" fmla="*/ 55 h 152"/>
                <a:gd name="T14" fmla="*/ 89 w 197"/>
                <a:gd name="T15" fmla="*/ 52 h 152"/>
                <a:gd name="T16" fmla="*/ 97 w 197"/>
                <a:gd name="T17" fmla="*/ 63 h 152"/>
                <a:gd name="T18" fmla="*/ 112 w 197"/>
                <a:gd name="T19" fmla="*/ 74 h 152"/>
                <a:gd name="T20" fmla="*/ 126 w 197"/>
                <a:gd name="T21" fmla="*/ 78 h 152"/>
                <a:gd name="T22" fmla="*/ 130 w 197"/>
                <a:gd name="T23" fmla="*/ 81 h 152"/>
                <a:gd name="T24" fmla="*/ 126 w 197"/>
                <a:gd name="T25" fmla="*/ 63 h 152"/>
                <a:gd name="T26" fmla="*/ 119 w 197"/>
                <a:gd name="T27" fmla="*/ 67 h 152"/>
                <a:gd name="T28" fmla="*/ 112 w 197"/>
                <a:gd name="T29" fmla="*/ 55 h 152"/>
                <a:gd name="T30" fmla="*/ 112 w 197"/>
                <a:gd name="T31" fmla="*/ 41 h 152"/>
                <a:gd name="T32" fmla="*/ 115 w 197"/>
                <a:gd name="T33" fmla="*/ 33 h 152"/>
                <a:gd name="T34" fmla="*/ 115 w 197"/>
                <a:gd name="T35" fmla="*/ 26 h 152"/>
                <a:gd name="T36" fmla="*/ 112 w 197"/>
                <a:gd name="T37" fmla="*/ 18 h 152"/>
                <a:gd name="T38" fmla="*/ 156 w 197"/>
                <a:gd name="T39" fmla="*/ 4 h 152"/>
                <a:gd name="T40" fmla="*/ 163 w 197"/>
                <a:gd name="T41" fmla="*/ 7 h 152"/>
                <a:gd name="T42" fmla="*/ 178 w 197"/>
                <a:gd name="T43" fmla="*/ 11 h 152"/>
                <a:gd name="T44" fmla="*/ 186 w 197"/>
                <a:gd name="T45" fmla="*/ 18 h 152"/>
                <a:gd name="T46" fmla="*/ 189 w 197"/>
                <a:gd name="T47" fmla="*/ 26 h 152"/>
                <a:gd name="T48" fmla="*/ 189 w 197"/>
                <a:gd name="T49" fmla="*/ 29 h 152"/>
                <a:gd name="T50" fmla="*/ 197 w 197"/>
                <a:gd name="T51" fmla="*/ 41 h 152"/>
                <a:gd name="T52" fmla="*/ 189 w 197"/>
                <a:gd name="T53" fmla="*/ 48 h 152"/>
                <a:gd name="T54" fmla="*/ 189 w 197"/>
                <a:gd name="T55" fmla="*/ 55 h 152"/>
                <a:gd name="T56" fmla="*/ 193 w 197"/>
                <a:gd name="T57" fmla="*/ 63 h 152"/>
                <a:gd name="T58" fmla="*/ 193 w 197"/>
                <a:gd name="T59" fmla="*/ 67 h 152"/>
                <a:gd name="T60" fmla="*/ 186 w 197"/>
                <a:gd name="T61" fmla="*/ 74 h 152"/>
                <a:gd name="T62" fmla="*/ 186 w 197"/>
                <a:gd name="T63" fmla="*/ 78 h 152"/>
                <a:gd name="T64" fmla="*/ 182 w 197"/>
                <a:gd name="T65" fmla="*/ 85 h 152"/>
                <a:gd name="T66" fmla="*/ 182 w 197"/>
                <a:gd name="T67" fmla="*/ 93 h 152"/>
                <a:gd name="T68" fmla="*/ 149 w 197"/>
                <a:gd name="T69" fmla="*/ 104 h 152"/>
                <a:gd name="T70" fmla="*/ 141 w 197"/>
                <a:gd name="T71" fmla="*/ 115 h 152"/>
                <a:gd name="T72" fmla="*/ 134 w 197"/>
                <a:gd name="T73" fmla="*/ 115 h 152"/>
                <a:gd name="T74" fmla="*/ 123 w 197"/>
                <a:gd name="T75" fmla="*/ 115 h 152"/>
                <a:gd name="T76" fmla="*/ 115 w 197"/>
                <a:gd name="T77" fmla="*/ 122 h 152"/>
                <a:gd name="T78" fmla="*/ 112 w 197"/>
                <a:gd name="T79" fmla="*/ 126 h 152"/>
                <a:gd name="T80" fmla="*/ 86 w 197"/>
                <a:gd name="T81" fmla="*/ 148 h 152"/>
                <a:gd name="T82" fmla="*/ 75 w 197"/>
                <a:gd name="T83" fmla="*/ 148 h 152"/>
                <a:gd name="T84" fmla="*/ 67 w 197"/>
                <a:gd name="T85" fmla="*/ 148 h 152"/>
                <a:gd name="T86" fmla="*/ 60 w 197"/>
                <a:gd name="T87" fmla="*/ 148 h 152"/>
                <a:gd name="T88" fmla="*/ 49 w 197"/>
                <a:gd name="T89" fmla="*/ 144 h 152"/>
                <a:gd name="T90" fmla="*/ 45 w 197"/>
                <a:gd name="T91" fmla="*/ 141 h 152"/>
                <a:gd name="T92" fmla="*/ 23 w 197"/>
                <a:gd name="T93" fmla="*/ 144 h 152"/>
                <a:gd name="T94" fmla="*/ 15 w 197"/>
                <a:gd name="T95" fmla="*/ 137 h 152"/>
                <a:gd name="T96" fmla="*/ 8 w 197"/>
                <a:gd name="T97" fmla="*/ 130 h 152"/>
                <a:gd name="T98" fmla="*/ 0 w 197"/>
                <a:gd name="T99" fmla="*/ 122 h 152"/>
                <a:gd name="T100" fmla="*/ 37 w 197"/>
                <a:gd name="T101" fmla="*/ 70 h 152"/>
                <a:gd name="T102" fmla="*/ 37 w 197"/>
                <a:gd name="T103" fmla="*/ 59 h 152"/>
                <a:gd name="T104" fmla="*/ 37 w 197"/>
                <a:gd name="T105" fmla="*/ 4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7" h="152">
                  <a:moveTo>
                    <a:pt x="37" y="44"/>
                  </a:moveTo>
                  <a:lnTo>
                    <a:pt x="37" y="44"/>
                  </a:lnTo>
                  <a:lnTo>
                    <a:pt x="41" y="44"/>
                  </a:lnTo>
                  <a:lnTo>
                    <a:pt x="41" y="48"/>
                  </a:lnTo>
                  <a:lnTo>
                    <a:pt x="41" y="48"/>
                  </a:lnTo>
                  <a:lnTo>
                    <a:pt x="45" y="52"/>
                  </a:lnTo>
                  <a:lnTo>
                    <a:pt x="45" y="52"/>
                  </a:lnTo>
                  <a:lnTo>
                    <a:pt x="45" y="52"/>
                  </a:lnTo>
                  <a:lnTo>
                    <a:pt x="45" y="48"/>
                  </a:lnTo>
                  <a:lnTo>
                    <a:pt x="49" y="48"/>
                  </a:lnTo>
                  <a:lnTo>
                    <a:pt x="52" y="48"/>
                  </a:lnTo>
                  <a:lnTo>
                    <a:pt x="52" y="48"/>
                  </a:lnTo>
                  <a:lnTo>
                    <a:pt x="56" y="48"/>
                  </a:lnTo>
                  <a:lnTo>
                    <a:pt x="56" y="48"/>
                  </a:lnTo>
                  <a:lnTo>
                    <a:pt x="56" y="48"/>
                  </a:lnTo>
                  <a:lnTo>
                    <a:pt x="60" y="52"/>
                  </a:lnTo>
                  <a:lnTo>
                    <a:pt x="60" y="52"/>
                  </a:lnTo>
                  <a:lnTo>
                    <a:pt x="60" y="55"/>
                  </a:lnTo>
                  <a:lnTo>
                    <a:pt x="60" y="55"/>
                  </a:lnTo>
                  <a:lnTo>
                    <a:pt x="63" y="55"/>
                  </a:lnTo>
                  <a:lnTo>
                    <a:pt x="63" y="55"/>
                  </a:lnTo>
                  <a:lnTo>
                    <a:pt x="67" y="59"/>
                  </a:lnTo>
                  <a:lnTo>
                    <a:pt x="71" y="59"/>
                  </a:lnTo>
                  <a:lnTo>
                    <a:pt x="75" y="59"/>
                  </a:lnTo>
                  <a:lnTo>
                    <a:pt x="75" y="59"/>
                  </a:lnTo>
                  <a:lnTo>
                    <a:pt x="78" y="59"/>
                  </a:lnTo>
                  <a:lnTo>
                    <a:pt x="82" y="59"/>
                  </a:lnTo>
                  <a:lnTo>
                    <a:pt x="82" y="55"/>
                  </a:lnTo>
                  <a:lnTo>
                    <a:pt x="86" y="52"/>
                  </a:lnTo>
                  <a:lnTo>
                    <a:pt x="86" y="52"/>
                  </a:lnTo>
                  <a:lnTo>
                    <a:pt x="89" y="52"/>
                  </a:lnTo>
                  <a:lnTo>
                    <a:pt x="89" y="52"/>
                  </a:lnTo>
                  <a:lnTo>
                    <a:pt x="89" y="55"/>
                  </a:lnTo>
                  <a:lnTo>
                    <a:pt x="93" y="59"/>
                  </a:lnTo>
                  <a:lnTo>
                    <a:pt x="93" y="63"/>
                  </a:lnTo>
                  <a:lnTo>
                    <a:pt x="97" y="63"/>
                  </a:lnTo>
                  <a:lnTo>
                    <a:pt x="104" y="67"/>
                  </a:lnTo>
                  <a:lnTo>
                    <a:pt x="108" y="67"/>
                  </a:lnTo>
                  <a:lnTo>
                    <a:pt x="112" y="70"/>
                  </a:lnTo>
                  <a:lnTo>
                    <a:pt x="112" y="74"/>
                  </a:lnTo>
                  <a:lnTo>
                    <a:pt x="115" y="78"/>
                  </a:lnTo>
                  <a:lnTo>
                    <a:pt x="119" y="81"/>
                  </a:lnTo>
                  <a:lnTo>
                    <a:pt x="123" y="81"/>
                  </a:lnTo>
                  <a:lnTo>
                    <a:pt x="126" y="78"/>
                  </a:lnTo>
                  <a:lnTo>
                    <a:pt x="126" y="78"/>
                  </a:lnTo>
                  <a:lnTo>
                    <a:pt x="130" y="78"/>
                  </a:lnTo>
                  <a:lnTo>
                    <a:pt x="130" y="81"/>
                  </a:lnTo>
                  <a:lnTo>
                    <a:pt x="130" y="81"/>
                  </a:lnTo>
                  <a:lnTo>
                    <a:pt x="134" y="78"/>
                  </a:lnTo>
                  <a:lnTo>
                    <a:pt x="130" y="63"/>
                  </a:lnTo>
                  <a:lnTo>
                    <a:pt x="130" y="63"/>
                  </a:lnTo>
                  <a:lnTo>
                    <a:pt x="126" y="63"/>
                  </a:lnTo>
                  <a:lnTo>
                    <a:pt x="126" y="63"/>
                  </a:lnTo>
                  <a:lnTo>
                    <a:pt x="126" y="67"/>
                  </a:lnTo>
                  <a:lnTo>
                    <a:pt x="126" y="67"/>
                  </a:lnTo>
                  <a:lnTo>
                    <a:pt x="119" y="67"/>
                  </a:lnTo>
                  <a:lnTo>
                    <a:pt x="119" y="63"/>
                  </a:lnTo>
                  <a:lnTo>
                    <a:pt x="115" y="63"/>
                  </a:lnTo>
                  <a:lnTo>
                    <a:pt x="112" y="59"/>
                  </a:lnTo>
                  <a:lnTo>
                    <a:pt x="112" y="55"/>
                  </a:lnTo>
                  <a:lnTo>
                    <a:pt x="112" y="52"/>
                  </a:lnTo>
                  <a:lnTo>
                    <a:pt x="112" y="44"/>
                  </a:lnTo>
                  <a:lnTo>
                    <a:pt x="112" y="41"/>
                  </a:lnTo>
                  <a:lnTo>
                    <a:pt x="112" y="41"/>
                  </a:lnTo>
                  <a:lnTo>
                    <a:pt x="115" y="37"/>
                  </a:lnTo>
                  <a:lnTo>
                    <a:pt x="115" y="37"/>
                  </a:lnTo>
                  <a:lnTo>
                    <a:pt x="115" y="37"/>
                  </a:lnTo>
                  <a:lnTo>
                    <a:pt x="115" y="33"/>
                  </a:lnTo>
                  <a:lnTo>
                    <a:pt x="115" y="29"/>
                  </a:lnTo>
                  <a:lnTo>
                    <a:pt x="115" y="29"/>
                  </a:lnTo>
                  <a:lnTo>
                    <a:pt x="115" y="26"/>
                  </a:lnTo>
                  <a:lnTo>
                    <a:pt x="115" y="26"/>
                  </a:lnTo>
                  <a:lnTo>
                    <a:pt x="115" y="26"/>
                  </a:lnTo>
                  <a:lnTo>
                    <a:pt x="115" y="22"/>
                  </a:lnTo>
                  <a:lnTo>
                    <a:pt x="112" y="22"/>
                  </a:lnTo>
                  <a:lnTo>
                    <a:pt x="112" y="18"/>
                  </a:lnTo>
                  <a:lnTo>
                    <a:pt x="119" y="7"/>
                  </a:lnTo>
                  <a:lnTo>
                    <a:pt x="145" y="0"/>
                  </a:lnTo>
                  <a:lnTo>
                    <a:pt x="152" y="4"/>
                  </a:lnTo>
                  <a:lnTo>
                    <a:pt x="156" y="4"/>
                  </a:lnTo>
                  <a:lnTo>
                    <a:pt x="160" y="4"/>
                  </a:lnTo>
                  <a:lnTo>
                    <a:pt x="160" y="4"/>
                  </a:lnTo>
                  <a:lnTo>
                    <a:pt x="163" y="7"/>
                  </a:lnTo>
                  <a:lnTo>
                    <a:pt x="163" y="7"/>
                  </a:lnTo>
                  <a:lnTo>
                    <a:pt x="163" y="11"/>
                  </a:lnTo>
                  <a:lnTo>
                    <a:pt x="167" y="11"/>
                  </a:lnTo>
                  <a:lnTo>
                    <a:pt x="174" y="11"/>
                  </a:lnTo>
                  <a:lnTo>
                    <a:pt x="178" y="11"/>
                  </a:lnTo>
                  <a:lnTo>
                    <a:pt x="178" y="15"/>
                  </a:lnTo>
                  <a:lnTo>
                    <a:pt x="182" y="15"/>
                  </a:lnTo>
                  <a:lnTo>
                    <a:pt x="182" y="15"/>
                  </a:lnTo>
                  <a:lnTo>
                    <a:pt x="186" y="18"/>
                  </a:lnTo>
                  <a:lnTo>
                    <a:pt x="186" y="18"/>
                  </a:lnTo>
                  <a:lnTo>
                    <a:pt x="186" y="22"/>
                  </a:lnTo>
                  <a:lnTo>
                    <a:pt x="189" y="22"/>
                  </a:lnTo>
                  <a:lnTo>
                    <a:pt x="189" y="26"/>
                  </a:lnTo>
                  <a:lnTo>
                    <a:pt x="189" y="26"/>
                  </a:lnTo>
                  <a:lnTo>
                    <a:pt x="193" y="26"/>
                  </a:lnTo>
                  <a:lnTo>
                    <a:pt x="193" y="26"/>
                  </a:lnTo>
                  <a:lnTo>
                    <a:pt x="189" y="29"/>
                  </a:lnTo>
                  <a:lnTo>
                    <a:pt x="193" y="33"/>
                  </a:lnTo>
                  <a:lnTo>
                    <a:pt x="193" y="33"/>
                  </a:lnTo>
                  <a:lnTo>
                    <a:pt x="197" y="37"/>
                  </a:lnTo>
                  <a:lnTo>
                    <a:pt x="197" y="41"/>
                  </a:lnTo>
                  <a:lnTo>
                    <a:pt x="193" y="41"/>
                  </a:lnTo>
                  <a:lnTo>
                    <a:pt x="193" y="41"/>
                  </a:lnTo>
                  <a:lnTo>
                    <a:pt x="189" y="44"/>
                  </a:lnTo>
                  <a:lnTo>
                    <a:pt x="189" y="48"/>
                  </a:lnTo>
                  <a:lnTo>
                    <a:pt x="193" y="52"/>
                  </a:lnTo>
                  <a:lnTo>
                    <a:pt x="193" y="52"/>
                  </a:lnTo>
                  <a:lnTo>
                    <a:pt x="193" y="55"/>
                  </a:lnTo>
                  <a:lnTo>
                    <a:pt x="189" y="55"/>
                  </a:lnTo>
                  <a:lnTo>
                    <a:pt x="193" y="59"/>
                  </a:lnTo>
                  <a:lnTo>
                    <a:pt x="193" y="59"/>
                  </a:lnTo>
                  <a:lnTo>
                    <a:pt x="189" y="59"/>
                  </a:lnTo>
                  <a:lnTo>
                    <a:pt x="193" y="63"/>
                  </a:lnTo>
                  <a:lnTo>
                    <a:pt x="193" y="63"/>
                  </a:lnTo>
                  <a:lnTo>
                    <a:pt x="193" y="67"/>
                  </a:lnTo>
                  <a:lnTo>
                    <a:pt x="193" y="67"/>
                  </a:lnTo>
                  <a:lnTo>
                    <a:pt x="193" y="67"/>
                  </a:lnTo>
                  <a:lnTo>
                    <a:pt x="193" y="67"/>
                  </a:lnTo>
                  <a:lnTo>
                    <a:pt x="189" y="70"/>
                  </a:lnTo>
                  <a:lnTo>
                    <a:pt x="186" y="70"/>
                  </a:lnTo>
                  <a:lnTo>
                    <a:pt x="186" y="74"/>
                  </a:lnTo>
                  <a:lnTo>
                    <a:pt x="186" y="74"/>
                  </a:lnTo>
                  <a:lnTo>
                    <a:pt x="186" y="74"/>
                  </a:lnTo>
                  <a:lnTo>
                    <a:pt x="186" y="78"/>
                  </a:lnTo>
                  <a:lnTo>
                    <a:pt x="186" y="78"/>
                  </a:lnTo>
                  <a:lnTo>
                    <a:pt x="182" y="81"/>
                  </a:lnTo>
                  <a:lnTo>
                    <a:pt x="182" y="81"/>
                  </a:lnTo>
                  <a:lnTo>
                    <a:pt x="182" y="85"/>
                  </a:lnTo>
                  <a:lnTo>
                    <a:pt x="182" y="85"/>
                  </a:lnTo>
                  <a:lnTo>
                    <a:pt x="186" y="89"/>
                  </a:lnTo>
                  <a:lnTo>
                    <a:pt x="186" y="93"/>
                  </a:lnTo>
                  <a:lnTo>
                    <a:pt x="186" y="93"/>
                  </a:lnTo>
                  <a:lnTo>
                    <a:pt x="182" y="93"/>
                  </a:lnTo>
                  <a:lnTo>
                    <a:pt x="171" y="96"/>
                  </a:lnTo>
                  <a:lnTo>
                    <a:pt x="167" y="96"/>
                  </a:lnTo>
                  <a:lnTo>
                    <a:pt x="152" y="104"/>
                  </a:lnTo>
                  <a:lnTo>
                    <a:pt x="149" y="104"/>
                  </a:lnTo>
                  <a:lnTo>
                    <a:pt x="141" y="107"/>
                  </a:lnTo>
                  <a:lnTo>
                    <a:pt x="141" y="107"/>
                  </a:lnTo>
                  <a:lnTo>
                    <a:pt x="141" y="111"/>
                  </a:lnTo>
                  <a:lnTo>
                    <a:pt x="141" y="115"/>
                  </a:lnTo>
                  <a:lnTo>
                    <a:pt x="141" y="115"/>
                  </a:lnTo>
                  <a:lnTo>
                    <a:pt x="137" y="115"/>
                  </a:lnTo>
                  <a:lnTo>
                    <a:pt x="134" y="115"/>
                  </a:lnTo>
                  <a:lnTo>
                    <a:pt x="134" y="115"/>
                  </a:lnTo>
                  <a:lnTo>
                    <a:pt x="134" y="115"/>
                  </a:lnTo>
                  <a:lnTo>
                    <a:pt x="130" y="115"/>
                  </a:lnTo>
                  <a:lnTo>
                    <a:pt x="126" y="115"/>
                  </a:lnTo>
                  <a:lnTo>
                    <a:pt x="123" y="115"/>
                  </a:lnTo>
                  <a:lnTo>
                    <a:pt x="119" y="115"/>
                  </a:lnTo>
                  <a:lnTo>
                    <a:pt x="115" y="118"/>
                  </a:lnTo>
                  <a:lnTo>
                    <a:pt x="115" y="122"/>
                  </a:lnTo>
                  <a:lnTo>
                    <a:pt x="115" y="122"/>
                  </a:lnTo>
                  <a:lnTo>
                    <a:pt x="115" y="122"/>
                  </a:lnTo>
                  <a:lnTo>
                    <a:pt x="115" y="126"/>
                  </a:lnTo>
                  <a:lnTo>
                    <a:pt x="115" y="126"/>
                  </a:lnTo>
                  <a:lnTo>
                    <a:pt x="112" y="126"/>
                  </a:lnTo>
                  <a:lnTo>
                    <a:pt x="108" y="130"/>
                  </a:lnTo>
                  <a:lnTo>
                    <a:pt x="97" y="133"/>
                  </a:lnTo>
                  <a:lnTo>
                    <a:pt x="89" y="144"/>
                  </a:lnTo>
                  <a:lnTo>
                    <a:pt x="86" y="148"/>
                  </a:lnTo>
                  <a:lnTo>
                    <a:pt x="82" y="152"/>
                  </a:lnTo>
                  <a:lnTo>
                    <a:pt x="78" y="152"/>
                  </a:lnTo>
                  <a:lnTo>
                    <a:pt x="75" y="148"/>
                  </a:lnTo>
                  <a:lnTo>
                    <a:pt x="75" y="148"/>
                  </a:lnTo>
                  <a:lnTo>
                    <a:pt x="75" y="148"/>
                  </a:lnTo>
                  <a:lnTo>
                    <a:pt x="75" y="148"/>
                  </a:lnTo>
                  <a:lnTo>
                    <a:pt x="71" y="148"/>
                  </a:lnTo>
                  <a:lnTo>
                    <a:pt x="67" y="148"/>
                  </a:lnTo>
                  <a:lnTo>
                    <a:pt x="63" y="148"/>
                  </a:lnTo>
                  <a:lnTo>
                    <a:pt x="63" y="148"/>
                  </a:lnTo>
                  <a:lnTo>
                    <a:pt x="60" y="148"/>
                  </a:lnTo>
                  <a:lnTo>
                    <a:pt x="60" y="148"/>
                  </a:lnTo>
                  <a:lnTo>
                    <a:pt x="56" y="148"/>
                  </a:lnTo>
                  <a:lnTo>
                    <a:pt x="52" y="148"/>
                  </a:lnTo>
                  <a:lnTo>
                    <a:pt x="52" y="144"/>
                  </a:lnTo>
                  <a:lnTo>
                    <a:pt x="49" y="144"/>
                  </a:lnTo>
                  <a:lnTo>
                    <a:pt x="49" y="144"/>
                  </a:lnTo>
                  <a:lnTo>
                    <a:pt x="49" y="144"/>
                  </a:lnTo>
                  <a:lnTo>
                    <a:pt x="45" y="141"/>
                  </a:lnTo>
                  <a:lnTo>
                    <a:pt x="45" y="141"/>
                  </a:lnTo>
                  <a:lnTo>
                    <a:pt x="45" y="141"/>
                  </a:lnTo>
                  <a:lnTo>
                    <a:pt x="41" y="144"/>
                  </a:lnTo>
                  <a:lnTo>
                    <a:pt x="37" y="141"/>
                  </a:lnTo>
                  <a:lnTo>
                    <a:pt x="23" y="144"/>
                  </a:lnTo>
                  <a:lnTo>
                    <a:pt x="23" y="144"/>
                  </a:lnTo>
                  <a:lnTo>
                    <a:pt x="19" y="141"/>
                  </a:lnTo>
                  <a:lnTo>
                    <a:pt x="19" y="141"/>
                  </a:lnTo>
                  <a:lnTo>
                    <a:pt x="15" y="137"/>
                  </a:lnTo>
                  <a:lnTo>
                    <a:pt x="15" y="137"/>
                  </a:lnTo>
                  <a:lnTo>
                    <a:pt x="12" y="137"/>
                  </a:lnTo>
                  <a:lnTo>
                    <a:pt x="8" y="133"/>
                  </a:lnTo>
                  <a:lnTo>
                    <a:pt x="8" y="130"/>
                  </a:lnTo>
                  <a:lnTo>
                    <a:pt x="4" y="130"/>
                  </a:lnTo>
                  <a:lnTo>
                    <a:pt x="4" y="130"/>
                  </a:lnTo>
                  <a:lnTo>
                    <a:pt x="0" y="126"/>
                  </a:lnTo>
                  <a:lnTo>
                    <a:pt x="0" y="122"/>
                  </a:lnTo>
                  <a:lnTo>
                    <a:pt x="0" y="74"/>
                  </a:lnTo>
                  <a:lnTo>
                    <a:pt x="37" y="74"/>
                  </a:lnTo>
                  <a:lnTo>
                    <a:pt x="37" y="74"/>
                  </a:lnTo>
                  <a:lnTo>
                    <a:pt x="37" y="70"/>
                  </a:lnTo>
                  <a:lnTo>
                    <a:pt x="37" y="67"/>
                  </a:lnTo>
                  <a:lnTo>
                    <a:pt x="37" y="67"/>
                  </a:lnTo>
                  <a:lnTo>
                    <a:pt x="37" y="63"/>
                  </a:lnTo>
                  <a:lnTo>
                    <a:pt x="37" y="59"/>
                  </a:lnTo>
                  <a:lnTo>
                    <a:pt x="37" y="52"/>
                  </a:lnTo>
                  <a:lnTo>
                    <a:pt x="34" y="48"/>
                  </a:lnTo>
                  <a:lnTo>
                    <a:pt x="37" y="48"/>
                  </a:lnTo>
                  <a:lnTo>
                    <a:pt x="37" y="44"/>
                  </a:lnTo>
                  <a:lnTo>
                    <a:pt x="37" y="4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49" name="Freeform 144"/>
            <p:cNvSpPr>
              <a:spLocks/>
            </p:cNvSpPr>
            <p:nvPr/>
          </p:nvSpPr>
          <p:spPr bwMode="auto">
            <a:xfrm>
              <a:off x="4531048" y="3290478"/>
              <a:ext cx="266333" cy="239313"/>
            </a:xfrm>
            <a:custGeom>
              <a:avLst/>
              <a:gdLst>
                <a:gd name="T0" fmla="*/ 189 w 207"/>
                <a:gd name="T1" fmla="*/ 175 h 186"/>
                <a:gd name="T2" fmla="*/ 178 w 207"/>
                <a:gd name="T3" fmla="*/ 167 h 186"/>
                <a:gd name="T4" fmla="*/ 170 w 207"/>
                <a:gd name="T5" fmla="*/ 160 h 186"/>
                <a:gd name="T6" fmla="*/ 207 w 207"/>
                <a:gd name="T7" fmla="*/ 108 h 186"/>
                <a:gd name="T8" fmla="*/ 207 w 207"/>
                <a:gd name="T9" fmla="*/ 97 h 186"/>
                <a:gd name="T10" fmla="*/ 207 w 207"/>
                <a:gd name="T11" fmla="*/ 82 h 186"/>
                <a:gd name="T12" fmla="*/ 200 w 207"/>
                <a:gd name="T13" fmla="*/ 78 h 186"/>
                <a:gd name="T14" fmla="*/ 193 w 207"/>
                <a:gd name="T15" fmla="*/ 82 h 186"/>
                <a:gd name="T16" fmla="*/ 182 w 207"/>
                <a:gd name="T17" fmla="*/ 78 h 186"/>
                <a:gd name="T18" fmla="*/ 178 w 207"/>
                <a:gd name="T19" fmla="*/ 82 h 186"/>
                <a:gd name="T20" fmla="*/ 178 w 207"/>
                <a:gd name="T21" fmla="*/ 75 h 186"/>
                <a:gd name="T22" fmla="*/ 178 w 207"/>
                <a:gd name="T23" fmla="*/ 67 h 186"/>
                <a:gd name="T24" fmla="*/ 178 w 207"/>
                <a:gd name="T25" fmla="*/ 60 h 186"/>
                <a:gd name="T26" fmla="*/ 174 w 207"/>
                <a:gd name="T27" fmla="*/ 56 h 186"/>
                <a:gd name="T28" fmla="*/ 170 w 207"/>
                <a:gd name="T29" fmla="*/ 49 h 186"/>
                <a:gd name="T30" fmla="*/ 170 w 207"/>
                <a:gd name="T31" fmla="*/ 38 h 186"/>
                <a:gd name="T32" fmla="*/ 170 w 207"/>
                <a:gd name="T33" fmla="*/ 30 h 186"/>
                <a:gd name="T34" fmla="*/ 170 w 207"/>
                <a:gd name="T35" fmla="*/ 23 h 186"/>
                <a:gd name="T36" fmla="*/ 152 w 207"/>
                <a:gd name="T37" fmla="*/ 15 h 186"/>
                <a:gd name="T38" fmla="*/ 133 w 207"/>
                <a:gd name="T39" fmla="*/ 23 h 186"/>
                <a:gd name="T40" fmla="*/ 130 w 207"/>
                <a:gd name="T41" fmla="*/ 30 h 186"/>
                <a:gd name="T42" fmla="*/ 108 w 207"/>
                <a:gd name="T43" fmla="*/ 34 h 186"/>
                <a:gd name="T44" fmla="*/ 96 w 207"/>
                <a:gd name="T45" fmla="*/ 26 h 186"/>
                <a:gd name="T46" fmla="*/ 93 w 207"/>
                <a:gd name="T47" fmla="*/ 19 h 186"/>
                <a:gd name="T48" fmla="*/ 89 w 207"/>
                <a:gd name="T49" fmla="*/ 12 h 186"/>
                <a:gd name="T50" fmla="*/ 89 w 207"/>
                <a:gd name="T51" fmla="*/ 4 h 186"/>
                <a:gd name="T52" fmla="*/ 59 w 207"/>
                <a:gd name="T53" fmla="*/ 0 h 186"/>
                <a:gd name="T54" fmla="*/ 41 w 207"/>
                <a:gd name="T55" fmla="*/ 0 h 186"/>
                <a:gd name="T56" fmla="*/ 30 w 207"/>
                <a:gd name="T57" fmla="*/ 0 h 186"/>
                <a:gd name="T58" fmla="*/ 22 w 207"/>
                <a:gd name="T59" fmla="*/ 4 h 186"/>
                <a:gd name="T60" fmla="*/ 15 w 207"/>
                <a:gd name="T61" fmla="*/ 4 h 186"/>
                <a:gd name="T62" fmla="*/ 26 w 207"/>
                <a:gd name="T63" fmla="*/ 30 h 186"/>
                <a:gd name="T64" fmla="*/ 30 w 207"/>
                <a:gd name="T65" fmla="*/ 49 h 186"/>
                <a:gd name="T66" fmla="*/ 37 w 207"/>
                <a:gd name="T67" fmla="*/ 71 h 186"/>
                <a:gd name="T68" fmla="*/ 33 w 207"/>
                <a:gd name="T69" fmla="*/ 101 h 186"/>
                <a:gd name="T70" fmla="*/ 15 w 207"/>
                <a:gd name="T71" fmla="*/ 115 h 186"/>
                <a:gd name="T72" fmla="*/ 8 w 207"/>
                <a:gd name="T73" fmla="*/ 141 h 186"/>
                <a:gd name="T74" fmla="*/ 4 w 207"/>
                <a:gd name="T75" fmla="*/ 160 h 186"/>
                <a:gd name="T76" fmla="*/ 0 w 207"/>
                <a:gd name="T77" fmla="*/ 175 h 186"/>
                <a:gd name="T78" fmla="*/ 8 w 207"/>
                <a:gd name="T79" fmla="*/ 171 h 186"/>
                <a:gd name="T80" fmla="*/ 15 w 207"/>
                <a:gd name="T81" fmla="*/ 171 h 186"/>
                <a:gd name="T82" fmla="*/ 26 w 207"/>
                <a:gd name="T83" fmla="*/ 167 h 186"/>
                <a:gd name="T84" fmla="*/ 30 w 207"/>
                <a:gd name="T85" fmla="*/ 167 h 186"/>
                <a:gd name="T86" fmla="*/ 33 w 207"/>
                <a:gd name="T87" fmla="*/ 171 h 186"/>
                <a:gd name="T88" fmla="*/ 45 w 207"/>
                <a:gd name="T89" fmla="*/ 175 h 186"/>
                <a:gd name="T90" fmla="*/ 111 w 207"/>
                <a:gd name="T91" fmla="*/ 175 h 186"/>
                <a:gd name="T92" fmla="*/ 119 w 207"/>
                <a:gd name="T93" fmla="*/ 178 h 186"/>
                <a:gd name="T94" fmla="*/ 126 w 207"/>
                <a:gd name="T95" fmla="*/ 182 h 186"/>
                <a:gd name="T96" fmla="*/ 137 w 207"/>
                <a:gd name="T97" fmla="*/ 182 h 186"/>
                <a:gd name="T98" fmla="*/ 145 w 207"/>
                <a:gd name="T99" fmla="*/ 182 h 186"/>
                <a:gd name="T100" fmla="*/ 156 w 207"/>
                <a:gd name="T101" fmla="*/ 186 h 186"/>
                <a:gd name="T102" fmla="*/ 159 w 207"/>
                <a:gd name="T103" fmla="*/ 182 h 186"/>
                <a:gd name="T104" fmla="*/ 163 w 207"/>
                <a:gd name="T105" fmla="*/ 186 h 186"/>
                <a:gd name="T106" fmla="*/ 193 w 207"/>
                <a:gd name="T107" fmla="*/ 17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7" h="186">
                  <a:moveTo>
                    <a:pt x="193" y="178"/>
                  </a:moveTo>
                  <a:lnTo>
                    <a:pt x="193" y="178"/>
                  </a:lnTo>
                  <a:lnTo>
                    <a:pt x="189" y="175"/>
                  </a:lnTo>
                  <a:lnTo>
                    <a:pt x="189" y="175"/>
                  </a:lnTo>
                  <a:lnTo>
                    <a:pt x="185" y="171"/>
                  </a:lnTo>
                  <a:lnTo>
                    <a:pt x="185" y="171"/>
                  </a:lnTo>
                  <a:lnTo>
                    <a:pt x="182" y="171"/>
                  </a:lnTo>
                  <a:lnTo>
                    <a:pt x="178" y="167"/>
                  </a:lnTo>
                  <a:lnTo>
                    <a:pt x="178" y="164"/>
                  </a:lnTo>
                  <a:lnTo>
                    <a:pt x="174" y="164"/>
                  </a:lnTo>
                  <a:lnTo>
                    <a:pt x="174" y="164"/>
                  </a:lnTo>
                  <a:lnTo>
                    <a:pt x="170" y="160"/>
                  </a:lnTo>
                  <a:lnTo>
                    <a:pt x="170" y="156"/>
                  </a:lnTo>
                  <a:lnTo>
                    <a:pt x="170" y="108"/>
                  </a:lnTo>
                  <a:lnTo>
                    <a:pt x="207" y="108"/>
                  </a:lnTo>
                  <a:lnTo>
                    <a:pt x="207" y="108"/>
                  </a:lnTo>
                  <a:lnTo>
                    <a:pt x="207" y="104"/>
                  </a:lnTo>
                  <a:lnTo>
                    <a:pt x="207" y="101"/>
                  </a:lnTo>
                  <a:lnTo>
                    <a:pt x="207" y="101"/>
                  </a:lnTo>
                  <a:lnTo>
                    <a:pt x="207" y="97"/>
                  </a:lnTo>
                  <a:lnTo>
                    <a:pt x="207" y="93"/>
                  </a:lnTo>
                  <a:lnTo>
                    <a:pt x="207" y="86"/>
                  </a:lnTo>
                  <a:lnTo>
                    <a:pt x="204" y="82"/>
                  </a:lnTo>
                  <a:lnTo>
                    <a:pt x="207" y="82"/>
                  </a:lnTo>
                  <a:lnTo>
                    <a:pt x="207" y="78"/>
                  </a:lnTo>
                  <a:lnTo>
                    <a:pt x="207" y="78"/>
                  </a:lnTo>
                  <a:lnTo>
                    <a:pt x="204" y="78"/>
                  </a:lnTo>
                  <a:lnTo>
                    <a:pt x="200" y="78"/>
                  </a:lnTo>
                  <a:lnTo>
                    <a:pt x="196" y="82"/>
                  </a:lnTo>
                  <a:lnTo>
                    <a:pt x="196" y="82"/>
                  </a:lnTo>
                  <a:lnTo>
                    <a:pt x="193" y="82"/>
                  </a:lnTo>
                  <a:lnTo>
                    <a:pt x="193" y="82"/>
                  </a:lnTo>
                  <a:lnTo>
                    <a:pt x="189" y="82"/>
                  </a:lnTo>
                  <a:lnTo>
                    <a:pt x="185" y="82"/>
                  </a:lnTo>
                  <a:lnTo>
                    <a:pt x="185" y="78"/>
                  </a:lnTo>
                  <a:lnTo>
                    <a:pt x="182" y="78"/>
                  </a:lnTo>
                  <a:lnTo>
                    <a:pt x="182" y="78"/>
                  </a:lnTo>
                  <a:lnTo>
                    <a:pt x="182" y="82"/>
                  </a:lnTo>
                  <a:lnTo>
                    <a:pt x="182" y="82"/>
                  </a:lnTo>
                  <a:lnTo>
                    <a:pt x="178" y="82"/>
                  </a:lnTo>
                  <a:lnTo>
                    <a:pt x="178" y="82"/>
                  </a:lnTo>
                  <a:lnTo>
                    <a:pt x="178" y="78"/>
                  </a:lnTo>
                  <a:lnTo>
                    <a:pt x="178" y="78"/>
                  </a:lnTo>
                  <a:lnTo>
                    <a:pt x="178" y="75"/>
                  </a:lnTo>
                  <a:lnTo>
                    <a:pt x="178" y="75"/>
                  </a:lnTo>
                  <a:lnTo>
                    <a:pt x="178" y="71"/>
                  </a:lnTo>
                  <a:lnTo>
                    <a:pt x="178" y="71"/>
                  </a:lnTo>
                  <a:lnTo>
                    <a:pt x="178" y="67"/>
                  </a:lnTo>
                  <a:lnTo>
                    <a:pt x="178" y="67"/>
                  </a:lnTo>
                  <a:lnTo>
                    <a:pt x="174" y="63"/>
                  </a:lnTo>
                  <a:lnTo>
                    <a:pt x="174" y="63"/>
                  </a:lnTo>
                  <a:lnTo>
                    <a:pt x="178" y="60"/>
                  </a:lnTo>
                  <a:lnTo>
                    <a:pt x="174" y="60"/>
                  </a:lnTo>
                  <a:lnTo>
                    <a:pt x="174" y="60"/>
                  </a:lnTo>
                  <a:lnTo>
                    <a:pt x="174" y="56"/>
                  </a:lnTo>
                  <a:lnTo>
                    <a:pt x="174" y="56"/>
                  </a:lnTo>
                  <a:lnTo>
                    <a:pt x="174" y="56"/>
                  </a:lnTo>
                  <a:lnTo>
                    <a:pt x="170" y="52"/>
                  </a:lnTo>
                  <a:lnTo>
                    <a:pt x="170" y="52"/>
                  </a:lnTo>
                  <a:lnTo>
                    <a:pt x="170" y="49"/>
                  </a:lnTo>
                  <a:lnTo>
                    <a:pt x="170" y="49"/>
                  </a:lnTo>
                  <a:lnTo>
                    <a:pt x="170" y="41"/>
                  </a:lnTo>
                  <a:lnTo>
                    <a:pt x="170" y="41"/>
                  </a:lnTo>
                  <a:lnTo>
                    <a:pt x="170" y="38"/>
                  </a:lnTo>
                  <a:lnTo>
                    <a:pt x="170" y="38"/>
                  </a:lnTo>
                  <a:lnTo>
                    <a:pt x="170" y="38"/>
                  </a:lnTo>
                  <a:lnTo>
                    <a:pt x="170" y="34"/>
                  </a:lnTo>
                  <a:lnTo>
                    <a:pt x="170" y="30"/>
                  </a:lnTo>
                  <a:lnTo>
                    <a:pt x="170" y="30"/>
                  </a:lnTo>
                  <a:lnTo>
                    <a:pt x="170" y="26"/>
                  </a:lnTo>
                  <a:lnTo>
                    <a:pt x="170" y="23"/>
                  </a:lnTo>
                  <a:lnTo>
                    <a:pt x="170" y="23"/>
                  </a:lnTo>
                  <a:lnTo>
                    <a:pt x="152" y="23"/>
                  </a:lnTo>
                  <a:lnTo>
                    <a:pt x="152" y="19"/>
                  </a:lnTo>
                  <a:lnTo>
                    <a:pt x="152" y="19"/>
                  </a:lnTo>
                  <a:lnTo>
                    <a:pt x="152" y="15"/>
                  </a:lnTo>
                  <a:lnTo>
                    <a:pt x="148" y="15"/>
                  </a:lnTo>
                  <a:lnTo>
                    <a:pt x="148" y="19"/>
                  </a:lnTo>
                  <a:lnTo>
                    <a:pt x="133" y="19"/>
                  </a:lnTo>
                  <a:lnTo>
                    <a:pt x="133" y="23"/>
                  </a:lnTo>
                  <a:lnTo>
                    <a:pt x="130" y="23"/>
                  </a:lnTo>
                  <a:lnTo>
                    <a:pt x="130" y="26"/>
                  </a:lnTo>
                  <a:lnTo>
                    <a:pt x="130" y="26"/>
                  </a:lnTo>
                  <a:lnTo>
                    <a:pt x="130" y="30"/>
                  </a:lnTo>
                  <a:lnTo>
                    <a:pt x="119" y="34"/>
                  </a:lnTo>
                  <a:lnTo>
                    <a:pt x="115" y="34"/>
                  </a:lnTo>
                  <a:lnTo>
                    <a:pt x="111" y="34"/>
                  </a:lnTo>
                  <a:lnTo>
                    <a:pt x="108" y="34"/>
                  </a:lnTo>
                  <a:lnTo>
                    <a:pt x="104" y="34"/>
                  </a:lnTo>
                  <a:lnTo>
                    <a:pt x="100" y="34"/>
                  </a:lnTo>
                  <a:lnTo>
                    <a:pt x="100" y="34"/>
                  </a:lnTo>
                  <a:lnTo>
                    <a:pt x="96" y="26"/>
                  </a:lnTo>
                  <a:lnTo>
                    <a:pt x="96" y="26"/>
                  </a:lnTo>
                  <a:lnTo>
                    <a:pt x="93" y="23"/>
                  </a:lnTo>
                  <a:lnTo>
                    <a:pt x="93" y="23"/>
                  </a:lnTo>
                  <a:lnTo>
                    <a:pt x="93" y="19"/>
                  </a:lnTo>
                  <a:lnTo>
                    <a:pt x="93" y="19"/>
                  </a:lnTo>
                  <a:lnTo>
                    <a:pt x="93" y="15"/>
                  </a:lnTo>
                  <a:lnTo>
                    <a:pt x="89" y="12"/>
                  </a:lnTo>
                  <a:lnTo>
                    <a:pt x="89" y="12"/>
                  </a:lnTo>
                  <a:lnTo>
                    <a:pt x="89" y="8"/>
                  </a:lnTo>
                  <a:lnTo>
                    <a:pt x="89" y="8"/>
                  </a:lnTo>
                  <a:lnTo>
                    <a:pt x="89" y="4"/>
                  </a:lnTo>
                  <a:lnTo>
                    <a:pt x="89" y="4"/>
                  </a:lnTo>
                  <a:lnTo>
                    <a:pt x="89" y="4"/>
                  </a:lnTo>
                  <a:lnTo>
                    <a:pt x="89" y="0"/>
                  </a:lnTo>
                  <a:lnTo>
                    <a:pt x="70" y="0"/>
                  </a:lnTo>
                  <a:lnTo>
                    <a:pt x="59" y="0"/>
                  </a:lnTo>
                  <a:lnTo>
                    <a:pt x="52" y="0"/>
                  </a:lnTo>
                  <a:lnTo>
                    <a:pt x="48" y="0"/>
                  </a:lnTo>
                  <a:lnTo>
                    <a:pt x="45" y="0"/>
                  </a:lnTo>
                  <a:lnTo>
                    <a:pt x="41" y="0"/>
                  </a:lnTo>
                  <a:lnTo>
                    <a:pt x="37" y="0"/>
                  </a:lnTo>
                  <a:lnTo>
                    <a:pt x="33" y="0"/>
                  </a:lnTo>
                  <a:lnTo>
                    <a:pt x="33" y="0"/>
                  </a:lnTo>
                  <a:lnTo>
                    <a:pt x="30" y="0"/>
                  </a:lnTo>
                  <a:lnTo>
                    <a:pt x="26" y="0"/>
                  </a:lnTo>
                  <a:lnTo>
                    <a:pt x="22" y="0"/>
                  </a:lnTo>
                  <a:lnTo>
                    <a:pt x="22" y="4"/>
                  </a:lnTo>
                  <a:lnTo>
                    <a:pt x="22" y="4"/>
                  </a:lnTo>
                  <a:lnTo>
                    <a:pt x="22" y="4"/>
                  </a:lnTo>
                  <a:lnTo>
                    <a:pt x="22" y="4"/>
                  </a:lnTo>
                  <a:lnTo>
                    <a:pt x="19" y="4"/>
                  </a:lnTo>
                  <a:lnTo>
                    <a:pt x="15" y="4"/>
                  </a:lnTo>
                  <a:lnTo>
                    <a:pt x="19" y="8"/>
                  </a:lnTo>
                  <a:lnTo>
                    <a:pt x="19" y="12"/>
                  </a:lnTo>
                  <a:lnTo>
                    <a:pt x="26" y="19"/>
                  </a:lnTo>
                  <a:lnTo>
                    <a:pt x="26" y="30"/>
                  </a:lnTo>
                  <a:lnTo>
                    <a:pt x="33" y="38"/>
                  </a:lnTo>
                  <a:lnTo>
                    <a:pt x="30" y="41"/>
                  </a:lnTo>
                  <a:lnTo>
                    <a:pt x="26" y="49"/>
                  </a:lnTo>
                  <a:lnTo>
                    <a:pt x="30" y="49"/>
                  </a:lnTo>
                  <a:lnTo>
                    <a:pt x="30" y="56"/>
                  </a:lnTo>
                  <a:lnTo>
                    <a:pt x="30" y="60"/>
                  </a:lnTo>
                  <a:lnTo>
                    <a:pt x="30" y="63"/>
                  </a:lnTo>
                  <a:lnTo>
                    <a:pt x="37" y="71"/>
                  </a:lnTo>
                  <a:lnTo>
                    <a:pt x="37" y="75"/>
                  </a:lnTo>
                  <a:lnTo>
                    <a:pt x="41" y="78"/>
                  </a:lnTo>
                  <a:lnTo>
                    <a:pt x="41" y="89"/>
                  </a:lnTo>
                  <a:lnTo>
                    <a:pt x="33" y="101"/>
                  </a:lnTo>
                  <a:lnTo>
                    <a:pt x="30" y="101"/>
                  </a:lnTo>
                  <a:lnTo>
                    <a:pt x="22" y="104"/>
                  </a:lnTo>
                  <a:lnTo>
                    <a:pt x="22" y="108"/>
                  </a:lnTo>
                  <a:lnTo>
                    <a:pt x="15" y="115"/>
                  </a:lnTo>
                  <a:lnTo>
                    <a:pt x="15" y="123"/>
                  </a:lnTo>
                  <a:lnTo>
                    <a:pt x="11" y="123"/>
                  </a:lnTo>
                  <a:lnTo>
                    <a:pt x="11" y="134"/>
                  </a:lnTo>
                  <a:lnTo>
                    <a:pt x="8" y="141"/>
                  </a:lnTo>
                  <a:lnTo>
                    <a:pt x="8" y="145"/>
                  </a:lnTo>
                  <a:lnTo>
                    <a:pt x="4" y="149"/>
                  </a:lnTo>
                  <a:lnTo>
                    <a:pt x="4" y="156"/>
                  </a:lnTo>
                  <a:lnTo>
                    <a:pt x="4" y="160"/>
                  </a:lnTo>
                  <a:lnTo>
                    <a:pt x="4" y="167"/>
                  </a:lnTo>
                  <a:lnTo>
                    <a:pt x="0" y="171"/>
                  </a:lnTo>
                  <a:lnTo>
                    <a:pt x="0" y="175"/>
                  </a:lnTo>
                  <a:lnTo>
                    <a:pt x="0" y="175"/>
                  </a:lnTo>
                  <a:lnTo>
                    <a:pt x="4" y="175"/>
                  </a:lnTo>
                  <a:lnTo>
                    <a:pt x="4" y="175"/>
                  </a:lnTo>
                  <a:lnTo>
                    <a:pt x="8" y="175"/>
                  </a:lnTo>
                  <a:lnTo>
                    <a:pt x="8" y="171"/>
                  </a:lnTo>
                  <a:lnTo>
                    <a:pt x="8" y="171"/>
                  </a:lnTo>
                  <a:lnTo>
                    <a:pt x="11" y="171"/>
                  </a:lnTo>
                  <a:lnTo>
                    <a:pt x="15" y="175"/>
                  </a:lnTo>
                  <a:lnTo>
                    <a:pt x="15" y="171"/>
                  </a:lnTo>
                  <a:lnTo>
                    <a:pt x="15" y="171"/>
                  </a:lnTo>
                  <a:lnTo>
                    <a:pt x="22" y="167"/>
                  </a:lnTo>
                  <a:lnTo>
                    <a:pt x="22" y="167"/>
                  </a:lnTo>
                  <a:lnTo>
                    <a:pt x="26" y="167"/>
                  </a:lnTo>
                  <a:lnTo>
                    <a:pt x="26" y="167"/>
                  </a:lnTo>
                  <a:lnTo>
                    <a:pt x="26" y="167"/>
                  </a:lnTo>
                  <a:lnTo>
                    <a:pt x="30" y="167"/>
                  </a:lnTo>
                  <a:lnTo>
                    <a:pt x="30" y="167"/>
                  </a:lnTo>
                  <a:lnTo>
                    <a:pt x="30" y="171"/>
                  </a:lnTo>
                  <a:lnTo>
                    <a:pt x="33" y="171"/>
                  </a:lnTo>
                  <a:lnTo>
                    <a:pt x="33" y="171"/>
                  </a:lnTo>
                  <a:lnTo>
                    <a:pt x="33" y="171"/>
                  </a:lnTo>
                  <a:lnTo>
                    <a:pt x="37" y="175"/>
                  </a:lnTo>
                  <a:lnTo>
                    <a:pt x="41" y="175"/>
                  </a:lnTo>
                  <a:lnTo>
                    <a:pt x="45" y="175"/>
                  </a:lnTo>
                  <a:lnTo>
                    <a:pt x="45" y="175"/>
                  </a:lnTo>
                  <a:lnTo>
                    <a:pt x="48" y="175"/>
                  </a:lnTo>
                  <a:lnTo>
                    <a:pt x="48" y="175"/>
                  </a:lnTo>
                  <a:lnTo>
                    <a:pt x="48" y="175"/>
                  </a:lnTo>
                  <a:lnTo>
                    <a:pt x="111" y="175"/>
                  </a:lnTo>
                  <a:lnTo>
                    <a:pt x="111" y="175"/>
                  </a:lnTo>
                  <a:lnTo>
                    <a:pt x="115" y="178"/>
                  </a:lnTo>
                  <a:lnTo>
                    <a:pt x="115" y="178"/>
                  </a:lnTo>
                  <a:lnTo>
                    <a:pt x="119" y="178"/>
                  </a:lnTo>
                  <a:lnTo>
                    <a:pt x="122" y="182"/>
                  </a:lnTo>
                  <a:lnTo>
                    <a:pt x="122" y="182"/>
                  </a:lnTo>
                  <a:lnTo>
                    <a:pt x="126" y="182"/>
                  </a:lnTo>
                  <a:lnTo>
                    <a:pt x="126" y="182"/>
                  </a:lnTo>
                  <a:lnTo>
                    <a:pt x="130" y="182"/>
                  </a:lnTo>
                  <a:lnTo>
                    <a:pt x="130" y="182"/>
                  </a:lnTo>
                  <a:lnTo>
                    <a:pt x="133" y="182"/>
                  </a:lnTo>
                  <a:lnTo>
                    <a:pt x="137" y="182"/>
                  </a:lnTo>
                  <a:lnTo>
                    <a:pt x="141" y="182"/>
                  </a:lnTo>
                  <a:lnTo>
                    <a:pt x="141" y="178"/>
                  </a:lnTo>
                  <a:lnTo>
                    <a:pt x="141" y="182"/>
                  </a:lnTo>
                  <a:lnTo>
                    <a:pt x="145" y="182"/>
                  </a:lnTo>
                  <a:lnTo>
                    <a:pt x="148" y="182"/>
                  </a:lnTo>
                  <a:lnTo>
                    <a:pt x="148" y="186"/>
                  </a:lnTo>
                  <a:lnTo>
                    <a:pt x="152" y="186"/>
                  </a:lnTo>
                  <a:lnTo>
                    <a:pt x="156" y="186"/>
                  </a:lnTo>
                  <a:lnTo>
                    <a:pt x="156" y="182"/>
                  </a:lnTo>
                  <a:lnTo>
                    <a:pt x="156" y="182"/>
                  </a:lnTo>
                  <a:lnTo>
                    <a:pt x="159" y="182"/>
                  </a:lnTo>
                  <a:lnTo>
                    <a:pt x="159" y="182"/>
                  </a:lnTo>
                  <a:lnTo>
                    <a:pt x="159" y="182"/>
                  </a:lnTo>
                  <a:lnTo>
                    <a:pt x="163" y="186"/>
                  </a:lnTo>
                  <a:lnTo>
                    <a:pt x="163" y="186"/>
                  </a:lnTo>
                  <a:lnTo>
                    <a:pt x="163" y="186"/>
                  </a:lnTo>
                  <a:lnTo>
                    <a:pt x="167" y="186"/>
                  </a:lnTo>
                  <a:lnTo>
                    <a:pt x="167" y="186"/>
                  </a:lnTo>
                  <a:lnTo>
                    <a:pt x="167" y="186"/>
                  </a:lnTo>
                  <a:lnTo>
                    <a:pt x="193" y="1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50" name="Freeform 145"/>
            <p:cNvSpPr>
              <a:spLocks/>
            </p:cNvSpPr>
            <p:nvPr/>
          </p:nvSpPr>
          <p:spPr bwMode="auto">
            <a:xfrm>
              <a:off x="4816680" y="3482187"/>
              <a:ext cx="167262" cy="133810"/>
            </a:xfrm>
            <a:custGeom>
              <a:avLst/>
              <a:gdLst>
                <a:gd name="T0" fmla="*/ 8 w 130"/>
                <a:gd name="T1" fmla="*/ 33 h 104"/>
                <a:gd name="T2" fmla="*/ 11 w 130"/>
                <a:gd name="T3" fmla="*/ 33 h 104"/>
                <a:gd name="T4" fmla="*/ 23 w 130"/>
                <a:gd name="T5" fmla="*/ 33 h 104"/>
                <a:gd name="T6" fmla="*/ 23 w 130"/>
                <a:gd name="T7" fmla="*/ 33 h 104"/>
                <a:gd name="T8" fmla="*/ 34 w 130"/>
                <a:gd name="T9" fmla="*/ 33 h 104"/>
                <a:gd name="T10" fmla="*/ 56 w 130"/>
                <a:gd name="T11" fmla="*/ 15 h 104"/>
                <a:gd name="T12" fmla="*/ 63 w 130"/>
                <a:gd name="T13" fmla="*/ 11 h 104"/>
                <a:gd name="T14" fmla="*/ 63 w 130"/>
                <a:gd name="T15" fmla="*/ 7 h 104"/>
                <a:gd name="T16" fmla="*/ 71 w 130"/>
                <a:gd name="T17" fmla="*/ 0 h 104"/>
                <a:gd name="T18" fmla="*/ 82 w 130"/>
                <a:gd name="T19" fmla="*/ 0 h 104"/>
                <a:gd name="T20" fmla="*/ 85 w 130"/>
                <a:gd name="T21" fmla="*/ 0 h 104"/>
                <a:gd name="T22" fmla="*/ 89 w 130"/>
                <a:gd name="T23" fmla="*/ 3 h 104"/>
                <a:gd name="T24" fmla="*/ 97 w 130"/>
                <a:gd name="T25" fmla="*/ 7 h 104"/>
                <a:gd name="T26" fmla="*/ 104 w 130"/>
                <a:gd name="T27" fmla="*/ 7 h 104"/>
                <a:gd name="T28" fmla="*/ 115 w 130"/>
                <a:gd name="T29" fmla="*/ 11 h 104"/>
                <a:gd name="T30" fmla="*/ 126 w 130"/>
                <a:gd name="T31" fmla="*/ 18 h 104"/>
                <a:gd name="T32" fmla="*/ 130 w 130"/>
                <a:gd name="T33" fmla="*/ 22 h 104"/>
                <a:gd name="T34" fmla="*/ 130 w 130"/>
                <a:gd name="T35" fmla="*/ 29 h 104"/>
                <a:gd name="T36" fmla="*/ 126 w 130"/>
                <a:gd name="T37" fmla="*/ 37 h 104"/>
                <a:gd name="T38" fmla="*/ 130 w 130"/>
                <a:gd name="T39" fmla="*/ 41 h 104"/>
                <a:gd name="T40" fmla="*/ 126 w 130"/>
                <a:gd name="T41" fmla="*/ 48 h 104"/>
                <a:gd name="T42" fmla="*/ 122 w 130"/>
                <a:gd name="T43" fmla="*/ 52 h 104"/>
                <a:gd name="T44" fmla="*/ 126 w 130"/>
                <a:gd name="T45" fmla="*/ 59 h 104"/>
                <a:gd name="T46" fmla="*/ 126 w 130"/>
                <a:gd name="T47" fmla="*/ 63 h 104"/>
                <a:gd name="T48" fmla="*/ 122 w 130"/>
                <a:gd name="T49" fmla="*/ 70 h 104"/>
                <a:gd name="T50" fmla="*/ 119 w 130"/>
                <a:gd name="T51" fmla="*/ 74 h 104"/>
                <a:gd name="T52" fmla="*/ 119 w 130"/>
                <a:gd name="T53" fmla="*/ 85 h 104"/>
                <a:gd name="T54" fmla="*/ 97 w 130"/>
                <a:gd name="T55" fmla="*/ 104 h 104"/>
                <a:gd name="T56" fmla="*/ 85 w 130"/>
                <a:gd name="T57" fmla="*/ 104 h 104"/>
                <a:gd name="T58" fmla="*/ 78 w 130"/>
                <a:gd name="T59" fmla="*/ 100 h 104"/>
                <a:gd name="T60" fmla="*/ 67 w 130"/>
                <a:gd name="T61" fmla="*/ 100 h 104"/>
                <a:gd name="T62" fmla="*/ 63 w 130"/>
                <a:gd name="T63" fmla="*/ 96 h 104"/>
                <a:gd name="T64" fmla="*/ 56 w 130"/>
                <a:gd name="T65" fmla="*/ 93 h 104"/>
                <a:gd name="T66" fmla="*/ 48 w 130"/>
                <a:gd name="T67" fmla="*/ 93 h 104"/>
                <a:gd name="T68" fmla="*/ 41 w 130"/>
                <a:gd name="T69" fmla="*/ 85 h 104"/>
                <a:gd name="T70" fmla="*/ 37 w 130"/>
                <a:gd name="T71" fmla="*/ 78 h 104"/>
                <a:gd name="T72" fmla="*/ 34 w 130"/>
                <a:gd name="T73" fmla="*/ 74 h 104"/>
                <a:gd name="T74" fmla="*/ 34 w 130"/>
                <a:gd name="T75" fmla="*/ 70 h 104"/>
                <a:gd name="T76" fmla="*/ 26 w 130"/>
                <a:gd name="T77" fmla="*/ 67 h 104"/>
                <a:gd name="T78" fmla="*/ 19 w 130"/>
                <a:gd name="T79" fmla="*/ 55 h 104"/>
                <a:gd name="T80" fmla="*/ 15 w 130"/>
                <a:gd name="T81" fmla="*/ 52 h 104"/>
                <a:gd name="T82" fmla="*/ 11 w 130"/>
                <a:gd name="T83" fmla="*/ 44 h 104"/>
                <a:gd name="T84" fmla="*/ 8 w 130"/>
                <a:gd name="T85" fmla="*/ 41 h 104"/>
                <a:gd name="T86" fmla="*/ 0 w 130"/>
                <a:gd name="T87" fmla="*/ 37 h 104"/>
                <a:gd name="T88" fmla="*/ 0 w 130"/>
                <a:gd name="T89" fmla="*/ 33 h 104"/>
                <a:gd name="T90" fmla="*/ 0 w 130"/>
                <a:gd name="T91" fmla="*/ 3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04">
                  <a:moveTo>
                    <a:pt x="0" y="33"/>
                  </a:moveTo>
                  <a:lnTo>
                    <a:pt x="4" y="33"/>
                  </a:lnTo>
                  <a:lnTo>
                    <a:pt x="8" y="33"/>
                  </a:lnTo>
                  <a:lnTo>
                    <a:pt x="8" y="33"/>
                  </a:lnTo>
                  <a:lnTo>
                    <a:pt x="11" y="33"/>
                  </a:lnTo>
                  <a:lnTo>
                    <a:pt x="11" y="33"/>
                  </a:lnTo>
                  <a:lnTo>
                    <a:pt x="15" y="33"/>
                  </a:lnTo>
                  <a:lnTo>
                    <a:pt x="19" y="33"/>
                  </a:lnTo>
                  <a:lnTo>
                    <a:pt x="23" y="33"/>
                  </a:lnTo>
                  <a:lnTo>
                    <a:pt x="23" y="33"/>
                  </a:lnTo>
                  <a:lnTo>
                    <a:pt x="23" y="33"/>
                  </a:lnTo>
                  <a:lnTo>
                    <a:pt x="23" y="33"/>
                  </a:lnTo>
                  <a:lnTo>
                    <a:pt x="26" y="37"/>
                  </a:lnTo>
                  <a:lnTo>
                    <a:pt x="30" y="37"/>
                  </a:lnTo>
                  <a:lnTo>
                    <a:pt x="34" y="33"/>
                  </a:lnTo>
                  <a:lnTo>
                    <a:pt x="37" y="29"/>
                  </a:lnTo>
                  <a:lnTo>
                    <a:pt x="45" y="18"/>
                  </a:lnTo>
                  <a:lnTo>
                    <a:pt x="56" y="15"/>
                  </a:lnTo>
                  <a:lnTo>
                    <a:pt x="60" y="11"/>
                  </a:lnTo>
                  <a:lnTo>
                    <a:pt x="63" y="11"/>
                  </a:lnTo>
                  <a:lnTo>
                    <a:pt x="63" y="11"/>
                  </a:lnTo>
                  <a:lnTo>
                    <a:pt x="63" y="7"/>
                  </a:lnTo>
                  <a:lnTo>
                    <a:pt x="63" y="7"/>
                  </a:lnTo>
                  <a:lnTo>
                    <a:pt x="63" y="7"/>
                  </a:lnTo>
                  <a:lnTo>
                    <a:pt x="63" y="3"/>
                  </a:lnTo>
                  <a:lnTo>
                    <a:pt x="67" y="0"/>
                  </a:lnTo>
                  <a:lnTo>
                    <a:pt x="71" y="0"/>
                  </a:lnTo>
                  <a:lnTo>
                    <a:pt x="74" y="0"/>
                  </a:lnTo>
                  <a:lnTo>
                    <a:pt x="78" y="0"/>
                  </a:lnTo>
                  <a:lnTo>
                    <a:pt x="82" y="0"/>
                  </a:lnTo>
                  <a:lnTo>
                    <a:pt x="82" y="0"/>
                  </a:lnTo>
                  <a:lnTo>
                    <a:pt x="82" y="0"/>
                  </a:lnTo>
                  <a:lnTo>
                    <a:pt x="85" y="0"/>
                  </a:lnTo>
                  <a:lnTo>
                    <a:pt x="89" y="0"/>
                  </a:lnTo>
                  <a:lnTo>
                    <a:pt x="89" y="0"/>
                  </a:lnTo>
                  <a:lnTo>
                    <a:pt x="89" y="3"/>
                  </a:lnTo>
                  <a:lnTo>
                    <a:pt x="97" y="3"/>
                  </a:lnTo>
                  <a:lnTo>
                    <a:pt x="97" y="3"/>
                  </a:lnTo>
                  <a:lnTo>
                    <a:pt x="97" y="7"/>
                  </a:lnTo>
                  <a:lnTo>
                    <a:pt x="100" y="7"/>
                  </a:lnTo>
                  <a:lnTo>
                    <a:pt x="100" y="3"/>
                  </a:lnTo>
                  <a:lnTo>
                    <a:pt x="104" y="7"/>
                  </a:lnTo>
                  <a:lnTo>
                    <a:pt x="111" y="7"/>
                  </a:lnTo>
                  <a:lnTo>
                    <a:pt x="111" y="11"/>
                  </a:lnTo>
                  <a:lnTo>
                    <a:pt x="115" y="11"/>
                  </a:lnTo>
                  <a:lnTo>
                    <a:pt x="122" y="11"/>
                  </a:lnTo>
                  <a:lnTo>
                    <a:pt x="122" y="15"/>
                  </a:lnTo>
                  <a:lnTo>
                    <a:pt x="126" y="18"/>
                  </a:lnTo>
                  <a:lnTo>
                    <a:pt x="130" y="18"/>
                  </a:lnTo>
                  <a:lnTo>
                    <a:pt x="130" y="18"/>
                  </a:lnTo>
                  <a:lnTo>
                    <a:pt x="130" y="22"/>
                  </a:lnTo>
                  <a:lnTo>
                    <a:pt x="130" y="26"/>
                  </a:lnTo>
                  <a:lnTo>
                    <a:pt x="130" y="26"/>
                  </a:lnTo>
                  <a:lnTo>
                    <a:pt x="130" y="29"/>
                  </a:lnTo>
                  <a:lnTo>
                    <a:pt x="130" y="29"/>
                  </a:lnTo>
                  <a:lnTo>
                    <a:pt x="126" y="33"/>
                  </a:lnTo>
                  <a:lnTo>
                    <a:pt x="126" y="37"/>
                  </a:lnTo>
                  <a:lnTo>
                    <a:pt x="126" y="41"/>
                  </a:lnTo>
                  <a:lnTo>
                    <a:pt x="126" y="41"/>
                  </a:lnTo>
                  <a:lnTo>
                    <a:pt x="130" y="41"/>
                  </a:lnTo>
                  <a:lnTo>
                    <a:pt x="126" y="41"/>
                  </a:lnTo>
                  <a:lnTo>
                    <a:pt x="126" y="44"/>
                  </a:lnTo>
                  <a:lnTo>
                    <a:pt x="126" y="48"/>
                  </a:lnTo>
                  <a:lnTo>
                    <a:pt x="126" y="48"/>
                  </a:lnTo>
                  <a:lnTo>
                    <a:pt x="122" y="52"/>
                  </a:lnTo>
                  <a:lnTo>
                    <a:pt x="122" y="52"/>
                  </a:lnTo>
                  <a:lnTo>
                    <a:pt x="126" y="55"/>
                  </a:lnTo>
                  <a:lnTo>
                    <a:pt x="126" y="55"/>
                  </a:lnTo>
                  <a:lnTo>
                    <a:pt x="126" y="59"/>
                  </a:lnTo>
                  <a:lnTo>
                    <a:pt x="126" y="59"/>
                  </a:lnTo>
                  <a:lnTo>
                    <a:pt x="126" y="63"/>
                  </a:lnTo>
                  <a:lnTo>
                    <a:pt x="126" y="63"/>
                  </a:lnTo>
                  <a:lnTo>
                    <a:pt x="126" y="67"/>
                  </a:lnTo>
                  <a:lnTo>
                    <a:pt x="122" y="70"/>
                  </a:lnTo>
                  <a:lnTo>
                    <a:pt x="122" y="70"/>
                  </a:lnTo>
                  <a:lnTo>
                    <a:pt x="119" y="70"/>
                  </a:lnTo>
                  <a:lnTo>
                    <a:pt x="119" y="74"/>
                  </a:lnTo>
                  <a:lnTo>
                    <a:pt x="119" y="74"/>
                  </a:lnTo>
                  <a:lnTo>
                    <a:pt x="119" y="78"/>
                  </a:lnTo>
                  <a:lnTo>
                    <a:pt x="119" y="81"/>
                  </a:lnTo>
                  <a:lnTo>
                    <a:pt x="119" y="85"/>
                  </a:lnTo>
                  <a:lnTo>
                    <a:pt x="119" y="89"/>
                  </a:lnTo>
                  <a:lnTo>
                    <a:pt x="100" y="104"/>
                  </a:lnTo>
                  <a:lnTo>
                    <a:pt x="97" y="104"/>
                  </a:lnTo>
                  <a:lnTo>
                    <a:pt x="89" y="100"/>
                  </a:lnTo>
                  <a:lnTo>
                    <a:pt x="85" y="104"/>
                  </a:lnTo>
                  <a:lnTo>
                    <a:pt x="85" y="104"/>
                  </a:lnTo>
                  <a:lnTo>
                    <a:pt x="82" y="104"/>
                  </a:lnTo>
                  <a:lnTo>
                    <a:pt x="78" y="100"/>
                  </a:lnTo>
                  <a:lnTo>
                    <a:pt x="78" y="100"/>
                  </a:lnTo>
                  <a:lnTo>
                    <a:pt x="74" y="100"/>
                  </a:lnTo>
                  <a:lnTo>
                    <a:pt x="71" y="100"/>
                  </a:lnTo>
                  <a:lnTo>
                    <a:pt x="67" y="100"/>
                  </a:lnTo>
                  <a:lnTo>
                    <a:pt x="63" y="96"/>
                  </a:lnTo>
                  <a:lnTo>
                    <a:pt x="63" y="96"/>
                  </a:lnTo>
                  <a:lnTo>
                    <a:pt x="63" y="96"/>
                  </a:lnTo>
                  <a:lnTo>
                    <a:pt x="63" y="93"/>
                  </a:lnTo>
                  <a:lnTo>
                    <a:pt x="60" y="93"/>
                  </a:lnTo>
                  <a:lnTo>
                    <a:pt x="56" y="93"/>
                  </a:lnTo>
                  <a:lnTo>
                    <a:pt x="56" y="93"/>
                  </a:lnTo>
                  <a:lnTo>
                    <a:pt x="52" y="89"/>
                  </a:lnTo>
                  <a:lnTo>
                    <a:pt x="48" y="93"/>
                  </a:lnTo>
                  <a:lnTo>
                    <a:pt x="45" y="89"/>
                  </a:lnTo>
                  <a:lnTo>
                    <a:pt x="45" y="89"/>
                  </a:lnTo>
                  <a:lnTo>
                    <a:pt x="41" y="85"/>
                  </a:lnTo>
                  <a:lnTo>
                    <a:pt x="37" y="81"/>
                  </a:lnTo>
                  <a:lnTo>
                    <a:pt x="37" y="81"/>
                  </a:lnTo>
                  <a:lnTo>
                    <a:pt x="37" y="78"/>
                  </a:lnTo>
                  <a:lnTo>
                    <a:pt x="37" y="74"/>
                  </a:lnTo>
                  <a:lnTo>
                    <a:pt x="37" y="74"/>
                  </a:lnTo>
                  <a:lnTo>
                    <a:pt x="34" y="74"/>
                  </a:lnTo>
                  <a:lnTo>
                    <a:pt x="34" y="70"/>
                  </a:lnTo>
                  <a:lnTo>
                    <a:pt x="34" y="70"/>
                  </a:lnTo>
                  <a:lnTo>
                    <a:pt x="34" y="70"/>
                  </a:lnTo>
                  <a:lnTo>
                    <a:pt x="30" y="67"/>
                  </a:lnTo>
                  <a:lnTo>
                    <a:pt x="30" y="67"/>
                  </a:lnTo>
                  <a:lnTo>
                    <a:pt x="26" y="67"/>
                  </a:lnTo>
                  <a:lnTo>
                    <a:pt x="23" y="63"/>
                  </a:lnTo>
                  <a:lnTo>
                    <a:pt x="19" y="55"/>
                  </a:lnTo>
                  <a:lnTo>
                    <a:pt x="19" y="55"/>
                  </a:lnTo>
                  <a:lnTo>
                    <a:pt x="15" y="55"/>
                  </a:lnTo>
                  <a:lnTo>
                    <a:pt x="15" y="52"/>
                  </a:lnTo>
                  <a:lnTo>
                    <a:pt x="15" y="52"/>
                  </a:lnTo>
                  <a:lnTo>
                    <a:pt x="11" y="48"/>
                  </a:lnTo>
                  <a:lnTo>
                    <a:pt x="11" y="48"/>
                  </a:lnTo>
                  <a:lnTo>
                    <a:pt x="11" y="44"/>
                  </a:lnTo>
                  <a:lnTo>
                    <a:pt x="8" y="44"/>
                  </a:lnTo>
                  <a:lnTo>
                    <a:pt x="8" y="44"/>
                  </a:lnTo>
                  <a:lnTo>
                    <a:pt x="8" y="41"/>
                  </a:lnTo>
                  <a:lnTo>
                    <a:pt x="4" y="41"/>
                  </a:lnTo>
                  <a:lnTo>
                    <a:pt x="4" y="37"/>
                  </a:lnTo>
                  <a:lnTo>
                    <a:pt x="0" y="37"/>
                  </a:lnTo>
                  <a:lnTo>
                    <a:pt x="0" y="37"/>
                  </a:lnTo>
                  <a:lnTo>
                    <a:pt x="0" y="33"/>
                  </a:lnTo>
                  <a:lnTo>
                    <a:pt x="0" y="33"/>
                  </a:lnTo>
                  <a:lnTo>
                    <a:pt x="0" y="33"/>
                  </a:lnTo>
                  <a:lnTo>
                    <a:pt x="0" y="33"/>
                  </a:lnTo>
                  <a:lnTo>
                    <a:pt x="0" y="3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51" name="Freeform 146"/>
            <p:cNvSpPr>
              <a:spLocks/>
            </p:cNvSpPr>
            <p:nvPr/>
          </p:nvSpPr>
          <p:spPr bwMode="auto">
            <a:xfrm>
              <a:off x="4702168" y="3524645"/>
              <a:ext cx="200714" cy="176269"/>
            </a:xfrm>
            <a:custGeom>
              <a:avLst/>
              <a:gdLst>
                <a:gd name="T0" fmla="*/ 89 w 156"/>
                <a:gd name="T1" fmla="*/ 0 h 137"/>
                <a:gd name="T2" fmla="*/ 93 w 156"/>
                <a:gd name="T3" fmla="*/ 4 h 137"/>
                <a:gd name="T4" fmla="*/ 97 w 156"/>
                <a:gd name="T5" fmla="*/ 11 h 137"/>
                <a:gd name="T6" fmla="*/ 100 w 156"/>
                <a:gd name="T7" fmla="*/ 15 h 137"/>
                <a:gd name="T8" fmla="*/ 104 w 156"/>
                <a:gd name="T9" fmla="*/ 19 h 137"/>
                <a:gd name="T10" fmla="*/ 108 w 156"/>
                <a:gd name="T11" fmla="*/ 22 h 137"/>
                <a:gd name="T12" fmla="*/ 119 w 156"/>
                <a:gd name="T13" fmla="*/ 34 h 137"/>
                <a:gd name="T14" fmla="*/ 123 w 156"/>
                <a:gd name="T15" fmla="*/ 37 h 137"/>
                <a:gd name="T16" fmla="*/ 126 w 156"/>
                <a:gd name="T17" fmla="*/ 41 h 137"/>
                <a:gd name="T18" fmla="*/ 126 w 156"/>
                <a:gd name="T19" fmla="*/ 48 h 137"/>
                <a:gd name="T20" fmla="*/ 134 w 156"/>
                <a:gd name="T21" fmla="*/ 56 h 137"/>
                <a:gd name="T22" fmla="*/ 141 w 156"/>
                <a:gd name="T23" fmla="*/ 56 h 137"/>
                <a:gd name="T24" fmla="*/ 149 w 156"/>
                <a:gd name="T25" fmla="*/ 60 h 137"/>
                <a:gd name="T26" fmla="*/ 152 w 156"/>
                <a:gd name="T27" fmla="*/ 63 h 137"/>
                <a:gd name="T28" fmla="*/ 152 w 156"/>
                <a:gd name="T29" fmla="*/ 67 h 137"/>
                <a:gd name="T30" fmla="*/ 149 w 156"/>
                <a:gd name="T31" fmla="*/ 67 h 137"/>
                <a:gd name="T32" fmla="*/ 145 w 156"/>
                <a:gd name="T33" fmla="*/ 74 h 137"/>
                <a:gd name="T34" fmla="*/ 137 w 156"/>
                <a:gd name="T35" fmla="*/ 74 h 137"/>
                <a:gd name="T36" fmla="*/ 130 w 156"/>
                <a:gd name="T37" fmla="*/ 78 h 137"/>
                <a:gd name="T38" fmla="*/ 126 w 156"/>
                <a:gd name="T39" fmla="*/ 82 h 137"/>
                <a:gd name="T40" fmla="*/ 119 w 156"/>
                <a:gd name="T41" fmla="*/ 85 h 137"/>
                <a:gd name="T42" fmla="*/ 112 w 156"/>
                <a:gd name="T43" fmla="*/ 93 h 137"/>
                <a:gd name="T44" fmla="*/ 112 w 156"/>
                <a:gd name="T45" fmla="*/ 97 h 137"/>
                <a:gd name="T46" fmla="*/ 108 w 156"/>
                <a:gd name="T47" fmla="*/ 100 h 137"/>
                <a:gd name="T48" fmla="*/ 104 w 156"/>
                <a:gd name="T49" fmla="*/ 104 h 137"/>
                <a:gd name="T50" fmla="*/ 97 w 156"/>
                <a:gd name="T51" fmla="*/ 108 h 137"/>
                <a:gd name="T52" fmla="*/ 93 w 156"/>
                <a:gd name="T53" fmla="*/ 115 h 137"/>
                <a:gd name="T54" fmla="*/ 93 w 156"/>
                <a:gd name="T55" fmla="*/ 123 h 137"/>
                <a:gd name="T56" fmla="*/ 86 w 156"/>
                <a:gd name="T57" fmla="*/ 123 h 137"/>
                <a:gd name="T58" fmla="*/ 74 w 156"/>
                <a:gd name="T59" fmla="*/ 123 h 137"/>
                <a:gd name="T60" fmla="*/ 63 w 156"/>
                <a:gd name="T61" fmla="*/ 119 h 137"/>
                <a:gd name="T62" fmla="*/ 56 w 156"/>
                <a:gd name="T63" fmla="*/ 115 h 137"/>
                <a:gd name="T64" fmla="*/ 45 w 156"/>
                <a:gd name="T65" fmla="*/ 126 h 137"/>
                <a:gd name="T66" fmla="*/ 34 w 156"/>
                <a:gd name="T67" fmla="*/ 134 h 137"/>
                <a:gd name="T68" fmla="*/ 26 w 156"/>
                <a:gd name="T69" fmla="*/ 137 h 137"/>
                <a:gd name="T70" fmla="*/ 15 w 156"/>
                <a:gd name="T71" fmla="*/ 137 h 137"/>
                <a:gd name="T72" fmla="*/ 12 w 156"/>
                <a:gd name="T73" fmla="*/ 130 h 137"/>
                <a:gd name="T74" fmla="*/ 8 w 156"/>
                <a:gd name="T75" fmla="*/ 115 h 137"/>
                <a:gd name="T76" fmla="*/ 0 w 156"/>
                <a:gd name="T77" fmla="*/ 111 h 137"/>
                <a:gd name="T78" fmla="*/ 19 w 156"/>
                <a:gd name="T79" fmla="*/ 63 h 137"/>
                <a:gd name="T80" fmla="*/ 49 w 156"/>
                <a:gd name="T81" fmla="*/ 8 h 137"/>
                <a:gd name="T82" fmla="*/ 56 w 156"/>
                <a:gd name="T83" fmla="*/ 4 h 137"/>
                <a:gd name="T84" fmla="*/ 60 w 156"/>
                <a:gd name="T85" fmla="*/ 8 h 137"/>
                <a:gd name="T86" fmla="*/ 60 w 156"/>
                <a:gd name="T87" fmla="*/ 11 h 137"/>
                <a:gd name="T88" fmla="*/ 74 w 156"/>
                <a:gd name="T89" fmla="*/ 0 h 137"/>
                <a:gd name="T90" fmla="*/ 78 w 156"/>
                <a:gd name="T91" fmla="*/ 4 h 137"/>
                <a:gd name="T92" fmla="*/ 89 w 156"/>
                <a:gd name="T93"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6" h="137">
                  <a:moveTo>
                    <a:pt x="89" y="0"/>
                  </a:moveTo>
                  <a:lnTo>
                    <a:pt x="89" y="0"/>
                  </a:lnTo>
                  <a:lnTo>
                    <a:pt x="89" y="0"/>
                  </a:lnTo>
                  <a:lnTo>
                    <a:pt x="89" y="4"/>
                  </a:lnTo>
                  <a:lnTo>
                    <a:pt x="89" y="4"/>
                  </a:lnTo>
                  <a:lnTo>
                    <a:pt x="93" y="4"/>
                  </a:lnTo>
                  <a:lnTo>
                    <a:pt x="93" y="8"/>
                  </a:lnTo>
                  <a:lnTo>
                    <a:pt x="97" y="8"/>
                  </a:lnTo>
                  <a:lnTo>
                    <a:pt x="97" y="11"/>
                  </a:lnTo>
                  <a:lnTo>
                    <a:pt x="97" y="11"/>
                  </a:lnTo>
                  <a:lnTo>
                    <a:pt x="100" y="11"/>
                  </a:lnTo>
                  <a:lnTo>
                    <a:pt x="100" y="15"/>
                  </a:lnTo>
                  <a:lnTo>
                    <a:pt x="100" y="15"/>
                  </a:lnTo>
                  <a:lnTo>
                    <a:pt x="104" y="19"/>
                  </a:lnTo>
                  <a:lnTo>
                    <a:pt x="104" y="19"/>
                  </a:lnTo>
                  <a:lnTo>
                    <a:pt x="104" y="22"/>
                  </a:lnTo>
                  <a:lnTo>
                    <a:pt x="108" y="22"/>
                  </a:lnTo>
                  <a:lnTo>
                    <a:pt x="108" y="22"/>
                  </a:lnTo>
                  <a:lnTo>
                    <a:pt x="112" y="30"/>
                  </a:lnTo>
                  <a:lnTo>
                    <a:pt x="115" y="34"/>
                  </a:lnTo>
                  <a:lnTo>
                    <a:pt x="119" y="34"/>
                  </a:lnTo>
                  <a:lnTo>
                    <a:pt x="119" y="34"/>
                  </a:lnTo>
                  <a:lnTo>
                    <a:pt x="123" y="37"/>
                  </a:lnTo>
                  <a:lnTo>
                    <a:pt x="123" y="37"/>
                  </a:lnTo>
                  <a:lnTo>
                    <a:pt x="123" y="37"/>
                  </a:lnTo>
                  <a:lnTo>
                    <a:pt x="123" y="41"/>
                  </a:lnTo>
                  <a:lnTo>
                    <a:pt x="126" y="41"/>
                  </a:lnTo>
                  <a:lnTo>
                    <a:pt x="126" y="41"/>
                  </a:lnTo>
                  <a:lnTo>
                    <a:pt x="126" y="45"/>
                  </a:lnTo>
                  <a:lnTo>
                    <a:pt x="126" y="48"/>
                  </a:lnTo>
                  <a:lnTo>
                    <a:pt x="126" y="48"/>
                  </a:lnTo>
                  <a:lnTo>
                    <a:pt x="130" y="52"/>
                  </a:lnTo>
                  <a:lnTo>
                    <a:pt x="134" y="56"/>
                  </a:lnTo>
                  <a:lnTo>
                    <a:pt x="134" y="56"/>
                  </a:lnTo>
                  <a:lnTo>
                    <a:pt x="137" y="60"/>
                  </a:lnTo>
                  <a:lnTo>
                    <a:pt x="141" y="56"/>
                  </a:lnTo>
                  <a:lnTo>
                    <a:pt x="145" y="60"/>
                  </a:lnTo>
                  <a:lnTo>
                    <a:pt x="145" y="60"/>
                  </a:lnTo>
                  <a:lnTo>
                    <a:pt x="149" y="60"/>
                  </a:lnTo>
                  <a:lnTo>
                    <a:pt x="152" y="60"/>
                  </a:lnTo>
                  <a:lnTo>
                    <a:pt x="152" y="63"/>
                  </a:lnTo>
                  <a:lnTo>
                    <a:pt x="152" y="63"/>
                  </a:lnTo>
                  <a:lnTo>
                    <a:pt x="152" y="63"/>
                  </a:lnTo>
                  <a:lnTo>
                    <a:pt x="156" y="67"/>
                  </a:lnTo>
                  <a:lnTo>
                    <a:pt x="152" y="67"/>
                  </a:lnTo>
                  <a:lnTo>
                    <a:pt x="152" y="67"/>
                  </a:lnTo>
                  <a:lnTo>
                    <a:pt x="149" y="67"/>
                  </a:lnTo>
                  <a:lnTo>
                    <a:pt x="149" y="67"/>
                  </a:lnTo>
                  <a:lnTo>
                    <a:pt x="149" y="71"/>
                  </a:lnTo>
                  <a:lnTo>
                    <a:pt x="145" y="71"/>
                  </a:lnTo>
                  <a:lnTo>
                    <a:pt x="145" y="74"/>
                  </a:lnTo>
                  <a:lnTo>
                    <a:pt x="141" y="74"/>
                  </a:lnTo>
                  <a:lnTo>
                    <a:pt x="137" y="74"/>
                  </a:lnTo>
                  <a:lnTo>
                    <a:pt x="137" y="74"/>
                  </a:lnTo>
                  <a:lnTo>
                    <a:pt x="137" y="74"/>
                  </a:lnTo>
                  <a:lnTo>
                    <a:pt x="134" y="74"/>
                  </a:lnTo>
                  <a:lnTo>
                    <a:pt x="130" y="78"/>
                  </a:lnTo>
                  <a:lnTo>
                    <a:pt x="126" y="78"/>
                  </a:lnTo>
                  <a:lnTo>
                    <a:pt x="126" y="82"/>
                  </a:lnTo>
                  <a:lnTo>
                    <a:pt x="126" y="82"/>
                  </a:lnTo>
                  <a:lnTo>
                    <a:pt x="123" y="82"/>
                  </a:lnTo>
                  <a:lnTo>
                    <a:pt x="123" y="85"/>
                  </a:lnTo>
                  <a:lnTo>
                    <a:pt x="119" y="85"/>
                  </a:lnTo>
                  <a:lnTo>
                    <a:pt x="119" y="85"/>
                  </a:lnTo>
                  <a:lnTo>
                    <a:pt x="112" y="89"/>
                  </a:lnTo>
                  <a:lnTo>
                    <a:pt x="112" y="93"/>
                  </a:lnTo>
                  <a:lnTo>
                    <a:pt x="115" y="97"/>
                  </a:lnTo>
                  <a:lnTo>
                    <a:pt x="115" y="97"/>
                  </a:lnTo>
                  <a:lnTo>
                    <a:pt x="112" y="97"/>
                  </a:lnTo>
                  <a:lnTo>
                    <a:pt x="112" y="100"/>
                  </a:lnTo>
                  <a:lnTo>
                    <a:pt x="108" y="100"/>
                  </a:lnTo>
                  <a:lnTo>
                    <a:pt x="108" y="100"/>
                  </a:lnTo>
                  <a:lnTo>
                    <a:pt x="104" y="104"/>
                  </a:lnTo>
                  <a:lnTo>
                    <a:pt x="104" y="104"/>
                  </a:lnTo>
                  <a:lnTo>
                    <a:pt x="104" y="104"/>
                  </a:lnTo>
                  <a:lnTo>
                    <a:pt x="100" y="108"/>
                  </a:lnTo>
                  <a:lnTo>
                    <a:pt x="100" y="108"/>
                  </a:lnTo>
                  <a:lnTo>
                    <a:pt x="97" y="108"/>
                  </a:lnTo>
                  <a:lnTo>
                    <a:pt x="93" y="111"/>
                  </a:lnTo>
                  <a:lnTo>
                    <a:pt x="93" y="115"/>
                  </a:lnTo>
                  <a:lnTo>
                    <a:pt x="93" y="115"/>
                  </a:lnTo>
                  <a:lnTo>
                    <a:pt x="93" y="119"/>
                  </a:lnTo>
                  <a:lnTo>
                    <a:pt x="93" y="119"/>
                  </a:lnTo>
                  <a:lnTo>
                    <a:pt x="93" y="123"/>
                  </a:lnTo>
                  <a:lnTo>
                    <a:pt x="89" y="123"/>
                  </a:lnTo>
                  <a:lnTo>
                    <a:pt x="86" y="123"/>
                  </a:lnTo>
                  <a:lnTo>
                    <a:pt x="86" y="123"/>
                  </a:lnTo>
                  <a:lnTo>
                    <a:pt x="82" y="123"/>
                  </a:lnTo>
                  <a:lnTo>
                    <a:pt x="78" y="123"/>
                  </a:lnTo>
                  <a:lnTo>
                    <a:pt x="74" y="123"/>
                  </a:lnTo>
                  <a:lnTo>
                    <a:pt x="74" y="123"/>
                  </a:lnTo>
                  <a:lnTo>
                    <a:pt x="71" y="123"/>
                  </a:lnTo>
                  <a:lnTo>
                    <a:pt x="63" y="119"/>
                  </a:lnTo>
                  <a:lnTo>
                    <a:pt x="63" y="119"/>
                  </a:lnTo>
                  <a:lnTo>
                    <a:pt x="60" y="115"/>
                  </a:lnTo>
                  <a:lnTo>
                    <a:pt x="56" y="115"/>
                  </a:lnTo>
                  <a:lnTo>
                    <a:pt x="52" y="115"/>
                  </a:lnTo>
                  <a:lnTo>
                    <a:pt x="49" y="119"/>
                  </a:lnTo>
                  <a:lnTo>
                    <a:pt x="45" y="126"/>
                  </a:lnTo>
                  <a:lnTo>
                    <a:pt x="41" y="130"/>
                  </a:lnTo>
                  <a:lnTo>
                    <a:pt x="37" y="130"/>
                  </a:lnTo>
                  <a:lnTo>
                    <a:pt x="34" y="134"/>
                  </a:lnTo>
                  <a:lnTo>
                    <a:pt x="30" y="134"/>
                  </a:lnTo>
                  <a:lnTo>
                    <a:pt x="26" y="137"/>
                  </a:lnTo>
                  <a:lnTo>
                    <a:pt x="26" y="137"/>
                  </a:lnTo>
                  <a:lnTo>
                    <a:pt x="23" y="137"/>
                  </a:lnTo>
                  <a:lnTo>
                    <a:pt x="19" y="137"/>
                  </a:lnTo>
                  <a:lnTo>
                    <a:pt x="15" y="137"/>
                  </a:lnTo>
                  <a:lnTo>
                    <a:pt x="12" y="137"/>
                  </a:lnTo>
                  <a:lnTo>
                    <a:pt x="12" y="134"/>
                  </a:lnTo>
                  <a:lnTo>
                    <a:pt x="12" y="130"/>
                  </a:lnTo>
                  <a:lnTo>
                    <a:pt x="12" y="126"/>
                  </a:lnTo>
                  <a:lnTo>
                    <a:pt x="8" y="119"/>
                  </a:lnTo>
                  <a:lnTo>
                    <a:pt x="8" y="115"/>
                  </a:lnTo>
                  <a:lnTo>
                    <a:pt x="0" y="111"/>
                  </a:lnTo>
                  <a:lnTo>
                    <a:pt x="0" y="111"/>
                  </a:lnTo>
                  <a:lnTo>
                    <a:pt x="0" y="111"/>
                  </a:lnTo>
                  <a:lnTo>
                    <a:pt x="0" y="108"/>
                  </a:lnTo>
                  <a:lnTo>
                    <a:pt x="4" y="63"/>
                  </a:lnTo>
                  <a:lnTo>
                    <a:pt x="19" y="63"/>
                  </a:lnTo>
                  <a:lnTo>
                    <a:pt x="23" y="8"/>
                  </a:lnTo>
                  <a:lnTo>
                    <a:pt x="34" y="8"/>
                  </a:lnTo>
                  <a:lnTo>
                    <a:pt x="49" y="8"/>
                  </a:lnTo>
                  <a:lnTo>
                    <a:pt x="56" y="4"/>
                  </a:lnTo>
                  <a:lnTo>
                    <a:pt x="56" y="4"/>
                  </a:lnTo>
                  <a:lnTo>
                    <a:pt x="56" y="4"/>
                  </a:lnTo>
                  <a:lnTo>
                    <a:pt x="60" y="4"/>
                  </a:lnTo>
                  <a:lnTo>
                    <a:pt x="60" y="8"/>
                  </a:lnTo>
                  <a:lnTo>
                    <a:pt x="60" y="8"/>
                  </a:lnTo>
                  <a:lnTo>
                    <a:pt x="60" y="8"/>
                  </a:lnTo>
                  <a:lnTo>
                    <a:pt x="60" y="11"/>
                  </a:lnTo>
                  <a:lnTo>
                    <a:pt x="60" y="11"/>
                  </a:lnTo>
                  <a:lnTo>
                    <a:pt x="67" y="8"/>
                  </a:lnTo>
                  <a:lnTo>
                    <a:pt x="71" y="4"/>
                  </a:lnTo>
                  <a:lnTo>
                    <a:pt x="74" y="0"/>
                  </a:lnTo>
                  <a:lnTo>
                    <a:pt x="74" y="0"/>
                  </a:lnTo>
                  <a:lnTo>
                    <a:pt x="78" y="4"/>
                  </a:lnTo>
                  <a:lnTo>
                    <a:pt x="78" y="4"/>
                  </a:lnTo>
                  <a:lnTo>
                    <a:pt x="82" y="0"/>
                  </a:lnTo>
                  <a:lnTo>
                    <a:pt x="86" y="0"/>
                  </a:lnTo>
                  <a:lnTo>
                    <a:pt x="89" y="0"/>
                  </a:lnTo>
                  <a:lnTo>
                    <a:pt x="89" y="0"/>
                  </a:lnTo>
                  <a:lnTo>
                    <a:pt x="89"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52" name="Freeform 147"/>
            <p:cNvSpPr>
              <a:spLocks/>
            </p:cNvSpPr>
            <p:nvPr/>
          </p:nvSpPr>
          <p:spPr bwMode="auto">
            <a:xfrm>
              <a:off x="4531048" y="3505347"/>
              <a:ext cx="285632" cy="244460"/>
            </a:xfrm>
            <a:custGeom>
              <a:avLst/>
              <a:gdLst>
                <a:gd name="T0" fmla="*/ 137 w 222"/>
                <a:gd name="T1" fmla="*/ 78 h 190"/>
                <a:gd name="T2" fmla="*/ 167 w 222"/>
                <a:gd name="T3" fmla="*/ 23 h 190"/>
                <a:gd name="T4" fmla="*/ 189 w 222"/>
                <a:gd name="T5" fmla="*/ 19 h 190"/>
                <a:gd name="T6" fmla="*/ 193 w 222"/>
                <a:gd name="T7" fmla="*/ 23 h 190"/>
                <a:gd name="T8" fmla="*/ 193 w 222"/>
                <a:gd name="T9" fmla="*/ 26 h 190"/>
                <a:gd name="T10" fmla="*/ 204 w 222"/>
                <a:gd name="T11" fmla="*/ 19 h 190"/>
                <a:gd name="T12" fmla="*/ 211 w 222"/>
                <a:gd name="T13" fmla="*/ 19 h 190"/>
                <a:gd name="T14" fmla="*/ 219 w 222"/>
                <a:gd name="T15" fmla="*/ 15 h 190"/>
                <a:gd name="T16" fmla="*/ 219 w 222"/>
                <a:gd name="T17" fmla="*/ 11 h 190"/>
                <a:gd name="T18" fmla="*/ 215 w 222"/>
                <a:gd name="T19" fmla="*/ 8 h 190"/>
                <a:gd name="T20" fmla="*/ 211 w 222"/>
                <a:gd name="T21" fmla="*/ 11 h 190"/>
                <a:gd name="T22" fmla="*/ 167 w 222"/>
                <a:gd name="T23" fmla="*/ 19 h 190"/>
                <a:gd name="T24" fmla="*/ 163 w 222"/>
                <a:gd name="T25" fmla="*/ 19 h 190"/>
                <a:gd name="T26" fmla="*/ 159 w 222"/>
                <a:gd name="T27" fmla="*/ 15 h 190"/>
                <a:gd name="T28" fmla="*/ 156 w 222"/>
                <a:gd name="T29" fmla="*/ 15 h 190"/>
                <a:gd name="T30" fmla="*/ 148 w 222"/>
                <a:gd name="T31" fmla="*/ 19 h 190"/>
                <a:gd name="T32" fmla="*/ 141 w 222"/>
                <a:gd name="T33" fmla="*/ 15 h 190"/>
                <a:gd name="T34" fmla="*/ 137 w 222"/>
                <a:gd name="T35" fmla="*/ 15 h 190"/>
                <a:gd name="T36" fmla="*/ 130 w 222"/>
                <a:gd name="T37" fmla="*/ 15 h 190"/>
                <a:gd name="T38" fmla="*/ 122 w 222"/>
                <a:gd name="T39" fmla="*/ 15 h 190"/>
                <a:gd name="T40" fmla="*/ 115 w 222"/>
                <a:gd name="T41" fmla="*/ 11 h 190"/>
                <a:gd name="T42" fmla="*/ 111 w 222"/>
                <a:gd name="T43" fmla="*/ 8 h 190"/>
                <a:gd name="T44" fmla="*/ 48 w 222"/>
                <a:gd name="T45" fmla="*/ 8 h 190"/>
                <a:gd name="T46" fmla="*/ 41 w 222"/>
                <a:gd name="T47" fmla="*/ 8 h 190"/>
                <a:gd name="T48" fmla="*/ 33 w 222"/>
                <a:gd name="T49" fmla="*/ 4 h 190"/>
                <a:gd name="T50" fmla="*/ 30 w 222"/>
                <a:gd name="T51" fmla="*/ 0 h 190"/>
                <a:gd name="T52" fmla="*/ 26 w 222"/>
                <a:gd name="T53" fmla="*/ 0 h 190"/>
                <a:gd name="T54" fmla="*/ 22 w 222"/>
                <a:gd name="T55" fmla="*/ 0 h 190"/>
                <a:gd name="T56" fmla="*/ 15 w 222"/>
                <a:gd name="T57" fmla="*/ 8 h 190"/>
                <a:gd name="T58" fmla="*/ 8 w 222"/>
                <a:gd name="T59" fmla="*/ 4 h 190"/>
                <a:gd name="T60" fmla="*/ 4 w 222"/>
                <a:gd name="T61" fmla="*/ 8 h 190"/>
                <a:gd name="T62" fmla="*/ 4 w 222"/>
                <a:gd name="T63" fmla="*/ 19 h 190"/>
                <a:gd name="T64" fmla="*/ 26 w 222"/>
                <a:gd name="T65" fmla="*/ 52 h 190"/>
                <a:gd name="T66" fmla="*/ 33 w 222"/>
                <a:gd name="T67" fmla="*/ 75 h 190"/>
                <a:gd name="T68" fmla="*/ 41 w 222"/>
                <a:gd name="T69" fmla="*/ 93 h 190"/>
                <a:gd name="T70" fmla="*/ 48 w 222"/>
                <a:gd name="T71" fmla="*/ 123 h 190"/>
                <a:gd name="T72" fmla="*/ 48 w 222"/>
                <a:gd name="T73" fmla="*/ 134 h 190"/>
                <a:gd name="T74" fmla="*/ 52 w 222"/>
                <a:gd name="T75" fmla="*/ 145 h 190"/>
                <a:gd name="T76" fmla="*/ 52 w 222"/>
                <a:gd name="T77" fmla="*/ 152 h 190"/>
                <a:gd name="T78" fmla="*/ 59 w 222"/>
                <a:gd name="T79" fmla="*/ 167 h 190"/>
                <a:gd name="T80" fmla="*/ 67 w 222"/>
                <a:gd name="T81" fmla="*/ 178 h 190"/>
                <a:gd name="T82" fmla="*/ 78 w 222"/>
                <a:gd name="T83" fmla="*/ 178 h 190"/>
                <a:gd name="T84" fmla="*/ 82 w 222"/>
                <a:gd name="T85" fmla="*/ 175 h 190"/>
                <a:gd name="T86" fmla="*/ 89 w 222"/>
                <a:gd name="T87" fmla="*/ 175 h 190"/>
                <a:gd name="T88" fmla="*/ 96 w 222"/>
                <a:gd name="T89" fmla="*/ 186 h 190"/>
                <a:gd name="T90" fmla="*/ 104 w 222"/>
                <a:gd name="T91" fmla="*/ 186 h 190"/>
                <a:gd name="T92" fmla="*/ 111 w 222"/>
                <a:gd name="T93" fmla="*/ 186 h 190"/>
                <a:gd name="T94" fmla="*/ 115 w 222"/>
                <a:gd name="T95" fmla="*/ 190 h 190"/>
                <a:gd name="T96" fmla="*/ 119 w 222"/>
                <a:gd name="T97" fmla="*/ 182 h 190"/>
                <a:gd name="T98" fmla="*/ 130 w 222"/>
                <a:gd name="T99" fmla="*/ 178 h 190"/>
                <a:gd name="T100" fmla="*/ 133 w 222"/>
                <a:gd name="T101" fmla="*/ 12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2" h="190">
                  <a:moveTo>
                    <a:pt x="133" y="126"/>
                  </a:moveTo>
                  <a:lnTo>
                    <a:pt x="133" y="123"/>
                  </a:lnTo>
                  <a:lnTo>
                    <a:pt x="137" y="78"/>
                  </a:lnTo>
                  <a:lnTo>
                    <a:pt x="152" y="78"/>
                  </a:lnTo>
                  <a:lnTo>
                    <a:pt x="156" y="23"/>
                  </a:lnTo>
                  <a:lnTo>
                    <a:pt x="167" y="23"/>
                  </a:lnTo>
                  <a:lnTo>
                    <a:pt x="182" y="23"/>
                  </a:lnTo>
                  <a:lnTo>
                    <a:pt x="189" y="19"/>
                  </a:lnTo>
                  <a:lnTo>
                    <a:pt x="189" y="19"/>
                  </a:lnTo>
                  <a:lnTo>
                    <a:pt x="189" y="19"/>
                  </a:lnTo>
                  <a:lnTo>
                    <a:pt x="193" y="19"/>
                  </a:lnTo>
                  <a:lnTo>
                    <a:pt x="193" y="23"/>
                  </a:lnTo>
                  <a:lnTo>
                    <a:pt x="193" y="23"/>
                  </a:lnTo>
                  <a:lnTo>
                    <a:pt x="193" y="23"/>
                  </a:lnTo>
                  <a:lnTo>
                    <a:pt x="193" y="26"/>
                  </a:lnTo>
                  <a:lnTo>
                    <a:pt x="193" y="26"/>
                  </a:lnTo>
                  <a:lnTo>
                    <a:pt x="200" y="23"/>
                  </a:lnTo>
                  <a:lnTo>
                    <a:pt x="204" y="19"/>
                  </a:lnTo>
                  <a:lnTo>
                    <a:pt x="207" y="15"/>
                  </a:lnTo>
                  <a:lnTo>
                    <a:pt x="207" y="15"/>
                  </a:lnTo>
                  <a:lnTo>
                    <a:pt x="211" y="19"/>
                  </a:lnTo>
                  <a:lnTo>
                    <a:pt x="211" y="19"/>
                  </a:lnTo>
                  <a:lnTo>
                    <a:pt x="215" y="15"/>
                  </a:lnTo>
                  <a:lnTo>
                    <a:pt x="219" y="15"/>
                  </a:lnTo>
                  <a:lnTo>
                    <a:pt x="222" y="15"/>
                  </a:lnTo>
                  <a:lnTo>
                    <a:pt x="222" y="11"/>
                  </a:lnTo>
                  <a:lnTo>
                    <a:pt x="219" y="11"/>
                  </a:lnTo>
                  <a:lnTo>
                    <a:pt x="219" y="11"/>
                  </a:lnTo>
                  <a:lnTo>
                    <a:pt x="219" y="11"/>
                  </a:lnTo>
                  <a:lnTo>
                    <a:pt x="215" y="8"/>
                  </a:lnTo>
                  <a:lnTo>
                    <a:pt x="215" y="8"/>
                  </a:lnTo>
                  <a:lnTo>
                    <a:pt x="215" y="8"/>
                  </a:lnTo>
                  <a:lnTo>
                    <a:pt x="211" y="11"/>
                  </a:lnTo>
                  <a:lnTo>
                    <a:pt x="207" y="8"/>
                  </a:lnTo>
                  <a:lnTo>
                    <a:pt x="167" y="19"/>
                  </a:lnTo>
                  <a:lnTo>
                    <a:pt x="167" y="19"/>
                  </a:lnTo>
                  <a:lnTo>
                    <a:pt x="167" y="19"/>
                  </a:lnTo>
                  <a:lnTo>
                    <a:pt x="163" y="19"/>
                  </a:lnTo>
                  <a:lnTo>
                    <a:pt x="163" y="19"/>
                  </a:lnTo>
                  <a:lnTo>
                    <a:pt x="163" y="19"/>
                  </a:lnTo>
                  <a:lnTo>
                    <a:pt x="159" y="15"/>
                  </a:lnTo>
                  <a:lnTo>
                    <a:pt x="159" y="15"/>
                  </a:lnTo>
                  <a:lnTo>
                    <a:pt x="159" y="15"/>
                  </a:lnTo>
                  <a:lnTo>
                    <a:pt x="156" y="15"/>
                  </a:lnTo>
                  <a:lnTo>
                    <a:pt x="156" y="15"/>
                  </a:lnTo>
                  <a:lnTo>
                    <a:pt x="156" y="19"/>
                  </a:lnTo>
                  <a:lnTo>
                    <a:pt x="152" y="19"/>
                  </a:lnTo>
                  <a:lnTo>
                    <a:pt x="148" y="19"/>
                  </a:lnTo>
                  <a:lnTo>
                    <a:pt x="148" y="15"/>
                  </a:lnTo>
                  <a:lnTo>
                    <a:pt x="145" y="15"/>
                  </a:lnTo>
                  <a:lnTo>
                    <a:pt x="141" y="15"/>
                  </a:lnTo>
                  <a:lnTo>
                    <a:pt x="141" y="11"/>
                  </a:lnTo>
                  <a:lnTo>
                    <a:pt x="141" y="15"/>
                  </a:lnTo>
                  <a:lnTo>
                    <a:pt x="137" y="15"/>
                  </a:lnTo>
                  <a:lnTo>
                    <a:pt x="133" y="15"/>
                  </a:lnTo>
                  <a:lnTo>
                    <a:pt x="130" y="15"/>
                  </a:lnTo>
                  <a:lnTo>
                    <a:pt x="130" y="15"/>
                  </a:lnTo>
                  <a:lnTo>
                    <a:pt x="126" y="15"/>
                  </a:lnTo>
                  <a:lnTo>
                    <a:pt x="126" y="15"/>
                  </a:lnTo>
                  <a:lnTo>
                    <a:pt x="122" y="15"/>
                  </a:lnTo>
                  <a:lnTo>
                    <a:pt x="122" y="15"/>
                  </a:lnTo>
                  <a:lnTo>
                    <a:pt x="119" y="11"/>
                  </a:lnTo>
                  <a:lnTo>
                    <a:pt x="115" y="11"/>
                  </a:lnTo>
                  <a:lnTo>
                    <a:pt x="115" y="11"/>
                  </a:lnTo>
                  <a:lnTo>
                    <a:pt x="111" y="8"/>
                  </a:lnTo>
                  <a:lnTo>
                    <a:pt x="111" y="8"/>
                  </a:lnTo>
                  <a:lnTo>
                    <a:pt x="48" y="8"/>
                  </a:lnTo>
                  <a:lnTo>
                    <a:pt x="48" y="8"/>
                  </a:lnTo>
                  <a:lnTo>
                    <a:pt x="48" y="8"/>
                  </a:lnTo>
                  <a:lnTo>
                    <a:pt x="45" y="8"/>
                  </a:lnTo>
                  <a:lnTo>
                    <a:pt x="45" y="8"/>
                  </a:lnTo>
                  <a:lnTo>
                    <a:pt x="41" y="8"/>
                  </a:lnTo>
                  <a:lnTo>
                    <a:pt x="37" y="8"/>
                  </a:lnTo>
                  <a:lnTo>
                    <a:pt x="33" y="4"/>
                  </a:lnTo>
                  <a:lnTo>
                    <a:pt x="33" y="4"/>
                  </a:lnTo>
                  <a:lnTo>
                    <a:pt x="33" y="4"/>
                  </a:lnTo>
                  <a:lnTo>
                    <a:pt x="30" y="4"/>
                  </a:lnTo>
                  <a:lnTo>
                    <a:pt x="30" y="0"/>
                  </a:lnTo>
                  <a:lnTo>
                    <a:pt x="30" y="0"/>
                  </a:lnTo>
                  <a:lnTo>
                    <a:pt x="26" y="0"/>
                  </a:lnTo>
                  <a:lnTo>
                    <a:pt x="26" y="0"/>
                  </a:lnTo>
                  <a:lnTo>
                    <a:pt x="26" y="0"/>
                  </a:lnTo>
                  <a:lnTo>
                    <a:pt x="22" y="0"/>
                  </a:lnTo>
                  <a:lnTo>
                    <a:pt x="22" y="0"/>
                  </a:lnTo>
                  <a:lnTo>
                    <a:pt x="15" y="4"/>
                  </a:lnTo>
                  <a:lnTo>
                    <a:pt x="15" y="4"/>
                  </a:lnTo>
                  <a:lnTo>
                    <a:pt x="15" y="8"/>
                  </a:lnTo>
                  <a:lnTo>
                    <a:pt x="11" y="4"/>
                  </a:lnTo>
                  <a:lnTo>
                    <a:pt x="8" y="4"/>
                  </a:lnTo>
                  <a:lnTo>
                    <a:pt x="8" y="4"/>
                  </a:lnTo>
                  <a:lnTo>
                    <a:pt x="8" y="8"/>
                  </a:lnTo>
                  <a:lnTo>
                    <a:pt x="4" y="8"/>
                  </a:lnTo>
                  <a:lnTo>
                    <a:pt x="4" y="8"/>
                  </a:lnTo>
                  <a:lnTo>
                    <a:pt x="0" y="8"/>
                  </a:lnTo>
                  <a:lnTo>
                    <a:pt x="0" y="8"/>
                  </a:lnTo>
                  <a:lnTo>
                    <a:pt x="4" y="19"/>
                  </a:lnTo>
                  <a:lnTo>
                    <a:pt x="11" y="30"/>
                  </a:lnTo>
                  <a:lnTo>
                    <a:pt x="19" y="37"/>
                  </a:lnTo>
                  <a:lnTo>
                    <a:pt x="26" y="52"/>
                  </a:lnTo>
                  <a:lnTo>
                    <a:pt x="26" y="60"/>
                  </a:lnTo>
                  <a:lnTo>
                    <a:pt x="33" y="71"/>
                  </a:lnTo>
                  <a:lnTo>
                    <a:pt x="33" y="75"/>
                  </a:lnTo>
                  <a:lnTo>
                    <a:pt x="45" y="86"/>
                  </a:lnTo>
                  <a:lnTo>
                    <a:pt x="45" y="93"/>
                  </a:lnTo>
                  <a:lnTo>
                    <a:pt x="41" y="93"/>
                  </a:lnTo>
                  <a:lnTo>
                    <a:pt x="45" y="100"/>
                  </a:lnTo>
                  <a:lnTo>
                    <a:pt x="45" y="112"/>
                  </a:lnTo>
                  <a:lnTo>
                    <a:pt x="48" y="123"/>
                  </a:lnTo>
                  <a:lnTo>
                    <a:pt x="48" y="130"/>
                  </a:lnTo>
                  <a:lnTo>
                    <a:pt x="52" y="134"/>
                  </a:lnTo>
                  <a:lnTo>
                    <a:pt x="48" y="134"/>
                  </a:lnTo>
                  <a:lnTo>
                    <a:pt x="52" y="138"/>
                  </a:lnTo>
                  <a:lnTo>
                    <a:pt x="52" y="145"/>
                  </a:lnTo>
                  <a:lnTo>
                    <a:pt x="52" y="145"/>
                  </a:lnTo>
                  <a:lnTo>
                    <a:pt x="56" y="149"/>
                  </a:lnTo>
                  <a:lnTo>
                    <a:pt x="52" y="149"/>
                  </a:lnTo>
                  <a:lnTo>
                    <a:pt x="52" y="152"/>
                  </a:lnTo>
                  <a:lnTo>
                    <a:pt x="56" y="156"/>
                  </a:lnTo>
                  <a:lnTo>
                    <a:pt x="56" y="164"/>
                  </a:lnTo>
                  <a:lnTo>
                    <a:pt x="59" y="167"/>
                  </a:lnTo>
                  <a:lnTo>
                    <a:pt x="63" y="171"/>
                  </a:lnTo>
                  <a:lnTo>
                    <a:pt x="67" y="175"/>
                  </a:lnTo>
                  <a:lnTo>
                    <a:pt x="67" y="178"/>
                  </a:lnTo>
                  <a:lnTo>
                    <a:pt x="74" y="182"/>
                  </a:lnTo>
                  <a:lnTo>
                    <a:pt x="78" y="182"/>
                  </a:lnTo>
                  <a:lnTo>
                    <a:pt x="78" y="178"/>
                  </a:lnTo>
                  <a:lnTo>
                    <a:pt x="78" y="178"/>
                  </a:lnTo>
                  <a:lnTo>
                    <a:pt x="78" y="178"/>
                  </a:lnTo>
                  <a:lnTo>
                    <a:pt x="82" y="175"/>
                  </a:lnTo>
                  <a:lnTo>
                    <a:pt x="85" y="175"/>
                  </a:lnTo>
                  <a:lnTo>
                    <a:pt x="85" y="175"/>
                  </a:lnTo>
                  <a:lnTo>
                    <a:pt x="89" y="175"/>
                  </a:lnTo>
                  <a:lnTo>
                    <a:pt x="89" y="178"/>
                  </a:lnTo>
                  <a:lnTo>
                    <a:pt x="89" y="186"/>
                  </a:lnTo>
                  <a:lnTo>
                    <a:pt x="96" y="186"/>
                  </a:lnTo>
                  <a:lnTo>
                    <a:pt x="100" y="186"/>
                  </a:lnTo>
                  <a:lnTo>
                    <a:pt x="100" y="186"/>
                  </a:lnTo>
                  <a:lnTo>
                    <a:pt x="104" y="186"/>
                  </a:lnTo>
                  <a:lnTo>
                    <a:pt x="108" y="186"/>
                  </a:lnTo>
                  <a:lnTo>
                    <a:pt x="108" y="186"/>
                  </a:lnTo>
                  <a:lnTo>
                    <a:pt x="111" y="186"/>
                  </a:lnTo>
                  <a:lnTo>
                    <a:pt x="111" y="190"/>
                  </a:lnTo>
                  <a:lnTo>
                    <a:pt x="115" y="190"/>
                  </a:lnTo>
                  <a:lnTo>
                    <a:pt x="115" y="190"/>
                  </a:lnTo>
                  <a:lnTo>
                    <a:pt x="115" y="186"/>
                  </a:lnTo>
                  <a:lnTo>
                    <a:pt x="119" y="182"/>
                  </a:lnTo>
                  <a:lnTo>
                    <a:pt x="119" y="182"/>
                  </a:lnTo>
                  <a:lnTo>
                    <a:pt x="122" y="182"/>
                  </a:lnTo>
                  <a:lnTo>
                    <a:pt x="126" y="178"/>
                  </a:lnTo>
                  <a:lnTo>
                    <a:pt x="130" y="178"/>
                  </a:lnTo>
                  <a:lnTo>
                    <a:pt x="133" y="178"/>
                  </a:lnTo>
                  <a:lnTo>
                    <a:pt x="133" y="126"/>
                  </a:lnTo>
                  <a:lnTo>
                    <a:pt x="133" y="12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53" name="Freeform 148"/>
            <p:cNvSpPr>
              <a:spLocks/>
            </p:cNvSpPr>
            <p:nvPr/>
          </p:nvSpPr>
          <p:spPr bwMode="auto">
            <a:xfrm>
              <a:off x="5450989" y="3586403"/>
              <a:ext cx="14153" cy="10293"/>
            </a:xfrm>
            <a:custGeom>
              <a:avLst/>
              <a:gdLst>
                <a:gd name="T0" fmla="*/ 0 w 11"/>
                <a:gd name="T1" fmla="*/ 0 h 8"/>
                <a:gd name="T2" fmla="*/ 0 w 11"/>
                <a:gd name="T3" fmla="*/ 4 h 8"/>
                <a:gd name="T4" fmla="*/ 3 w 11"/>
                <a:gd name="T5" fmla="*/ 8 h 8"/>
                <a:gd name="T6" fmla="*/ 3 w 11"/>
                <a:gd name="T7" fmla="*/ 8 h 8"/>
                <a:gd name="T8" fmla="*/ 11 w 11"/>
                <a:gd name="T9" fmla="*/ 4 h 8"/>
                <a:gd name="T10" fmla="*/ 7 w 11"/>
                <a:gd name="T11" fmla="*/ 4 h 8"/>
                <a:gd name="T12" fmla="*/ 7 w 11"/>
                <a:gd name="T13" fmla="*/ 0 h 8"/>
                <a:gd name="T14" fmla="*/ 3 w 11"/>
                <a:gd name="T15" fmla="*/ 0 h 8"/>
                <a:gd name="T16" fmla="*/ 0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0" y="0"/>
                  </a:moveTo>
                  <a:lnTo>
                    <a:pt x="0" y="4"/>
                  </a:lnTo>
                  <a:lnTo>
                    <a:pt x="3" y="8"/>
                  </a:lnTo>
                  <a:lnTo>
                    <a:pt x="3" y="8"/>
                  </a:lnTo>
                  <a:lnTo>
                    <a:pt x="11" y="4"/>
                  </a:lnTo>
                  <a:lnTo>
                    <a:pt x="7" y="4"/>
                  </a:lnTo>
                  <a:lnTo>
                    <a:pt x="7" y="0"/>
                  </a:lnTo>
                  <a:lnTo>
                    <a:pt x="3"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54" name="Freeform 149"/>
            <p:cNvSpPr>
              <a:spLocks noEditPoints="1"/>
            </p:cNvSpPr>
            <p:nvPr/>
          </p:nvSpPr>
          <p:spPr bwMode="auto">
            <a:xfrm>
              <a:off x="5188516" y="3410136"/>
              <a:ext cx="162115" cy="272766"/>
            </a:xfrm>
            <a:custGeom>
              <a:avLst/>
              <a:gdLst>
                <a:gd name="T0" fmla="*/ 37 w 126"/>
                <a:gd name="T1" fmla="*/ 208 h 212"/>
                <a:gd name="T2" fmla="*/ 59 w 126"/>
                <a:gd name="T3" fmla="*/ 204 h 212"/>
                <a:gd name="T4" fmla="*/ 67 w 126"/>
                <a:gd name="T5" fmla="*/ 193 h 212"/>
                <a:gd name="T6" fmla="*/ 70 w 126"/>
                <a:gd name="T7" fmla="*/ 182 h 212"/>
                <a:gd name="T8" fmla="*/ 74 w 126"/>
                <a:gd name="T9" fmla="*/ 174 h 212"/>
                <a:gd name="T10" fmla="*/ 85 w 126"/>
                <a:gd name="T11" fmla="*/ 152 h 212"/>
                <a:gd name="T12" fmla="*/ 96 w 126"/>
                <a:gd name="T13" fmla="*/ 123 h 212"/>
                <a:gd name="T14" fmla="*/ 104 w 126"/>
                <a:gd name="T15" fmla="*/ 104 h 212"/>
                <a:gd name="T16" fmla="*/ 111 w 126"/>
                <a:gd name="T17" fmla="*/ 85 h 212"/>
                <a:gd name="T18" fmla="*/ 111 w 126"/>
                <a:gd name="T19" fmla="*/ 71 h 212"/>
                <a:gd name="T20" fmla="*/ 115 w 126"/>
                <a:gd name="T21" fmla="*/ 63 h 212"/>
                <a:gd name="T22" fmla="*/ 115 w 126"/>
                <a:gd name="T23" fmla="*/ 52 h 212"/>
                <a:gd name="T24" fmla="*/ 122 w 126"/>
                <a:gd name="T25" fmla="*/ 59 h 212"/>
                <a:gd name="T26" fmla="*/ 126 w 126"/>
                <a:gd name="T27" fmla="*/ 52 h 212"/>
                <a:gd name="T28" fmla="*/ 122 w 126"/>
                <a:gd name="T29" fmla="*/ 41 h 212"/>
                <a:gd name="T30" fmla="*/ 122 w 126"/>
                <a:gd name="T31" fmla="*/ 34 h 212"/>
                <a:gd name="T32" fmla="*/ 119 w 126"/>
                <a:gd name="T33" fmla="*/ 11 h 212"/>
                <a:gd name="T34" fmla="*/ 111 w 126"/>
                <a:gd name="T35" fmla="*/ 8 h 212"/>
                <a:gd name="T36" fmla="*/ 107 w 126"/>
                <a:gd name="T37" fmla="*/ 4 h 212"/>
                <a:gd name="T38" fmla="*/ 104 w 126"/>
                <a:gd name="T39" fmla="*/ 8 h 212"/>
                <a:gd name="T40" fmla="*/ 104 w 126"/>
                <a:gd name="T41" fmla="*/ 15 h 212"/>
                <a:gd name="T42" fmla="*/ 96 w 126"/>
                <a:gd name="T43" fmla="*/ 26 h 212"/>
                <a:gd name="T44" fmla="*/ 93 w 126"/>
                <a:gd name="T45" fmla="*/ 26 h 212"/>
                <a:gd name="T46" fmla="*/ 93 w 126"/>
                <a:gd name="T47" fmla="*/ 34 h 212"/>
                <a:gd name="T48" fmla="*/ 85 w 126"/>
                <a:gd name="T49" fmla="*/ 37 h 212"/>
                <a:gd name="T50" fmla="*/ 89 w 126"/>
                <a:gd name="T51" fmla="*/ 41 h 212"/>
                <a:gd name="T52" fmla="*/ 78 w 126"/>
                <a:gd name="T53" fmla="*/ 48 h 212"/>
                <a:gd name="T54" fmla="*/ 74 w 126"/>
                <a:gd name="T55" fmla="*/ 45 h 212"/>
                <a:gd name="T56" fmla="*/ 74 w 126"/>
                <a:gd name="T57" fmla="*/ 52 h 212"/>
                <a:gd name="T58" fmla="*/ 70 w 126"/>
                <a:gd name="T59" fmla="*/ 56 h 212"/>
                <a:gd name="T60" fmla="*/ 70 w 126"/>
                <a:gd name="T61" fmla="*/ 48 h 212"/>
                <a:gd name="T62" fmla="*/ 63 w 126"/>
                <a:gd name="T63" fmla="*/ 63 h 212"/>
                <a:gd name="T64" fmla="*/ 59 w 126"/>
                <a:gd name="T65" fmla="*/ 56 h 212"/>
                <a:gd name="T66" fmla="*/ 48 w 126"/>
                <a:gd name="T67" fmla="*/ 59 h 212"/>
                <a:gd name="T68" fmla="*/ 45 w 126"/>
                <a:gd name="T69" fmla="*/ 59 h 212"/>
                <a:gd name="T70" fmla="*/ 33 w 126"/>
                <a:gd name="T71" fmla="*/ 67 h 212"/>
                <a:gd name="T72" fmla="*/ 26 w 126"/>
                <a:gd name="T73" fmla="*/ 67 h 212"/>
                <a:gd name="T74" fmla="*/ 19 w 126"/>
                <a:gd name="T75" fmla="*/ 82 h 212"/>
                <a:gd name="T76" fmla="*/ 19 w 126"/>
                <a:gd name="T77" fmla="*/ 93 h 212"/>
                <a:gd name="T78" fmla="*/ 26 w 126"/>
                <a:gd name="T79" fmla="*/ 111 h 212"/>
                <a:gd name="T80" fmla="*/ 22 w 126"/>
                <a:gd name="T81" fmla="*/ 123 h 212"/>
                <a:gd name="T82" fmla="*/ 15 w 126"/>
                <a:gd name="T83" fmla="*/ 134 h 212"/>
                <a:gd name="T84" fmla="*/ 8 w 126"/>
                <a:gd name="T85" fmla="*/ 141 h 212"/>
                <a:gd name="T86" fmla="*/ 4 w 126"/>
                <a:gd name="T87" fmla="*/ 156 h 212"/>
                <a:gd name="T88" fmla="*/ 8 w 126"/>
                <a:gd name="T89" fmla="*/ 171 h 212"/>
                <a:gd name="T90" fmla="*/ 11 w 126"/>
                <a:gd name="T91" fmla="*/ 174 h 212"/>
                <a:gd name="T92" fmla="*/ 8 w 126"/>
                <a:gd name="T93" fmla="*/ 186 h 212"/>
                <a:gd name="T94" fmla="*/ 8 w 126"/>
                <a:gd name="T95" fmla="*/ 197 h 212"/>
                <a:gd name="T96" fmla="*/ 15 w 126"/>
                <a:gd name="T97" fmla="*/ 204 h 212"/>
                <a:gd name="T98" fmla="*/ 26 w 126"/>
                <a:gd name="T99" fmla="*/ 208 h 212"/>
                <a:gd name="T100" fmla="*/ 26 w 126"/>
                <a:gd name="T101" fmla="*/ 212 h 212"/>
                <a:gd name="T102" fmla="*/ 100 w 126"/>
                <a:gd name="T103" fmla="*/ 11 h 212"/>
                <a:gd name="T104" fmla="*/ 100 w 126"/>
                <a:gd name="T105" fmla="*/ 19 h 212"/>
                <a:gd name="T106" fmla="*/ 100 w 126"/>
                <a:gd name="T107" fmla="*/ 19 h 212"/>
                <a:gd name="T108" fmla="*/ 96 w 126"/>
                <a:gd name="T109" fmla="*/ 19 h 212"/>
                <a:gd name="T110" fmla="*/ 93 w 126"/>
                <a:gd name="T111" fmla="*/ 19 h 212"/>
                <a:gd name="T112" fmla="*/ 115 w 126"/>
                <a:gd name="T113" fmla="*/ 74 h 212"/>
                <a:gd name="T114" fmla="*/ 119 w 126"/>
                <a:gd name="T115" fmla="*/ 7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 h="212">
                  <a:moveTo>
                    <a:pt x="26" y="212"/>
                  </a:moveTo>
                  <a:lnTo>
                    <a:pt x="30" y="212"/>
                  </a:lnTo>
                  <a:lnTo>
                    <a:pt x="33" y="212"/>
                  </a:lnTo>
                  <a:lnTo>
                    <a:pt x="37" y="208"/>
                  </a:lnTo>
                  <a:lnTo>
                    <a:pt x="41" y="204"/>
                  </a:lnTo>
                  <a:lnTo>
                    <a:pt x="52" y="204"/>
                  </a:lnTo>
                  <a:lnTo>
                    <a:pt x="56" y="204"/>
                  </a:lnTo>
                  <a:lnTo>
                    <a:pt x="59" y="204"/>
                  </a:lnTo>
                  <a:lnTo>
                    <a:pt x="59" y="200"/>
                  </a:lnTo>
                  <a:lnTo>
                    <a:pt x="63" y="200"/>
                  </a:lnTo>
                  <a:lnTo>
                    <a:pt x="67" y="197"/>
                  </a:lnTo>
                  <a:lnTo>
                    <a:pt x="67" y="193"/>
                  </a:lnTo>
                  <a:lnTo>
                    <a:pt x="67" y="189"/>
                  </a:lnTo>
                  <a:lnTo>
                    <a:pt x="70" y="186"/>
                  </a:lnTo>
                  <a:lnTo>
                    <a:pt x="70" y="182"/>
                  </a:lnTo>
                  <a:lnTo>
                    <a:pt x="70" y="182"/>
                  </a:lnTo>
                  <a:lnTo>
                    <a:pt x="70" y="182"/>
                  </a:lnTo>
                  <a:lnTo>
                    <a:pt x="74" y="174"/>
                  </a:lnTo>
                  <a:lnTo>
                    <a:pt x="74" y="174"/>
                  </a:lnTo>
                  <a:lnTo>
                    <a:pt x="74" y="174"/>
                  </a:lnTo>
                  <a:lnTo>
                    <a:pt x="78" y="171"/>
                  </a:lnTo>
                  <a:lnTo>
                    <a:pt x="82" y="160"/>
                  </a:lnTo>
                  <a:lnTo>
                    <a:pt x="82" y="156"/>
                  </a:lnTo>
                  <a:lnTo>
                    <a:pt x="85" y="152"/>
                  </a:lnTo>
                  <a:lnTo>
                    <a:pt x="85" y="145"/>
                  </a:lnTo>
                  <a:lnTo>
                    <a:pt x="89" y="137"/>
                  </a:lnTo>
                  <a:lnTo>
                    <a:pt x="93" y="126"/>
                  </a:lnTo>
                  <a:lnTo>
                    <a:pt x="96" y="123"/>
                  </a:lnTo>
                  <a:lnTo>
                    <a:pt x="96" y="119"/>
                  </a:lnTo>
                  <a:lnTo>
                    <a:pt x="100" y="111"/>
                  </a:lnTo>
                  <a:lnTo>
                    <a:pt x="100" y="111"/>
                  </a:lnTo>
                  <a:lnTo>
                    <a:pt x="104" y="104"/>
                  </a:lnTo>
                  <a:lnTo>
                    <a:pt x="107" y="97"/>
                  </a:lnTo>
                  <a:lnTo>
                    <a:pt x="107" y="89"/>
                  </a:lnTo>
                  <a:lnTo>
                    <a:pt x="111" y="89"/>
                  </a:lnTo>
                  <a:lnTo>
                    <a:pt x="111" y="85"/>
                  </a:lnTo>
                  <a:lnTo>
                    <a:pt x="107" y="82"/>
                  </a:lnTo>
                  <a:lnTo>
                    <a:pt x="111" y="78"/>
                  </a:lnTo>
                  <a:lnTo>
                    <a:pt x="115" y="74"/>
                  </a:lnTo>
                  <a:lnTo>
                    <a:pt x="111" y="71"/>
                  </a:lnTo>
                  <a:lnTo>
                    <a:pt x="115" y="71"/>
                  </a:lnTo>
                  <a:lnTo>
                    <a:pt x="115" y="67"/>
                  </a:lnTo>
                  <a:lnTo>
                    <a:pt x="115" y="63"/>
                  </a:lnTo>
                  <a:lnTo>
                    <a:pt x="115" y="63"/>
                  </a:lnTo>
                  <a:lnTo>
                    <a:pt x="115" y="59"/>
                  </a:lnTo>
                  <a:lnTo>
                    <a:pt x="115" y="59"/>
                  </a:lnTo>
                  <a:lnTo>
                    <a:pt x="115" y="56"/>
                  </a:lnTo>
                  <a:lnTo>
                    <a:pt x="115" y="52"/>
                  </a:lnTo>
                  <a:lnTo>
                    <a:pt x="119" y="56"/>
                  </a:lnTo>
                  <a:lnTo>
                    <a:pt x="119" y="56"/>
                  </a:lnTo>
                  <a:lnTo>
                    <a:pt x="122" y="59"/>
                  </a:lnTo>
                  <a:lnTo>
                    <a:pt x="122" y="59"/>
                  </a:lnTo>
                  <a:lnTo>
                    <a:pt x="122" y="59"/>
                  </a:lnTo>
                  <a:lnTo>
                    <a:pt x="122" y="56"/>
                  </a:lnTo>
                  <a:lnTo>
                    <a:pt x="126" y="56"/>
                  </a:lnTo>
                  <a:lnTo>
                    <a:pt x="126" y="52"/>
                  </a:lnTo>
                  <a:lnTo>
                    <a:pt x="126" y="52"/>
                  </a:lnTo>
                  <a:lnTo>
                    <a:pt x="126" y="48"/>
                  </a:lnTo>
                  <a:lnTo>
                    <a:pt x="122" y="45"/>
                  </a:lnTo>
                  <a:lnTo>
                    <a:pt x="122" y="41"/>
                  </a:lnTo>
                  <a:lnTo>
                    <a:pt x="122" y="41"/>
                  </a:lnTo>
                  <a:lnTo>
                    <a:pt x="122" y="37"/>
                  </a:lnTo>
                  <a:lnTo>
                    <a:pt x="122" y="34"/>
                  </a:lnTo>
                  <a:lnTo>
                    <a:pt x="122" y="34"/>
                  </a:lnTo>
                  <a:lnTo>
                    <a:pt x="122" y="26"/>
                  </a:lnTo>
                  <a:lnTo>
                    <a:pt x="122" y="22"/>
                  </a:lnTo>
                  <a:lnTo>
                    <a:pt x="122" y="15"/>
                  </a:lnTo>
                  <a:lnTo>
                    <a:pt x="119" y="11"/>
                  </a:lnTo>
                  <a:lnTo>
                    <a:pt x="119" y="15"/>
                  </a:lnTo>
                  <a:lnTo>
                    <a:pt x="115" y="11"/>
                  </a:lnTo>
                  <a:lnTo>
                    <a:pt x="115" y="8"/>
                  </a:lnTo>
                  <a:lnTo>
                    <a:pt x="111" y="8"/>
                  </a:lnTo>
                  <a:lnTo>
                    <a:pt x="115" y="4"/>
                  </a:lnTo>
                  <a:lnTo>
                    <a:pt x="111" y="0"/>
                  </a:lnTo>
                  <a:lnTo>
                    <a:pt x="107" y="4"/>
                  </a:lnTo>
                  <a:lnTo>
                    <a:pt x="107" y="4"/>
                  </a:lnTo>
                  <a:lnTo>
                    <a:pt x="107" y="8"/>
                  </a:lnTo>
                  <a:lnTo>
                    <a:pt x="104" y="4"/>
                  </a:lnTo>
                  <a:lnTo>
                    <a:pt x="100" y="4"/>
                  </a:lnTo>
                  <a:lnTo>
                    <a:pt x="104" y="8"/>
                  </a:lnTo>
                  <a:lnTo>
                    <a:pt x="104" y="11"/>
                  </a:lnTo>
                  <a:lnTo>
                    <a:pt x="107" y="11"/>
                  </a:lnTo>
                  <a:lnTo>
                    <a:pt x="107" y="15"/>
                  </a:lnTo>
                  <a:lnTo>
                    <a:pt x="104" y="15"/>
                  </a:lnTo>
                  <a:lnTo>
                    <a:pt x="104" y="22"/>
                  </a:lnTo>
                  <a:lnTo>
                    <a:pt x="100" y="22"/>
                  </a:lnTo>
                  <a:lnTo>
                    <a:pt x="100" y="22"/>
                  </a:lnTo>
                  <a:lnTo>
                    <a:pt x="96" y="26"/>
                  </a:lnTo>
                  <a:lnTo>
                    <a:pt x="96" y="30"/>
                  </a:lnTo>
                  <a:lnTo>
                    <a:pt x="93" y="30"/>
                  </a:lnTo>
                  <a:lnTo>
                    <a:pt x="93" y="30"/>
                  </a:lnTo>
                  <a:lnTo>
                    <a:pt x="93" y="26"/>
                  </a:lnTo>
                  <a:lnTo>
                    <a:pt x="89" y="26"/>
                  </a:lnTo>
                  <a:lnTo>
                    <a:pt x="89" y="26"/>
                  </a:lnTo>
                  <a:lnTo>
                    <a:pt x="89" y="30"/>
                  </a:lnTo>
                  <a:lnTo>
                    <a:pt x="93" y="34"/>
                  </a:lnTo>
                  <a:lnTo>
                    <a:pt x="93" y="34"/>
                  </a:lnTo>
                  <a:lnTo>
                    <a:pt x="89" y="34"/>
                  </a:lnTo>
                  <a:lnTo>
                    <a:pt x="89" y="34"/>
                  </a:lnTo>
                  <a:lnTo>
                    <a:pt x="85" y="37"/>
                  </a:lnTo>
                  <a:lnTo>
                    <a:pt x="85" y="37"/>
                  </a:lnTo>
                  <a:lnTo>
                    <a:pt x="89" y="41"/>
                  </a:lnTo>
                  <a:lnTo>
                    <a:pt x="89" y="41"/>
                  </a:lnTo>
                  <a:lnTo>
                    <a:pt x="89" y="41"/>
                  </a:lnTo>
                  <a:lnTo>
                    <a:pt x="85" y="41"/>
                  </a:lnTo>
                  <a:lnTo>
                    <a:pt x="85" y="41"/>
                  </a:lnTo>
                  <a:lnTo>
                    <a:pt x="85" y="45"/>
                  </a:lnTo>
                  <a:lnTo>
                    <a:pt x="78" y="48"/>
                  </a:lnTo>
                  <a:lnTo>
                    <a:pt x="78" y="45"/>
                  </a:lnTo>
                  <a:lnTo>
                    <a:pt x="82" y="45"/>
                  </a:lnTo>
                  <a:lnTo>
                    <a:pt x="78" y="41"/>
                  </a:lnTo>
                  <a:lnTo>
                    <a:pt x="74" y="45"/>
                  </a:lnTo>
                  <a:lnTo>
                    <a:pt x="78" y="45"/>
                  </a:lnTo>
                  <a:lnTo>
                    <a:pt x="78" y="45"/>
                  </a:lnTo>
                  <a:lnTo>
                    <a:pt x="74" y="48"/>
                  </a:lnTo>
                  <a:lnTo>
                    <a:pt x="74" y="52"/>
                  </a:lnTo>
                  <a:lnTo>
                    <a:pt x="78" y="52"/>
                  </a:lnTo>
                  <a:lnTo>
                    <a:pt x="78" y="52"/>
                  </a:lnTo>
                  <a:lnTo>
                    <a:pt x="74" y="52"/>
                  </a:lnTo>
                  <a:lnTo>
                    <a:pt x="70" y="56"/>
                  </a:lnTo>
                  <a:lnTo>
                    <a:pt x="70" y="52"/>
                  </a:lnTo>
                  <a:lnTo>
                    <a:pt x="70" y="52"/>
                  </a:lnTo>
                  <a:lnTo>
                    <a:pt x="70" y="52"/>
                  </a:lnTo>
                  <a:lnTo>
                    <a:pt x="70" y="48"/>
                  </a:lnTo>
                  <a:lnTo>
                    <a:pt x="63" y="56"/>
                  </a:lnTo>
                  <a:lnTo>
                    <a:pt x="63" y="59"/>
                  </a:lnTo>
                  <a:lnTo>
                    <a:pt x="63" y="59"/>
                  </a:lnTo>
                  <a:lnTo>
                    <a:pt x="63" y="63"/>
                  </a:lnTo>
                  <a:lnTo>
                    <a:pt x="59" y="59"/>
                  </a:lnTo>
                  <a:lnTo>
                    <a:pt x="59" y="59"/>
                  </a:lnTo>
                  <a:lnTo>
                    <a:pt x="59" y="56"/>
                  </a:lnTo>
                  <a:lnTo>
                    <a:pt x="59" y="56"/>
                  </a:lnTo>
                  <a:lnTo>
                    <a:pt x="56" y="59"/>
                  </a:lnTo>
                  <a:lnTo>
                    <a:pt x="48" y="56"/>
                  </a:lnTo>
                  <a:lnTo>
                    <a:pt x="48" y="59"/>
                  </a:lnTo>
                  <a:lnTo>
                    <a:pt x="48" y="59"/>
                  </a:lnTo>
                  <a:lnTo>
                    <a:pt x="48" y="63"/>
                  </a:lnTo>
                  <a:lnTo>
                    <a:pt x="48" y="63"/>
                  </a:lnTo>
                  <a:lnTo>
                    <a:pt x="45" y="63"/>
                  </a:lnTo>
                  <a:lnTo>
                    <a:pt x="45" y="59"/>
                  </a:lnTo>
                  <a:lnTo>
                    <a:pt x="45" y="59"/>
                  </a:lnTo>
                  <a:lnTo>
                    <a:pt x="41" y="63"/>
                  </a:lnTo>
                  <a:lnTo>
                    <a:pt x="41" y="59"/>
                  </a:lnTo>
                  <a:lnTo>
                    <a:pt x="33" y="67"/>
                  </a:lnTo>
                  <a:lnTo>
                    <a:pt x="33" y="67"/>
                  </a:lnTo>
                  <a:lnTo>
                    <a:pt x="30" y="63"/>
                  </a:lnTo>
                  <a:lnTo>
                    <a:pt x="26" y="63"/>
                  </a:lnTo>
                  <a:lnTo>
                    <a:pt x="26" y="67"/>
                  </a:lnTo>
                  <a:lnTo>
                    <a:pt x="26" y="71"/>
                  </a:lnTo>
                  <a:lnTo>
                    <a:pt x="22" y="78"/>
                  </a:lnTo>
                  <a:lnTo>
                    <a:pt x="22" y="78"/>
                  </a:lnTo>
                  <a:lnTo>
                    <a:pt x="19" y="82"/>
                  </a:lnTo>
                  <a:lnTo>
                    <a:pt x="19" y="85"/>
                  </a:lnTo>
                  <a:lnTo>
                    <a:pt x="19" y="89"/>
                  </a:lnTo>
                  <a:lnTo>
                    <a:pt x="19" y="89"/>
                  </a:lnTo>
                  <a:lnTo>
                    <a:pt x="19" y="93"/>
                  </a:lnTo>
                  <a:lnTo>
                    <a:pt x="19" y="97"/>
                  </a:lnTo>
                  <a:lnTo>
                    <a:pt x="22" y="108"/>
                  </a:lnTo>
                  <a:lnTo>
                    <a:pt x="22" y="108"/>
                  </a:lnTo>
                  <a:lnTo>
                    <a:pt x="26" y="111"/>
                  </a:lnTo>
                  <a:lnTo>
                    <a:pt x="26" y="111"/>
                  </a:lnTo>
                  <a:lnTo>
                    <a:pt x="26" y="115"/>
                  </a:lnTo>
                  <a:lnTo>
                    <a:pt x="26" y="115"/>
                  </a:lnTo>
                  <a:lnTo>
                    <a:pt x="22" y="123"/>
                  </a:lnTo>
                  <a:lnTo>
                    <a:pt x="19" y="126"/>
                  </a:lnTo>
                  <a:lnTo>
                    <a:pt x="19" y="130"/>
                  </a:lnTo>
                  <a:lnTo>
                    <a:pt x="19" y="130"/>
                  </a:lnTo>
                  <a:lnTo>
                    <a:pt x="15" y="134"/>
                  </a:lnTo>
                  <a:lnTo>
                    <a:pt x="15" y="134"/>
                  </a:lnTo>
                  <a:lnTo>
                    <a:pt x="15" y="141"/>
                  </a:lnTo>
                  <a:lnTo>
                    <a:pt x="11" y="141"/>
                  </a:lnTo>
                  <a:lnTo>
                    <a:pt x="8" y="141"/>
                  </a:lnTo>
                  <a:lnTo>
                    <a:pt x="4" y="145"/>
                  </a:lnTo>
                  <a:lnTo>
                    <a:pt x="4" y="149"/>
                  </a:lnTo>
                  <a:lnTo>
                    <a:pt x="0" y="152"/>
                  </a:lnTo>
                  <a:lnTo>
                    <a:pt x="4" y="156"/>
                  </a:lnTo>
                  <a:lnTo>
                    <a:pt x="0" y="160"/>
                  </a:lnTo>
                  <a:lnTo>
                    <a:pt x="4" y="160"/>
                  </a:lnTo>
                  <a:lnTo>
                    <a:pt x="4" y="167"/>
                  </a:lnTo>
                  <a:lnTo>
                    <a:pt x="8" y="171"/>
                  </a:lnTo>
                  <a:lnTo>
                    <a:pt x="8" y="174"/>
                  </a:lnTo>
                  <a:lnTo>
                    <a:pt x="8" y="174"/>
                  </a:lnTo>
                  <a:lnTo>
                    <a:pt x="8" y="178"/>
                  </a:lnTo>
                  <a:lnTo>
                    <a:pt x="11" y="174"/>
                  </a:lnTo>
                  <a:lnTo>
                    <a:pt x="8" y="178"/>
                  </a:lnTo>
                  <a:lnTo>
                    <a:pt x="4" y="178"/>
                  </a:lnTo>
                  <a:lnTo>
                    <a:pt x="4" y="182"/>
                  </a:lnTo>
                  <a:lnTo>
                    <a:pt x="8" y="186"/>
                  </a:lnTo>
                  <a:lnTo>
                    <a:pt x="4" y="193"/>
                  </a:lnTo>
                  <a:lnTo>
                    <a:pt x="8" y="193"/>
                  </a:lnTo>
                  <a:lnTo>
                    <a:pt x="8" y="197"/>
                  </a:lnTo>
                  <a:lnTo>
                    <a:pt x="8" y="197"/>
                  </a:lnTo>
                  <a:lnTo>
                    <a:pt x="11" y="200"/>
                  </a:lnTo>
                  <a:lnTo>
                    <a:pt x="11" y="200"/>
                  </a:lnTo>
                  <a:lnTo>
                    <a:pt x="15" y="204"/>
                  </a:lnTo>
                  <a:lnTo>
                    <a:pt x="15" y="204"/>
                  </a:lnTo>
                  <a:lnTo>
                    <a:pt x="19" y="204"/>
                  </a:lnTo>
                  <a:lnTo>
                    <a:pt x="19" y="204"/>
                  </a:lnTo>
                  <a:lnTo>
                    <a:pt x="22" y="204"/>
                  </a:lnTo>
                  <a:lnTo>
                    <a:pt x="26" y="208"/>
                  </a:lnTo>
                  <a:lnTo>
                    <a:pt x="26" y="208"/>
                  </a:lnTo>
                  <a:lnTo>
                    <a:pt x="26" y="212"/>
                  </a:lnTo>
                  <a:lnTo>
                    <a:pt x="26" y="212"/>
                  </a:lnTo>
                  <a:lnTo>
                    <a:pt x="26" y="212"/>
                  </a:lnTo>
                  <a:close/>
                  <a:moveTo>
                    <a:pt x="100" y="15"/>
                  </a:moveTo>
                  <a:lnTo>
                    <a:pt x="100" y="15"/>
                  </a:lnTo>
                  <a:lnTo>
                    <a:pt x="100" y="11"/>
                  </a:lnTo>
                  <a:lnTo>
                    <a:pt x="100" y="11"/>
                  </a:lnTo>
                  <a:lnTo>
                    <a:pt x="100" y="15"/>
                  </a:lnTo>
                  <a:lnTo>
                    <a:pt x="100" y="15"/>
                  </a:lnTo>
                  <a:close/>
                  <a:moveTo>
                    <a:pt x="100" y="19"/>
                  </a:moveTo>
                  <a:lnTo>
                    <a:pt x="100" y="19"/>
                  </a:lnTo>
                  <a:lnTo>
                    <a:pt x="100" y="19"/>
                  </a:lnTo>
                  <a:lnTo>
                    <a:pt x="100" y="22"/>
                  </a:lnTo>
                  <a:lnTo>
                    <a:pt x="100" y="19"/>
                  </a:lnTo>
                  <a:lnTo>
                    <a:pt x="100" y="19"/>
                  </a:lnTo>
                  <a:close/>
                  <a:moveTo>
                    <a:pt x="93" y="19"/>
                  </a:moveTo>
                  <a:lnTo>
                    <a:pt x="93" y="19"/>
                  </a:lnTo>
                  <a:lnTo>
                    <a:pt x="93" y="19"/>
                  </a:lnTo>
                  <a:lnTo>
                    <a:pt x="96" y="19"/>
                  </a:lnTo>
                  <a:lnTo>
                    <a:pt x="96" y="22"/>
                  </a:lnTo>
                  <a:lnTo>
                    <a:pt x="93" y="22"/>
                  </a:lnTo>
                  <a:lnTo>
                    <a:pt x="93" y="22"/>
                  </a:lnTo>
                  <a:lnTo>
                    <a:pt x="93" y="19"/>
                  </a:lnTo>
                  <a:lnTo>
                    <a:pt x="93" y="19"/>
                  </a:lnTo>
                  <a:close/>
                  <a:moveTo>
                    <a:pt x="115" y="78"/>
                  </a:moveTo>
                  <a:lnTo>
                    <a:pt x="115" y="78"/>
                  </a:lnTo>
                  <a:lnTo>
                    <a:pt x="115" y="74"/>
                  </a:lnTo>
                  <a:lnTo>
                    <a:pt x="115" y="74"/>
                  </a:lnTo>
                  <a:lnTo>
                    <a:pt x="119" y="74"/>
                  </a:lnTo>
                  <a:lnTo>
                    <a:pt x="119" y="71"/>
                  </a:lnTo>
                  <a:lnTo>
                    <a:pt x="119" y="74"/>
                  </a:lnTo>
                  <a:lnTo>
                    <a:pt x="119" y="74"/>
                  </a:lnTo>
                  <a:lnTo>
                    <a:pt x="115" y="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55" name="Freeform 150"/>
            <p:cNvSpPr>
              <a:spLocks/>
            </p:cNvSpPr>
            <p:nvPr/>
          </p:nvSpPr>
          <p:spPr bwMode="auto">
            <a:xfrm>
              <a:off x="4931190" y="3381830"/>
              <a:ext cx="218727" cy="319084"/>
            </a:xfrm>
            <a:custGeom>
              <a:avLst/>
              <a:gdLst>
                <a:gd name="T0" fmla="*/ 30 w 170"/>
                <a:gd name="T1" fmla="*/ 156 h 248"/>
                <a:gd name="T2" fmla="*/ 33 w 170"/>
                <a:gd name="T3" fmla="*/ 148 h 248"/>
                <a:gd name="T4" fmla="*/ 37 w 170"/>
                <a:gd name="T5" fmla="*/ 137 h 248"/>
                <a:gd name="T6" fmla="*/ 37 w 170"/>
                <a:gd name="T7" fmla="*/ 126 h 248"/>
                <a:gd name="T8" fmla="*/ 37 w 170"/>
                <a:gd name="T9" fmla="*/ 119 h 248"/>
                <a:gd name="T10" fmla="*/ 41 w 170"/>
                <a:gd name="T11" fmla="*/ 107 h 248"/>
                <a:gd name="T12" fmla="*/ 41 w 170"/>
                <a:gd name="T13" fmla="*/ 96 h 248"/>
                <a:gd name="T14" fmla="*/ 22 w 170"/>
                <a:gd name="T15" fmla="*/ 89 h 248"/>
                <a:gd name="T16" fmla="*/ 8 w 170"/>
                <a:gd name="T17" fmla="*/ 85 h 248"/>
                <a:gd name="T18" fmla="*/ 0 w 170"/>
                <a:gd name="T19" fmla="*/ 70 h 248"/>
                <a:gd name="T20" fmla="*/ 30 w 170"/>
                <a:gd name="T21" fmla="*/ 59 h 248"/>
                <a:gd name="T22" fmla="*/ 52 w 170"/>
                <a:gd name="T23" fmla="*/ 56 h 248"/>
                <a:gd name="T24" fmla="*/ 59 w 170"/>
                <a:gd name="T25" fmla="*/ 59 h 248"/>
                <a:gd name="T26" fmla="*/ 71 w 170"/>
                <a:gd name="T27" fmla="*/ 67 h 248"/>
                <a:gd name="T28" fmla="*/ 63 w 170"/>
                <a:gd name="T29" fmla="*/ 81 h 248"/>
                <a:gd name="T30" fmla="*/ 71 w 170"/>
                <a:gd name="T31" fmla="*/ 93 h 248"/>
                <a:gd name="T32" fmla="*/ 78 w 170"/>
                <a:gd name="T33" fmla="*/ 100 h 248"/>
                <a:gd name="T34" fmla="*/ 82 w 170"/>
                <a:gd name="T35" fmla="*/ 85 h 248"/>
                <a:gd name="T36" fmla="*/ 85 w 170"/>
                <a:gd name="T37" fmla="*/ 74 h 248"/>
                <a:gd name="T38" fmla="*/ 89 w 170"/>
                <a:gd name="T39" fmla="*/ 67 h 248"/>
                <a:gd name="T40" fmla="*/ 85 w 170"/>
                <a:gd name="T41" fmla="*/ 56 h 248"/>
                <a:gd name="T42" fmla="*/ 74 w 170"/>
                <a:gd name="T43" fmla="*/ 44 h 248"/>
                <a:gd name="T44" fmla="*/ 89 w 170"/>
                <a:gd name="T45" fmla="*/ 15 h 248"/>
                <a:gd name="T46" fmla="*/ 96 w 170"/>
                <a:gd name="T47" fmla="*/ 15 h 248"/>
                <a:gd name="T48" fmla="*/ 108 w 170"/>
                <a:gd name="T49" fmla="*/ 15 h 248"/>
                <a:gd name="T50" fmla="*/ 115 w 170"/>
                <a:gd name="T51" fmla="*/ 15 h 248"/>
                <a:gd name="T52" fmla="*/ 126 w 170"/>
                <a:gd name="T53" fmla="*/ 11 h 248"/>
                <a:gd name="T54" fmla="*/ 137 w 170"/>
                <a:gd name="T55" fmla="*/ 11 h 248"/>
                <a:gd name="T56" fmla="*/ 152 w 170"/>
                <a:gd name="T57" fmla="*/ 7 h 248"/>
                <a:gd name="T58" fmla="*/ 163 w 170"/>
                <a:gd name="T59" fmla="*/ 0 h 248"/>
                <a:gd name="T60" fmla="*/ 170 w 170"/>
                <a:gd name="T61" fmla="*/ 4 h 248"/>
                <a:gd name="T62" fmla="*/ 167 w 170"/>
                <a:gd name="T63" fmla="*/ 15 h 248"/>
                <a:gd name="T64" fmla="*/ 167 w 170"/>
                <a:gd name="T65" fmla="*/ 26 h 248"/>
                <a:gd name="T66" fmla="*/ 167 w 170"/>
                <a:gd name="T67" fmla="*/ 37 h 248"/>
                <a:gd name="T68" fmla="*/ 163 w 170"/>
                <a:gd name="T69" fmla="*/ 56 h 248"/>
                <a:gd name="T70" fmla="*/ 170 w 170"/>
                <a:gd name="T71" fmla="*/ 63 h 248"/>
                <a:gd name="T72" fmla="*/ 163 w 170"/>
                <a:gd name="T73" fmla="*/ 67 h 248"/>
                <a:gd name="T74" fmla="*/ 163 w 170"/>
                <a:gd name="T75" fmla="*/ 74 h 248"/>
                <a:gd name="T76" fmla="*/ 156 w 170"/>
                <a:gd name="T77" fmla="*/ 85 h 248"/>
                <a:gd name="T78" fmla="*/ 141 w 170"/>
                <a:gd name="T79" fmla="*/ 96 h 248"/>
                <a:gd name="T80" fmla="*/ 111 w 170"/>
                <a:gd name="T81" fmla="*/ 107 h 248"/>
                <a:gd name="T82" fmla="*/ 104 w 170"/>
                <a:gd name="T83" fmla="*/ 111 h 248"/>
                <a:gd name="T84" fmla="*/ 93 w 170"/>
                <a:gd name="T85" fmla="*/ 122 h 248"/>
                <a:gd name="T86" fmla="*/ 78 w 170"/>
                <a:gd name="T87" fmla="*/ 133 h 248"/>
                <a:gd name="T88" fmla="*/ 67 w 170"/>
                <a:gd name="T89" fmla="*/ 137 h 248"/>
                <a:gd name="T90" fmla="*/ 67 w 170"/>
                <a:gd name="T91" fmla="*/ 145 h 248"/>
                <a:gd name="T92" fmla="*/ 67 w 170"/>
                <a:gd name="T93" fmla="*/ 159 h 248"/>
                <a:gd name="T94" fmla="*/ 71 w 170"/>
                <a:gd name="T95" fmla="*/ 178 h 248"/>
                <a:gd name="T96" fmla="*/ 78 w 170"/>
                <a:gd name="T97" fmla="*/ 178 h 248"/>
                <a:gd name="T98" fmla="*/ 74 w 170"/>
                <a:gd name="T99" fmla="*/ 189 h 248"/>
                <a:gd name="T100" fmla="*/ 71 w 170"/>
                <a:gd name="T101" fmla="*/ 200 h 248"/>
                <a:gd name="T102" fmla="*/ 71 w 170"/>
                <a:gd name="T103" fmla="*/ 211 h 248"/>
                <a:gd name="T104" fmla="*/ 30 w 170"/>
                <a:gd name="T105" fmla="*/ 230 h 248"/>
                <a:gd name="T106" fmla="*/ 22 w 170"/>
                <a:gd name="T107" fmla="*/ 237 h 248"/>
                <a:gd name="T108" fmla="*/ 30 w 170"/>
                <a:gd name="T109" fmla="*/ 241 h 248"/>
                <a:gd name="T110" fmla="*/ 30 w 170"/>
                <a:gd name="T111" fmla="*/ 248 h 248"/>
                <a:gd name="T112" fmla="*/ 19 w 170"/>
                <a:gd name="T113" fmla="*/ 248 h 248"/>
                <a:gd name="T114" fmla="*/ 15 w 170"/>
                <a:gd name="T115" fmla="*/ 237 h 248"/>
                <a:gd name="T116" fmla="*/ 15 w 170"/>
                <a:gd name="T117" fmla="*/ 222 h 248"/>
                <a:gd name="T118" fmla="*/ 15 w 170"/>
                <a:gd name="T119" fmla="*/ 200 h 248"/>
                <a:gd name="T120" fmla="*/ 11 w 170"/>
                <a:gd name="T121" fmla="*/ 18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0" h="248">
                  <a:moveTo>
                    <a:pt x="11" y="182"/>
                  </a:moveTo>
                  <a:lnTo>
                    <a:pt x="30" y="167"/>
                  </a:lnTo>
                  <a:lnTo>
                    <a:pt x="30" y="163"/>
                  </a:lnTo>
                  <a:lnTo>
                    <a:pt x="30" y="159"/>
                  </a:lnTo>
                  <a:lnTo>
                    <a:pt x="30" y="156"/>
                  </a:lnTo>
                  <a:lnTo>
                    <a:pt x="30" y="152"/>
                  </a:lnTo>
                  <a:lnTo>
                    <a:pt x="30" y="152"/>
                  </a:lnTo>
                  <a:lnTo>
                    <a:pt x="30" y="148"/>
                  </a:lnTo>
                  <a:lnTo>
                    <a:pt x="33" y="148"/>
                  </a:lnTo>
                  <a:lnTo>
                    <a:pt x="33" y="148"/>
                  </a:lnTo>
                  <a:lnTo>
                    <a:pt x="37" y="145"/>
                  </a:lnTo>
                  <a:lnTo>
                    <a:pt x="37" y="141"/>
                  </a:lnTo>
                  <a:lnTo>
                    <a:pt x="37" y="141"/>
                  </a:lnTo>
                  <a:lnTo>
                    <a:pt x="37" y="137"/>
                  </a:lnTo>
                  <a:lnTo>
                    <a:pt x="37" y="137"/>
                  </a:lnTo>
                  <a:lnTo>
                    <a:pt x="37" y="133"/>
                  </a:lnTo>
                  <a:lnTo>
                    <a:pt x="37" y="133"/>
                  </a:lnTo>
                  <a:lnTo>
                    <a:pt x="33" y="130"/>
                  </a:lnTo>
                  <a:lnTo>
                    <a:pt x="33" y="130"/>
                  </a:lnTo>
                  <a:lnTo>
                    <a:pt x="37" y="126"/>
                  </a:lnTo>
                  <a:lnTo>
                    <a:pt x="37" y="126"/>
                  </a:lnTo>
                  <a:lnTo>
                    <a:pt x="37" y="122"/>
                  </a:lnTo>
                  <a:lnTo>
                    <a:pt x="37" y="119"/>
                  </a:lnTo>
                  <a:lnTo>
                    <a:pt x="41" y="119"/>
                  </a:lnTo>
                  <a:lnTo>
                    <a:pt x="37" y="119"/>
                  </a:lnTo>
                  <a:lnTo>
                    <a:pt x="37" y="119"/>
                  </a:lnTo>
                  <a:lnTo>
                    <a:pt x="37" y="115"/>
                  </a:lnTo>
                  <a:lnTo>
                    <a:pt x="37" y="111"/>
                  </a:lnTo>
                  <a:lnTo>
                    <a:pt x="41" y="107"/>
                  </a:lnTo>
                  <a:lnTo>
                    <a:pt x="41" y="107"/>
                  </a:lnTo>
                  <a:lnTo>
                    <a:pt x="41" y="104"/>
                  </a:lnTo>
                  <a:lnTo>
                    <a:pt x="41" y="104"/>
                  </a:lnTo>
                  <a:lnTo>
                    <a:pt x="41" y="100"/>
                  </a:lnTo>
                  <a:lnTo>
                    <a:pt x="41" y="96"/>
                  </a:lnTo>
                  <a:lnTo>
                    <a:pt x="41" y="96"/>
                  </a:lnTo>
                  <a:lnTo>
                    <a:pt x="37" y="96"/>
                  </a:lnTo>
                  <a:lnTo>
                    <a:pt x="33" y="93"/>
                  </a:lnTo>
                  <a:lnTo>
                    <a:pt x="33" y="89"/>
                  </a:lnTo>
                  <a:lnTo>
                    <a:pt x="26" y="89"/>
                  </a:lnTo>
                  <a:lnTo>
                    <a:pt x="22" y="89"/>
                  </a:lnTo>
                  <a:lnTo>
                    <a:pt x="22" y="85"/>
                  </a:lnTo>
                  <a:lnTo>
                    <a:pt x="15" y="85"/>
                  </a:lnTo>
                  <a:lnTo>
                    <a:pt x="11" y="81"/>
                  </a:lnTo>
                  <a:lnTo>
                    <a:pt x="11" y="85"/>
                  </a:lnTo>
                  <a:lnTo>
                    <a:pt x="8" y="85"/>
                  </a:lnTo>
                  <a:lnTo>
                    <a:pt x="8" y="81"/>
                  </a:lnTo>
                  <a:lnTo>
                    <a:pt x="8" y="81"/>
                  </a:lnTo>
                  <a:lnTo>
                    <a:pt x="0" y="81"/>
                  </a:lnTo>
                  <a:lnTo>
                    <a:pt x="0" y="74"/>
                  </a:lnTo>
                  <a:lnTo>
                    <a:pt x="0" y="70"/>
                  </a:lnTo>
                  <a:lnTo>
                    <a:pt x="0" y="70"/>
                  </a:lnTo>
                  <a:lnTo>
                    <a:pt x="8" y="67"/>
                  </a:lnTo>
                  <a:lnTo>
                    <a:pt x="11" y="67"/>
                  </a:lnTo>
                  <a:lnTo>
                    <a:pt x="26" y="59"/>
                  </a:lnTo>
                  <a:lnTo>
                    <a:pt x="30" y="59"/>
                  </a:lnTo>
                  <a:lnTo>
                    <a:pt x="41" y="56"/>
                  </a:lnTo>
                  <a:lnTo>
                    <a:pt x="45" y="56"/>
                  </a:lnTo>
                  <a:lnTo>
                    <a:pt x="48" y="52"/>
                  </a:lnTo>
                  <a:lnTo>
                    <a:pt x="48" y="56"/>
                  </a:lnTo>
                  <a:lnTo>
                    <a:pt x="52" y="56"/>
                  </a:lnTo>
                  <a:lnTo>
                    <a:pt x="52" y="59"/>
                  </a:lnTo>
                  <a:lnTo>
                    <a:pt x="52" y="59"/>
                  </a:lnTo>
                  <a:lnTo>
                    <a:pt x="56" y="59"/>
                  </a:lnTo>
                  <a:lnTo>
                    <a:pt x="56" y="59"/>
                  </a:lnTo>
                  <a:lnTo>
                    <a:pt x="59" y="59"/>
                  </a:lnTo>
                  <a:lnTo>
                    <a:pt x="59" y="59"/>
                  </a:lnTo>
                  <a:lnTo>
                    <a:pt x="63" y="59"/>
                  </a:lnTo>
                  <a:lnTo>
                    <a:pt x="67" y="59"/>
                  </a:lnTo>
                  <a:lnTo>
                    <a:pt x="71" y="63"/>
                  </a:lnTo>
                  <a:lnTo>
                    <a:pt x="71" y="67"/>
                  </a:lnTo>
                  <a:lnTo>
                    <a:pt x="67" y="70"/>
                  </a:lnTo>
                  <a:lnTo>
                    <a:pt x="63" y="74"/>
                  </a:lnTo>
                  <a:lnTo>
                    <a:pt x="63" y="78"/>
                  </a:lnTo>
                  <a:lnTo>
                    <a:pt x="63" y="78"/>
                  </a:lnTo>
                  <a:lnTo>
                    <a:pt x="63" y="81"/>
                  </a:lnTo>
                  <a:lnTo>
                    <a:pt x="63" y="85"/>
                  </a:lnTo>
                  <a:lnTo>
                    <a:pt x="63" y="89"/>
                  </a:lnTo>
                  <a:lnTo>
                    <a:pt x="67" y="89"/>
                  </a:lnTo>
                  <a:lnTo>
                    <a:pt x="71" y="93"/>
                  </a:lnTo>
                  <a:lnTo>
                    <a:pt x="71" y="93"/>
                  </a:lnTo>
                  <a:lnTo>
                    <a:pt x="74" y="96"/>
                  </a:lnTo>
                  <a:lnTo>
                    <a:pt x="74" y="96"/>
                  </a:lnTo>
                  <a:lnTo>
                    <a:pt x="74" y="100"/>
                  </a:lnTo>
                  <a:lnTo>
                    <a:pt x="74" y="100"/>
                  </a:lnTo>
                  <a:lnTo>
                    <a:pt x="78" y="100"/>
                  </a:lnTo>
                  <a:lnTo>
                    <a:pt x="78" y="100"/>
                  </a:lnTo>
                  <a:lnTo>
                    <a:pt x="78" y="96"/>
                  </a:lnTo>
                  <a:lnTo>
                    <a:pt x="82" y="93"/>
                  </a:lnTo>
                  <a:lnTo>
                    <a:pt x="82" y="89"/>
                  </a:lnTo>
                  <a:lnTo>
                    <a:pt x="82" y="85"/>
                  </a:lnTo>
                  <a:lnTo>
                    <a:pt x="85" y="85"/>
                  </a:lnTo>
                  <a:lnTo>
                    <a:pt x="89" y="81"/>
                  </a:lnTo>
                  <a:lnTo>
                    <a:pt x="89" y="81"/>
                  </a:lnTo>
                  <a:lnTo>
                    <a:pt x="89" y="74"/>
                  </a:lnTo>
                  <a:lnTo>
                    <a:pt x="85" y="74"/>
                  </a:lnTo>
                  <a:lnTo>
                    <a:pt x="89" y="70"/>
                  </a:lnTo>
                  <a:lnTo>
                    <a:pt x="85" y="70"/>
                  </a:lnTo>
                  <a:lnTo>
                    <a:pt x="89" y="70"/>
                  </a:lnTo>
                  <a:lnTo>
                    <a:pt x="89" y="70"/>
                  </a:lnTo>
                  <a:lnTo>
                    <a:pt x="89" y="67"/>
                  </a:lnTo>
                  <a:lnTo>
                    <a:pt x="93" y="67"/>
                  </a:lnTo>
                  <a:lnTo>
                    <a:pt x="93" y="67"/>
                  </a:lnTo>
                  <a:lnTo>
                    <a:pt x="89" y="63"/>
                  </a:lnTo>
                  <a:lnTo>
                    <a:pt x="89" y="59"/>
                  </a:lnTo>
                  <a:lnTo>
                    <a:pt x="85" y="56"/>
                  </a:lnTo>
                  <a:lnTo>
                    <a:pt x="85" y="52"/>
                  </a:lnTo>
                  <a:lnTo>
                    <a:pt x="78" y="48"/>
                  </a:lnTo>
                  <a:lnTo>
                    <a:pt x="78" y="48"/>
                  </a:lnTo>
                  <a:lnTo>
                    <a:pt x="74" y="44"/>
                  </a:lnTo>
                  <a:lnTo>
                    <a:pt x="74" y="44"/>
                  </a:lnTo>
                  <a:lnTo>
                    <a:pt x="67" y="41"/>
                  </a:lnTo>
                  <a:lnTo>
                    <a:pt x="67" y="30"/>
                  </a:lnTo>
                  <a:lnTo>
                    <a:pt x="71" y="15"/>
                  </a:lnTo>
                  <a:lnTo>
                    <a:pt x="85" y="15"/>
                  </a:lnTo>
                  <a:lnTo>
                    <a:pt x="89" y="15"/>
                  </a:lnTo>
                  <a:lnTo>
                    <a:pt x="89" y="11"/>
                  </a:lnTo>
                  <a:lnTo>
                    <a:pt x="93" y="11"/>
                  </a:lnTo>
                  <a:lnTo>
                    <a:pt x="93" y="15"/>
                  </a:lnTo>
                  <a:lnTo>
                    <a:pt x="93" y="15"/>
                  </a:lnTo>
                  <a:lnTo>
                    <a:pt x="96" y="15"/>
                  </a:lnTo>
                  <a:lnTo>
                    <a:pt x="96" y="15"/>
                  </a:lnTo>
                  <a:lnTo>
                    <a:pt x="100" y="18"/>
                  </a:lnTo>
                  <a:lnTo>
                    <a:pt x="100" y="18"/>
                  </a:lnTo>
                  <a:lnTo>
                    <a:pt x="104" y="18"/>
                  </a:lnTo>
                  <a:lnTo>
                    <a:pt x="108" y="15"/>
                  </a:lnTo>
                  <a:lnTo>
                    <a:pt x="108" y="15"/>
                  </a:lnTo>
                  <a:lnTo>
                    <a:pt x="111" y="15"/>
                  </a:lnTo>
                  <a:lnTo>
                    <a:pt x="111" y="15"/>
                  </a:lnTo>
                  <a:lnTo>
                    <a:pt x="111" y="15"/>
                  </a:lnTo>
                  <a:lnTo>
                    <a:pt x="115" y="15"/>
                  </a:lnTo>
                  <a:lnTo>
                    <a:pt x="115" y="18"/>
                  </a:lnTo>
                  <a:lnTo>
                    <a:pt x="119" y="15"/>
                  </a:lnTo>
                  <a:lnTo>
                    <a:pt x="126" y="15"/>
                  </a:lnTo>
                  <a:lnTo>
                    <a:pt x="126" y="15"/>
                  </a:lnTo>
                  <a:lnTo>
                    <a:pt x="126" y="11"/>
                  </a:lnTo>
                  <a:lnTo>
                    <a:pt x="126" y="11"/>
                  </a:lnTo>
                  <a:lnTo>
                    <a:pt x="130" y="11"/>
                  </a:lnTo>
                  <a:lnTo>
                    <a:pt x="130" y="11"/>
                  </a:lnTo>
                  <a:lnTo>
                    <a:pt x="133" y="11"/>
                  </a:lnTo>
                  <a:lnTo>
                    <a:pt x="137" y="11"/>
                  </a:lnTo>
                  <a:lnTo>
                    <a:pt x="137" y="11"/>
                  </a:lnTo>
                  <a:lnTo>
                    <a:pt x="145" y="7"/>
                  </a:lnTo>
                  <a:lnTo>
                    <a:pt x="148" y="11"/>
                  </a:lnTo>
                  <a:lnTo>
                    <a:pt x="148" y="7"/>
                  </a:lnTo>
                  <a:lnTo>
                    <a:pt x="152" y="7"/>
                  </a:lnTo>
                  <a:lnTo>
                    <a:pt x="156" y="7"/>
                  </a:lnTo>
                  <a:lnTo>
                    <a:pt x="156" y="4"/>
                  </a:lnTo>
                  <a:lnTo>
                    <a:pt x="159" y="4"/>
                  </a:lnTo>
                  <a:lnTo>
                    <a:pt x="163" y="4"/>
                  </a:lnTo>
                  <a:lnTo>
                    <a:pt x="163" y="0"/>
                  </a:lnTo>
                  <a:lnTo>
                    <a:pt x="167" y="0"/>
                  </a:lnTo>
                  <a:lnTo>
                    <a:pt x="170" y="0"/>
                  </a:lnTo>
                  <a:lnTo>
                    <a:pt x="170" y="0"/>
                  </a:lnTo>
                  <a:lnTo>
                    <a:pt x="170" y="0"/>
                  </a:lnTo>
                  <a:lnTo>
                    <a:pt x="170" y="4"/>
                  </a:lnTo>
                  <a:lnTo>
                    <a:pt x="170" y="7"/>
                  </a:lnTo>
                  <a:lnTo>
                    <a:pt x="170" y="7"/>
                  </a:lnTo>
                  <a:lnTo>
                    <a:pt x="167" y="11"/>
                  </a:lnTo>
                  <a:lnTo>
                    <a:pt x="167" y="11"/>
                  </a:lnTo>
                  <a:lnTo>
                    <a:pt x="167" y="15"/>
                  </a:lnTo>
                  <a:lnTo>
                    <a:pt x="167" y="15"/>
                  </a:lnTo>
                  <a:lnTo>
                    <a:pt x="167" y="15"/>
                  </a:lnTo>
                  <a:lnTo>
                    <a:pt x="167" y="22"/>
                  </a:lnTo>
                  <a:lnTo>
                    <a:pt x="167" y="22"/>
                  </a:lnTo>
                  <a:lnTo>
                    <a:pt x="167" y="26"/>
                  </a:lnTo>
                  <a:lnTo>
                    <a:pt x="167" y="30"/>
                  </a:lnTo>
                  <a:lnTo>
                    <a:pt x="167" y="30"/>
                  </a:lnTo>
                  <a:lnTo>
                    <a:pt x="167" y="33"/>
                  </a:lnTo>
                  <a:lnTo>
                    <a:pt x="167" y="33"/>
                  </a:lnTo>
                  <a:lnTo>
                    <a:pt x="167" y="37"/>
                  </a:lnTo>
                  <a:lnTo>
                    <a:pt x="167" y="44"/>
                  </a:lnTo>
                  <a:lnTo>
                    <a:pt x="167" y="44"/>
                  </a:lnTo>
                  <a:lnTo>
                    <a:pt x="167" y="48"/>
                  </a:lnTo>
                  <a:lnTo>
                    <a:pt x="167" y="56"/>
                  </a:lnTo>
                  <a:lnTo>
                    <a:pt x="163" y="56"/>
                  </a:lnTo>
                  <a:lnTo>
                    <a:pt x="163" y="56"/>
                  </a:lnTo>
                  <a:lnTo>
                    <a:pt x="163" y="56"/>
                  </a:lnTo>
                  <a:lnTo>
                    <a:pt x="167" y="56"/>
                  </a:lnTo>
                  <a:lnTo>
                    <a:pt x="170" y="56"/>
                  </a:lnTo>
                  <a:lnTo>
                    <a:pt x="170" y="63"/>
                  </a:lnTo>
                  <a:lnTo>
                    <a:pt x="167" y="67"/>
                  </a:lnTo>
                  <a:lnTo>
                    <a:pt x="167" y="67"/>
                  </a:lnTo>
                  <a:lnTo>
                    <a:pt x="167" y="67"/>
                  </a:lnTo>
                  <a:lnTo>
                    <a:pt x="167" y="67"/>
                  </a:lnTo>
                  <a:lnTo>
                    <a:pt x="163" y="67"/>
                  </a:lnTo>
                  <a:lnTo>
                    <a:pt x="163" y="70"/>
                  </a:lnTo>
                  <a:lnTo>
                    <a:pt x="163" y="70"/>
                  </a:lnTo>
                  <a:lnTo>
                    <a:pt x="163" y="70"/>
                  </a:lnTo>
                  <a:lnTo>
                    <a:pt x="167" y="70"/>
                  </a:lnTo>
                  <a:lnTo>
                    <a:pt x="163" y="74"/>
                  </a:lnTo>
                  <a:lnTo>
                    <a:pt x="163" y="78"/>
                  </a:lnTo>
                  <a:lnTo>
                    <a:pt x="163" y="78"/>
                  </a:lnTo>
                  <a:lnTo>
                    <a:pt x="159" y="81"/>
                  </a:lnTo>
                  <a:lnTo>
                    <a:pt x="159" y="81"/>
                  </a:lnTo>
                  <a:lnTo>
                    <a:pt x="156" y="85"/>
                  </a:lnTo>
                  <a:lnTo>
                    <a:pt x="152" y="85"/>
                  </a:lnTo>
                  <a:lnTo>
                    <a:pt x="152" y="89"/>
                  </a:lnTo>
                  <a:lnTo>
                    <a:pt x="141" y="96"/>
                  </a:lnTo>
                  <a:lnTo>
                    <a:pt x="141" y="96"/>
                  </a:lnTo>
                  <a:lnTo>
                    <a:pt x="141" y="96"/>
                  </a:lnTo>
                  <a:lnTo>
                    <a:pt x="130" y="104"/>
                  </a:lnTo>
                  <a:lnTo>
                    <a:pt x="126" y="100"/>
                  </a:lnTo>
                  <a:lnTo>
                    <a:pt x="126" y="104"/>
                  </a:lnTo>
                  <a:lnTo>
                    <a:pt x="119" y="104"/>
                  </a:lnTo>
                  <a:lnTo>
                    <a:pt x="111" y="107"/>
                  </a:lnTo>
                  <a:lnTo>
                    <a:pt x="111" y="107"/>
                  </a:lnTo>
                  <a:lnTo>
                    <a:pt x="111" y="107"/>
                  </a:lnTo>
                  <a:lnTo>
                    <a:pt x="108" y="115"/>
                  </a:lnTo>
                  <a:lnTo>
                    <a:pt x="104" y="115"/>
                  </a:lnTo>
                  <a:lnTo>
                    <a:pt x="104" y="111"/>
                  </a:lnTo>
                  <a:lnTo>
                    <a:pt x="104" y="115"/>
                  </a:lnTo>
                  <a:lnTo>
                    <a:pt x="100" y="115"/>
                  </a:lnTo>
                  <a:lnTo>
                    <a:pt x="100" y="119"/>
                  </a:lnTo>
                  <a:lnTo>
                    <a:pt x="93" y="122"/>
                  </a:lnTo>
                  <a:lnTo>
                    <a:pt x="93" y="122"/>
                  </a:lnTo>
                  <a:lnTo>
                    <a:pt x="93" y="126"/>
                  </a:lnTo>
                  <a:lnTo>
                    <a:pt x="93" y="126"/>
                  </a:lnTo>
                  <a:lnTo>
                    <a:pt x="93" y="126"/>
                  </a:lnTo>
                  <a:lnTo>
                    <a:pt x="89" y="126"/>
                  </a:lnTo>
                  <a:lnTo>
                    <a:pt x="78" y="133"/>
                  </a:lnTo>
                  <a:lnTo>
                    <a:pt x="78" y="137"/>
                  </a:lnTo>
                  <a:lnTo>
                    <a:pt x="78" y="137"/>
                  </a:lnTo>
                  <a:lnTo>
                    <a:pt x="71" y="137"/>
                  </a:lnTo>
                  <a:lnTo>
                    <a:pt x="71" y="141"/>
                  </a:lnTo>
                  <a:lnTo>
                    <a:pt x="67" y="137"/>
                  </a:lnTo>
                  <a:lnTo>
                    <a:pt x="67" y="137"/>
                  </a:lnTo>
                  <a:lnTo>
                    <a:pt x="67" y="141"/>
                  </a:lnTo>
                  <a:lnTo>
                    <a:pt x="67" y="141"/>
                  </a:lnTo>
                  <a:lnTo>
                    <a:pt x="67" y="145"/>
                  </a:lnTo>
                  <a:lnTo>
                    <a:pt x="67" y="145"/>
                  </a:lnTo>
                  <a:lnTo>
                    <a:pt x="67" y="148"/>
                  </a:lnTo>
                  <a:lnTo>
                    <a:pt x="63" y="148"/>
                  </a:lnTo>
                  <a:lnTo>
                    <a:pt x="71" y="156"/>
                  </a:lnTo>
                  <a:lnTo>
                    <a:pt x="71" y="159"/>
                  </a:lnTo>
                  <a:lnTo>
                    <a:pt x="67" y="159"/>
                  </a:lnTo>
                  <a:lnTo>
                    <a:pt x="71" y="159"/>
                  </a:lnTo>
                  <a:lnTo>
                    <a:pt x="71" y="163"/>
                  </a:lnTo>
                  <a:lnTo>
                    <a:pt x="71" y="167"/>
                  </a:lnTo>
                  <a:lnTo>
                    <a:pt x="74" y="171"/>
                  </a:lnTo>
                  <a:lnTo>
                    <a:pt x="71" y="178"/>
                  </a:lnTo>
                  <a:lnTo>
                    <a:pt x="74" y="182"/>
                  </a:lnTo>
                  <a:lnTo>
                    <a:pt x="74" y="182"/>
                  </a:lnTo>
                  <a:lnTo>
                    <a:pt x="74" y="178"/>
                  </a:lnTo>
                  <a:lnTo>
                    <a:pt x="74" y="174"/>
                  </a:lnTo>
                  <a:lnTo>
                    <a:pt x="78" y="178"/>
                  </a:lnTo>
                  <a:lnTo>
                    <a:pt x="78" y="178"/>
                  </a:lnTo>
                  <a:lnTo>
                    <a:pt x="78" y="182"/>
                  </a:lnTo>
                  <a:lnTo>
                    <a:pt x="74" y="185"/>
                  </a:lnTo>
                  <a:lnTo>
                    <a:pt x="74" y="189"/>
                  </a:lnTo>
                  <a:lnTo>
                    <a:pt x="74" y="189"/>
                  </a:lnTo>
                  <a:lnTo>
                    <a:pt x="74" y="193"/>
                  </a:lnTo>
                  <a:lnTo>
                    <a:pt x="74" y="196"/>
                  </a:lnTo>
                  <a:lnTo>
                    <a:pt x="74" y="196"/>
                  </a:lnTo>
                  <a:lnTo>
                    <a:pt x="71" y="200"/>
                  </a:lnTo>
                  <a:lnTo>
                    <a:pt x="71" y="200"/>
                  </a:lnTo>
                  <a:lnTo>
                    <a:pt x="71" y="204"/>
                  </a:lnTo>
                  <a:lnTo>
                    <a:pt x="74" y="200"/>
                  </a:lnTo>
                  <a:lnTo>
                    <a:pt x="74" y="204"/>
                  </a:lnTo>
                  <a:lnTo>
                    <a:pt x="74" y="208"/>
                  </a:lnTo>
                  <a:lnTo>
                    <a:pt x="71" y="211"/>
                  </a:lnTo>
                  <a:lnTo>
                    <a:pt x="67" y="215"/>
                  </a:lnTo>
                  <a:lnTo>
                    <a:pt x="56" y="219"/>
                  </a:lnTo>
                  <a:lnTo>
                    <a:pt x="41" y="222"/>
                  </a:lnTo>
                  <a:lnTo>
                    <a:pt x="37" y="226"/>
                  </a:lnTo>
                  <a:lnTo>
                    <a:pt x="30" y="230"/>
                  </a:lnTo>
                  <a:lnTo>
                    <a:pt x="30" y="230"/>
                  </a:lnTo>
                  <a:lnTo>
                    <a:pt x="30" y="234"/>
                  </a:lnTo>
                  <a:lnTo>
                    <a:pt x="26" y="237"/>
                  </a:lnTo>
                  <a:lnTo>
                    <a:pt x="26" y="237"/>
                  </a:lnTo>
                  <a:lnTo>
                    <a:pt x="22" y="237"/>
                  </a:lnTo>
                  <a:lnTo>
                    <a:pt x="22" y="237"/>
                  </a:lnTo>
                  <a:lnTo>
                    <a:pt x="26" y="241"/>
                  </a:lnTo>
                  <a:lnTo>
                    <a:pt x="26" y="241"/>
                  </a:lnTo>
                  <a:lnTo>
                    <a:pt x="26" y="241"/>
                  </a:lnTo>
                  <a:lnTo>
                    <a:pt x="30" y="241"/>
                  </a:lnTo>
                  <a:lnTo>
                    <a:pt x="30" y="241"/>
                  </a:lnTo>
                  <a:lnTo>
                    <a:pt x="30" y="237"/>
                  </a:lnTo>
                  <a:lnTo>
                    <a:pt x="30" y="241"/>
                  </a:lnTo>
                  <a:lnTo>
                    <a:pt x="30" y="245"/>
                  </a:lnTo>
                  <a:lnTo>
                    <a:pt x="30" y="248"/>
                  </a:lnTo>
                  <a:lnTo>
                    <a:pt x="30" y="248"/>
                  </a:lnTo>
                  <a:lnTo>
                    <a:pt x="26" y="248"/>
                  </a:lnTo>
                  <a:lnTo>
                    <a:pt x="19" y="248"/>
                  </a:lnTo>
                  <a:lnTo>
                    <a:pt x="19" y="248"/>
                  </a:lnTo>
                  <a:lnTo>
                    <a:pt x="19" y="248"/>
                  </a:lnTo>
                  <a:lnTo>
                    <a:pt x="19" y="245"/>
                  </a:lnTo>
                  <a:lnTo>
                    <a:pt x="19" y="245"/>
                  </a:lnTo>
                  <a:lnTo>
                    <a:pt x="19" y="241"/>
                  </a:lnTo>
                  <a:lnTo>
                    <a:pt x="19" y="241"/>
                  </a:lnTo>
                  <a:lnTo>
                    <a:pt x="15" y="237"/>
                  </a:lnTo>
                  <a:lnTo>
                    <a:pt x="15" y="237"/>
                  </a:lnTo>
                  <a:lnTo>
                    <a:pt x="15" y="237"/>
                  </a:lnTo>
                  <a:lnTo>
                    <a:pt x="15" y="234"/>
                  </a:lnTo>
                  <a:lnTo>
                    <a:pt x="15" y="226"/>
                  </a:lnTo>
                  <a:lnTo>
                    <a:pt x="15" y="222"/>
                  </a:lnTo>
                  <a:lnTo>
                    <a:pt x="15" y="211"/>
                  </a:lnTo>
                  <a:lnTo>
                    <a:pt x="15" y="208"/>
                  </a:lnTo>
                  <a:lnTo>
                    <a:pt x="15" y="204"/>
                  </a:lnTo>
                  <a:lnTo>
                    <a:pt x="15" y="204"/>
                  </a:lnTo>
                  <a:lnTo>
                    <a:pt x="15" y="200"/>
                  </a:lnTo>
                  <a:lnTo>
                    <a:pt x="15" y="196"/>
                  </a:lnTo>
                  <a:lnTo>
                    <a:pt x="11" y="193"/>
                  </a:lnTo>
                  <a:lnTo>
                    <a:pt x="11" y="185"/>
                  </a:lnTo>
                  <a:lnTo>
                    <a:pt x="11" y="182"/>
                  </a:lnTo>
                  <a:lnTo>
                    <a:pt x="11" y="18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56" name="Freeform 151"/>
            <p:cNvSpPr>
              <a:spLocks/>
            </p:cNvSpPr>
            <p:nvPr/>
          </p:nvSpPr>
          <p:spPr bwMode="auto">
            <a:xfrm>
              <a:off x="4926044" y="3682902"/>
              <a:ext cx="29593" cy="28306"/>
            </a:xfrm>
            <a:custGeom>
              <a:avLst/>
              <a:gdLst>
                <a:gd name="T0" fmla="*/ 19 w 23"/>
                <a:gd name="T1" fmla="*/ 3 h 22"/>
                <a:gd name="T2" fmla="*/ 19 w 23"/>
                <a:gd name="T3" fmla="*/ 3 h 22"/>
                <a:gd name="T4" fmla="*/ 19 w 23"/>
                <a:gd name="T5" fmla="*/ 3 h 22"/>
                <a:gd name="T6" fmla="*/ 23 w 23"/>
                <a:gd name="T7" fmla="*/ 7 h 22"/>
                <a:gd name="T8" fmla="*/ 23 w 23"/>
                <a:gd name="T9" fmla="*/ 7 h 22"/>
                <a:gd name="T10" fmla="*/ 23 w 23"/>
                <a:gd name="T11" fmla="*/ 11 h 22"/>
                <a:gd name="T12" fmla="*/ 23 w 23"/>
                <a:gd name="T13" fmla="*/ 11 h 22"/>
                <a:gd name="T14" fmla="*/ 23 w 23"/>
                <a:gd name="T15" fmla="*/ 14 h 22"/>
                <a:gd name="T16" fmla="*/ 23 w 23"/>
                <a:gd name="T17" fmla="*/ 14 h 22"/>
                <a:gd name="T18" fmla="*/ 23 w 23"/>
                <a:gd name="T19" fmla="*/ 14 h 22"/>
                <a:gd name="T20" fmla="*/ 19 w 23"/>
                <a:gd name="T21" fmla="*/ 14 h 22"/>
                <a:gd name="T22" fmla="*/ 19 w 23"/>
                <a:gd name="T23" fmla="*/ 18 h 22"/>
                <a:gd name="T24" fmla="*/ 19 w 23"/>
                <a:gd name="T25" fmla="*/ 22 h 22"/>
                <a:gd name="T26" fmla="*/ 15 w 23"/>
                <a:gd name="T27" fmla="*/ 22 h 22"/>
                <a:gd name="T28" fmla="*/ 12 w 23"/>
                <a:gd name="T29" fmla="*/ 22 h 22"/>
                <a:gd name="T30" fmla="*/ 4 w 23"/>
                <a:gd name="T31" fmla="*/ 18 h 22"/>
                <a:gd name="T32" fmla="*/ 4 w 23"/>
                <a:gd name="T33" fmla="*/ 14 h 22"/>
                <a:gd name="T34" fmla="*/ 0 w 23"/>
                <a:gd name="T35" fmla="*/ 14 h 22"/>
                <a:gd name="T36" fmla="*/ 0 w 23"/>
                <a:gd name="T37" fmla="*/ 11 h 22"/>
                <a:gd name="T38" fmla="*/ 0 w 23"/>
                <a:gd name="T39" fmla="*/ 7 h 22"/>
                <a:gd name="T40" fmla="*/ 4 w 23"/>
                <a:gd name="T41" fmla="*/ 3 h 22"/>
                <a:gd name="T42" fmla="*/ 8 w 23"/>
                <a:gd name="T43" fmla="*/ 0 h 22"/>
                <a:gd name="T44" fmla="*/ 8 w 23"/>
                <a:gd name="T45" fmla="*/ 0 h 22"/>
                <a:gd name="T46" fmla="*/ 12 w 23"/>
                <a:gd name="T47" fmla="*/ 0 h 22"/>
                <a:gd name="T48" fmla="*/ 15 w 23"/>
                <a:gd name="T49" fmla="*/ 3 h 22"/>
                <a:gd name="T50" fmla="*/ 19 w 23"/>
                <a:gd name="T51" fmla="*/ 3 h 22"/>
                <a:gd name="T52" fmla="*/ 19 w 23"/>
                <a:gd name="T53"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2">
                  <a:moveTo>
                    <a:pt x="19" y="3"/>
                  </a:moveTo>
                  <a:lnTo>
                    <a:pt x="19" y="3"/>
                  </a:lnTo>
                  <a:lnTo>
                    <a:pt x="19" y="3"/>
                  </a:lnTo>
                  <a:lnTo>
                    <a:pt x="23" y="7"/>
                  </a:lnTo>
                  <a:lnTo>
                    <a:pt x="23" y="7"/>
                  </a:lnTo>
                  <a:lnTo>
                    <a:pt x="23" y="11"/>
                  </a:lnTo>
                  <a:lnTo>
                    <a:pt x="23" y="11"/>
                  </a:lnTo>
                  <a:lnTo>
                    <a:pt x="23" y="14"/>
                  </a:lnTo>
                  <a:lnTo>
                    <a:pt x="23" y="14"/>
                  </a:lnTo>
                  <a:lnTo>
                    <a:pt x="23" y="14"/>
                  </a:lnTo>
                  <a:lnTo>
                    <a:pt x="19" y="14"/>
                  </a:lnTo>
                  <a:lnTo>
                    <a:pt x="19" y="18"/>
                  </a:lnTo>
                  <a:lnTo>
                    <a:pt x="19" y="22"/>
                  </a:lnTo>
                  <a:lnTo>
                    <a:pt x="15" y="22"/>
                  </a:lnTo>
                  <a:lnTo>
                    <a:pt x="12" y="22"/>
                  </a:lnTo>
                  <a:lnTo>
                    <a:pt x="4" y="18"/>
                  </a:lnTo>
                  <a:lnTo>
                    <a:pt x="4" y="14"/>
                  </a:lnTo>
                  <a:lnTo>
                    <a:pt x="0" y="14"/>
                  </a:lnTo>
                  <a:lnTo>
                    <a:pt x="0" y="11"/>
                  </a:lnTo>
                  <a:lnTo>
                    <a:pt x="0" y="7"/>
                  </a:lnTo>
                  <a:lnTo>
                    <a:pt x="4" y="3"/>
                  </a:lnTo>
                  <a:lnTo>
                    <a:pt x="8" y="0"/>
                  </a:lnTo>
                  <a:lnTo>
                    <a:pt x="8" y="0"/>
                  </a:lnTo>
                  <a:lnTo>
                    <a:pt x="12" y="0"/>
                  </a:lnTo>
                  <a:lnTo>
                    <a:pt x="15" y="3"/>
                  </a:lnTo>
                  <a:lnTo>
                    <a:pt x="19" y="3"/>
                  </a:lnTo>
                  <a:lnTo>
                    <a:pt x="19" y="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57" name="Freeform 152"/>
            <p:cNvSpPr>
              <a:spLocks noEditPoints="1"/>
            </p:cNvSpPr>
            <p:nvPr/>
          </p:nvSpPr>
          <p:spPr bwMode="auto">
            <a:xfrm>
              <a:off x="4626258" y="3610850"/>
              <a:ext cx="343531" cy="262473"/>
            </a:xfrm>
            <a:custGeom>
              <a:avLst/>
              <a:gdLst>
                <a:gd name="T0" fmla="*/ 4 w 267"/>
                <a:gd name="T1" fmla="*/ 96 h 204"/>
                <a:gd name="T2" fmla="*/ 15 w 267"/>
                <a:gd name="T3" fmla="*/ 96 h 204"/>
                <a:gd name="T4" fmla="*/ 30 w 267"/>
                <a:gd name="T5" fmla="*/ 104 h 204"/>
                <a:gd name="T6" fmla="*/ 41 w 267"/>
                <a:gd name="T7" fmla="*/ 108 h 204"/>
                <a:gd name="T8" fmla="*/ 48 w 267"/>
                <a:gd name="T9" fmla="*/ 100 h 204"/>
                <a:gd name="T10" fmla="*/ 67 w 267"/>
                <a:gd name="T11" fmla="*/ 48 h 204"/>
                <a:gd name="T12" fmla="*/ 71 w 267"/>
                <a:gd name="T13" fmla="*/ 70 h 204"/>
                <a:gd name="T14" fmla="*/ 85 w 267"/>
                <a:gd name="T15" fmla="*/ 70 h 204"/>
                <a:gd name="T16" fmla="*/ 104 w 267"/>
                <a:gd name="T17" fmla="*/ 59 h 204"/>
                <a:gd name="T18" fmla="*/ 122 w 267"/>
                <a:gd name="T19" fmla="*/ 52 h 204"/>
                <a:gd name="T20" fmla="*/ 137 w 267"/>
                <a:gd name="T21" fmla="*/ 56 h 204"/>
                <a:gd name="T22" fmla="*/ 152 w 267"/>
                <a:gd name="T23" fmla="*/ 56 h 204"/>
                <a:gd name="T24" fmla="*/ 152 w 267"/>
                <a:gd name="T25" fmla="*/ 44 h 204"/>
                <a:gd name="T26" fmla="*/ 163 w 267"/>
                <a:gd name="T27" fmla="*/ 37 h 204"/>
                <a:gd name="T28" fmla="*/ 171 w 267"/>
                <a:gd name="T29" fmla="*/ 30 h 204"/>
                <a:gd name="T30" fmla="*/ 178 w 267"/>
                <a:gd name="T31" fmla="*/ 18 h 204"/>
                <a:gd name="T32" fmla="*/ 185 w 267"/>
                <a:gd name="T33" fmla="*/ 15 h 204"/>
                <a:gd name="T34" fmla="*/ 196 w 267"/>
                <a:gd name="T35" fmla="*/ 7 h 204"/>
                <a:gd name="T36" fmla="*/ 208 w 267"/>
                <a:gd name="T37" fmla="*/ 4 h 204"/>
                <a:gd name="T38" fmla="*/ 219 w 267"/>
                <a:gd name="T39" fmla="*/ 0 h 204"/>
                <a:gd name="T40" fmla="*/ 233 w 267"/>
                <a:gd name="T41" fmla="*/ 4 h 204"/>
                <a:gd name="T42" fmla="*/ 248 w 267"/>
                <a:gd name="T43" fmla="*/ 7 h 204"/>
                <a:gd name="T44" fmla="*/ 252 w 267"/>
                <a:gd name="T45" fmla="*/ 26 h 204"/>
                <a:gd name="T46" fmla="*/ 252 w 267"/>
                <a:gd name="T47" fmla="*/ 56 h 204"/>
                <a:gd name="T48" fmla="*/ 241 w 267"/>
                <a:gd name="T49" fmla="*/ 56 h 204"/>
                <a:gd name="T50" fmla="*/ 237 w 267"/>
                <a:gd name="T51" fmla="*/ 70 h 204"/>
                <a:gd name="T52" fmla="*/ 252 w 267"/>
                <a:gd name="T53" fmla="*/ 74 h 204"/>
                <a:gd name="T54" fmla="*/ 267 w 267"/>
                <a:gd name="T55" fmla="*/ 70 h 204"/>
                <a:gd name="T56" fmla="*/ 263 w 267"/>
                <a:gd name="T57" fmla="*/ 85 h 204"/>
                <a:gd name="T58" fmla="*/ 252 w 267"/>
                <a:gd name="T59" fmla="*/ 104 h 204"/>
                <a:gd name="T60" fmla="*/ 241 w 267"/>
                <a:gd name="T61" fmla="*/ 111 h 204"/>
                <a:gd name="T62" fmla="*/ 230 w 267"/>
                <a:gd name="T63" fmla="*/ 122 h 204"/>
                <a:gd name="T64" fmla="*/ 211 w 267"/>
                <a:gd name="T65" fmla="*/ 148 h 204"/>
                <a:gd name="T66" fmla="*/ 185 w 267"/>
                <a:gd name="T67" fmla="*/ 167 h 204"/>
                <a:gd name="T68" fmla="*/ 167 w 267"/>
                <a:gd name="T69" fmla="*/ 182 h 204"/>
                <a:gd name="T70" fmla="*/ 152 w 267"/>
                <a:gd name="T71" fmla="*/ 185 h 204"/>
                <a:gd name="T72" fmla="*/ 141 w 267"/>
                <a:gd name="T73" fmla="*/ 193 h 204"/>
                <a:gd name="T74" fmla="*/ 130 w 267"/>
                <a:gd name="T75" fmla="*/ 193 h 204"/>
                <a:gd name="T76" fmla="*/ 104 w 267"/>
                <a:gd name="T77" fmla="*/ 193 h 204"/>
                <a:gd name="T78" fmla="*/ 89 w 267"/>
                <a:gd name="T79" fmla="*/ 193 h 204"/>
                <a:gd name="T80" fmla="*/ 82 w 267"/>
                <a:gd name="T81" fmla="*/ 197 h 204"/>
                <a:gd name="T82" fmla="*/ 63 w 267"/>
                <a:gd name="T83" fmla="*/ 197 h 204"/>
                <a:gd name="T84" fmla="*/ 52 w 267"/>
                <a:gd name="T85" fmla="*/ 204 h 204"/>
                <a:gd name="T86" fmla="*/ 37 w 267"/>
                <a:gd name="T87" fmla="*/ 197 h 204"/>
                <a:gd name="T88" fmla="*/ 30 w 267"/>
                <a:gd name="T89" fmla="*/ 193 h 204"/>
                <a:gd name="T90" fmla="*/ 26 w 267"/>
                <a:gd name="T91" fmla="*/ 189 h 204"/>
                <a:gd name="T92" fmla="*/ 19 w 267"/>
                <a:gd name="T93" fmla="*/ 171 h 204"/>
                <a:gd name="T94" fmla="*/ 26 w 267"/>
                <a:gd name="T95" fmla="*/ 167 h 204"/>
                <a:gd name="T96" fmla="*/ 19 w 267"/>
                <a:gd name="T97" fmla="*/ 145 h 204"/>
                <a:gd name="T98" fmla="*/ 8 w 267"/>
                <a:gd name="T99" fmla="*/ 108 h 204"/>
                <a:gd name="T100" fmla="*/ 174 w 267"/>
                <a:gd name="T101" fmla="*/ 130 h 204"/>
                <a:gd name="T102" fmla="*/ 185 w 267"/>
                <a:gd name="T103" fmla="*/ 133 h 204"/>
                <a:gd name="T104" fmla="*/ 196 w 267"/>
                <a:gd name="T105" fmla="*/ 126 h 204"/>
                <a:gd name="T106" fmla="*/ 200 w 267"/>
                <a:gd name="T107" fmla="*/ 119 h 204"/>
                <a:gd name="T108" fmla="*/ 200 w 267"/>
                <a:gd name="T109" fmla="*/ 104 h 204"/>
                <a:gd name="T110" fmla="*/ 193 w 267"/>
                <a:gd name="T111" fmla="*/ 100 h 204"/>
                <a:gd name="T112" fmla="*/ 178 w 267"/>
                <a:gd name="T113" fmla="*/ 108 h 204"/>
                <a:gd name="T114" fmla="*/ 174 w 267"/>
                <a:gd name="T115" fmla="*/ 12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7" h="204">
                  <a:moveTo>
                    <a:pt x="0" y="100"/>
                  </a:moveTo>
                  <a:lnTo>
                    <a:pt x="4" y="100"/>
                  </a:lnTo>
                  <a:lnTo>
                    <a:pt x="4" y="96"/>
                  </a:lnTo>
                  <a:lnTo>
                    <a:pt x="4" y="96"/>
                  </a:lnTo>
                  <a:lnTo>
                    <a:pt x="4" y="96"/>
                  </a:lnTo>
                  <a:lnTo>
                    <a:pt x="8" y="93"/>
                  </a:lnTo>
                  <a:lnTo>
                    <a:pt x="11" y="93"/>
                  </a:lnTo>
                  <a:lnTo>
                    <a:pt x="11" y="93"/>
                  </a:lnTo>
                  <a:lnTo>
                    <a:pt x="15" y="93"/>
                  </a:lnTo>
                  <a:lnTo>
                    <a:pt x="15" y="96"/>
                  </a:lnTo>
                  <a:lnTo>
                    <a:pt x="15" y="104"/>
                  </a:lnTo>
                  <a:lnTo>
                    <a:pt x="22" y="104"/>
                  </a:lnTo>
                  <a:lnTo>
                    <a:pt x="26" y="104"/>
                  </a:lnTo>
                  <a:lnTo>
                    <a:pt x="26" y="104"/>
                  </a:lnTo>
                  <a:lnTo>
                    <a:pt x="30" y="104"/>
                  </a:lnTo>
                  <a:lnTo>
                    <a:pt x="34" y="104"/>
                  </a:lnTo>
                  <a:lnTo>
                    <a:pt x="34" y="104"/>
                  </a:lnTo>
                  <a:lnTo>
                    <a:pt x="37" y="104"/>
                  </a:lnTo>
                  <a:lnTo>
                    <a:pt x="37" y="108"/>
                  </a:lnTo>
                  <a:lnTo>
                    <a:pt x="41" y="108"/>
                  </a:lnTo>
                  <a:lnTo>
                    <a:pt x="41" y="108"/>
                  </a:lnTo>
                  <a:lnTo>
                    <a:pt x="41" y="104"/>
                  </a:lnTo>
                  <a:lnTo>
                    <a:pt x="45" y="100"/>
                  </a:lnTo>
                  <a:lnTo>
                    <a:pt x="45" y="100"/>
                  </a:lnTo>
                  <a:lnTo>
                    <a:pt x="48" y="100"/>
                  </a:lnTo>
                  <a:lnTo>
                    <a:pt x="52" y="96"/>
                  </a:lnTo>
                  <a:lnTo>
                    <a:pt x="56" y="96"/>
                  </a:lnTo>
                  <a:lnTo>
                    <a:pt x="59" y="96"/>
                  </a:lnTo>
                  <a:lnTo>
                    <a:pt x="59" y="44"/>
                  </a:lnTo>
                  <a:lnTo>
                    <a:pt x="67" y="48"/>
                  </a:lnTo>
                  <a:lnTo>
                    <a:pt x="67" y="52"/>
                  </a:lnTo>
                  <a:lnTo>
                    <a:pt x="71" y="59"/>
                  </a:lnTo>
                  <a:lnTo>
                    <a:pt x="71" y="63"/>
                  </a:lnTo>
                  <a:lnTo>
                    <a:pt x="71" y="67"/>
                  </a:lnTo>
                  <a:lnTo>
                    <a:pt x="71" y="70"/>
                  </a:lnTo>
                  <a:lnTo>
                    <a:pt x="74" y="70"/>
                  </a:lnTo>
                  <a:lnTo>
                    <a:pt x="78" y="70"/>
                  </a:lnTo>
                  <a:lnTo>
                    <a:pt x="82" y="70"/>
                  </a:lnTo>
                  <a:lnTo>
                    <a:pt x="85" y="70"/>
                  </a:lnTo>
                  <a:lnTo>
                    <a:pt x="85" y="70"/>
                  </a:lnTo>
                  <a:lnTo>
                    <a:pt x="89" y="67"/>
                  </a:lnTo>
                  <a:lnTo>
                    <a:pt x="93" y="67"/>
                  </a:lnTo>
                  <a:lnTo>
                    <a:pt x="96" y="63"/>
                  </a:lnTo>
                  <a:lnTo>
                    <a:pt x="100" y="63"/>
                  </a:lnTo>
                  <a:lnTo>
                    <a:pt x="104" y="59"/>
                  </a:lnTo>
                  <a:lnTo>
                    <a:pt x="108" y="52"/>
                  </a:lnTo>
                  <a:lnTo>
                    <a:pt x="111" y="48"/>
                  </a:lnTo>
                  <a:lnTo>
                    <a:pt x="115" y="48"/>
                  </a:lnTo>
                  <a:lnTo>
                    <a:pt x="119" y="48"/>
                  </a:lnTo>
                  <a:lnTo>
                    <a:pt x="122" y="52"/>
                  </a:lnTo>
                  <a:lnTo>
                    <a:pt x="122" y="52"/>
                  </a:lnTo>
                  <a:lnTo>
                    <a:pt x="130" y="56"/>
                  </a:lnTo>
                  <a:lnTo>
                    <a:pt x="133" y="56"/>
                  </a:lnTo>
                  <a:lnTo>
                    <a:pt x="133" y="56"/>
                  </a:lnTo>
                  <a:lnTo>
                    <a:pt x="137" y="56"/>
                  </a:lnTo>
                  <a:lnTo>
                    <a:pt x="141" y="56"/>
                  </a:lnTo>
                  <a:lnTo>
                    <a:pt x="145" y="56"/>
                  </a:lnTo>
                  <a:lnTo>
                    <a:pt x="145" y="56"/>
                  </a:lnTo>
                  <a:lnTo>
                    <a:pt x="148" y="56"/>
                  </a:lnTo>
                  <a:lnTo>
                    <a:pt x="152" y="56"/>
                  </a:lnTo>
                  <a:lnTo>
                    <a:pt x="152" y="52"/>
                  </a:lnTo>
                  <a:lnTo>
                    <a:pt x="152" y="52"/>
                  </a:lnTo>
                  <a:lnTo>
                    <a:pt x="152" y="48"/>
                  </a:lnTo>
                  <a:lnTo>
                    <a:pt x="152" y="48"/>
                  </a:lnTo>
                  <a:lnTo>
                    <a:pt x="152" y="44"/>
                  </a:lnTo>
                  <a:lnTo>
                    <a:pt x="156" y="41"/>
                  </a:lnTo>
                  <a:lnTo>
                    <a:pt x="159" y="41"/>
                  </a:lnTo>
                  <a:lnTo>
                    <a:pt x="159" y="41"/>
                  </a:lnTo>
                  <a:lnTo>
                    <a:pt x="163" y="37"/>
                  </a:lnTo>
                  <a:lnTo>
                    <a:pt x="163" y="37"/>
                  </a:lnTo>
                  <a:lnTo>
                    <a:pt x="163" y="37"/>
                  </a:lnTo>
                  <a:lnTo>
                    <a:pt x="167" y="33"/>
                  </a:lnTo>
                  <a:lnTo>
                    <a:pt x="167" y="33"/>
                  </a:lnTo>
                  <a:lnTo>
                    <a:pt x="171" y="33"/>
                  </a:lnTo>
                  <a:lnTo>
                    <a:pt x="171" y="30"/>
                  </a:lnTo>
                  <a:lnTo>
                    <a:pt x="174" y="30"/>
                  </a:lnTo>
                  <a:lnTo>
                    <a:pt x="174" y="30"/>
                  </a:lnTo>
                  <a:lnTo>
                    <a:pt x="171" y="26"/>
                  </a:lnTo>
                  <a:lnTo>
                    <a:pt x="171" y="22"/>
                  </a:lnTo>
                  <a:lnTo>
                    <a:pt x="178" y="18"/>
                  </a:lnTo>
                  <a:lnTo>
                    <a:pt x="178" y="18"/>
                  </a:lnTo>
                  <a:lnTo>
                    <a:pt x="182" y="18"/>
                  </a:lnTo>
                  <a:lnTo>
                    <a:pt x="182" y="15"/>
                  </a:lnTo>
                  <a:lnTo>
                    <a:pt x="185" y="15"/>
                  </a:lnTo>
                  <a:lnTo>
                    <a:pt x="185" y="15"/>
                  </a:lnTo>
                  <a:lnTo>
                    <a:pt x="185" y="11"/>
                  </a:lnTo>
                  <a:lnTo>
                    <a:pt x="189" y="11"/>
                  </a:lnTo>
                  <a:lnTo>
                    <a:pt x="193" y="7"/>
                  </a:lnTo>
                  <a:lnTo>
                    <a:pt x="196" y="7"/>
                  </a:lnTo>
                  <a:lnTo>
                    <a:pt x="196" y="7"/>
                  </a:lnTo>
                  <a:lnTo>
                    <a:pt x="196" y="7"/>
                  </a:lnTo>
                  <a:lnTo>
                    <a:pt x="200" y="7"/>
                  </a:lnTo>
                  <a:lnTo>
                    <a:pt x="204" y="7"/>
                  </a:lnTo>
                  <a:lnTo>
                    <a:pt x="204" y="4"/>
                  </a:lnTo>
                  <a:lnTo>
                    <a:pt x="208" y="4"/>
                  </a:lnTo>
                  <a:lnTo>
                    <a:pt x="208" y="0"/>
                  </a:lnTo>
                  <a:lnTo>
                    <a:pt x="208" y="0"/>
                  </a:lnTo>
                  <a:lnTo>
                    <a:pt x="211" y="0"/>
                  </a:lnTo>
                  <a:lnTo>
                    <a:pt x="211" y="0"/>
                  </a:lnTo>
                  <a:lnTo>
                    <a:pt x="219" y="0"/>
                  </a:lnTo>
                  <a:lnTo>
                    <a:pt x="222" y="0"/>
                  </a:lnTo>
                  <a:lnTo>
                    <a:pt x="226" y="0"/>
                  </a:lnTo>
                  <a:lnTo>
                    <a:pt x="226" y="0"/>
                  </a:lnTo>
                  <a:lnTo>
                    <a:pt x="230" y="4"/>
                  </a:lnTo>
                  <a:lnTo>
                    <a:pt x="233" y="4"/>
                  </a:lnTo>
                  <a:lnTo>
                    <a:pt x="233" y="4"/>
                  </a:lnTo>
                  <a:lnTo>
                    <a:pt x="237" y="0"/>
                  </a:lnTo>
                  <a:lnTo>
                    <a:pt x="245" y="4"/>
                  </a:lnTo>
                  <a:lnTo>
                    <a:pt x="248" y="4"/>
                  </a:lnTo>
                  <a:lnTo>
                    <a:pt x="248" y="7"/>
                  </a:lnTo>
                  <a:lnTo>
                    <a:pt x="248" y="15"/>
                  </a:lnTo>
                  <a:lnTo>
                    <a:pt x="252" y="18"/>
                  </a:lnTo>
                  <a:lnTo>
                    <a:pt x="252" y="22"/>
                  </a:lnTo>
                  <a:lnTo>
                    <a:pt x="252" y="26"/>
                  </a:lnTo>
                  <a:lnTo>
                    <a:pt x="252" y="26"/>
                  </a:lnTo>
                  <a:lnTo>
                    <a:pt x="252" y="30"/>
                  </a:lnTo>
                  <a:lnTo>
                    <a:pt x="252" y="33"/>
                  </a:lnTo>
                  <a:lnTo>
                    <a:pt x="252" y="44"/>
                  </a:lnTo>
                  <a:lnTo>
                    <a:pt x="252" y="48"/>
                  </a:lnTo>
                  <a:lnTo>
                    <a:pt x="252" y="56"/>
                  </a:lnTo>
                  <a:lnTo>
                    <a:pt x="252" y="59"/>
                  </a:lnTo>
                  <a:lnTo>
                    <a:pt x="248" y="59"/>
                  </a:lnTo>
                  <a:lnTo>
                    <a:pt x="245" y="56"/>
                  </a:lnTo>
                  <a:lnTo>
                    <a:pt x="241" y="56"/>
                  </a:lnTo>
                  <a:lnTo>
                    <a:pt x="241" y="56"/>
                  </a:lnTo>
                  <a:lnTo>
                    <a:pt x="237" y="59"/>
                  </a:lnTo>
                  <a:lnTo>
                    <a:pt x="233" y="63"/>
                  </a:lnTo>
                  <a:lnTo>
                    <a:pt x="233" y="67"/>
                  </a:lnTo>
                  <a:lnTo>
                    <a:pt x="233" y="70"/>
                  </a:lnTo>
                  <a:lnTo>
                    <a:pt x="237" y="70"/>
                  </a:lnTo>
                  <a:lnTo>
                    <a:pt x="237" y="74"/>
                  </a:lnTo>
                  <a:lnTo>
                    <a:pt x="245" y="78"/>
                  </a:lnTo>
                  <a:lnTo>
                    <a:pt x="248" y="78"/>
                  </a:lnTo>
                  <a:lnTo>
                    <a:pt x="252" y="78"/>
                  </a:lnTo>
                  <a:lnTo>
                    <a:pt x="252" y="74"/>
                  </a:lnTo>
                  <a:lnTo>
                    <a:pt x="252" y="70"/>
                  </a:lnTo>
                  <a:lnTo>
                    <a:pt x="256" y="70"/>
                  </a:lnTo>
                  <a:lnTo>
                    <a:pt x="256" y="70"/>
                  </a:lnTo>
                  <a:lnTo>
                    <a:pt x="263" y="70"/>
                  </a:lnTo>
                  <a:lnTo>
                    <a:pt x="267" y="70"/>
                  </a:lnTo>
                  <a:lnTo>
                    <a:pt x="267" y="70"/>
                  </a:lnTo>
                  <a:lnTo>
                    <a:pt x="263" y="74"/>
                  </a:lnTo>
                  <a:lnTo>
                    <a:pt x="267" y="74"/>
                  </a:lnTo>
                  <a:lnTo>
                    <a:pt x="263" y="82"/>
                  </a:lnTo>
                  <a:lnTo>
                    <a:pt x="263" y="85"/>
                  </a:lnTo>
                  <a:lnTo>
                    <a:pt x="259" y="89"/>
                  </a:lnTo>
                  <a:lnTo>
                    <a:pt x="259" y="96"/>
                  </a:lnTo>
                  <a:lnTo>
                    <a:pt x="256" y="96"/>
                  </a:lnTo>
                  <a:lnTo>
                    <a:pt x="256" y="100"/>
                  </a:lnTo>
                  <a:lnTo>
                    <a:pt x="252" y="104"/>
                  </a:lnTo>
                  <a:lnTo>
                    <a:pt x="248" y="104"/>
                  </a:lnTo>
                  <a:lnTo>
                    <a:pt x="248" y="108"/>
                  </a:lnTo>
                  <a:lnTo>
                    <a:pt x="245" y="108"/>
                  </a:lnTo>
                  <a:lnTo>
                    <a:pt x="245" y="111"/>
                  </a:lnTo>
                  <a:lnTo>
                    <a:pt x="241" y="111"/>
                  </a:lnTo>
                  <a:lnTo>
                    <a:pt x="237" y="115"/>
                  </a:lnTo>
                  <a:lnTo>
                    <a:pt x="233" y="119"/>
                  </a:lnTo>
                  <a:lnTo>
                    <a:pt x="233" y="119"/>
                  </a:lnTo>
                  <a:lnTo>
                    <a:pt x="233" y="122"/>
                  </a:lnTo>
                  <a:lnTo>
                    <a:pt x="230" y="122"/>
                  </a:lnTo>
                  <a:lnTo>
                    <a:pt x="226" y="126"/>
                  </a:lnTo>
                  <a:lnTo>
                    <a:pt x="219" y="137"/>
                  </a:lnTo>
                  <a:lnTo>
                    <a:pt x="215" y="141"/>
                  </a:lnTo>
                  <a:lnTo>
                    <a:pt x="215" y="148"/>
                  </a:lnTo>
                  <a:lnTo>
                    <a:pt x="211" y="148"/>
                  </a:lnTo>
                  <a:lnTo>
                    <a:pt x="208" y="152"/>
                  </a:lnTo>
                  <a:lnTo>
                    <a:pt x="208" y="152"/>
                  </a:lnTo>
                  <a:lnTo>
                    <a:pt x="204" y="152"/>
                  </a:lnTo>
                  <a:lnTo>
                    <a:pt x="189" y="167"/>
                  </a:lnTo>
                  <a:lnTo>
                    <a:pt x="185" y="167"/>
                  </a:lnTo>
                  <a:lnTo>
                    <a:pt x="185" y="171"/>
                  </a:lnTo>
                  <a:lnTo>
                    <a:pt x="185" y="171"/>
                  </a:lnTo>
                  <a:lnTo>
                    <a:pt x="171" y="178"/>
                  </a:lnTo>
                  <a:lnTo>
                    <a:pt x="171" y="182"/>
                  </a:lnTo>
                  <a:lnTo>
                    <a:pt x="167" y="182"/>
                  </a:lnTo>
                  <a:lnTo>
                    <a:pt x="167" y="182"/>
                  </a:lnTo>
                  <a:lnTo>
                    <a:pt x="159" y="185"/>
                  </a:lnTo>
                  <a:lnTo>
                    <a:pt x="156" y="185"/>
                  </a:lnTo>
                  <a:lnTo>
                    <a:pt x="152" y="185"/>
                  </a:lnTo>
                  <a:lnTo>
                    <a:pt x="152" y="185"/>
                  </a:lnTo>
                  <a:lnTo>
                    <a:pt x="145" y="185"/>
                  </a:lnTo>
                  <a:lnTo>
                    <a:pt x="141" y="185"/>
                  </a:lnTo>
                  <a:lnTo>
                    <a:pt x="141" y="189"/>
                  </a:lnTo>
                  <a:lnTo>
                    <a:pt x="141" y="193"/>
                  </a:lnTo>
                  <a:lnTo>
                    <a:pt x="141" y="193"/>
                  </a:lnTo>
                  <a:lnTo>
                    <a:pt x="137" y="193"/>
                  </a:lnTo>
                  <a:lnTo>
                    <a:pt x="133" y="189"/>
                  </a:lnTo>
                  <a:lnTo>
                    <a:pt x="130" y="189"/>
                  </a:lnTo>
                  <a:lnTo>
                    <a:pt x="126" y="193"/>
                  </a:lnTo>
                  <a:lnTo>
                    <a:pt x="130" y="193"/>
                  </a:lnTo>
                  <a:lnTo>
                    <a:pt x="126" y="197"/>
                  </a:lnTo>
                  <a:lnTo>
                    <a:pt x="119" y="193"/>
                  </a:lnTo>
                  <a:lnTo>
                    <a:pt x="119" y="193"/>
                  </a:lnTo>
                  <a:lnTo>
                    <a:pt x="111" y="189"/>
                  </a:lnTo>
                  <a:lnTo>
                    <a:pt x="104" y="193"/>
                  </a:lnTo>
                  <a:lnTo>
                    <a:pt x="104" y="193"/>
                  </a:lnTo>
                  <a:lnTo>
                    <a:pt x="104" y="193"/>
                  </a:lnTo>
                  <a:lnTo>
                    <a:pt x="100" y="193"/>
                  </a:lnTo>
                  <a:lnTo>
                    <a:pt x="89" y="193"/>
                  </a:lnTo>
                  <a:lnTo>
                    <a:pt x="89" y="193"/>
                  </a:lnTo>
                  <a:lnTo>
                    <a:pt x="85" y="197"/>
                  </a:lnTo>
                  <a:lnTo>
                    <a:pt x="85" y="193"/>
                  </a:lnTo>
                  <a:lnTo>
                    <a:pt x="82" y="193"/>
                  </a:lnTo>
                  <a:lnTo>
                    <a:pt x="82" y="197"/>
                  </a:lnTo>
                  <a:lnTo>
                    <a:pt x="82" y="197"/>
                  </a:lnTo>
                  <a:lnTo>
                    <a:pt x="74" y="197"/>
                  </a:lnTo>
                  <a:lnTo>
                    <a:pt x="74" y="197"/>
                  </a:lnTo>
                  <a:lnTo>
                    <a:pt x="67" y="197"/>
                  </a:lnTo>
                  <a:lnTo>
                    <a:pt x="63" y="197"/>
                  </a:lnTo>
                  <a:lnTo>
                    <a:pt x="63" y="197"/>
                  </a:lnTo>
                  <a:lnTo>
                    <a:pt x="59" y="197"/>
                  </a:lnTo>
                  <a:lnTo>
                    <a:pt x="56" y="200"/>
                  </a:lnTo>
                  <a:lnTo>
                    <a:pt x="52" y="200"/>
                  </a:lnTo>
                  <a:lnTo>
                    <a:pt x="52" y="204"/>
                  </a:lnTo>
                  <a:lnTo>
                    <a:pt x="52" y="204"/>
                  </a:lnTo>
                  <a:lnTo>
                    <a:pt x="48" y="204"/>
                  </a:lnTo>
                  <a:lnTo>
                    <a:pt x="41" y="200"/>
                  </a:lnTo>
                  <a:lnTo>
                    <a:pt x="41" y="200"/>
                  </a:lnTo>
                  <a:lnTo>
                    <a:pt x="37" y="197"/>
                  </a:lnTo>
                  <a:lnTo>
                    <a:pt x="37" y="197"/>
                  </a:lnTo>
                  <a:lnTo>
                    <a:pt x="34" y="197"/>
                  </a:lnTo>
                  <a:lnTo>
                    <a:pt x="34" y="197"/>
                  </a:lnTo>
                  <a:lnTo>
                    <a:pt x="34" y="197"/>
                  </a:lnTo>
                  <a:lnTo>
                    <a:pt x="34" y="193"/>
                  </a:lnTo>
                  <a:lnTo>
                    <a:pt x="30" y="193"/>
                  </a:lnTo>
                  <a:lnTo>
                    <a:pt x="26" y="193"/>
                  </a:lnTo>
                  <a:lnTo>
                    <a:pt x="26" y="197"/>
                  </a:lnTo>
                  <a:lnTo>
                    <a:pt x="22" y="197"/>
                  </a:lnTo>
                  <a:lnTo>
                    <a:pt x="22" y="193"/>
                  </a:lnTo>
                  <a:lnTo>
                    <a:pt x="26" y="189"/>
                  </a:lnTo>
                  <a:lnTo>
                    <a:pt x="22" y="185"/>
                  </a:lnTo>
                  <a:lnTo>
                    <a:pt x="26" y="182"/>
                  </a:lnTo>
                  <a:lnTo>
                    <a:pt x="22" y="178"/>
                  </a:lnTo>
                  <a:lnTo>
                    <a:pt x="22" y="174"/>
                  </a:lnTo>
                  <a:lnTo>
                    <a:pt x="19" y="171"/>
                  </a:lnTo>
                  <a:lnTo>
                    <a:pt x="19" y="167"/>
                  </a:lnTo>
                  <a:lnTo>
                    <a:pt x="19" y="167"/>
                  </a:lnTo>
                  <a:lnTo>
                    <a:pt x="22" y="167"/>
                  </a:lnTo>
                  <a:lnTo>
                    <a:pt x="22" y="167"/>
                  </a:lnTo>
                  <a:lnTo>
                    <a:pt x="26" y="167"/>
                  </a:lnTo>
                  <a:lnTo>
                    <a:pt x="26" y="163"/>
                  </a:lnTo>
                  <a:lnTo>
                    <a:pt x="22" y="156"/>
                  </a:lnTo>
                  <a:lnTo>
                    <a:pt x="26" y="156"/>
                  </a:lnTo>
                  <a:lnTo>
                    <a:pt x="19" y="148"/>
                  </a:lnTo>
                  <a:lnTo>
                    <a:pt x="19" y="145"/>
                  </a:lnTo>
                  <a:lnTo>
                    <a:pt x="15" y="137"/>
                  </a:lnTo>
                  <a:lnTo>
                    <a:pt x="11" y="130"/>
                  </a:lnTo>
                  <a:lnTo>
                    <a:pt x="8" y="122"/>
                  </a:lnTo>
                  <a:lnTo>
                    <a:pt x="11" y="119"/>
                  </a:lnTo>
                  <a:lnTo>
                    <a:pt x="8" y="108"/>
                  </a:lnTo>
                  <a:lnTo>
                    <a:pt x="0" y="104"/>
                  </a:lnTo>
                  <a:lnTo>
                    <a:pt x="0" y="100"/>
                  </a:lnTo>
                  <a:lnTo>
                    <a:pt x="0" y="100"/>
                  </a:lnTo>
                  <a:lnTo>
                    <a:pt x="0" y="100"/>
                  </a:lnTo>
                  <a:close/>
                  <a:moveTo>
                    <a:pt x="174" y="130"/>
                  </a:moveTo>
                  <a:lnTo>
                    <a:pt x="178" y="130"/>
                  </a:lnTo>
                  <a:lnTo>
                    <a:pt x="178" y="133"/>
                  </a:lnTo>
                  <a:lnTo>
                    <a:pt x="182" y="133"/>
                  </a:lnTo>
                  <a:lnTo>
                    <a:pt x="185" y="133"/>
                  </a:lnTo>
                  <a:lnTo>
                    <a:pt x="185" y="133"/>
                  </a:lnTo>
                  <a:lnTo>
                    <a:pt x="189" y="130"/>
                  </a:lnTo>
                  <a:lnTo>
                    <a:pt x="189" y="126"/>
                  </a:lnTo>
                  <a:lnTo>
                    <a:pt x="193" y="126"/>
                  </a:lnTo>
                  <a:lnTo>
                    <a:pt x="193" y="126"/>
                  </a:lnTo>
                  <a:lnTo>
                    <a:pt x="196" y="126"/>
                  </a:lnTo>
                  <a:lnTo>
                    <a:pt x="200" y="126"/>
                  </a:lnTo>
                  <a:lnTo>
                    <a:pt x="204" y="122"/>
                  </a:lnTo>
                  <a:lnTo>
                    <a:pt x="204" y="122"/>
                  </a:lnTo>
                  <a:lnTo>
                    <a:pt x="200" y="119"/>
                  </a:lnTo>
                  <a:lnTo>
                    <a:pt x="200" y="119"/>
                  </a:lnTo>
                  <a:lnTo>
                    <a:pt x="204" y="119"/>
                  </a:lnTo>
                  <a:lnTo>
                    <a:pt x="208" y="115"/>
                  </a:lnTo>
                  <a:lnTo>
                    <a:pt x="208" y="111"/>
                  </a:lnTo>
                  <a:lnTo>
                    <a:pt x="204" y="104"/>
                  </a:lnTo>
                  <a:lnTo>
                    <a:pt x="200" y="104"/>
                  </a:lnTo>
                  <a:lnTo>
                    <a:pt x="196" y="104"/>
                  </a:lnTo>
                  <a:lnTo>
                    <a:pt x="196" y="104"/>
                  </a:lnTo>
                  <a:lnTo>
                    <a:pt x="196" y="104"/>
                  </a:lnTo>
                  <a:lnTo>
                    <a:pt x="193" y="100"/>
                  </a:lnTo>
                  <a:lnTo>
                    <a:pt x="193" y="100"/>
                  </a:lnTo>
                  <a:lnTo>
                    <a:pt x="189" y="104"/>
                  </a:lnTo>
                  <a:lnTo>
                    <a:pt x="189" y="104"/>
                  </a:lnTo>
                  <a:lnTo>
                    <a:pt x="185" y="104"/>
                  </a:lnTo>
                  <a:lnTo>
                    <a:pt x="182" y="108"/>
                  </a:lnTo>
                  <a:lnTo>
                    <a:pt x="178" y="108"/>
                  </a:lnTo>
                  <a:lnTo>
                    <a:pt x="174" y="115"/>
                  </a:lnTo>
                  <a:lnTo>
                    <a:pt x="171" y="115"/>
                  </a:lnTo>
                  <a:lnTo>
                    <a:pt x="171" y="119"/>
                  </a:lnTo>
                  <a:lnTo>
                    <a:pt x="171" y="119"/>
                  </a:lnTo>
                  <a:lnTo>
                    <a:pt x="174" y="122"/>
                  </a:lnTo>
                  <a:lnTo>
                    <a:pt x="174" y="122"/>
                  </a:lnTo>
                  <a:lnTo>
                    <a:pt x="174" y="126"/>
                  </a:lnTo>
                  <a:lnTo>
                    <a:pt x="174" y="13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58" name="Freeform 153"/>
            <p:cNvSpPr>
              <a:spLocks/>
            </p:cNvSpPr>
            <p:nvPr/>
          </p:nvSpPr>
          <p:spPr bwMode="auto">
            <a:xfrm>
              <a:off x="4846271" y="3739514"/>
              <a:ext cx="47606" cy="42459"/>
            </a:xfrm>
            <a:custGeom>
              <a:avLst/>
              <a:gdLst>
                <a:gd name="T0" fmla="*/ 3 w 37"/>
                <a:gd name="T1" fmla="*/ 30 h 33"/>
                <a:gd name="T2" fmla="*/ 3 w 37"/>
                <a:gd name="T3" fmla="*/ 26 h 33"/>
                <a:gd name="T4" fmla="*/ 3 w 37"/>
                <a:gd name="T5" fmla="*/ 22 h 33"/>
                <a:gd name="T6" fmla="*/ 3 w 37"/>
                <a:gd name="T7" fmla="*/ 22 h 33"/>
                <a:gd name="T8" fmla="*/ 0 w 37"/>
                <a:gd name="T9" fmla="*/ 19 h 33"/>
                <a:gd name="T10" fmla="*/ 0 w 37"/>
                <a:gd name="T11" fmla="*/ 19 h 33"/>
                <a:gd name="T12" fmla="*/ 0 w 37"/>
                <a:gd name="T13" fmla="*/ 15 h 33"/>
                <a:gd name="T14" fmla="*/ 3 w 37"/>
                <a:gd name="T15" fmla="*/ 15 h 33"/>
                <a:gd name="T16" fmla="*/ 7 w 37"/>
                <a:gd name="T17" fmla="*/ 8 h 33"/>
                <a:gd name="T18" fmla="*/ 11 w 37"/>
                <a:gd name="T19" fmla="*/ 8 h 33"/>
                <a:gd name="T20" fmla="*/ 14 w 37"/>
                <a:gd name="T21" fmla="*/ 4 h 33"/>
                <a:gd name="T22" fmla="*/ 18 w 37"/>
                <a:gd name="T23" fmla="*/ 4 h 33"/>
                <a:gd name="T24" fmla="*/ 18 w 37"/>
                <a:gd name="T25" fmla="*/ 4 h 33"/>
                <a:gd name="T26" fmla="*/ 22 w 37"/>
                <a:gd name="T27" fmla="*/ 0 h 33"/>
                <a:gd name="T28" fmla="*/ 22 w 37"/>
                <a:gd name="T29" fmla="*/ 0 h 33"/>
                <a:gd name="T30" fmla="*/ 25 w 37"/>
                <a:gd name="T31" fmla="*/ 4 h 33"/>
                <a:gd name="T32" fmla="*/ 25 w 37"/>
                <a:gd name="T33" fmla="*/ 4 h 33"/>
                <a:gd name="T34" fmla="*/ 25 w 37"/>
                <a:gd name="T35" fmla="*/ 4 h 33"/>
                <a:gd name="T36" fmla="*/ 29 w 37"/>
                <a:gd name="T37" fmla="*/ 4 h 33"/>
                <a:gd name="T38" fmla="*/ 33 w 37"/>
                <a:gd name="T39" fmla="*/ 4 h 33"/>
                <a:gd name="T40" fmla="*/ 37 w 37"/>
                <a:gd name="T41" fmla="*/ 11 h 33"/>
                <a:gd name="T42" fmla="*/ 37 w 37"/>
                <a:gd name="T43" fmla="*/ 15 h 33"/>
                <a:gd name="T44" fmla="*/ 33 w 37"/>
                <a:gd name="T45" fmla="*/ 19 h 33"/>
                <a:gd name="T46" fmla="*/ 29 w 37"/>
                <a:gd name="T47" fmla="*/ 19 h 33"/>
                <a:gd name="T48" fmla="*/ 29 w 37"/>
                <a:gd name="T49" fmla="*/ 19 h 33"/>
                <a:gd name="T50" fmla="*/ 33 w 37"/>
                <a:gd name="T51" fmla="*/ 22 h 33"/>
                <a:gd name="T52" fmla="*/ 33 w 37"/>
                <a:gd name="T53" fmla="*/ 22 h 33"/>
                <a:gd name="T54" fmla="*/ 29 w 37"/>
                <a:gd name="T55" fmla="*/ 26 h 33"/>
                <a:gd name="T56" fmla="*/ 25 w 37"/>
                <a:gd name="T57" fmla="*/ 26 h 33"/>
                <a:gd name="T58" fmla="*/ 22 w 37"/>
                <a:gd name="T59" fmla="*/ 26 h 33"/>
                <a:gd name="T60" fmla="*/ 22 w 37"/>
                <a:gd name="T61" fmla="*/ 26 h 33"/>
                <a:gd name="T62" fmla="*/ 18 w 37"/>
                <a:gd name="T63" fmla="*/ 26 h 33"/>
                <a:gd name="T64" fmla="*/ 18 w 37"/>
                <a:gd name="T65" fmla="*/ 30 h 33"/>
                <a:gd name="T66" fmla="*/ 14 w 37"/>
                <a:gd name="T67" fmla="*/ 33 h 33"/>
                <a:gd name="T68" fmla="*/ 14 w 37"/>
                <a:gd name="T69" fmla="*/ 33 h 33"/>
                <a:gd name="T70" fmla="*/ 11 w 37"/>
                <a:gd name="T71" fmla="*/ 33 h 33"/>
                <a:gd name="T72" fmla="*/ 7 w 37"/>
                <a:gd name="T73" fmla="*/ 33 h 33"/>
                <a:gd name="T74" fmla="*/ 7 w 37"/>
                <a:gd name="T75" fmla="*/ 30 h 33"/>
                <a:gd name="T76" fmla="*/ 3 w 37"/>
                <a:gd name="T7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 h="33">
                  <a:moveTo>
                    <a:pt x="3" y="30"/>
                  </a:moveTo>
                  <a:lnTo>
                    <a:pt x="3" y="26"/>
                  </a:lnTo>
                  <a:lnTo>
                    <a:pt x="3" y="22"/>
                  </a:lnTo>
                  <a:lnTo>
                    <a:pt x="3" y="22"/>
                  </a:lnTo>
                  <a:lnTo>
                    <a:pt x="0" y="19"/>
                  </a:lnTo>
                  <a:lnTo>
                    <a:pt x="0" y="19"/>
                  </a:lnTo>
                  <a:lnTo>
                    <a:pt x="0" y="15"/>
                  </a:lnTo>
                  <a:lnTo>
                    <a:pt x="3" y="15"/>
                  </a:lnTo>
                  <a:lnTo>
                    <a:pt x="7" y="8"/>
                  </a:lnTo>
                  <a:lnTo>
                    <a:pt x="11" y="8"/>
                  </a:lnTo>
                  <a:lnTo>
                    <a:pt x="14" y="4"/>
                  </a:lnTo>
                  <a:lnTo>
                    <a:pt x="18" y="4"/>
                  </a:lnTo>
                  <a:lnTo>
                    <a:pt x="18" y="4"/>
                  </a:lnTo>
                  <a:lnTo>
                    <a:pt x="22" y="0"/>
                  </a:lnTo>
                  <a:lnTo>
                    <a:pt x="22" y="0"/>
                  </a:lnTo>
                  <a:lnTo>
                    <a:pt x="25" y="4"/>
                  </a:lnTo>
                  <a:lnTo>
                    <a:pt x="25" y="4"/>
                  </a:lnTo>
                  <a:lnTo>
                    <a:pt x="25" y="4"/>
                  </a:lnTo>
                  <a:lnTo>
                    <a:pt x="29" y="4"/>
                  </a:lnTo>
                  <a:lnTo>
                    <a:pt x="33" y="4"/>
                  </a:lnTo>
                  <a:lnTo>
                    <a:pt x="37" y="11"/>
                  </a:lnTo>
                  <a:lnTo>
                    <a:pt x="37" y="15"/>
                  </a:lnTo>
                  <a:lnTo>
                    <a:pt x="33" y="19"/>
                  </a:lnTo>
                  <a:lnTo>
                    <a:pt x="29" y="19"/>
                  </a:lnTo>
                  <a:lnTo>
                    <a:pt x="29" y="19"/>
                  </a:lnTo>
                  <a:lnTo>
                    <a:pt x="33" y="22"/>
                  </a:lnTo>
                  <a:lnTo>
                    <a:pt x="33" y="22"/>
                  </a:lnTo>
                  <a:lnTo>
                    <a:pt x="29" y="26"/>
                  </a:lnTo>
                  <a:lnTo>
                    <a:pt x="25" y="26"/>
                  </a:lnTo>
                  <a:lnTo>
                    <a:pt x="22" y="26"/>
                  </a:lnTo>
                  <a:lnTo>
                    <a:pt x="22" y="26"/>
                  </a:lnTo>
                  <a:lnTo>
                    <a:pt x="18" y="26"/>
                  </a:lnTo>
                  <a:lnTo>
                    <a:pt x="18" y="30"/>
                  </a:lnTo>
                  <a:lnTo>
                    <a:pt x="14" y="33"/>
                  </a:lnTo>
                  <a:lnTo>
                    <a:pt x="14" y="33"/>
                  </a:lnTo>
                  <a:lnTo>
                    <a:pt x="11" y="33"/>
                  </a:lnTo>
                  <a:lnTo>
                    <a:pt x="7" y="33"/>
                  </a:lnTo>
                  <a:lnTo>
                    <a:pt x="7" y="30"/>
                  </a:lnTo>
                  <a:lnTo>
                    <a:pt x="3" y="3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59" name="Freeform 154"/>
            <p:cNvSpPr>
              <a:spLocks noEditPoints="1"/>
            </p:cNvSpPr>
            <p:nvPr/>
          </p:nvSpPr>
          <p:spPr bwMode="auto">
            <a:xfrm>
              <a:off x="6646269" y="3386976"/>
              <a:ext cx="862043" cy="829877"/>
            </a:xfrm>
            <a:custGeom>
              <a:avLst/>
              <a:gdLst>
                <a:gd name="T0" fmla="*/ 179 w 181"/>
                <a:gd name="T1" fmla="*/ 73 h 174"/>
                <a:gd name="T2" fmla="*/ 154 w 181"/>
                <a:gd name="T3" fmla="*/ 37 h 174"/>
                <a:gd name="T4" fmla="*/ 123 w 181"/>
                <a:gd name="T5" fmla="*/ 29 h 174"/>
                <a:gd name="T6" fmla="*/ 111 w 181"/>
                <a:gd name="T7" fmla="*/ 16 h 174"/>
                <a:gd name="T8" fmla="*/ 112 w 181"/>
                <a:gd name="T9" fmla="*/ 17 h 174"/>
                <a:gd name="T10" fmla="*/ 110 w 181"/>
                <a:gd name="T11" fmla="*/ 7 h 174"/>
                <a:gd name="T12" fmla="*/ 86 w 181"/>
                <a:gd name="T13" fmla="*/ 4 h 174"/>
                <a:gd name="T14" fmla="*/ 86 w 181"/>
                <a:gd name="T15" fmla="*/ 4 h 174"/>
                <a:gd name="T16" fmla="*/ 58 w 181"/>
                <a:gd name="T17" fmla="*/ 22 h 174"/>
                <a:gd name="T18" fmla="*/ 1 w 181"/>
                <a:gd name="T19" fmla="*/ 65 h 174"/>
                <a:gd name="T20" fmla="*/ 98 w 181"/>
                <a:gd name="T21" fmla="*/ 124 h 174"/>
                <a:gd name="T22" fmla="*/ 133 w 181"/>
                <a:gd name="T23" fmla="*/ 144 h 174"/>
                <a:gd name="T24" fmla="*/ 122 w 181"/>
                <a:gd name="T25" fmla="*/ 154 h 174"/>
                <a:gd name="T26" fmla="*/ 137 w 181"/>
                <a:gd name="T27" fmla="*/ 150 h 174"/>
                <a:gd name="T28" fmla="*/ 132 w 181"/>
                <a:gd name="T29" fmla="*/ 168 h 174"/>
                <a:gd name="T30" fmla="*/ 120 w 181"/>
                <a:gd name="T31" fmla="*/ 167 h 174"/>
                <a:gd name="T32" fmla="*/ 123 w 181"/>
                <a:gd name="T33" fmla="*/ 156 h 174"/>
                <a:gd name="T34" fmla="*/ 135 w 181"/>
                <a:gd name="T35" fmla="*/ 157 h 174"/>
                <a:gd name="T36" fmla="*/ 130 w 181"/>
                <a:gd name="T37" fmla="*/ 169 h 174"/>
                <a:gd name="T38" fmla="*/ 125 w 181"/>
                <a:gd name="T39" fmla="*/ 173 h 174"/>
                <a:gd name="T40" fmla="*/ 9 w 181"/>
                <a:gd name="T41" fmla="*/ 115 h 174"/>
                <a:gd name="T42" fmla="*/ 22 w 181"/>
                <a:gd name="T43" fmla="*/ 111 h 174"/>
                <a:gd name="T44" fmla="*/ 38 w 181"/>
                <a:gd name="T45" fmla="*/ 110 h 174"/>
                <a:gd name="T46" fmla="*/ 58 w 181"/>
                <a:gd name="T47" fmla="*/ 102 h 174"/>
                <a:gd name="T48" fmla="*/ 83 w 181"/>
                <a:gd name="T49" fmla="*/ 102 h 174"/>
                <a:gd name="T50" fmla="*/ 91 w 181"/>
                <a:gd name="T51" fmla="*/ 115 h 174"/>
                <a:gd name="T52" fmla="*/ 99 w 181"/>
                <a:gd name="T53" fmla="*/ 111 h 174"/>
                <a:gd name="T54" fmla="*/ 100 w 181"/>
                <a:gd name="T55" fmla="*/ 116 h 174"/>
                <a:gd name="T56" fmla="*/ 102 w 181"/>
                <a:gd name="T57" fmla="*/ 123 h 174"/>
                <a:gd name="T58" fmla="*/ 106 w 181"/>
                <a:gd name="T59" fmla="*/ 133 h 174"/>
                <a:gd name="T60" fmla="*/ 120 w 181"/>
                <a:gd name="T61" fmla="*/ 143 h 174"/>
                <a:gd name="T62" fmla="*/ 130 w 181"/>
                <a:gd name="T63" fmla="*/ 141 h 174"/>
                <a:gd name="T64" fmla="*/ 139 w 181"/>
                <a:gd name="T65" fmla="*/ 140 h 174"/>
                <a:gd name="T66" fmla="*/ 153 w 181"/>
                <a:gd name="T67" fmla="*/ 129 h 174"/>
                <a:gd name="T68" fmla="*/ 167 w 181"/>
                <a:gd name="T69" fmla="*/ 110 h 174"/>
                <a:gd name="T70" fmla="*/ 176 w 181"/>
                <a:gd name="T71" fmla="*/ 92 h 174"/>
                <a:gd name="T72" fmla="*/ 178 w 181"/>
                <a:gd name="T73" fmla="*/ 71 h 174"/>
                <a:gd name="T74" fmla="*/ 170 w 181"/>
                <a:gd name="T75" fmla="*/ 59 h 174"/>
                <a:gd name="T76" fmla="*/ 166 w 181"/>
                <a:gd name="T77" fmla="*/ 53 h 174"/>
                <a:gd name="T78" fmla="*/ 159 w 181"/>
                <a:gd name="T79" fmla="*/ 43 h 174"/>
                <a:gd name="T80" fmla="*/ 152 w 181"/>
                <a:gd name="T81" fmla="*/ 31 h 174"/>
                <a:gd name="T82" fmla="*/ 146 w 181"/>
                <a:gd name="T83" fmla="*/ 18 h 174"/>
                <a:gd name="T84" fmla="*/ 141 w 181"/>
                <a:gd name="T85" fmla="*/ 5 h 174"/>
                <a:gd name="T86" fmla="*/ 135 w 181"/>
                <a:gd name="T87" fmla="*/ 13 h 174"/>
                <a:gd name="T88" fmla="*/ 130 w 181"/>
                <a:gd name="T89" fmla="*/ 33 h 174"/>
                <a:gd name="T90" fmla="*/ 113 w 181"/>
                <a:gd name="T91" fmla="*/ 25 h 174"/>
                <a:gd name="T92" fmla="*/ 110 w 181"/>
                <a:gd name="T93" fmla="*/ 13 h 174"/>
                <a:gd name="T94" fmla="*/ 112 w 181"/>
                <a:gd name="T95" fmla="*/ 9 h 174"/>
                <a:gd name="T96" fmla="*/ 105 w 181"/>
                <a:gd name="T97" fmla="*/ 7 h 174"/>
                <a:gd name="T98" fmla="*/ 93 w 181"/>
                <a:gd name="T99" fmla="*/ 4 h 174"/>
                <a:gd name="T100" fmla="*/ 88 w 181"/>
                <a:gd name="T101" fmla="*/ 9 h 174"/>
                <a:gd name="T102" fmla="*/ 82 w 181"/>
                <a:gd name="T103" fmla="*/ 15 h 174"/>
                <a:gd name="T104" fmla="*/ 79 w 181"/>
                <a:gd name="T105" fmla="*/ 20 h 174"/>
                <a:gd name="T106" fmla="*/ 74 w 181"/>
                <a:gd name="T107" fmla="*/ 22 h 174"/>
                <a:gd name="T108" fmla="*/ 65 w 181"/>
                <a:gd name="T109" fmla="*/ 17 h 174"/>
                <a:gd name="T110" fmla="*/ 60 w 181"/>
                <a:gd name="T111" fmla="*/ 22 h 174"/>
                <a:gd name="T112" fmla="*/ 56 w 181"/>
                <a:gd name="T113" fmla="*/ 27 h 174"/>
                <a:gd name="T114" fmla="*/ 51 w 181"/>
                <a:gd name="T115" fmla="*/ 28 h 174"/>
                <a:gd name="T116" fmla="*/ 43 w 181"/>
                <a:gd name="T117" fmla="*/ 37 h 174"/>
                <a:gd name="T118" fmla="*/ 21 w 181"/>
                <a:gd name="T119" fmla="*/ 45 h 174"/>
                <a:gd name="T120" fmla="*/ 7 w 181"/>
                <a:gd name="T121" fmla="*/ 52 h 174"/>
                <a:gd name="T122" fmla="*/ 4 w 181"/>
                <a:gd name="T123" fmla="*/ 69 h 174"/>
                <a:gd name="T124" fmla="*/ 7 w 181"/>
                <a:gd name="T125"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1" h="174">
                  <a:moveTo>
                    <a:pt x="178" y="83"/>
                  </a:moveTo>
                  <a:cubicBezTo>
                    <a:pt x="179" y="81"/>
                    <a:pt x="179" y="81"/>
                    <a:pt x="179" y="81"/>
                  </a:cubicBezTo>
                  <a:cubicBezTo>
                    <a:pt x="179" y="82"/>
                    <a:pt x="179" y="82"/>
                    <a:pt x="179" y="82"/>
                  </a:cubicBezTo>
                  <a:cubicBezTo>
                    <a:pt x="178" y="83"/>
                    <a:pt x="178" y="83"/>
                    <a:pt x="178" y="83"/>
                  </a:cubicBezTo>
                  <a:close/>
                  <a:moveTo>
                    <a:pt x="179" y="73"/>
                  </a:moveTo>
                  <a:cubicBezTo>
                    <a:pt x="178" y="72"/>
                    <a:pt x="178" y="72"/>
                    <a:pt x="178" y="72"/>
                  </a:cubicBezTo>
                  <a:cubicBezTo>
                    <a:pt x="179" y="71"/>
                    <a:pt x="179" y="71"/>
                    <a:pt x="179" y="71"/>
                  </a:cubicBezTo>
                  <a:cubicBezTo>
                    <a:pt x="179" y="70"/>
                    <a:pt x="179" y="70"/>
                    <a:pt x="179" y="70"/>
                  </a:cubicBezTo>
                  <a:cubicBezTo>
                    <a:pt x="179" y="69"/>
                    <a:pt x="179" y="69"/>
                    <a:pt x="179" y="69"/>
                  </a:cubicBezTo>
                  <a:cubicBezTo>
                    <a:pt x="180" y="68"/>
                    <a:pt x="180" y="68"/>
                    <a:pt x="180" y="68"/>
                  </a:cubicBezTo>
                  <a:cubicBezTo>
                    <a:pt x="180" y="68"/>
                    <a:pt x="180" y="68"/>
                    <a:pt x="180" y="68"/>
                  </a:cubicBezTo>
                  <a:cubicBezTo>
                    <a:pt x="180" y="67"/>
                    <a:pt x="180" y="67"/>
                    <a:pt x="180" y="67"/>
                  </a:cubicBezTo>
                  <a:cubicBezTo>
                    <a:pt x="180" y="67"/>
                    <a:pt x="180" y="67"/>
                    <a:pt x="180" y="67"/>
                  </a:cubicBezTo>
                  <a:cubicBezTo>
                    <a:pt x="181" y="68"/>
                    <a:pt x="181" y="68"/>
                    <a:pt x="181" y="68"/>
                  </a:cubicBezTo>
                  <a:cubicBezTo>
                    <a:pt x="180" y="69"/>
                    <a:pt x="180" y="69"/>
                    <a:pt x="180" y="69"/>
                  </a:cubicBezTo>
                  <a:cubicBezTo>
                    <a:pt x="179" y="71"/>
                    <a:pt x="179" y="71"/>
                    <a:pt x="179" y="71"/>
                  </a:cubicBezTo>
                  <a:cubicBezTo>
                    <a:pt x="179" y="72"/>
                    <a:pt x="179" y="72"/>
                    <a:pt x="179" y="72"/>
                  </a:cubicBezTo>
                  <a:cubicBezTo>
                    <a:pt x="179" y="73"/>
                    <a:pt x="179" y="73"/>
                    <a:pt x="179" y="73"/>
                  </a:cubicBezTo>
                  <a:cubicBezTo>
                    <a:pt x="179" y="73"/>
                    <a:pt x="179" y="73"/>
                    <a:pt x="179" y="73"/>
                  </a:cubicBezTo>
                  <a:close/>
                  <a:moveTo>
                    <a:pt x="171" y="61"/>
                  </a:moveTo>
                  <a:cubicBezTo>
                    <a:pt x="172" y="62"/>
                    <a:pt x="172" y="62"/>
                    <a:pt x="172" y="62"/>
                  </a:cubicBezTo>
                  <a:cubicBezTo>
                    <a:pt x="173" y="63"/>
                    <a:pt x="173" y="63"/>
                    <a:pt x="173" y="63"/>
                  </a:cubicBezTo>
                  <a:cubicBezTo>
                    <a:pt x="173" y="62"/>
                    <a:pt x="173" y="62"/>
                    <a:pt x="173" y="62"/>
                  </a:cubicBezTo>
                  <a:cubicBezTo>
                    <a:pt x="173" y="62"/>
                    <a:pt x="173" y="62"/>
                    <a:pt x="173" y="62"/>
                  </a:cubicBezTo>
                  <a:cubicBezTo>
                    <a:pt x="173" y="61"/>
                    <a:pt x="173" y="61"/>
                    <a:pt x="173" y="61"/>
                  </a:cubicBezTo>
                  <a:cubicBezTo>
                    <a:pt x="172" y="61"/>
                    <a:pt x="172" y="61"/>
                    <a:pt x="172" y="61"/>
                  </a:cubicBezTo>
                  <a:cubicBezTo>
                    <a:pt x="172" y="61"/>
                    <a:pt x="172" y="61"/>
                    <a:pt x="172" y="61"/>
                  </a:cubicBezTo>
                  <a:cubicBezTo>
                    <a:pt x="171" y="61"/>
                    <a:pt x="171" y="61"/>
                    <a:pt x="171" y="61"/>
                  </a:cubicBezTo>
                  <a:close/>
                  <a:moveTo>
                    <a:pt x="170" y="55"/>
                  </a:moveTo>
                  <a:cubicBezTo>
                    <a:pt x="170" y="55"/>
                    <a:pt x="170" y="55"/>
                    <a:pt x="170" y="55"/>
                  </a:cubicBezTo>
                  <a:cubicBezTo>
                    <a:pt x="170" y="55"/>
                    <a:pt x="170" y="55"/>
                    <a:pt x="170" y="55"/>
                  </a:cubicBezTo>
                  <a:cubicBezTo>
                    <a:pt x="170" y="55"/>
                    <a:pt x="170" y="55"/>
                    <a:pt x="170" y="55"/>
                  </a:cubicBezTo>
                  <a:close/>
                  <a:moveTo>
                    <a:pt x="153" y="38"/>
                  </a:moveTo>
                  <a:cubicBezTo>
                    <a:pt x="154" y="37"/>
                    <a:pt x="154" y="37"/>
                    <a:pt x="154" y="37"/>
                  </a:cubicBezTo>
                  <a:cubicBezTo>
                    <a:pt x="153" y="36"/>
                    <a:pt x="153" y="36"/>
                    <a:pt x="153" y="36"/>
                  </a:cubicBezTo>
                  <a:cubicBezTo>
                    <a:pt x="154" y="36"/>
                    <a:pt x="154" y="36"/>
                    <a:pt x="154" y="36"/>
                  </a:cubicBezTo>
                  <a:cubicBezTo>
                    <a:pt x="154" y="36"/>
                    <a:pt x="154" y="36"/>
                    <a:pt x="154" y="36"/>
                  </a:cubicBezTo>
                  <a:cubicBezTo>
                    <a:pt x="154" y="37"/>
                    <a:pt x="154" y="37"/>
                    <a:pt x="154" y="37"/>
                  </a:cubicBezTo>
                  <a:cubicBezTo>
                    <a:pt x="154" y="38"/>
                    <a:pt x="154" y="38"/>
                    <a:pt x="154" y="38"/>
                  </a:cubicBezTo>
                  <a:cubicBezTo>
                    <a:pt x="153" y="38"/>
                    <a:pt x="153" y="38"/>
                    <a:pt x="153" y="38"/>
                  </a:cubicBezTo>
                  <a:close/>
                  <a:moveTo>
                    <a:pt x="139" y="0"/>
                  </a:moveTo>
                  <a:cubicBezTo>
                    <a:pt x="139" y="0"/>
                    <a:pt x="139" y="0"/>
                    <a:pt x="139" y="0"/>
                  </a:cubicBezTo>
                  <a:cubicBezTo>
                    <a:pt x="139" y="0"/>
                    <a:pt x="139" y="0"/>
                    <a:pt x="139" y="0"/>
                  </a:cubicBezTo>
                  <a:cubicBezTo>
                    <a:pt x="139" y="0"/>
                    <a:pt x="139" y="0"/>
                    <a:pt x="139" y="0"/>
                  </a:cubicBezTo>
                  <a:close/>
                  <a:moveTo>
                    <a:pt x="138" y="2"/>
                  </a:moveTo>
                  <a:cubicBezTo>
                    <a:pt x="138" y="3"/>
                    <a:pt x="138" y="3"/>
                    <a:pt x="138" y="3"/>
                  </a:cubicBezTo>
                  <a:cubicBezTo>
                    <a:pt x="139" y="2"/>
                    <a:pt x="139" y="2"/>
                    <a:pt x="139" y="2"/>
                  </a:cubicBezTo>
                  <a:cubicBezTo>
                    <a:pt x="139" y="2"/>
                    <a:pt x="139" y="2"/>
                    <a:pt x="139" y="2"/>
                  </a:cubicBezTo>
                  <a:cubicBezTo>
                    <a:pt x="139" y="2"/>
                    <a:pt x="139" y="2"/>
                    <a:pt x="139" y="2"/>
                  </a:cubicBezTo>
                  <a:cubicBezTo>
                    <a:pt x="138" y="2"/>
                    <a:pt x="138" y="2"/>
                    <a:pt x="138" y="2"/>
                  </a:cubicBezTo>
                  <a:close/>
                  <a:moveTo>
                    <a:pt x="124" y="30"/>
                  </a:moveTo>
                  <a:cubicBezTo>
                    <a:pt x="124" y="31"/>
                    <a:pt x="124" y="31"/>
                    <a:pt x="124" y="31"/>
                  </a:cubicBezTo>
                  <a:cubicBezTo>
                    <a:pt x="125" y="31"/>
                    <a:pt x="125" y="31"/>
                    <a:pt x="125" y="31"/>
                  </a:cubicBezTo>
                  <a:cubicBezTo>
                    <a:pt x="125" y="30"/>
                    <a:pt x="125" y="30"/>
                    <a:pt x="125" y="30"/>
                  </a:cubicBezTo>
                  <a:cubicBezTo>
                    <a:pt x="124" y="30"/>
                    <a:pt x="124" y="30"/>
                    <a:pt x="124" y="30"/>
                  </a:cubicBezTo>
                  <a:close/>
                  <a:moveTo>
                    <a:pt x="123" y="29"/>
                  </a:moveTo>
                  <a:cubicBezTo>
                    <a:pt x="123" y="29"/>
                    <a:pt x="123" y="29"/>
                    <a:pt x="123" y="29"/>
                  </a:cubicBezTo>
                  <a:cubicBezTo>
                    <a:pt x="124" y="29"/>
                    <a:pt x="124" y="29"/>
                    <a:pt x="124" y="29"/>
                  </a:cubicBezTo>
                  <a:cubicBezTo>
                    <a:pt x="124" y="28"/>
                    <a:pt x="124" y="28"/>
                    <a:pt x="124" y="28"/>
                  </a:cubicBezTo>
                  <a:cubicBezTo>
                    <a:pt x="125" y="28"/>
                    <a:pt x="125" y="28"/>
                    <a:pt x="125" y="28"/>
                  </a:cubicBezTo>
                  <a:cubicBezTo>
                    <a:pt x="125" y="28"/>
                    <a:pt x="125" y="28"/>
                    <a:pt x="125" y="28"/>
                  </a:cubicBezTo>
                  <a:cubicBezTo>
                    <a:pt x="124" y="28"/>
                    <a:pt x="124" y="28"/>
                    <a:pt x="124" y="28"/>
                  </a:cubicBezTo>
                  <a:cubicBezTo>
                    <a:pt x="123" y="28"/>
                    <a:pt x="123" y="28"/>
                    <a:pt x="123" y="28"/>
                  </a:cubicBezTo>
                  <a:cubicBezTo>
                    <a:pt x="123" y="28"/>
                    <a:pt x="123" y="29"/>
                    <a:pt x="123" y="29"/>
                  </a:cubicBezTo>
                  <a:close/>
                  <a:moveTo>
                    <a:pt x="114" y="25"/>
                  </a:moveTo>
                  <a:cubicBezTo>
                    <a:pt x="114" y="24"/>
                    <a:pt x="114" y="24"/>
                    <a:pt x="114" y="24"/>
                  </a:cubicBezTo>
                  <a:cubicBezTo>
                    <a:pt x="114" y="24"/>
                    <a:pt x="114" y="24"/>
                    <a:pt x="114" y="24"/>
                  </a:cubicBezTo>
                  <a:cubicBezTo>
                    <a:pt x="114" y="24"/>
                    <a:pt x="114" y="24"/>
                    <a:pt x="114" y="24"/>
                  </a:cubicBezTo>
                  <a:cubicBezTo>
                    <a:pt x="114" y="25"/>
                    <a:pt x="114" y="25"/>
                    <a:pt x="114" y="25"/>
                  </a:cubicBezTo>
                  <a:close/>
                  <a:moveTo>
                    <a:pt x="111" y="16"/>
                  </a:moveTo>
                  <a:cubicBezTo>
                    <a:pt x="111" y="16"/>
                    <a:pt x="111" y="16"/>
                    <a:pt x="111" y="16"/>
                  </a:cubicBezTo>
                  <a:cubicBezTo>
                    <a:pt x="111" y="16"/>
                    <a:pt x="111" y="16"/>
                    <a:pt x="111" y="16"/>
                  </a:cubicBezTo>
                  <a:cubicBezTo>
                    <a:pt x="111" y="16"/>
                    <a:pt x="111" y="16"/>
                    <a:pt x="111" y="16"/>
                  </a:cubicBezTo>
                  <a:cubicBezTo>
                    <a:pt x="111" y="15"/>
                    <a:pt x="111" y="15"/>
                    <a:pt x="111" y="15"/>
                  </a:cubicBezTo>
                  <a:cubicBezTo>
                    <a:pt x="112" y="16"/>
                    <a:pt x="112" y="16"/>
                    <a:pt x="112" y="16"/>
                  </a:cubicBezTo>
                  <a:cubicBezTo>
                    <a:pt x="111" y="16"/>
                    <a:pt x="111" y="16"/>
                    <a:pt x="111" y="16"/>
                  </a:cubicBezTo>
                  <a:close/>
                  <a:moveTo>
                    <a:pt x="112" y="17"/>
                  </a:moveTo>
                  <a:cubicBezTo>
                    <a:pt x="112" y="18"/>
                    <a:pt x="112" y="18"/>
                    <a:pt x="112" y="18"/>
                  </a:cubicBezTo>
                  <a:cubicBezTo>
                    <a:pt x="112" y="18"/>
                    <a:pt x="112" y="18"/>
                    <a:pt x="112" y="18"/>
                  </a:cubicBezTo>
                  <a:cubicBezTo>
                    <a:pt x="113" y="17"/>
                    <a:pt x="113" y="17"/>
                    <a:pt x="113" y="17"/>
                  </a:cubicBezTo>
                  <a:cubicBezTo>
                    <a:pt x="114" y="18"/>
                    <a:pt x="114" y="18"/>
                    <a:pt x="114" y="18"/>
                  </a:cubicBezTo>
                  <a:cubicBezTo>
                    <a:pt x="114" y="17"/>
                    <a:pt x="114" y="17"/>
                    <a:pt x="114" y="17"/>
                  </a:cubicBezTo>
                  <a:cubicBezTo>
                    <a:pt x="114" y="17"/>
                    <a:pt x="114" y="17"/>
                    <a:pt x="114" y="17"/>
                  </a:cubicBezTo>
                  <a:cubicBezTo>
                    <a:pt x="113" y="17"/>
                    <a:pt x="113" y="17"/>
                    <a:pt x="113" y="17"/>
                  </a:cubicBezTo>
                  <a:cubicBezTo>
                    <a:pt x="113" y="17"/>
                    <a:pt x="113" y="17"/>
                    <a:pt x="113" y="17"/>
                  </a:cubicBezTo>
                  <a:cubicBezTo>
                    <a:pt x="114" y="16"/>
                    <a:pt x="114" y="16"/>
                    <a:pt x="114" y="16"/>
                  </a:cubicBezTo>
                  <a:cubicBezTo>
                    <a:pt x="114" y="16"/>
                    <a:pt x="114" y="16"/>
                    <a:pt x="114" y="16"/>
                  </a:cubicBezTo>
                  <a:cubicBezTo>
                    <a:pt x="113" y="16"/>
                    <a:pt x="113" y="16"/>
                    <a:pt x="113" y="16"/>
                  </a:cubicBezTo>
                  <a:cubicBezTo>
                    <a:pt x="113" y="15"/>
                    <a:pt x="113" y="15"/>
                    <a:pt x="113" y="15"/>
                  </a:cubicBezTo>
                  <a:cubicBezTo>
                    <a:pt x="113" y="16"/>
                    <a:pt x="113" y="16"/>
                    <a:pt x="113" y="16"/>
                  </a:cubicBezTo>
                  <a:cubicBezTo>
                    <a:pt x="113" y="16"/>
                    <a:pt x="113" y="16"/>
                    <a:pt x="113" y="16"/>
                  </a:cubicBezTo>
                  <a:cubicBezTo>
                    <a:pt x="112" y="16"/>
                    <a:pt x="112" y="16"/>
                    <a:pt x="112" y="16"/>
                  </a:cubicBezTo>
                  <a:cubicBezTo>
                    <a:pt x="112" y="16"/>
                    <a:pt x="112" y="16"/>
                    <a:pt x="112" y="16"/>
                  </a:cubicBezTo>
                  <a:cubicBezTo>
                    <a:pt x="112" y="16"/>
                    <a:pt x="112" y="16"/>
                    <a:pt x="112" y="16"/>
                  </a:cubicBezTo>
                  <a:cubicBezTo>
                    <a:pt x="112" y="17"/>
                    <a:pt x="112" y="17"/>
                    <a:pt x="112" y="17"/>
                  </a:cubicBezTo>
                  <a:close/>
                  <a:moveTo>
                    <a:pt x="113" y="5"/>
                  </a:moveTo>
                  <a:cubicBezTo>
                    <a:pt x="113" y="5"/>
                    <a:pt x="113" y="5"/>
                    <a:pt x="113" y="5"/>
                  </a:cubicBezTo>
                  <a:cubicBezTo>
                    <a:pt x="114" y="5"/>
                    <a:pt x="114" y="5"/>
                    <a:pt x="114" y="5"/>
                  </a:cubicBezTo>
                  <a:cubicBezTo>
                    <a:pt x="114" y="4"/>
                    <a:pt x="114" y="4"/>
                    <a:pt x="114" y="4"/>
                  </a:cubicBezTo>
                  <a:cubicBezTo>
                    <a:pt x="114" y="4"/>
                    <a:pt x="114" y="4"/>
                    <a:pt x="114" y="4"/>
                  </a:cubicBezTo>
                  <a:cubicBezTo>
                    <a:pt x="113" y="4"/>
                    <a:pt x="113" y="4"/>
                    <a:pt x="113" y="4"/>
                  </a:cubicBezTo>
                  <a:cubicBezTo>
                    <a:pt x="113" y="5"/>
                    <a:pt x="113" y="5"/>
                    <a:pt x="113" y="5"/>
                  </a:cubicBezTo>
                  <a:close/>
                  <a:moveTo>
                    <a:pt x="112" y="6"/>
                  </a:moveTo>
                  <a:cubicBezTo>
                    <a:pt x="112" y="6"/>
                    <a:pt x="112" y="6"/>
                    <a:pt x="112" y="6"/>
                  </a:cubicBezTo>
                  <a:cubicBezTo>
                    <a:pt x="112" y="5"/>
                    <a:pt x="112" y="5"/>
                    <a:pt x="112" y="5"/>
                  </a:cubicBezTo>
                  <a:cubicBezTo>
                    <a:pt x="112" y="6"/>
                    <a:pt x="112" y="6"/>
                    <a:pt x="112" y="6"/>
                  </a:cubicBezTo>
                  <a:close/>
                  <a:moveTo>
                    <a:pt x="111" y="6"/>
                  </a:moveTo>
                  <a:cubicBezTo>
                    <a:pt x="111" y="6"/>
                    <a:pt x="111" y="6"/>
                    <a:pt x="111" y="6"/>
                  </a:cubicBezTo>
                  <a:cubicBezTo>
                    <a:pt x="112" y="6"/>
                    <a:pt x="112" y="6"/>
                    <a:pt x="112" y="6"/>
                  </a:cubicBezTo>
                  <a:cubicBezTo>
                    <a:pt x="111" y="6"/>
                    <a:pt x="111" y="6"/>
                    <a:pt x="111" y="6"/>
                  </a:cubicBezTo>
                  <a:close/>
                  <a:moveTo>
                    <a:pt x="110" y="7"/>
                  </a:moveTo>
                  <a:cubicBezTo>
                    <a:pt x="110" y="7"/>
                    <a:pt x="110" y="7"/>
                    <a:pt x="110" y="7"/>
                  </a:cubicBezTo>
                  <a:cubicBezTo>
                    <a:pt x="110" y="6"/>
                    <a:pt x="110" y="6"/>
                    <a:pt x="110" y="6"/>
                  </a:cubicBezTo>
                  <a:cubicBezTo>
                    <a:pt x="110" y="7"/>
                    <a:pt x="110" y="7"/>
                    <a:pt x="110" y="7"/>
                  </a:cubicBezTo>
                  <a:close/>
                  <a:moveTo>
                    <a:pt x="108" y="8"/>
                  </a:moveTo>
                  <a:cubicBezTo>
                    <a:pt x="108" y="7"/>
                    <a:pt x="108" y="7"/>
                    <a:pt x="108" y="7"/>
                  </a:cubicBezTo>
                  <a:cubicBezTo>
                    <a:pt x="109" y="7"/>
                    <a:pt x="109" y="7"/>
                    <a:pt x="109" y="7"/>
                  </a:cubicBezTo>
                  <a:cubicBezTo>
                    <a:pt x="110" y="7"/>
                    <a:pt x="110" y="7"/>
                    <a:pt x="110" y="7"/>
                  </a:cubicBezTo>
                  <a:cubicBezTo>
                    <a:pt x="110" y="7"/>
                    <a:pt x="110" y="7"/>
                    <a:pt x="110" y="7"/>
                  </a:cubicBezTo>
                  <a:cubicBezTo>
                    <a:pt x="109" y="7"/>
                    <a:pt x="109" y="7"/>
                    <a:pt x="109" y="7"/>
                  </a:cubicBezTo>
                  <a:cubicBezTo>
                    <a:pt x="108" y="8"/>
                    <a:pt x="108" y="8"/>
                    <a:pt x="108" y="8"/>
                  </a:cubicBezTo>
                  <a:close/>
                  <a:moveTo>
                    <a:pt x="107" y="8"/>
                  </a:moveTo>
                  <a:cubicBezTo>
                    <a:pt x="107" y="8"/>
                    <a:pt x="107" y="8"/>
                    <a:pt x="107" y="8"/>
                  </a:cubicBezTo>
                  <a:cubicBezTo>
                    <a:pt x="108" y="8"/>
                    <a:pt x="108" y="8"/>
                    <a:pt x="108" y="8"/>
                  </a:cubicBezTo>
                  <a:cubicBezTo>
                    <a:pt x="108" y="8"/>
                    <a:pt x="108" y="8"/>
                    <a:pt x="108" y="8"/>
                  </a:cubicBezTo>
                  <a:cubicBezTo>
                    <a:pt x="107" y="8"/>
                    <a:pt x="107" y="8"/>
                    <a:pt x="107" y="8"/>
                  </a:cubicBezTo>
                  <a:close/>
                  <a:moveTo>
                    <a:pt x="96" y="5"/>
                  </a:moveTo>
                  <a:cubicBezTo>
                    <a:pt x="95" y="4"/>
                    <a:pt x="95" y="4"/>
                    <a:pt x="95" y="4"/>
                  </a:cubicBezTo>
                  <a:cubicBezTo>
                    <a:pt x="95" y="4"/>
                    <a:pt x="95" y="4"/>
                    <a:pt x="95" y="4"/>
                  </a:cubicBezTo>
                  <a:cubicBezTo>
                    <a:pt x="96" y="3"/>
                    <a:pt x="96" y="3"/>
                    <a:pt x="96" y="3"/>
                  </a:cubicBezTo>
                  <a:cubicBezTo>
                    <a:pt x="96" y="4"/>
                    <a:pt x="96" y="4"/>
                    <a:pt x="96" y="4"/>
                  </a:cubicBezTo>
                  <a:cubicBezTo>
                    <a:pt x="96" y="5"/>
                    <a:pt x="96" y="5"/>
                    <a:pt x="96" y="5"/>
                  </a:cubicBezTo>
                  <a:close/>
                  <a:moveTo>
                    <a:pt x="86" y="4"/>
                  </a:moveTo>
                  <a:cubicBezTo>
                    <a:pt x="86" y="5"/>
                    <a:pt x="86" y="5"/>
                    <a:pt x="86" y="5"/>
                  </a:cubicBezTo>
                  <a:cubicBezTo>
                    <a:pt x="87" y="6"/>
                    <a:pt x="87" y="6"/>
                    <a:pt x="87" y="6"/>
                  </a:cubicBezTo>
                  <a:cubicBezTo>
                    <a:pt x="87" y="7"/>
                    <a:pt x="87" y="7"/>
                    <a:pt x="87" y="7"/>
                  </a:cubicBezTo>
                  <a:cubicBezTo>
                    <a:pt x="89" y="7"/>
                    <a:pt x="89" y="7"/>
                    <a:pt x="89" y="7"/>
                  </a:cubicBezTo>
                  <a:cubicBezTo>
                    <a:pt x="90" y="6"/>
                    <a:pt x="90" y="6"/>
                    <a:pt x="90" y="6"/>
                  </a:cubicBezTo>
                  <a:cubicBezTo>
                    <a:pt x="90" y="6"/>
                    <a:pt x="90" y="6"/>
                    <a:pt x="90" y="6"/>
                  </a:cubicBezTo>
                  <a:cubicBezTo>
                    <a:pt x="91" y="6"/>
                    <a:pt x="91" y="6"/>
                    <a:pt x="91" y="6"/>
                  </a:cubicBezTo>
                  <a:cubicBezTo>
                    <a:pt x="91" y="5"/>
                    <a:pt x="91" y="5"/>
                    <a:pt x="91" y="5"/>
                  </a:cubicBezTo>
                  <a:cubicBezTo>
                    <a:pt x="91" y="5"/>
                    <a:pt x="91" y="5"/>
                    <a:pt x="91" y="5"/>
                  </a:cubicBezTo>
                  <a:cubicBezTo>
                    <a:pt x="90" y="4"/>
                    <a:pt x="90" y="4"/>
                    <a:pt x="90" y="4"/>
                  </a:cubicBezTo>
                  <a:cubicBezTo>
                    <a:pt x="90" y="4"/>
                    <a:pt x="90" y="4"/>
                    <a:pt x="90" y="4"/>
                  </a:cubicBezTo>
                  <a:cubicBezTo>
                    <a:pt x="89" y="5"/>
                    <a:pt x="89" y="5"/>
                    <a:pt x="89" y="5"/>
                  </a:cubicBezTo>
                  <a:cubicBezTo>
                    <a:pt x="88" y="5"/>
                    <a:pt x="88" y="5"/>
                    <a:pt x="88" y="5"/>
                  </a:cubicBezTo>
                  <a:cubicBezTo>
                    <a:pt x="88" y="5"/>
                    <a:pt x="88" y="5"/>
                    <a:pt x="88" y="5"/>
                  </a:cubicBezTo>
                  <a:cubicBezTo>
                    <a:pt x="87" y="5"/>
                    <a:pt x="87" y="5"/>
                    <a:pt x="87" y="5"/>
                  </a:cubicBezTo>
                  <a:cubicBezTo>
                    <a:pt x="87" y="5"/>
                    <a:pt x="87" y="5"/>
                    <a:pt x="87" y="5"/>
                  </a:cubicBezTo>
                  <a:cubicBezTo>
                    <a:pt x="87" y="5"/>
                    <a:pt x="87" y="5"/>
                    <a:pt x="87" y="5"/>
                  </a:cubicBezTo>
                  <a:cubicBezTo>
                    <a:pt x="86" y="4"/>
                    <a:pt x="86" y="4"/>
                    <a:pt x="86" y="4"/>
                  </a:cubicBezTo>
                  <a:cubicBezTo>
                    <a:pt x="86" y="4"/>
                    <a:pt x="86" y="4"/>
                    <a:pt x="86" y="4"/>
                  </a:cubicBezTo>
                  <a:cubicBezTo>
                    <a:pt x="86" y="4"/>
                    <a:pt x="86" y="4"/>
                    <a:pt x="86" y="4"/>
                  </a:cubicBezTo>
                  <a:close/>
                  <a:moveTo>
                    <a:pt x="86" y="5"/>
                  </a:moveTo>
                  <a:cubicBezTo>
                    <a:pt x="86" y="6"/>
                    <a:pt x="86" y="6"/>
                    <a:pt x="86" y="6"/>
                  </a:cubicBezTo>
                  <a:cubicBezTo>
                    <a:pt x="87" y="6"/>
                    <a:pt x="87" y="6"/>
                    <a:pt x="87" y="6"/>
                  </a:cubicBezTo>
                  <a:cubicBezTo>
                    <a:pt x="87" y="7"/>
                    <a:pt x="87" y="7"/>
                    <a:pt x="87" y="7"/>
                  </a:cubicBezTo>
                  <a:cubicBezTo>
                    <a:pt x="86" y="6"/>
                    <a:pt x="86" y="6"/>
                    <a:pt x="86" y="6"/>
                  </a:cubicBezTo>
                  <a:cubicBezTo>
                    <a:pt x="85" y="6"/>
                    <a:pt x="85" y="6"/>
                    <a:pt x="85" y="6"/>
                  </a:cubicBezTo>
                  <a:cubicBezTo>
                    <a:pt x="85" y="6"/>
                    <a:pt x="85" y="6"/>
                    <a:pt x="85" y="6"/>
                  </a:cubicBezTo>
                  <a:cubicBezTo>
                    <a:pt x="85" y="6"/>
                    <a:pt x="85" y="6"/>
                    <a:pt x="85" y="6"/>
                  </a:cubicBezTo>
                  <a:cubicBezTo>
                    <a:pt x="85" y="6"/>
                    <a:pt x="85" y="6"/>
                    <a:pt x="85" y="6"/>
                  </a:cubicBezTo>
                  <a:cubicBezTo>
                    <a:pt x="85" y="6"/>
                    <a:pt x="85" y="6"/>
                    <a:pt x="85" y="6"/>
                  </a:cubicBezTo>
                  <a:cubicBezTo>
                    <a:pt x="85" y="6"/>
                    <a:pt x="85" y="6"/>
                    <a:pt x="85" y="6"/>
                  </a:cubicBezTo>
                  <a:cubicBezTo>
                    <a:pt x="85" y="5"/>
                    <a:pt x="85" y="5"/>
                    <a:pt x="85" y="5"/>
                  </a:cubicBezTo>
                  <a:cubicBezTo>
                    <a:pt x="85" y="5"/>
                    <a:pt x="85" y="5"/>
                    <a:pt x="85" y="5"/>
                  </a:cubicBezTo>
                  <a:cubicBezTo>
                    <a:pt x="85" y="5"/>
                    <a:pt x="85" y="5"/>
                    <a:pt x="85" y="5"/>
                  </a:cubicBezTo>
                  <a:cubicBezTo>
                    <a:pt x="86" y="5"/>
                    <a:pt x="86" y="5"/>
                    <a:pt x="86" y="5"/>
                  </a:cubicBezTo>
                  <a:close/>
                  <a:moveTo>
                    <a:pt x="57" y="22"/>
                  </a:moveTo>
                  <a:cubicBezTo>
                    <a:pt x="58" y="22"/>
                    <a:pt x="58" y="22"/>
                    <a:pt x="58" y="22"/>
                  </a:cubicBezTo>
                  <a:cubicBezTo>
                    <a:pt x="58" y="22"/>
                    <a:pt x="58" y="22"/>
                    <a:pt x="58" y="22"/>
                  </a:cubicBezTo>
                  <a:cubicBezTo>
                    <a:pt x="58" y="21"/>
                    <a:pt x="58" y="21"/>
                    <a:pt x="58" y="21"/>
                  </a:cubicBezTo>
                  <a:cubicBezTo>
                    <a:pt x="58" y="21"/>
                    <a:pt x="57" y="22"/>
                    <a:pt x="57" y="22"/>
                  </a:cubicBezTo>
                  <a:close/>
                  <a:moveTo>
                    <a:pt x="57" y="25"/>
                  </a:moveTo>
                  <a:cubicBezTo>
                    <a:pt x="57" y="24"/>
                    <a:pt x="57" y="24"/>
                    <a:pt x="57" y="24"/>
                  </a:cubicBezTo>
                  <a:cubicBezTo>
                    <a:pt x="57" y="23"/>
                    <a:pt x="57" y="23"/>
                    <a:pt x="57" y="23"/>
                  </a:cubicBezTo>
                  <a:cubicBezTo>
                    <a:pt x="57" y="24"/>
                    <a:pt x="57" y="24"/>
                    <a:pt x="57" y="24"/>
                  </a:cubicBezTo>
                  <a:cubicBezTo>
                    <a:pt x="57" y="25"/>
                    <a:pt x="57" y="25"/>
                    <a:pt x="57" y="25"/>
                  </a:cubicBezTo>
                  <a:close/>
                  <a:moveTo>
                    <a:pt x="61" y="19"/>
                  </a:moveTo>
                  <a:cubicBezTo>
                    <a:pt x="61" y="19"/>
                    <a:pt x="61" y="19"/>
                    <a:pt x="61" y="19"/>
                  </a:cubicBezTo>
                  <a:cubicBezTo>
                    <a:pt x="61" y="18"/>
                    <a:pt x="61" y="18"/>
                    <a:pt x="61" y="18"/>
                  </a:cubicBezTo>
                  <a:cubicBezTo>
                    <a:pt x="61" y="18"/>
                    <a:pt x="61" y="18"/>
                    <a:pt x="61" y="18"/>
                  </a:cubicBezTo>
                  <a:cubicBezTo>
                    <a:pt x="61" y="19"/>
                    <a:pt x="61" y="19"/>
                    <a:pt x="61" y="19"/>
                  </a:cubicBezTo>
                  <a:close/>
                  <a:moveTo>
                    <a:pt x="14" y="46"/>
                  </a:moveTo>
                  <a:cubicBezTo>
                    <a:pt x="14" y="46"/>
                    <a:pt x="14" y="46"/>
                    <a:pt x="14" y="46"/>
                  </a:cubicBezTo>
                  <a:cubicBezTo>
                    <a:pt x="15" y="45"/>
                    <a:pt x="15" y="45"/>
                    <a:pt x="15" y="45"/>
                  </a:cubicBezTo>
                  <a:cubicBezTo>
                    <a:pt x="15" y="46"/>
                    <a:pt x="15" y="46"/>
                    <a:pt x="15" y="46"/>
                  </a:cubicBezTo>
                  <a:cubicBezTo>
                    <a:pt x="14" y="46"/>
                    <a:pt x="14" y="46"/>
                    <a:pt x="14" y="46"/>
                  </a:cubicBezTo>
                  <a:close/>
                  <a:moveTo>
                    <a:pt x="1" y="67"/>
                  </a:moveTo>
                  <a:cubicBezTo>
                    <a:pt x="1" y="65"/>
                    <a:pt x="1" y="65"/>
                    <a:pt x="1" y="65"/>
                  </a:cubicBezTo>
                  <a:cubicBezTo>
                    <a:pt x="1" y="66"/>
                    <a:pt x="1" y="66"/>
                    <a:pt x="1" y="66"/>
                  </a:cubicBezTo>
                  <a:cubicBezTo>
                    <a:pt x="1" y="66"/>
                    <a:pt x="1" y="67"/>
                    <a:pt x="1" y="67"/>
                  </a:cubicBezTo>
                  <a:close/>
                  <a:moveTo>
                    <a:pt x="1" y="70"/>
                  </a:moveTo>
                  <a:cubicBezTo>
                    <a:pt x="0" y="69"/>
                    <a:pt x="0" y="69"/>
                    <a:pt x="0" y="69"/>
                  </a:cubicBezTo>
                  <a:cubicBezTo>
                    <a:pt x="1" y="68"/>
                    <a:pt x="1" y="68"/>
                    <a:pt x="1" y="68"/>
                  </a:cubicBezTo>
                  <a:cubicBezTo>
                    <a:pt x="1" y="69"/>
                    <a:pt x="1" y="69"/>
                    <a:pt x="1" y="69"/>
                  </a:cubicBezTo>
                  <a:cubicBezTo>
                    <a:pt x="1" y="70"/>
                    <a:pt x="1" y="70"/>
                    <a:pt x="1" y="70"/>
                  </a:cubicBezTo>
                  <a:close/>
                  <a:moveTo>
                    <a:pt x="99" y="122"/>
                  </a:moveTo>
                  <a:cubicBezTo>
                    <a:pt x="99" y="123"/>
                    <a:pt x="99" y="123"/>
                    <a:pt x="99" y="123"/>
                  </a:cubicBezTo>
                  <a:cubicBezTo>
                    <a:pt x="99" y="123"/>
                    <a:pt x="99" y="123"/>
                    <a:pt x="99" y="123"/>
                  </a:cubicBezTo>
                  <a:cubicBezTo>
                    <a:pt x="100" y="123"/>
                    <a:pt x="100" y="123"/>
                    <a:pt x="100" y="123"/>
                  </a:cubicBezTo>
                  <a:cubicBezTo>
                    <a:pt x="99" y="124"/>
                    <a:pt x="99" y="124"/>
                    <a:pt x="99" y="124"/>
                  </a:cubicBezTo>
                  <a:cubicBezTo>
                    <a:pt x="100" y="124"/>
                    <a:pt x="100" y="124"/>
                    <a:pt x="100" y="124"/>
                  </a:cubicBezTo>
                  <a:cubicBezTo>
                    <a:pt x="101" y="123"/>
                    <a:pt x="101" y="123"/>
                    <a:pt x="101" y="123"/>
                  </a:cubicBezTo>
                  <a:cubicBezTo>
                    <a:pt x="101" y="124"/>
                    <a:pt x="101" y="124"/>
                    <a:pt x="101" y="124"/>
                  </a:cubicBezTo>
                  <a:cubicBezTo>
                    <a:pt x="101" y="124"/>
                    <a:pt x="101" y="124"/>
                    <a:pt x="101" y="124"/>
                  </a:cubicBezTo>
                  <a:cubicBezTo>
                    <a:pt x="99" y="124"/>
                    <a:pt x="99" y="124"/>
                    <a:pt x="99" y="124"/>
                  </a:cubicBezTo>
                  <a:cubicBezTo>
                    <a:pt x="99" y="124"/>
                    <a:pt x="99" y="124"/>
                    <a:pt x="99" y="124"/>
                  </a:cubicBezTo>
                  <a:cubicBezTo>
                    <a:pt x="98" y="124"/>
                    <a:pt x="98" y="124"/>
                    <a:pt x="98" y="124"/>
                  </a:cubicBezTo>
                  <a:cubicBezTo>
                    <a:pt x="98" y="125"/>
                    <a:pt x="98" y="125"/>
                    <a:pt x="98" y="125"/>
                  </a:cubicBezTo>
                  <a:cubicBezTo>
                    <a:pt x="98" y="125"/>
                    <a:pt x="98" y="125"/>
                    <a:pt x="98" y="125"/>
                  </a:cubicBezTo>
                  <a:cubicBezTo>
                    <a:pt x="98" y="124"/>
                    <a:pt x="98" y="124"/>
                    <a:pt x="98" y="124"/>
                  </a:cubicBezTo>
                  <a:cubicBezTo>
                    <a:pt x="97" y="124"/>
                    <a:pt x="97" y="124"/>
                    <a:pt x="97" y="124"/>
                  </a:cubicBezTo>
                  <a:cubicBezTo>
                    <a:pt x="96" y="124"/>
                    <a:pt x="96" y="124"/>
                    <a:pt x="96" y="124"/>
                  </a:cubicBezTo>
                  <a:cubicBezTo>
                    <a:pt x="96" y="124"/>
                    <a:pt x="96" y="124"/>
                    <a:pt x="96" y="124"/>
                  </a:cubicBezTo>
                  <a:cubicBezTo>
                    <a:pt x="95" y="124"/>
                    <a:pt x="95" y="124"/>
                    <a:pt x="95" y="124"/>
                  </a:cubicBezTo>
                  <a:cubicBezTo>
                    <a:pt x="94" y="124"/>
                    <a:pt x="94" y="124"/>
                    <a:pt x="94" y="124"/>
                  </a:cubicBezTo>
                  <a:cubicBezTo>
                    <a:pt x="94" y="123"/>
                    <a:pt x="94" y="123"/>
                    <a:pt x="94" y="123"/>
                  </a:cubicBezTo>
                  <a:cubicBezTo>
                    <a:pt x="95" y="123"/>
                    <a:pt x="95" y="123"/>
                    <a:pt x="95" y="123"/>
                  </a:cubicBezTo>
                  <a:cubicBezTo>
                    <a:pt x="98" y="122"/>
                    <a:pt x="98" y="122"/>
                    <a:pt x="98" y="122"/>
                  </a:cubicBezTo>
                  <a:cubicBezTo>
                    <a:pt x="98" y="122"/>
                    <a:pt x="98" y="122"/>
                    <a:pt x="98" y="122"/>
                  </a:cubicBezTo>
                  <a:cubicBezTo>
                    <a:pt x="99" y="122"/>
                    <a:pt x="99" y="122"/>
                    <a:pt x="99" y="122"/>
                  </a:cubicBezTo>
                  <a:close/>
                  <a:moveTo>
                    <a:pt x="128" y="141"/>
                  </a:moveTo>
                  <a:cubicBezTo>
                    <a:pt x="129" y="141"/>
                    <a:pt x="129" y="141"/>
                    <a:pt x="129" y="141"/>
                  </a:cubicBezTo>
                  <a:cubicBezTo>
                    <a:pt x="129" y="141"/>
                    <a:pt x="129" y="141"/>
                    <a:pt x="129" y="141"/>
                  </a:cubicBezTo>
                  <a:cubicBezTo>
                    <a:pt x="129" y="142"/>
                    <a:pt x="129" y="142"/>
                    <a:pt x="129" y="142"/>
                  </a:cubicBezTo>
                  <a:cubicBezTo>
                    <a:pt x="128" y="141"/>
                    <a:pt x="128" y="141"/>
                    <a:pt x="128" y="141"/>
                  </a:cubicBezTo>
                  <a:close/>
                  <a:moveTo>
                    <a:pt x="133" y="144"/>
                  </a:moveTo>
                  <a:cubicBezTo>
                    <a:pt x="133" y="144"/>
                    <a:pt x="133" y="144"/>
                    <a:pt x="133" y="144"/>
                  </a:cubicBezTo>
                  <a:cubicBezTo>
                    <a:pt x="133" y="144"/>
                    <a:pt x="133" y="144"/>
                    <a:pt x="133" y="144"/>
                  </a:cubicBezTo>
                  <a:cubicBezTo>
                    <a:pt x="133" y="144"/>
                    <a:pt x="133" y="144"/>
                    <a:pt x="133" y="144"/>
                  </a:cubicBezTo>
                  <a:close/>
                  <a:moveTo>
                    <a:pt x="122" y="155"/>
                  </a:moveTo>
                  <a:cubicBezTo>
                    <a:pt x="122" y="155"/>
                    <a:pt x="122" y="155"/>
                    <a:pt x="122" y="155"/>
                  </a:cubicBezTo>
                  <a:cubicBezTo>
                    <a:pt x="123" y="155"/>
                    <a:pt x="123" y="155"/>
                    <a:pt x="123" y="155"/>
                  </a:cubicBezTo>
                  <a:cubicBezTo>
                    <a:pt x="123" y="155"/>
                    <a:pt x="123" y="155"/>
                    <a:pt x="123" y="155"/>
                  </a:cubicBezTo>
                  <a:cubicBezTo>
                    <a:pt x="123" y="154"/>
                    <a:pt x="123" y="154"/>
                    <a:pt x="123" y="154"/>
                  </a:cubicBezTo>
                  <a:cubicBezTo>
                    <a:pt x="122" y="155"/>
                    <a:pt x="122" y="155"/>
                    <a:pt x="122" y="155"/>
                  </a:cubicBezTo>
                  <a:close/>
                  <a:moveTo>
                    <a:pt x="122" y="153"/>
                  </a:moveTo>
                  <a:cubicBezTo>
                    <a:pt x="122" y="154"/>
                    <a:pt x="122" y="154"/>
                    <a:pt x="122" y="154"/>
                  </a:cubicBezTo>
                  <a:cubicBezTo>
                    <a:pt x="123" y="154"/>
                    <a:pt x="123" y="154"/>
                    <a:pt x="123" y="154"/>
                  </a:cubicBezTo>
                  <a:cubicBezTo>
                    <a:pt x="123" y="153"/>
                    <a:pt x="123" y="153"/>
                    <a:pt x="123" y="153"/>
                  </a:cubicBezTo>
                  <a:cubicBezTo>
                    <a:pt x="122" y="153"/>
                    <a:pt x="122" y="153"/>
                    <a:pt x="122" y="153"/>
                  </a:cubicBezTo>
                  <a:close/>
                  <a:moveTo>
                    <a:pt x="122" y="154"/>
                  </a:moveTo>
                  <a:cubicBezTo>
                    <a:pt x="121" y="154"/>
                    <a:pt x="121" y="154"/>
                    <a:pt x="121" y="154"/>
                  </a:cubicBezTo>
                  <a:cubicBezTo>
                    <a:pt x="121" y="153"/>
                    <a:pt x="121" y="153"/>
                    <a:pt x="121" y="153"/>
                  </a:cubicBezTo>
                  <a:cubicBezTo>
                    <a:pt x="122" y="153"/>
                    <a:pt x="122" y="153"/>
                    <a:pt x="122" y="153"/>
                  </a:cubicBezTo>
                  <a:cubicBezTo>
                    <a:pt x="122" y="154"/>
                    <a:pt x="122" y="154"/>
                    <a:pt x="122" y="154"/>
                  </a:cubicBezTo>
                  <a:cubicBezTo>
                    <a:pt x="122" y="154"/>
                    <a:pt x="122" y="154"/>
                    <a:pt x="122" y="154"/>
                  </a:cubicBezTo>
                  <a:close/>
                  <a:moveTo>
                    <a:pt x="119" y="151"/>
                  </a:moveTo>
                  <a:cubicBezTo>
                    <a:pt x="119" y="151"/>
                    <a:pt x="119" y="151"/>
                    <a:pt x="119" y="151"/>
                  </a:cubicBezTo>
                  <a:cubicBezTo>
                    <a:pt x="119" y="150"/>
                    <a:pt x="119" y="150"/>
                    <a:pt x="119" y="150"/>
                  </a:cubicBezTo>
                  <a:cubicBezTo>
                    <a:pt x="119" y="149"/>
                    <a:pt x="119" y="149"/>
                    <a:pt x="119" y="149"/>
                  </a:cubicBezTo>
                  <a:cubicBezTo>
                    <a:pt x="119" y="149"/>
                    <a:pt x="119" y="149"/>
                    <a:pt x="119" y="149"/>
                  </a:cubicBezTo>
                  <a:cubicBezTo>
                    <a:pt x="120" y="148"/>
                    <a:pt x="120" y="148"/>
                    <a:pt x="120" y="148"/>
                  </a:cubicBezTo>
                  <a:cubicBezTo>
                    <a:pt x="120" y="148"/>
                    <a:pt x="120" y="148"/>
                    <a:pt x="120" y="148"/>
                  </a:cubicBezTo>
                  <a:cubicBezTo>
                    <a:pt x="121" y="148"/>
                    <a:pt x="121" y="148"/>
                    <a:pt x="121" y="148"/>
                  </a:cubicBezTo>
                  <a:cubicBezTo>
                    <a:pt x="121" y="149"/>
                    <a:pt x="121" y="149"/>
                    <a:pt x="121" y="149"/>
                  </a:cubicBezTo>
                  <a:cubicBezTo>
                    <a:pt x="121" y="150"/>
                    <a:pt x="121" y="150"/>
                    <a:pt x="121" y="150"/>
                  </a:cubicBezTo>
                  <a:cubicBezTo>
                    <a:pt x="120" y="150"/>
                    <a:pt x="120" y="150"/>
                    <a:pt x="120" y="150"/>
                  </a:cubicBezTo>
                  <a:cubicBezTo>
                    <a:pt x="120" y="151"/>
                    <a:pt x="120" y="151"/>
                    <a:pt x="120" y="151"/>
                  </a:cubicBezTo>
                  <a:cubicBezTo>
                    <a:pt x="119" y="151"/>
                    <a:pt x="119" y="151"/>
                    <a:pt x="119" y="151"/>
                  </a:cubicBezTo>
                  <a:cubicBezTo>
                    <a:pt x="119" y="151"/>
                    <a:pt x="119" y="151"/>
                    <a:pt x="119" y="151"/>
                  </a:cubicBezTo>
                  <a:close/>
                  <a:moveTo>
                    <a:pt x="136" y="153"/>
                  </a:moveTo>
                  <a:cubicBezTo>
                    <a:pt x="138" y="152"/>
                    <a:pt x="138" y="152"/>
                    <a:pt x="138" y="152"/>
                  </a:cubicBezTo>
                  <a:cubicBezTo>
                    <a:pt x="138" y="152"/>
                    <a:pt x="138" y="152"/>
                    <a:pt x="138" y="152"/>
                  </a:cubicBezTo>
                  <a:cubicBezTo>
                    <a:pt x="137" y="150"/>
                    <a:pt x="137" y="150"/>
                    <a:pt x="137" y="150"/>
                  </a:cubicBezTo>
                  <a:cubicBezTo>
                    <a:pt x="136" y="151"/>
                    <a:pt x="136" y="151"/>
                    <a:pt x="136" y="151"/>
                  </a:cubicBezTo>
                  <a:cubicBezTo>
                    <a:pt x="136" y="151"/>
                    <a:pt x="136" y="151"/>
                    <a:pt x="136" y="151"/>
                  </a:cubicBezTo>
                  <a:cubicBezTo>
                    <a:pt x="136" y="152"/>
                    <a:pt x="136" y="152"/>
                    <a:pt x="136" y="152"/>
                  </a:cubicBezTo>
                  <a:cubicBezTo>
                    <a:pt x="136" y="153"/>
                    <a:pt x="136" y="153"/>
                    <a:pt x="136" y="153"/>
                  </a:cubicBezTo>
                  <a:cubicBezTo>
                    <a:pt x="136" y="153"/>
                    <a:pt x="136" y="153"/>
                    <a:pt x="136" y="153"/>
                  </a:cubicBezTo>
                  <a:close/>
                  <a:moveTo>
                    <a:pt x="136" y="154"/>
                  </a:moveTo>
                  <a:cubicBezTo>
                    <a:pt x="136" y="155"/>
                    <a:pt x="136" y="155"/>
                    <a:pt x="136" y="155"/>
                  </a:cubicBezTo>
                  <a:cubicBezTo>
                    <a:pt x="137" y="155"/>
                    <a:pt x="137" y="155"/>
                    <a:pt x="137" y="155"/>
                  </a:cubicBezTo>
                  <a:cubicBezTo>
                    <a:pt x="138" y="155"/>
                    <a:pt x="138" y="155"/>
                    <a:pt x="138" y="155"/>
                  </a:cubicBezTo>
                  <a:cubicBezTo>
                    <a:pt x="138" y="154"/>
                    <a:pt x="138" y="154"/>
                    <a:pt x="138" y="154"/>
                  </a:cubicBezTo>
                  <a:cubicBezTo>
                    <a:pt x="137" y="154"/>
                    <a:pt x="137" y="154"/>
                    <a:pt x="137" y="154"/>
                  </a:cubicBezTo>
                  <a:cubicBezTo>
                    <a:pt x="136" y="154"/>
                    <a:pt x="136" y="154"/>
                    <a:pt x="136" y="154"/>
                  </a:cubicBezTo>
                  <a:cubicBezTo>
                    <a:pt x="136" y="154"/>
                    <a:pt x="136" y="154"/>
                    <a:pt x="136" y="154"/>
                  </a:cubicBezTo>
                  <a:close/>
                  <a:moveTo>
                    <a:pt x="136" y="156"/>
                  </a:moveTo>
                  <a:cubicBezTo>
                    <a:pt x="136" y="156"/>
                    <a:pt x="136" y="156"/>
                    <a:pt x="136" y="156"/>
                  </a:cubicBezTo>
                  <a:cubicBezTo>
                    <a:pt x="137" y="155"/>
                    <a:pt x="137" y="155"/>
                    <a:pt x="137" y="155"/>
                  </a:cubicBezTo>
                  <a:cubicBezTo>
                    <a:pt x="136" y="156"/>
                    <a:pt x="136" y="156"/>
                    <a:pt x="136" y="156"/>
                  </a:cubicBezTo>
                  <a:close/>
                  <a:moveTo>
                    <a:pt x="132" y="169"/>
                  </a:moveTo>
                  <a:cubicBezTo>
                    <a:pt x="132" y="168"/>
                    <a:pt x="132" y="168"/>
                    <a:pt x="132" y="168"/>
                  </a:cubicBezTo>
                  <a:cubicBezTo>
                    <a:pt x="132" y="169"/>
                    <a:pt x="132" y="169"/>
                    <a:pt x="132" y="169"/>
                  </a:cubicBezTo>
                  <a:cubicBezTo>
                    <a:pt x="132" y="169"/>
                    <a:pt x="132" y="169"/>
                    <a:pt x="132" y="169"/>
                  </a:cubicBezTo>
                  <a:close/>
                  <a:moveTo>
                    <a:pt x="127" y="174"/>
                  </a:moveTo>
                  <a:cubicBezTo>
                    <a:pt x="126" y="173"/>
                    <a:pt x="126" y="173"/>
                    <a:pt x="126" y="173"/>
                  </a:cubicBezTo>
                  <a:cubicBezTo>
                    <a:pt x="127" y="172"/>
                    <a:pt x="127" y="172"/>
                    <a:pt x="127" y="172"/>
                  </a:cubicBezTo>
                  <a:cubicBezTo>
                    <a:pt x="127" y="172"/>
                    <a:pt x="127" y="172"/>
                    <a:pt x="127" y="172"/>
                  </a:cubicBezTo>
                  <a:cubicBezTo>
                    <a:pt x="127" y="172"/>
                    <a:pt x="127" y="172"/>
                    <a:pt x="127" y="172"/>
                  </a:cubicBezTo>
                  <a:cubicBezTo>
                    <a:pt x="127" y="172"/>
                    <a:pt x="127" y="172"/>
                    <a:pt x="127" y="172"/>
                  </a:cubicBezTo>
                  <a:cubicBezTo>
                    <a:pt x="127" y="172"/>
                    <a:pt x="127" y="172"/>
                    <a:pt x="127" y="172"/>
                  </a:cubicBezTo>
                  <a:cubicBezTo>
                    <a:pt x="127" y="174"/>
                    <a:pt x="127" y="174"/>
                    <a:pt x="127" y="174"/>
                  </a:cubicBezTo>
                  <a:close/>
                  <a:moveTo>
                    <a:pt x="121" y="173"/>
                  </a:moveTo>
                  <a:cubicBezTo>
                    <a:pt x="121" y="172"/>
                    <a:pt x="121" y="172"/>
                    <a:pt x="121" y="172"/>
                  </a:cubicBezTo>
                  <a:cubicBezTo>
                    <a:pt x="121" y="172"/>
                    <a:pt x="121" y="172"/>
                    <a:pt x="121" y="172"/>
                  </a:cubicBezTo>
                  <a:cubicBezTo>
                    <a:pt x="120" y="172"/>
                    <a:pt x="120" y="172"/>
                    <a:pt x="120" y="172"/>
                  </a:cubicBezTo>
                  <a:cubicBezTo>
                    <a:pt x="120" y="171"/>
                    <a:pt x="120" y="171"/>
                    <a:pt x="120" y="171"/>
                  </a:cubicBezTo>
                  <a:cubicBezTo>
                    <a:pt x="120" y="170"/>
                    <a:pt x="120" y="170"/>
                    <a:pt x="120" y="170"/>
                  </a:cubicBezTo>
                  <a:cubicBezTo>
                    <a:pt x="120" y="170"/>
                    <a:pt x="120" y="170"/>
                    <a:pt x="120" y="170"/>
                  </a:cubicBezTo>
                  <a:cubicBezTo>
                    <a:pt x="120" y="168"/>
                    <a:pt x="120" y="168"/>
                    <a:pt x="120" y="168"/>
                  </a:cubicBezTo>
                  <a:cubicBezTo>
                    <a:pt x="120" y="167"/>
                    <a:pt x="120" y="167"/>
                    <a:pt x="120" y="167"/>
                  </a:cubicBezTo>
                  <a:cubicBezTo>
                    <a:pt x="120" y="167"/>
                    <a:pt x="120" y="167"/>
                    <a:pt x="120" y="167"/>
                  </a:cubicBezTo>
                  <a:cubicBezTo>
                    <a:pt x="119" y="165"/>
                    <a:pt x="119" y="165"/>
                    <a:pt x="119" y="165"/>
                  </a:cubicBezTo>
                  <a:cubicBezTo>
                    <a:pt x="120" y="165"/>
                    <a:pt x="120" y="165"/>
                    <a:pt x="120" y="165"/>
                  </a:cubicBezTo>
                  <a:cubicBezTo>
                    <a:pt x="121" y="165"/>
                    <a:pt x="121" y="165"/>
                    <a:pt x="121" y="165"/>
                  </a:cubicBezTo>
                  <a:cubicBezTo>
                    <a:pt x="122" y="165"/>
                    <a:pt x="122" y="165"/>
                    <a:pt x="122" y="165"/>
                  </a:cubicBezTo>
                  <a:cubicBezTo>
                    <a:pt x="121" y="165"/>
                    <a:pt x="121" y="165"/>
                    <a:pt x="121" y="165"/>
                  </a:cubicBezTo>
                  <a:cubicBezTo>
                    <a:pt x="121" y="164"/>
                    <a:pt x="121" y="164"/>
                    <a:pt x="121" y="164"/>
                  </a:cubicBezTo>
                  <a:cubicBezTo>
                    <a:pt x="120" y="164"/>
                    <a:pt x="120" y="164"/>
                    <a:pt x="120" y="164"/>
                  </a:cubicBezTo>
                  <a:cubicBezTo>
                    <a:pt x="121" y="163"/>
                    <a:pt x="121" y="163"/>
                    <a:pt x="121" y="163"/>
                  </a:cubicBezTo>
                  <a:cubicBezTo>
                    <a:pt x="120" y="161"/>
                    <a:pt x="120" y="161"/>
                    <a:pt x="120" y="161"/>
                  </a:cubicBezTo>
                  <a:cubicBezTo>
                    <a:pt x="120" y="160"/>
                    <a:pt x="120" y="160"/>
                    <a:pt x="120" y="160"/>
                  </a:cubicBezTo>
                  <a:cubicBezTo>
                    <a:pt x="120" y="159"/>
                    <a:pt x="120" y="159"/>
                    <a:pt x="120" y="159"/>
                  </a:cubicBezTo>
                  <a:cubicBezTo>
                    <a:pt x="120" y="157"/>
                    <a:pt x="120" y="157"/>
                    <a:pt x="120" y="157"/>
                  </a:cubicBezTo>
                  <a:cubicBezTo>
                    <a:pt x="120" y="156"/>
                    <a:pt x="120" y="156"/>
                    <a:pt x="120" y="156"/>
                  </a:cubicBezTo>
                  <a:cubicBezTo>
                    <a:pt x="120" y="156"/>
                    <a:pt x="120" y="156"/>
                    <a:pt x="120" y="156"/>
                  </a:cubicBezTo>
                  <a:cubicBezTo>
                    <a:pt x="121" y="155"/>
                    <a:pt x="121" y="155"/>
                    <a:pt x="121" y="155"/>
                  </a:cubicBezTo>
                  <a:cubicBezTo>
                    <a:pt x="121" y="155"/>
                    <a:pt x="121" y="155"/>
                    <a:pt x="121" y="155"/>
                  </a:cubicBezTo>
                  <a:cubicBezTo>
                    <a:pt x="122" y="155"/>
                    <a:pt x="122" y="155"/>
                    <a:pt x="122" y="155"/>
                  </a:cubicBezTo>
                  <a:cubicBezTo>
                    <a:pt x="123" y="156"/>
                    <a:pt x="123" y="156"/>
                    <a:pt x="123" y="156"/>
                  </a:cubicBezTo>
                  <a:cubicBezTo>
                    <a:pt x="123" y="156"/>
                    <a:pt x="123" y="156"/>
                    <a:pt x="123" y="156"/>
                  </a:cubicBezTo>
                  <a:cubicBezTo>
                    <a:pt x="123" y="156"/>
                    <a:pt x="123" y="156"/>
                    <a:pt x="123" y="156"/>
                  </a:cubicBezTo>
                  <a:cubicBezTo>
                    <a:pt x="124" y="155"/>
                    <a:pt x="124" y="155"/>
                    <a:pt x="124" y="155"/>
                  </a:cubicBezTo>
                  <a:cubicBezTo>
                    <a:pt x="124" y="156"/>
                    <a:pt x="124" y="156"/>
                    <a:pt x="124" y="156"/>
                  </a:cubicBezTo>
                  <a:cubicBezTo>
                    <a:pt x="125" y="157"/>
                    <a:pt x="125" y="157"/>
                    <a:pt x="125" y="157"/>
                  </a:cubicBezTo>
                  <a:cubicBezTo>
                    <a:pt x="126" y="158"/>
                    <a:pt x="126" y="158"/>
                    <a:pt x="126" y="158"/>
                  </a:cubicBezTo>
                  <a:cubicBezTo>
                    <a:pt x="127" y="159"/>
                    <a:pt x="127" y="159"/>
                    <a:pt x="127" y="159"/>
                  </a:cubicBezTo>
                  <a:cubicBezTo>
                    <a:pt x="128" y="158"/>
                    <a:pt x="128" y="158"/>
                    <a:pt x="128" y="158"/>
                  </a:cubicBezTo>
                  <a:cubicBezTo>
                    <a:pt x="129" y="158"/>
                    <a:pt x="129" y="158"/>
                    <a:pt x="129" y="158"/>
                  </a:cubicBezTo>
                  <a:cubicBezTo>
                    <a:pt x="129" y="159"/>
                    <a:pt x="129" y="159"/>
                    <a:pt x="129" y="159"/>
                  </a:cubicBezTo>
                  <a:cubicBezTo>
                    <a:pt x="129" y="158"/>
                    <a:pt x="129" y="158"/>
                    <a:pt x="129" y="158"/>
                  </a:cubicBezTo>
                  <a:cubicBezTo>
                    <a:pt x="130" y="158"/>
                    <a:pt x="130" y="158"/>
                    <a:pt x="130" y="158"/>
                  </a:cubicBezTo>
                  <a:cubicBezTo>
                    <a:pt x="133" y="158"/>
                    <a:pt x="133" y="158"/>
                    <a:pt x="133" y="158"/>
                  </a:cubicBezTo>
                  <a:cubicBezTo>
                    <a:pt x="133" y="158"/>
                    <a:pt x="133" y="158"/>
                    <a:pt x="133" y="158"/>
                  </a:cubicBezTo>
                  <a:cubicBezTo>
                    <a:pt x="134" y="157"/>
                    <a:pt x="134" y="157"/>
                    <a:pt x="134" y="157"/>
                  </a:cubicBezTo>
                  <a:cubicBezTo>
                    <a:pt x="134" y="157"/>
                    <a:pt x="134" y="157"/>
                    <a:pt x="134" y="157"/>
                  </a:cubicBezTo>
                  <a:cubicBezTo>
                    <a:pt x="134" y="157"/>
                    <a:pt x="134" y="157"/>
                    <a:pt x="134" y="157"/>
                  </a:cubicBezTo>
                  <a:cubicBezTo>
                    <a:pt x="135" y="157"/>
                    <a:pt x="135" y="157"/>
                    <a:pt x="135" y="157"/>
                  </a:cubicBezTo>
                  <a:cubicBezTo>
                    <a:pt x="135" y="157"/>
                    <a:pt x="135" y="157"/>
                    <a:pt x="135" y="157"/>
                  </a:cubicBezTo>
                  <a:cubicBezTo>
                    <a:pt x="136" y="157"/>
                    <a:pt x="136" y="157"/>
                    <a:pt x="136" y="157"/>
                  </a:cubicBezTo>
                  <a:cubicBezTo>
                    <a:pt x="136" y="158"/>
                    <a:pt x="136" y="158"/>
                    <a:pt x="136" y="158"/>
                  </a:cubicBezTo>
                  <a:cubicBezTo>
                    <a:pt x="136" y="160"/>
                    <a:pt x="136" y="160"/>
                    <a:pt x="136" y="160"/>
                  </a:cubicBezTo>
                  <a:cubicBezTo>
                    <a:pt x="135" y="161"/>
                    <a:pt x="135" y="161"/>
                    <a:pt x="135" y="161"/>
                  </a:cubicBezTo>
                  <a:cubicBezTo>
                    <a:pt x="135" y="163"/>
                    <a:pt x="135" y="163"/>
                    <a:pt x="135" y="163"/>
                  </a:cubicBezTo>
                  <a:cubicBezTo>
                    <a:pt x="134" y="163"/>
                    <a:pt x="134" y="163"/>
                    <a:pt x="134" y="163"/>
                  </a:cubicBezTo>
                  <a:cubicBezTo>
                    <a:pt x="134" y="164"/>
                    <a:pt x="134" y="164"/>
                    <a:pt x="134" y="164"/>
                  </a:cubicBezTo>
                  <a:cubicBezTo>
                    <a:pt x="134" y="165"/>
                    <a:pt x="134" y="165"/>
                    <a:pt x="134" y="165"/>
                  </a:cubicBezTo>
                  <a:cubicBezTo>
                    <a:pt x="134" y="165"/>
                    <a:pt x="134" y="165"/>
                    <a:pt x="134" y="165"/>
                  </a:cubicBezTo>
                  <a:cubicBezTo>
                    <a:pt x="134" y="166"/>
                    <a:pt x="134" y="166"/>
                    <a:pt x="134" y="166"/>
                  </a:cubicBezTo>
                  <a:cubicBezTo>
                    <a:pt x="134" y="166"/>
                    <a:pt x="134" y="166"/>
                    <a:pt x="134" y="166"/>
                  </a:cubicBezTo>
                  <a:cubicBezTo>
                    <a:pt x="133" y="165"/>
                    <a:pt x="133" y="165"/>
                    <a:pt x="133" y="165"/>
                  </a:cubicBezTo>
                  <a:cubicBezTo>
                    <a:pt x="133" y="165"/>
                    <a:pt x="133" y="165"/>
                    <a:pt x="133" y="165"/>
                  </a:cubicBezTo>
                  <a:cubicBezTo>
                    <a:pt x="132" y="166"/>
                    <a:pt x="132" y="166"/>
                    <a:pt x="132" y="166"/>
                  </a:cubicBezTo>
                  <a:cubicBezTo>
                    <a:pt x="132" y="167"/>
                    <a:pt x="132" y="167"/>
                    <a:pt x="132" y="167"/>
                  </a:cubicBezTo>
                  <a:cubicBezTo>
                    <a:pt x="132" y="168"/>
                    <a:pt x="132" y="168"/>
                    <a:pt x="132" y="168"/>
                  </a:cubicBezTo>
                  <a:cubicBezTo>
                    <a:pt x="131" y="168"/>
                    <a:pt x="131" y="168"/>
                    <a:pt x="131" y="168"/>
                  </a:cubicBezTo>
                  <a:cubicBezTo>
                    <a:pt x="131" y="169"/>
                    <a:pt x="131" y="169"/>
                    <a:pt x="131" y="169"/>
                  </a:cubicBezTo>
                  <a:cubicBezTo>
                    <a:pt x="130" y="169"/>
                    <a:pt x="130" y="169"/>
                    <a:pt x="130" y="169"/>
                  </a:cubicBezTo>
                  <a:cubicBezTo>
                    <a:pt x="131" y="170"/>
                    <a:pt x="131" y="170"/>
                    <a:pt x="131" y="170"/>
                  </a:cubicBezTo>
                  <a:cubicBezTo>
                    <a:pt x="131" y="170"/>
                    <a:pt x="131" y="170"/>
                    <a:pt x="131" y="170"/>
                  </a:cubicBezTo>
                  <a:cubicBezTo>
                    <a:pt x="130" y="172"/>
                    <a:pt x="130" y="172"/>
                    <a:pt x="130" y="172"/>
                  </a:cubicBezTo>
                  <a:cubicBezTo>
                    <a:pt x="130" y="172"/>
                    <a:pt x="130" y="172"/>
                    <a:pt x="130" y="172"/>
                  </a:cubicBezTo>
                  <a:cubicBezTo>
                    <a:pt x="129" y="172"/>
                    <a:pt x="129" y="172"/>
                    <a:pt x="129" y="172"/>
                  </a:cubicBezTo>
                  <a:cubicBezTo>
                    <a:pt x="129" y="171"/>
                    <a:pt x="129" y="171"/>
                    <a:pt x="129" y="171"/>
                  </a:cubicBezTo>
                  <a:cubicBezTo>
                    <a:pt x="130" y="171"/>
                    <a:pt x="130" y="171"/>
                    <a:pt x="130" y="171"/>
                  </a:cubicBezTo>
                  <a:cubicBezTo>
                    <a:pt x="130" y="170"/>
                    <a:pt x="130" y="170"/>
                    <a:pt x="130" y="170"/>
                  </a:cubicBezTo>
                  <a:cubicBezTo>
                    <a:pt x="130" y="170"/>
                    <a:pt x="130" y="170"/>
                    <a:pt x="130" y="170"/>
                  </a:cubicBezTo>
                  <a:cubicBezTo>
                    <a:pt x="129" y="170"/>
                    <a:pt x="129" y="170"/>
                    <a:pt x="129" y="170"/>
                  </a:cubicBezTo>
                  <a:cubicBezTo>
                    <a:pt x="128" y="171"/>
                    <a:pt x="128" y="171"/>
                    <a:pt x="128" y="171"/>
                  </a:cubicBezTo>
                  <a:cubicBezTo>
                    <a:pt x="128" y="171"/>
                    <a:pt x="128" y="171"/>
                    <a:pt x="128" y="171"/>
                  </a:cubicBezTo>
                  <a:cubicBezTo>
                    <a:pt x="128" y="170"/>
                    <a:pt x="128" y="170"/>
                    <a:pt x="128" y="170"/>
                  </a:cubicBezTo>
                  <a:cubicBezTo>
                    <a:pt x="127" y="171"/>
                    <a:pt x="127" y="171"/>
                    <a:pt x="127" y="171"/>
                  </a:cubicBezTo>
                  <a:cubicBezTo>
                    <a:pt x="127" y="171"/>
                    <a:pt x="127" y="171"/>
                    <a:pt x="127" y="171"/>
                  </a:cubicBezTo>
                  <a:cubicBezTo>
                    <a:pt x="126" y="172"/>
                    <a:pt x="126" y="172"/>
                    <a:pt x="126" y="172"/>
                  </a:cubicBezTo>
                  <a:cubicBezTo>
                    <a:pt x="126" y="171"/>
                    <a:pt x="126" y="171"/>
                    <a:pt x="126" y="171"/>
                  </a:cubicBezTo>
                  <a:cubicBezTo>
                    <a:pt x="125" y="172"/>
                    <a:pt x="125" y="172"/>
                    <a:pt x="125" y="172"/>
                  </a:cubicBezTo>
                  <a:cubicBezTo>
                    <a:pt x="125" y="173"/>
                    <a:pt x="125" y="173"/>
                    <a:pt x="125" y="173"/>
                  </a:cubicBezTo>
                  <a:cubicBezTo>
                    <a:pt x="124" y="174"/>
                    <a:pt x="124" y="174"/>
                    <a:pt x="124" y="174"/>
                  </a:cubicBezTo>
                  <a:cubicBezTo>
                    <a:pt x="124" y="174"/>
                    <a:pt x="124" y="174"/>
                    <a:pt x="124" y="174"/>
                  </a:cubicBezTo>
                  <a:cubicBezTo>
                    <a:pt x="123" y="174"/>
                    <a:pt x="123" y="174"/>
                    <a:pt x="123" y="174"/>
                  </a:cubicBezTo>
                  <a:cubicBezTo>
                    <a:pt x="123" y="173"/>
                    <a:pt x="123" y="173"/>
                    <a:pt x="123" y="173"/>
                  </a:cubicBezTo>
                  <a:cubicBezTo>
                    <a:pt x="123" y="174"/>
                    <a:pt x="123" y="174"/>
                    <a:pt x="123" y="174"/>
                  </a:cubicBezTo>
                  <a:cubicBezTo>
                    <a:pt x="122" y="173"/>
                    <a:pt x="122" y="173"/>
                    <a:pt x="122" y="173"/>
                  </a:cubicBezTo>
                  <a:cubicBezTo>
                    <a:pt x="121" y="173"/>
                    <a:pt x="121" y="173"/>
                    <a:pt x="121" y="173"/>
                  </a:cubicBezTo>
                  <a:cubicBezTo>
                    <a:pt x="121" y="173"/>
                    <a:pt x="121" y="173"/>
                    <a:pt x="121" y="173"/>
                  </a:cubicBezTo>
                  <a:close/>
                  <a:moveTo>
                    <a:pt x="2" y="110"/>
                  </a:moveTo>
                  <a:cubicBezTo>
                    <a:pt x="3" y="111"/>
                    <a:pt x="3" y="111"/>
                    <a:pt x="3" y="111"/>
                  </a:cubicBezTo>
                  <a:cubicBezTo>
                    <a:pt x="4" y="111"/>
                    <a:pt x="4" y="111"/>
                    <a:pt x="4" y="111"/>
                  </a:cubicBezTo>
                  <a:cubicBezTo>
                    <a:pt x="6" y="113"/>
                    <a:pt x="6" y="113"/>
                    <a:pt x="6" y="113"/>
                  </a:cubicBezTo>
                  <a:cubicBezTo>
                    <a:pt x="6" y="113"/>
                    <a:pt x="6" y="113"/>
                    <a:pt x="6" y="113"/>
                  </a:cubicBezTo>
                  <a:cubicBezTo>
                    <a:pt x="6" y="114"/>
                    <a:pt x="6" y="114"/>
                    <a:pt x="6" y="114"/>
                  </a:cubicBezTo>
                  <a:cubicBezTo>
                    <a:pt x="7" y="114"/>
                    <a:pt x="7" y="114"/>
                    <a:pt x="7" y="114"/>
                  </a:cubicBezTo>
                  <a:cubicBezTo>
                    <a:pt x="7" y="114"/>
                    <a:pt x="7" y="114"/>
                    <a:pt x="7" y="114"/>
                  </a:cubicBezTo>
                  <a:cubicBezTo>
                    <a:pt x="9" y="114"/>
                    <a:pt x="9" y="114"/>
                    <a:pt x="9" y="114"/>
                  </a:cubicBezTo>
                  <a:cubicBezTo>
                    <a:pt x="9" y="114"/>
                    <a:pt x="9" y="114"/>
                    <a:pt x="9" y="114"/>
                  </a:cubicBezTo>
                  <a:cubicBezTo>
                    <a:pt x="9" y="115"/>
                    <a:pt x="9" y="115"/>
                    <a:pt x="9" y="115"/>
                  </a:cubicBezTo>
                  <a:cubicBezTo>
                    <a:pt x="10" y="115"/>
                    <a:pt x="10" y="115"/>
                    <a:pt x="10" y="115"/>
                  </a:cubicBezTo>
                  <a:cubicBezTo>
                    <a:pt x="11" y="115"/>
                    <a:pt x="11" y="115"/>
                    <a:pt x="11" y="115"/>
                  </a:cubicBezTo>
                  <a:cubicBezTo>
                    <a:pt x="12" y="115"/>
                    <a:pt x="12" y="115"/>
                    <a:pt x="12" y="115"/>
                  </a:cubicBezTo>
                  <a:cubicBezTo>
                    <a:pt x="12" y="115"/>
                    <a:pt x="12" y="115"/>
                    <a:pt x="12" y="115"/>
                  </a:cubicBezTo>
                  <a:cubicBezTo>
                    <a:pt x="13" y="115"/>
                    <a:pt x="13" y="115"/>
                    <a:pt x="13" y="115"/>
                  </a:cubicBezTo>
                  <a:cubicBezTo>
                    <a:pt x="14" y="115"/>
                    <a:pt x="14" y="115"/>
                    <a:pt x="14" y="115"/>
                  </a:cubicBezTo>
                  <a:cubicBezTo>
                    <a:pt x="15" y="115"/>
                    <a:pt x="15" y="115"/>
                    <a:pt x="15" y="115"/>
                  </a:cubicBezTo>
                  <a:cubicBezTo>
                    <a:pt x="15" y="114"/>
                    <a:pt x="15" y="114"/>
                    <a:pt x="15" y="114"/>
                  </a:cubicBezTo>
                  <a:cubicBezTo>
                    <a:pt x="16" y="114"/>
                    <a:pt x="16" y="114"/>
                    <a:pt x="16" y="114"/>
                  </a:cubicBezTo>
                  <a:cubicBezTo>
                    <a:pt x="16" y="113"/>
                    <a:pt x="16" y="113"/>
                    <a:pt x="16" y="113"/>
                  </a:cubicBezTo>
                  <a:cubicBezTo>
                    <a:pt x="18" y="113"/>
                    <a:pt x="18" y="113"/>
                    <a:pt x="18" y="113"/>
                  </a:cubicBezTo>
                  <a:cubicBezTo>
                    <a:pt x="18" y="113"/>
                    <a:pt x="18" y="113"/>
                    <a:pt x="18" y="113"/>
                  </a:cubicBezTo>
                  <a:cubicBezTo>
                    <a:pt x="19" y="112"/>
                    <a:pt x="19" y="112"/>
                    <a:pt x="19" y="112"/>
                  </a:cubicBezTo>
                  <a:cubicBezTo>
                    <a:pt x="19" y="112"/>
                    <a:pt x="19" y="112"/>
                    <a:pt x="19" y="112"/>
                  </a:cubicBezTo>
                  <a:cubicBezTo>
                    <a:pt x="20" y="113"/>
                    <a:pt x="20" y="113"/>
                    <a:pt x="20" y="113"/>
                  </a:cubicBezTo>
                  <a:cubicBezTo>
                    <a:pt x="21" y="112"/>
                    <a:pt x="21" y="112"/>
                    <a:pt x="21" y="112"/>
                  </a:cubicBezTo>
                  <a:cubicBezTo>
                    <a:pt x="21" y="112"/>
                    <a:pt x="21" y="112"/>
                    <a:pt x="21" y="112"/>
                  </a:cubicBezTo>
                  <a:cubicBezTo>
                    <a:pt x="21" y="112"/>
                    <a:pt x="21" y="112"/>
                    <a:pt x="21" y="112"/>
                  </a:cubicBezTo>
                  <a:cubicBezTo>
                    <a:pt x="22" y="111"/>
                    <a:pt x="22" y="111"/>
                    <a:pt x="22" y="111"/>
                  </a:cubicBezTo>
                  <a:cubicBezTo>
                    <a:pt x="24" y="109"/>
                    <a:pt x="24" y="109"/>
                    <a:pt x="24" y="109"/>
                  </a:cubicBezTo>
                  <a:cubicBezTo>
                    <a:pt x="25" y="110"/>
                    <a:pt x="25" y="110"/>
                    <a:pt x="25" y="110"/>
                  </a:cubicBezTo>
                  <a:cubicBezTo>
                    <a:pt x="26" y="110"/>
                    <a:pt x="26" y="110"/>
                    <a:pt x="26" y="110"/>
                  </a:cubicBezTo>
                  <a:cubicBezTo>
                    <a:pt x="26" y="109"/>
                    <a:pt x="26" y="109"/>
                    <a:pt x="26" y="109"/>
                  </a:cubicBezTo>
                  <a:cubicBezTo>
                    <a:pt x="29" y="109"/>
                    <a:pt x="29" y="109"/>
                    <a:pt x="29" y="109"/>
                  </a:cubicBezTo>
                  <a:cubicBezTo>
                    <a:pt x="29" y="109"/>
                    <a:pt x="29" y="109"/>
                    <a:pt x="29" y="109"/>
                  </a:cubicBezTo>
                  <a:cubicBezTo>
                    <a:pt x="31" y="109"/>
                    <a:pt x="31" y="109"/>
                    <a:pt x="31" y="109"/>
                  </a:cubicBezTo>
                  <a:cubicBezTo>
                    <a:pt x="31" y="109"/>
                    <a:pt x="31" y="109"/>
                    <a:pt x="31" y="109"/>
                  </a:cubicBezTo>
                  <a:cubicBezTo>
                    <a:pt x="32" y="109"/>
                    <a:pt x="32" y="109"/>
                    <a:pt x="32" y="109"/>
                  </a:cubicBezTo>
                  <a:cubicBezTo>
                    <a:pt x="33" y="109"/>
                    <a:pt x="33" y="109"/>
                    <a:pt x="33" y="109"/>
                  </a:cubicBezTo>
                  <a:cubicBezTo>
                    <a:pt x="33" y="110"/>
                    <a:pt x="33" y="110"/>
                    <a:pt x="33" y="110"/>
                  </a:cubicBezTo>
                  <a:cubicBezTo>
                    <a:pt x="34" y="110"/>
                    <a:pt x="34" y="110"/>
                    <a:pt x="34" y="110"/>
                  </a:cubicBezTo>
                  <a:cubicBezTo>
                    <a:pt x="34" y="110"/>
                    <a:pt x="34" y="110"/>
                    <a:pt x="34" y="110"/>
                  </a:cubicBezTo>
                  <a:cubicBezTo>
                    <a:pt x="35" y="110"/>
                    <a:pt x="35" y="110"/>
                    <a:pt x="35" y="110"/>
                  </a:cubicBezTo>
                  <a:cubicBezTo>
                    <a:pt x="35" y="110"/>
                    <a:pt x="35" y="110"/>
                    <a:pt x="35" y="110"/>
                  </a:cubicBezTo>
                  <a:cubicBezTo>
                    <a:pt x="37" y="110"/>
                    <a:pt x="37" y="110"/>
                    <a:pt x="37" y="110"/>
                  </a:cubicBezTo>
                  <a:cubicBezTo>
                    <a:pt x="37" y="110"/>
                    <a:pt x="37" y="110"/>
                    <a:pt x="37" y="110"/>
                  </a:cubicBezTo>
                  <a:cubicBezTo>
                    <a:pt x="37" y="110"/>
                    <a:pt x="37" y="110"/>
                    <a:pt x="37" y="110"/>
                  </a:cubicBezTo>
                  <a:cubicBezTo>
                    <a:pt x="38" y="110"/>
                    <a:pt x="38" y="110"/>
                    <a:pt x="38" y="110"/>
                  </a:cubicBezTo>
                  <a:cubicBezTo>
                    <a:pt x="39" y="110"/>
                    <a:pt x="39" y="110"/>
                    <a:pt x="39" y="110"/>
                  </a:cubicBezTo>
                  <a:cubicBezTo>
                    <a:pt x="40" y="109"/>
                    <a:pt x="40" y="109"/>
                    <a:pt x="40" y="109"/>
                  </a:cubicBezTo>
                  <a:cubicBezTo>
                    <a:pt x="41" y="108"/>
                    <a:pt x="41" y="108"/>
                    <a:pt x="41" y="108"/>
                  </a:cubicBezTo>
                  <a:cubicBezTo>
                    <a:pt x="41" y="108"/>
                    <a:pt x="41" y="108"/>
                    <a:pt x="41" y="108"/>
                  </a:cubicBezTo>
                  <a:cubicBezTo>
                    <a:pt x="42" y="107"/>
                    <a:pt x="42" y="107"/>
                    <a:pt x="42" y="107"/>
                  </a:cubicBezTo>
                  <a:cubicBezTo>
                    <a:pt x="43" y="106"/>
                    <a:pt x="43" y="106"/>
                    <a:pt x="43" y="106"/>
                  </a:cubicBezTo>
                  <a:cubicBezTo>
                    <a:pt x="44" y="105"/>
                    <a:pt x="44" y="105"/>
                    <a:pt x="44" y="105"/>
                  </a:cubicBezTo>
                  <a:cubicBezTo>
                    <a:pt x="45" y="105"/>
                    <a:pt x="45" y="105"/>
                    <a:pt x="45" y="105"/>
                  </a:cubicBezTo>
                  <a:cubicBezTo>
                    <a:pt x="46" y="105"/>
                    <a:pt x="46" y="105"/>
                    <a:pt x="46" y="105"/>
                  </a:cubicBezTo>
                  <a:cubicBezTo>
                    <a:pt x="47" y="104"/>
                    <a:pt x="47" y="104"/>
                    <a:pt x="47" y="104"/>
                  </a:cubicBezTo>
                  <a:cubicBezTo>
                    <a:pt x="50" y="103"/>
                    <a:pt x="50" y="103"/>
                    <a:pt x="50" y="103"/>
                  </a:cubicBezTo>
                  <a:cubicBezTo>
                    <a:pt x="51" y="102"/>
                    <a:pt x="51" y="102"/>
                    <a:pt x="51" y="102"/>
                  </a:cubicBezTo>
                  <a:cubicBezTo>
                    <a:pt x="52" y="102"/>
                    <a:pt x="52" y="102"/>
                    <a:pt x="52" y="102"/>
                  </a:cubicBezTo>
                  <a:cubicBezTo>
                    <a:pt x="53" y="102"/>
                    <a:pt x="53" y="102"/>
                    <a:pt x="53" y="102"/>
                  </a:cubicBezTo>
                  <a:cubicBezTo>
                    <a:pt x="53" y="102"/>
                    <a:pt x="53" y="102"/>
                    <a:pt x="53" y="102"/>
                  </a:cubicBezTo>
                  <a:cubicBezTo>
                    <a:pt x="55" y="102"/>
                    <a:pt x="55" y="102"/>
                    <a:pt x="55" y="102"/>
                  </a:cubicBezTo>
                  <a:cubicBezTo>
                    <a:pt x="56" y="102"/>
                    <a:pt x="56" y="102"/>
                    <a:pt x="56" y="102"/>
                  </a:cubicBezTo>
                  <a:cubicBezTo>
                    <a:pt x="57" y="102"/>
                    <a:pt x="57" y="102"/>
                    <a:pt x="57" y="102"/>
                  </a:cubicBezTo>
                  <a:cubicBezTo>
                    <a:pt x="58" y="102"/>
                    <a:pt x="58" y="102"/>
                    <a:pt x="58" y="102"/>
                  </a:cubicBezTo>
                  <a:cubicBezTo>
                    <a:pt x="61" y="101"/>
                    <a:pt x="61" y="101"/>
                    <a:pt x="61" y="101"/>
                  </a:cubicBezTo>
                  <a:cubicBezTo>
                    <a:pt x="62" y="101"/>
                    <a:pt x="62" y="101"/>
                    <a:pt x="62" y="101"/>
                  </a:cubicBezTo>
                  <a:cubicBezTo>
                    <a:pt x="63" y="100"/>
                    <a:pt x="63" y="100"/>
                    <a:pt x="63" y="100"/>
                  </a:cubicBezTo>
                  <a:cubicBezTo>
                    <a:pt x="64" y="100"/>
                    <a:pt x="64" y="100"/>
                    <a:pt x="64" y="100"/>
                  </a:cubicBezTo>
                  <a:cubicBezTo>
                    <a:pt x="65" y="99"/>
                    <a:pt x="65" y="99"/>
                    <a:pt x="65" y="99"/>
                  </a:cubicBezTo>
                  <a:cubicBezTo>
                    <a:pt x="67" y="99"/>
                    <a:pt x="67" y="99"/>
                    <a:pt x="67" y="99"/>
                  </a:cubicBezTo>
                  <a:cubicBezTo>
                    <a:pt x="72" y="99"/>
                    <a:pt x="72" y="99"/>
                    <a:pt x="72" y="99"/>
                  </a:cubicBezTo>
                  <a:cubicBezTo>
                    <a:pt x="74" y="99"/>
                    <a:pt x="74" y="99"/>
                    <a:pt x="74" y="99"/>
                  </a:cubicBezTo>
                  <a:cubicBezTo>
                    <a:pt x="75" y="99"/>
                    <a:pt x="75" y="99"/>
                    <a:pt x="75" y="99"/>
                  </a:cubicBezTo>
                  <a:cubicBezTo>
                    <a:pt x="76" y="99"/>
                    <a:pt x="76" y="99"/>
                    <a:pt x="76" y="99"/>
                  </a:cubicBezTo>
                  <a:cubicBezTo>
                    <a:pt x="77" y="99"/>
                    <a:pt x="77" y="99"/>
                    <a:pt x="77" y="99"/>
                  </a:cubicBezTo>
                  <a:cubicBezTo>
                    <a:pt x="78" y="100"/>
                    <a:pt x="78" y="100"/>
                    <a:pt x="78" y="100"/>
                  </a:cubicBezTo>
                  <a:cubicBezTo>
                    <a:pt x="79" y="102"/>
                    <a:pt x="79" y="102"/>
                    <a:pt x="79" y="102"/>
                  </a:cubicBezTo>
                  <a:cubicBezTo>
                    <a:pt x="80" y="102"/>
                    <a:pt x="80" y="102"/>
                    <a:pt x="80" y="102"/>
                  </a:cubicBezTo>
                  <a:cubicBezTo>
                    <a:pt x="81" y="102"/>
                    <a:pt x="81" y="102"/>
                    <a:pt x="81" y="102"/>
                  </a:cubicBezTo>
                  <a:cubicBezTo>
                    <a:pt x="81" y="101"/>
                    <a:pt x="81" y="101"/>
                    <a:pt x="81" y="101"/>
                  </a:cubicBezTo>
                  <a:cubicBezTo>
                    <a:pt x="82" y="102"/>
                    <a:pt x="82" y="102"/>
                    <a:pt x="82" y="102"/>
                  </a:cubicBezTo>
                  <a:cubicBezTo>
                    <a:pt x="82" y="102"/>
                    <a:pt x="82" y="102"/>
                    <a:pt x="82" y="102"/>
                  </a:cubicBezTo>
                  <a:cubicBezTo>
                    <a:pt x="83" y="102"/>
                    <a:pt x="83" y="102"/>
                    <a:pt x="83" y="102"/>
                  </a:cubicBezTo>
                  <a:cubicBezTo>
                    <a:pt x="84" y="103"/>
                    <a:pt x="84" y="103"/>
                    <a:pt x="84" y="103"/>
                  </a:cubicBezTo>
                  <a:cubicBezTo>
                    <a:pt x="85" y="103"/>
                    <a:pt x="85" y="103"/>
                    <a:pt x="85" y="103"/>
                  </a:cubicBezTo>
                  <a:cubicBezTo>
                    <a:pt x="86" y="103"/>
                    <a:pt x="86" y="103"/>
                    <a:pt x="86" y="103"/>
                  </a:cubicBezTo>
                  <a:cubicBezTo>
                    <a:pt x="88" y="104"/>
                    <a:pt x="88" y="104"/>
                    <a:pt x="88" y="104"/>
                  </a:cubicBezTo>
                  <a:cubicBezTo>
                    <a:pt x="87" y="105"/>
                    <a:pt x="87" y="105"/>
                    <a:pt x="87" y="105"/>
                  </a:cubicBezTo>
                  <a:cubicBezTo>
                    <a:pt x="88" y="105"/>
                    <a:pt x="88" y="105"/>
                    <a:pt x="88" y="105"/>
                  </a:cubicBezTo>
                  <a:cubicBezTo>
                    <a:pt x="89" y="105"/>
                    <a:pt x="89" y="105"/>
                    <a:pt x="89" y="105"/>
                  </a:cubicBezTo>
                  <a:cubicBezTo>
                    <a:pt x="88" y="106"/>
                    <a:pt x="88" y="106"/>
                    <a:pt x="88" y="106"/>
                  </a:cubicBezTo>
                  <a:cubicBezTo>
                    <a:pt x="88" y="106"/>
                    <a:pt x="88" y="106"/>
                    <a:pt x="88" y="106"/>
                  </a:cubicBezTo>
                  <a:cubicBezTo>
                    <a:pt x="88" y="107"/>
                    <a:pt x="88" y="107"/>
                    <a:pt x="88" y="107"/>
                  </a:cubicBezTo>
                  <a:cubicBezTo>
                    <a:pt x="88" y="108"/>
                    <a:pt x="88" y="108"/>
                    <a:pt x="88" y="108"/>
                  </a:cubicBezTo>
                  <a:cubicBezTo>
                    <a:pt x="89" y="108"/>
                    <a:pt x="89" y="108"/>
                    <a:pt x="89" y="108"/>
                  </a:cubicBezTo>
                  <a:cubicBezTo>
                    <a:pt x="90" y="109"/>
                    <a:pt x="90" y="109"/>
                    <a:pt x="90" y="109"/>
                  </a:cubicBezTo>
                  <a:cubicBezTo>
                    <a:pt x="90" y="110"/>
                    <a:pt x="90" y="110"/>
                    <a:pt x="90" y="110"/>
                  </a:cubicBezTo>
                  <a:cubicBezTo>
                    <a:pt x="90" y="111"/>
                    <a:pt x="90" y="111"/>
                    <a:pt x="90" y="111"/>
                  </a:cubicBezTo>
                  <a:cubicBezTo>
                    <a:pt x="91" y="113"/>
                    <a:pt x="91" y="113"/>
                    <a:pt x="91" y="113"/>
                  </a:cubicBezTo>
                  <a:cubicBezTo>
                    <a:pt x="91" y="114"/>
                    <a:pt x="91" y="114"/>
                    <a:pt x="91" y="114"/>
                  </a:cubicBezTo>
                  <a:cubicBezTo>
                    <a:pt x="91" y="114"/>
                    <a:pt x="91" y="114"/>
                    <a:pt x="91" y="114"/>
                  </a:cubicBezTo>
                  <a:cubicBezTo>
                    <a:pt x="91" y="115"/>
                    <a:pt x="91" y="115"/>
                    <a:pt x="91" y="115"/>
                  </a:cubicBezTo>
                  <a:cubicBezTo>
                    <a:pt x="91" y="116"/>
                    <a:pt x="91" y="116"/>
                    <a:pt x="91" y="116"/>
                  </a:cubicBezTo>
                  <a:cubicBezTo>
                    <a:pt x="90" y="116"/>
                    <a:pt x="90" y="116"/>
                    <a:pt x="90" y="116"/>
                  </a:cubicBezTo>
                  <a:cubicBezTo>
                    <a:pt x="90" y="116"/>
                    <a:pt x="90" y="116"/>
                    <a:pt x="90" y="116"/>
                  </a:cubicBezTo>
                  <a:cubicBezTo>
                    <a:pt x="91" y="117"/>
                    <a:pt x="91" y="117"/>
                    <a:pt x="91" y="117"/>
                  </a:cubicBezTo>
                  <a:cubicBezTo>
                    <a:pt x="91" y="117"/>
                    <a:pt x="91" y="117"/>
                    <a:pt x="91" y="117"/>
                  </a:cubicBezTo>
                  <a:cubicBezTo>
                    <a:pt x="92" y="118"/>
                    <a:pt x="92" y="118"/>
                    <a:pt x="92" y="118"/>
                  </a:cubicBezTo>
                  <a:cubicBezTo>
                    <a:pt x="92" y="118"/>
                    <a:pt x="92" y="118"/>
                    <a:pt x="92" y="118"/>
                  </a:cubicBezTo>
                  <a:cubicBezTo>
                    <a:pt x="93" y="118"/>
                    <a:pt x="93" y="118"/>
                    <a:pt x="93" y="118"/>
                  </a:cubicBezTo>
                  <a:cubicBezTo>
                    <a:pt x="93" y="117"/>
                    <a:pt x="93" y="117"/>
                    <a:pt x="93" y="117"/>
                  </a:cubicBezTo>
                  <a:cubicBezTo>
                    <a:pt x="93" y="117"/>
                    <a:pt x="93" y="117"/>
                    <a:pt x="93" y="117"/>
                  </a:cubicBezTo>
                  <a:cubicBezTo>
                    <a:pt x="93" y="116"/>
                    <a:pt x="93" y="116"/>
                    <a:pt x="93" y="116"/>
                  </a:cubicBezTo>
                  <a:cubicBezTo>
                    <a:pt x="94" y="116"/>
                    <a:pt x="94" y="116"/>
                    <a:pt x="94" y="116"/>
                  </a:cubicBezTo>
                  <a:cubicBezTo>
                    <a:pt x="94" y="115"/>
                    <a:pt x="94" y="115"/>
                    <a:pt x="94" y="115"/>
                  </a:cubicBezTo>
                  <a:cubicBezTo>
                    <a:pt x="95" y="115"/>
                    <a:pt x="95" y="115"/>
                    <a:pt x="95" y="115"/>
                  </a:cubicBezTo>
                  <a:cubicBezTo>
                    <a:pt x="95" y="114"/>
                    <a:pt x="95" y="114"/>
                    <a:pt x="95" y="114"/>
                  </a:cubicBezTo>
                  <a:cubicBezTo>
                    <a:pt x="96" y="114"/>
                    <a:pt x="96" y="114"/>
                    <a:pt x="96" y="114"/>
                  </a:cubicBezTo>
                  <a:cubicBezTo>
                    <a:pt x="97" y="113"/>
                    <a:pt x="97" y="113"/>
                    <a:pt x="97" y="113"/>
                  </a:cubicBezTo>
                  <a:cubicBezTo>
                    <a:pt x="98" y="112"/>
                    <a:pt x="98" y="112"/>
                    <a:pt x="98" y="112"/>
                  </a:cubicBezTo>
                  <a:cubicBezTo>
                    <a:pt x="99" y="111"/>
                    <a:pt x="99" y="111"/>
                    <a:pt x="99" y="111"/>
                  </a:cubicBezTo>
                  <a:cubicBezTo>
                    <a:pt x="99" y="111"/>
                    <a:pt x="99" y="111"/>
                    <a:pt x="99" y="111"/>
                  </a:cubicBezTo>
                  <a:cubicBezTo>
                    <a:pt x="100" y="111"/>
                    <a:pt x="100" y="111"/>
                    <a:pt x="100" y="111"/>
                  </a:cubicBezTo>
                  <a:cubicBezTo>
                    <a:pt x="101" y="110"/>
                    <a:pt x="101" y="110"/>
                    <a:pt x="101" y="110"/>
                  </a:cubicBezTo>
                  <a:cubicBezTo>
                    <a:pt x="102" y="108"/>
                    <a:pt x="102" y="108"/>
                    <a:pt x="102" y="108"/>
                  </a:cubicBezTo>
                  <a:cubicBezTo>
                    <a:pt x="103" y="108"/>
                    <a:pt x="103" y="108"/>
                    <a:pt x="103" y="108"/>
                  </a:cubicBezTo>
                  <a:cubicBezTo>
                    <a:pt x="104" y="107"/>
                    <a:pt x="104" y="107"/>
                    <a:pt x="104" y="107"/>
                  </a:cubicBezTo>
                  <a:cubicBezTo>
                    <a:pt x="103" y="106"/>
                    <a:pt x="103" y="106"/>
                    <a:pt x="103" y="106"/>
                  </a:cubicBezTo>
                  <a:cubicBezTo>
                    <a:pt x="104" y="105"/>
                    <a:pt x="104" y="105"/>
                    <a:pt x="104" y="105"/>
                  </a:cubicBezTo>
                  <a:cubicBezTo>
                    <a:pt x="104" y="106"/>
                    <a:pt x="104" y="106"/>
                    <a:pt x="104" y="106"/>
                  </a:cubicBezTo>
                  <a:cubicBezTo>
                    <a:pt x="104" y="107"/>
                    <a:pt x="104" y="107"/>
                    <a:pt x="104" y="107"/>
                  </a:cubicBezTo>
                  <a:cubicBezTo>
                    <a:pt x="104" y="108"/>
                    <a:pt x="104" y="108"/>
                    <a:pt x="104" y="108"/>
                  </a:cubicBezTo>
                  <a:cubicBezTo>
                    <a:pt x="104" y="109"/>
                    <a:pt x="104" y="109"/>
                    <a:pt x="104" y="109"/>
                  </a:cubicBezTo>
                  <a:cubicBezTo>
                    <a:pt x="103" y="111"/>
                    <a:pt x="103" y="111"/>
                    <a:pt x="103" y="111"/>
                  </a:cubicBezTo>
                  <a:cubicBezTo>
                    <a:pt x="102" y="112"/>
                    <a:pt x="102" y="112"/>
                    <a:pt x="102" y="112"/>
                  </a:cubicBezTo>
                  <a:cubicBezTo>
                    <a:pt x="101" y="113"/>
                    <a:pt x="101" y="113"/>
                    <a:pt x="101" y="113"/>
                  </a:cubicBezTo>
                  <a:cubicBezTo>
                    <a:pt x="101" y="114"/>
                    <a:pt x="101" y="114"/>
                    <a:pt x="101" y="114"/>
                  </a:cubicBezTo>
                  <a:cubicBezTo>
                    <a:pt x="101" y="115"/>
                    <a:pt x="101" y="115"/>
                    <a:pt x="101" y="115"/>
                  </a:cubicBezTo>
                  <a:cubicBezTo>
                    <a:pt x="100" y="116"/>
                    <a:pt x="100" y="116"/>
                    <a:pt x="100" y="116"/>
                  </a:cubicBezTo>
                  <a:cubicBezTo>
                    <a:pt x="100" y="116"/>
                    <a:pt x="100" y="116"/>
                    <a:pt x="100" y="116"/>
                  </a:cubicBezTo>
                  <a:cubicBezTo>
                    <a:pt x="99" y="118"/>
                    <a:pt x="99" y="118"/>
                    <a:pt x="99" y="118"/>
                  </a:cubicBezTo>
                  <a:cubicBezTo>
                    <a:pt x="97" y="118"/>
                    <a:pt x="97" y="118"/>
                    <a:pt x="97" y="118"/>
                  </a:cubicBezTo>
                  <a:cubicBezTo>
                    <a:pt x="97" y="119"/>
                    <a:pt x="97" y="119"/>
                    <a:pt x="97" y="119"/>
                  </a:cubicBezTo>
                  <a:cubicBezTo>
                    <a:pt x="96" y="120"/>
                    <a:pt x="96" y="120"/>
                    <a:pt x="96" y="120"/>
                  </a:cubicBezTo>
                  <a:cubicBezTo>
                    <a:pt x="96" y="120"/>
                    <a:pt x="96" y="120"/>
                    <a:pt x="96" y="120"/>
                  </a:cubicBezTo>
                  <a:cubicBezTo>
                    <a:pt x="98" y="120"/>
                    <a:pt x="98" y="120"/>
                    <a:pt x="98" y="120"/>
                  </a:cubicBezTo>
                  <a:cubicBezTo>
                    <a:pt x="99" y="120"/>
                    <a:pt x="99" y="120"/>
                    <a:pt x="99" y="120"/>
                  </a:cubicBezTo>
                  <a:cubicBezTo>
                    <a:pt x="100" y="120"/>
                    <a:pt x="100" y="120"/>
                    <a:pt x="100" y="120"/>
                  </a:cubicBezTo>
                  <a:cubicBezTo>
                    <a:pt x="102" y="118"/>
                    <a:pt x="102" y="118"/>
                    <a:pt x="102" y="118"/>
                  </a:cubicBezTo>
                  <a:cubicBezTo>
                    <a:pt x="102" y="116"/>
                    <a:pt x="102" y="116"/>
                    <a:pt x="102" y="116"/>
                  </a:cubicBezTo>
                  <a:cubicBezTo>
                    <a:pt x="103" y="115"/>
                    <a:pt x="103" y="115"/>
                    <a:pt x="103" y="115"/>
                  </a:cubicBezTo>
                  <a:cubicBezTo>
                    <a:pt x="104" y="115"/>
                    <a:pt x="104" y="115"/>
                    <a:pt x="104" y="115"/>
                  </a:cubicBezTo>
                  <a:cubicBezTo>
                    <a:pt x="104" y="117"/>
                    <a:pt x="104" y="117"/>
                    <a:pt x="104" y="117"/>
                  </a:cubicBezTo>
                  <a:cubicBezTo>
                    <a:pt x="104" y="118"/>
                    <a:pt x="104" y="118"/>
                    <a:pt x="104" y="118"/>
                  </a:cubicBezTo>
                  <a:cubicBezTo>
                    <a:pt x="104" y="118"/>
                    <a:pt x="104" y="118"/>
                    <a:pt x="104" y="118"/>
                  </a:cubicBezTo>
                  <a:cubicBezTo>
                    <a:pt x="104" y="120"/>
                    <a:pt x="104" y="120"/>
                    <a:pt x="104" y="120"/>
                  </a:cubicBezTo>
                  <a:cubicBezTo>
                    <a:pt x="103" y="122"/>
                    <a:pt x="103" y="122"/>
                    <a:pt x="103" y="122"/>
                  </a:cubicBezTo>
                  <a:cubicBezTo>
                    <a:pt x="101" y="122"/>
                    <a:pt x="101" y="122"/>
                    <a:pt x="101" y="122"/>
                  </a:cubicBezTo>
                  <a:cubicBezTo>
                    <a:pt x="102" y="123"/>
                    <a:pt x="102" y="123"/>
                    <a:pt x="102" y="123"/>
                  </a:cubicBezTo>
                  <a:cubicBezTo>
                    <a:pt x="103" y="123"/>
                    <a:pt x="103" y="123"/>
                    <a:pt x="103" y="123"/>
                  </a:cubicBezTo>
                  <a:cubicBezTo>
                    <a:pt x="104" y="123"/>
                    <a:pt x="104" y="123"/>
                    <a:pt x="104" y="123"/>
                  </a:cubicBezTo>
                  <a:cubicBezTo>
                    <a:pt x="104" y="122"/>
                    <a:pt x="104" y="122"/>
                    <a:pt x="104" y="122"/>
                  </a:cubicBezTo>
                  <a:cubicBezTo>
                    <a:pt x="105" y="122"/>
                    <a:pt x="105" y="122"/>
                    <a:pt x="105" y="122"/>
                  </a:cubicBezTo>
                  <a:cubicBezTo>
                    <a:pt x="106" y="121"/>
                    <a:pt x="106" y="121"/>
                    <a:pt x="106" y="121"/>
                  </a:cubicBezTo>
                  <a:cubicBezTo>
                    <a:pt x="107" y="122"/>
                    <a:pt x="107" y="122"/>
                    <a:pt x="107" y="122"/>
                  </a:cubicBezTo>
                  <a:cubicBezTo>
                    <a:pt x="107" y="121"/>
                    <a:pt x="107" y="121"/>
                    <a:pt x="107" y="121"/>
                  </a:cubicBezTo>
                  <a:cubicBezTo>
                    <a:pt x="107" y="122"/>
                    <a:pt x="107" y="122"/>
                    <a:pt x="107" y="122"/>
                  </a:cubicBezTo>
                  <a:cubicBezTo>
                    <a:pt x="106" y="123"/>
                    <a:pt x="106" y="123"/>
                    <a:pt x="106" y="123"/>
                  </a:cubicBezTo>
                  <a:cubicBezTo>
                    <a:pt x="106" y="123"/>
                    <a:pt x="106" y="123"/>
                    <a:pt x="106" y="123"/>
                  </a:cubicBezTo>
                  <a:cubicBezTo>
                    <a:pt x="105" y="123"/>
                    <a:pt x="105" y="123"/>
                    <a:pt x="105" y="123"/>
                  </a:cubicBezTo>
                  <a:cubicBezTo>
                    <a:pt x="106" y="124"/>
                    <a:pt x="106" y="124"/>
                    <a:pt x="106" y="124"/>
                  </a:cubicBezTo>
                  <a:cubicBezTo>
                    <a:pt x="107" y="125"/>
                    <a:pt x="107" y="125"/>
                    <a:pt x="107" y="125"/>
                  </a:cubicBezTo>
                  <a:cubicBezTo>
                    <a:pt x="107" y="126"/>
                    <a:pt x="107" y="126"/>
                    <a:pt x="107" y="126"/>
                  </a:cubicBezTo>
                  <a:cubicBezTo>
                    <a:pt x="107" y="128"/>
                    <a:pt x="107" y="128"/>
                    <a:pt x="107" y="128"/>
                  </a:cubicBezTo>
                  <a:cubicBezTo>
                    <a:pt x="107" y="130"/>
                    <a:pt x="107" y="130"/>
                    <a:pt x="107" y="130"/>
                  </a:cubicBezTo>
                  <a:cubicBezTo>
                    <a:pt x="106" y="131"/>
                    <a:pt x="106" y="131"/>
                    <a:pt x="106" y="131"/>
                  </a:cubicBezTo>
                  <a:cubicBezTo>
                    <a:pt x="106" y="131"/>
                    <a:pt x="106" y="131"/>
                    <a:pt x="106" y="131"/>
                  </a:cubicBezTo>
                  <a:cubicBezTo>
                    <a:pt x="106" y="133"/>
                    <a:pt x="106" y="133"/>
                    <a:pt x="106" y="133"/>
                  </a:cubicBezTo>
                  <a:cubicBezTo>
                    <a:pt x="107" y="133"/>
                    <a:pt x="107" y="133"/>
                    <a:pt x="107" y="133"/>
                  </a:cubicBezTo>
                  <a:cubicBezTo>
                    <a:pt x="107" y="134"/>
                    <a:pt x="107" y="134"/>
                    <a:pt x="107" y="134"/>
                  </a:cubicBezTo>
                  <a:cubicBezTo>
                    <a:pt x="108" y="136"/>
                    <a:pt x="108" y="136"/>
                    <a:pt x="108" y="136"/>
                  </a:cubicBezTo>
                  <a:cubicBezTo>
                    <a:pt x="109" y="138"/>
                    <a:pt x="109" y="138"/>
                    <a:pt x="109" y="138"/>
                  </a:cubicBezTo>
                  <a:cubicBezTo>
                    <a:pt x="110" y="138"/>
                    <a:pt x="110" y="138"/>
                    <a:pt x="110" y="138"/>
                  </a:cubicBezTo>
                  <a:cubicBezTo>
                    <a:pt x="111" y="138"/>
                    <a:pt x="111" y="138"/>
                    <a:pt x="111" y="138"/>
                  </a:cubicBezTo>
                  <a:cubicBezTo>
                    <a:pt x="112" y="139"/>
                    <a:pt x="112" y="139"/>
                    <a:pt x="112" y="139"/>
                  </a:cubicBezTo>
                  <a:cubicBezTo>
                    <a:pt x="113" y="139"/>
                    <a:pt x="113" y="139"/>
                    <a:pt x="113" y="139"/>
                  </a:cubicBezTo>
                  <a:cubicBezTo>
                    <a:pt x="113" y="139"/>
                    <a:pt x="113" y="139"/>
                    <a:pt x="113" y="139"/>
                  </a:cubicBezTo>
                  <a:cubicBezTo>
                    <a:pt x="113" y="139"/>
                    <a:pt x="113" y="139"/>
                    <a:pt x="113" y="139"/>
                  </a:cubicBezTo>
                  <a:cubicBezTo>
                    <a:pt x="114" y="139"/>
                    <a:pt x="114" y="139"/>
                    <a:pt x="114" y="139"/>
                  </a:cubicBezTo>
                  <a:cubicBezTo>
                    <a:pt x="115" y="140"/>
                    <a:pt x="115" y="140"/>
                    <a:pt x="115" y="140"/>
                  </a:cubicBezTo>
                  <a:cubicBezTo>
                    <a:pt x="116" y="140"/>
                    <a:pt x="116" y="140"/>
                    <a:pt x="116" y="140"/>
                  </a:cubicBezTo>
                  <a:cubicBezTo>
                    <a:pt x="117" y="141"/>
                    <a:pt x="117" y="141"/>
                    <a:pt x="117" y="141"/>
                  </a:cubicBezTo>
                  <a:cubicBezTo>
                    <a:pt x="118" y="142"/>
                    <a:pt x="118" y="142"/>
                    <a:pt x="118" y="142"/>
                  </a:cubicBezTo>
                  <a:cubicBezTo>
                    <a:pt x="118" y="142"/>
                    <a:pt x="118" y="142"/>
                    <a:pt x="118" y="142"/>
                  </a:cubicBezTo>
                  <a:cubicBezTo>
                    <a:pt x="119" y="143"/>
                    <a:pt x="119" y="143"/>
                    <a:pt x="119" y="143"/>
                  </a:cubicBezTo>
                  <a:cubicBezTo>
                    <a:pt x="120" y="143"/>
                    <a:pt x="120" y="143"/>
                    <a:pt x="120" y="143"/>
                  </a:cubicBezTo>
                  <a:cubicBezTo>
                    <a:pt x="120" y="143"/>
                    <a:pt x="120" y="143"/>
                    <a:pt x="120" y="143"/>
                  </a:cubicBezTo>
                  <a:cubicBezTo>
                    <a:pt x="122" y="142"/>
                    <a:pt x="122" y="142"/>
                    <a:pt x="122" y="142"/>
                  </a:cubicBezTo>
                  <a:cubicBezTo>
                    <a:pt x="123" y="141"/>
                    <a:pt x="123" y="141"/>
                    <a:pt x="123" y="141"/>
                  </a:cubicBezTo>
                  <a:cubicBezTo>
                    <a:pt x="124" y="141"/>
                    <a:pt x="124" y="141"/>
                    <a:pt x="124" y="141"/>
                  </a:cubicBezTo>
                  <a:cubicBezTo>
                    <a:pt x="125" y="140"/>
                    <a:pt x="125" y="140"/>
                    <a:pt x="125" y="140"/>
                  </a:cubicBezTo>
                  <a:cubicBezTo>
                    <a:pt x="126" y="140"/>
                    <a:pt x="126" y="140"/>
                    <a:pt x="126" y="140"/>
                  </a:cubicBezTo>
                  <a:cubicBezTo>
                    <a:pt x="126" y="140"/>
                    <a:pt x="126" y="140"/>
                    <a:pt x="126" y="140"/>
                  </a:cubicBezTo>
                  <a:cubicBezTo>
                    <a:pt x="126" y="140"/>
                    <a:pt x="126" y="140"/>
                    <a:pt x="126" y="140"/>
                  </a:cubicBezTo>
                  <a:cubicBezTo>
                    <a:pt x="125" y="139"/>
                    <a:pt x="125" y="139"/>
                    <a:pt x="125" y="139"/>
                  </a:cubicBezTo>
                  <a:cubicBezTo>
                    <a:pt x="125" y="139"/>
                    <a:pt x="125" y="139"/>
                    <a:pt x="125" y="139"/>
                  </a:cubicBezTo>
                  <a:cubicBezTo>
                    <a:pt x="127" y="138"/>
                    <a:pt x="127" y="138"/>
                    <a:pt x="127" y="138"/>
                  </a:cubicBezTo>
                  <a:cubicBezTo>
                    <a:pt x="128" y="139"/>
                    <a:pt x="128" y="139"/>
                    <a:pt x="128" y="139"/>
                  </a:cubicBezTo>
                  <a:cubicBezTo>
                    <a:pt x="128" y="140"/>
                    <a:pt x="128" y="140"/>
                    <a:pt x="128" y="140"/>
                  </a:cubicBezTo>
                  <a:cubicBezTo>
                    <a:pt x="127" y="140"/>
                    <a:pt x="127" y="140"/>
                    <a:pt x="127" y="140"/>
                  </a:cubicBezTo>
                  <a:cubicBezTo>
                    <a:pt x="127" y="141"/>
                    <a:pt x="127" y="141"/>
                    <a:pt x="127" y="141"/>
                  </a:cubicBezTo>
                  <a:cubicBezTo>
                    <a:pt x="127" y="141"/>
                    <a:pt x="127" y="141"/>
                    <a:pt x="127" y="141"/>
                  </a:cubicBezTo>
                  <a:cubicBezTo>
                    <a:pt x="128" y="141"/>
                    <a:pt x="128" y="141"/>
                    <a:pt x="128" y="141"/>
                  </a:cubicBezTo>
                  <a:cubicBezTo>
                    <a:pt x="129" y="140"/>
                    <a:pt x="129" y="140"/>
                    <a:pt x="129" y="140"/>
                  </a:cubicBezTo>
                  <a:cubicBezTo>
                    <a:pt x="130" y="141"/>
                    <a:pt x="130" y="141"/>
                    <a:pt x="130" y="141"/>
                  </a:cubicBezTo>
                  <a:cubicBezTo>
                    <a:pt x="130" y="141"/>
                    <a:pt x="130" y="141"/>
                    <a:pt x="130" y="141"/>
                  </a:cubicBezTo>
                  <a:cubicBezTo>
                    <a:pt x="129" y="141"/>
                    <a:pt x="129" y="141"/>
                    <a:pt x="129" y="141"/>
                  </a:cubicBezTo>
                  <a:cubicBezTo>
                    <a:pt x="128" y="142"/>
                    <a:pt x="128" y="142"/>
                    <a:pt x="128" y="142"/>
                  </a:cubicBezTo>
                  <a:cubicBezTo>
                    <a:pt x="130" y="143"/>
                    <a:pt x="130" y="143"/>
                    <a:pt x="130" y="143"/>
                  </a:cubicBezTo>
                  <a:cubicBezTo>
                    <a:pt x="130" y="145"/>
                    <a:pt x="130" y="145"/>
                    <a:pt x="130" y="145"/>
                  </a:cubicBezTo>
                  <a:cubicBezTo>
                    <a:pt x="130" y="144"/>
                    <a:pt x="130" y="144"/>
                    <a:pt x="130" y="144"/>
                  </a:cubicBezTo>
                  <a:cubicBezTo>
                    <a:pt x="131" y="145"/>
                    <a:pt x="131" y="145"/>
                    <a:pt x="131" y="145"/>
                  </a:cubicBezTo>
                  <a:cubicBezTo>
                    <a:pt x="131" y="145"/>
                    <a:pt x="131" y="145"/>
                    <a:pt x="131" y="145"/>
                  </a:cubicBezTo>
                  <a:cubicBezTo>
                    <a:pt x="132" y="146"/>
                    <a:pt x="132" y="146"/>
                    <a:pt x="132" y="146"/>
                  </a:cubicBezTo>
                  <a:cubicBezTo>
                    <a:pt x="132" y="145"/>
                    <a:pt x="132" y="145"/>
                    <a:pt x="132" y="145"/>
                  </a:cubicBezTo>
                  <a:cubicBezTo>
                    <a:pt x="132" y="144"/>
                    <a:pt x="132" y="144"/>
                    <a:pt x="132" y="144"/>
                  </a:cubicBezTo>
                  <a:cubicBezTo>
                    <a:pt x="131" y="145"/>
                    <a:pt x="131" y="145"/>
                    <a:pt x="131" y="145"/>
                  </a:cubicBezTo>
                  <a:cubicBezTo>
                    <a:pt x="131" y="144"/>
                    <a:pt x="131" y="144"/>
                    <a:pt x="131" y="144"/>
                  </a:cubicBezTo>
                  <a:cubicBezTo>
                    <a:pt x="132" y="144"/>
                    <a:pt x="132" y="144"/>
                    <a:pt x="132" y="144"/>
                  </a:cubicBezTo>
                  <a:cubicBezTo>
                    <a:pt x="134" y="144"/>
                    <a:pt x="134" y="144"/>
                    <a:pt x="134" y="144"/>
                  </a:cubicBezTo>
                  <a:cubicBezTo>
                    <a:pt x="134" y="144"/>
                    <a:pt x="134" y="144"/>
                    <a:pt x="134" y="144"/>
                  </a:cubicBezTo>
                  <a:cubicBezTo>
                    <a:pt x="135" y="144"/>
                    <a:pt x="135" y="144"/>
                    <a:pt x="135" y="144"/>
                  </a:cubicBezTo>
                  <a:cubicBezTo>
                    <a:pt x="136" y="142"/>
                    <a:pt x="136" y="142"/>
                    <a:pt x="136" y="142"/>
                  </a:cubicBezTo>
                  <a:cubicBezTo>
                    <a:pt x="138" y="141"/>
                    <a:pt x="138" y="141"/>
                    <a:pt x="138" y="141"/>
                  </a:cubicBezTo>
                  <a:cubicBezTo>
                    <a:pt x="139" y="140"/>
                    <a:pt x="139" y="140"/>
                    <a:pt x="139" y="140"/>
                  </a:cubicBezTo>
                  <a:cubicBezTo>
                    <a:pt x="139" y="140"/>
                    <a:pt x="139" y="140"/>
                    <a:pt x="139" y="140"/>
                  </a:cubicBezTo>
                  <a:cubicBezTo>
                    <a:pt x="138" y="140"/>
                    <a:pt x="138" y="140"/>
                    <a:pt x="138" y="140"/>
                  </a:cubicBezTo>
                  <a:cubicBezTo>
                    <a:pt x="138" y="140"/>
                    <a:pt x="138" y="140"/>
                    <a:pt x="138" y="140"/>
                  </a:cubicBezTo>
                  <a:cubicBezTo>
                    <a:pt x="137" y="140"/>
                    <a:pt x="137" y="140"/>
                    <a:pt x="137" y="140"/>
                  </a:cubicBezTo>
                  <a:cubicBezTo>
                    <a:pt x="138" y="140"/>
                    <a:pt x="138" y="140"/>
                    <a:pt x="138" y="140"/>
                  </a:cubicBezTo>
                  <a:cubicBezTo>
                    <a:pt x="139" y="140"/>
                    <a:pt x="139" y="140"/>
                    <a:pt x="139" y="140"/>
                  </a:cubicBezTo>
                  <a:cubicBezTo>
                    <a:pt x="141" y="139"/>
                    <a:pt x="141" y="139"/>
                    <a:pt x="141" y="139"/>
                  </a:cubicBezTo>
                  <a:cubicBezTo>
                    <a:pt x="145" y="139"/>
                    <a:pt x="145" y="139"/>
                    <a:pt x="145" y="139"/>
                  </a:cubicBezTo>
                  <a:cubicBezTo>
                    <a:pt x="147" y="139"/>
                    <a:pt x="147" y="139"/>
                    <a:pt x="147" y="139"/>
                  </a:cubicBezTo>
                  <a:cubicBezTo>
                    <a:pt x="148" y="138"/>
                    <a:pt x="148" y="138"/>
                    <a:pt x="148" y="138"/>
                  </a:cubicBezTo>
                  <a:cubicBezTo>
                    <a:pt x="148" y="138"/>
                    <a:pt x="148" y="138"/>
                    <a:pt x="148" y="138"/>
                  </a:cubicBezTo>
                  <a:cubicBezTo>
                    <a:pt x="149" y="138"/>
                    <a:pt x="149" y="138"/>
                    <a:pt x="149" y="138"/>
                  </a:cubicBezTo>
                  <a:cubicBezTo>
                    <a:pt x="150" y="137"/>
                    <a:pt x="150" y="137"/>
                    <a:pt x="150" y="137"/>
                  </a:cubicBezTo>
                  <a:cubicBezTo>
                    <a:pt x="151" y="136"/>
                    <a:pt x="151" y="136"/>
                    <a:pt x="151" y="136"/>
                  </a:cubicBezTo>
                  <a:cubicBezTo>
                    <a:pt x="151" y="134"/>
                    <a:pt x="151" y="134"/>
                    <a:pt x="151" y="134"/>
                  </a:cubicBezTo>
                  <a:cubicBezTo>
                    <a:pt x="150" y="133"/>
                    <a:pt x="150" y="133"/>
                    <a:pt x="150" y="133"/>
                  </a:cubicBezTo>
                  <a:cubicBezTo>
                    <a:pt x="152" y="132"/>
                    <a:pt x="152" y="132"/>
                    <a:pt x="152" y="132"/>
                  </a:cubicBezTo>
                  <a:cubicBezTo>
                    <a:pt x="152" y="130"/>
                    <a:pt x="152" y="130"/>
                    <a:pt x="152" y="130"/>
                  </a:cubicBezTo>
                  <a:cubicBezTo>
                    <a:pt x="153" y="129"/>
                    <a:pt x="153" y="129"/>
                    <a:pt x="153" y="129"/>
                  </a:cubicBezTo>
                  <a:cubicBezTo>
                    <a:pt x="153" y="127"/>
                    <a:pt x="153" y="127"/>
                    <a:pt x="153" y="127"/>
                  </a:cubicBezTo>
                  <a:cubicBezTo>
                    <a:pt x="154" y="127"/>
                    <a:pt x="154" y="127"/>
                    <a:pt x="154" y="127"/>
                  </a:cubicBezTo>
                  <a:cubicBezTo>
                    <a:pt x="154" y="126"/>
                    <a:pt x="154" y="126"/>
                    <a:pt x="154" y="126"/>
                  </a:cubicBezTo>
                  <a:cubicBezTo>
                    <a:pt x="156" y="123"/>
                    <a:pt x="156" y="123"/>
                    <a:pt x="156" y="123"/>
                  </a:cubicBezTo>
                  <a:cubicBezTo>
                    <a:pt x="157" y="123"/>
                    <a:pt x="157" y="123"/>
                    <a:pt x="157" y="123"/>
                  </a:cubicBezTo>
                  <a:cubicBezTo>
                    <a:pt x="158" y="121"/>
                    <a:pt x="158" y="121"/>
                    <a:pt x="158" y="121"/>
                  </a:cubicBezTo>
                  <a:cubicBezTo>
                    <a:pt x="159" y="120"/>
                    <a:pt x="159" y="120"/>
                    <a:pt x="159" y="120"/>
                  </a:cubicBezTo>
                  <a:cubicBezTo>
                    <a:pt x="159" y="118"/>
                    <a:pt x="159" y="118"/>
                    <a:pt x="159" y="118"/>
                  </a:cubicBezTo>
                  <a:cubicBezTo>
                    <a:pt x="161" y="117"/>
                    <a:pt x="161" y="117"/>
                    <a:pt x="161" y="117"/>
                  </a:cubicBezTo>
                  <a:cubicBezTo>
                    <a:pt x="160" y="116"/>
                    <a:pt x="160" y="116"/>
                    <a:pt x="160" y="116"/>
                  </a:cubicBezTo>
                  <a:cubicBezTo>
                    <a:pt x="161" y="116"/>
                    <a:pt x="161" y="116"/>
                    <a:pt x="161" y="116"/>
                  </a:cubicBezTo>
                  <a:cubicBezTo>
                    <a:pt x="162" y="115"/>
                    <a:pt x="162" y="115"/>
                    <a:pt x="162" y="115"/>
                  </a:cubicBezTo>
                  <a:cubicBezTo>
                    <a:pt x="161" y="114"/>
                    <a:pt x="161" y="114"/>
                    <a:pt x="161" y="114"/>
                  </a:cubicBezTo>
                  <a:cubicBezTo>
                    <a:pt x="163" y="113"/>
                    <a:pt x="163" y="113"/>
                    <a:pt x="163" y="113"/>
                  </a:cubicBezTo>
                  <a:cubicBezTo>
                    <a:pt x="164" y="112"/>
                    <a:pt x="164" y="112"/>
                    <a:pt x="164" y="112"/>
                  </a:cubicBezTo>
                  <a:cubicBezTo>
                    <a:pt x="164" y="112"/>
                    <a:pt x="164" y="112"/>
                    <a:pt x="164" y="112"/>
                  </a:cubicBezTo>
                  <a:cubicBezTo>
                    <a:pt x="165" y="110"/>
                    <a:pt x="165" y="110"/>
                    <a:pt x="165" y="110"/>
                  </a:cubicBezTo>
                  <a:cubicBezTo>
                    <a:pt x="166" y="110"/>
                    <a:pt x="166" y="110"/>
                    <a:pt x="166" y="110"/>
                  </a:cubicBezTo>
                  <a:cubicBezTo>
                    <a:pt x="167" y="110"/>
                    <a:pt x="167" y="110"/>
                    <a:pt x="167" y="110"/>
                  </a:cubicBezTo>
                  <a:cubicBezTo>
                    <a:pt x="166" y="110"/>
                    <a:pt x="166" y="110"/>
                    <a:pt x="166" y="110"/>
                  </a:cubicBezTo>
                  <a:cubicBezTo>
                    <a:pt x="166" y="109"/>
                    <a:pt x="166" y="109"/>
                    <a:pt x="166" y="109"/>
                  </a:cubicBezTo>
                  <a:cubicBezTo>
                    <a:pt x="168" y="109"/>
                    <a:pt x="168" y="109"/>
                    <a:pt x="168" y="109"/>
                  </a:cubicBezTo>
                  <a:cubicBezTo>
                    <a:pt x="169" y="108"/>
                    <a:pt x="169" y="108"/>
                    <a:pt x="169" y="108"/>
                  </a:cubicBezTo>
                  <a:cubicBezTo>
                    <a:pt x="169" y="107"/>
                    <a:pt x="169" y="107"/>
                    <a:pt x="169" y="107"/>
                  </a:cubicBezTo>
                  <a:cubicBezTo>
                    <a:pt x="169" y="107"/>
                    <a:pt x="169" y="107"/>
                    <a:pt x="169" y="107"/>
                  </a:cubicBezTo>
                  <a:cubicBezTo>
                    <a:pt x="169" y="106"/>
                    <a:pt x="169" y="106"/>
                    <a:pt x="169" y="106"/>
                  </a:cubicBezTo>
                  <a:cubicBezTo>
                    <a:pt x="171" y="105"/>
                    <a:pt x="171" y="105"/>
                    <a:pt x="171" y="105"/>
                  </a:cubicBezTo>
                  <a:cubicBezTo>
                    <a:pt x="171" y="104"/>
                    <a:pt x="171" y="104"/>
                    <a:pt x="171" y="104"/>
                  </a:cubicBezTo>
                  <a:cubicBezTo>
                    <a:pt x="172" y="104"/>
                    <a:pt x="172" y="104"/>
                    <a:pt x="172" y="104"/>
                  </a:cubicBezTo>
                  <a:cubicBezTo>
                    <a:pt x="173" y="102"/>
                    <a:pt x="173" y="102"/>
                    <a:pt x="173" y="102"/>
                  </a:cubicBezTo>
                  <a:cubicBezTo>
                    <a:pt x="173" y="102"/>
                    <a:pt x="173" y="102"/>
                    <a:pt x="173" y="102"/>
                  </a:cubicBezTo>
                  <a:cubicBezTo>
                    <a:pt x="173" y="100"/>
                    <a:pt x="173" y="100"/>
                    <a:pt x="173" y="100"/>
                  </a:cubicBezTo>
                  <a:cubicBezTo>
                    <a:pt x="173" y="100"/>
                    <a:pt x="173" y="100"/>
                    <a:pt x="173" y="100"/>
                  </a:cubicBezTo>
                  <a:cubicBezTo>
                    <a:pt x="173" y="99"/>
                    <a:pt x="173" y="99"/>
                    <a:pt x="173" y="99"/>
                  </a:cubicBezTo>
                  <a:cubicBezTo>
                    <a:pt x="174" y="97"/>
                    <a:pt x="174" y="97"/>
                    <a:pt x="174" y="97"/>
                  </a:cubicBezTo>
                  <a:cubicBezTo>
                    <a:pt x="174" y="95"/>
                    <a:pt x="174" y="95"/>
                    <a:pt x="174" y="95"/>
                  </a:cubicBezTo>
                  <a:cubicBezTo>
                    <a:pt x="176" y="93"/>
                    <a:pt x="176" y="93"/>
                    <a:pt x="176" y="93"/>
                  </a:cubicBezTo>
                  <a:cubicBezTo>
                    <a:pt x="176" y="92"/>
                    <a:pt x="176" y="92"/>
                    <a:pt x="176" y="92"/>
                  </a:cubicBezTo>
                  <a:cubicBezTo>
                    <a:pt x="177" y="90"/>
                    <a:pt x="177" y="90"/>
                    <a:pt x="177" y="90"/>
                  </a:cubicBezTo>
                  <a:cubicBezTo>
                    <a:pt x="178" y="89"/>
                    <a:pt x="178" y="89"/>
                    <a:pt x="178" y="89"/>
                  </a:cubicBezTo>
                  <a:cubicBezTo>
                    <a:pt x="178" y="88"/>
                    <a:pt x="178" y="88"/>
                    <a:pt x="178" y="88"/>
                  </a:cubicBezTo>
                  <a:cubicBezTo>
                    <a:pt x="178" y="87"/>
                    <a:pt x="178" y="87"/>
                    <a:pt x="178" y="87"/>
                  </a:cubicBezTo>
                  <a:cubicBezTo>
                    <a:pt x="179" y="86"/>
                    <a:pt x="179" y="86"/>
                    <a:pt x="179" y="86"/>
                  </a:cubicBezTo>
                  <a:cubicBezTo>
                    <a:pt x="178" y="84"/>
                    <a:pt x="178" y="84"/>
                    <a:pt x="178" y="84"/>
                  </a:cubicBezTo>
                  <a:cubicBezTo>
                    <a:pt x="178" y="83"/>
                    <a:pt x="178" y="83"/>
                    <a:pt x="178" y="83"/>
                  </a:cubicBezTo>
                  <a:cubicBezTo>
                    <a:pt x="178" y="82"/>
                    <a:pt x="178" y="82"/>
                    <a:pt x="178" y="82"/>
                  </a:cubicBezTo>
                  <a:cubicBezTo>
                    <a:pt x="177" y="81"/>
                    <a:pt x="177" y="81"/>
                    <a:pt x="177" y="81"/>
                  </a:cubicBezTo>
                  <a:cubicBezTo>
                    <a:pt x="177" y="80"/>
                    <a:pt x="177" y="80"/>
                    <a:pt x="177" y="80"/>
                  </a:cubicBezTo>
                  <a:cubicBezTo>
                    <a:pt x="178" y="80"/>
                    <a:pt x="178" y="80"/>
                    <a:pt x="178" y="80"/>
                  </a:cubicBezTo>
                  <a:cubicBezTo>
                    <a:pt x="178" y="79"/>
                    <a:pt x="178" y="79"/>
                    <a:pt x="178" y="79"/>
                  </a:cubicBezTo>
                  <a:cubicBezTo>
                    <a:pt x="178" y="78"/>
                    <a:pt x="178" y="78"/>
                    <a:pt x="178" y="78"/>
                  </a:cubicBezTo>
                  <a:cubicBezTo>
                    <a:pt x="178" y="77"/>
                    <a:pt x="178" y="77"/>
                    <a:pt x="178" y="77"/>
                  </a:cubicBezTo>
                  <a:cubicBezTo>
                    <a:pt x="178" y="75"/>
                    <a:pt x="178" y="75"/>
                    <a:pt x="178" y="75"/>
                  </a:cubicBezTo>
                  <a:cubicBezTo>
                    <a:pt x="179" y="74"/>
                    <a:pt x="179" y="74"/>
                    <a:pt x="179" y="74"/>
                  </a:cubicBezTo>
                  <a:cubicBezTo>
                    <a:pt x="178" y="74"/>
                    <a:pt x="178" y="74"/>
                    <a:pt x="178" y="74"/>
                  </a:cubicBezTo>
                  <a:cubicBezTo>
                    <a:pt x="178" y="73"/>
                    <a:pt x="178" y="73"/>
                    <a:pt x="178" y="73"/>
                  </a:cubicBezTo>
                  <a:cubicBezTo>
                    <a:pt x="178" y="71"/>
                    <a:pt x="178" y="71"/>
                    <a:pt x="178" y="71"/>
                  </a:cubicBezTo>
                  <a:cubicBezTo>
                    <a:pt x="178" y="71"/>
                    <a:pt x="178" y="71"/>
                    <a:pt x="178" y="71"/>
                  </a:cubicBezTo>
                  <a:cubicBezTo>
                    <a:pt x="178" y="70"/>
                    <a:pt x="178" y="70"/>
                    <a:pt x="178" y="70"/>
                  </a:cubicBezTo>
                  <a:cubicBezTo>
                    <a:pt x="177" y="70"/>
                    <a:pt x="177" y="70"/>
                    <a:pt x="177" y="70"/>
                  </a:cubicBezTo>
                  <a:cubicBezTo>
                    <a:pt x="177" y="69"/>
                    <a:pt x="177" y="69"/>
                    <a:pt x="177" y="69"/>
                  </a:cubicBezTo>
                  <a:cubicBezTo>
                    <a:pt x="177" y="68"/>
                    <a:pt x="177" y="68"/>
                    <a:pt x="177" y="68"/>
                  </a:cubicBezTo>
                  <a:cubicBezTo>
                    <a:pt x="176" y="68"/>
                    <a:pt x="176" y="68"/>
                    <a:pt x="176" y="68"/>
                  </a:cubicBezTo>
                  <a:cubicBezTo>
                    <a:pt x="175" y="66"/>
                    <a:pt x="175" y="66"/>
                    <a:pt x="175" y="66"/>
                  </a:cubicBezTo>
                  <a:cubicBezTo>
                    <a:pt x="175" y="65"/>
                    <a:pt x="175" y="65"/>
                    <a:pt x="175" y="65"/>
                  </a:cubicBezTo>
                  <a:cubicBezTo>
                    <a:pt x="175" y="64"/>
                    <a:pt x="175" y="64"/>
                    <a:pt x="175" y="64"/>
                  </a:cubicBezTo>
                  <a:cubicBezTo>
                    <a:pt x="174" y="64"/>
                    <a:pt x="174" y="64"/>
                    <a:pt x="174" y="64"/>
                  </a:cubicBezTo>
                  <a:cubicBezTo>
                    <a:pt x="173" y="65"/>
                    <a:pt x="173" y="65"/>
                    <a:pt x="173" y="65"/>
                  </a:cubicBezTo>
                  <a:cubicBezTo>
                    <a:pt x="173" y="64"/>
                    <a:pt x="173" y="64"/>
                    <a:pt x="173" y="64"/>
                  </a:cubicBezTo>
                  <a:cubicBezTo>
                    <a:pt x="173" y="63"/>
                    <a:pt x="173" y="63"/>
                    <a:pt x="173" y="63"/>
                  </a:cubicBezTo>
                  <a:cubicBezTo>
                    <a:pt x="172" y="63"/>
                    <a:pt x="172" y="63"/>
                    <a:pt x="172" y="63"/>
                  </a:cubicBezTo>
                  <a:cubicBezTo>
                    <a:pt x="172" y="62"/>
                    <a:pt x="172" y="62"/>
                    <a:pt x="172" y="62"/>
                  </a:cubicBezTo>
                  <a:cubicBezTo>
                    <a:pt x="171" y="61"/>
                    <a:pt x="171" y="61"/>
                    <a:pt x="171" y="61"/>
                  </a:cubicBezTo>
                  <a:cubicBezTo>
                    <a:pt x="170" y="61"/>
                    <a:pt x="170" y="61"/>
                    <a:pt x="170" y="61"/>
                  </a:cubicBezTo>
                  <a:cubicBezTo>
                    <a:pt x="171" y="60"/>
                    <a:pt x="171" y="60"/>
                    <a:pt x="171" y="60"/>
                  </a:cubicBezTo>
                  <a:cubicBezTo>
                    <a:pt x="170" y="59"/>
                    <a:pt x="170" y="59"/>
                    <a:pt x="170" y="59"/>
                  </a:cubicBezTo>
                  <a:cubicBezTo>
                    <a:pt x="171" y="58"/>
                    <a:pt x="171" y="58"/>
                    <a:pt x="171" y="58"/>
                  </a:cubicBezTo>
                  <a:cubicBezTo>
                    <a:pt x="171" y="57"/>
                    <a:pt x="171" y="57"/>
                    <a:pt x="171" y="57"/>
                  </a:cubicBezTo>
                  <a:cubicBezTo>
                    <a:pt x="171" y="57"/>
                    <a:pt x="171" y="57"/>
                    <a:pt x="171" y="57"/>
                  </a:cubicBezTo>
                  <a:cubicBezTo>
                    <a:pt x="171" y="56"/>
                    <a:pt x="171" y="56"/>
                    <a:pt x="171" y="56"/>
                  </a:cubicBezTo>
                  <a:cubicBezTo>
                    <a:pt x="170" y="56"/>
                    <a:pt x="170" y="56"/>
                    <a:pt x="170" y="56"/>
                  </a:cubicBezTo>
                  <a:cubicBezTo>
                    <a:pt x="170" y="56"/>
                    <a:pt x="170" y="56"/>
                    <a:pt x="170" y="56"/>
                  </a:cubicBezTo>
                  <a:cubicBezTo>
                    <a:pt x="170" y="56"/>
                    <a:pt x="170" y="56"/>
                    <a:pt x="170" y="56"/>
                  </a:cubicBezTo>
                  <a:cubicBezTo>
                    <a:pt x="170" y="57"/>
                    <a:pt x="170" y="57"/>
                    <a:pt x="170" y="57"/>
                  </a:cubicBezTo>
                  <a:cubicBezTo>
                    <a:pt x="168" y="55"/>
                    <a:pt x="168" y="55"/>
                    <a:pt x="168" y="55"/>
                  </a:cubicBezTo>
                  <a:cubicBezTo>
                    <a:pt x="168" y="54"/>
                    <a:pt x="168" y="54"/>
                    <a:pt x="168" y="54"/>
                  </a:cubicBezTo>
                  <a:cubicBezTo>
                    <a:pt x="167" y="54"/>
                    <a:pt x="167" y="54"/>
                    <a:pt x="167" y="54"/>
                  </a:cubicBezTo>
                  <a:cubicBezTo>
                    <a:pt x="167" y="55"/>
                    <a:pt x="167" y="55"/>
                    <a:pt x="167" y="55"/>
                  </a:cubicBezTo>
                  <a:cubicBezTo>
                    <a:pt x="167" y="56"/>
                    <a:pt x="167" y="56"/>
                    <a:pt x="167" y="56"/>
                  </a:cubicBezTo>
                  <a:cubicBezTo>
                    <a:pt x="168" y="57"/>
                    <a:pt x="168" y="57"/>
                    <a:pt x="168" y="57"/>
                  </a:cubicBezTo>
                  <a:cubicBezTo>
                    <a:pt x="167" y="56"/>
                    <a:pt x="167" y="56"/>
                    <a:pt x="167" y="56"/>
                  </a:cubicBezTo>
                  <a:cubicBezTo>
                    <a:pt x="166" y="56"/>
                    <a:pt x="166" y="56"/>
                    <a:pt x="166" y="56"/>
                  </a:cubicBezTo>
                  <a:cubicBezTo>
                    <a:pt x="166" y="55"/>
                    <a:pt x="166" y="55"/>
                    <a:pt x="166" y="55"/>
                  </a:cubicBezTo>
                  <a:cubicBezTo>
                    <a:pt x="166" y="55"/>
                    <a:pt x="166" y="55"/>
                    <a:pt x="166" y="55"/>
                  </a:cubicBezTo>
                  <a:cubicBezTo>
                    <a:pt x="166" y="53"/>
                    <a:pt x="166" y="53"/>
                    <a:pt x="166" y="53"/>
                  </a:cubicBezTo>
                  <a:cubicBezTo>
                    <a:pt x="166" y="52"/>
                    <a:pt x="166" y="52"/>
                    <a:pt x="166" y="52"/>
                  </a:cubicBezTo>
                  <a:cubicBezTo>
                    <a:pt x="166" y="52"/>
                    <a:pt x="166" y="52"/>
                    <a:pt x="166" y="52"/>
                  </a:cubicBezTo>
                  <a:cubicBezTo>
                    <a:pt x="165" y="51"/>
                    <a:pt x="165" y="51"/>
                    <a:pt x="165" y="51"/>
                  </a:cubicBezTo>
                  <a:cubicBezTo>
                    <a:pt x="165" y="51"/>
                    <a:pt x="165" y="51"/>
                    <a:pt x="165" y="51"/>
                  </a:cubicBezTo>
                  <a:cubicBezTo>
                    <a:pt x="165" y="50"/>
                    <a:pt x="165" y="50"/>
                    <a:pt x="165" y="50"/>
                  </a:cubicBezTo>
                  <a:cubicBezTo>
                    <a:pt x="165" y="49"/>
                    <a:pt x="165" y="49"/>
                    <a:pt x="165" y="49"/>
                  </a:cubicBezTo>
                  <a:cubicBezTo>
                    <a:pt x="164" y="48"/>
                    <a:pt x="164" y="48"/>
                    <a:pt x="164" y="48"/>
                  </a:cubicBezTo>
                  <a:cubicBezTo>
                    <a:pt x="163" y="48"/>
                    <a:pt x="163" y="48"/>
                    <a:pt x="163" y="48"/>
                  </a:cubicBezTo>
                  <a:cubicBezTo>
                    <a:pt x="163" y="47"/>
                    <a:pt x="163" y="47"/>
                    <a:pt x="163" y="47"/>
                  </a:cubicBezTo>
                  <a:cubicBezTo>
                    <a:pt x="164" y="47"/>
                    <a:pt x="164" y="47"/>
                    <a:pt x="164" y="47"/>
                  </a:cubicBezTo>
                  <a:cubicBezTo>
                    <a:pt x="164" y="46"/>
                    <a:pt x="164" y="46"/>
                    <a:pt x="164" y="46"/>
                  </a:cubicBezTo>
                  <a:cubicBezTo>
                    <a:pt x="163" y="45"/>
                    <a:pt x="163" y="45"/>
                    <a:pt x="163" y="45"/>
                  </a:cubicBezTo>
                  <a:cubicBezTo>
                    <a:pt x="163" y="45"/>
                    <a:pt x="163" y="45"/>
                    <a:pt x="163" y="45"/>
                  </a:cubicBezTo>
                  <a:cubicBezTo>
                    <a:pt x="162" y="45"/>
                    <a:pt x="162" y="45"/>
                    <a:pt x="162" y="45"/>
                  </a:cubicBezTo>
                  <a:cubicBezTo>
                    <a:pt x="161" y="44"/>
                    <a:pt x="161" y="44"/>
                    <a:pt x="161" y="44"/>
                  </a:cubicBezTo>
                  <a:cubicBezTo>
                    <a:pt x="160" y="44"/>
                    <a:pt x="160" y="44"/>
                    <a:pt x="160" y="44"/>
                  </a:cubicBezTo>
                  <a:cubicBezTo>
                    <a:pt x="160" y="43"/>
                    <a:pt x="160" y="43"/>
                    <a:pt x="160" y="43"/>
                  </a:cubicBezTo>
                  <a:cubicBezTo>
                    <a:pt x="159" y="44"/>
                    <a:pt x="159" y="44"/>
                    <a:pt x="159" y="44"/>
                  </a:cubicBezTo>
                  <a:cubicBezTo>
                    <a:pt x="159" y="43"/>
                    <a:pt x="159" y="43"/>
                    <a:pt x="159" y="43"/>
                  </a:cubicBezTo>
                  <a:cubicBezTo>
                    <a:pt x="158" y="43"/>
                    <a:pt x="158" y="43"/>
                    <a:pt x="158" y="43"/>
                  </a:cubicBezTo>
                  <a:cubicBezTo>
                    <a:pt x="157" y="43"/>
                    <a:pt x="157" y="43"/>
                    <a:pt x="157" y="43"/>
                  </a:cubicBezTo>
                  <a:cubicBezTo>
                    <a:pt x="158" y="43"/>
                    <a:pt x="158" y="43"/>
                    <a:pt x="158" y="43"/>
                  </a:cubicBezTo>
                  <a:cubicBezTo>
                    <a:pt x="159" y="42"/>
                    <a:pt x="159" y="42"/>
                    <a:pt x="159" y="42"/>
                  </a:cubicBezTo>
                  <a:cubicBezTo>
                    <a:pt x="159" y="42"/>
                    <a:pt x="159" y="42"/>
                    <a:pt x="159" y="42"/>
                  </a:cubicBezTo>
                  <a:cubicBezTo>
                    <a:pt x="158" y="41"/>
                    <a:pt x="158" y="41"/>
                    <a:pt x="158" y="41"/>
                  </a:cubicBezTo>
                  <a:cubicBezTo>
                    <a:pt x="157" y="42"/>
                    <a:pt x="157" y="42"/>
                    <a:pt x="157" y="42"/>
                  </a:cubicBezTo>
                  <a:cubicBezTo>
                    <a:pt x="157" y="41"/>
                    <a:pt x="157" y="41"/>
                    <a:pt x="157" y="41"/>
                  </a:cubicBezTo>
                  <a:cubicBezTo>
                    <a:pt x="156" y="41"/>
                    <a:pt x="156" y="41"/>
                    <a:pt x="156" y="41"/>
                  </a:cubicBezTo>
                  <a:cubicBezTo>
                    <a:pt x="156" y="41"/>
                    <a:pt x="156" y="41"/>
                    <a:pt x="156" y="41"/>
                  </a:cubicBezTo>
                  <a:cubicBezTo>
                    <a:pt x="154" y="40"/>
                    <a:pt x="154" y="40"/>
                    <a:pt x="154" y="40"/>
                  </a:cubicBezTo>
                  <a:cubicBezTo>
                    <a:pt x="153" y="39"/>
                    <a:pt x="153" y="39"/>
                    <a:pt x="153" y="39"/>
                  </a:cubicBezTo>
                  <a:cubicBezTo>
                    <a:pt x="153" y="37"/>
                    <a:pt x="153" y="37"/>
                    <a:pt x="153" y="37"/>
                  </a:cubicBezTo>
                  <a:cubicBezTo>
                    <a:pt x="153" y="36"/>
                    <a:pt x="153" y="36"/>
                    <a:pt x="153" y="36"/>
                  </a:cubicBezTo>
                  <a:cubicBezTo>
                    <a:pt x="153" y="35"/>
                    <a:pt x="153" y="35"/>
                    <a:pt x="153" y="35"/>
                  </a:cubicBezTo>
                  <a:cubicBezTo>
                    <a:pt x="153" y="35"/>
                    <a:pt x="153" y="35"/>
                    <a:pt x="153" y="35"/>
                  </a:cubicBezTo>
                  <a:cubicBezTo>
                    <a:pt x="153" y="34"/>
                    <a:pt x="153" y="34"/>
                    <a:pt x="153" y="34"/>
                  </a:cubicBezTo>
                  <a:cubicBezTo>
                    <a:pt x="153" y="32"/>
                    <a:pt x="153" y="32"/>
                    <a:pt x="153" y="32"/>
                  </a:cubicBezTo>
                  <a:cubicBezTo>
                    <a:pt x="152" y="31"/>
                    <a:pt x="152" y="31"/>
                    <a:pt x="152" y="31"/>
                  </a:cubicBezTo>
                  <a:cubicBezTo>
                    <a:pt x="153" y="30"/>
                    <a:pt x="153" y="30"/>
                    <a:pt x="153" y="30"/>
                  </a:cubicBezTo>
                  <a:cubicBezTo>
                    <a:pt x="152" y="30"/>
                    <a:pt x="152" y="30"/>
                    <a:pt x="152" y="30"/>
                  </a:cubicBezTo>
                  <a:cubicBezTo>
                    <a:pt x="152" y="30"/>
                    <a:pt x="152" y="30"/>
                    <a:pt x="152" y="30"/>
                  </a:cubicBezTo>
                  <a:cubicBezTo>
                    <a:pt x="151" y="28"/>
                    <a:pt x="151" y="28"/>
                    <a:pt x="151" y="28"/>
                  </a:cubicBezTo>
                  <a:cubicBezTo>
                    <a:pt x="151" y="26"/>
                    <a:pt x="151" y="26"/>
                    <a:pt x="151" y="26"/>
                  </a:cubicBezTo>
                  <a:cubicBezTo>
                    <a:pt x="151" y="26"/>
                    <a:pt x="151" y="26"/>
                    <a:pt x="151" y="26"/>
                  </a:cubicBezTo>
                  <a:cubicBezTo>
                    <a:pt x="151" y="26"/>
                    <a:pt x="151" y="26"/>
                    <a:pt x="151" y="26"/>
                  </a:cubicBezTo>
                  <a:cubicBezTo>
                    <a:pt x="151" y="25"/>
                    <a:pt x="151" y="25"/>
                    <a:pt x="151" y="25"/>
                  </a:cubicBezTo>
                  <a:cubicBezTo>
                    <a:pt x="151" y="23"/>
                    <a:pt x="151" y="23"/>
                    <a:pt x="151" y="23"/>
                  </a:cubicBezTo>
                  <a:cubicBezTo>
                    <a:pt x="151" y="22"/>
                    <a:pt x="151" y="22"/>
                    <a:pt x="151" y="22"/>
                  </a:cubicBezTo>
                  <a:cubicBezTo>
                    <a:pt x="151" y="21"/>
                    <a:pt x="151" y="21"/>
                    <a:pt x="151" y="21"/>
                  </a:cubicBezTo>
                  <a:cubicBezTo>
                    <a:pt x="151" y="21"/>
                    <a:pt x="151" y="21"/>
                    <a:pt x="151" y="21"/>
                  </a:cubicBezTo>
                  <a:cubicBezTo>
                    <a:pt x="151" y="20"/>
                    <a:pt x="151" y="20"/>
                    <a:pt x="151" y="20"/>
                  </a:cubicBezTo>
                  <a:cubicBezTo>
                    <a:pt x="149" y="19"/>
                    <a:pt x="149" y="19"/>
                    <a:pt x="149" y="19"/>
                  </a:cubicBezTo>
                  <a:cubicBezTo>
                    <a:pt x="148" y="19"/>
                    <a:pt x="148" y="19"/>
                    <a:pt x="148" y="19"/>
                  </a:cubicBezTo>
                  <a:cubicBezTo>
                    <a:pt x="149" y="18"/>
                    <a:pt x="149" y="18"/>
                    <a:pt x="149" y="18"/>
                  </a:cubicBezTo>
                  <a:cubicBezTo>
                    <a:pt x="148" y="17"/>
                    <a:pt x="148" y="17"/>
                    <a:pt x="148" y="17"/>
                  </a:cubicBezTo>
                  <a:cubicBezTo>
                    <a:pt x="147" y="18"/>
                    <a:pt x="147" y="18"/>
                    <a:pt x="147" y="18"/>
                  </a:cubicBezTo>
                  <a:cubicBezTo>
                    <a:pt x="146" y="18"/>
                    <a:pt x="146" y="18"/>
                    <a:pt x="146" y="18"/>
                  </a:cubicBezTo>
                  <a:cubicBezTo>
                    <a:pt x="146" y="18"/>
                    <a:pt x="146" y="18"/>
                    <a:pt x="146" y="18"/>
                  </a:cubicBezTo>
                  <a:cubicBezTo>
                    <a:pt x="145" y="19"/>
                    <a:pt x="145" y="19"/>
                    <a:pt x="145" y="19"/>
                  </a:cubicBezTo>
                  <a:cubicBezTo>
                    <a:pt x="144" y="17"/>
                    <a:pt x="144" y="17"/>
                    <a:pt x="144" y="17"/>
                  </a:cubicBezTo>
                  <a:cubicBezTo>
                    <a:pt x="144" y="17"/>
                    <a:pt x="144" y="17"/>
                    <a:pt x="144" y="17"/>
                  </a:cubicBezTo>
                  <a:cubicBezTo>
                    <a:pt x="144" y="15"/>
                    <a:pt x="144" y="15"/>
                    <a:pt x="144" y="15"/>
                  </a:cubicBezTo>
                  <a:cubicBezTo>
                    <a:pt x="144" y="14"/>
                    <a:pt x="144" y="14"/>
                    <a:pt x="144" y="14"/>
                  </a:cubicBezTo>
                  <a:cubicBezTo>
                    <a:pt x="144" y="12"/>
                    <a:pt x="144" y="12"/>
                    <a:pt x="144" y="12"/>
                  </a:cubicBezTo>
                  <a:cubicBezTo>
                    <a:pt x="144" y="12"/>
                    <a:pt x="144" y="12"/>
                    <a:pt x="144" y="12"/>
                  </a:cubicBezTo>
                  <a:cubicBezTo>
                    <a:pt x="143" y="12"/>
                    <a:pt x="143" y="12"/>
                    <a:pt x="143" y="12"/>
                  </a:cubicBezTo>
                  <a:cubicBezTo>
                    <a:pt x="144" y="11"/>
                    <a:pt x="144" y="11"/>
                    <a:pt x="144" y="11"/>
                  </a:cubicBezTo>
                  <a:cubicBezTo>
                    <a:pt x="143" y="10"/>
                    <a:pt x="143" y="10"/>
                    <a:pt x="143" y="10"/>
                  </a:cubicBezTo>
                  <a:cubicBezTo>
                    <a:pt x="143" y="9"/>
                    <a:pt x="143" y="9"/>
                    <a:pt x="143" y="9"/>
                  </a:cubicBezTo>
                  <a:cubicBezTo>
                    <a:pt x="142" y="9"/>
                    <a:pt x="142" y="9"/>
                    <a:pt x="142" y="9"/>
                  </a:cubicBezTo>
                  <a:cubicBezTo>
                    <a:pt x="142" y="8"/>
                    <a:pt x="142" y="8"/>
                    <a:pt x="142" y="8"/>
                  </a:cubicBezTo>
                  <a:cubicBezTo>
                    <a:pt x="143" y="8"/>
                    <a:pt x="143" y="8"/>
                    <a:pt x="143" y="8"/>
                  </a:cubicBezTo>
                  <a:cubicBezTo>
                    <a:pt x="142" y="7"/>
                    <a:pt x="142" y="7"/>
                    <a:pt x="142" y="7"/>
                  </a:cubicBezTo>
                  <a:cubicBezTo>
                    <a:pt x="142" y="8"/>
                    <a:pt x="142" y="8"/>
                    <a:pt x="142" y="8"/>
                  </a:cubicBezTo>
                  <a:cubicBezTo>
                    <a:pt x="141" y="7"/>
                    <a:pt x="141" y="7"/>
                    <a:pt x="141" y="7"/>
                  </a:cubicBezTo>
                  <a:cubicBezTo>
                    <a:pt x="141" y="5"/>
                    <a:pt x="141" y="5"/>
                    <a:pt x="141" y="5"/>
                  </a:cubicBezTo>
                  <a:cubicBezTo>
                    <a:pt x="141" y="5"/>
                    <a:pt x="141" y="5"/>
                    <a:pt x="141" y="5"/>
                  </a:cubicBezTo>
                  <a:cubicBezTo>
                    <a:pt x="141" y="4"/>
                    <a:pt x="141" y="4"/>
                    <a:pt x="141" y="4"/>
                  </a:cubicBezTo>
                  <a:cubicBezTo>
                    <a:pt x="140" y="3"/>
                    <a:pt x="140" y="3"/>
                    <a:pt x="140" y="3"/>
                  </a:cubicBezTo>
                  <a:cubicBezTo>
                    <a:pt x="140" y="3"/>
                    <a:pt x="140" y="3"/>
                    <a:pt x="140" y="3"/>
                  </a:cubicBezTo>
                  <a:cubicBezTo>
                    <a:pt x="139" y="3"/>
                    <a:pt x="139" y="3"/>
                    <a:pt x="139" y="3"/>
                  </a:cubicBezTo>
                  <a:cubicBezTo>
                    <a:pt x="138" y="4"/>
                    <a:pt x="138" y="4"/>
                    <a:pt x="138" y="4"/>
                  </a:cubicBezTo>
                  <a:cubicBezTo>
                    <a:pt x="138" y="5"/>
                    <a:pt x="138" y="5"/>
                    <a:pt x="138" y="5"/>
                  </a:cubicBezTo>
                  <a:cubicBezTo>
                    <a:pt x="138" y="7"/>
                    <a:pt x="138" y="7"/>
                    <a:pt x="138" y="7"/>
                  </a:cubicBezTo>
                  <a:cubicBezTo>
                    <a:pt x="138" y="7"/>
                    <a:pt x="138" y="7"/>
                    <a:pt x="138" y="7"/>
                  </a:cubicBezTo>
                  <a:cubicBezTo>
                    <a:pt x="138" y="8"/>
                    <a:pt x="138" y="8"/>
                    <a:pt x="138" y="8"/>
                  </a:cubicBezTo>
                  <a:cubicBezTo>
                    <a:pt x="137" y="8"/>
                    <a:pt x="137" y="8"/>
                    <a:pt x="137" y="8"/>
                  </a:cubicBezTo>
                  <a:cubicBezTo>
                    <a:pt x="137" y="9"/>
                    <a:pt x="137" y="9"/>
                    <a:pt x="137" y="9"/>
                  </a:cubicBezTo>
                  <a:cubicBezTo>
                    <a:pt x="136" y="10"/>
                    <a:pt x="136" y="10"/>
                    <a:pt x="136" y="10"/>
                  </a:cubicBezTo>
                  <a:cubicBezTo>
                    <a:pt x="137" y="10"/>
                    <a:pt x="137" y="10"/>
                    <a:pt x="137" y="10"/>
                  </a:cubicBezTo>
                  <a:cubicBezTo>
                    <a:pt x="137" y="11"/>
                    <a:pt x="137" y="11"/>
                    <a:pt x="137" y="11"/>
                  </a:cubicBezTo>
                  <a:cubicBezTo>
                    <a:pt x="137" y="11"/>
                    <a:pt x="137" y="11"/>
                    <a:pt x="137" y="11"/>
                  </a:cubicBezTo>
                  <a:cubicBezTo>
                    <a:pt x="136" y="11"/>
                    <a:pt x="136" y="11"/>
                    <a:pt x="136" y="11"/>
                  </a:cubicBezTo>
                  <a:cubicBezTo>
                    <a:pt x="136" y="12"/>
                    <a:pt x="136" y="12"/>
                    <a:pt x="136" y="12"/>
                  </a:cubicBezTo>
                  <a:cubicBezTo>
                    <a:pt x="135" y="13"/>
                    <a:pt x="135" y="13"/>
                    <a:pt x="135" y="13"/>
                  </a:cubicBezTo>
                  <a:cubicBezTo>
                    <a:pt x="136" y="14"/>
                    <a:pt x="136" y="14"/>
                    <a:pt x="136" y="14"/>
                  </a:cubicBezTo>
                  <a:cubicBezTo>
                    <a:pt x="136" y="14"/>
                    <a:pt x="136" y="14"/>
                    <a:pt x="136" y="14"/>
                  </a:cubicBezTo>
                  <a:cubicBezTo>
                    <a:pt x="136" y="14"/>
                    <a:pt x="136" y="14"/>
                    <a:pt x="136" y="14"/>
                  </a:cubicBezTo>
                  <a:cubicBezTo>
                    <a:pt x="135" y="15"/>
                    <a:pt x="135" y="15"/>
                    <a:pt x="135" y="15"/>
                  </a:cubicBezTo>
                  <a:cubicBezTo>
                    <a:pt x="135" y="17"/>
                    <a:pt x="135" y="17"/>
                    <a:pt x="135" y="17"/>
                  </a:cubicBezTo>
                  <a:cubicBezTo>
                    <a:pt x="135" y="18"/>
                    <a:pt x="135" y="18"/>
                    <a:pt x="135" y="18"/>
                  </a:cubicBezTo>
                  <a:cubicBezTo>
                    <a:pt x="135" y="19"/>
                    <a:pt x="135" y="19"/>
                    <a:pt x="135" y="19"/>
                  </a:cubicBezTo>
                  <a:cubicBezTo>
                    <a:pt x="135" y="20"/>
                    <a:pt x="135" y="20"/>
                    <a:pt x="135" y="20"/>
                  </a:cubicBezTo>
                  <a:cubicBezTo>
                    <a:pt x="135" y="22"/>
                    <a:pt x="135" y="22"/>
                    <a:pt x="135" y="22"/>
                  </a:cubicBezTo>
                  <a:cubicBezTo>
                    <a:pt x="134" y="22"/>
                    <a:pt x="134" y="22"/>
                    <a:pt x="134" y="22"/>
                  </a:cubicBezTo>
                  <a:cubicBezTo>
                    <a:pt x="134" y="23"/>
                    <a:pt x="134" y="23"/>
                    <a:pt x="134" y="23"/>
                  </a:cubicBezTo>
                  <a:cubicBezTo>
                    <a:pt x="133" y="24"/>
                    <a:pt x="133" y="24"/>
                    <a:pt x="133" y="24"/>
                  </a:cubicBezTo>
                  <a:cubicBezTo>
                    <a:pt x="133" y="27"/>
                    <a:pt x="133" y="27"/>
                    <a:pt x="133" y="27"/>
                  </a:cubicBezTo>
                  <a:cubicBezTo>
                    <a:pt x="132" y="28"/>
                    <a:pt x="132" y="28"/>
                    <a:pt x="132" y="28"/>
                  </a:cubicBezTo>
                  <a:cubicBezTo>
                    <a:pt x="133" y="28"/>
                    <a:pt x="133" y="28"/>
                    <a:pt x="133" y="28"/>
                  </a:cubicBezTo>
                  <a:cubicBezTo>
                    <a:pt x="132" y="30"/>
                    <a:pt x="132" y="30"/>
                    <a:pt x="132" y="30"/>
                  </a:cubicBezTo>
                  <a:cubicBezTo>
                    <a:pt x="131" y="30"/>
                    <a:pt x="131" y="30"/>
                    <a:pt x="131" y="30"/>
                  </a:cubicBezTo>
                  <a:cubicBezTo>
                    <a:pt x="131" y="32"/>
                    <a:pt x="131" y="32"/>
                    <a:pt x="131" y="32"/>
                  </a:cubicBezTo>
                  <a:cubicBezTo>
                    <a:pt x="130" y="33"/>
                    <a:pt x="130" y="33"/>
                    <a:pt x="130" y="33"/>
                  </a:cubicBezTo>
                  <a:cubicBezTo>
                    <a:pt x="127" y="34"/>
                    <a:pt x="127" y="34"/>
                    <a:pt x="127" y="34"/>
                  </a:cubicBezTo>
                  <a:cubicBezTo>
                    <a:pt x="126" y="33"/>
                    <a:pt x="126" y="33"/>
                    <a:pt x="126" y="33"/>
                  </a:cubicBezTo>
                  <a:cubicBezTo>
                    <a:pt x="125" y="33"/>
                    <a:pt x="125" y="33"/>
                    <a:pt x="125" y="33"/>
                  </a:cubicBezTo>
                  <a:cubicBezTo>
                    <a:pt x="124" y="32"/>
                    <a:pt x="124" y="32"/>
                    <a:pt x="124" y="32"/>
                  </a:cubicBezTo>
                  <a:cubicBezTo>
                    <a:pt x="123" y="31"/>
                    <a:pt x="123" y="31"/>
                    <a:pt x="123" y="31"/>
                  </a:cubicBezTo>
                  <a:cubicBezTo>
                    <a:pt x="123" y="31"/>
                    <a:pt x="123" y="31"/>
                    <a:pt x="123" y="31"/>
                  </a:cubicBezTo>
                  <a:cubicBezTo>
                    <a:pt x="123" y="31"/>
                    <a:pt x="123" y="31"/>
                    <a:pt x="123" y="31"/>
                  </a:cubicBezTo>
                  <a:cubicBezTo>
                    <a:pt x="122" y="30"/>
                    <a:pt x="122" y="30"/>
                    <a:pt x="122" y="30"/>
                  </a:cubicBezTo>
                  <a:cubicBezTo>
                    <a:pt x="121" y="30"/>
                    <a:pt x="121" y="30"/>
                    <a:pt x="121" y="30"/>
                  </a:cubicBezTo>
                  <a:cubicBezTo>
                    <a:pt x="121" y="29"/>
                    <a:pt x="121" y="29"/>
                    <a:pt x="121" y="29"/>
                  </a:cubicBezTo>
                  <a:cubicBezTo>
                    <a:pt x="119" y="29"/>
                    <a:pt x="119" y="29"/>
                    <a:pt x="119" y="29"/>
                  </a:cubicBezTo>
                  <a:cubicBezTo>
                    <a:pt x="118" y="28"/>
                    <a:pt x="118" y="28"/>
                    <a:pt x="118" y="28"/>
                  </a:cubicBezTo>
                  <a:cubicBezTo>
                    <a:pt x="118" y="28"/>
                    <a:pt x="118" y="28"/>
                    <a:pt x="118" y="28"/>
                  </a:cubicBezTo>
                  <a:cubicBezTo>
                    <a:pt x="117" y="27"/>
                    <a:pt x="117" y="27"/>
                    <a:pt x="117" y="27"/>
                  </a:cubicBezTo>
                  <a:cubicBezTo>
                    <a:pt x="116" y="27"/>
                    <a:pt x="116" y="27"/>
                    <a:pt x="116" y="27"/>
                  </a:cubicBezTo>
                  <a:cubicBezTo>
                    <a:pt x="115" y="26"/>
                    <a:pt x="115" y="26"/>
                    <a:pt x="115" y="26"/>
                  </a:cubicBezTo>
                  <a:cubicBezTo>
                    <a:pt x="114" y="25"/>
                    <a:pt x="114" y="25"/>
                    <a:pt x="114" y="25"/>
                  </a:cubicBezTo>
                  <a:cubicBezTo>
                    <a:pt x="114" y="25"/>
                    <a:pt x="114" y="25"/>
                    <a:pt x="114" y="25"/>
                  </a:cubicBezTo>
                  <a:cubicBezTo>
                    <a:pt x="113" y="25"/>
                    <a:pt x="113" y="25"/>
                    <a:pt x="113" y="25"/>
                  </a:cubicBezTo>
                  <a:cubicBezTo>
                    <a:pt x="112" y="25"/>
                    <a:pt x="112" y="25"/>
                    <a:pt x="112" y="25"/>
                  </a:cubicBezTo>
                  <a:cubicBezTo>
                    <a:pt x="112" y="25"/>
                    <a:pt x="112" y="25"/>
                    <a:pt x="112" y="25"/>
                  </a:cubicBezTo>
                  <a:cubicBezTo>
                    <a:pt x="112" y="25"/>
                    <a:pt x="112" y="25"/>
                    <a:pt x="112" y="25"/>
                  </a:cubicBezTo>
                  <a:cubicBezTo>
                    <a:pt x="111" y="24"/>
                    <a:pt x="111" y="24"/>
                    <a:pt x="111" y="24"/>
                  </a:cubicBezTo>
                  <a:cubicBezTo>
                    <a:pt x="111" y="23"/>
                    <a:pt x="111" y="23"/>
                    <a:pt x="111" y="23"/>
                  </a:cubicBezTo>
                  <a:cubicBezTo>
                    <a:pt x="109" y="22"/>
                    <a:pt x="109" y="22"/>
                    <a:pt x="109" y="22"/>
                  </a:cubicBezTo>
                  <a:cubicBezTo>
                    <a:pt x="109" y="22"/>
                    <a:pt x="109" y="22"/>
                    <a:pt x="109" y="22"/>
                  </a:cubicBezTo>
                  <a:cubicBezTo>
                    <a:pt x="108" y="21"/>
                    <a:pt x="108" y="21"/>
                    <a:pt x="108" y="21"/>
                  </a:cubicBezTo>
                  <a:cubicBezTo>
                    <a:pt x="108" y="20"/>
                    <a:pt x="108" y="20"/>
                    <a:pt x="108" y="20"/>
                  </a:cubicBezTo>
                  <a:cubicBezTo>
                    <a:pt x="108" y="19"/>
                    <a:pt x="108" y="19"/>
                    <a:pt x="108" y="19"/>
                  </a:cubicBezTo>
                  <a:cubicBezTo>
                    <a:pt x="109" y="18"/>
                    <a:pt x="109" y="18"/>
                    <a:pt x="109" y="18"/>
                  </a:cubicBezTo>
                  <a:cubicBezTo>
                    <a:pt x="110" y="17"/>
                    <a:pt x="110" y="17"/>
                    <a:pt x="110" y="17"/>
                  </a:cubicBezTo>
                  <a:cubicBezTo>
                    <a:pt x="110" y="16"/>
                    <a:pt x="110" y="16"/>
                    <a:pt x="110" y="16"/>
                  </a:cubicBezTo>
                  <a:cubicBezTo>
                    <a:pt x="110" y="15"/>
                    <a:pt x="110" y="15"/>
                    <a:pt x="110" y="15"/>
                  </a:cubicBezTo>
                  <a:cubicBezTo>
                    <a:pt x="109" y="16"/>
                    <a:pt x="109" y="16"/>
                    <a:pt x="109" y="16"/>
                  </a:cubicBezTo>
                  <a:cubicBezTo>
                    <a:pt x="109" y="15"/>
                    <a:pt x="109" y="15"/>
                    <a:pt x="109" y="15"/>
                  </a:cubicBezTo>
                  <a:cubicBezTo>
                    <a:pt x="110" y="14"/>
                    <a:pt x="110" y="14"/>
                    <a:pt x="110" y="14"/>
                  </a:cubicBezTo>
                  <a:cubicBezTo>
                    <a:pt x="110" y="13"/>
                    <a:pt x="110" y="13"/>
                    <a:pt x="110" y="13"/>
                  </a:cubicBezTo>
                  <a:cubicBezTo>
                    <a:pt x="110" y="13"/>
                    <a:pt x="110" y="13"/>
                    <a:pt x="110" y="13"/>
                  </a:cubicBezTo>
                  <a:cubicBezTo>
                    <a:pt x="111" y="13"/>
                    <a:pt x="111" y="13"/>
                    <a:pt x="111" y="13"/>
                  </a:cubicBezTo>
                  <a:cubicBezTo>
                    <a:pt x="111" y="13"/>
                    <a:pt x="111" y="13"/>
                    <a:pt x="111" y="13"/>
                  </a:cubicBezTo>
                  <a:cubicBezTo>
                    <a:pt x="112" y="13"/>
                    <a:pt x="112" y="13"/>
                    <a:pt x="112" y="13"/>
                  </a:cubicBezTo>
                  <a:cubicBezTo>
                    <a:pt x="113" y="13"/>
                    <a:pt x="113" y="13"/>
                    <a:pt x="113" y="13"/>
                  </a:cubicBezTo>
                  <a:cubicBezTo>
                    <a:pt x="113" y="12"/>
                    <a:pt x="113" y="12"/>
                    <a:pt x="113" y="12"/>
                  </a:cubicBezTo>
                  <a:cubicBezTo>
                    <a:pt x="112" y="12"/>
                    <a:pt x="112" y="12"/>
                    <a:pt x="112" y="12"/>
                  </a:cubicBezTo>
                  <a:cubicBezTo>
                    <a:pt x="113" y="11"/>
                    <a:pt x="113" y="11"/>
                    <a:pt x="113" y="11"/>
                  </a:cubicBezTo>
                  <a:cubicBezTo>
                    <a:pt x="113" y="11"/>
                    <a:pt x="113" y="11"/>
                    <a:pt x="113" y="11"/>
                  </a:cubicBezTo>
                  <a:cubicBezTo>
                    <a:pt x="114" y="10"/>
                    <a:pt x="114" y="10"/>
                    <a:pt x="114" y="10"/>
                  </a:cubicBezTo>
                  <a:cubicBezTo>
                    <a:pt x="115" y="10"/>
                    <a:pt x="115" y="10"/>
                    <a:pt x="115" y="10"/>
                  </a:cubicBezTo>
                  <a:cubicBezTo>
                    <a:pt x="115" y="9"/>
                    <a:pt x="115" y="9"/>
                    <a:pt x="115" y="9"/>
                  </a:cubicBezTo>
                  <a:cubicBezTo>
                    <a:pt x="115" y="8"/>
                    <a:pt x="115" y="8"/>
                    <a:pt x="115" y="8"/>
                  </a:cubicBezTo>
                  <a:cubicBezTo>
                    <a:pt x="114" y="8"/>
                    <a:pt x="114" y="8"/>
                    <a:pt x="114" y="8"/>
                  </a:cubicBezTo>
                  <a:cubicBezTo>
                    <a:pt x="114" y="9"/>
                    <a:pt x="114" y="9"/>
                    <a:pt x="114" y="9"/>
                  </a:cubicBezTo>
                  <a:cubicBezTo>
                    <a:pt x="113" y="8"/>
                    <a:pt x="113" y="8"/>
                    <a:pt x="113" y="8"/>
                  </a:cubicBezTo>
                  <a:cubicBezTo>
                    <a:pt x="113" y="7"/>
                    <a:pt x="113" y="7"/>
                    <a:pt x="113" y="7"/>
                  </a:cubicBezTo>
                  <a:cubicBezTo>
                    <a:pt x="112" y="7"/>
                    <a:pt x="112" y="7"/>
                    <a:pt x="112" y="7"/>
                  </a:cubicBezTo>
                  <a:cubicBezTo>
                    <a:pt x="111" y="9"/>
                    <a:pt x="111" y="9"/>
                    <a:pt x="111" y="9"/>
                  </a:cubicBezTo>
                  <a:cubicBezTo>
                    <a:pt x="112" y="9"/>
                    <a:pt x="112" y="9"/>
                    <a:pt x="112" y="9"/>
                  </a:cubicBezTo>
                  <a:cubicBezTo>
                    <a:pt x="112" y="9"/>
                    <a:pt x="112" y="9"/>
                    <a:pt x="112" y="9"/>
                  </a:cubicBezTo>
                  <a:cubicBezTo>
                    <a:pt x="111" y="10"/>
                    <a:pt x="111" y="10"/>
                    <a:pt x="111" y="10"/>
                  </a:cubicBezTo>
                  <a:cubicBezTo>
                    <a:pt x="110" y="9"/>
                    <a:pt x="110" y="9"/>
                    <a:pt x="110" y="9"/>
                  </a:cubicBezTo>
                  <a:cubicBezTo>
                    <a:pt x="110" y="9"/>
                    <a:pt x="110" y="9"/>
                    <a:pt x="110" y="9"/>
                  </a:cubicBezTo>
                  <a:cubicBezTo>
                    <a:pt x="110" y="8"/>
                    <a:pt x="110" y="8"/>
                    <a:pt x="110" y="8"/>
                  </a:cubicBezTo>
                  <a:cubicBezTo>
                    <a:pt x="109" y="9"/>
                    <a:pt x="109" y="9"/>
                    <a:pt x="109" y="9"/>
                  </a:cubicBezTo>
                  <a:cubicBezTo>
                    <a:pt x="109" y="9"/>
                    <a:pt x="109" y="9"/>
                    <a:pt x="109" y="9"/>
                  </a:cubicBezTo>
                  <a:cubicBezTo>
                    <a:pt x="109" y="8"/>
                    <a:pt x="109" y="8"/>
                    <a:pt x="109" y="8"/>
                  </a:cubicBezTo>
                  <a:cubicBezTo>
                    <a:pt x="109" y="8"/>
                    <a:pt x="109" y="8"/>
                    <a:pt x="109" y="8"/>
                  </a:cubicBezTo>
                  <a:cubicBezTo>
                    <a:pt x="110" y="8"/>
                    <a:pt x="110" y="8"/>
                    <a:pt x="110" y="8"/>
                  </a:cubicBezTo>
                  <a:cubicBezTo>
                    <a:pt x="109" y="8"/>
                    <a:pt x="109" y="8"/>
                    <a:pt x="109" y="8"/>
                  </a:cubicBezTo>
                  <a:cubicBezTo>
                    <a:pt x="108" y="8"/>
                    <a:pt x="108" y="8"/>
                    <a:pt x="108" y="8"/>
                  </a:cubicBezTo>
                  <a:cubicBezTo>
                    <a:pt x="107" y="9"/>
                    <a:pt x="107" y="9"/>
                    <a:pt x="107" y="9"/>
                  </a:cubicBezTo>
                  <a:cubicBezTo>
                    <a:pt x="107" y="9"/>
                    <a:pt x="107" y="9"/>
                    <a:pt x="107" y="9"/>
                  </a:cubicBezTo>
                  <a:cubicBezTo>
                    <a:pt x="107" y="9"/>
                    <a:pt x="107" y="9"/>
                    <a:pt x="107" y="9"/>
                  </a:cubicBezTo>
                  <a:cubicBezTo>
                    <a:pt x="107" y="9"/>
                    <a:pt x="107" y="9"/>
                    <a:pt x="107" y="9"/>
                  </a:cubicBezTo>
                  <a:cubicBezTo>
                    <a:pt x="106" y="9"/>
                    <a:pt x="106" y="9"/>
                    <a:pt x="106" y="9"/>
                  </a:cubicBezTo>
                  <a:cubicBezTo>
                    <a:pt x="106" y="8"/>
                    <a:pt x="106" y="8"/>
                    <a:pt x="106" y="8"/>
                  </a:cubicBezTo>
                  <a:cubicBezTo>
                    <a:pt x="105" y="7"/>
                    <a:pt x="105" y="7"/>
                    <a:pt x="105" y="7"/>
                  </a:cubicBezTo>
                  <a:cubicBezTo>
                    <a:pt x="105" y="7"/>
                    <a:pt x="105" y="7"/>
                    <a:pt x="105" y="7"/>
                  </a:cubicBezTo>
                  <a:cubicBezTo>
                    <a:pt x="104" y="8"/>
                    <a:pt x="104" y="8"/>
                    <a:pt x="104" y="8"/>
                  </a:cubicBezTo>
                  <a:cubicBezTo>
                    <a:pt x="103" y="8"/>
                    <a:pt x="103" y="8"/>
                    <a:pt x="103" y="8"/>
                  </a:cubicBezTo>
                  <a:cubicBezTo>
                    <a:pt x="102" y="8"/>
                    <a:pt x="102" y="8"/>
                    <a:pt x="102" y="8"/>
                  </a:cubicBezTo>
                  <a:cubicBezTo>
                    <a:pt x="102" y="7"/>
                    <a:pt x="102" y="7"/>
                    <a:pt x="102" y="7"/>
                  </a:cubicBezTo>
                  <a:cubicBezTo>
                    <a:pt x="102" y="7"/>
                    <a:pt x="102" y="7"/>
                    <a:pt x="102" y="7"/>
                  </a:cubicBezTo>
                  <a:cubicBezTo>
                    <a:pt x="101" y="6"/>
                    <a:pt x="101" y="6"/>
                    <a:pt x="101" y="6"/>
                  </a:cubicBezTo>
                  <a:cubicBezTo>
                    <a:pt x="100" y="7"/>
                    <a:pt x="100" y="7"/>
                    <a:pt x="100" y="7"/>
                  </a:cubicBezTo>
                  <a:cubicBezTo>
                    <a:pt x="99" y="7"/>
                    <a:pt x="99" y="7"/>
                    <a:pt x="99" y="7"/>
                  </a:cubicBezTo>
                  <a:cubicBezTo>
                    <a:pt x="98" y="6"/>
                    <a:pt x="98" y="6"/>
                    <a:pt x="98" y="6"/>
                  </a:cubicBezTo>
                  <a:cubicBezTo>
                    <a:pt x="98" y="6"/>
                    <a:pt x="98" y="6"/>
                    <a:pt x="98" y="6"/>
                  </a:cubicBezTo>
                  <a:cubicBezTo>
                    <a:pt x="98" y="5"/>
                    <a:pt x="98" y="5"/>
                    <a:pt x="98" y="5"/>
                  </a:cubicBezTo>
                  <a:cubicBezTo>
                    <a:pt x="97" y="5"/>
                    <a:pt x="97" y="5"/>
                    <a:pt x="97" y="5"/>
                  </a:cubicBezTo>
                  <a:cubicBezTo>
                    <a:pt x="97" y="5"/>
                    <a:pt x="97" y="5"/>
                    <a:pt x="97" y="5"/>
                  </a:cubicBezTo>
                  <a:cubicBezTo>
                    <a:pt x="96" y="6"/>
                    <a:pt x="96" y="6"/>
                    <a:pt x="96" y="6"/>
                  </a:cubicBezTo>
                  <a:cubicBezTo>
                    <a:pt x="96" y="5"/>
                    <a:pt x="96" y="5"/>
                    <a:pt x="96" y="5"/>
                  </a:cubicBezTo>
                  <a:cubicBezTo>
                    <a:pt x="95" y="5"/>
                    <a:pt x="95" y="5"/>
                    <a:pt x="95" y="5"/>
                  </a:cubicBezTo>
                  <a:cubicBezTo>
                    <a:pt x="94" y="4"/>
                    <a:pt x="94" y="4"/>
                    <a:pt x="94" y="4"/>
                  </a:cubicBezTo>
                  <a:cubicBezTo>
                    <a:pt x="93" y="4"/>
                    <a:pt x="93" y="4"/>
                    <a:pt x="93" y="4"/>
                  </a:cubicBezTo>
                  <a:cubicBezTo>
                    <a:pt x="93" y="4"/>
                    <a:pt x="93" y="4"/>
                    <a:pt x="93" y="4"/>
                  </a:cubicBezTo>
                  <a:cubicBezTo>
                    <a:pt x="92" y="4"/>
                    <a:pt x="92" y="4"/>
                    <a:pt x="92" y="4"/>
                  </a:cubicBezTo>
                  <a:cubicBezTo>
                    <a:pt x="93" y="5"/>
                    <a:pt x="93" y="5"/>
                    <a:pt x="93" y="5"/>
                  </a:cubicBezTo>
                  <a:cubicBezTo>
                    <a:pt x="93" y="5"/>
                    <a:pt x="93" y="5"/>
                    <a:pt x="93" y="5"/>
                  </a:cubicBezTo>
                  <a:cubicBezTo>
                    <a:pt x="94" y="5"/>
                    <a:pt x="94" y="5"/>
                    <a:pt x="94" y="5"/>
                  </a:cubicBezTo>
                  <a:cubicBezTo>
                    <a:pt x="94" y="5"/>
                    <a:pt x="94" y="5"/>
                    <a:pt x="94" y="5"/>
                  </a:cubicBezTo>
                  <a:cubicBezTo>
                    <a:pt x="96" y="6"/>
                    <a:pt x="96" y="6"/>
                    <a:pt x="96" y="6"/>
                  </a:cubicBezTo>
                  <a:cubicBezTo>
                    <a:pt x="95" y="7"/>
                    <a:pt x="95" y="7"/>
                    <a:pt x="95" y="7"/>
                  </a:cubicBezTo>
                  <a:cubicBezTo>
                    <a:pt x="96" y="8"/>
                    <a:pt x="96" y="8"/>
                    <a:pt x="96" y="8"/>
                  </a:cubicBezTo>
                  <a:cubicBezTo>
                    <a:pt x="95" y="8"/>
                    <a:pt x="95" y="8"/>
                    <a:pt x="95" y="8"/>
                  </a:cubicBezTo>
                  <a:cubicBezTo>
                    <a:pt x="94" y="9"/>
                    <a:pt x="94" y="9"/>
                    <a:pt x="94" y="9"/>
                  </a:cubicBezTo>
                  <a:cubicBezTo>
                    <a:pt x="94" y="8"/>
                    <a:pt x="94" y="8"/>
                    <a:pt x="94" y="8"/>
                  </a:cubicBezTo>
                  <a:cubicBezTo>
                    <a:pt x="94" y="8"/>
                    <a:pt x="94" y="8"/>
                    <a:pt x="94" y="8"/>
                  </a:cubicBezTo>
                  <a:cubicBezTo>
                    <a:pt x="93" y="9"/>
                    <a:pt x="93" y="9"/>
                    <a:pt x="93" y="9"/>
                  </a:cubicBezTo>
                  <a:cubicBezTo>
                    <a:pt x="90" y="9"/>
                    <a:pt x="90" y="9"/>
                    <a:pt x="90" y="9"/>
                  </a:cubicBezTo>
                  <a:cubicBezTo>
                    <a:pt x="89" y="8"/>
                    <a:pt x="89" y="8"/>
                    <a:pt x="89" y="8"/>
                  </a:cubicBezTo>
                  <a:cubicBezTo>
                    <a:pt x="89" y="8"/>
                    <a:pt x="89" y="8"/>
                    <a:pt x="89" y="8"/>
                  </a:cubicBezTo>
                  <a:cubicBezTo>
                    <a:pt x="88" y="9"/>
                    <a:pt x="88" y="9"/>
                    <a:pt x="88" y="9"/>
                  </a:cubicBezTo>
                  <a:cubicBezTo>
                    <a:pt x="88" y="9"/>
                    <a:pt x="88" y="9"/>
                    <a:pt x="88" y="9"/>
                  </a:cubicBezTo>
                  <a:cubicBezTo>
                    <a:pt x="87" y="9"/>
                    <a:pt x="87" y="9"/>
                    <a:pt x="87" y="9"/>
                  </a:cubicBezTo>
                  <a:cubicBezTo>
                    <a:pt x="88" y="10"/>
                    <a:pt x="88" y="10"/>
                    <a:pt x="88" y="10"/>
                  </a:cubicBezTo>
                  <a:cubicBezTo>
                    <a:pt x="87" y="10"/>
                    <a:pt x="87" y="10"/>
                    <a:pt x="87" y="10"/>
                  </a:cubicBezTo>
                  <a:cubicBezTo>
                    <a:pt x="86" y="10"/>
                    <a:pt x="86" y="10"/>
                    <a:pt x="86" y="10"/>
                  </a:cubicBezTo>
                  <a:cubicBezTo>
                    <a:pt x="86" y="10"/>
                    <a:pt x="86" y="10"/>
                    <a:pt x="86" y="10"/>
                  </a:cubicBezTo>
                  <a:cubicBezTo>
                    <a:pt x="86" y="11"/>
                    <a:pt x="86" y="11"/>
                    <a:pt x="86" y="11"/>
                  </a:cubicBezTo>
                  <a:cubicBezTo>
                    <a:pt x="86" y="11"/>
                    <a:pt x="86" y="11"/>
                    <a:pt x="86" y="11"/>
                  </a:cubicBezTo>
                  <a:cubicBezTo>
                    <a:pt x="85" y="11"/>
                    <a:pt x="85" y="11"/>
                    <a:pt x="85" y="11"/>
                  </a:cubicBezTo>
                  <a:cubicBezTo>
                    <a:pt x="85" y="11"/>
                    <a:pt x="85" y="11"/>
                    <a:pt x="85" y="11"/>
                  </a:cubicBezTo>
                  <a:cubicBezTo>
                    <a:pt x="85" y="12"/>
                    <a:pt x="85" y="12"/>
                    <a:pt x="85" y="12"/>
                  </a:cubicBezTo>
                  <a:cubicBezTo>
                    <a:pt x="85" y="12"/>
                    <a:pt x="85" y="12"/>
                    <a:pt x="85" y="12"/>
                  </a:cubicBezTo>
                  <a:cubicBezTo>
                    <a:pt x="84" y="12"/>
                    <a:pt x="84" y="12"/>
                    <a:pt x="84" y="12"/>
                  </a:cubicBezTo>
                  <a:cubicBezTo>
                    <a:pt x="84" y="13"/>
                    <a:pt x="84" y="13"/>
                    <a:pt x="84" y="13"/>
                  </a:cubicBezTo>
                  <a:cubicBezTo>
                    <a:pt x="85" y="13"/>
                    <a:pt x="85" y="13"/>
                    <a:pt x="85" y="13"/>
                  </a:cubicBezTo>
                  <a:cubicBezTo>
                    <a:pt x="85" y="14"/>
                    <a:pt x="85" y="14"/>
                    <a:pt x="85" y="14"/>
                  </a:cubicBezTo>
                  <a:cubicBezTo>
                    <a:pt x="84" y="13"/>
                    <a:pt x="84" y="13"/>
                    <a:pt x="84" y="13"/>
                  </a:cubicBezTo>
                  <a:cubicBezTo>
                    <a:pt x="83" y="14"/>
                    <a:pt x="83" y="14"/>
                    <a:pt x="83" y="14"/>
                  </a:cubicBezTo>
                  <a:cubicBezTo>
                    <a:pt x="83" y="14"/>
                    <a:pt x="83" y="14"/>
                    <a:pt x="83" y="14"/>
                  </a:cubicBezTo>
                  <a:cubicBezTo>
                    <a:pt x="82" y="15"/>
                    <a:pt x="82" y="15"/>
                    <a:pt x="82" y="15"/>
                  </a:cubicBezTo>
                  <a:cubicBezTo>
                    <a:pt x="81" y="16"/>
                    <a:pt x="81" y="16"/>
                    <a:pt x="81" y="16"/>
                  </a:cubicBezTo>
                  <a:cubicBezTo>
                    <a:pt x="81" y="16"/>
                    <a:pt x="81" y="16"/>
                    <a:pt x="81" y="16"/>
                  </a:cubicBezTo>
                  <a:cubicBezTo>
                    <a:pt x="80" y="18"/>
                    <a:pt x="80" y="18"/>
                    <a:pt x="80" y="18"/>
                  </a:cubicBezTo>
                  <a:cubicBezTo>
                    <a:pt x="80" y="18"/>
                    <a:pt x="80" y="18"/>
                    <a:pt x="80" y="18"/>
                  </a:cubicBezTo>
                  <a:cubicBezTo>
                    <a:pt x="80" y="18"/>
                    <a:pt x="80" y="18"/>
                    <a:pt x="80" y="18"/>
                  </a:cubicBezTo>
                  <a:cubicBezTo>
                    <a:pt x="82" y="19"/>
                    <a:pt x="82" y="19"/>
                    <a:pt x="82" y="19"/>
                  </a:cubicBezTo>
                  <a:cubicBezTo>
                    <a:pt x="81" y="19"/>
                    <a:pt x="81" y="19"/>
                    <a:pt x="81" y="19"/>
                  </a:cubicBezTo>
                  <a:cubicBezTo>
                    <a:pt x="81" y="19"/>
                    <a:pt x="81" y="19"/>
                    <a:pt x="81" y="19"/>
                  </a:cubicBezTo>
                  <a:cubicBezTo>
                    <a:pt x="83" y="20"/>
                    <a:pt x="83" y="20"/>
                    <a:pt x="83" y="20"/>
                  </a:cubicBezTo>
                  <a:cubicBezTo>
                    <a:pt x="82" y="20"/>
                    <a:pt x="82" y="20"/>
                    <a:pt x="82" y="20"/>
                  </a:cubicBezTo>
                  <a:cubicBezTo>
                    <a:pt x="81" y="20"/>
                    <a:pt x="81" y="20"/>
                    <a:pt x="81" y="20"/>
                  </a:cubicBezTo>
                  <a:cubicBezTo>
                    <a:pt x="80" y="20"/>
                    <a:pt x="80" y="20"/>
                    <a:pt x="80" y="20"/>
                  </a:cubicBezTo>
                  <a:cubicBezTo>
                    <a:pt x="80" y="20"/>
                    <a:pt x="80" y="20"/>
                    <a:pt x="80" y="20"/>
                  </a:cubicBezTo>
                  <a:cubicBezTo>
                    <a:pt x="81" y="21"/>
                    <a:pt x="81" y="21"/>
                    <a:pt x="81" y="21"/>
                  </a:cubicBezTo>
                  <a:cubicBezTo>
                    <a:pt x="81" y="22"/>
                    <a:pt x="81" y="22"/>
                    <a:pt x="81" y="22"/>
                  </a:cubicBezTo>
                  <a:cubicBezTo>
                    <a:pt x="82" y="22"/>
                    <a:pt x="82" y="22"/>
                    <a:pt x="82" y="22"/>
                  </a:cubicBezTo>
                  <a:cubicBezTo>
                    <a:pt x="81" y="22"/>
                    <a:pt x="81" y="22"/>
                    <a:pt x="81" y="22"/>
                  </a:cubicBezTo>
                  <a:cubicBezTo>
                    <a:pt x="80" y="20"/>
                    <a:pt x="80" y="20"/>
                    <a:pt x="80" y="20"/>
                  </a:cubicBezTo>
                  <a:cubicBezTo>
                    <a:pt x="79" y="20"/>
                    <a:pt x="79" y="20"/>
                    <a:pt x="79" y="20"/>
                  </a:cubicBezTo>
                  <a:cubicBezTo>
                    <a:pt x="79" y="21"/>
                    <a:pt x="79" y="21"/>
                    <a:pt x="79" y="21"/>
                  </a:cubicBezTo>
                  <a:cubicBezTo>
                    <a:pt x="79" y="21"/>
                    <a:pt x="79" y="21"/>
                    <a:pt x="79" y="21"/>
                  </a:cubicBezTo>
                  <a:cubicBezTo>
                    <a:pt x="79" y="21"/>
                    <a:pt x="79" y="21"/>
                    <a:pt x="79" y="21"/>
                  </a:cubicBezTo>
                  <a:cubicBezTo>
                    <a:pt x="77" y="20"/>
                    <a:pt x="77" y="20"/>
                    <a:pt x="77" y="20"/>
                  </a:cubicBezTo>
                  <a:cubicBezTo>
                    <a:pt x="75" y="20"/>
                    <a:pt x="75" y="20"/>
                    <a:pt x="75" y="20"/>
                  </a:cubicBezTo>
                  <a:cubicBezTo>
                    <a:pt x="76" y="20"/>
                    <a:pt x="76" y="20"/>
                    <a:pt x="76" y="20"/>
                  </a:cubicBezTo>
                  <a:cubicBezTo>
                    <a:pt x="75" y="21"/>
                    <a:pt x="75" y="21"/>
                    <a:pt x="75" y="21"/>
                  </a:cubicBezTo>
                  <a:cubicBezTo>
                    <a:pt x="75" y="20"/>
                    <a:pt x="75" y="20"/>
                    <a:pt x="75" y="20"/>
                  </a:cubicBezTo>
                  <a:cubicBezTo>
                    <a:pt x="75" y="20"/>
                    <a:pt x="75" y="20"/>
                    <a:pt x="75" y="20"/>
                  </a:cubicBezTo>
                  <a:cubicBezTo>
                    <a:pt x="74" y="21"/>
                    <a:pt x="74" y="21"/>
                    <a:pt x="74" y="21"/>
                  </a:cubicBezTo>
                  <a:cubicBezTo>
                    <a:pt x="75" y="22"/>
                    <a:pt x="75" y="22"/>
                    <a:pt x="75" y="22"/>
                  </a:cubicBezTo>
                  <a:cubicBezTo>
                    <a:pt x="75" y="22"/>
                    <a:pt x="75" y="22"/>
                    <a:pt x="75" y="22"/>
                  </a:cubicBezTo>
                  <a:cubicBezTo>
                    <a:pt x="75" y="22"/>
                    <a:pt x="75" y="22"/>
                    <a:pt x="75" y="22"/>
                  </a:cubicBezTo>
                  <a:cubicBezTo>
                    <a:pt x="74" y="22"/>
                    <a:pt x="74" y="22"/>
                    <a:pt x="74" y="22"/>
                  </a:cubicBezTo>
                  <a:cubicBezTo>
                    <a:pt x="74" y="22"/>
                    <a:pt x="74" y="22"/>
                    <a:pt x="74" y="22"/>
                  </a:cubicBezTo>
                  <a:cubicBezTo>
                    <a:pt x="73" y="23"/>
                    <a:pt x="73" y="23"/>
                    <a:pt x="73" y="23"/>
                  </a:cubicBezTo>
                  <a:cubicBezTo>
                    <a:pt x="72" y="23"/>
                    <a:pt x="72" y="23"/>
                    <a:pt x="72" y="23"/>
                  </a:cubicBezTo>
                  <a:cubicBezTo>
                    <a:pt x="73" y="23"/>
                    <a:pt x="73" y="23"/>
                    <a:pt x="73" y="23"/>
                  </a:cubicBezTo>
                  <a:cubicBezTo>
                    <a:pt x="74" y="22"/>
                    <a:pt x="74" y="22"/>
                    <a:pt x="74" y="22"/>
                  </a:cubicBezTo>
                  <a:cubicBezTo>
                    <a:pt x="74" y="20"/>
                    <a:pt x="74" y="20"/>
                    <a:pt x="74" y="20"/>
                  </a:cubicBezTo>
                  <a:cubicBezTo>
                    <a:pt x="74" y="20"/>
                    <a:pt x="74" y="20"/>
                    <a:pt x="74" y="20"/>
                  </a:cubicBezTo>
                  <a:cubicBezTo>
                    <a:pt x="74" y="19"/>
                    <a:pt x="74" y="19"/>
                    <a:pt x="74" y="19"/>
                  </a:cubicBezTo>
                  <a:cubicBezTo>
                    <a:pt x="73" y="19"/>
                    <a:pt x="73" y="19"/>
                    <a:pt x="73" y="19"/>
                  </a:cubicBezTo>
                  <a:cubicBezTo>
                    <a:pt x="72" y="17"/>
                    <a:pt x="72" y="17"/>
                    <a:pt x="72" y="17"/>
                  </a:cubicBezTo>
                  <a:cubicBezTo>
                    <a:pt x="71" y="16"/>
                    <a:pt x="71" y="16"/>
                    <a:pt x="71" y="16"/>
                  </a:cubicBezTo>
                  <a:cubicBezTo>
                    <a:pt x="70" y="16"/>
                    <a:pt x="70" y="16"/>
                    <a:pt x="70" y="16"/>
                  </a:cubicBezTo>
                  <a:cubicBezTo>
                    <a:pt x="69" y="15"/>
                    <a:pt x="69" y="15"/>
                    <a:pt x="69" y="15"/>
                  </a:cubicBezTo>
                  <a:cubicBezTo>
                    <a:pt x="69" y="16"/>
                    <a:pt x="69" y="16"/>
                    <a:pt x="69" y="16"/>
                  </a:cubicBezTo>
                  <a:cubicBezTo>
                    <a:pt x="69" y="16"/>
                    <a:pt x="69" y="16"/>
                    <a:pt x="69" y="16"/>
                  </a:cubicBezTo>
                  <a:cubicBezTo>
                    <a:pt x="68" y="16"/>
                    <a:pt x="68" y="16"/>
                    <a:pt x="68" y="16"/>
                  </a:cubicBezTo>
                  <a:cubicBezTo>
                    <a:pt x="68" y="17"/>
                    <a:pt x="68" y="17"/>
                    <a:pt x="68" y="17"/>
                  </a:cubicBezTo>
                  <a:cubicBezTo>
                    <a:pt x="67" y="17"/>
                    <a:pt x="67" y="17"/>
                    <a:pt x="67" y="17"/>
                  </a:cubicBezTo>
                  <a:cubicBezTo>
                    <a:pt x="67" y="16"/>
                    <a:pt x="67" y="16"/>
                    <a:pt x="67" y="16"/>
                  </a:cubicBezTo>
                  <a:cubicBezTo>
                    <a:pt x="67" y="17"/>
                    <a:pt x="67" y="17"/>
                    <a:pt x="67" y="17"/>
                  </a:cubicBezTo>
                  <a:cubicBezTo>
                    <a:pt x="66" y="17"/>
                    <a:pt x="66" y="17"/>
                    <a:pt x="66" y="17"/>
                  </a:cubicBezTo>
                  <a:cubicBezTo>
                    <a:pt x="66" y="16"/>
                    <a:pt x="66" y="16"/>
                    <a:pt x="66" y="16"/>
                  </a:cubicBezTo>
                  <a:cubicBezTo>
                    <a:pt x="65" y="16"/>
                    <a:pt x="65" y="16"/>
                    <a:pt x="65" y="16"/>
                  </a:cubicBezTo>
                  <a:cubicBezTo>
                    <a:pt x="65" y="17"/>
                    <a:pt x="65" y="17"/>
                    <a:pt x="65" y="17"/>
                  </a:cubicBezTo>
                  <a:cubicBezTo>
                    <a:pt x="66" y="17"/>
                    <a:pt x="66" y="17"/>
                    <a:pt x="66" y="17"/>
                  </a:cubicBezTo>
                  <a:cubicBezTo>
                    <a:pt x="65" y="17"/>
                    <a:pt x="65" y="17"/>
                    <a:pt x="65" y="17"/>
                  </a:cubicBezTo>
                  <a:cubicBezTo>
                    <a:pt x="65" y="18"/>
                    <a:pt x="65" y="18"/>
                    <a:pt x="65" y="18"/>
                  </a:cubicBezTo>
                  <a:cubicBezTo>
                    <a:pt x="65" y="19"/>
                    <a:pt x="65" y="19"/>
                    <a:pt x="65" y="19"/>
                  </a:cubicBezTo>
                  <a:cubicBezTo>
                    <a:pt x="64" y="19"/>
                    <a:pt x="64" y="19"/>
                    <a:pt x="64" y="19"/>
                  </a:cubicBezTo>
                  <a:cubicBezTo>
                    <a:pt x="64" y="19"/>
                    <a:pt x="64" y="19"/>
                    <a:pt x="64" y="19"/>
                  </a:cubicBezTo>
                  <a:cubicBezTo>
                    <a:pt x="63" y="19"/>
                    <a:pt x="63" y="19"/>
                    <a:pt x="63" y="19"/>
                  </a:cubicBezTo>
                  <a:cubicBezTo>
                    <a:pt x="63" y="18"/>
                    <a:pt x="63" y="18"/>
                    <a:pt x="63" y="18"/>
                  </a:cubicBezTo>
                  <a:cubicBezTo>
                    <a:pt x="64" y="18"/>
                    <a:pt x="64" y="18"/>
                    <a:pt x="64" y="18"/>
                  </a:cubicBezTo>
                  <a:cubicBezTo>
                    <a:pt x="63" y="18"/>
                    <a:pt x="63" y="18"/>
                    <a:pt x="63" y="18"/>
                  </a:cubicBezTo>
                  <a:cubicBezTo>
                    <a:pt x="63" y="18"/>
                    <a:pt x="63" y="18"/>
                    <a:pt x="63" y="18"/>
                  </a:cubicBezTo>
                  <a:cubicBezTo>
                    <a:pt x="62" y="19"/>
                    <a:pt x="62" y="19"/>
                    <a:pt x="62" y="19"/>
                  </a:cubicBezTo>
                  <a:cubicBezTo>
                    <a:pt x="61" y="19"/>
                    <a:pt x="61" y="19"/>
                    <a:pt x="61" y="19"/>
                  </a:cubicBezTo>
                  <a:cubicBezTo>
                    <a:pt x="61" y="20"/>
                    <a:pt x="61" y="20"/>
                    <a:pt x="61" y="20"/>
                  </a:cubicBezTo>
                  <a:cubicBezTo>
                    <a:pt x="62" y="20"/>
                    <a:pt x="62" y="20"/>
                    <a:pt x="62" y="20"/>
                  </a:cubicBezTo>
                  <a:cubicBezTo>
                    <a:pt x="61" y="21"/>
                    <a:pt x="61" y="21"/>
                    <a:pt x="61" y="21"/>
                  </a:cubicBezTo>
                  <a:cubicBezTo>
                    <a:pt x="60" y="21"/>
                    <a:pt x="60" y="21"/>
                    <a:pt x="60" y="21"/>
                  </a:cubicBezTo>
                  <a:cubicBezTo>
                    <a:pt x="59" y="21"/>
                    <a:pt x="59" y="21"/>
                    <a:pt x="59" y="21"/>
                  </a:cubicBezTo>
                  <a:cubicBezTo>
                    <a:pt x="60" y="22"/>
                    <a:pt x="60" y="22"/>
                    <a:pt x="60" y="22"/>
                  </a:cubicBezTo>
                  <a:cubicBezTo>
                    <a:pt x="61" y="22"/>
                    <a:pt x="61" y="22"/>
                    <a:pt x="61" y="22"/>
                  </a:cubicBezTo>
                  <a:cubicBezTo>
                    <a:pt x="60" y="23"/>
                    <a:pt x="60" y="23"/>
                    <a:pt x="60" y="23"/>
                  </a:cubicBezTo>
                  <a:cubicBezTo>
                    <a:pt x="60" y="23"/>
                    <a:pt x="60" y="23"/>
                    <a:pt x="60" y="23"/>
                  </a:cubicBezTo>
                  <a:cubicBezTo>
                    <a:pt x="59" y="22"/>
                    <a:pt x="59" y="22"/>
                    <a:pt x="59" y="22"/>
                  </a:cubicBezTo>
                  <a:cubicBezTo>
                    <a:pt x="58" y="23"/>
                    <a:pt x="58" y="23"/>
                    <a:pt x="58" y="23"/>
                  </a:cubicBezTo>
                  <a:cubicBezTo>
                    <a:pt x="57" y="23"/>
                    <a:pt x="57" y="23"/>
                    <a:pt x="57" y="23"/>
                  </a:cubicBezTo>
                  <a:cubicBezTo>
                    <a:pt x="58" y="23"/>
                    <a:pt x="58" y="23"/>
                    <a:pt x="58" y="23"/>
                  </a:cubicBezTo>
                  <a:cubicBezTo>
                    <a:pt x="58" y="24"/>
                    <a:pt x="58" y="24"/>
                    <a:pt x="58" y="24"/>
                  </a:cubicBezTo>
                  <a:cubicBezTo>
                    <a:pt x="58" y="24"/>
                    <a:pt x="58" y="24"/>
                    <a:pt x="58" y="24"/>
                  </a:cubicBezTo>
                  <a:cubicBezTo>
                    <a:pt x="58" y="24"/>
                    <a:pt x="58" y="24"/>
                    <a:pt x="58" y="24"/>
                  </a:cubicBezTo>
                  <a:cubicBezTo>
                    <a:pt x="58" y="25"/>
                    <a:pt x="58" y="25"/>
                    <a:pt x="58" y="25"/>
                  </a:cubicBezTo>
                  <a:cubicBezTo>
                    <a:pt x="58" y="26"/>
                    <a:pt x="58" y="26"/>
                    <a:pt x="58" y="26"/>
                  </a:cubicBezTo>
                  <a:cubicBezTo>
                    <a:pt x="57" y="26"/>
                    <a:pt x="57" y="26"/>
                    <a:pt x="57" y="26"/>
                  </a:cubicBezTo>
                  <a:cubicBezTo>
                    <a:pt x="57" y="27"/>
                    <a:pt x="57" y="27"/>
                    <a:pt x="57" y="27"/>
                  </a:cubicBezTo>
                  <a:cubicBezTo>
                    <a:pt x="58" y="27"/>
                    <a:pt x="58" y="27"/>
                    <a:pt x="58" y="27"/>
                  </a:cubicBezTo>
                  <a:cubicBezTo>
                    <a:pt x="57" y="27"/>
                    <a:pt x="57" y="27"/>
                    <a:pt x="57" y="27"/>
                  </a:cubicBezTo>
                  <a:cubicBezTo>
                    <a:pt x="57" y="28"/>
                    <a:pt x="57" y="28"/>
                    <a:pt x="57" y="28"/>
                  </a:cubicBezTo>
                  <a:cubicBezTo>
                    <a:pt x="56" y="27"/>
                    <a:pt x="56" y="27"/>
                    <a:pt x="56" y="27"/>
                  </a:cubicBezTo>
                  <a:cubicBezTo>
                    <a:pt x="56" y="27"/>
                    <a:pt x="56" y="27"/>
                    <a:pt x="56" y="27"/>
                  </a:cubicBezTo>
                  <a:cubicBezTo>
                    <a:pt x="55" y="26"/>
                    <a:pt x="55" y="26"/>
                    <a:pt x="55" y="26"/>
                  </a:cubicBezTo>
                  <a:cubicBezTo>
                    <a:pt x="55" y="27"/>
                    <a:pt x="55" y="27"/>
                    <a:pt x="55" y="27"/>
                  </a:cubicBezTo>
                  <a:cubicBezTo>
                    <a:pt x="54" y="26"/>
                    <a:pt x="54" y="26"/>
                    <a:pt x="54" y="26"/>
                  </a:cubicBezTo>
                  <a:cubicBezTo>
                    <a:pt x="53" y="26"/>
                    <a:pt x="53" y="26"/>
                    <a:pt x="53" y="26"/>
                  </a:cubicBezTo>
                  <a:cubicBezTo>
                    <a:pt x="53" y="26"/>
                    <a:pt x="53" y="26"/>
                    <a:pt x="53" y="26"/>
                  </a:cubicBezTo>
                  <a:cubicBezTo>
                    <a:pt x="54" y="27"/>
                    <a:pt x="54" y="27"/>
                    <a:pt x="54" y="27"/>
                  </a:cubicBezTo>
                  <a:cubicBezTo>
                    <a:pt x="54" y="27"/>
                    <a:pt x="54" y="27"/>
                    <a:pt x="54" y="27"/>
                  </a:cubicBezTo>
                  <a:cubicBezTo>
                    <a:pt x="53" y="28"/>
                    <a:pt x="53" y="28"/>
                    <a:pt x="53" y="28"/>
                  </a:cubicBezTo>
                  <a:cubicBezTo>
                    <a:pt x="54" y="29"/>
                    <a:pt x="54" y="29"/>
                    <a:pt x="54" y="29"/>
                  </a:cubicBezTo>
                  <a:cubicBezTo>
                    <a:pt x="55" y="29"/>
                    <a:pt x="55" y="29"/>
                    <a:pt x="55" y="29"/>
                  </a:cubicBezTo>
                  <a:cubicBezTo>
                    <a:pt x="54" y="29"/>
                    <a:pt x="54" y="29"/>
                    <a:pt x="54" y="29"/>
                  </a:cubicBezTo>
                  <a:cubicBezTo>
                    <a:pt x="54" y="30"/>
                    <a:pt x="54" y="30"/>
                    <a:pt x="54" y="30"/>
                  </a:cubicBezTo>
                  <a:cubicBezTo>
                    <a:pt x="54" y="30"/>
                    <a:pt x="54" y="30"/>
                    <a:pt x="54" y="30"/>
                  </a:cubicBezTo>
                  <a:cubicBezTo>
                    <a:pt x="54" y="30"/>
                    <a:pt x="54" y="30"/>
                    <a:pt x="54" y="30"/>
                  </a:cubicBezTo>
                  <a:cubicBezTo>
                    <a:pt x="54" y="31"/>
                    <a:pt x="54" y="31"/>
                    <a:pt x="54" y="31"/>
                  </a:cubicBezTo>
                  <a:cubicBezTo>
                    <a:pt x="53" y="32"/>
                    <a:pt x="53" y="32"/>
                    <a:pt x="53" y="32"/>
                  </a:cubicBezTo>
                  <a:cubicBezTo>
                    <a:pt x="53" y="33"/>
                    <a:pt x="53" y="33"/>
                    <a:pt x="53" y="33"/>
                  </a:cubicBezTo>
                  <a:cubicBezTo>
                    <a:pt x="52" y="30"/>
                    <a:pt x="52" y="30"/>
                    <a:pt x="52" y="30"/>
                  </a:cubicBezTo>
                  <a:cubicBezTo>
                    <a:pt x="51" y="28"/>
                    <a:pt x="51" y="28"/>
                    <a:pt x="51" y="28"/>
                  </a:cubicBezTo>
                  <a:cubicBezTo>
                    <a:pt x="50" y="28"/>
                    <a:pt x="50" y="28"/>
                    <a:pt x="50" y="28"/>
                  </a:cubicBezTo>
                  <a:cubicBezTo>
                    <a:pt x="51" y="27"/>
                    <a:pt x="51" y="27"/>
                    <a:pt x="51" y="27"/>
                  </a:cubicBezTo>
                  <a:cubicBezTo>
                    <a:pt x="50" y="27"/>
                    <a:pt x="50" y="27"/>
                    <a:pt x="50" y="27"/>
                  </a:cubicBezTo>
                  <a:cubicBezTo>
                    <a:pt x="49" y="28"/>
                    <a:pt x="49" y="28"/>
                    <a:pt x="49" y="28"/>
                  </a:cubicBezTo>
                  <a:cubicBezTo>
                    <a:pt x="49" y="29"/>
                    <a:pt x="49" y="29"/>
                    <a:pt x="49" y="29"/>
                  </a:cubicBezTo>
                  <a:cubicBezTo>
                    <a:pt x="48" y="29"/>
                    <a:pt x="48" y="29"/>
                    <a:pt x="48" y="29"/>
                  </a:cubicBezTo>
                  <a:cubicBezTo>
                    <a:pt x="48" y="29"/>
                    <a:pt x="48" y="29"/>
                    <a:pt x="48" y="29"/>
                  </a:cubicBezTo>
                  <a:cubicBezTo>
                    <a:pt x="47" y="29"/>
                    <a:pt x="47" y="29"/>
                    <a:pt x="47" y="29"/>
                  </a:cubicBezTo>
                  <a:cubicBezTo>
                    <a:pt x="47" y="30"/>
                    <a:pt x="47" y="30"/>
                    <a:pt x="47" y="30"/>
                  </a:cubicBezTo>
                  <a:cubicBezTo>
                    <a:pt x="46" y="30"/>
                    <a:pt x="46" y="30"/>
                    <a:pt x="46" y="30"/>
                  </a:cubicBezTo>
                  <a:cubicBezTo>
                    <a:pt x="46" y="31"/>
                    <a:pt x="46" y="31"/>
                    <a:pt x="46" y="31"/>
                  </a:cubicBezTo>
                  <a:cubicBezTo>
                    <a:pt x="46" y="34"/>
                    <a:pt x="46" y="34"/>
                    <a:pt x="46" y="34"/>
                  </a:cubicBezTo>
                  <a:cubicBezTo>
                    <a:pt x="47" y="34"/>
                    <a:pt x="47" y="34"/>
                    <a:pt x="47" y="34"/>
                  </a:cubicBezTo>
                  <a:cubicBezTo>
                    <a:pt x="47" y="35"/>
                    <a:pt x="47" y="35"/>
                    <a:pt x="47" y="35"/>
                  </a:cubicBezTo>
                  <a:cubicBezTo>
                    <a:pt x="46" y="35"/>
                    <a:pt x="46" y="35"/>
                    <a:pt x="46" y="35"/>
                  </a:cubicBezTo>
                  <a:cubicBezTo>
                    <a:pt x="46" y="36"/>
                    <a:pt x="46" y="36"/>
                    <a:pt x="46" y="36"/>
                  </a:cubicBezTo>
                  <a:cubicBezTo>
                    <a:pt x="44" y="36"/>
                    <a:pt x="44" y="36"/>
                    <a:pt x="44" y="36"/>
                  </a:cubicBezTo>
                  <a:cubicBezTo>
                    <a:pt x="44" y="36"/>
                    <a:pt x="44" y="36"/>
                    <a:pt x="44" y="36"/>
                  </a:cubicBezTo>
                  <a:cubicBezTo>
                    <a:pt x="43" y="37"/>
                    <a:pt x="43" y="37"/>
                    <a:pt x="43" y="37"/>
                  </a:cubicBezTo>
                  <a:cubicBezTo>
                    <a:pt x="43" y="38"/>
                    <a:pt x="43" y="38"/>
                    <a:pt x="43" y="38"/>
                  </a:cubicBezTo>
                  <a:cubicBezTo>
                    <a:pt x="43" y="39"/>
                    <a:pt x="43" y="39"/>
                    <a:pt x="43" y="39"/>
                  </a:cubicBezTo>
                  <a:cubicBezTo>
                    <a:pt x="41" y="40"/>
                    <a:pt x="41" y="40"/>
                    <a:pt x="41" y="40"/>
                  </a:cubicBezTo>
                  <a:cubicBezTo>
                    <a:pt x="39" y="42"/>
                    <a:pt x="39" y="42"/>
                    <a:pt x="39" y="42"/>
                  </a:cubicBezTo>
                  <a:cubicBezTo>
                    <a:pt x="37" y="42"/>
                    <a:pt x="37" y="42"/>
                    <a:pt x="37" y="42"/>
                  </a:cubicBezTo>
                  <a:cubicBezTo>
                    <a:pt x="36" y="42"/>
                    <a:pt x="36" y="42"/>
                    <a:pt x="36" y="42"/>
                  </a:cubicBezTo>
                  <a:cubicBezTo>
                    <a:pt x="34" y="42"/>
                    <a:pt x="34" y="42"/>
                    <a:pt x="34" y="42"/>
                  </a:cubicBezTo>
                  <a:cubicBezTo>
                    <a:pt x="33" y="43"/>
                    <a:pt x="33" y="43"/>
                    <a:pt x="33" y="43"/>
                  </a:cubicBezTo>
                  <a:cubicBezTo>
                    <a:pt x="32" y="42"/>
                    <a:pt x="32" y="42"/>
                    <a:pt x="32" y="42"/>
                  </a:cubicBezTo>
                  <a:cubicBezTo>
                    <a:pt x="31" y="43"/>
                    <a:pt x="31" y="43"/>
                    <a:pt x="31" y="43"/>
                  </a:cubicBezTo>
                  <a:cubicBezTo>
                    <a:pt x="31" y="44"/>
                    <a:pt x="31" y="44"/>
                    <a:pt x="31" y="44"/>
                  </a:cubicBezTo>
                  <a:cubicBezTo>
                    <a:pt x="30" y="44"/>
                    <a:pt x="30" y="44"/>
                    <a:pt x="30" y="44"/>
                  </a:cubicBezTo>
                  <a:cubicBezTo>
                    <a:pt x="27" y="44"/>
                    <a:pt x="27" y="44"/>
                    <a:pt x="27" y="44"/>
                  </a:cubicBezTo>
                  <a:cubicBezTo>
                    <a:pt x="26" y="44"/>
                    <a:pt x="26" y="44"/>
                    <a:pt x="26" y="44"/>
                  </a:cubicBezTo>
                  <a:cubicBezTo>
                    <a:pt x="26" y="45"/>
                    <a:pt x="26" y="45"/>
                    <a:pt x="26" y="45"/>
                  </a:cubicBezTo>
                  <a:cubicBezTo>
                    <a:pt x="24" y="46"/>
                    <a:pt x="24" y="46"/>
                    <a:pt x="24" y="46"/>
                  </a:cubicBezTo>
                  <a:cubicBezTo>
                    <a:pt x="23" y="46"/>
                    <a:pt x="23" y="46"/>
                    <a:pt x="23" y="46"/>
                  </a:cubicBezTo>
                  <a:cubicBezTo>
                    <a:pt x="22" y="45"/>
                    <a:pt x="22" y="45"/>
                    <a:pt x="22" y="45"/>
                  </a:cubicBezTo>
                  <a:cubicBezTo>
                    <a:pt x="21" y="45"/>
                    <a:pt x="21" y="45"/>
                    <a:pt x="21" y="45"/>
                  </a:cubicBezTo>
                  <a:cubicBezTo>
                    <a:pt x="21" y="45"/>
                    <a:pt x="21" y="45"/>
                    <a:pt x="21" y="45"/>
                  </a:cubicBezTo>
                  <a:cubicBezTo>
                    <a:pt x="20" y="45"/>
                    <a:pt x="20" y="45"/>
                    <a:pt x="20" y="45"/>
                  </a:cubicBezTo>
                  <a:cubicBezTo>
                    <a:pt x="19" y="46"/>
                    <a:pt x="19" y="46"/>
                    <a:pt x="19" y="46"/>
                  </a:cubicBezTo>
                  <a:cubicBezTo>
                    <a:pt x="18" y="47"/>
                    <a:pt x="18" y="47"/>
                    <a:pt x="18" y="47"/>
                  </a:cubicBezTo>
                  <a:cubicBezTo>
                    <a:pt x="17" y="47"/>
                    <a:pt x="17" y="47"/>
                    <a:pt x="17" y="47"/>
                  </a:cubicBezTo>
                  <a:cubicBezTo>
                    <a:pt x="17" y="47"/>
                    <a:pt x="17" y="47"/>
                    <a:pt x="17" y="47"/>
                  </a:cubicBezTo>
                  <a:cubicBezTo>
                    <a:pt x="15" y="48"/>
                    <a:pt x="15" y="48"/>
                    <a:pt x="15" y="48"/>
                  </a:cubicBezTo>
                  <a:cubicBezTo>
                    <a:pt x="14" y="49"/>
                    <a:pt x="14" y="49"/>
                    <a:pt x="14" y="49"/>
                  </a:cubicBezTo>
                  <a:cubicBezTo>
                    <a:pt x="11" y="50"/>
                    <a:pt x="11" y="50"/>
                    <a:pt x="11" y="50"/>
                  </a:cubicBezTo>
                  <a:cubicBezTo>
                    <a:pt x="10" y="51"/>
                    <a:pt x="10" y="51"/>
                    <a:pt x="10" y="51"/>
                  </a:cubicBezTo>
                  <a:cubicBezTo>
                    <a:pt x="10" y="52"/>
                    <a:pt x="10" y="52"/>
                    <a:pt x="10" y="52"/>
                  </a:cubicBezTo>
                  <a:cubicBezTo>
                    <a:pt x="9" y="53"/>
                    <a:pt x="9" y="53"/>
                    <a:pt x="9" y="53"/>
                  </a:cubicBezTo>
                  <a:cubicBezTo>
                    <a:pt x="8" y="53"/>
                    <a:pt x="8" y="53"/>
                    <a:pt x="8" y="53"/>
                  </a:cubicBezTo>
                  <a:cubicBezTo>
                    <a:pt x="9" y="52"/>
                    <a:pt x="9" y="52"/>
                    <a:pt x="9" y="52"/>
                  </a:cubicBezTo>
                  <a:cubicBezTo>
                    <a:pt x="8" y="52"/>
                    <a:pt x="8" y="52"/>
                    <a:pt x="8" y="52"/>
                  </a:cubicBezTo>
                  <a:cubicBezTo>
                    <a:pt x="9" y="51"/>
                    <a:pt x="9" y="51"/>
                    <a:pt x="9" y="51"/>
                  </a:cubicBezTo>
                  <a:cubicBezTo>
                    <a:pt x="9" y="50"/>
                    <a:pt x="9" y="50"/>
                    <a:pt x="9" y="50"/>
                  </a:cubicBezTo>
                  <a:cubicBezTo>
                    <a:pt x="7" y="51"/>
                    <a:pt x="7" y="51"/>
                    <a:pt x="7" y="51"/>
                  </a:cubicBezTo>
                  <a:cubicBezTo>
                    <a:pt x="7" y="52"/>
                    <a:pt x="7" y="52"/>
                    <a:pt x="7" y="52"/>
                  </a:cubicBezTo>
                  <a:cubicBezTo>
                    <a:pt x="6" y="54"/>
                    <a:pt x="6" y="54"/>
                    <a:pt x="6" y="54"/>
                  </a:cubicBezTo>
                  <a:cubicBezTo>
                    <a:pt x="7" y="55"/>
                    <a:pt x="7" y="55"/>
                    <a:pt x="7" y="55"/>
                  </a:cubicBezTo>
                  <a:cubicBezTo>
                    <a:pt x="6" y="56"/>
                    <a:pt x="6" y="56"/>
                    <a:pt x="6" y="56"/>
                  </a:cubicBezTo>
                  <a:cubicBezTo>
                    <a:pt x="6" y="58"/>
                    <a:pt x="6" y="58"/>
                    <a:pt x="6" y="58"/>
                  </a:cubicBezTo>
                  <a:cubicBezTo>
                    <a:pt x="5" y="60"/>
                    <a:pt x="5" y="60"/>
                    <a:pt x="5" y="60"/>
                  </a:cubicBezTo>
                  <a:cubicBezTo>
                    <a:pt x="4" y="62"/>
                    <a:pt x="4" y="62"/>
                    <a:pt x="4" y="62"/>
                  </a:cubicBezTo>
                  <a:cubicBezTo>
                    <a:pt x="4" y="64"/>
                    <a:pt x="4" y="64"/>
                    <a:pt x="4" y="64"/>
                  </a:cubicBezTo>
                  <a:cubicBezTo>
                    <a:pt x="4" y="66"/>
                    <a:pt x="4" y="66"/>
                    <a:pt x="4" y="66"/>
                  </a:cubicBezTo>
                  <a:cubicBezTo>
                    <a:pt x="6" y="68"/>
                    <a:pt x="6" y="68"/>
                    <a:pt x="6" y="68"/>
                  </a:cubicBezTo>
                  <a:cubicBezTo>
                    <a:pt x="6" y="69"/>
                    <a:pt x="6" y="69"/>
                    <a:pt x="6" y="69"/>
                  </a:cubicBezTo>
                  <a:cubicBezTo>
                    <a:pt x="6" y="70"/>
                    <a:pt x="6" y="70"/>
                    <a:pt x="6" y="70"/>
                  </a:cubicBezTo>
                  <a:cubicBezTo>
                    <a:pt x="6" y="71"/>
                    <a:pt x="6" y="71"/>
                    <a:pt x="6" y="71"/>
                  </a:cubicBezTo>
                  <a:cubicBezTo>
                    <a:pt x="6" y="72"/>
                    <a:pt x="6" y="72"/>
                    <a:pt x="6" y="72"/>
                  </a:cubicBezTo>
                  <a:cubicBezTo>
                    <a:pt x="5" y="72"/>
                    <a:pt x="5" y="72"/>
                    <a:pt x="5" y="72"/>
                  </a:cubicBezTo>
                  <a:cubicBezTo>
                    <a:pt x="5" y="71"/>
                    <a:pt x="5" y="71"/>
                    <a:pt x="5" y="71"/>
                  </a:cubicBezTo>
                  <a:cubicBezTo>
                    <a:pt x="5" y="70"/>
                    <a:pt x="5" y="70"/>
                    <a:pt x="5" y="70"/>
                  </a:cubicBezTo>
                  <a:cubicBezTo>
                    <a:pt x="4" y="71"/>
                    <a:pt x="4" y="71"/>
                    <a:pt x="4" y="71"/>
                  </a:cubicBezTo>
                  <a:cubicBezTo>
                    <a:pt x="4" y="71"/>
                    <a:pt x="4" y="71"/>
                    <a:pt x="4" y="71"/>
                  </a:cubicBezTo>
                  <a:cubicBezTo>
                    <a:pt x="4" y="69"/>
                    <a:pt x="4" y="69"/>
                    <a:pt x="4" y="69"/>
                  </a:cubicBezTo>
                  <a:cubicBezTo>
                    <a:pt x="3" y="68"/>
                    <a:pt x="3" y="68"/>
                    <a:pt x="3" y="68"/>
                  </a:cubicBezTo>
                  <a:cubicBezTo>
                    <a:pt x="3" y="68"/>
                    <a:pt x="3" y="68"/>
                    <a:pt x="3" y="68"/>
                  </a:cubicBezTo>
                  <a:cubicBezTo>
                    <a:pt x="3" y="70"/>
                    <a:pt x="3" y="70"/>
                    <a:pt x="3" y="70"/>
                  </a:cubicBezTo>
                  <a:cubicBezTo>
                    <a:pt x="4" y="71"/>
                    <a:pt x="4" y="71"/>
                    <a:pt x="4" y="71"/>
                  </a:cubicBezTo>
                  <a:cubicBezTo>
                    <a:pt x="5" y="73"/>
                    <a:pt x="5" y="73"/>
                    <a:pt x="5" y="73"/>
                  </a:cubicBezTo>
                  <a:cubicBezTo>
                    <a:pt x="4" y="73"/>
                    <a:pt x="4" y="73"/>
                    <a:pt x="4" y="73"/>
                  </a:cubicBezTo>
                  <a:cubicBezTo>
                    <a:pt x="3" y="72"/>
                    <a:pt x="3" y="72"/>
                    <a:pt x="3" y="72"/>
                  </a:cubicBezTo>
                  <a:cubicBezTo>
                    <a:pt x="2" y="70"/>
                    <a:pt x="2" y="70"/>
                    <a:pt x="2" y="70"/>
                  </a:cubicBezTo>
                  <a:cubicBezTo>
                    <a:pt x="2" y="71"/>
                    <a:pt x="2" y="71"/>
                    <a:pt x="2" y="71"/>
                  </a:cubicBezTo>
                  <a:cubicBezTo>
                    <a:pt x="1" y="71"/>
                    <a:pt x="1" y="71"/>
                    <a:pt x="1" y="71"/>
                  </a:cubicBezTo>
                  <a:cubicBezTo>
                    <a:pt x="2" y="73"/>
                    <a:pt x="2" y="73"/>
                    <a:pt x="2" y="73"/>
                  </a:cubicBezTo>
                  <a:cubicBezTo>
                    <a:pt x="4" y="74"/>
                    <a:pt x="4" y="74"/>
                    <a:pt x="4" y="74"/>
                  </a:cubicBezTo>
                  <a:cubicBezTo>
                    <a:pt x="5" y="77"/>
                    <a:pt x="5" y="77"/>
                    <a:pt x="5" y="77"/>
                  </a:cubicBezTo>
                  <a:cubicBezTo>
                    <a:pt x="4" y="81"/>
                    <a:pt x="4" y="81"/>
                    <a:pt x="4" y="81"/>
                  </a:cubicBezTo>
                  <a:cubicBezTo>
                    <a:pt x="5" y="81"/>
                    <a:pt x="5" y="81"/>
                    <a:pt x="5" y="81"/>
                  </a:cubicBezTo>
                  <a:cubicBezTo>
                    <a:pt x="6" y="84"/>
                    <a:pt x="6" y="84"/>
                    <a:pt x="6" y="84"/>
                  </a:cubicBezTo>
                  <a:cubicBezTo>
                    <a:pt x="7" y="87"/>
                    <a:pt x="7" y="87"/>
                    <a:pt x="7" y="87"/>
                  </a:cubicBezTo>
                  <a:cubicBezTo>
                    <a:pt x="6" y="88"/>
                    <a:pt x="6" y="88"/>
                    <a:pt x="6" y="88"/>
                  </a:cubicBezTo>
                  <a:cubicBezTo>
                    <a:pt x="7" y="92"/>
                    <a:pt x="7" y="92"/>
                    <a:pt x="7" y="92"/>
                  </a:cubicBezTo>
                  <a:cubicBezTo>
                    <a:pt x="6" y="93"/>
                    <a:pt x="6" y="93"/>
                    <a:pt x="6" y="93"/>
                  </a:cubicBezTo>
                  <a:cubicBezTo>
                    <a:pt x="7" y="94"/>
                    <a:pt x="7" y="94"/>
                    <a:pt x="7" y="94"/>
                  </a:cubicBezTo>
                  <a:cubicBezTo>
                    <a:pt x="7" y="95"/>
                    <a:pt x="7" y="95"/>
                    <a:pt x="7" y="95"/>
                  </a:cubicBezTo>
                  <a:cubicBezTo>
                    <a:pt x="8" y="97"/>
                    <a:pt x="8" y="97"/>
                    <a:pt x="8" y="97"/>
                  </a:cubicBezTo>
                  <a:cubicBezTo>
                    <a:pt x="8" y="98"/>
                    <a:pt x="8" y="98"/>
                    <a:pt x="8" y="98"/>
                  </a:cubicBezTo>
                  <a:cubicBezTo>
                    <a:pt x="7" y="99"/>
                    <a:pt x="7" y="99"/>
                    <a:pt x="7" y="99"/>
                  </a:cubicBezTo>
                  <a:cubicBezTo>
                    <a:pt x="7" y="99"/>
                    <a:pt x="7" y="99"/>
                    <a:pt x="7" y="99"/>
                  </a:cubicBezTo>
                  <a:cubicBezTo>
                    <a:pt x="7" y="100"/>
                    <a:pt x="7" y="100"/>
                    <a:pt x="7" y="100"/>
                  </a:cubicBezTo>
                  <a:cubicBezTo>
                    <a:pt x="7" y="102"/>
                    <a:pt x="7" y="102"/>
                    <a:pt x="7" y="102"/>
                  </a:cubicBezTo>
                  <a:cubicBezTo>
                    <a:pt x="6" y="103"/>
                    <a:pt x="6" y="103"/>
                    <a:pt x="6" y="103"/>
                  </a:cubicBezTo>
                  <a:cubicBezTo>
                    <a:pt x="6" y="103"/>
                    <a:pt x="6" y="103"/>
                    <a:pt x="6" y="103"/>
                  </a:cubicBezTo>
                  <a:cubicBezTo>
                    <a:pt x="6" y="104"/>
                    <a:pt x="6" y="104"/>
                    <a:pt x="6" y="104"/>
                  </a:cubicBezTo>
                  <a:cubicBezTo>
                    <a:pt x="5" y="105"/>
                    <a:pt x="5" y="105"/>
                    <a:pt x="5" y="105"/>
                  </a:cubicBezTo>
                  <a:cubicBezTo>
                    <a:pt x="6" y="106"/>
                    <a:pt x="6" y="106"/>
                    <a:pt x="6" y="106"/>
                  </a:cubicBezTo>
                  <a:cubicBezTo>
                    <a:pt x="4" y="107"/>
                    <a:pt x="4" y="107"/>
                    <a:pt x="4" y="107"/>
                  </a:cubicBezTo>
                  <a:cubicBezTo>
                    <a:pt x="3" y="106"/>
                    <a:pt x="3" y="106"/>
                    <a:pt x="3" y="106"/>
                  </a:cubicBezTo>
                  <a:cubicBezTo>
                    <a:pt x="2" y="108"/>
                    <a:pt x="2" y="108"/>
                    <a:pt x="2" y="108"/>
                  </a:cubicBezTo>
                  <a:lnTo>
                    <a:pt x="2" y="11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60" name="Freeform 155"/>
            <p:cNvSpPr>
              <a:spLocks noEditPoints="1"/>
            </p:cNvSpPr>
            <p:nvPr/>
          </p:nvSpPr>
          <p:spPr bwMode="auto">
            <a:xfrm>
              <a:off x="3868432" y="1644879"/>
              <a:ext cx="186562" cy="104218"/>
            </a:xfrm>
            <a:custGeom>
              <a:avLst/>
              <a:gdLst>
                <a:gd name="T0" fmla="*/ 52 w 145"/>
                <a:gd name="T1" fmla="*/ 81 h 81"/>
                <a:gd name="T2" fmla="*/ 49 w 145"/>
                <a:gd name="T3" fmla="*/ 70 h 81"/>
                <a:gd name="T4" fmla="*/ 63 w 145"/>
                <a:gd name="T5" fmla="*/ 78 h 81"/>
                <a:gd name="T6" fmla="*/ 78 w 145"/>
                <a:gd name="T7" fmla="*/ 74 h 81"/>
                <a:gd name="T8" fmla="*/ 93 w 145"/>
                <a:gd name="T9" fmla="*/ 70 h 81"/>
                <a:gd name="T10" fmla="*/ 97 w 145"/>
                <a:gd name="T11" fmla="*/ 66 h 81"/>
                <a:gd name="T12" fmla="*/ 104 w 145"/>
                <a:gd name="T13" fmla="*/ 66 h 81"/>
                <a:gd name="T14" fmla="*/ 123 w 145"/>
                <a:gd name="T15" fmla="*/ 55 h 81"/>
                <a:gd name="T16" fmla="*/ 134 w 145"/>
                <a:gd name="T17" fmla="*/ 52 h 81"/>
                <a:gd name="T18" fmla="*/ 134 w 145"/>
                <a:gd name="T19" fmla="*/ 44 h 81"/>
                <a:gd name="T20" fmla="*/ 141 w 145"/>
                <a:gd name="T21" fmla="*/ 44 h 81"/>
                <a:gd name="T22" fmla="*/ 137 w 145"/>
                <a:gd name="T23" fmla="*/ 29 h 81"/>
                <a:gd name="T24" fmla="*/ 137 w 145"/>
                <a:gd name="T25" fmla="*/ 26 h 81"/>
                <a:gd name="T26" fmla="*/ 130 w 145"/>
                <a:gd name="T27" fmla="*/ 22 h 81"/>
                <a:gd name="T28" fmla="*/ 134 w 145"/>
                <a:gd name="T29" fmla="*/ 11 h 81"/>
                <a:gd name="T30" fmla="*/ 130 w 145"/>
                <a:gd name="T31" fmla="*/ 7 h 81"/>
                <a:gd name="T32" fmla="*/ 123 w 145"/>
                <a:gd name="T33" fmla="*/ 7 h 81"/>
                <a:gd name="T34" fmla="*/ 119 w 145"/>
                <a:gd name="T35" fmla="*/ 3 h 81"/>
                <a:gd name="T36" fmla="*/ 108 w 145"/>
                <a:gd name="T37" fmla="*/ 3 h 81"/>
                <a:gd name="T38" fmla="*/ 100 w 145"/>
                <a:gd name="T39" fmla="*/ 7 h 81"/>
                <a:gd name="T40" fmla="*/ 89 w 145"/>
                <a:gd name="T41" fmla="*/ 7 h 81"/>
                <a:gd name="T42" fmla="*/ 86 w 145"/>
                <a:gd name="T43" fmla="*/ 18 h 81"/>
                <a:gd name="T44" fmla="*/ 78 w 145"/>
                <a:gd name="T45" fmla="*/ 11 h 81"/>
                <a:gd name="T46" fmla="*/ 71 w 145"/>
                <a:gd name="T47" fmla="*/ 14 h 81"/>
                <a:gd name="T48" fmla="*/ 63 w 145"/>
                <a:gd name="T49" fmla="*/ 7 h 81"/>
                <a:gd name="T50" fmla="*/ 56 w 145"/>
                <a:gd name="T51" fmla="*/ 22 h 81"/>
                <a:gd name="T52" fmla="*/ 49 w 145"/>
                <a:gd name="T53" fmla="*/ 26 h 81"/>
                <a:gd name="T54" fmla="*/ 41 w 145"/>
                <a:gd name="T55" fmla="*/ 26 h 81"/>
                <a:gd name="T56" fmla="*/ 41 w 145"/>
                <a:gd name="T57" fmla="*/ 14 h 81"/>
                <a:gd name="T58" fmla="*/ 45 w 145"/>
                <a:gd name="T59" fmla="*/ 11 h 81"/>
                <a:gd name="T60" fmla="*/ 34 w 145"/>
                <a:gd name="T61" fmla="*/ 3 h 81"/>
                <a:gd name="T62" fmla="*/ 23 w 145"/>
                <a:gd name="T63" fmla="*/ 0 h 81"/>
                <a:gd name="T64" fmla="*/ 30 w 145"/>
                <a:gd name="T65" fmla="*/ 3 h 81"/>
                <a:gd name="T66" fmla="*/ 26 w 145"/>
                <a:gd name="T67" fmla="*/ 3 h 81"/>
                <a:gd name="T68" fmla="*/ 30 w 145"/>
                <a:gd name="T69" fmla="*/ 11 h 81"/>
                <a:gd name="T70" fmla="*/ 19 w 145"/>
                <a:gd name="T71" fmla="*/ 7 h 81"/>
                <a:gd name="T72" fmla="*/ 15 w 145"/>
                <a:gd name="T73" fmla="*/ 7 h 81"/>
                <a:gd name="T74" fmla="*/ 15 w 145"/>
                <a:gd name="T75" fmla="*/ 14 h 81"/>
                <a:gd name="T76" fmla="*/ 15 w 145"/>
                <a:gd name="T77" fmla="*/ 18 h 81"/>
                <a:gd name="T78" fmla="*/ 8 w 145"/>
                <a:gd name="T79" fmla="*/ 14 h 81"/>
                <a:gd name="T80" fmla="*/ 4 w 145"/>
                <a:gd name="T81" fmla="*/ 18 h 81"/>
                <a:gd name="T82" fmla="*/ 12 w 145"/>
                <a:gd name="T83" fmla="*/ 26 h 81"/>
                <a:gd name="T84" fmla="*/ 19 w 145"/>
                <a:gd name="T85" fmla="*/ 22 h 81"/>
                <a:gd name="T86" fmla="*/ 26 w 145"/>
                <a:gd name="T87" fmla="*/ 22 h 81"/>
                <a:gd name="T88" fmla="*/ 34 w 145"/>
                <a:gd name="T89" fmla="*/ 22 h 81"/>
                <a:gd name="T90" fmla="*/ 37 w 145"/>
                <a:gd name="T91" fmla="*/ 26 h 81"/>
                <a:gd name="T92" fmla="*/ 26 w 145"/>
                <a:gd name="T93" fmla="*/ 33 h 81"/>
                <a:gd name="T94" fmla="*/ 37 w 145"/>
                <a:gd name="T95" fmla="*/ 33 h 81"/>
                <a:gd name="T96" fmla="*/ 23 w 145"/>
                <a:gd name="T97" fmla="*/ 37 h 81"/>
                <a:gd name="T98" fmla="*/ 19 w 145"/>
                <a:gd name="T99" fmla="*/ 33 h 81"/>
                <a:gd name="T100" fmla="*/ 8 w 145"/>
                <a:gd name="T101" fmla="*/ 37 h 81"/>
                <a:gd name="T102" fmla="*/ 12 w 145"/>
                <a:gd name="T103" fmla="*/ 44 h 81"/>
                <a:gd name="T104" fmla="*/ 26 w 145"/>
                <a:gd name="T105" fmla="*/ 44 h 81"/>
                <a:gd name="T106" fmla="*/ 30 w 145"/>
                <a:gd name="T107" fmla="*/ 52 h 81"/>
                <a:gd name="T108" fmla="*/ 30 w 145"/>
                <a:gd name="T109" fmla="*/ 55 h 81"/>
                <a:gd name="T110" fmla="*/ 34 w 145"/>
                <a:gd name="T111" fmla="*/ 55 h 81"/>
                <a:gd name="T112" fmla="*/ 26 w 145"/>
                <a:gd name="T113" fmla="*/ 59 h 81"/>
                <a:gd name="T114" fmla="*/ 19 w 145"/>
                <a:gd name="T115" fmla="*/ 59 h 81"/>
                <a:gd name="T116" fmla="*/ 23 w 145"/>
                <a:gd name="T117" fmla="*/ 70 h 81"/>
                <a:gd name="T118" fmla="*/ 37 w 145"/>
                <a:gd name="T119" fmla="*/ 6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5" h="81">
                  <a:moveTo>
                    <a:pt x="52" y="81"/>
                  </a:moveTo>
                  <a:lnTo>
                    <a:pt x="52" y="81"/>
                  </a:lnTo>
                  <a:lnTo>
                    <a:pt x="52" y="78"/>
                  </a:lnTo>
                  <a:lnTo>
                    <a:pt x="52" y="78"/>
                  </a:lnTo>
                  <a:lnTo>
                    <a:pt x="52" y="81"/>
                  </a:lnTo>
                  <a:lnTo>
                    <a:pt x="52" y="81"/>
                  </a:lnTo>
                  <a:lnTo>
                    <a:pt x="52" y="81"/>
                  </a:lnTo>
                  <a:close/>
                  <a:moveTo>
                    <a:pt x="45" y="70"/>
                  </a:moveTo>
                  <a:lnTo>
                    <a:pt x="49" y="66"/>
                  </a:lnTo>
                  <a:lnTo>
                    <a:pt x="49" y="70"/>
                  </a:lnTo>
                  <a:lnTo>
                    <a:pt x="52" y="74"/>
                  </a:lnTo>
                  <a:lnTo>
                    <a:pt x="52" y="74"/>
                  </a:lnTo>
                  <a:lnTo>
                    <a:pt x="56" y="74"/>
                  </a:lnTo>
                  <a:lnTo>
                    <a:pt x="60" y="74"/>
                  </a:lnTo>
                  <a:lnTo>
                    <a:pt x="63" y="78"/>
                  </a:lnTo>
                  <a:lnTo>
                    <a:pt x="71" y="78"/>
                  </a:lnTo>
                  <a:lnTo>
                    <a:pt x="75" y="78"/>
                  </a:lnTo>
                  <a:lnTo>
                    <a:pt x="78" y="78"/>
                  </a:lnTo>
                  <a:lnTo>
                    <a:pt x="78" y="74"/>
                  </a:lnTo>
                  <a:lnTo>
                    <a:pt x="78" y="74"/>
                  </a:lnTo>
                  <a:lnTo>
                    <a:pt x="78" y="74"/>
                  </a:lnTo>
                  <a:lnTo>
                    <a:pt x="82" y="78"/>
                  </a:lnTo>
                  <a:lnTo>
                    <a:pt x="86" y="74"/>
                  </a:lnTo>
                  <a:lnTo>
                    <a:pt x="86" y="70"/>
                  </a:lnTo>
                  <a:lnTo>
                    <a:pt x="93" y="70"/>
                  </a:lnTo>
                  <a:lnTo>
                    <a:pt x="89" y="70"/>
                  </a:lnTo>
                  <a:lnTo>
                    <a:pt x="89" y="70"/>
                  </a:lnTo>
                  <a:lnTo>
                    <a:pt x="93" y="70"/>
                  </a:lnTo>
                  <a:lnTo>
                    <a:pt x="93" y="70"/>
                  </a:lnTo>
                  <a:lnTo>
                    <a:pt x="97" y="66"/>
                  </a:lnTo>
                  <a:lnTo>
                    <a:pt x="100" y="66"/>
                  </a:lnTo>
                  <a:lnTo>
                    <a:pt x="100" y="66"/>
                  </a:lnTo>
                  <a:lnTo>
                    <a:pt x="104" y="66"/>
                  </a:lnTo>
                  <a:lnTo>
                    <a:pt x="104" y="66"/>
                  </a:lnTo>
                  <a:lnTo>
                    <a:pt x="104" y="66"/>
                  </a:lnTo>
                  <a:lnTo>
                    <a:pt x="112" y="63"/>
                  </a:lnTo>
                  <a:lnTo>
                    <a:pt x="115" y="59"/>
                  </a:lnTo>
                  <a:lnTo>
                    <a:pt x="123" y="55"/>
                  </a:lnTo>
                  <a:lnTo>
                    <a:pt x="123" y="55"/>
                  </a:lnTo>
                  <a:lnTo>
                    <a:pt x="123" y="55"/>
                  </a:lnTo>
                  <a:lnTo>
                    <a:pt x="123" y="52"/>
                  </a:lnTo>
                  <a:lnTo>
                    <a:pt x="126" y="52"/>
                  </a:lnTo>
                  <a:lnTo>
                    <a:pt x="126" y="55"/>
                  </a:lnTo>
                  <a:lnTo>
                    <a:pt x="130" y="55"/>
                  </a:lnTo>
                  <a:lnTo>
                    <a:pt x="134" y="52"/>
                  </a:lnTo>
                  <a:lnTo>
                    <a:pt x="134" y="52"/>
                  </a:lnTo>
                  <a:lnTo>
                    <a:pt x="130" y="52"/>
                  </a:lnTo>
                  <a:lnTo>
                    <a:pt x="130" y="48"/>
                  </a:lnTo>
                  <a:lnTo>
                    <a:pt x="134" y="48"/>
                  </a:lnTo>
                  <a:lnTo>
                    <a:pt x="134" y="44"/>
                  </a:lnTo>
                  <a:lnTo>
                    <a:pt x="134" y="44"/>
                  </a:lnTo>
                  <a:lnTo>
                    <a:pt x="137" y="44"/>
                  </a:lnTo>
                  <a:lnTo>
                    <a:pt x="137" y="48"/>
                  </a:lnTo>
                  <a:lnTo>
                    <a:pt x="141" y="48"/>
                  </a:lnTo>
                  <a:lnTo>
                    <a:pt x="141" y="44"/>
                  </a:lnTo>
                  <a:lnTo>
                    <a:pt x="141" y="40"/>
                  </a:lnTo>
                  <a:lnTo>
                    <a:pt x="137" y="37"/>
                  </a:lnTo>
                  <a:lnTo>
                    <a:pt x="137" y="37"/>
                  </a:lnTo>
                  <a:lnTo>
                    <a:pt x="137" y="33"/>
                  </a:lnTo>
                  <a:lnTo>
                    <a:pt x="137" y="29"/>
                  </a:lnTo>
                  <a:lnTo>
                    <a:pt x="141" y="29"/>
                  </a:lnTo>
                  <a:lnTo>
                    <a:pt x="145" y="29"/>
                  </a:lnTo>
                  <a:lnTo>
                    <a:pt x="145" y="29"/>
                  </a:lnTo>
                  <a:lnTo>
                    <a:pt x="145" y="26"/>
                  </a:lnTo>
                  <a:lnTo>
                    <a:pt x="137" y="26"/>
                  </a:lnTo>
                  <a:lnTo>
                    <a:pt x="134" y="26"/>
                  </a:lnTo>
                  <a:lnTo>
                    <a:pt x="137" y="22"/>
                  </a:lnTo>
                  <a:lnTo>
                    <a:pt x="137" y="22"/>
                  </a:lnTo>
                  <a:lnTo>
                    <a:pt x="134" y="22"/>
                  </a:lnTo>
                  <a:lnTo>
                    <a:pt x="130" y="22"/>
                  </a:lnTo>
                  <a:lnTo>
                    <a:pt x="130" y="18"/>
                  </a:lnTo>
                  <a:lnTo>
                    <a:pt x="134" y="18"/>
                  </a:lnTo>
                  <a:lnTo>
                    <a:pt x="134" y="14"/>
                  </a:lnTo>
                  <a:lnTo>
                    <a:pt x="134" y="11"/>
                  </a:lnTo>
                  <a:lnTo>
                    <a:pt x="134" y="11"/>
                  </a:lnTo>
                  <a:lnTo>
                    <a:pt x="130" y="11"/>
                  </a:lnTo>
                  <a:lnTo>
                    <a:pt x="126" y="11"/>
                  </a:lnTo>
                  <a:lnTo>
                    <a:pt x="126" y="7"/>
                  </a:lnTo>
                  <a:lnTo>
                    <a:pt x="130" y="7"/>
                  </a:lnTo>
                  <a:lnTo>
                    <a:pt x="130" y="7"/>
                  </a:lnTo>
                  <a:lnTo>
                    <a:pt x="130" y="3"/>
                  </a:lnTo>
                  <a:lnTo>
                    <a:pt x="134" y="3"/>
                  </a:lnTo>
                  <a:lnTo>
                    <a:pt x="130" y="3"/>
                  </a:lnTo>
                  <a:lnTo>
                    <a:pt x="130" y="3"/>
                  </a:lnTo>
                  <a:lnTo>
                    <a:pt x="123" y="7"/>
                  </a:lnTo>
                  <a:lnTo>
                    <a:pt x="123" y="11"/>
                  </a:lnTo>
                  <a:lnTo>
                    <a:pt x="119" y="11"/>
                  </a:lnTo>
                  <a:lnTo>
                    <a:pt x="119" y="7"/>
                  </a:lnTo>
                  <a:lnTo>
                    <a:pt x="119" y="7"/>
                  </a:lnTo>
                  <a:lnTo>
                    <a:pt x="119" y="3"/>
                  </a:lnTo>
                  <a:lnTo>
                    <a:pt x="119" y="0"/>
                  </a:lnTo>
                  <a:lnTo>
                    <a:pt x="115" y="0"/>
                  </a:lnTo>
                  <a:lnTo>
                    <a:pt x="112" y="3"/>
                  </a:lnTo>
                  <a:lnTo>
                    <a:pt x="112" y="0"/>
                  </a:lnTo>
                  <a:lnTo>
                    <a:pt x="108" y="3"/>
                  </a:lnTo>
                  <a:lnTo>
                    <a:pt x="108" y="7"/>
                  </a:lnTo>
                  <a:lnTo>
                    <a:pt x="108" y="7"/>
                  </a:lnTo>
                  <a:lnTo>
                    <a:pt x="104" y="7"/>
                  </a:lnTo>
                  <a:lnTo>
                    <a:pt x="100" y="11"/>
                  </a:lnTo>
                  <a:lnTo>
                    <a:pt x="100" y="7"/>
                  </a:lnTo>
                  <a:lnTo>
                    <a:pt x="100" y="7"/>
                  </a:lnTo>
                  <a:lnTo>
                    <a:pt x="97" y="11"/>
                  </a:lnTo>
                  <a:lnTo>
                    <a:pt x="97" y="14"/>
                  </a:lnTo>
                  <a:lnTo>
                    <a:pt x="93" y="14"/>
                  </a:lnTo>
                  <a:lnTo>
                    <a:pt x="89" y="7"/>
                  </a:lnTo>
                  <a:lnTo>
                    <a:pt x="89" y="7"/>
                  </a:lnTo>
                  <a:lnTo>
                    <a:pt x="86" y="7"/>
                  </a:lnTo>
                  <a:lnTo>
                    <a:pt x="86" y="7"/>
                  </a:lnTo>
                  <a:lnTo>
                    <a:pt x="82" y="14"/>
                  </a:lnTo>
                  <a:lnTo>
                    <a:pt x="86" y="18"/>
                  </a:lnTo>
                  <a:lnTo>
                    <a:pt x="82" y="26"/>
                  </a:lnTo>
                  <a:lnTo>
                    <a:pt x="86" y="18"/>
                  </a:lnTo>
                  <a:lnTo>
                    <a:pt x="82" y="14"/>
                  </a:lnTo>
                  <a:lnTo>
                    <a:pt x="82" y="11"/>
                  </a:lnTo>
                  <a:lnTo>
                    <a:pt x="78" y="11"/>
                  </a:lnTo>
                  <a:lnTo>
                    <a:pt x="78" y="7"/>
                  </a:lnTo>
                  <a:lnTo>
                    <a:pt x="78" y="7"/>
                  </a:lnTo>
                  <a:lnTo>
                    <a:pt x="71" y="11"/>
                  </a:lnTo>
                  <a:lnTo>
                    <a:pt x="71" y="14"/>
                  </a:lnTo>
                  <a:lnTo>
                    <a:pt x="71" y="14"/>
                  </a:lnTo>
                  <a:lnTo>
                    <a:pt x="67" y="18"/>
                  </a:lnTo>
                  <a:lnTo>
                    <a:pt x="63" y="18"/>
                  </a:lnTo>
                  <a:lnTo>
                    <a:pt x="63" y="14"/>
                  </a:lnTo>
                  <a:lnTo>
                    <a:pt x="63" y="14"/>
                  </a:lnTo>
                  <a:lnTo>
                    <a:pt x="63" y="7"/>
                  </a:lnTo>
                  <a:lnTo>
                    <a:pt x="60" y="7"/>
                  </a:lnTo>
                  <a:lnTo>
                    <a:pt x="56" y="11"/>
                  </a:lnTo>
                  <a:lnTo>
                    <a:pt x="56" y="18"/>
                  </a:lnTo>
                  <a:lnTo>
                    <a:pt x="60" y="18"/>
                  </a:lnTo>
                  <a:lnTo>
                    <a:pt x="56" y="22"/>
                  </a:lnTo>
                  <a:lnTo>
                    <a:pt x="56" y="26"/>
                  </a:lnTo>
                  <a:lnTo>
                    <a:pt x="52" y="26"/>
                  </a:lnTo>
                  <a:lnTo>
                    <a:pt x="52" y="22"/>
                  </a:lnTo>
                  <a:lnTo>
                    <a:pt x="49" y="26"/>
                  </a:lnTo>
                  <a:lnTo>
                    <a:pt x="49" y="26"/>
                  </a:lnTo>
                  <a:lnTo>
                    <a:pt x="45" y="29"/>
                  </a:lnTo>
                  <a:lnTo>
                    <a:pt x="45" y="33"/>
                  </a:lnTo>
                  <a:lnTo>
                    <a:pt x="45" y="29"/>
                  </a:lnTo>
                  <a:lnTo>
                    <a:pt x="41" y="29"/>
                  </a:lnTo>
                  <a:lnTo>
                    <a:pt x="41" y="26"/>
                  </a:lnTo>
                  <a:lnTo>
                    <a:pt x="45" y="22"/>
                  </a:lnTo>
                  <a:lnTo>
                    <a:pt x="45" y="22"/>
                  </a:lnTo>
                  <a:lnTo>
                    <a:pt x="41" y="22"/>
                  </a:lnTo>
                  <a:lnTo>
                    <a:pt x="41" y="18"/>
                  </a:lnTo>
                  <a:lnTo>
                    <a:pt x="41" y="14"/>
                  </a:lnTo>
                  <a:lnTo>
                    <a:pt x="41" y="18"/>
                  </a:lnTo>
                  <a:lnTo>
                    <a:pt x="45" y="14"/>
                  </a:lnTo>
                  <a:lnTo>
                    <a:pt x="45" y="14"/>
                  </a:lnTo>
                  <a:lnTo>
                    <a:pt x="41" y="11"/>
                  </a:lnTo>
                  <a:lnTo>
                    <a:pt x="45" y="11"/>
                  </a:lnTo>
                  <a:lnTo>
                    <a:pt x="41" y="7"/>
                  </a:lnTo>
                  <a:lnTo>
                    <a:pt x="41" y="7"/>
                  </a:lnTo>
                  <a:lnTo>
                    <a:pt x="37" y="7"/>
                  </a:lnTo>
                  <a:lnTo>
                    <a:pt x="34" y="3"/>
                  </a:lnTo>
                  <a:lnTo>
                    <a:pt x="34" y="3"/>
                  </a:lnTo>
                  <a:lnTo>
                    <a:pt x="34" y="0"/>
                  </a:lnTo>
                  <a:lnTo>
                    <a:pt x="30" y="0"/>
                  </a:lnTo>
                  <a:lnTo>
                    <a:pt x="26" y="0"/>
                  </a:lnTo>
                  <a:lnTo>
                    <a:pt x="23" y="0"/>
                  </a:lnTo>
                  <a:lnTo>
                    <a:pt x="23" y="0"/>
                  </a:lnTo>
                  <a:lnTo>
                    <a:pt x="23" y="3"/>
                  </a:lnTo>
                  <a:lnTo>
                    <a:pt x="23" y="3"/>
                  </a:lnTo>
                  <a:lnTo>
                    <a:pt x="26" y="0"/>
                  </a:lnTo>
                  <a:lnTo>
                    <a:pt x="26" y="0"/>
                  </a:lnTo>
                  <a:lnTo>
                    <a:pt x="30" y="3"/>
                  </a:lnTo>
                  <a:lnTo>
                    <a:pt x="30" y="3"/>
                  </a:lnTo>
                  <a:lnTo>
                    <a:pt x="30" y="3"/>
                  </a:lnTo>
                  <a:lnTo>
                    <a:pt x="26" y="3"/>
                  </a:lnTo>
                  <a:lnTo>
                    <a:pt x="23" y="3"/>
                  </a:lnTo>
                  <a:lnTo>
                    <a:pt x="26" y="3"/>
                  </a:lnTo>
                  <a:lnTo>
                    <a:pt x="30" y="7"/>
                  </a:lnTo>
                  <a:lnTo>
                    <a:pt x="34" y="11"/>
                  </a:lnTo>
                  <a:lnTo>
                    <a:pt x="30" y="11"/>
                  </a:lnTo>
                  <a:lnTo>
                    <a:pt x="30" y="14"/>
                  </a:lnTo>
                  <a:lnTo>
                    <a:pt x="30" y="11"/>
                  </a:lnTo>
                  <a:lnTo>
                    <a:pt x="26" y="7"/>
                  </a:lnTo>
                  <a:lnTo>
                    <a:pt x="23" y="11"/>
                  </a:lnTo>
                  <a:lnTo>
                    <a:pt x="23" y="11"/>
                  </a:lnTo>
                  <a:lnTo>
                    <a:pt x="23" y="7"/>
                  </a:lnTo>
                  <a:lnTo>
                    <a:pt x="19" y="7"/>
                  </a:lnTo>
                  <a:lnTo>
                    <a:pt x="19" y="3"/>
                  </a:lnTo>
                  <a:lnTo>
                    <a:pt x="15" y="7"/>
                  </a:lnTo>
                  <a:lnTo>
                    <a:pt x="19" y="7"/>
                  </a:lnTo>
                  <a:lnTo>
                    <a:pt x="15" y="11"/>
                  </a:lnTo>
                  <a:lnTo>
                    <a:pt x="15" y="7"/>
                  </a:lnTo>
                  <a:lnTo>
                    <a:pt x="12" y="7"/>
                  </a:lnTo>
                  <a:lnTo>
                    <a:pt x="12" y="7"/>
                  </a:lnTo>
                  <a:lnTo>
                    <a:pt x="12" y="11"/>
                  </a:lnTo>
                  <a:lnTo>
                    <a:pt x="15" y="11"/>
                  </a:lnTo>
                  <a:lnTo>
                    <a:pt x="15" y="14"/>
                  </a:lnTo>
                  <a:lnTo>
                    <a:pt x="12" y="11"/>
                  </a:lnTo>
                  <a:lnTo>
                    <a:pt x="12" y="14"/>
                  </a:lnTo>
                  <a:lnTo>
                    <a:pt x="12" y="14"/>
                  </a:lnTo>
                  <a:lnTo>
                    <a:pt x="15" y="14"/>
                  </a:lnTo>
                  <a:lnTo>
                    <a:pt x="15" y="18"/>
                  </a:lnTo>
                  <a:lnTo>
                    <a:pt x="15" y="18"/>
                  </a:lnTo>
                  <a:lnTo>
                    <a:pt x="15" y="18"/>
                  </a:lnTo>
                  <a:lnTo>
                    <a:pt x="12" y="18"/>
                  </a:lnTo>
                  <a:lnTo>
                    <a:pt x="8" y="14"/>
                  </a:lnTo>
                  <a:lnTo>
                    <a:pt x="8" y="14"/>
                  </a:lnTo>
                  <a:lnTo>
                    <a:pt x="4" y="18"/>
                  </a:lnTo>
                  <a:lnTo>
                    <a:pt x="8" y="18"/>
                  </a:lnTo>
                  <a:lnTo>
                    <a:pt x="8" y="22"/>
                  </a:lnTo>
                  <a:lnTo>
                    <a:pt x="8" y="22"/>
                  </a:lnTo>
                  <a:lnTo>
                    <a:pt x="4" y="18"/>
                  </a:lnTo>
                  <a:lnTo>
                    <a:pt x="4" y="18"/>
                  </a:lnTo>
                  <a:lnTo>
                    <a:pt x="0" y="22"/>
                  </a:lnTo>
                  <a:lnTo>
                    <a:pt x="4" y="22"/>
                  </a:lnTo>
                  <a:lnTo>
                    <a:pt x="8" y="26"/>
                  </a:lnTo>
                  <a:lnTo>
                    <a:pt x="12" y="26"/>
                  </a:lnTo>
                  <a:lnTo>
                    <a:pt x="12" y="22"/>
                  </a:lnTo>
                  <a:lnTo>
                    <a:pt x="15" y="22"/>
                  </a:lnTo>
                  <a:lnTo>
                    <a:pt x="19" y="18"/>
                  </a:lnTo>
                  <a:lnTo>
                    <a:pt x="19" y="22"/>
                  </a:lnTo>
                  <a:lnTo>
                    <a:pt x="19" y="22"/>
                  </a:lnTo>
                  <a:lnTo>
                    <a:pt x="19" y="22"/>
                  </a:lnTo>
                  <a:lnTo>
                    <a:pt x="23" y="22"/>
                  </a:lnTo>
                  <a:lnTo>
                    <a:pt x="23" y="26"/>
                  </a:lnTo>
                  <a:lnTo>
                    <a:pt x="26" y="26"/>
                  </a:lnTo>
                  <a:lnTo>
                    <a:pt x="26" y="22"/>
                  </a:lnTo>
                  <a:lnTo>
                    <a:pt x="26" y="22"/>
                  </a:lnTo>
                  <a:lnTo>
                    <a:pt x="30" y="22"/>
                  </a:lnTo>
                  <a:lnTo>
                    <a:pt x="30" y="22"/>
                  </a:lnTo>
                  <a:lnTo>
                    <a:pt x="34" y="22"/>
                  </a:lnTo>
                  <a:lnTo>
                    <a:pt x="34" y="22"/>
                  </a:lnTo>
                  <a:lnTo>
                    <a:pt x="30" y="26"/>
                  </a:lnTo>
                  <a:lnTo>
                    <a:pt x="34" y="26"/>
                  </a:lnTo>
                  <a:lnTo>
                    <a:pt x="34" y="26"/>
                  </a:lnTo>
                  <a:lnTo>
                    <a:pt x="37" y="26"/>
                  </a:lnTo>
                  <a:lnTo>
                    <a:pt x="37" y="26"/>
                  </a:lnTo>
                  <a:lnTo>
                    <a:pt x="34" y="26"/>
                  </a:lnTo>
                  <a:lnTo>
                    <a:pt x="34" y="29"/>
                  </a:lnTo>
                  <a:lnTo>
                    <a:pt x="30" y="29"/>
                  </a:lnTo>
                  <a:lnTo>
                    <a:pt x="26" y="29"/>
                  </a:lnTo>
                  <a:lnTo>
                    <a:pt x="26" y="33"/>
                  </a:lnTo>
                  <a:lnTo>
                    <a:pt x="30" y="33"/>
                  </a:lnTo>
                  <a:lnTo>
                    <a:pt x="34" y="33"/>
                  </a:lnTo>
                  <a:lnTo>
                    <a:pt x="34" y="29"/>
                  </a:lnTo>
                  <a:lnTo>
                    <a:pt x="37" y="29"/>
                  </a:lnTo>
                  <a:lnTo>
                    <a:pt x="37" y="33"/>
                  </a:lnTo>
                  <a:lnTo>
                    <a:pt x="34" y="33"/>
                  </a:lnTo>
                  <a:lnTo>
                    <a:pt x="30" y="37"/>
                  </a:lnTo>
                  <a:lnTo>
                    <a:pt x="26" y="33"/>
                  </a:lnTo>
                  <a:lnTo>
                    <a:pt x="26" y="37"/>
                  </a:lnTo>
                  <a:lnTo>
                    <a:pt x="23" y="37"/>
                  </a:lnTo>
                  <a:lnTo>
                    <a:pt x="23" y="33"/>
                  </a:lnTo>
                  <a:lnTo>
                    <a:pt x="23" y="33"/>
                  </a:lnTo>
                  <a:lnTo>
                    <a:pt x="19" y="33"/>
                  </a:lnTo>
                  <a:lnTo>
                    <a:pt x="19" y="33"/>
                  </a:lnTo>
                  <a:lnTo>
                    <a:pt x="19" y="33"/>
                  </a:lnTo>
                  <a:lnTo>
                    <a:pt x="19" y="37"/>
                  </a:lnTo>
                  <a:lnTo>
                    <a:pt x="15" y="37"/>
                  </a:lnTo>
                  <a:lnTo>
                    <a:pt x="15" y="37"/>
                  </a:lnTo>
                  <a:lnTo>
                    <a:pt x="12" y="37"/>
                  </a:lnTo>
                  <a:lnTo>
                    <a:pt x="8" y="37"/>
                  </a:lnTo>
                  <a:lnTo>
                    <a:pt x="4" y="37"/>
                  </a:lnTo>
                  <a:lnTo>
                    <a:pt x="4" y="37"/>
                  </a:lnTo>
                  <a:lnTo>
                    <a:pt x="4" y="40"/>
                  </a:lnTo>
                  <a:lnTo>
                    <a:pt x="8" y="40"/>
                  </a:lnTo>
                  <a:lnTo>
                    <a:pt x="12" y="44"/>
                  </a:lnTo>
                  <a:lnTo>
                    <a:pt x="12" y="40"/>
                  </a:lnTo>
                  <a:lnTo>
                    <a:pt x="15" y="44"/>
                  </a:lnTo>
                  <a:lnTo>
                    <a:pt x="23" y="44"/>
                  </a:lnTo>
                  <a:lnTo>
                    <a:pt x="26" y="44"/>
                  </a:lnTo>
                  <a:lnTo>
                    <a:pt x="26" y="44"/>
                  </a:lnTo>
                  <a:lnTo>
                    <a:pt x="23" y="44"/>
                  </a:lnTo>
                  <a:lnTo>
                    <a:pt x="23" y="48"/>
                  </a:lnTo>
                  <a:lnTo>
                    <a:pt x="26" y="48"/>
                  </a:lnTo>
                  <a:lnTo>
                    <a:pt x="26" y="52"/>
                  </a:lnTo>
                  <a:lnTo>
                    <a:pt x="30" y="52"/>
                  </a:lnTo>
                  <a:lnTo>
                    <a:pt x="34" y="48"/>
                  </a:lnTo>
                  <a:lnTo>
                    <a:pt x="34" y="48"/>
                  </a:lnTo>
                  <a:lnTo>
                    <a:pt x="30" y="52"/>
                  </a:lnTo>
                  <a:lnTo>
                    <a:pt x="30" y="55"/>
                  </a:lnTo>
                  <a:lnTo>
                    <a:pt x="30" y="55"/>
                  </a:lnTo>
                  <a:lnTo>
                    <a:pt x="34" y="52"/>
                  </a:lnTo>
                  <a:lnTo>
                    <a:pt x="37" y="52"/>
                  </a:lnTo>
                  <a:lnTo>
                    <a:pt x="41" y="55"/>
                  </a:lnTo>
                  <a:lnTo>
                    <a:pt x="37" y="55"/>
                  </a:lnTo>
                  <a:lnTo>
                    <a:pt x="34" y="55"/>
                  </a:lnTo>
                  <a:lnTo>
                    <a:pt x="34" y="55"/>
                  </a:lnTo>
                  <a:lnTo>
                    <a:pt x="30" y="55"/>
                  </a:lnTo>
                  <a:lnTo>
                    <a:pt x="30" y="59"/>
                  </a:lnTo>
                  <a:lnTo>
                    <a:pt x="26" y="59"/>
                  </a:lnTo>
                  <a:lnTo>
                    <a:pt x="26" y="59"/>
                  </a:lnTo>
                  <a:lnTo>
                    <a:pt x="23" y="63"/>
                  </a:lnTo>
                  <a:lnTo>
                    <a:pt x="23" y="59"/>
                  </a:lnTo>
                  <a:lnTo>
                    <a:pt x="19" y="59"/>
                  </a:lnTo>
                  <a:lnTo>
                    <a:pt x="19" y="59"/>
                  </a:lnTo>
                  <a:lnTo>
                    <a:pt x="19" y="59"/>
                  </a:lnTo>
                  <a:lnTo>
                    <a:pt x="19" y="63"/>
                  </a:lnTo>
                  <a:lnTo>
                    <a:pt x="19" y="63"/>
                  </a:lnTo>
                  <a:lnTo>
                    <a:pt x="19" y="63"/>
                  </a:lnTo>
                  <a:lnTo>
                    <a:pt x="19" y="70"/>
                  </a:lnTo>
                  <a:lnTo>
                    <a:pt x="23" y="70"/>
                  </a:lnTo>
                  <a:lnTo>
                    <a:pt x="23" y="66"/>
                  </a:lnTo>
                  <a:lnTo>
                    <a:pt x="26" y="70"/>
                  </a:lnTo>
                  <a:lnTo>
                    <a:pt x="30" y="70"/>
                  </a:lnTo>
                  <a:lnTo>
                    <a:pt x="37" y="66"/>
                  </a:lnTo>
                  <a:lnTo>
                    <a:pt x="37" y="66"/>
                  </a:lnTo>
                  <a:lnTo>
                    <a:pt x="41" y="66"/>
                  </a:lnTo>
                  <a:lnTo>
                    <a:pt x="41" y="70"/>
                  </a:lnTo>
                  <a:lnTo>
                    <a:pt x="45" y="7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61" name="Freeform 156"/>
            <p:cNvSpPr>
              <a:spLocks noEditPoints="1"/>
            </p:cNvSpPr>
            <p:nvPr/>
          </p:nvSpPr>
          <p:spPr bwMode="auto">
            <a:xfrm>
              <a:off x="2373366" y="3181116"/>
              <a:ext cx="42459" cy="24446"/>
            </a:xfrm>
            <a:custGeom>
              <a:avLst/>
              <a:gdLst>
                <a:gd name="T0" fmla="*/ 33 w 33"/>
                <a:gd name="T1" fmla="*/ 15 h 19"/>
                <a:gd name="T2" fmla="*/ 29 w 33"/>
                <a:gd name="T3" fmla="*/ 15 h 19"/>
                <a:gd name="T4" fmla="*/ 29 w 33"/>
                <a:gd name="T5" fmla="*/ 19 h 19"/>
                <a:gd name="T6" fmla="*/ 33 w 33"/>
                <a:gd name="T7" fmla="*/ 15 h 19"/>
                <a:gd name="T8" fmla="*/ 33 w 33"/>
                <a:gd name="T9" fmla="*/ 15 h 19"/>
                <a:gd name="T10" fmla="*/ 33 w 33"/>
                <a:gd name="T11" fmla="*/ 15 h 19"/>
                <a:gd name="T12" fmla="*/ 33 w 33"/>
                <a:gd name="T13" fmla="*/ 15 h 19"/>
                <a:gd name="T14" fmla="*/ 18 w 33"/>
                <a:gd name="T15" fmla="*/ 11 h 19"/>
                <a:gd name="T16" fmla="*/ 22 w 33"/>
                <a:gd name="T17" fmla="*/ 11 h 19"/>
                <a:gd name="T18" fmla="*/ 22 w 33"/>
                <a:gd name="T19" fmla="*/ 11 h 19"/>
                <a:gd name="T20" fmla="*/ 22 w 33"/>
                <a:gd name="T21" fmla="*/ 15 h 19"/>
                <a:gd name="T22" fmla="*/ 18 w 33"/>
                <a:gd name="T23" fmla="*/ 11 h 19"/>
                <a:gd name="T24" fmla="*/ 18 w 33"/>
                <a:gd name="T25" fmla="*/ 11 h 19"/>
                <a:gd name="T26" fmla="*/ 15 w 33"/>
                <a:gd name="T27" fmla="*/ 4 h 19"/>
                <a:gd name="T28" fmla="*/ 15 w 33"/>
                <a:gd name="T29" fmla="*/ 8 h 19"/>
                <a:gd name="T30" fmla="*/ 15 w 33"/>
                <a:gd name="T31" fmla="*/ 8 h 19"/>
                <a:gd name="T32" fmla="*/ 15 w 33"/>
                <a:gd name="T33" fmla="*/ 4 h 19"/>
                <a:gd name="T34" fmla="*/ 15 w 33"/>
                <a:gd name="T35" fmla="*/ 4 h 19"/>
                <a:gd name="T36" fmla="*/ 0 w 33"/>
                <a:gd name="T37" fmla="*/ 8 h 19"/>
                <a:gd name="T38" fmla="*/ 4 w 33"/>
                <a:gd name="T39" fmla="*/ 8 h 19"/>
                <a:gd name="T40" fmla="*/ 4 w 33"/>
                <a:gd name="T41" fmla="*/ 11 h 19"/>
                <a:gd name="T42" fmla="*/ 0 w 33"/>
                <a:gd name="T43" fmla="*/ 11 h 19"/>
                <a:gd name="T44" fmla="*/ 0 w 33"/>
                <a:gd name="T45" fmla="*/ 8 h 19"/>
                <a:gd name="T46" fmla="*/ 0 w 33"/>
                <a:gd name="T47" fmla="*/ 8 h 19"/>
                <a:gd name="T48" fmla="*/ 0 w 33"/>
                <a:gd name="T49" fmla="*/ 8 h 19"/>
                <a:gd name="T50" fmla="*/ 4 w 33"/>
                <a:gd name="T51" fmla="*/ 4 h 19"/>
                <a:gd name="T52" fmla="*/ 4 w 33"/>
                <a:gd name="T53" fmla="*/ 4 h 19"/>
                <a:gd name="T54" fmla="*/ 7 w 33"/>
                <a:gd name="T55" fmla="*/ 8 h 19"/>
                <a:gd name="T56" fmla="*/ 7 w 33"/>
                <a:gd name="T57" fmla="*/ 11 h 19"/>
                <a:gd name="T58" fmla="*/ 7 w 33"/>
                <a:gd name="T59" fmla="*/ 15 h 19"/>
                <a:gd name="T60" fmla="*/ 4 w 33"/>
                <a:gd name="T61" fmla="*/ 15 h 19"/>
                <a:gd name="T62" fmla="*/ 7 w 33"/>
                <a:gd name="T63" fmla="*/ 19 h 19"/>
                <a:gd name="T64" fmla="*/ 11 w 33"/>
                <a:gd name="T65" fmla="*/ 19 h 19"/>
                <a:gd name="T66" fmla="*/ 11 w 33"/>
                <a:gd name="T67" fmla="*/ 15 h 19"/>
                <a:gd name="T68" fmla="*/ 11 w 33"/>
                <a:gd name="T69" fmla="*/ 11 h 19"/>
                <a:gd name="T70" fmla="*/ 11 w 33"/>
                <a:gd name="T71" fmla="*/ 8 h 19"/>
                <a:gd name="T72" fmla="*/ 7 w 33"/>
                <a:gd name="T73" fmla="*/ 4 h 19"/>
                <a:gd name="T74" fmla="*/ 7 w 33"/>
                <a:gd name="T75" fmla="*/ 0 h 19"/>
                <a:gd name="T76" fmla="*/ 7 w 33"/>
                <a:gd name="T77" fmla="*/ 0 h 19"/>
                <a:gd name="T78" fmla="*/ 4 w 33"/>
                <a:gd name="T79" fmla="*/ 0 h 19"/>
                <a:gd name="T80" fmla="*/ 4 w 33"/>
                <a:gd name="T81"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19">
                  <a:moveTo>
                    <a:pt x="33" y="15"/>
                  </a:moveTo>
                  <a:lnTo>
                    <a:pt x="29" y="15"/>
                  </a:lnTo>
                  <a:lnTo>
                    <a:pt x="29" y="19"/>
                  </a:lnTo>
                  <a:lnTo>
                    <a:pt x="33" y="15"/>
                  </a:lnTo>
                  <a:lnTo>
                    <a:pt x="33" y="15"/>
                  </a:lnTo>
                  <a:lnTo>
                    <a:pt x="33" y="15"/>
                  </a:lnTo>
                  <a:lnTo>
                    <a:pt x="33" y="15"/>
                  </a:lnTo>
                  <a:close/>
                  <a:moveTo>
                    <a:pt x="18" y="11"/>
                  </a:moveTo>
                  <a:lnTo>
                    <a:pt x="22" y="11"/>
                  </a:lnTo>
                  <a:lnTo>
                    <a:pt x="22" y="11"/>
                  </a:lnTo>
                  <a:lnTo>
                    <a:pt x="22" y="15"/>
                  </a:lnTo>
                  <a:lnTo>
                    <a:pt x="18" y="11"/>
                  </a:lnTo>
                  <a:lnTo>
                    <a:pt x="18" y="11"/>
                  </a:lnTo>
                  <a:close/>
                  <a:moveTo>
                    <a:pt x="15" y="4"/>
                  </a:moveTo>
                  <a:lnTo>
                    <a:pt x="15" y="8"/>
                  </a:lnTo>
                  <a:lnTo>
                    <a:pt x="15" y="8"/>
                  </a:lnTo>
                  <a:lnTo>
                    <a:pt x="15" y="4"/>
                  </a:lnTo>
                  <a:lnTo>
                    <a:pt x="15" y="4"/>
                  </a:lnTo>
                  <a:close/>
                  <a:moveTo>
                    <a:pt x="0" y="8"/>
                  </a:moveTo>
                  <a:lnTo>
                    <a:pt x="4" y="8"/>
                  </a:lnTo>
                  <a:lnTo>
                    <a:pt x="4" y="11"/>
                  </a:lnTo>
                  <a:lnTo>
                    <a:pt x="0" y="11"/>
                  </a:lnTo>
                  <a:lnTo>
                    <a:pt x="0" y="8"/>
                  </a:lnTo>
                  <a:lnTo>
                    <a:pt x="0" y="8"/>
                  </a:lnTo>
                  <a:lnTo>
                    <a:pt x="0" y="8"/>
                  </a:lnTo>
                  <a:close/>
                  <a:moveTo>
                    <a:pt x="4" y="4"/>
                  </a:moveTo>
                  <a:lnTo>
                    <a:pt x="4" y="4"/>
                  </a:lnTo>
                  <a:lnTo>
                    <a:pt x="7" y="8"/>
                  </a:lnTo>
                  <a:lnTo>
                    <a:pt x="7" y="11"/>
                  </a:lnTo>
                  <a:lnTo>
                    <a:pt x="7" y="15"/>
                  </a:lnTo>
                  <a:lnTo>
                    <a:pt x="4" y="15"/>
                  </a:lnTo>
                  <a:lnTo>
                    <a:pt x="7" y="19"/>
                  </a:lnTo>
                  <a:lnTo>
                    <a:pt x="11" y="19"/>
                  </a:lnTo>
                  <a:lnTo>
                    <a:pt x="11" y="15"/>
                  </a:lnTo>
                  <a:lnTo>
                    <a:pt x="11" y="11"/>
                  </a:lnTo>
                  <a:lnTo>
                    <a:pt x="11" y="8"/>
                  </a:lnTo>
                  <a:lnTo>
                    <a:pt x="7" y="4"/>
                  </a:lnTo>
                  <a:lnTo>
                    <a:pt x="7" y="0"/>
                  </a:lnTo>
                  <a:lnTo>
                    <a:pt x="7" y="0"/>
                  </a:lnTo>
                  <a:lnTo>
                    <a:pt x="4" y="0"/>
                  </a:lnTo>
                  <a:lnTo>
                    <a:pt x="4"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62" name="Freeform 157"/>
            <p:cNvSpPr>
              <a:spLocks noEditPoints="1"/>
            </p:cNvSpPr>
            <p:nvPr/>
          </p:nvSpPr>
          <p:spPr bwMode="auto">
            <a:xfrm>
              <a:off x="2949777" y="2818286"/>
              <a:ext cx="66905" cy="24446"/>
            </a:xfrm>
            <a:custGeom>
              <a:avLst/>
              <a:gdLst>
                <a:gd name="T0" fmla="*/ 44 w 52"/>
                <a:gd name="T1" fmla="*/ 15 h 19"/>
                <a:gd name="T2" fmla="*/ 52 w 52"/>
                <a:gd name="T3" fmla="*/ 19 h 19"/>
                <a:gd name="T4" fmla="*/ 48 w 52"/>
                <a:gd name="T5" fmla="*/ 19 h 19"/>
                <a:gd name="T6" fmla="*/ 44 w 52"/>
                <a:gd name="T7" fmla="*/ 19 h 19"/>
                <a:gd name="T8" fmla="*/ 44 w 52"/>
                <a:gd name="T9" fmla="*/ 15 h 19"/>
                <a:gd name="T10" fmla="*/ 44 w 52"/>
                <a:gd name="T11" fmla="*/ 15 h 19"/>
                <a:gd name="T12" fmla="*/ 48 w 52"/>
                <a:gd name="T13" fmla="*/ 8 h 19"/>
                <a:gd name="T14" fmla="*/ 44 w 52"/>
                <a:gd name="T15" fmla="*/ 8 h 19"/>
                <a:gd name="T16" fmla="*/ 48 w 52"/>
                <a:gd name="T17" fmla="*/ 11 h 19"/>
                <a:gd name="T18" fmla="*/ 48 w 52"/>
                <a:gd name="T19" fmla="*/ 8 h 19"/>
                <a:gd name="T20" fmla="*/ 48 w 52"/>
                <a:gd name="T21" fmla="*/ 8 h 19"/>
                <a:gd name="T22" fmla="*/ 48 w 52"/>
                <a:gd name="T23" fmla="*/ 8 h 19"/>
                <a:gd name="T24" fmla="*/ 29 w 52"/>
                <a:gd name="T25" fmla="*/ 11 h 19"/>
                <a:gd name="T26" fmla="*/ 29 w 52"/>
                <a:gd name="T27" fmla="*/ 11 h 19"/>
                <a:gd name="T28" fmla="*/ 29 w 52"/>
                <a:gd name="T29" fmla="*/ 15 h 19"/>
                <a:gd name="T30" fmla="*/ 33 w 52"/>
                <a:gd name="T31" fmla="*/ 15 h 19"/>
                <a:gd name="T32" fmla="*/ 29 w 52"/>
                <a:gd name="T33" fmla="*/ 11 h 19"/>
                <a:gd name="T34" fmla="*/ 29 w 52"/>
                <a:gd name="T35" fmla="*/ 11 h 19"/>
                <a:gd name="T36" fmla="*/ 22 w 52"/>
                <a:gd name="T37" fmla="*/ 0 h 19"/>
                <a:gd name="T38" fmla="*/ 26 w 52"/>
                <a:gd name="T39" fmla="*/ 0 h 19"/>
                <a:gd name="T40" fmla="*/ 29 w 52"/>
                <a:gd name="T41" fmla="*/ 0 h 19"/>
                <a:gd name="T42" fmla="*/ 29 w 52"/>
                <a:gd name="T43" fmla="*/ 4 h 19"/>
                <a:gd name="T44" fmla="*/ 29 w 52"/>
                <a:gd name="T45" fmla="*/ 4 h 19"/>
                <a:gd name="T46" fmla="*/ 26 w 52"/>
                <a:gd name="T47" fmla="*/ 4 h 19"/>
                <a:gd name="T48" fmla="*/ 22 w 52"/>
                <a:gd name="T49" fmla="*/ 0 h 19"/>
                <a:gd name="T50" fmla="*/ 22 w 52"/>
                <a:gd name="T51" fmla="*/ 0 h 19"/>
                <a:gd name="T52" fmla="*/ 4 w 52"/>
                <a:gd name="T53" fmla="*/ 8 h 19"/>
                <a:gd name="T54" fmla="*/ 4 w 52"/>
                <a:gd name="T55" fmla="*/ 8 h 19"/>
                <a:gd name="T56" fmla="*/ 0 w 52"/>
                <a:gd name="T57" fmla="*/ 8 h 19"/>
                <a:gd name="T58" fmla="*/ 4 w 52"/>
                <a:gd name="T5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19">
                  <a:moveTo>
                    <a:pt x="44" y="15"/>
                  </a:moveTo>
                  <a:lnTo>
                    <a:pt x="52" y="19"/>
                  </a:lnTo>
                  <a:lnTo>
                    <a:pt x="48" y="19"/>
                  </a:lnTo>
                  <a:lnTo>
                    <a:pt x="44" y="19"/>
                  </a:lnTo>
                  <a:lnTo>
                    <a:pt x="44" y="15"/>
                  </a:lnTo>
                  <a:lnTo>
                    <a:pt x="44" y="15"/>
                  </a:lnTo>
                  <a:close/>
                  <a:moveTo>
                    <a:pt x="48" y="8"/>
                  </a:moveTo>
                  <a:lnTo>
                    <a:pt x="44" y="8"/>
                  </a:lnTo>
                  <a:lnTo>
                    <a:pt x="48" y="11"/>
                  </a:lnTo>
                  <a:lnTo>
                    <a:pt x="48" y="8"/>
                  </a:lnTo>
                  <a:lnTo>
                    <a:pt x="48" y="8"/>
                  </a:lnTo>
                  <a:lnTo>
                    <a:pt x="48" y="8"/>
                  </a:lnTo>
                  <a:close/>
                  <a:moveTo>
                    <a:pt x="29" y="11"/>
                  </a:moveTo>
                  <a:lnTo>
                    <a:pt x="29" y="11"/>
                  </a:lnTo>
                  <a:lnTo>
                    <a:pt x="29" y="15"/>
                  </a:lnTo>
                  <a:lnTo>
                    <a:pt x="33" y="15"/>
                  </a:lnTo>
                  <a:lnTo>
                    <a:pt x="29" y="11"/>
                  </a:lnTo>
                  <a:lnTo>
                    <a:pt x="29" y="11"/>
                  </a:lnTo>
                  <a:close/>
                  <a:moveTo>
                    <a:pt x="22" y="0"/>
                  </a:moveTo>
                  <a:lnTo>
                    <a:pt x="26" y="0"/>
                  </a:lnTo>
                  <a:lnTo>
                    <a:pt x="29" y="0"/>
                  </a:lnTo>
                  <a:lnTo>
                    <a:pt x="29" y="4"/>
                  </a:lnTo>
                  <a:lnTo>
                    <a:pt x="29" y="4"/>
                  </a:lnTo>
                  <a:lnTo>
                    <a:pt x="26" y="4"/>
                  </a:lnTo>
                  <a:lnTo>
                    <a:pt x="22" y="0"/>
                  </a:lnTo>
                  <a:lnTo>
                    <a:pt x="22" y="0"/>
                  </a:lnTo>
                  <a:close/>
                  <a:moveTo>
                    <a:pt x="4" y="8"/>
                  </a:moveTo>
                  <a:lnTo>
                    <a:pt x="4" y="8"/>
                  </a:lnTo>
                  <a:lnTo>
                    <a:pt x="0" y="8"/>
                  </a:lnTo>
                  <a:lnTo>
                    <a:pt x="4" y="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63" name="Freeform 158"/>
            <p:cNvSpPr>
              <a:spLocks noEditPoints="1"/>
            </p:cNvSpPr>
            <p:nvPr/>
          </p:nvSpPr>
          <p:spPr bwMode="auto">
            <a:xfrm>
              <a:off x="2897025" y="2813139"/>
              <a:ext cx="47606" cy="15440"/>
            </a:xfrm>
            <a:custGeom>
              <a:avLst/>
              <a:gdLst>
                <a:gd name="T0" fmla="*/ 30 w 37"/>
                <a:gd name="T1" fmla="*/ 8 h 12"/>
                <a:gd name="T2" fmla="*/ 30 w 37"/>
                <a:gd name="T3" fmla="*/ 8 h 12"/>
                <a:gd name="T4" fmla="*/ 37 w 37"/>
                <a:gd name="T5" fmla="*/ 8 h 12"/>
                <a:gd name="T6" fmla="*/ 33 w 37"/>
                <a:gd name="T7" fmla="*/ 8 h 12"/>
                <a:gd name="T8" fmla="*/ 30 w 37"/>
                <a:gd name="T9" fmla="*/ 8 h 12"/>
                <a:gd name="T10" fmla="*/ 30 w 37"/>
                <a:gd name="T11" fmla="*/ 8 h 12"/>
                <a:gd name="T12" fmla="*/ 26 w 37"/>
                <a:gd name="T13" fmla="*/ 0 h 12"/>
                <a:gd name="T14" fmla="*/ 22 w 37"/>
                <a:gd name="T15" fmla="*/ 0 h 12"/>
                <a:gd name="T16" fmla="*/ 15 w 37"/>
                <a:gd name="T17" fmla="*/ 0 h 12"/>
                <a:gd name="T18" fmla="*/ 4 w 37"/>
                <a:gd name="T19" fmla="*/ 0 h 12"/>
                <a:gd name="T20" fmla="*/ 4 w 37"/>
                <a:gd name="T21" fmla="*/ 4 h 12"/>
                <a:gd name="T22" fmla="*/ 0 w 37"/>
                <a:gd name="T23" fmla="*/ 4 h 12"/>
                <a:gd name="T24" fmla="*/ 0 w 37"/>
                <a:gd name="T25" fmla="*/ 4 h 12"/>
                <a:gd name="T26" fmla="*/ 0 w 37"/>
                <a:gd name="T27" fmla="*/ 8 h 12"/>
                <a:gd name="T28" fmla="*/ 0 w 37"/>
                <a:gd name="T29" fmla="*/ 12 h 12"/>
                <a:gd name="T30" fmla="*/ 11 w 37"/>
                <a:gd name="T31" fmla="*/ 12 h 12"/>
                <a:gd name="T32" fmla="*/ 11 w 37"/>
                <a:gd name="T33" fmla="*/ 12 h 12"/>
                <a:gd name="T34" fmla="*/ 19 w 37"/>
                <a:gd name="T35" fmla="*/ 8 h 12"/>
                <a:gd name="T36" fmla="*/ 19 w 37"/>
                <a:gd name="T37" fmla="*/ 12 h 12"/>
                <a:gd name="T38" fmla="*/ 26 w 37"/>
                <a:gd name="T39" fmla="*/ 8 h 12"/>
                <a:gd name="T40" fmla="*/ 30 w 37"/>
                <a:gd name="T41" fmla="*/ 4 h 12"/>
                <a:gd name="T42" fmla="*/ 26 w 37"/>
                <a:gd name="T43" fmla="*/ 4 h 12"/>
                <a:gd name="T44" fmla="*/ 26 w 37"/>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 h="12">
                  <a:moveTo>
                    <a:pt x="30" y="8"/>
                  </a:moveTo>
                  <a:lnTo>
                    <a:pt x="30" y="8"/>
                  </a:lnTo>
                  <a:lnTo>
                    <a:pt x="37" y="8"/>
                  </a:lnTo>
                  <a:lnTo>
                    <a:pt x="33" y="8"/>
                  </a:lnTo>
                  <a:lnTo>
                    <a:pt x="30" y="8"/>
                  </a:lnTo>
                  <a:lnTo>
                    <a:pt x="30" y="8"/>
                  </a:lnTo>
                  <a:close/>
                  <a:moveTo>
                    <a:pt x="26" y="0"/>
                  </a:moveTo>
                  <a:lnTo>
                    <a:pt x="22" y="0"/>
                  </a:lnTo>
                  <a:lnTo>
                    <a:pt x="15" y="0"/>
                  </a:lnTo>
                  <a:lnTo>
                    <a:pt x="4" y="0"/>
                  </a:lnTo>
                  <a:lnTo>
                    <a:pt x="4" y="4"/>
                  </a:lnTo>
                  <a:lnTo>
                    <a:pt x="0" y="4"/>
                  </a:lnTo>
                  <a:lnTo>
                    <a:pt x="0" y="4"/>
                  </a:lnTo>
                  <a:lnTo>
                    <a:pt x="0" y="8"/>
                  </a:lnTo>
                  <a:lnTo>
                    <a:pt x="0" y="12"/>
                  </a:lnTo>
                  <a:lnTo>
                    <a:pt x="11" y="12"/>
                  </a:lnTo>
                  <a:lnTo>
                    <a:pt x="11" y="12"/>
                  </a:lnTo>
                  <a:lnTo>
                    <a:pt x="19" y="8"/>
                  </a:lnTo>
                  <a:lnTo>
                    <a:pt x="19" y="12"/>
                  </a:lnTo>
                  <a:lnTo>
                    <a:pt x="26" y="8"/>
                  </a:lnTo>
                  <a:lnTo>
                    <a:pt x="30" y="4"/>
                  </a:lnTo>
                  <a:lnTo>
                    <a:pt x="26" y="4"/>
                  </a:lnTo>
                  <a:lnTo>
                    <a:pt x="26"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64" name="Freeform 159"/>
            <p:cNvSpPr>
              <a:spLocks noEditPoints="1"/>
            </p:cNvSpPr>
            <p:nvPr/>
          </p:nvSpPr>
          <p:spPr bwMode="auto">
            <a:xfrm>
              <a:off x="2796669" y="2784834"/>
              <a:ext cx="81058" cy="47606"/>
            </a:xfrm>
            <a:custGeom>
              <a:avLst/>
              <a:gdLst>
                <a:gd name="T0" fmla="*/ 60 w 63"/>
                <a:gd name="T1" fmla="*/ 30 h 37"/>
                <a:gd name="T2" fmla="*/ 60 w 63"/>
                <a:gd name="T3" fmla="*/ 30 h 37"/>
                <a:gd name="T4" fmla="*/ 56 w 63"/>
                <a:gd name="T5" fmla="*/ 26 h 37"/>
                <a:gd name="T6" fmla="*/ 56 w 63"/>
                <a:gd name="T7" fmla="*/ 26 h 37"/>
                <a:gd name="T8" fmla="*/ 8 w 63"/>
                <a:gd name="T9" fmla="*/ 4 h 37"/>
                <a:gd name="T10" fmla="*/ 8 w 63"/>
                <a:gd name="T11" fmla="*/ 11 h 37"/>
                <a:gd name="T12" fmla="*/ 4 w 63"/>
                <a:gd name="T13" fmla="*/ 15 h 37"/>
                <a:gd name="T14" fmla="*/ 4 w 63"/>
                <a:gd name="T15" fmla="*/ 19 h 37"/>
                <a:gd name="T16" fmla="*/ 4 w 63"/>
                <a:gd name="T17" fmla="*/ 22 h 37"/>
                <a:gd name="T18" fmla="*/ 0 w 63"/>
                <a:gd name="T19" fmla="*/ 30 h 37"/>
                <a:gd name="T20" fmla="*/ 4 w 63"/>
                <a:gd name="T21" fmla="*/ 34 h 37"/>
                <a:gd name="T22" fmla="*/ 8 w 63"/>
                <a:gd name="T23" fmla="*/ 37 h 37"/>
                <a:gd name="T24" fmla="*/ 8 w 63"/>
                <a:gd name="T25" fmla="*/ 37 h 37"/>
                <a:gd name="T26" fmla="*/ 15 w 63"/>
                <a:gd name="T27" fmla="*/ 30 h 37"/>
                <a:gd name="T28" fmla="*/ 15 w 63"/>
                <a:gd name="T29" fmla="*/ 26 h 37"/>
                <a:gd name="T30" fmla="*/ 19 w 63"/>
                <a:gd name="T31" fmla="*/ 26 h 37"/>
                <a:gd name="T32" fmla="*/ 26 w 63"/>
                <a:gd name="T33" fmla="*/ 26 h 37"/>
                <a:gd name="T34" fmla="*/ 26 w 63"/>
                <a:gd name="T35" fmla="*/ 30 h 37"/>
                <a:gd name="T36" fmla="*/ 34 w 63"/>
                <a:gd name="T37" fmla="*/ 22 h 37"/>
                <a:gd name="T38" fmla="*/ 45 w 63"/>
                <a:gd name="T39" fmla="*/ 22 h 37"/>
                <a:gd name="T40" fmla="*/ 52 w 63"/>
                <a:gd name="T41" fmla="*/ 26 h 37"/>
                <a:gd name="T42" fmla="*/ 60 w 63"/>
                <a:gd name="T43" fmla="*/ 26 h 37"/>
                <a:gd name="T44" fmla="*/ 63 w 63"/>
                <a:gd name="T45" fmla="*/ 22 h 37"/>
                <a:gd name="T46" fmla="*/ 63 w 63"/>
                <a:gd name="T47" fmla="*/ 19 h 37"/>
                <a:gd name="T48" fmla="*/ 52 w 63"/>
                <a:gd name="T49" fmla="*/ 15 h 37"/>
                <a:gd name="T50" fmla="*/ 45 w 63"/>
                <a:gd name="T51" fmla="*/ 15 h 37"/>
                <a:gd name="T52" fmla="*/ 37 w 63"/>
                <a:gd name="T53" fmla="*/ 11 h 37"/>
                <a:gd name="T54" fmla="*/ 37 w 63"/>
                <a:gd name="T55" fmla="*/ 8 h 37"/>
                <a:gd name="T56" fmla="*/ 48 w 63"/>
                <a:gd name="T57" fmla="*/ 11 h 37"/>
                <a:gd name="T58" fmla="*/ 48 w 63"/>
                <a:gd name="T59" fmla="*/ 8 h 37"/>
                <a:gd name="T60" fmla="*/ 41 w 63"/>
                <a:gd name="T61" fmla="*/ 8 h 37"/>
                <a:gd name="T62" fmla="*/ 37 w 63"/>
                <a:gd name="T63" fmla="*/ 4 h 37"/>
                <a:gd name="T64" fmla="*/ 34 w 63"/>
                <a:gd name="T65" fmla="*/ 4 h 37"/>
                <a:gd name="T66" fmla="*/ 19 w 63"/>
                <a:gd name="T67" fmla="*/ 0 h 37"/>
                <a:gd name="T68" fmla="*/ 8 w 63"/>
                <a:gd name="T6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 h="37">
                  <a:moveTo>
                    <a:pt x="56" y="26"/>
                  </a:moveTo>
                  <a:lnTo>
                    <a:pt x="60" y="30"/>
                  </a:lnTo>
                  <a:lnTo>
                    <a:pt x="60" y="30"/>
                  </a:lnTo>
                  <a:lnTo>
                    <a:pt x="60" y="30"/>
                  </a:lnTo>
                  <a:lnTo>
                    <a:pt x="56" y="30"/>
                  </a:lnTo>
                  <a:lnTo>
                    <a:pt x="56" y="26"/>
                  </a:lnTo>
                  <a:lnTo>
                    <a:pt x="56" y="26"/>
                  </a:lnTo>
                  <a:lnTo>
                    <a:pt x="56" y="26"/>
                  </a:lnTo>
                  <a:close/>
                  <a:moveTo>
                    <a:pt x="8" y="4"/>
                  </a:moveTo>
                  <a:lnTo>
                    <a:pt x="8" y="4"/>
                  </a:lnTo>
                  <a:lnTo>
                    <a:pt x="4" y="8"/>
                  </a:lnTo>
                  <a:lnTo>
                    <a:pt x="8" y="11"/>
                  </a:lnTo>
                  <a:lnTo>
                    <a:pt x="8" y="15"/>
                  </a:lnTo>
                  <a:lnTo>
                    <a:pt x="4" y="15"/>
                  </a:lnTo>
                  <a:lnTo>
                    <a:pt x="4" y="15"/>
                  </a:lnTo>
                  <a:lnTo>
                    <a:pt x="4" y="19"/>
                  </a:lnTo>
                  <a:lnTo>
                    <a:pt x="4" y="22"/>
                  </a:lnTo>
                  <a:lnTo>
                    <a:pt x="4" y="22"/>
                  </a:lnTo>
                  <a:lnTo>
                    <a:pt x="0" y="26"/>
                  </a:lnTo>
                  <a:lnTo>
                    <a:pt x="0" y="30"/>
                  </a:lnTo>
                  <a:lnTo>
                    <a:pt x="4" y="30"/>
                  </a:lnTo>
                  <a:lnTo>
                    <a:pt x="4" y="34"/>
                  </a:lnTo>
                  <a:lnTo>
                    <a:pt x="4" y="34"/>
                  </a:lnTo>
                  <a:lnTo>
                    <a:pt x="8" y="37"/>
                  </a:lnTo>
                  <a:lnTo>
                    <a:pt x="8" y="37"/>
                  </a:lnTo>
                  <a:lnTo>
                    <a:pt x="8" y="37"/>
                  </a:lnTo>
                  <a:lnTo>
                    <a:pt x="11" y="34"/>
                  </a:lnTo>
                  <a:lnTo>
                    <a:pt x="15" y="30"/>
                  </a:lnTo>
                  <a:lnTo>
                    <a:pt x="15" y="26"/>
                  </a:lnTo>
                  <a:lnTo>
                    <a:pt x="15" y="26"/>
                  </a:lnTo>
                  <a:lnTo>
                    <a:pt x="19" y="26"/>
                  </a:lnTo>
                  <a:lnTo>
                    <a:pt x="19" y="26"/>
                  </a:lnTo>
                  <a:lnTo>
                    <a:pt x="23" y="22"/>
                  </a:lnTo>
                  <a:lnTo>
                    <a:pt x="26" y="26"/>
                  </a:lnTo>
                  <a:lnTo>
                    <a:pt x="26" y="26"/>
                  </a:lnTo>
                  <a:lnTo>
                    <a:pt x="26" y="30"/>
                  </a:lnTo>
                  <a:lnTo>
                    <a:pt x="30" y="26"/>
                  </a:lnTo>
                  <a:lnTo>
                    <a:pt x="34" y="22"/>
                  </a:lnTo>
                  <a:lnTo>
                    <a:pt x="41" y="22"/>
                  </a:lnTo>
                  <a:lnTo>
                    <a:pt x="45" y="22"/>
                  </a:lnTo>
                  <a:lnTo>
                    <a:pt x="48" y="22"/>
                  </a:lnTo>
                  <a:lnTo>
                    <a:pt x="52" y="26"/>
                  </a:lnTo>
                  <a:lnTo>
                    <a:pt x="56" y="26"/>
                  </a:lnTo>
                  <a:lnTo>
                    <a:pt x="60" y="26"/>
                  </a:lnTo>
                  <a:lnTo>
                    <a:pt x="60" y="22"/>
                  </a:lnTo>
                  <a:lnTo>
                    <a:pt x="63" y="22"/>
                  </a:lnTo>
                  <a:lnTo>
                    <a:pt x="63" y="22"/>
                  </a:lnTo>
                  <a:lnTo>
                    <a:pt x="63" y="19"/>
                  </a:lnTo>
                  <a:lnTo>
                    <a:pt x="56" y="15"/>
                  </a:lnTo>
                  <a:lnTo>
                    <a:pt x="52" y="15"/>
                  </a:lnTo>
                  <a:lnTo>
                    <a:pt x="48" y="15"/>
                  </a:lnTo>
                  <a:lnTo>
                    <a:pt x="45" y="15"/>
                  </a:lnTo>
                  <a:lnTo>
                    <a:pt x="41" y="11"/>
                  </a:lnTo>
                  <a:lnTo>
                    <a:pt x="37" y="11"/>
                  </a:lnTo>
                  <a:lnTo>
                    <a:pt x="34" y="11"/>
                  </a:lnTo>
                  <a:lnTo>
                    <a:pt x="37" y="8"/>
                  </a:lnTo>
                  <a:lnTo>
                    <a:pt x="41" y="11"/>
                  </a:lnTo>
                  <a:lnTo>
                    <a:pt x="48" y="11"/>
                  </a:lnTo>
                  <a:lnTo>
                    <a:pt x="52" y="11"/>
                  </a:lnTo>
                  <a:lnTo>
                    <a:pt x="48" y="8"/>
                  </a:lnTo>
                  <a:lnTo>
                    <a:pt x="48" y="8"/>
                  </a:lnTo>
                  <a:lnTo>
                    <a:pt x="41" y="8"/>
                  </a:lnTo>
                  <a:lnTo>
                    <a:pt x="37" y="4"/>
                  </a:lnTo>
                  <a:lnTo>
                    <a:pt x="37" y="4"/>
                  </a:lnTo>
                  <a:lnTo>
                    <a:pt x="34" y="4"/>
                  </a:lnTo>
                  <a:lnTo>
                    <a:pt x="34" y="4"/>
                  </a:lnTo>
                  <a:lnTo>
                    <a:pt x="19" y="0"/>
                  </a:lnTo>
                  <a:lnTo>
                    <a:pt x="19" y="0"/>
                  </a:lnTo>
                  <a:lnTo>
                    <a:pt x="15" y="0"/>
                  </a:lnTo>
                  <a:lnTo>
                    <a:pt x="8" y="0"/>
                  </a:lnTo>
                  <a:lnTo>
                    <a:pt x="8"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65" name="Freeform 160"/>
            <p:cNvSpPr>
              <a:spLocks noEditPoints="1"/>
            </p:cNvSpPr>
            <p:nvPr/>
          </p:nvSpPr>
          <p:spPr bwMode="auto">
            <a:xfrm>
              <a:off x="3244415" y="799561"/>
              <a:ext cx="891636" cy="1040885"/>
            </a:xfrm>
            <a:custGeom>
              <a:avLst/>
              <a:gdLst>
                <a:gd name="T0" fmla="*/ 47 w 187"/>
                <a:gd name="T1" fmla="*/ 209 h 218"/>
                <a:gd name="T2" fmla="*/ 36 w 187"/>
                <a:gd name="T3" fmla="*/ 200 h 218"/>
                <a:gd name="T4" fmla="*/ 31 w 187"/>
                <a:gd name="T5" fmla="*/ 189 h 218"/>
                <a:gd name="T6" fmla="*/ 29 w 187"/>
                <a:gd name="T7" fmla="*/ 185 h 218"/>
                <a:gd name="T8" fmla="*/ 32 w 187"/>
                <a:gd name="T9" fmla="*/ 173 h 218"/>
                <a:gd name="T10" fmla="*/ 31 w 187"/>
                <a:gd name="T11" fmla="*/ 166 h 218"/>
                <a:gd name="T12" fmla="*/ 39 w 187"/>
                <a:gd name="T13" fmla="*/ 161 h 218"/>
                <a:gd name="T14" fmla="*/ 40 w 187"/>
                <a:gd name="T15" fmla="*/ 158 h 218"/>
                <a:gd name="T16" fmla="*/ 43 w 187"/>
                <a:gd name="T17" fmla="*/ 149 h 218"/>
                <a:gd name="T18" fmla="*/ 45 w 187"/>
                <a:gd name="T19" fmla="*/ 141 h 218"/>
                <a:gd name="T20" fmla="*/ 44 w 187"/>
                <a:gd name="T21" fmla="*/ 129 h 218"/>
                <a:gd name="T22" fmla="*/ 33 w 187"/>
                <a:gd name="T23" fmla="*/ 127 h 218"/>
                <a:gd name="T24" fmla="*/ 37 w 187"/>
                <a:gd name="T25" fmla="*/ 108 h 218"/>
                <a:gd name="T26" fmla="*/ 29 w 187"/>
                <a:gd name="T27" fmla="*/ 84 h 218"/>
                <a:gd name="T28" fmla="*/ 6 w 187"/>
                <a:gd name="T29" fmla="*/ 74 h 218"/>
                <a:gd name="T30" fmla="*/ 19 w 187"/>
                <a:gd name="T31" fmla="*/ 64 h 218"/>
                <a:gd name="T32" fmla="*/ 7 w 187"/>
                <a:gd name="T33" fmla="*/ 50 h 218"/>
                <a:gd name="T34" fmla="*/ 37 w 187"/>
                <a:gd name="T35" fmla="*/ 37 h 218"/>
                <a:gd name="T36" fmla="*/ 48 w 187"/>
                <a:gd name="T37" fmla="*/ 25 h 218"/>
                <a:gd name="T38" fmla="*/ 73 w 187"/>
                <a:gd name="T39" fmla="*/ 13 h 218"/>
                <a:gd name="T40" fmla="*/ 86 w 187"/>
                <a:gd name="T41" fmla="*/ 23 h 218"/>
                <a:gd name="T42" fmla="*/ 101 w 187"/>
                <a:gd name="T43" fmla="*/ 23 h 218"/>
                <a:gd name="T44" fmla="*/ 107 w 187"/>
                <a:gd name="T45" fmla="*/ 9 h 218"/>
                <a:gd name="T46" fmla="*/ 126 w 187"/>
                <a:gd name="T47" fmla="*/ 1 h 218"/>
                <a:gd name="T48" fmla="*/ 138 w 187"/>
                <a:gd name="T49" fmla="*/ 9 h 218"/>
                <a:gd name="T50" fmla="*/ 148 w 187"/>
                <a:gd name="T51" fmla="*/ 11 h 218"/>
                <a:gd name="T52" fmla="*/ 165 w 187"/>
                <a:gd name="T53" fmla="*/ 23 h 218"/>
                <a:gd name="T54" fmla="*/ 129 w 187"/>
                <a:gd name="T55" fmla="*/ 28 h 218"/>
                <a:gd name="T56" fmla="*/ 157 w 187"/>
                <a:gd name="T57" fmla="*/ 30 h 218"/>
                <a:gd name="T58" fmla="*/ 163 w 187"/>
                <a:gd name="T59" fmla="*/ 38 h 218"/>
                <a:gd name="T60" fmla="*/ 180 w 187"/>
                <a:gd name="T61" fmla="*/ 42 h 218"/>
                <a:gd name="T62" fmla="*/ 164 w 187"/>
                <a:gd name="T63" fmla="*/ 51 h 218"/>
                <a:gd name="T64" fmla="*/ 157 w 187"/>
                <a:gd name="T65" fmla="*/ 77 h 218"/>
                <a:gd name="T66" fmla="*/ 155 w 187"/>
                <a:gd name="T67" fmla="*/ 88 h 218"/>
                <a:gd name="T68" fmla="*/ 156 w 187"/>
                <a:gd name="T69" fmla="*/ 98 h 218"/>
                <a:gd name="T70" fmla="*/ 152 w 187"/>
                <a:gd name="T71" fmla="*/ 106 h 218"/>
                <a:gd name="T72" fmla="*/ 151 w 187"/>
                <a:gd name="T73" fmla="*/ 117 h 218"/>
                <a:gd name="T74" fmla="*/ 138 w 187"/>
                <a:gd name="T75" fmla="*/ 119 h 218"/>
                <a:gd name="T76" fmla="*/ 132 w 187"/>
                <a:gd name="T77" fmla="*/ 125 h 218"/>
                <a:gd name="T78" fmla="*/ 145 w 187"/>
                <a:gd name="T79" fmla="*/ 136 h 218"/>
                <a:gd name="T80" fmla="*/ 137 w 187"/>
                <a:gd name="T81" fmla="*/ 142 h 218"/>
                <a:gd name="T82" fmla="*/ 125 w 187"/>
                <a:gd name="T83" fmla="*/ 141 h 218"/>
                <a:gd name="T84" fmla="*/ 134 w 187"/>
                <a:gd name="T85" fmla="*/ 147 h 218"/>
                <a:gd name="T86" fmla="*/ 127 w 187"/>
                <a:gd name="T87" fmla="*/ 159 h 218"/>
                <a:gd name="T88" fmla="*/ 106 w 187"/>
                <a:gd name="T89" fmla="*/ 162 h 218"/>
                <a:gd name="T90" fmla="*/ 88 w 187"/>
                <a:gd name="T91" fmla="*/ 178 h 218"/>
                <a:gd name="T92" fmla="*/ 75 w 187"/>
                <a:gd name="T93" fmla="*/ 180 h 218"/>
                <a:gd name="T94" fmla="*/ 65 w 187"/>
                <a:gd name="T95" fmla="*/ 193 h 218"/>
                <a:gd name="T96" fmla="*/ 62 w 187"/>
                <a:gd name="T97" fmla="*/ 203 h 218"/>
                <a:gd name="T98" fmla="*/ 54 w 187"/>
                <a:gd name="T99" fmla="*/ 212 h 218"/>
                <a:gd name="T100" fmla="*/ 62 w 187"/>
                <a:gd name="T101" fmla="*/ 199 h 218"/>
                <a:gd name="T102" fmla="*/ 139 w 187"/>
                <a:gd name="T103" fmla="*/ 153 h 218"/>
                <a:gd name="T104" fmla="*/ 141 w 187"/>
                <a:gd name="T105" fmla="*/ 126 h 218"/>
                <a:gd name="T106" fmla="*/ 150 w 187"/>
                <a:gd name="T107" fmla="*/ 112 h 218"/>
                <a:gd name="T108" fmla="*/ 154 w 187"/>
                <a:gd name="T109" fmla="*/ 94 h 218"/>
                <a:gd name="T110" fmla="*/ 173 w 187"/>
                <a:gd name="T111" fmla="*/ 29 h 218"/>
                <a:gd name="T112" fmla="*/ 106 w 187"/>
                <a:gd name="T113" fmla="*/ 8 h 218"/>
                <a:gd name="T114" fmla="*/ 84 w 187"/>
                <a:gd name="T115" fmla="*/ 17 h 218"/>
                <a:gd name="T116" fmla="*/ 35 w 187"/>
                <a:gd name="T117" fmla="*/ 101 h 218"/>
                <a:gd name="T118" fmla="*/ 35 w 187"/>
                <a:gd name="T119" fmla="*/ 118 h 218"/>
                <a:gd name="T120" fmla="*/ 37 w 187"/>
                <a:gd name="T121" fmla="*/ 210 h 218"/>
                <a:gd name="T122" fmla="*/ 34 w 187"/>
                <a:gd name="T123" fmla="*/ 154 h 218"/>
                <a:gd name="T124" fmla="*/ 43 w 187"/>
                <a:gd name="T125" fmla="*/ 14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7" h="218">
                  <a:moveTo>
                    <a:pt x="55" y="216"/>
                  </a:moveTo>
                  <a:cubicBezTo>
                    <a:pt x="53" y="215"/>
                    <a:pt x="53" y="215"/>
                    <a:pt x="53" y="215"/>
                  </a:cubicBezTo>
                  <a:cubicBezTo>
                    <a:pt x="52" y="215"/>
                    <a:pt x="52" y="215"/>
                    <a:pt x="52" y="215"/>
                  </a:cubicBezTo>
                  <a:cubicBezTo>
                    <a:pt x="52" y="214"/>
                    <a:pt x="52" y="214"/>
                    <a:pt x="52" y="214"/>
                  </a:cubicBezTo>
                  <a:cubicBezTo>
                    <a:pt x="52" y="214"/>
                    <a:pt x="52" y="214"/>
                    <a:pt x="52" y="214"/>
                  </a:cubicBezTo>
                  <a:cubicBezTo>
                    <a:pt x="53" y="214"/>
                    <a:pt x="53" y="214"/>
                    <a:pt x="53" y="214"/>
                  </a:cubicBezTo>
                  <a:cubicBezTo>
                    <a:pt x="53" y="213"/>
                    <a:pt x="53" y="213"/>
                    <a:pt x="53" y="213"/>
                  </a:cubicBezTo>
                  <a:cubicBezTo>
                    <a:pt x="52" y="213"/>
                    <a:pt x="52" y="213"/>
                    <a:pt x="52" y="213"/>
                  </a:cubicBezTo>
                  <a:cubicBezTo>
                    <a:pt x="52" y="214"/>
                    <a:pt x="52" y="214"/>
                    <a:pt x="52" y="214"/>
                  </a:cubicBezTo>
                  <a:cubicBezTo>
                    <a:pt x="51" y="214"/>
                    <a:pt x="51" y="214"/>
                    <a:pt x="51" y="214"/>
                  </a:cubicBezTo>
                  <a:cubicBezTo>
                    <a:pt x="51" y="215"/>
                    <a:pt x="51" y="215"/>
                    <a:pt x="51" y="215"/>
                  </a:cubicBezTo>
                  <a:cubicBezTo>
                    <a:pt x="51" y="215"/>
                    <a:pt x="51" y="215"/>
                    <a:pt x="51" y="215"/>
                  </a:cubicBezTo>
                  <a:cubicBezTo>
                    <a:pt x="50" y="215"/>
                    <a:pt x="50" y="215"/>
                    <a:pt x="50" y="215"/>
                  </a:cubicBezTo>
                  <a:cubicBezTo>
                    <a:pt x="50" y="215"/>
                    <a:pt x="50" y="215"/>
                    <a:pt x="50" y="215"/>
                  </a:cubicBezTo>
                  <a:cubicBezTo>
                    <a:pt x="50" y="216"/>
                    <a:pt x="50" y="216"/>
                    <a:pt x="50" y="216"/>
                  </a:cubicBezTo>
                  <a:cubicBezTo>
                    <a:pt x="50" y="216"/>
                    <a:pt x="50" y="216"/>
                    <a:pt x="50" y="216"/>
                  </a:cubicBezTo>
                  <a:cubicBezTo>
                    <a:pt x="50" y="216"/>
                    <a:pt x="50" y="216"/>
                    <a:pt x="50" y="216"/>
                  </a:cubicBezTo>
                  <a:cubicBezTo>
                    <a:pt x="50" y="215"/>
                    <a:pt x="50" y="215"/>
                    <a:pt x="50" y="215"/>
                  </a:cubicBezTo>
                  <a:cubicBezTo>
                    <a:pt x="50" y="214"/>
                    <a:pt x="50" y="214"/>
                    <a:pt x="50" y="214"/>
                  </a:cubicBezTo>
                  <a:cubicBezTo>
                    <a:pt x="50" y="214"/>
                    <a:pt x="50" y="214"/>
                    <a:pt x="50" y="214"/>
                  </a:cubicBezTo>
                  <a:cubicBezTo>
                    <a:pt x="51" y="213"/>
                    <a:pt x="51" y="213"/>
                    <a:pt x="51" y="213"/>
                  </a:cubicBezTo>
                  <a:cubicBezTo>
                    <a:pt x="51" y="213"/>
                    <a:pt x="51" y="213"/>
                    <a:pt x="51" y="213"/>
                  </a:cubicBezTo>
                  <a:cubicBezTo>
                    <a:pt x="50" y="213"/>
                    <a:pt x="50" y="213"/>
                    <a:pt x="50" y="213"/>
                  </a:cubicBezTo>
                  <a:cubicBezTo>
                    <a:pt x="50" y="214"/>
                    <a:pt x="50" y="214"/>
                    <a:pt x="50" y="214"/>
                  </a:cubicBezTo>
                  <a:cubicBezTo>
                    <a:pt x="49" y="215"/>
                    <a:pt x="49" y="215"/>
                    <a:pt x="49" y="215"/>
                  </a:cubicBezTo>
                  <a:cubicBezTo>
                    <a:pt x="49" y="215"/>
                    <a:pt x="49" y="215"/>
                    <a:pt x="49" y="215"/>
                  </a:cubicBezTo>
                  <a:cubicBezTo>
                    <a:pt x="49" y="214"/>
                    <a:pt x="49" y="214"/>
                    <a:pt x="49" y="214"/>
                  </a:cubicBezTo>
                  <a:cubicBezTo>
                    <a:pt x="49" y="214"/>
                    <a:pt x="49" y="214"/>
                    <a:pt x="49" y="214"/>
                  </a:cubicBezTo>
                  <a:cubicBezTo>
                    <a:pt x="50" y="213"/>
                    <a:pt x="50" y="213"/>
                    <a:pt x="50" y="213"/>
                  </a:cubicBezTo>
                  <a:cubicBezTo>
                    <a:pt x="50" y="212"/>
                    <a:pt x="50" y="212"/>
                    <a:pt x="50" y="212"/>
                  </a:cubicBezTo>
                  <a:cubicBezTo>
                    <a:pt x="50" y="212"/>
                    <a:pt x="50" y="212"/>
                    <a:pt x="50" y="212"/>
                  </a:cubicBezTo>
                  <a:cubicBezTo>
                    <a:pt x="49" y="212"/>
                    <a:pt x="49" y="212"/>
                    <a:pt x="49" y="212"/>
                  </a:cubicBezTo>
                  <a:cubicBezTo>
                    <a:pt x="49" y="213"/>
                    <a:pt x="49" y="213"/>
                    <a:pt x="49" y="213"/>
                  </a:cubicBezTo>
                  <a:cubicBezTo>
                    <a:pt x="48" y="213"/>
                    <a:pt x="48" y="213"/>
                    <a:pt x="48" y="213"/>
                  </a:cubicBezTo>
                  <a:cubicBezTo>
                    <a:pt x="48" y="213"/>
                    <a:pt x="48" y="213"/>
                    <a:pt x="48" y="213"/>
                  </a:cubicBezTo>
                  <a:cubicBezTo>
                    <a:pt x="48" y="212"/>
                    <a:pt x="48" y="212"/>
                    <a:pt x="48" y="212"/>
                  </a:cubicBezTo>
                  <a:cubicBezTo>
                    <a:pt x="49" y="212"/>
                    <a:pt x="49" y="212"/>
                    <a:pt x="49" y="212"/>
                  </a:cubicBezTo>
                  <a:cubicBezTo>
                    <a:pt x="49" y="212"/>
                    <a:pt x="49" y="212"/>
                    <a:pt x="49" y="212"/>
                  </a:cubicBezTo>
                  <a:cubicBezTo>
                    <a:pt x="48" y="212"/>
                    <a:pt x="48" y="212"/>
                    <a:pt x="48" y="212"/>
                  </a:cubicBezTo>
                  <a:cubicBezTo>
                    <a:pt x="48" y="212"/>
                    <a:pt x="48" y="212"/>
                    <a:pt x="48" y="212"/>
                  </a:cubicBezTo>
                  <a:cubicBezTo>
                    <a:pt x="47" y="212"/>
                    <a:pt x="47" y="212"/>
                    <a:pt x="47" y="212"/>
                  </a:cubicBezTo>
                  <a:cubicBezTo>
                    <a:pt x="47" y="213"/>
                    <a:pt x="47" y="213"/>
                    <a:pt x="47" y="213"/>
                  </a:cubicBezTo>
                  <a:cubicBezTo>
                    <a:pt x="47" y="212"/>
                    <a:pt x="47" y="212"/>
                    <a:pt x="47" y="212"/>
                  </a:cubicBezTo>
                  <a:cubicBezTo>
                    <a:pt x="47" y="212"/>
                    <a:pt x="47" y="212"/>
                    <a:pt x="47" y="212"/>
                  </a:cubicBezTo>
                  <a:cubicBezTo>
                    <a:pt x="47" y="212"/>
                    <a:pt x="47" y="212"/>
                    <a:pt x="47" y="212"/>
                  </a:cubicBezTo>
                  <a:cubicBezTo>
                    <a:pt x="46" y="212"/>
                    <a:pt x="46" y="212"/>
                    <a:pt x="46" y="212"/>
                  </a:cubicBezTo>
                  <a:cubicBezTo>
                    <a:pt x="46" y="212"/>
                    <a:pt x="46" y="212"/>
                    <a:pt x="46" y="212"/>
                  </a:cubicBezTo>
                  <a:cubicBezTo>
                    <a:pt x="46" y="212"/>
                    <a:pt x="46" y="212"/>
                    <a:pt x="46" y="212"/>
                  </a:cubicBezTo>
                  <a:cubicBezTo>
                    <a:pt x="47" y="211"/>
                    <a:pt x="47" y="211"/>
                    <a:pt x="47" y="211"/>
                  </a:cubicBezTo>
                  <a:cubicBezTo>
                    <a:pt x="47" y="210"/>
                    <a:pt x="47" y="210"/>
                    <a:pt x="47" y="210"/>
                  </a:cubicBezTo>
                  <a:cubicBezTo>
                    <a:pt x="48" y="210"/>
                    <a:pt x="48" y="210"/>
                    <a:pt x="48" y="210"/>
                  </a:cubicBezTo>
                  <a:cubicBezTo>
                    <a:pt x="49" y="210"/>
                    <a:pt x="49" y="210"/>
                    <a:pt x="49" y="210"/>
                  </a:cubicBezTo>
                  <a:cubicBezTo>
                    <a:pt x="49" y="210"/>
                    <a:pt x="49" y="210"/>
                    <a:pt x="49" y="210"/>
                  </a:cubicBezTo>
                  <a:cubicBezTo>
                    <a:pt x="48" y="210"/>
                    <a:pt x="48" y="210"/>
                    <a:pt x="48" y="210"/>
                  </a:cubicBezTo>
                  <a:cubicBezTo>
                    <a:pt x="47" y="210"/>
                    <a:pt x="47" y="210"/>
                    <a:pt x="47" y="210"/>
                  </a:cubicBezTo>
                  <a:cubicBezTo>
                    <a:pt x="47" y="210"/>
                    <a:pt x="47" y="210"/>
                    <a:pt x="47" y="210"/>
                  </a:cubicBezTo>
                  <a:cubicBezTo>
                    <a:pt x="47" y="210"/>
                    <a:pt x="47" y="210"/>
                    <a:pt x="47" y="210"/>
                  </a:cubicBezTo>
                  <a:cubicBezTo>
                    <a:pt x="48" y="210"/>
                    <a:pt x="48" y="210"/>
                    <a:pt x="48" y="210"/>
                  </a:cubicBezTo>
                  <a:cubicBezTo>
                    <a:pt x="48" y="209"/>
                    <a:pt x="48" y="209"/>
                    <a:pt x="48" y="209"/>
                  </a:cubicBezTo>
                  <a:cubicBezTo>
                    <a:pt x="49" y="209"/>
                    <a:pt x="49" y="209"/>
                    <a:pt x="49" y="209"/>
                  </a:cubicBezTo>
                  <a:cubicBezTo>
                    <a:pt x="50" y="209"/>
                    <a:pt x="50" y="209"/>
                    <a:pt x="50" y="209"/>
                  </a:cubicBezTo>
                  <a:cubicBezTo>
                    <a:pt x="50" y="208"/>
                    <a:pt x="50" y="208"/>
                    <a:pt x="50" y="208"/>
                  </a:cubicBezTo>
                  <a:cubicBezTo>
                    <a:pt x="49" y="208"/>
                    <a:pt x="49" y="208"/>
                    <a:pt x="49" y="208"/>
                  </a:cubicBezTo>
                  <a:cubicBezTo>
                    <a:pt x="49" y="208"/>
                    <a:pt x="49" y="208"/>
                    <a:pt x="49" y="208"/>
                  </a:cubicBezTo>
                  <a:cubicBezTo>
                    <a:pt x="48" y="209"/>
                    <a:pt x="48" y="209"/>
                    <a:pt x="48" y="209"/>
                  </a:cubicBezTo>
                  <a:cubicBezTo>
                    <a:pt x="47" y="209"/>
                    <a:pt x="47" y="209"/>
                    <a:pt x="47" y="209"/>
                  </a:cubicBezTo>
                  <a:cubicBezTo>
                    <a:pt x="46" y="210"/>
                    <a:pt x="46" y="210"/>
                    <a:pt x="46" y="210"/>
                  </a:cubicBezTo>
                  <a:cubicBezTo>
                    <a:pt x="46" y="209"/>
                    <a:pt x="46" y="209"/>
                    <a:pt x="46" y="209"/>
                  </a:cubicBezTo>
                  <a:cubicBezTo>
                    <a:pt x="46" y="209"/>
                    <a:pt x="46" y="209"/>
                    <a:pt x="46" y="209"/>
                  </a:cubicBezTo>
                  <a:cubicBezTo>
                    <a:pt x="47" y="209"/>
                    <a:pt x="47" y="209"/>
                    <a:pt x="47" y="209"/>
                  </a:cubicBezTo>
                  <a:cubicBezTo>
                    <a:pt x="47" y="208"/>
                    <a:pt x="47" y="208"/>
                    <a:pt x="47" y="208"/>
                  </a:cubicBezTo>
                  <a:cubicBezTo>
                    <a:pt x="47" y="208"/>
                    <a:pt x="47" y="208"/>
                    <a:pt x="47" y="208"/>
                  </a:cubicBezTo>
                  <a:cubicBezTo>
                    <a:pt x="47" y="207"/>
                    <a:pt x="47" y="207"/>
                    <a:pt x="47" y="207"/>
                  </a:cubicBezTo>
                  <a:cubicBezTo>
                    <a:pt x="47" y="207"/>
                    <a:pt x="47" y="207"/>
                    <a:pt x="47" y="207"/>
                  </a:cubicBezTo>
                  <a:cubicBezTo>
                    <a:pt x="46" y="207"/>
                    <a:pt x="46" y="207"/>
                    <a:pt x="46" y="207"/>
                  </a:cubicBezTo>
                  <a:cubicBezTo>
                    <a:pt x="46" y="207"/>
                    <a:pt x="46" y="207"/>
                    <a:pt x="46" y="207"/>
                  </a:cubicBezTo>
                  <a:cubicBezTo>
                    <a:pt x="47" y="208"/>
                    <a:pt x="47" y="208"/>
                    <a:pt x="47" y="208"/>
                  </a:cubicBezTo>
                  <a:cubicBezTo>
                    <a:pt x="47" y="208"/>
                    <a:pt x="47" y="208"/>
                    <a:pt x="47" y="208"/>
                  </a:cubicBezTo>
                  <a:cubicBezTo>
                    <a:pt x="46" y="208"/>
                    <a:pt x="46" y="208"/>
                    <a:pt x="46" y="208"/>
                  </a:cubicBezTo>
                  <a:cubicBezTo>
                    <a:pt x="45" y="208"/>
                    <a:pt x="45" y="208"/>
                    <a:pt x="45" y="208"/>
                  </a:cubicBezTo>
                  <a:cubicBezTo>
                    <a:pt x="45" y="208"/>
                    <a:pt x="45" y="208"/>
                    <a:pt x="45" y="208"/>
                  </a:cubicBezTo>
                  <a:cubicBezTo>
                    <a:pt x="44" y="208"/>
                    <a:pt x="44" y="208"/>
                    <a:pt x="44" y="208"/>
                  </a:cubicBezTo>
                  <a:cubicBezTo>
                    <a:pt x="44" y="209"/>
                    <a:pt x="44" y="209"/>
                    <a:pt x="44" y="209"/>
                  </a:cubicBezTo>
                  <a:cubicBezTo>
                    <a:pt x="44" y="209"/>
                    <a:pt x="44" y="209"/>
                    <a:pt x="44" y="209"/>
                  </a:cubicBezTo>
                  <a:cubicBezTo>
                    <a:pt x="43" y="209"/>
                    <a:pt x="43" y="209"/>
                    <a:pt x="43" y="209"/>
                  </a:cubicBezTo>
                  <a:cubicBezTo>
                    <a:pt x="43" y="209"/>
                    <a:pt x="43" y="209"/>
                    <a:pt x="43" y="209"/>
                  </a:cubicBezTo>
                  <a:cubicBezTo>
                    <a:pt x="42" y="209"/>
                    <a:pt x="42" y="209"/>
                    <a:pt x="42" y="209"/>
                  </a:cubicBezTo>
                  <a:cubicBezTo>
                    <a:pt x="42" y="209"/>
                    <a:pt x="42" y="209"/>
                    <a:pt x="42" y="209"/>
                  </a:cubicBezTo>
                  <a:cubicBezTo>
                    <a:pt x="41" y="209"/>
                    <a:pt x="41" y="209"/>
                    <a:pt x="41" y="209"/>
                  </a:cubicBezTo>
                  <a:cubicBezTo>
                    <a:pt x="41" y="209"/>
                    <a:pt x="41" y="209"/>
                    <a:pt x="41" y="209"/>
                  </a:cubicBezTo>
                  <a:cubicBezTo>
                    <a:pt x="40" y="209"/>
                    <a:pt x="40" y="209"/>
                    <a:pt x="40" y="209"/>
                  </a:cubicBezTo>
                  <a:cubicBezTo>
                    <a:pt x="40" y="210"/>
                    <a:pt x="40" y="210"/>
                    <a:pt x="40" y="210"/>
                  </a:cubicBezTo>
                  <a:cubicBezTo>
                    <a:pt x="40" y="210"/>
                    <a:pt x="40" y="210"/>
                    <a:pt x="40" y="210"/>
                  </a:cubicBezTo>
                  <a:cubicBezTo>
                    <a:pt x="40" y="210"/>
                    <a:pt x="40" y="210"/>
                    <a:pt x="40" y="210"/>
                  </a:cubicBezTo>
                  <a:cubicBezTo>
                    <a:pt x="39" y="210"/>
                    <a:pt x="39" y="210"/>
                    <a:pt x="39" y="210"/>
                  </a:cubicBezTo>
                  <a:cubicBezTo>
                    <a:pt x="39" y="210"/>
                    <a:pt x="39" y="210"/>
                    <a:pt x="39" y="210"/>
                  </a:cubicBezTo>
                  <a:cubicBezTo>
                    <a:pt x="39" y="209"/>
                    <a:pt x="39" y="209"/>
                    <a:pt x="39" y="209"/>
                  </a:cubicBezTo>
                  <a:cubicBezTo>
                    <a:pt x="40" y="209"/>
                    <a:pt x="40" y="209"/>
                    <a:pt x="40" y="209"/>
                  </a:cubicBezTo>
                  <a:cubicBezTo>
                    <a:pt x="40" y="209"/>
                    <a:pt x="40" y="209"/>
                    <a:pt x="40" y="209"/>
                  </a:cubicBezTo>
                  <a:cubicBezTo>
                    <a:pt x="40" y="208"/>
                    <a:pt x="40" y="208"/>
                    <a:pt x="40" y="208"/>
                  </a:cubicBezTo>
                  <a:cubicBezTo>
                    <a:pt x="39" y="208"/>
                    <a:pt x="39" y="208"/>
                    <a:pt x="39" y="208"/>
                  </a:cubicBezTo>
                  <a:cubicBezTo>
                    <a:pt x="39" y="207"/>
                    <a:pt x="39" y="207"/>
                    <a:pt x="39" y="207"/>
                  </a:cubicBezTo>
                  <a:cubicBezTo>
                    <a:pt x="39" y="207"/>
                    <a:pt x="39" y="207"/>
                    <a:pt x="39" y="207"/>
                  </a:cubicBezTo>
                  <a:cubicBezTo>
                    <a:pt x="38" y="207"/>
                    <a:pt x="38" y="207"/>
                    <a:pt x="38" y="207"/>
                  </a:cubicBezTo>
                  <a:cubicBezTo>
                    <a:pt x="38" y="207"/>
                    <a:pt x="38" y="207"/>
                    <a:pt x="38" y="207"/>
                  </a:cubicBezTo>
                  <a:cubicBezTo>
                    <a:pt x="37" y="207"/>
                    <a:pt x="37" y="207"/>
                    <a:pt x="37" y="207"/>
                  </a:cubicBezTo>
                  <a:cubicBezTo>
                    <a:pt x="36" y="207"/>
                    <a:pt x="36" y="207"/>
                    <a:pt x="36" y="207"/>
                  </a:cubicBezTo>
                  <a:cubicBezTo>
                    <a:pt x="36" y="207"/>
                    <a:pt x="36" y="207"/>
                    <a:pt x="36" y="207"/>
                  </a:cubicBezTo>
                  <a:cubicBezTo>
                    <a:pt x="37" y="206"/>
                    <a:pt x="37" y="206"/>
                    <a:pt x="37" y="206"/>
                  </a:cubicBezTo>
                  <a:cubicBezTo>
                    <a:pt x="37" y="206"/>
                    <a:pt x="37" y="206"/>
                    <a:pt x="37" y="206"/>
                  </a:cubicBezTo>
                  <a:cubicBezTo>
                    <a:pt x="36" y="206"/>
                    <a:pt x="36" y="206"/>
                    <a:pt x="36" y="206"/>
                  </a:cubicBezTo>
                  <a:cubicBezTo>
                    <a:pt x="36" y="206"/>
                    <a:pt x="36" y="206"/>
                    <a:pt x="36" y="206"/>
                  </a:cubicBezTo>
                  <a:cubicBezTo>
                    <a:pt x="37" y="205"/>
                    <a:pt x="37" y="205"/>
                    <a:pt x="37" y="205"/>
                  </a:cubicBezTo>
                  <a:cubicBezTo>
                    <a:pt x="38" y="205"/>
                    <a:pt x="38" y="205"/>
                    <a:pt x="38" y="205"/>
                  </a:cubicBezTo>
                  <a:cubicBezTo>
                    <a:pt x="38" y="205"/>
                    <a:pt x="38" y="205"/>
                    <a:pt x="38" y="205"/>
                  </a:cubicBezTo>
                  <a:cubicBezTo>
                    <a:pt x="38" y="204"/>
                    <a:pt x="38" y="204"/>
                    <a:pt x="38" y="204"/>
                  </a:cubicBezTo>
                  <a:cubicBezTo>
                    <a:pt x="37" y="204"/>
                    <a:pt x="37" y="204"/>
                    <a:pt x="37" y="204"/>
                  </a:cubicBezTo>
                  <a:cubicBezTo>
                    <a:pt x="36" y="205"/>
                    <a:pt x="36" y="205"/>
                    <a:pt x="36" y="205"/>
                  </a:cubicBezTo>
                  <a:cubicBezTo>
                    <a:pt x="36" y="205"/>
                    <a:pt x="36" y="205"/>
                    <a:pt x="36" y="205"/>
                  </a:cubicBezTo>
                  <a:cubicBezTo>
                    <a:pt x="35" y="205"/>
                    <a:pt x="35" y="205"/>
                    <a:pt x="35" y="205"/>
                  </a:cubicBezTo>
                  <a:cubicBezTo>
                    <a:pt x="34" y="205"/>
                    <a:pt x="34" y="205"/>
                    <a:pt x="34" y="205"/>
                  </a:cubicBezTo>
                  <a:cubicBezTo>
                    <a:pt x="34" y="205"/>
                    <a:pt x="34" y="205"/>
                    <a:pt x="34" y="205"/>
                  </a:cubicBezTo>
                  <a:cubicBezTo>
                    <a:pt x="35" y="204"/>
                    <a:pt x="35" y="204"/>
                    <a:pt x="35" y="204"/>
                  </a:cubicBezTo>
                  <a:cubicBezTo>
                    <a:pt x="35" y="204"/>
                    <a:pt x="35" y="204"/>
                    <a:pt x="35" y="204"/>
                  </a:cubicBezTo>
                  <a:cubicBezTo>
                    <a:pt x="35" y="203"/>
                    <a:pt x="35" y="203"/>
                    <a:pt x="35" y="203"/>
                  </a:cubicBezTo>
                  <a:cubicBezTo>
                    <a:pt x="36" y="203"/>
                    <a:pt x="36" y="203"/>
                    <a:pt x="36" y="203"/>
                  </a:cubicBezTo>
                  <a:cubicBezTo>
                    <a:pt x="36" y="203"/>
                    <a:pt x="36" y="203"/>
                    <a:pt x="36" y="203"/>
                  </a:cubicBezTo>
                  <a:cubicBezTo>
                    <a:pt x="36" y="202"/>
                    <a:pt x="36" y="202"/>
                    <a:pt x="36" y="202"/>
                  </a:cubicBezTo>
                  <a:cubicBezTo>
                    <a:pt x="36" y="202"/>
                    <a:pt x="36" y="202"/>
                    <a:pt x="36" y="202"/>
                  </a:cubicBezTo>
                  <a:cubicBezTo>
                    <a:pt x="35" y="203"/>
                    <a:pt x="35" y="203"/>
                    <a:pt x="35" y="203"/>
                  </a:cubicBezTo>
                  <a:cubicBezTo>
                    <a:pt x="34" y="203"/>
                    <a:pt x="34" y="203"/>
                    <a:pt x="34" y="203"/>
                  </a:cubicBezTo>
                  <a:cubicBezTo>
                    <a:pt x="34" y="203"/>
                    <a:pt x="34" y="203"/>
                    <a:pt x="34" y="203"/>
                  </a:cubicBezTo>
                  <a:cubicBezTo>
                    <a:pt x="34" y="202"/>
                    <a:pt x="34" y="202"/>
                    <a:pt x="34" y="202"/>
                  </a:cubicBezTo>
                  <a:cubicBezTo>
                    <a:pt x="35" y="202"/>
                    <a:pt x="35" y="202"/>
                    <a:pt x="35" y="202"/>
                  </a:cubicBezTo>
                  <a:cubicBezTo>
                    <a:pt x="35" y="202"/>
                    <a:pt x="35" y="202"/>
                    <a:pt x="35" y="202"/>
                  </a:cubicBezTo>
                  <a:cubicBezTo>
                    <a:pt x="36" y="202"/>
                    <a:pt x="36" y="202"/>
                    <a:pt x="36" y="202"/>
                  </a:cubicBezTo>
                  <a:cubicBezTo>
                    <a:pt x="36" y="201"/>
                    <a:pt x="36" y="201"/>
                    <a:pt x="36" y="201"/>
                  </a:cubicBezTo>
                  <a:cubicBezTo>
                    <a:pt x="36" y="201"/>
                    <a:pt x="36" y="201"/>
                    <a:pt x="36" y="201"/>
                  </a:cubicBezTo>
                  <a:cubicBezTo>
                    <a:pt x="37" y="201"/>
                    <a:pt x="37" y="201"/>
                    <a:pt x="37" y="201"/>
                  </a:cubicBezTo>
                  <a:cubicBezTo>
                    <a:pt x="36" y="200"/>
                    <a:pt x="36" y="200"/>
                    <a:pt x="36" y="200"/>
                  </a:cubicBezTo>
                  <a:cubicBezTo>
                    <a:pt x="35" y="201"/>
                    <a:pt x="35" y="201"/>
                    <a:pt x="35" y="201"/>
                  </a:cubicBezTo>
                  <a:cubicBezTo>
                    <a:pt x="35" y="201"/>
                    <a:pt x="35" y="201"/>
                    <a:pt x="35" y="201"/>
                  </a:cubicBezTo>
                  <a:cubicBezTo>
                    <a:pt x="35" y="201"/>
                    <a:pt x="35" y="201"/>
                    <a:pt x="35" y="201"/>
                  </a:cubicBezTo>
                  <a:cubicBezTo>
                    <a:pt x="34" y="201"/>
                    <a:pt x="34" y="201"/>
                    <a:pt x="34" y="201"/>
                  </a:cubicBezTo>
                  <a:cubicBezTo>
                    <a:pt x="34" y="201"/>
                    <a:pt x="34" y="201"/>
                    <a:pt x="34" y="201"/>
                  </a:cubicBezTo>
                  <a:cubicBezTo>
                    <a:pt x="35" y="201"/>
                    <a:pt x="35" y="201"/>
                    <a:pt x="35" y="201"/>
                  </a:cubicBezTo>
                  <a:cubicBezTo>
                    <a:pt x="35" y="200"/>
                    <a:pt x="35" y="200"/>
                    <a:pt x="35" y="200"/>
                  </a:cubicBezTo>
                  <a:cubicBezTo>
                    <a:pt x="34" y="200"/>
                    <a:pt x="34" y="200"/>
                    <a:pt x="34" y="200"/>
                  </a:cubicBezTo>
                  <a:cubicBezTo>
                    <a:pt x="35" y="200"/>
                    <a:pt x="35" y="200"/>
                    <a:pt x="35" y="200"/>
                  </a:cubicBezTo>
                  <a:cubicBezTo>
                    <a:pt x="35" y="199"/>
                    <a:pt x="35" y="199"/>
                    <a:pt x="35" y="199"/>
                  </a:cubicBezTo>
                  <a:cubicBezTo>
                    <a:pt x="34" y="199"/>
                    <a:pt x="34" y="199"/>
                    <a:pt x="34" y="199"/>
                  </a:cubicBezTo>
                  <a:cubicBezTo>
                    <a:pt x="34" y="199"/>
                    <a:pt x="34" y="199"/>
                    <a:pt x="34" y="199"/>
                  </a:cubicBezTo>
                  <a:cubicBezTo>
                    <a:pt x="34" y="199"/>
                    <a:pt x="34" y="199"/>
                    <a:pt x="34" y="199"/>
                  </a:cubicBezTo>
                  <a:cubicBezTo>
                    <a:pt x="34" y="199"/>
                    <a:pt x="34" y="199"/>
                    <a:pt x="34" y="199"/>
                  </a:cubicBezTo>
                  <a:cubicBezTo>
                    <a:pt x="34" y="198"/>
                    <a:pt x="34" y="198"/>
                    <a:pt x="34" y="198"/>
                  </a:cubicBezTo>
                  <a:cubicBezTo>
                    <a:pt x="33" y="198"/>
                    <a:pt x="33" y="198"/>
                    <a:pt x="33" y="198"/>
                  </a:cubicBezTo>
                  <a:cubicBezTo>
                    <a:pt x="33" y="198"/>
                    <a:pt x="33" y="198"/>
                    <a:pt x="33" y="198"/>
                  </a:cubicBezTo>
                  <a:cubicBezTo>
                    <a:pt x="33" y="198"/>
                    <a:pt x="33" y="198"/>
                    <a:pt x="33" y="198"/>
                  </a:cubicBezTo>
                  <a:cubicBezTo>
                    <a:pt x="32" y="198"/>
                    <a:pt x="32" y="198"/>
                    <a:pt x="32" y="198"/>
                  </a:cubicBezTo>
                  <a:cubicBezTo>
                    <a:pt x="33" y="197"/>
                    <a:pt x="33" y="197"/>
                    <a:pt x="33" y="197"/>
                  </a:cubicBezTo>
                  <a:cubicBezTo>
                    <a:pt x="33" y="197"/>
                    <a:pt x="33" y="197"/>
                    <a:pt x="33" y="197"/>
                  </a:cubicBezTo>
                  <a:cubicBezTo>
                    <a:pt x="34" y="197"/>
                    <a:pt x="34" y="197"/>
                    <a:pt x="34" y="197"/>
                  </a:cubicBezTo>
                  <a:cubicBezTo>
                    <a:pt x="34" y="196"/>
                    <a:pt x="34" y="196"/>
                    <a:pt x="34" y="196"/>
                  </a:cubicBezTo>
                  <a:cubicBezTo>
                    <a:pt x="34" y="196"/>
                    <a:pt x="34" y="196"/>
                    <a:pt x="34" y="196"/>
                  </a:cubicBezTo>
                  <a:cubicBezTo>
                    <a:pt x="34" y="195"/>
                    <a:pt x="34" y="195"/>
                    <a:pt x="34" y="195"/>
                  </a:cubicBezTo>
                  <a:cubicBezTo>
                    <a:pt x="34" y="195"/>
                    <a:pt x="34" y="195"/>
                    <a:pt x="34" y="195"/>
                  </a:cubicBezTo>
                  <a:cubicBezTo>
                    <a:pt x="34" y="195"/>
                    <a:pt x="34" y="195"/>
                    <a:pt x="34" y="195"/>
                  </a:cubicBezTo>
                  <a:cubicBezTo>
                    <a:pt x="34" y="195"/>
                    <a:pt x="34" y="195"/>
                    <a:pt x="34" y="195"/>
                  </a:cubicBezTo>
                  <a:cubicBezTo>
                    <a:pt x="34" y="195"/>
                    <a:pt x="34" y="195"/>
                    <a:pt x="34" y="195"/>
                  </a:cubicBezTo>
                  <a:cubicBezTo>
                    <a:pt x="33" y="195"/>
                    <a:pt x="33" y="195"/>
                    <a:pt x="33" y="195"/>
                  </a:cubicBezTo>
                  <a:cubicBezTo>
                    <a:pt x="33" y="195"/>
                    <a:pt x="33" y="195"/>
                    <a:pt x="33" y="195"/>
                  </a:cubicBezTo>
                  <a:cubicBezTo>
                    <a:pt x="32" y="195"/>
                    <a:pt x="32" y="195"/>
                    <a:pt x="32" y="195"/>
                  </a:cubicBezTo>
                  <a:cubicBezTo>
                    <a:pt x="32" y="195"/>
                    <a:pt x="32" y="195"/>
                    <a:pt x="32" y="195"/>
                  </a:cubicBezTo>
                  <a:cubicBezTo>
                    <a:pt x="32" y="194"/>
                    <a:pt x="32" y="194"/>
                    <a:pt x="32" y="194"/>
                  </a:cubicBezTo>
                  <a:cubicBezTo>
                    <a:pt x="32" y="194"/>
                    <a:pt x="32" y="194"/>
                    <a:pt x="32" y="194"/>
                  </a:cubicBezTo>
                  <a:cubicBezTo>
                    <a:pt x="33" y="193"/>
                    <a:pt x="33" y="193"/>
                    <a:pt x="33" y="193"/>
                  </a:cubicBezTo>
                  <a:cubicBezTo>
                    <a:pt x="33" y="193"/>
                    <a:pt x="33" y="193"/>
                    <a:pt x="33" y="193"/>
                  </a:cubicBezTo>
                  <a:cubicBezTo>
                    <a:pt x="33" y="193"/>
                    <a:pt x="33" y="193"/>
                    <a:pt x="33" y="193"/>
                  </a:cubicBezTo>
                  <a:cubicBezTo>
                    <a:pt x="32" y="193"/>
                    <a:pt x="32" y="193"/>
                    <a:pt x="32" y="193"/>
                  </a:cubicBezTo>
                  <a:cubicBezTo>
                    <a:pt x="31" y="193"/>
                    <a:pt x="31" y="193"/>
                    <a:pt x="31" y="193"/>
                  </a:cubicBezTo>
                  <a:cubicBezTo>
                    <a:pt x="31" y="193"/>
                    <a:pt x="31" y="193"/>
                    <a:pt x="31" y="193"/>
                  </a:cubicBezTo>
                  <a:cubicBezTo>
                    <a:pt x="31" y="193"/>
                    <a:pt x="31" y="193"/>
                    <a:pt x="31" y="193"/>
                  </a:cubicBezTo>
                  <a:cubicBezTo>
                    <a:pt x="31" y="192"/>
                    <a:pt x="31" y="192"/>
                    <a:pt x="31" y="192"/>
                  </a:cubicBezTo>
                  <a:cubicBezTo>
                    <a:pt x="31" y="192"/>
                    <a:pt x="31" y="192"/>
                    <a:pt x="31" y="192"/>
                  </a:cubicBezTo>
                  <a:cubicBezTo>
                    <a:pt x="32" y="192"/>
                    <a:pt x="32" y="192"/>
                    <a:pt x="32" y="192"/>
                  </a:cubicBezTo>
                  <a:cubicBezTo>
                    <a:pt x="33" y="192"/>
                    <a:pt x="33" y="192"/>
                    <a:pt x="33" y="192"/>
                  </a:cubicBezTo>
                  <a:cubicBezTo>
                    <a:pt x="33" y="192"/>
                    <a:pt x="33" y="192"/>
                    <a:pt x="33" y="192"/>
                  </a:cubicBezTo>
                  <a:cubicBezTo>
                    <a:pt x="33" y="192"/>
                    <a:pt x="33" y="192"/>
                    <a:pt x="33" y="192"/>
                  </a:cubicBezTo>
                  <a:cubicBezTo>
                    <a:pt x="33" y="192"/>
                    <a:pt x="33" y="192"/>
                    <a:pt x="33" y="192"/>
                  </a:cubicBezTo>
                  <a:cubicBezTo>
                    <a:pt x="32" y="192"/>
                    <a:pt x="32" y="192"/>
                    <a:pt x="32" y="192"/>
                  </a:cubicBezTo>
                  <a:cubicBezTo>
                    <a:pt x="31" y="192"/>
                    <a:pt x="31" y="192"/>
                    <a:pt x="31" y="192"/>
                  </a:cubicBezTo>
                  <a:cubicBezTo>
                    <a:pt x="31" y="192"/>
                    <a:pt x="31" y="192"/>
                    <a:pt x="31" y="192"/>
                  </a:cubicBezTo>
                  <a:cubicBezTo>
                    <a:pt x="30" y="191"/>
                    <a:pt x="30" y="191"/>
                    <a:pt x="30" y="191"/>
                  </a:cubicBezTo>
                  <a:cubicBezTo>
                    <a:pt x="31" y="191"/>
                    <a:pt x="31" y="191"/>
                    <a:pt x="31" y="191"/>
                  </a:cubicBezTo>
                  <a:cubicBezTo>
                    <a:pt x="32" y="191"/>
                    <a:pt x="32" y="191"/>
                    <a:pt x="32" y="191"/>
                  </a:cubicBezTo>
                  <a:cubicBezTo>
                    <a:pt x="33" y="191"/>
                    <a:pt x="33" y="191"/>
                    <a:pt x="33" y="191"/>
                  </a:cubicBezTo>
                  <a:cubicBezTo>
                    <a:pt x="32" y="190"/>
                    <a:pt x="32" y="190"/>
                    <a:pt x="32" y="190"/>
                  </a:cubicBezTo>
                  <a:cubicBezTo>
                    <a:pt x="32" y="190"/>
                    <a:pt x="32" y="190"/>
                    <a:pt x="32" y="190"/>
                  </a:cubicBezTo>
                  <a:cubicBezTo>
                    <a:pt x="31" y="190"/>
                    <a:pt x="31" y="190"/>
                    <a:pt x="31" y="190"/>
                  </a:cubicBezTo>
                  <a:cubicBezTo>
                    <a:pt x="32" y="190"/>
                    <a:pt x="32" y="190"/>
                    <a:pt x="32" y="190"/>
                  </a:cubicBezTo>
                  <a:cubicBezTo>
                    <a:pt x="32" y="190"/>
                    <a:pt x="32" y="190"/>
                    <a:pt x="32" y="190"/>
                  </a:cubicBezTo>
                  <a:cubicBezTo>
                    <a:pt x="33" y="190"/>
                    <a:pt x="33" y="190"/>
                    <a:pt x="33" y="190"/>
                  </a:cubicBezTo>
                  <a:cubicBezTo>
                    <a:pt x="33" y="190"/>
                    <a:pt x="33" y="190"/>
                    <a:pt x="33" y="190"/>
                  </a:cubicBezTo>
                  <a:cubicBezTo>
                    <a:pt x="34" y="190"/>
                    <a:pt x="34" y="190"/>
                    <a:pt x="34" y="190"/>
                  </a:cubicBezTo>
                  <a:cubicBezTo>
                    <a:pt x="34" y="189"/>
                    <a:pt x="34" y="189"/>
                    <a:pt x="34" y="189"/>
                  </a:cubicBezTo>
                  <a:cubicBezTo>
                    <a:pt x="33" y="189"/>
                    <a:pt x="33" y="189"/>
                    <a:pt x="33" y="189"/>
                  </a:cubicBezTo>
                  <a:cubicBezTo>
                    <a:pt x="33" y="190"/>
                    <a:pt x="33" y="190"/>
                    <a:pt x="33" y="190"/>
                  </a:cubicBezTo>
                  <a:cubicBezTo>
                    <a:pt x="32" y="190"/>
                    <a:pt x="32" y="190"/>
                    <a:pt x="32" y="190"/>
                  </a:cubicBezTo>
                  <a:cubicBezTo>
                    <a:pt x="32" y="189"/>
                    <a:pt x="32" y="189"/>
                    <a:pt x="32" y="189"/>
                  </a:cubicBezTo>
                  <a:cubicBezTo>
                    <a:pt x="31" y="189"/>
                    <a:pt x="31" y="189"/>
                    <a:pt x="31" y="189"/>
                  </a:cubicBezTo>
                  <a:cubicBezTo>
                    <a:pt x="31" y="190"/>
                    <a:pt x="31" y="190"/>
                    <a:pt x="31" y="190"/>
                  </a:cubicBezTo>
                  <a:cubicBezTo>
                    <a:pt x="30" y="190"/>
                    <a:pt x="30" y="190"/>
                    <a:pt x="30" y="190"/>
                  </a:cubicBezTo>
                  <a:cubicBezTo>
                    <a:pt x="30" y="190"/>
                    <a:pt x="30" y="190"/>
                    <a:pt x="30" y="190"/>
                  </a:cubicBezTo>
                  <a:cubicBezTo>
                    <a:pt x="30" y="189"/>
                    <a:pt x="30" y="189"/>
                    <a:pt x="30" y="189"/>
                  </a:cubicBezTo>
                  <a:cubicBezTo>
                    <a:pt x="30" y="189"/>
                    <a:pt x="30" y="189"/>
                    <a:pt x="30" y="189"/>
                  </a:cubicBezTo>
                  <a:cubicBezTo>
                    <a:pt x="31" y="189"/>
                    <a:pt x="31" y="189"/>
                    <a:pt x="31" y="189"/>
                  </a:cubicBezTo>
                  <a:cubicBezTo>
                    <a:pt x="32" y="188"/>
                    <a:pt x="32" y="188"/>
                    <a:pt x="32" y="188"/>
                  </a:cubicBezTo>
                  <a:cubicBezTo>
                    <a:pt x="32" y="188"/>
                    <a:pt x="32" y="188"/>
                    <a:pt x="32" y="188"/>
                  </a:cubicBezTo>
                  <a:cubicBezTo>
                    <a:pt x="31" y="188"/>
                    <a:pt x="31" y="188"/>
                    <a:pt x="31" y="188"/>
                  </a:cubicBezTo>
                  <a:cubicBezTo>
                    <a:pt x="30" y="188"/>
                    <a:pt x="30" y="188"/>
                    <a:pt x="30" y="188"/>
                  </a:cubicBezTo>
                  <a:cubicBezTo>
                    <a:pt x="30" y="188"/>
                    <a:pt x="30" y="188"/>
                    <a:pt x="30" y="188"/>
                  </a:cubicBezTo>
                  <a:cubicBezTo>
                    <a:pt x="30" y="187"/>
                    <a:pt x="30" y="187"/>
                    <a:pt x="30" y="187"/>
                  </a:cubicBezTo>
                  <a:cubicBezTo>
                    <a:pt x="31" y="187"/>
                    <a:pt x="31" y="187"/>
                    <a:pt x="31" y="187"/>
                  </a:cubicBezTo>
                  <a:cubicBezTo>
                    <a:pt x="32" y="187"/>
                    <a:pt x="32" y="187"/>
                    <a:pt x="32" y="187"/>
                  </a:cubicBezTo>
                  <a:cubicBezTo>
                    <a:pt x="33" y="187"/>
                    <a:pt x="33" y="187"/>
                    <a:pt x="33" y="187"/>
                  </a:cubicBezTo>
                  <a:cubicBezTo>
                    <a:pt x="34" y="187"/>
                    <a:pt x="34" y="187"/>
                    <a:pt x="34" y="187"/>
                  </a:cubicBezTo>
                  <a:cubicBezTo>
                    <a:pt x="35" y="186"/>
                    <a:pt x="35" y="186"/>
                    <a:pt x="35" y="186"/>
                  </a:cubicBezTo>
                  <a:cubicBezTo>
                    <a:pt x="35" y="186"/>
                    <a:pt x="35" y="186"/>
                    <a:pt x="35" y="186"/>
                  </a:cubicBezTo>
                  <a:cubicBezTo>
                    <a:pt x="35" y="186"/>
                    <a:pt x="35" y="186"/>
                    <a:pt x="35" y="186"/>
                  </a:cubicBezTo>
                  <a:cubicBezTo>
                    <a:pt x="34" y="186"/>
                    <a:pt x="34" y="186"/>
                    <a:pt x="34" y="186"/>
                  </a:cubicBezTo>
                  <a:cubicBezTo>
                    <a:pt x="33" y="186"/>
                    <a:pt x="33" y="186"/>
                    <a:pt x="33" y="186"/>
                  </a:cubicBezTo>
                  <a:cubicBezTo>
                    <a:pt x="32" y="186"/>
                    <a:pt x="32" y="186"/>
                    <a:pt x="32" y="186"/>
                  </a:cubicBezTo>
                  <a:cubicBezTo>
                    <a:pt x="31" y="187"/>
                    <a:pt x="31" y="187"/>
                    <a:pt x="31" y="187"/>
                  </a:cubicBezTo>
                  <a:cubicBezTo>
                    <a:pt x="30" y="187"/>
                    <a:pt x="30" y="187"/>
                    <a:pt x="30" y="187"/>
                  </a:cubicBezTo>
                  <a:cubicBezTo>
                    <a:pt x="30" y="186"/>
                    <a:pt x="30" y="186"/>
                    <a:pt x="30" y="186"/>
                  </a:cubicBezTo>
                  <a:cubicBezTo>
                    <a:pt x="30" y="186"/>
                    <a:pt x="30" y="186"/>
                    <a:pt x="30" y="186"/>
                  </a:cubicBezTo>
                  <a:cubicBezTo>
                    <a:pt x="32" y="186"/>
                    <a:pt x="32" y="186"/>
                    <a:pt x="32" y="186"/>
                  </a:cubicBezTo>
                  <a:cubicBezTo>
                    <a:pt x="32" y="186"/>
                    <a:pt x="32" y="186"/>
                    <a:pt x="32" y="186"/>
                  </a:cubicBezTo>
                  <a:cubicBezTo>
                    <a:pt x="33" y="185"/>
                    <a:pt x="33" y="185"/>
                    <a:pt x="33" y="185"/>
                  </a:cubicBezTo>
                  <a:cubicBezTo>
                    <a:pt x="34" y="185"/>
                    <a:pt x="34" y="185"/>
                    <a:pt x="34" y="185"/>
                  </a:cubicBezTo>
                  <a:cubicBezTo>
                    <a:pt x="34" y="185"/>
                    <a:pt x="34" y="185"/>
                    <a:pt x="34" y="185"/>
                  </a:cubicBezTo>
                  <a:cubicBezTo>
                    <a:pt x="35" y="186"/>
                    <a:pt x="35" y="186"/>
                    <a:pt x="35" y="186"/>
                  </a:cubicBezTo>
                  <a:cubicBezTo>
                    <a:pt x="35" y="186"/>
                    <a:pt x="35" y="186"/>
                    <a:pt x="35" y="186"/>
                  </a:cubicBezTo>
                  <a:cubicBezTo>
                    <a:pt x="35" y="185"/>
                    <a:pt x="35" y="185"/>
                    <a:pt x="35" y="185"/>
                  </a:cubicBezTo>
                  <a:cubicBezTo>
                    <a:pt x="35" y="185"/>
                    <a:pt x="35" y="185"/>
                    <a:pt x="35" y="185"/>
                  </a:cubicBezTo>
                  <a:cubicBezTo>
                    <a:pt x="34" y="184"/>
                    <a:pt x="34" y="184"/>
                    <a:pt x="34" y="184"/>
                  </a:cubicBezTo>
                  <a:cubicBezTo>
                    <a:pt x="34" y="184"/>
                    <a:pt x="34" y="184"/>
                    <a:pt x="34" y="184"/>
                  </a:cubicBezTo>
                  <a:cubicBezTo>
                    <a:pt x="34" y="184"/>
                    <a:pt x="34" y="184"/>
                    <a:pt x="34" y="184"/>
                  </a:cubicBezTo>
                  <a:cubicBezTo>
                    <a:pt x="34" y="184"/>
                    <a:pt x="34" y="184"/>
                    <a:pt x="34" y="184"/>
                  </a:cubicBezTo>
                  <a:cubicBezTo>
                    <a:pt x="34" y="184"/>
                    <a:pt x="34" y="184"/>
                    <a:pt x="34" y="184"/>
                  </a:cubicBezTo>
                  <a:cubicBezTo>
                    <a:pt x="35" y="184"/>
                    <a:pt x="35" y="184"/>
                    <a:pt x="35" y="184"/>
                  </a:cubicBezTo>
                  <a:cubicBezTo>
                    <a:pt x="35" y="184"/>
                    <a:pt x="35" y="184"/>
                    <a:pt x="35" y="184"/>
                  </a:cubicBezTo>
                  <a:cubicBezTo>
                    <a:pt x="35" y="184"/>
                    <a:pt x="35" y="184"/>
                    <a:pt x="35" y="184"/>
                  </a:cubicBezTo>
                  <a:cubicBezTo>
                    <a:pt x="36" y="185"/>
                    <a:pt x="36" y="185"/>
                    <a:pt x="36" y="185"/>
                  </a:cubicBezTo>
                  <a:cubicBezTo>
                    <a:pt x="36" y="185"/>
                    <a:pt x="36" y="185"/>
                    <a:pt x="36" y="185"/>
                  </a:cubicBezTo>
                  <a:cubicBezTo>
                    <a:pt x="37" y="185"/>
                    <a:pt x="37" y="185"/>
                    <a:pt x="37" y="185"/>
                  </a:cubicBezTo>
                  <a:cubicBezTo>
                    <a:pt x="36" y="184"/>
                    <a:pt x="36" y="184"/>
                    <a:pt x="36" y="184"/>
                  </a:cubicBezTo>
                  <a:cubicBezTo>
                    <a:pt x="36" y="184"/>
                    <a:pt x="36" y="184"/>
                    <a:pt x="36" y="184"/>
                  </a:cubicBezTo>
                  <a:cubicBezTo>
                    <a:pt x="36" y="183"/>
                    <a:pt x="36" y="183"/>
                    <a:pt x="36" y="183"/>
                  </a:cubicBezTo>
                  <a:cubicBezTo>
                    <a:pt x="36" y="182"/>
                    <a:pt x="36" y="182"/>
                    <a:pt x="36" y="182"/>
                  </a:cubicBezTo>
                  <a:cubicBezTo>
                    <a:pt x="36" y="182"/>
                    <a:pt x="36" y="182"/>
                    <a:pt x="36" y="182"/>
                  </a:cubicBezTo>
                  <a:cubicBezTo>
                    <a:pt x="36" y="182"/>
                    <a:pt x="36" y="182"/>
                    <a:pt x="36" y="182"/>
                  </a:cubicBezTo>
                  <a:cubicBezTo>
                    <a:pt x="35" y="183"/>
                    <a:pt x="35" y="183"/>
                    <a:pt x="35" y="183"/>
                  </a:cubicBezTo>
                  <a:cubicBezTo>
                    <a:pt x="35" y="183"/>
                    <a:pt x="35" y="183"/>
                    <a:pt x="35" y="183"/>
                  </a:cubicBezTo>
                  <a:cubicBezTo>
                    <a:pt x="35" y="182"/>
                    <a:pt x="35" y="182"/>
                    <a:pt x="35" y="182"/>
                  </a:cubicBezTo>
                  <a:cubicBezTo>
                    <a:pt x="34" y="182"/>
                    <a:pt x="34" y="182"/>
                    <a:pt x="34" y="182"/>
                  </a:cubicBezTo>
                  <a:cubicBezTo>
                    <a:pt x="33" y="183"/>
                    <a:pt x="33" y="183"/>
                    <a:pt x="33" y="183"/>
                  </a:cubicBezTo>
                  <a:cubicBezTo>
                    <a:pt x="33" y="184"/>
                    <a:pt x="33" y="184"/>
                    <a:pt x="33" y="184"/>
                  </a:cubicBezTo>
                  <a:cubicBezTo>
                    <a:pt x="32" y="183"/>
                    <a:pt x="32" y="183"/>
                    <a:pt x="32" y="183"/>
                  </a:cubicBezTo>
                  <a:cubicBezTo>
                    <a:pt x="33" y="183"/>
                    <a:pt x="33" y="183"/>
                    <a:pt x="33" y="183"/>
                  </a:cubicBezTo>
                  <a:cubicBezTo>
                    <a:pt x="33" y="183"/>
                    <a:pt x="33" y="183"/>
                    <a:pt x="33" y="183"/>
                  </a:cubicBezTo>
                  <a:cubicBezTo>
                    <a:pt x="33" y="183"/>
                    <a:pt x="33" y="183"/>
                    <a:pt x="33" y="183"/>
                  </a:cubicBezTo>
                  <a:cubicBezTo>
                    <a:pt x="32" y="183"/>
                    <a:pt x="32" y="183"/>
                    <a:pt x="32" y="183"/>
                  </a:cubicBezTo>
                  <a:cubicBezTo>
                    <a:pt x="32" y="183"/>
                    <a:pt x="32" y="183"/>
                    <a:pt x="32" y="183"/>
                  </a:cubicBezTo>
                  <a:cubicBezTo>
                    <a:pt x="32" y="183"/>
                    <a:pt x="32" y="183"/>
                    <a:pt x="32" y="183"/>
                  </a:cubicBezTo>
                  <a:cubicBezTo>
                    <a:pt x="31" y="184"/>
                    <a:pt x="31" y="184"/>
                    <a:pt x="31" y="184"/>
                  </a:cubicBezTo>
                  <a:cubicBezTo>
                    <a:pt x="30" y="184"/>
                    <a:pt x="30" y="184"/>
                    <a:pt x="30" y="184"/>
                  </a:cubicBezTo>
                  <a:cubicBezTo>
                    <a:pt x="30" y="185"/>
                    <a:pt x="30" y="185"/>
                    <a:pt x="30" y="185"/>
                  </a:cubicBezTo>
                  <a:cubicBezTo>
                    <a:pt x="29" y="185"/>
                    <a:pt x="29" y="185"/>
                    <a:pt x="29" y="185"/>
                  </a:cubicBezTo>
                  <a:cubicBezTo>
                    <a:pt x="29" y="185"/>
                    <a:pt x="29" y="185"/>
                    <a:pt x="29" y="185"/>
                  </a:cubicBezTo>
                  <a:cubicBezTo>
                    <a:pt x="29" y="184"/>
                    <a:pt x="29" y="184"/>
                    <a:pt x="29" y="184"/>
                  </a:cubicBezTo>
                  <a:cubicBezTo>
                    <a:pt x="29" y="183"/>
                    <a:pt x="29" y="183"/>
                    <a:pt x="29" y="183"/>
                  </a:cubicBezTo>
                  <a:cubicBezTo>
                    <a:pt x="29" y="183"/>
                    <a:pt x="29" y="183"/>
                    <a:pt x="29" y="183"/>
                  </a:cubicBezTo>
                  <a:cubicBezTo>
                    <a:pt x="29" y="182"/>
                    <a:pt x="29" y="182"/>
                    <a:pt x="29" y="182"/>
                  </a:cubicBezTo>
                  <a:cubicBezTo>
                    <a:pt x="29" y="182"/>
                    <a:pt x="29" y="182"/>
                    <a:pt x="29" y="182"/>
                  </a:cubicBezTo>
                  <a:cubicBezTo>
                    <a:pt x="30" y="182"/>
                    <a:pt x="30" y="182"/>
                    <a:pt x="30" y="182"/>
                  </a:cubicBezTo>
                  <a:cubicBezTo>
                    <a:pt x="31" y="181"/>
                    <a:pt x="31" y="181"/>
                    <a:pt x="31" y="181"/>
                  </a:cubicBezTo>
                  <a:cubicBezTo>
                    <a:pt x="32" y="181"/>
                    <a:pt x="32" y="181"/>
                    <a:pt x="32" y="181"/>
                  </a:cubicBezTo>
                  <a:cubicBezTo>
                    <a:pt x="32" y="181"/>
                    <a:pt x="32" y="181"/>
                    <a:pt x="32" y="181"/>
                  </a:cubicBezTo>
                  <a:cubicBezTo>
                    <a:pt x="32" y="181"/>
                    <a:pt x="32" y="181"/>
                    <a:pt x="32" y="181"/>
                  </a:cubicBezTo>
                  <a:cubicBezTo>
                    <a:pt x="32" y="180"/>
                    <a:pt x="32" y="180"/>
                    <a:pt x="32" y="180"/>
                  </a:cubicBezTo>
                  <a:cubicBezTo>
                    <a:pt x="32" y="180"/>
                    <a:pt x="32" y="180"/>
                    <a:pt x="32" y="180"/>
                  </a:cubicBezTo>
                  <a:cubicBezTo>
                    <a:pt x="31" y="181"/>
                    <a:pt x="31" y="181"/>
                    <a:pt x="31" y="181"/>
                  </a:cubicBezTo>
                  <a:cubicBezTo>
                    <a:pt x="31" y="181"/>
                    <a:pt x="31" y="181"/>
                    <a:pt x="31" y="181"/>
                  </a:cubicBezTo>
                  <a:cubicBezTo>
                    <a:pt x="31" y="181"/>
                    <a:pt x="31" y="181"/>
                    <a:pt x="31" y="181"/>
                  </a:cubicBezTo>
                  <a:cubicBezTo>
                    <a:pt x="30" y="181"/>
                    <a:pt x="30" y="181"/>
                    <a:pt x="30" y="181"/>
                  </a:cubicBezTo>
                  <a:cubicBezTo>
                    <a:pt x="29" y="181"/>
                    <a:pt x="29" y="181"/>
                    <a:pt x="29" y="181"/>
                  </a:cubicBezTo>
                  <a:cubicBezTo>
                    <a:pt x="29" y="181"/>
                    <a:pt x="29" y="181"/>
                    <a:pt x="29" y="181"/>
                  </a:cubicBezTo>
                  <a:cubicBezTo>
                    <a:pt x="29" y="180"/>
                    <a:pt x="29" y="180"/>
                    <a:pt x="29" y="180"/>
                  </a:cubicBezTo>
                  <a:cubicBezTo>
                    <a:pt x="30" y="179"/>
                    <a:pt x="30" y="179"/>
                    <a:pt x="30" y="179"/>
                  </a:cubicBezTo>
                  <a:cubicBezTo>
                    <a:pt x="30" y="179"/>
                    <a:pt x="30" y="179"/>
                    <a:pt x="30" y="179"/>
                  </a:cubicBezTo>
                  <a:cubicBezTo>
                    <a:pt x="29" y="178"/>
                    <a:pt x="29" y="178"/>
                    <a:pt x="29" y="178"/>
                  </a:cubicBezTo>
                  <a:cubicBezTo>
                    <a:pt x="29" y="178"/>
                    <a:pt x="29" y="178"/>
                    <a:pt x="29" y="178"/>
                  </a:cubicBezTo>
                  <a:cubicBezTo>
                    <a:pt x="29" y="179"/>
                    <a:pt x="29" y="179"/>
                    <a:pt x="29" y="179"/>
                  </a:cubicBezTo>
                  <a:cubicBezTo>
                    <a:pt x="28" y="179"/>
                    <a:pt x="28" y="179"/>
                    <a:pt x="28" y="179"/>
                  </a:cubicBezTo>
                  <a:cubicBezTo>
                    <a:pt x="28" y="178"/>
                    <a:pt x="28" y="178"/>
                    <a:pt x="28" y="178"/>
                  </a:cubicBezTo>
                  <a:cubicBezTo>
                    <a:pt x="29" y="178"/>
                    <a:pt x="29" y="178"/>
                    <a:pt x="29" y="178"/>
                  </a:cubicBezTo>
                  <a:cubicBezTo>
                    <a:pt x="30" y="178"/>
                    <a:pt x="30" y="178"/>
                    <a:pt x="30" y="178"/>
                  </a:cubicBezTo>
                  <a:cubicBezTo>
                    <a:pt x="30" y="177"/>
                    <a:pt x="30" y="177"/>
                    <a:pt x="30" y="177"/>
                  </a:cubicBezTo>
                  <a:cubicBezTo>
                    <a:pt x="31" y="177"/>
                    <a:pt x="31" y="177"/>
                    <a:pt x="31" y="177"/>
                  </a:cubicBezTo>
                  <a:cubicBezTo>
                    <a:pt x="32" y="177"/>
                    <a:pt x="32" y="177"/>
                    <a:pt x="32" y="177"/>
                  </a:cubicBezTo>
                  <a:cubicBezTo>
                    <a:pt x="32" y="176"/>
                    <a:pt x="32" y="176"/>
                    <a:pt x="32" y="176"/>
                  </a:cubicBezTo>
                  <a:cubicBezTo>
                    <a:pt x="32" y="176"/>
                    <a:pt x="32" y="176"/>
                    <a:pt x="32" y="176"/>
                  </a:cubicBezTo>
                  <a:cubicBezTo>
                    <a:pt x="33" y="176"/>
                    <a:pt x="33" y="176"/>
                    <a:pt x="33" y="176"/>
                  </a:cubicBezTo>
                  <a:cubicBezTo>
                    <a:pt x="33" y="176"/>
                    <a:pt x="33" y="176"/>
                    <a:pt x="33" y="176"/>
                  </a:cubicBezTo>
                  <a:cubicBezTo>
                    <a:pt x="33" y="175"/>
                    <a:pt x="33" y="175"/>
                    <a:pt x="33" y="175"/>
                  </a:cubicBezTo>
                  <a:cubicBezTo>
                    <a:pt x="35" y="175"/>
                    <a:pt x="35" y="175"/>
                    <a:pt x="35" y="175"/>
                  </a:cubicBezTo>
                  <a:cubicBezTo>
                    <a:pt x="35" y="176"/>
                    <a:pt x="35" y="176"/>
                    <a:pt x="35" y="176"/>
                  </a:cubicBezTo>
                  <a:cubicBezTo>
                    <a:pt x="36" y="176"/>
                    <a:pt x="36" y="176"/>
                    <a:pt x="36" y="176"/>
                  </a:cubicBezTo>
                  <a:cubicBezTo>
                    <a:pt x="35" y="175"/>
                    <a:pt x="35" y="175"/>
                    <a:pt x="35" y="175"/>
                  </a:cubicBezTo>
                  <a:cubicBezTo>
                    <a:pt x="35" y="175"/>
                    <a:pt x="35" y="175"/>
                    <a:pt x="35" y="175"/>
                  </a:cubicBezTo>
                  <a:cubicBezTo>
                    <a:pt x="34" y="175"/>
                    <a:pt x="34" y="175"/>
                    <a:pt x="34" y="175"/>
                  </a:cubicBezTo>
                  <a:cubicBezTo>
                    <a:pt x="34" y="174"/>
                    <a:pt x="34" y="174"/>
                    <a:pt x="34" y="174"/>
                  </a:cubicBezTo>
                  <a:cubicBezTo>
                    <a:pt x="32" y="175"/>
                    <a:pt x="32" y="175"/>
                    <a:pt x="32" y="175"/>
                  </a:cubicBezTo>
                  <a:cubicBezTo>
                    <a:pt x="32" y="175"/>
                    <a:pt x="32" y="175"/>
                    <a:pt x="32" y="175"/>
                  </a:cubicBezTo>
                  <a:cubicBezTo>
                    <a:pt x="31" y="176"/>
                    <a:pt x="31" y="176"/>
                    <a:pt x="31" y="176"/>
                  </a:cubicBezTo>
                  <a:cubicBezTo>
                    <a:pt x="31" y="176"/>
                    <a:pt x="31" y="176"/>
                    <a:pt x="31" y="176"/>
                  </a:cubicBezTo>
                  <a:cubicBezTo>
                    <a:pt x="31" y="176"/>
                    <a:pt x="31" y="176"/>
                    <a:pt x="31" y="176"/>
                  </a:cubicBezTo>
                  <a:cubicBezTo>
                    <a:pt x="30" y="177"/>
                    <a:pt x="30" y="177"/>
                    <a:pt x="30" y="177"/>
                  </a:cubicBezTo>
                  <a:cubicBezTo>
                    <a:pt x="29" y="177"/>
                    <a:pt x="29" y="177"/>
                    <a:pt x="29" y="177"/>
                  </a:cubicBezTo>
                  <a:cubicBezTo>
                    <a:pt x="29" y="177"/>
                    <a:pt x="29" y="177"/>
                    <a:pt x="29" y="177"/>
                  </a:cubicBezTo>
                  <a:cubicBezTo>
                    <a:pt x="29" y="177"/>
                    <a:pt x="29" y="177"/>
                    <a:pt x="29" y="177"/>
                  </a:cubicBezTo>
                  <a:cubicBezTo>
                    <a:pt x="29" y="176"/>
                    <a:pt x="29" y="176"/>
                    <a:pt x="29" y="176"/>
                  </a:cubicBezTo>
                  <a:cubicBezTo>
                    <a:pt x="28" y="176"/>
                    <a:pt x="28" y="176"/>
                    <a:pt x="28" y="176"/>
                  </a:cubicBezTo>
                  <a:cubicBezTo>
                    <a:pt x="29" y="176"/>
                    <a:pt x="29" y="176"/>
                    <a:pt x="29" y="176"/>
                  </a:cubicBezTo>
                  <a:cubicBezTo>
                    <a:pt x="29" y="175"/>
                    <a:pt x="29" y="175"/>
                    <a:pt x="29" y="175"/>
                  </a:cubicBezTo>
                  <a:cubicBezTo>
                    <a:pt x="28" y="175"/>
                    <a:pt x="28" y="175"/>
                    <a:pt x="28" y="175"/>
                  </a:cubicBezTo>
                  <a:cubicBezTo>
                    <a:pt x="28" y="175"/>
                    <a:pt x="28" y="175"/>
                    <a:pt x="28" y="175"/>
                  </a:cubicBezTo>
                  <a:cubicBezTo>
                    <a:pt x="27" y="175"/>
                    <a:pt x="27" y="175"/>
                    <a:pt x="27" y="175"/>
                  </a:cubicBezTo>
                  <a:cubicBezTo>
                    <a:pt x="27" y="174"/>
                    <a:pt x="27" y="174"/>
                    <a:pt x="27" y="174"/>
                  </a:cubicBezTo>
                  <a:cubicBezTo>
                    <a:pt x="28" y="174"/>
                    <a:pt x="28" y="174"/>
                    <a:pt x="28" y="174"/>
                  </a:cubicBezTo>
                  <a:cubicBezTo>
                    <a:pt x="29" y="174"/>
                    <a:pt x="29" y="174"/>
                    <a:pt x="29" y="174"/>
                  </a:cubicBezTo>
                  <a:cubicBezTo>
                    <a:pt x="29" y="173"/>
                    <a:pt x="29" y="173"/>
                    <a:pt x="29" y="173"/>
                  </a:cubicBezTo>
                  <a:cubicBezTo>
                    <a:pt x="30" y="174"/>
                    <a:pt x="30" y="174"/>
                    <a:pt x="30" y="174"/>
                  </a:cubicBezTo>
                  <a:cubicBezTo>
                    <a:pt x="30" y="174"/>
                    <a:pt x="30" y="174"/>
                    <a:pt x="30" y="174"/>
                  </a:cubicBezTo>
                  <a:cubicBezTo>
                    <a:pt x="31" y="174"/>
                    <a:pt x="31" y="174"/>
                    <a:pt x="31" y="174"/>
                  </a:cubicBezTo>
                  <a:cubicBezTo>
                    <a:pt x="32" y="173"/>
                    <a:pt x="32" y="173"/>
                    <a:pt x="32" y="173"/>
                  </a:cubicBezTo>
                  <a:cubicBezTo>
                    <a:pt x="32" y="173"/>
                    <a:pt x="32" y="173"/>
                    <a:pt x="32" y="173"/>
                  </a:cubicBezTo>
                  <a:cubicBezTo>
                    <a:pt x="33" y="173"/>
                    <a:pt x="33" y="173"/>
                    <a:pt x="33" y="173"/>
                  </a:cubicBezTo>
                  <a:cubicBezTo>
                    <a:pt x="32" y="173"/>
                    <a:pt x="32" y="173"/>
                    <a:pt x="32" y="173"/>
                  </a:cubicBezTo>
                  <a:cubicBezTo>
                    <a:pt x="32" y="172"/>
                    <a:pt x="32" y="172"/>
                    <a:pt x="32" y="172"/>
                  </a:cubicBezTo>
                  <a:cubicBezTo>
                    <a:pt x="31" y="173"/>
                    <a:pt x="31" y="173"/>
                    <a:pt x="31" y="173"/>
                  </a:cubicBezTo>
                  <a:cubicBezTo>
                    <a:pt x="30" y="173"/>
                    <a:pt x="30" y="173"/>
                    <a:pt x="30" y="173"/>
                  </a:cubicBezTo>
                  <a:cubicBezTo>
                    <a:pt x="30" y="173"/>
                    <a:pt x="30" y="173"/>
                    <a:pt x="30" y="173"/>
                  </a:cubicBezTo>
                  <a:cubicBezTo>
                    <a:pt x="29" y="173"/>
                    <a:pt x="29" y="173"/>
                    <a:pt x="29" y="173"/>
                  </a:cubicBezTo>
                  <a:cubicBezTo>
                    <a:pt x="29" y="173"/>
                    <a:pt x="29" y="173"/>
                    <a:pt x="29" y="173"/>
                  </a:cubicBezTo>
                  <a:cubicBezTo>
                    <a:pt x="29" y="173"/>
                    <a:pt x="29" y="173"/>
                    <a:pt x="29" y="173"/>
                  </a:cubicBezTo>
                  <a:cubicBezTo>
                    <a:pt x="28" y="174"/>
                    <a:pt x="28" y="174"/>
                    <a:pt x="28" y="174"/>
                  </a:cubicBezTo>
                  <a:cubicBezTo>
                    <a:pt x="28" y="173"/>
                    <a:pt x="28" y="173"/>
                    <a:pt x="28" y="173"/>
                  </a:cubicBezTo>
                  <a:cubicBezTo>
                    <a:pt x="27" y="173"/>
                    <a:pt x="27" y="173"/>
                    <a:pt x="27" y="173"/>
                  </a:cubicBezTo>
                  <a:cubicBezTo>
                    <a:pt x="27" y="173"/>
                    <a:pt x="27" y="173"/>
                    <a:pt x="27" y="173"/>
                  </a:cubicBezTo>
                  <a:cubicBezTo>
                    <a:pt x="26" y="173"/>
                    <a:pt x="26" y="173"/>
                    <a:pt x="26" y="173"/>
                  </a:cubicBezTo>
                  <a:cubicBezTo>
                    <a:pt x="27" y="173"/>
                    <a:pt x="27" y="173"/>
                    <a:pt x="27" y="173"/>
                  </a:cubicBezTo>
                  <a:cubicBezTo>
                    <a:pt x="27" y="173"/>
                    <a:pt x="27" y="173"/>
                    <a:pt x="27" y="173"/>
                  </a:cubicBezTo>
                  <a:cubicBezTo>
                    <a:pt x="28" y="172"/>
                    <a:pt x="28" y="172"/>
                    <a:pt x="28" y="172"/>
                  </a:cubicBezTo>
                  <a:cubicBezTo>
                    <a:pt x="30" y="172"/>
                    <a:pt x="30" y="172"/>
                    <a:pt x="30" y="172"/>
                  </a:cubicBezTo>
                  <a:cubicBezTo>
                    <a:pt x="30" y="171"/>
                    <a:pt x="30" y="171"/>
                    <a:pt x="30" y="171"/>
                  </a:cubicBezTo>
                  <a:cubicBezTo>
                    <a:pt x="32" y="171"/>
                    <a:pt x="32" y="171"/>
                    <a:pt x="32" y="171"/>
                  </a:cubicBezTo>
                  <a:cubicBezTo>
                    <a:pt x="32" y="171"/>
                    <a:pt x="32" y="171"/>
                    <a:pt x="32" y="171"/>
                  </a:cubicBezTo>
                  <a:cubicBezTo>
                    <a:pt x="34" y="169"/>
                    <a:pt x="34" y="169"/>
                    <a:pt x="34" y="169"/>
                  </a:cubicBezTo>
                  <a:cubicBezTo>
                    <a:pt x="35" y="169"/>
                    <a:pt x="35" y="169"/>
                    <a:pt x="35" y="169"/>
                  </a:cubicBezTo>
                  <a:cubicBezTo>
                    <a:pt x="36" y="168"/>
                    <a:pt x="36" y="168"/>
                    <a:pt x="36" y="168"/>
                  </a:cubicBezTo>
                  <a:cubicBezTo>
                    <a:pt x="37" y="168"/>
                    <a:pt x="37" y="168"/>
                    <a:pt x="37" y="168"/>
                  </a:cubicBezTo>
                  <a:cubicBezTo>
                    <a:pt x="37" y="168"/>
                    <a:pt x="37" y="168"/>
                    <a:pt x="37" y="168"/>
                  </a:cubicBezTo>
                  <a:cubicBezTo>
                    <a:pt x="37" y="168"/>
                    <a:pt x="37" y="168"/>
                    <a:pt x="37" y="168"/>
                  </a:cubicBezTo>
                  <a:cubicBezTo>
                    <a:pt x="36" y="167"/>
                    <a:pt x="36" y="167"/>
                    <a:pt x="36" y="167"/>
                  </a:cubicBezTo>
                  <a:cubicBezTo>
                    <a:pt x="35" y="168"/>
                    <a:pt x="35" y="168"/>
                    <a:pt x="35" y="168"/>
                  </a:cubicBezTo>
                  <a:cubicBezTo>
                    <a:pt x="33" y="169"/>
                    <a:pt x="33" y="169"/>
                    <a:pt x="33" y="169"/>
                  </a:cubicBezTo>
                  <a:cubicBezTo>
                    <a:pt x="32" y="170"/>
                    <a:pt x="32" y="170"/>
                    <a:pt x="32" y="170"/>
                  </a:cubicBezTo>
                  <a:cubicBezTo>
                    <a:pt x="32" y="170"/>
                    <a:pt x="32" y="170"/>
                    <a:pt x="32" y="170"/>
                  </a:cubicBezTo>
                  <a:cubicBezTo>
                    <a:pt x="31" y="171"/>
                    <a:pt x="31" y="171"/>
                    <a:pt x="31" y="171"/>
                  </a:cubicBezTo>
                  <a:cubicBezTo>
                    <a:pt x="29" y="171"/>
                    <a:pt x="29" y="171"/>
                    <a:pt x="29" y="171"/>
                  </a:cubicBezTo>
                  <a:cubicBezTo>
                    <a:pt x="29" y="171"/>
                    <a:pt x="29" y="171"/>
                    <a:pt x="29" y="171"/>
                  </a:cubicBezTo>
                  <a:cubicBezTo>
                    <a:pt x="27" y="172"/>
                    <a:pt x="27" y="172"/>
                    <a:pt x="27" y="172"/>
                  </a:cubicBezTo>
                  <a:cubicBezTo>
                    <a:pt x="26" y="172"/>
                    <a:pt x="26" y="172"/>
                    <a:pt x="26" y="172"/>
                  </a:cubicBezTo>
                  <a:cubicBezTo>
                    <a:pt x="26" y="172"/>
                    <a:pt x="26" y="172"/>
                    <a:pt x="26" y="172"/>
                  </a:cubicBezTo>
                  <a:cubicBezTo>
                    <a:pt x="27" y="171"/>
                    <a:pt x="27" y="171"/>
                    <a:pt x="27" y="171"/>
                  </a:cubicBezTo>
                  <a:cubicBezTo>
                    <a:pt x="26" y="170"/>
                    <a:pt x="26" y="170"/>
                    <a:pt x="26" y="170"/>
                  </a:cubicBezTo>
                  <a:cubicBezTo>
                    <a:pt x="27" y="169"/>
                    <a:pt x="27" y="169"/>
                    <a:pt x="27" y="169"/>
                  </a:cubicBezTo>
                  <a:cubicBezTo>
                    <a:pt x="27" y="169"/>
                    <a:pt x="27" y="169"/>
                    <a:pt x="27" y="169"/>
                  </a:cubicBezTo>
                  <a:cubicBezTo>
                    <a:pt x="28" y="170"/>
                    <a:pt x="28" y="170"/>
                    <a:pt x="28" y="170"/>
                  </a:cubicBezTo>
                  <a:cubicBezTo>
                    <a:pt x="29" y="170"/>
                    <a:pt x="29" y="170"/>
                    <a:pt x="29" y="170"/>
                  </a:cubicBezTo>
                  <a:cubicBezTo>
                    <a:pt x="30" y="170"/>
                    <a:pt x="30" y="170"/>
                    <a:pt x="30" y="170"/>
                  </a:cubicBezTo>
                  <a:cubicBezTo>
                    <a:pt x="30" y="170"/>
                    <a:pt x="30" y="170"/>
                    <a:pt x="30" y="170"/>
                  </a:cubicBezTo>
                  <a:cubicBezTo>
                    <a:pt x="30" y="169"/>
                    <a:pt x="30" y="169"/>
                    <a:pt x="30" y="169"/>
                  </a:cubicBezTo>
                  <a:cubicBezTo>
                    <a:pt x="30" y="169"/>
                    <a:pt x="30" y="169"/>
                    <a:pt x="30" y="169"/>
                  </a:cubicBezTo>
                  <a:cubicBezTo>
                    <a:pt x="29" y="169"/>
                    <a:pt x="29" y="169"/>
                    <a:pt x="29" y="169"/>
                  </a:cubicBezTo>
                  <a:cubicBezTo>
                    <a:pt x="28" y="169"/>
                    <a:pt x="28" y="169"/>
                    <a:pt x="28" y="169"/>
                  </a:cubicBezTo>
                  <a:cubicBezTo>
                    <a:pt x="28" y="169"/>
                    <a:pt x="28" y="169"/>
                    <a:pt x="28" y="169"/>
                  </a:cubicBezTo>
                  <a:cubicBezTo>
                    <a:pt x="28" y="169"/>
                    <a:pt x="28" y="169"/>
                    <a:pt x="28" y="169"/>
                  </a:cubicBezTo>
                  <a:cubicBezTo>
                    <a:pt x="28" y="168"/>
                    <a:pt x="28" y="168"/>
                    <a:pt x="28" y="168"/>
                  </a:cubicBezTo>
                  <a:cubicBezTo>
                    <a:pt x="28" y="168"/>
                    <a:pt x="28" y="168"/>
                    <a:pt x="28" y="168"/>
                  </a:cubicBezTo>
                  <a:cubicBezTo>
                    <a:pt x="29" y="169"/>
                    <a:pt x="29" y="169"/>
                    <a:pt x="29" y="169"/>
                  </a:cubicBezTo>
                  <a:cubicBezTo>
                    <a:pt x="30" y="169"/>
                    <a:pt x="30" y="169"/>
                    <a:pt x="30" y="169"/>
                  </a:cubicBezTo>
                  <a:cubicBezTo>
                    <a:pt x="31" y="168"/>
                    <a:pt x="31" y="168"/>
                    <a:pt x="31" y="168"/>
                  </a:cubicBezTo>
                  <a:cubicBezTo>
                    <a:pt x="31" y="168"/>
                    <a:pt x="31" y="168"/>
                    <a:pt x="31" y="168"/>
                  </a:cubicBezTo>
                  <a:cubicBezTo>
                    <a:pt x="30" y="168"/>
                    <a:pt x="30" y="168"/>
                    <a:pt x="30" y="168"/>
                  </a:cubicBezTo>
                  <a:cubicBezTo>
                    <a:pt x="30" y="168"/>
                    <a:pt x="30" y="168"/>
                    <a:pt x="30" y="168"/>
                  </a:cubicBezTo>
                  <a:cubicBezTo>
                    <a:pt x="29" y="168"/>
                    <a:pt x="29" y="168"/>
                    <a:pt x="29" y="168"/>
                  </a:cubicBezTo>
                  <a:cubicBezTo>
                    <a:pt x="30" y="167"/>
                    <a:pt x="30" y="167"/>
                    <a:pt x="30" y="167"/>
                  </a:cubicBezTo>
                  <a:cubicBezTo>
                    <a:pt x="30" y="167"/>
                    <a:pt x="30" y="167"/>
                    <a:pt x="30" y="167"/>
                  </a:cubicBezTo>
                  <a:cubicBezTo>
                    <a:pt x="31" y="167"/>
                    <a:pt x="31" y="167"/>
                    <a:pt x="31" y="167"/>
                  </a:cubicBezTo>
                  <a:cubicBezTo>
                    <a:pt x="31" y="167"/>
                    <a:pt x="31" y="167"/>
                    <a:pt x="31" y="167"/>
                  </a:cubicBezTo>
                  <a:cubicBezTo>
                    <a:pt x="31" y="167"/>
                    <a:pt x="31" y="167"/>
                    <a:pt x="31" y="167"/>
                  </a:cubicBezTo>
                  <a:cubicBezTo>
                    <a:pt x="32" y="167"/>
                    <a:pt x="32" y="167"/>
                    <a:pt x="32" y="167"/>
                  </a:cubicBezTo>
                  <a:cubicBezTo>
                    <a:pt x="32" y="167"/>
                    <a:pt x="32" y="167"/>
                    <a:pt x="32" y="167"/>
                  </a:cubicBezTo>
                  <a:cubicBezTo>
                    <a:pt x="32" y="166"/>
                    <a:pt x="32" y="166"/>
                    <a:pt x="32" y="166"/>
                  </a:cubicBezTo>
                  <a:cubicBezTo>
                    <a:pt x="32" y="166"/>
                    <a:pt x="32" y="166"/>
                    <a:pt x="32" y="166"/>
                  </a:cubicBezTo>
                  <a:cubicBezTo>
                    <a:pt x="31" y="166"/>
                    <a:pt x="31" y="166"/>
                    <a:pt x="31" y="166"/>
                  </a:cubicBezTo>
                  <a:cubicBezTo>
                    <a:pt x="31" y="166"/>
                    <a:pt x="31" y="166"/>
                    <a:pt x="31" y="166"/>
                  </a:cubicBezTo>
                  <a:cubicBezTo>
                    <a:pt x="30" y="166"/>
                    <a:pt x="30" y="166"/>
                    <a:pt x="30" y="166"/>
                  </a:cubicBezTo>
                  <a:cubicBezTo>
                    <a:pt x="28" y="166"/>
                    <a:pt x="28" y="166"/>
                    <a:pt x="28" y="166"/>
                  </a:cubicBezTo>
                  <a:cubicBezTo>
                    <a:pt x="27" y="166"/>
                    <a:pt x="27" y="166"/>
                    <a:pt x="27" y="166"/>
                  </a:cubicBezTo>
                  <a:cubicBezTo>
                    <a:pt x="27" y="166"/>
                    <a:pt x="27" y="166"/>
                    <a:pt x="27" y="166"/>
                  </a:cubicBezTo>
                  <a:cubicBezTo>
                    <a:pt x="27" y="165"/>
                    <a:pt x="27" y="165"/>
                    <a:pt x="27" y="165"/>
                  </a:cubicBezTo>
                  <a:cubicBezTo>
                    <a:pt x="28" y="165"/>
                    <a:pt x="28" y="165"/>
                    <a:pt x="28" y="165"/>
                  </a:cubicBezTo>
                  <a:cubicBezTo>
                    <a:pt x="28" y="165"/>
                    <a:pt x="28" y="165"/>
                    <a:pt x="28" y="165"/>
                  </a:cubicBezTo>
                  <a:cubicBezTo>
                    <a:pt x="29" y="165"/>
                    <a:pt x="29" y="165"/>
                    <a:pt x="29" y="165"/>
                  </a:cubicBezTo>
                  <a:cubicBezTo>
                    <a:pt x="28" y="165"/>
                    <a:pt x="28" y="165"/>
                    <a:pt x="28" y="165"/>
                  </a:cubicBezTo>
                  <a:cubicBezTo>
                    <a:pt x="28" y="165"/>
                    <a:pt x="28" y="165"/>
                    <a:pt x="28" y="165"/>
                  </a:cubicBezTo>
                  <a:cubicBezTo>
                    <a:pt x="27" y="165"/>
                    <a:pt x="27" y="165"/>
                    <a:pt x="27" y="165"/>
                  </a:cubicBezTo>
                  <a:cubicBezTo>
                    <a:pt x="27" y="164"/>
                    <a:pt x="27" y="164"/>
                    <a:pt x="27" y="164"/>
                  </a:cubicBezTo>
                  <a:cubicBezTo>
                    <a:pt x="29" y="164"/>
                    <a:pt x="29" y="164"/>
                    <a:pt x="29" y="164"/>
                  </a:cubicBezTo>
                  <a:cubicBezTo>
                    <a:pt x="29" y="164"/>
                    <a:pt x="29" y="164"/>
                    <a:pt x="29" y="164"/>
                  </a:cubicBezTo>
                  <a:cubicBezTo>
                    <a:pt x="30" y="164"/>
                    <a:pt x="30" y="164"/>
                    <a:pt x="30" y="164"/>
                  </a:cubicBezTo>
                  <a:cubicBezTo>
                    <a:pt x="33" y="164"/>
                    <a:pt x="33" y="164"/>
                    <a:pt x="33" y="164"/>
                  </a:cubicBezTo>
                  <a:cubicBezTo>
                    <a:pt x="33" y="164"/>
                    <a:pt x="33" y="164"/>
                    <a:pt x="33" y="164"/>
                  </a:cubicBezTo>
                  <a:cubicBezTo>
                    <a:pt x="34" y="164"/>
                    <a:pt x="34" y="164"/>
                    <a:pt x="34" y="164"/>
                  </a:cubicBezTo>
                  <a:cubicBezTo>
                    <a:pt x="35" y="164"/>
                    <a:pt x="35" y="164"/>
                    <a:pt x="35" y="164"/>
                  </a:cubicBezTo>
                  <a:cubicBezTo>
                    <a:pt x="35" y="164"/>
                    <a:pt x="35" y="164"/>
                    <a:pt x="35" y="164"/>
                  </a:cubicBezTo>
                  <a:cubicBezTo>
                    <a:pt x="34" y="163"/>
                    <a:pt x="34" y="163"/>
                    <a:pt x="34" y="163"/>
                  </a:cubicBezTo>
                  <a:cubicBezTo>
                    <a:pt x="32" y="163"/>
                    <a:pt x="32" y="163"/>
                    <a:pt x="32" y="163"/>
                  </a:cubicBezTo>
                  <a:cubicBezTo>
                    <a:pt x="31" y="164"/>
                    <a:pt x="31" y="164"/>
                    <a:pt x="31" y="164"/>
                  </a:cubicBezTo>
                  <a:cubicBezTo>
                    <a:pt x="30" y="164"/>
                    <a:pt x="30" y="164"/>
                    <a:pt x="30" y="164"/>
                  </a:cubicBezTo>
                  <a:cubicBezTo>
                    <a:pt x="30" y="164"/>
                    <a:pt x="30" y="164"/>
                    <a:pt x="30" y="164"/>
                  </a:cubicBezTo>
                  <a:cubicBezTo>
                    <a:pt x="29" y="163"/>
                    <a:pt x="29" y="163"/>
                    <a:pt x="29" y="163"/>
                  </a:cubicBezTo>
                  <a:cubicBezTo>
                    <a:pt x="28" y="164"/>
                    <a:pt x="28" y="164"/>
                    <a:pt x="28" y="164"/>
                  </a:cubicBezTo>
                  <a:cubicBezTo>
                    <a:pt x="28" y="164"/>
                    <a:pt x="28" y="164"/>
                    <a:pt x="28" y="164"/>
                  </a:cubicBezTo>
                  <a:cubicBezTo>
                    <a:pt x="28" y="164"/>
                    <a:pt x="28" y="164"/>
                    <a:pt x="28" y="164"/>
                  </a:cubicBezTo>
                  <a:cubicBezTo>
                    <a:pt x="28" y="163"/>
                    <a:pt x="28" y="163"/>
                    <a:pt x="28" y="163"/>
                  </a:cubicBezTo>
                  <a:cubicBezTo>
                    <a:pt x="28" y="163"/>
                    <a:pt x="28" y="163"/>
                    <a:pt x="28" y="163"/>
                  </a:cubicBezTo>
                  <a:cubicBezTo>
                    <a:pt x="29" y="162"/>
                    <a:pt x="29" y="162"/>
                    <a:pt x="29" y="162"/>
                  </a:cubicBezTo>
                  <a:cubicBezTo>
                    <a:pt x="29" y="162"/>
                    <a:pt x="29" y="162"/>
                    <a:pt x="29" y="162"/>
                  </a:cubicBezTo>
                  <a:cubicBezTo>
                    <a:pt x="30" y="162"/>
                    <a:pt x="30" y="162"/>
                    <a:pt x="30" y="162"/>
                  </a:cubicBezTo>
                  <a:cubicBezTo>
                    <a:pt x="31" y="161"/>
                    <a:pt x="31" y="161"/>
                    <a:pt x="31" y="161"/>
                  </a:cubicBezTo>
                  <a:cubicBezTo>
                    <a:pt x="31" y="160"/>
                    <a:pt x="31" y="160"/>
                    <a:pt x="31" y="160"/>
                  </a:cubicBezTo>
                  <a:cubicBezTo>
                    <a:pt x="32" y="160"/>
                    <a:pt x="32" y="160"/>
                    <a:pt x="32" y="160"/>
                  </a:cubicBezTo>
                  <a:cubicBezTo>
                    <a:pt x="32" y="161"/>
                    <a:pt x="32" y="161"/>
                    <a:pt x="32" y="161"/>
                  </a:cubicBezTo>
                  <a:cubicBezTo>
                    <a:pt x="33" y="161"/>
                    <a:pt x="33" y="161"/>
                    <a:pt x="33" y="161"/>
                  </a:cubicBezTo>
                  <a:cubicBezTo>
                    <a:pt x="33" y="160"/>
                    <a:pt x="33" y="160"/>
                    <a:pt x="33" y="160"/>
                  </a:cubicBezTo>
                  <a:cubicBezTo>
                    <a:pt x="34" y="160"/>
                    <a:pt x="34" y="160"/>
                    <a:pt x="34" y="160"/>
                  </a:cubicBezTo>
                  <a:cubicBezTo>
                    <a:pt x="34" y="161"/>
                    <a:pt x="34" y="161"/>
                    <a:pt x="34" y="161"/>
                  </a:cubicBezTo>
                  <a:cubicBezTo>
                    <a:pt x="35" y="161"/>
                    <a:pt x="35" y="161"/>
                    <a:pt x="35" y="161"/>
                  </a:cubicBezTo>
                  <a:cubicBezTo>
                    <a:pt x="36" y="162"/>
                    <a:pt x="36" y="162"/>
                    <a:pt x="36" y="162"/>
                  </a:cubicBezTo>
                  <a:cubicBezTo>
                    <a:pt x="37" y="162"/>
                    <a:pt x="37" y="162"/>
                    <a:pt x="37" y="162"/>
                  </a:cubicBezTo>
                  <a:cubicBezTo>
                    <a:pt x="37" y="162"/>
                    <a:pt x="37" y="162"/>
                    <a:pt x="37" y="162"/>
                  </a:cubicBezTo>
                  <a:cubicBezTo>
                    <a:pt x="38" y="163"/>
                    <a:pt x="38" y="163"/>
                    <a:pt x="38" y="163"/>
                  </a:cubicBezTo>
                  <a:cubicBezTo>
                    <a:pt x="39" y="163"/>
                    <a:pt x="39" y="163"/>
                    <a:pt x="39" y="163"/>
                  </a:cubicBezTo>
                  <a:cubicBezTo>
                    <a:pt x="41" y="164"/>
                    <a:pt x="41" y="164"/>
                    <a:pt x="41" y="164"/>
                  </a:cubicBezTo>
                  <a:cubicBezTo>
                    <a:pt x="41" y="163"/>
                    <a:pt x="41" y="163"/>
                    <a:pt x="41" y="163"/>
                  </a:cubicBezTo>
                  <a:cubicBezTo>
                    <a:pt x="41" y="163"/>
                    <a:pt x="41" y="163"/>
                    <a:pt x="41" y="163"/>
                  </a:cubicBezTo>
                  <a:cubicBezTo>
                    <a:pt x="42" y="163"/>
                    <a:pt x="42" y="163"/>
                    <a:pt x="42" y="163"/>
                  </a:cubicBezTo>
                  <a:cubicBezTo>
                    <a:pt x="41" y="163"/>
                    <a:pt x="41" y="163"/>
                    <a:pt x="41" y="163"/>
                  </a:cubicBezTo>
                  <a:cubicBezTo>
                    <a:pt x="41" y="163"/>
                    <a:pt x="41" y="163"/>
                    <a:pt x="41" y="163"/>
                  </a:cubicBezTo>
                  <a:cubicBezTo>
                    <a:pt x="40" y="163"/>
                    <a:pt x="40" y="163"/>
                    <a:pt x="40" y="163"/>
                  </a:cubicBezTo>
                  <a:cubicBezTo>
                    <a:pt x="40" y="163"/>
                    <a:pt x="40" y="163"/>
                    <a:pt x="40" y="163"/>
                  </a:cubicBezTo>
                  <a:cubicBezTo>
                    <a:pt x="39" y="162"/>
                    <a:pt x="39" y="162"/>
                    <a:pt x="39" y="162"/>
                  </a:cubicBezTo>
                  <a:cubicBezTo>
                    <a:pt x="38" y="161"/>
                    <a:pt x="38" y="161"/>
                    <a:pt x="38" y="161"/>
                  </a:cubicBezTo>
                  <a:cubicBezTo>
                    <a:pt x="38" y="161"/>
                    <a:pt x="38" y="161"/>
                    <a:pt x="38" y="161"/>
                  </a:cubicBezTo>
                  <a:cubicBezTo>
                    <a:pt x="39" y="161"/>
                    <a:pt x="39" y="161"/>
                    <a:pt x="39" y="161"/>
                  </a:cubicBezTo>
                  <a:cubicBezTo>
                    <a:pt x="40" y="161"/>
                    <a:pt x="40" y="161"/>
                    <a:pt x="40" y="161"/>
                  </a:cubicBezTo>
                  <a:cubicBezTo>
                    <a:pt x="41" y="161"/>
                    <a:pt x="41" y="161"/>
                    <a:pt x="41" y="161"/>
                  </a:cubicBezTo>
                  <a:cubicBezTo>
                    <a:pt x="41" y="160"/>
                    <a:pt x="41" y="160"/>
                    <a:pt x="41" y="160"/>
                  </a:cubicBezTo>
                  <a:cubicBezTo>
                    <a:pt x="41" y="160"/>
                    <a:pt x="41" y="160"/>
                    <a:pt x="41" y="160"/>
                  </a:cubicBezTo>
                  <a:cubicBezTo>
                    <a:pt x="40" y="160"/>
                    <a:pt x="40" y="160"/>
                    <a:pt x="40" y="160"/>
                  </a:cubicBezTo>
                  <a:cubicBezTo>
                    <a:pt x="40" y="160"/>
                    <a:pt x="40" y="160"/>
                    <a:pt x="40" y="160"/>
                  </a:cubicBezTo>
                  <a:cubicBezTo>
                    <a:pt x="40" y="160"/>
                    <a:pt x="40" y="160"/>
                    <a:pt x="40" y="160"/>
                  </a:cubicBezTo>
                  <a:cubicBezTo>
                    <a:pt x="40" y="160"/>
                    <a:pt x="40" y="160"/>
                    <a:pt x="40" y="160"/>
                  </a:cubicBezTo>
                  <a:cubicBezTo>
                    <a:pt x="40" y="161"/>
                    <a:pt x="40" y="161"/>
                    <a:pt x="40" y="161"/>
                  </a:cubicBezTo>
                  <a:cubicBezTo>
                    <a:pt x="39" y="161"/>
                    <a:pt x="39" y="161"/>
                    <a:pt x="39" y="161"/>
                  </a:cubicBezTo>
                  <a:cubicBezTo>
                    <a:pt x="38" y="160"/>
                    <a:pt x="38" y="160"/>
                    <a:pt x="38" y="160"/>
                  </a:cubicBezTo>
                  <a:cubicBezTo>
                    <a:pt x="38" y="160"/>
                    <a:pt x="38" y="160"/>
                    <a:pt x="38" y="160"/>
                  </a:cubicBezTo>
                  <a:cubicBezTo>
                    <a:pt x="38" y="160"/>
                    <a:pt x="38" y="160"/>
                    <a:pt x="38" y="160"/>
                  </a:cubicBezTo>
                  <a:cubicBezTo>
                    <a:pt x="39" y="160"/>
                    <a:pt x="39" y="160"/>
                    <a:pt x="39" y="160"/>
                  </a:cubicBezTo>
                  <a:cubicBezTo>
                    <a:pt x="39" y="159"/>
                    <a:pt x="39" y="159"/>
                    <a:pt x="39" y="159"/>
                  </a:cubicBezTo>
                  <a:cubicBezTo>
                    <a:pt x="39" y="159"/>
                    <a:pt x="39" y="159"/>
                    <a:pt x="39" y="159"/>
                  </a:cubicBezTo>
                  <a:cubicBezTo>
                    <a:pt x="38" y="159"/>
                    <a:pt x="38" y="159"/>
                    <a:pt x="38" y="159"/>
                  </a:cubicBezTo>
                  <a:cubicBezTo>
                    <a:pt x="38" y="159"/>
                    <a:pt x="38" y="159"/>
                    <a:pt x="38" y="159"/>
                  </a:cubicBezTo>
                  <a:cubicBezTo>
                    <a:pt x="37" y="159"/>
                    <a:pt x="37" y="159"/>
                    <a:pt x="37" y="159"/>
                  </a:cubicBezTo>
                  <a:cubicBezTo>
                    <a:pt x="37" y="159"/>
                    <a:pt x="37" y="159"/>
                    <a:pt x="37" y="159"/>
                  </a:cubicBezTo>
                  <a:cubicBezTo>
                    <a:pt x="37" y="159"/>
                    <a:pt x="37" y="159"/>
                    <a:pt x="37" y="159"/>
                  </a:cubicBezTo>
                  <a:cubicBezTo>
                    <a:pt x="37" y="160"/>
                    <a:pt x="37" y="160"/>
                    <a:pt x="37" y="160"/>
                  </a:cubicBezTo>
                  <a:cubicBezTo>
                    <a:pt x="37" y="160"/>
                    <a:pt x="37" y="160"/>
                    <a:pt x="37" y="160"/>
                  </a:cubicBezTo>
                  <a:cubicBezTo>
                    <a:pt x="37" y="161"/>
                    <a:pt x="37" y="161"/>
                    <a:pt x="37" y="161"/>
                  </a:cubicBezTo>
                  <a:cubicBezTo>
                    <a:pt x="36" y="161"/>
                    <a:pt x="36" y="161"/>
                    <a:pt x="36" y="161"/>
                  </a:cubicBezTo>
                  <a:cubicBezTo>
                    <a:pt x="36" y="161"/>
                    <a:pt x="36" y="161"/>
                    <a:pt x="36" y="161"/>
                  </a:cubicBezTo>
                  <a:cubicBezTo>
                    <a:pt x="35" y="160"/>
                    <a:pt x="35" y="160"/>
                    <a:pt x="35" y="160"/>
                  </a:cubicBezTo>
                  <a:cubicBezTo>
                    <a:pt x="34" y="160"/>
                    <a:pt x="34" y="160"/>
                    <a:pt x="34" y="160"/>
                  </a:cubicBezTo>
                  <a:cubicBezTo>
                    <a:pt x="34" y="160"/>
                    <a:pt x="34" y="160"/>
                    <a:pt x="34" y="160"/>
                  </a:cubicBezTo>
                  <a:cubicBezTo>
                    <a:pt x="34" y="159"/>
                    <a:pt x="34" y="159"/>
                    <a:pt x="34" y="159"/>
                  </a:cubicBezTo>
                  <a:cubicBezTo>
                    <a:pt x="33" y="159"/>
                    <a:pt x="33" y="159"/>
                    <a:pt x="33" y="159"/>
                  </a:cubicBezTo>
                  <a:cubicBezTo>
                    <a:pt x="33" y="160"/>
                    <a:pt x="33" y="160"/>
                    <a:pt x="33" y="160"/>
                  </a:cubicBezTo>
                  <a:cubicBezTo>
                    <a:pt x="32" y="160"/>
                    <a:pt x="32" y="160"/>
                    <a:pt x="32" y="160"/>
                  </a:cubicBezTo>
                  <a:cubicBezTo>
                    <a:pt x="31" y="160"/>
                    <a:pt x="31" y="160"/>
                    <a:pt x="31" y="160"/>
                  </a:cubicBezTo>
                  <a:cubicBezTo>
                    <a:pt x="31" y="160"/>
                    <a:pt x="31" y="160"/>
                    <a:pt x="31" y="160"/>
                  </a:cubicBezTo>
                  <a:cubicBezTo>
                    <a:pt x="30" y="161"/>
                    <a:pt x="30" y="161"/>
                    <a:pt x="30" y="161"/>
                  </a:cubicBezTo>
                  <a:cubicBezTo>
                    <a:pt x="29" y="161"/>
                    <a:pt x="29" y="161"/>
                    <a:pt x="29" y="161"/>
                  </a:cubicBezTo>
                  <a:cubicBezTo>
                    <a:pt x="29" y="161"/>
                    <a:pt x="29" y="161"/>
                    <a:pt x="29" y="161"/>
                  </a:cubicBezTo>
                  <a:cubicBezTo>
                    <a:pt x="29" y="161"/>
                    <a:pt x="29" y="161"/>
                    <a:pt x="29" y="161"/>
                  </a:cubicBezTo>
                  <a:cubicBezTo>
                    <a:pt x="30" y="160"/>
                    <a:pt x="30" y="160"/>
                    <a:pt x="30" y="160"/>
                  </a:cubicBezTo>
                  <a:cubicBezTo>
                    <a:pt x="30" y="160"/>
                    <a:pt x="30" y="160"/>
                    <a:pt x="30" y="160"/>
                  </a:cubicBezTo>
                  <a:cubicBezTo>
                    <a:pt x="31" y="159"/>
                    <a:pt x="31" y="159"/>
                    <a:pt x="31" y="159"/>
                  </a:cubicBezTo>
                  <a:cubicBezTo>
                    <a:pt x="31" y="159"/>
                    <a:pt x="31" y="159"/>
                    <a:pt x="31" y="159"/>
                  </a:cubicBezTo>
                  <a:cubicBezTo>
                    <a:pt x="31" y="159"/>
                    <a:pt x="31" y="159"/>
                    <a:pt x="31" y="159"/>
                  </a:cubicBezTo>
                  <a:cubicBezTo>
                    <a:pt x="31" y="159"/>
                    <a:pt x="31" y="159"/>
                    <a:pt x="31" y="159"/>
                  </a:cubicBezTo>
                  <a:cubicBezTo>
                    <a:pt x="31" y="158"/>
                    <a:pt x="31" y="158"/>
                    <a:pt x="31" y="158"/>
                  </a:cubicBezTo>
                  <a:cubicBezTo>
                    <a:pt x="32" y="158"/>
                    <a:pt x="32" y="158"/>
                    <a:pt x="32" y="158"/>
                  </a:cubicBezTo>
                  <a:cubicBezTo>
                    <a:pt x="32" y="158"/>
                    <a:pt x="32" y="158"/>
                    <a:pt x="32" y="158"/>
                  </a:cubicBezTo>
                  <a:cubicBezTo>
                    <a:pt x="33" y="158"/>
                    <a:pt x="33" y="158"/>
                    <a:pt x="33" y="158"/>
                  </a:cubicBezTo>
                  <a:cubicBezTo>
                    <a:pt x="33" y="159"/>
                    <a:pt x="33" y="159"/>
                    <a:pt x="33" y="159"/>
                  </a:cubicBezTo>
                  <a:cubicBezTo>
                    <a:pt x="35" y="159"/>
                    <a:pt x="35" y="159"/>
                    <a:pt x="35" y="159"/>
                  </a:cubicBezTo>
                  <a:cubicBezTo>
                    <a:pt x="35" y="158"/>
                    <a:pt x="35" y="158"/>
                    <a:pt x="35" y="158"/>
                  </a:cubicBezTo>
                  <a:cubicBezTo>
                    <a:pt x="34" y="158"/>
                    <a:pt x="34" y="158"/>
                    <a:pt x="34" y="158"/>
                  </a:cubicBezTo>
                  <a:cubicBezTo>
                    <a:pt x="34" y="158"/>
                    <a:pt x="34" y="158"/>
                    <a:pt x="34" y="158"/>
                  </a:cubicBezTo>
                  <a:cubicBezTo>
                    <a:pt x="33" y="158"/>
                    <a:pt x="33" y="158"/>
                    <a:pt x="33" y="158"/>
                  </a:cubicBezTo>
                  <a:cubicBezTo>
                    <a:pt x="32" y="157"/>
                    <a:pt x="32" y="157"/>
                    <a:pt x="32" y="157"/>
                  </a:cubicBezTo>
                  <a:cubicBezTo>
                    <a:pt x="32" y="156"/>
                    <a:pt x="32" y="156"/>
                    <a:pt x="32" y="156"/>
                  </a:cubicBezTo>
                  <a:cubicBezTo>
                    <a:pt x="31" y="156"/>
                    <a:pt x="31" y="156"/>
                    <a:pt x="31" y="156"/>
                  </a:cubicBezTo>
                  <a:cubicBezTo>
                    <a:pt x="31" y="156"/>
                    <a:pt x="31" y="156"/>
                    <a:pt x="31" y="156"/>
                  </a:cubicBezTo>
                  <a:cubicBezTo>
                    <a:pt x="32" y="156"/>
                    <a:pt x="32" y="156"/>
                    <a:pt x="32" y="156"/>
                  </a:cubicBezTo>
                  <a:cubicBezTo>
                    <a:pt x="33" y="156"/>
                    <a:pt x="33" y="156"/>
                    <a:pt x="33" y="156"/>
                  </a:cubicBezTo>
                  <a:cubicBezTo>
                    <a:pt x="33" y="157"/>
                    <a:pt x="33" y="157"/>
                    <a:pt x="33" y="157"/>
                  </a:cubicBezTo>
                  <a:cubicBezTo>
                    <a:pt x="34" y="158"/>
                    <a:pt x="34" y="158"/>
                    <a:pt x="34" y="158"/>
                  </a:cubicBezTo>
                  <a:cubicBezTo>
                    <a:pt x="34" y="157"/>
                    <a:pt x="34" y="157"/>
                    <a:pt x="34" y="157"/>
                  </a:cubicBezTo>
                  <a:cubicBezTo>
                    <a:pt x="34" y="157"/>
                    <a:pt x="34" y="157"/>
                    <a:pt x="34" y="157"/>
                  </a:cubicBezTo>
                  <a:cubicBezTo>
                    <a:pt x="34" y="156"/>
                    <a:pt x="34" y="156"/>
                    <a:pt x="34" y="156"/>
                  </a:cubicBezTo>
                  <a:cubicBezTo>
                    <a:pt x="34" y="156"/>
                    <a:pt x="34" y="156"/>
                    <a:pt x="34" y="156"/>
                  </a:cubicBezTo>
                  <a:cubicBezTo>
                    <a:pt x="35" y="157"/>
                    <a:pt x="35" y="157"/>
                    <a:pt x="35" y="157"/>
                  </a:cubicBezTo>
                  <a:cubicBezTo>
                    <a:pt x="35" y="157"/>
                    <a:pt x="35" y="157"/>
                    <a:pt x="35" y="157"/>
                  </a:cubicBezTo>
                  <a:cubicBezTo>
                    <a:pt x="36" y="158"/>
                    <a:pt x="36" y="158"/>
                    <a:pt x="36" y="158"/>
                  </a:cubicBezTo>
                  <a:cubicBezTo>
                    <a:pt x="37" y="158"/>
                    <a:pt x="37" y="158"/>
                    <a:pt x="37" y="158"/>
                  </a:cubicBezTo>
                  <a:cubicBezTo>
                    <a:pt x="37" y="158"/>
                    <a:pt x="37" y="158"/>
                    <a:pt x="37" y="158"/>
                  </a:cubicBezTo>
                  <a:cubicBezTo>
                    <a:pt x="38" y="158"/>
                    <a:pt x="38" y="158"/>
                    <a:pt x="38" y="158"/>
                  </a:cubicBezTo>
                  <a:cubicBezTo>
                    <a:pt x="38" y="158"/>
                    <a:pt x="38" y="158"/>
                    <a:pt x="38" y="158"/>
                  </a:cubicBezTo>
                  <a:cubicBezTo>
                    <a:pt x="39" y="159"/>
                    <a:pt x="39" y="159"/>
                    <a:pt x="39" y="159"/>
                  </a:cubicBezTo>
                  <a:cubicBezTo>
                    <a:pt x="40" y="159"/>
                    <a:pt x="40" y="159"/>
                    <a:pt x="40" y="159"/>
                  </a:cubicBezTo>
                  <a:cubicBezTo>
                    <a:pt x="40" y="159"/>
                    <a:pt x="40" y="159"/>
                    <a:pt x="40" y="159"/>
                  </a:cubicBezTo>
                  <a:cubicBezTo>
                    <a:pt x="41" y="159"/>
                    <a:pt x="41" y="159"/>
                    <a:pt x="41" y="159"/>
                  </a:cubicBezTo>
                  <a:cubicBezTo>
                    <a:pt x="41" y="159"/>
                    <a:pt x="41" y="159"/>
                    <a:pt x="41" y="159"/>
                  </a:cubicBezTo>
                  <a:cubicBezTo>
                    <a:pt x="40" y="158"/>
                    <a:pt x="40" y="158"/>
                    <a:pt x="40" y="158"/>
                  </a:cubicBezTo>
                  <a:cubicBezTo>
                    <a:pt x="38" y="157"/>
                    <a:pt x="38" y="157"/>
                    <a:pt x="38" y="157"/>
                  </a:cubicBezTo>
                  <a:cubicBezTo>
                    <a:pt x="38" y="157"/>
                    <a:pt x="38" y="157"/>
                    <a:pt x="38" y="157"/>
                  </a:cubicBezTo>
                  <a:cubicBezTo>
                    <a:pt x="38" y="156"/>
                    <a:pt x="38" y="156"/>
                    <a:pt x="38" y="156"/>
                  </a:cubicBezTo>
                  <a:cubicBezTo>
                    <a:pt x="39" y="156"/>
                    <a:pt x="39" y="156"/>
                    <a:pt x="39" y="156"/>
                  </a:cubicBezTo>
                  <a:cubicBezTo>
                    <a:pt x="39" y="156"/>
                    <a:pt x="39" y="156"/>
                    <a:pt x="39" y="156"/>
                  </a:cubicBezTo>
                  <a:cubicBezTo>
                    <a:pt x="40" y="155"/>
                    <a:pt x="40" y="155"/>
                    <a:pt x="40" y="155"/>
                  </a:cubicBezTo>
                  <a:cubicBezTo>
                    <a:pt x="40" y="155"/>
                    <a:pt x="40" y="155"/>
                    <a:pt x="40" y="155"/>
                  </a:cubicBezTo>
                  <a:cubicBezTo>
                    <a:pt x="40" y="155"/>
                    <a:pt x="40" y="155"/>
                    <a:pt x="40" y="155"/>
                  </a:cubicBezTo>
                  <a:cubicBezTo>
                    <a:pt x="39" y="155"/>
                    <a:pt x="39" y="155"/>
                    <a:pt x="39" y="155"/>
                  </a:cubicBezTo>
                  <a:cubicBezTo>
                    <a:pt x="39" y="155"/>
                    <a:pt x="39" y="155"/>
                    <a:pt x="39" y="155"/>
                  </a:cubicBezTo>
                  <a:cubicBezTo>
                    <a:pt x="38" y="155"/>
                    <a:pt x="38" y="155"/>
                    <a:pt x="38" y="155"/>
                  </a:cubicBezTo>
                  <a:cubicBezTo>
                    <a:pt x="37" y="155"/>
                    <a:pt x="37" y="155"/>
                    <a:pt x="37" y="155"/>
                  </a:cubicBezTo>
                  <a:cubicBezTo>
                    <a:pt x="38" y="155"/>
                    <a:pt x="38" y="155"/>
                    <a:pt x="38" y="155"/>
                  </a:cubicBezTo>
                  <a:cubicBezTo>
                    <a:pt x="38" y="156"/>
                    <a:pt x="38" y="156"/>
                    <a:pt x="38" y="156"/>
                  </a:cubicBezTo>
                  <a:cubicBezTo>
                    <a:pt x="38" y="156"/>
                    <a:pt x="38" y="156"/>
                    <a:pt x="38" y="156"/>
                  </a:cubicBezTo>
                  <a:cubicBezTo>
                    <a:pt x="37" y="156"/>
                    <a:pt x="37" y="156"/>
                    <a:pt x="37" y="156"/>
                  </a:cubicBezTo>
                  <a:cubicBezTo>
                    <a:pt x="37" y="156"/>
                    <a:pt x="37" y="156"/>
                    <a:pt x="37" y="156"/>
                  </a:cubicBezTo>
                  <a:cubicBezTo>
                    <a:pt x="36" y="156"/>
                    <a:pt x="36" y="156"/>
                    <a:pt x="36" y="156"/>
                  </a:cubicBezTo>
                  <a:cubicBezTo>
                    <a:pt x="35" y="156"/>
                    <a:pt x="35" y="156"/>
                    <a:pt x="35" y="156"/>
                  </a:cubicBezTo>
                  <a:cubicBezTo>
                    <a:pt x="35" y="156"/>
                    <a:pt x="35" y="156"/>
                    <a:pt x="35" y="156"/>
                  </a:cubicBezTo>
                  <a:cubicBezTo>
                    <a:pt x="34" y="156"/>
                    <a:pt x="34" y="156"/>
                    <a:pt x="34" y="156"/>
                  </a:cubicBezTo>
                  <a:cubicBezTo>
                    <a:pt x="34" y="155"/>
                    <a:pt x="34" y="155"/>
                    <a:pt x="34" y="155"/>
                  </a:cubicBezTo>
                  <a:cubicBezTo>
                    <a:pt x="34" y="155"/>
                    <a:pt x="34" y="155"/>
                    <a:pt x="34" y="155"/>
                  </a:cubicBezTo>
                  <a:cubicBezTo>
                    <a:pt x="35" y="155"/>
                    <a:pt x="35" y="155"/>
                    <a:pt x="35" y="155"/>
                  </a:cubicBezTo>
                  <a:cubicBezTo>
                    <a:pt x="34" y="155"/>
                    <a:pt x="34" y="155"/>
                    <a:pt x="34" y="155"/>
                  </a:cubicBezTo>
                  <a:cubicBezTo>
                    <a:pt x="33" y="155"/>
                    <a:pt x="33" y="155"/>
                    <a:pt x="33" y="155"/>
                  </a:cubicBezTo>
                  <a:cubicBezTo>
                    <a:pt x="33" y="155"/>
                    <a:pt x="33" y="155"/>
                    <a:pt x="33" y="155"/>
                  </a:cubicBezTo>
                  <a:cubicBezTo>
                    <a:pt x="34" y="154"/>
                    <a:pt x="34" y="154"/>
                    <a:pt x="34" y="154"/>
                  </a:cubicBezTo>
                  <a:cubicBezTo>
                    <a:pt x="35" y="154"/>
                    <a:pt x="35" y="154"/>
                    <a:pt x="35" y="154"/>
                  </a:cubicBezTo>
                  <a:cubicBezTo>
                    <a:pt x="36" y="154"/>
                    <a:pt x="36" y="154"/>
                    <a:pt x="36" y="154"/>
                  </a:cubicBezTo>
                  <a:cubicBezTo>
                    <a:pt x="37" y="154"/>
                    <a:pt x="37" y="154"/>
                    <a:pt x="37" y="154"/>
                  </a:cubicBezTo>
                  <a:cubicBezTo>
                    <a:pt x="37" y="154"/>
                    <a:pt x="37" y="154"/>
                    <a:pt x="37" y="154"/>
                  </a:cubicBezTo>
                  <a:cubicBezTo>
                    <a:pt x="38" y="154"/>
                    <a:pt x="38" y="154"/>
                    <a:pt x="38" y="154"/>
                  </a:cubicBezTo>
                  <a:cubicBezTo>
                    <a:pt x="39" y="154"/>
                    <a:pt x="39" y="154"/>
                    <a:pt x="39" y="154"/>
                  </a:cubicBezTo>
                  <a:cubicBezTo>
                    <a:pt x="40" y="154"/>
                    <a:pt x="40" y="154"/>
                    <a:pt x="40" y="154"/>
                  </a:cubicBezTo>
                  <a:cubicBezTo>
                    <a:pt x="40" y="154"/>
                    <a:pt x="40" y="154"/>
                    <a:pt x="40" y="154"/>
                  </a:cubicBezTo>
                  <a:cubicBezTo>
                    <a:pt x="40" y="153"/>
                    <a:pt x="40" y="153"/>
                    <a:pt x="40" y="153"/>
                  </a:cubicBezTo>
                  <a:cubicBezTo>
                    <a:pt x="40" y="153"/>
                    <a:pt x="40" y="153"/>
                    <a:pt x="40" y="153"/>
                  </a:cubicBezTo>
                  <a:cubicBezTo>
                    <a:pt x="41" y="153"/>
                    <a:pt x="41" y="153"/>
                    <a:pt x="41" y="153"/>
                  </a:cubicBezTo>
                  <a:cubicBezTo>
                    <a:pt x="41" y="152"/>
                    <a:pt x="41" y="152"/>
                    <a:pt x="41" y="152"/>
                  </a:cubicBezTo>
                  <a:cubicBezTo>
                    <a:pt x="41" y="152"/>
                    <a:pt x="41" y="152"/>
                    <a:pt x="41" y="152"/>
                  </a:cubicBezTo>
                  <a:cubicBezTo>
                    <a:pt x="40" y="153"/>
                    <a:pt x="40" y="153"/>
                    <a:pt x="40" y="153"/>
                  </a:cubicBezTo>
                  <a:cubicBezTo>
                    <a:pt x="40" y="153"/>
                    <a:pt x="40" y="153"/>
                    <a:pt x="40" y="153"/>
                  </a:cubicBezTo>
                  <a:cubicBezTo>
                    <a:pt x="40" y="152"/>
                    <a:pt x="40" y="152"/>
                    <a:pt x="40" y="152"/>
                  </a:cubicBezTo>
                  <a:cubicBezTo>
                    <a:pt x="40" y="152"/>
                    <a:pt x="40" y="152"/>
                    <a:pt x="40" y="152"/>
                  </a:cubicBezTo>
                  <a:cubicBezTo>
                    <a:pt x="41" y="150"/>
                    <a:pt x="41" y="150"/>
                    <a:pt x="41" y="150"/>
                  </a:cubicBezTo>
                  <a:cubicBezTo>
                    <a:pt x="41" y="149"/>
                    <a:pt x="41" y="149"/>
                    <a:pt x="41" y="149"/>
                  </a:cubicBezTo>
                  <a:cubicBezTo>
                    <a:pt x="41" y="149"/>
                    <a:pt x="41" y="149"/>
                    <a:pt x="41" y="149"/>
                  </a:cubicBezTo>
                  <a:cubicBezTo>
                    <a:pt x="41" y="149"/>
                    <a:pt x="41" y="149"/>
                    <a:pt x="41" y="149"/>
                  </a:cubicBezTo>
                  <a:cubicBezTo>
                    <a:pt x="42" y="150"/>
                    <a:pt x="42" y="150"/>
                    <a:pt x="42" y="150"/>
                  </a:cubicBezTo>
                  <a:cubicBezTo>
                    <a:pt x="42" y="150"/>
                    <a:pt x="42" y="150"/>
                    <a:pt x="42" y="150"/>
                  </a:cubicBezTo>
                  <a:cubicBezTo>
                    <a:pt x="42" y="151"/>
                    <a:pt x="42" y="151"/>
                    <a:pt x="42" y="151"/>
                  </a:cubicBezTo>
                  <a:cubicBezTo>
                    <a:pt x="42" y="151"/>
                    <a:pt x="42" y="151"/>
                    <a:pt x="42" y="151"/>
                  </a:cubicBezTo>
                  <a:cubicBezTo>
                    <a:pt x="43" y="151"/>
                    <a:pt x="43" y="151"/>
                    <a:pt x="43" y="151"/>
                  </a:cubicBezTo>
                  <a:cubicBezTo>
                    <a:pt x="43" y="151"/>
                    <a:pt x="43" y="151"/>
                    <a:pt x="43" y="151"/>
                  </a:cubicBezTo>
                  <a:cubicBezTo>
                    <a:pt x="44" y="151"/>
                    <a:pt x="44" y="151"/>
                    <a:pt x="44" y="151"/>
                  </a:cubicBezTo>
                  <a:cubicBezTo>
                    <a:pt x="44" y="151"/>
                    <a:pt x="44" y="151"/>
                    <a:pt x="44" y="151"/>
                  </a:cubicBezTo>
                  <a:cubicBezTo>
                    <a:pt x="44" y="151"/>
                    <a:pt x="44" y="151"/>
                    <a:pt x="44" y="151"/>
                  </a:cubicBezTo>
                  <a:cubicBezTo>
                    <a:pt x="45" y="151"/>
                    <a:pt x="45" y="151"/>
                    <a:pt x="45" y="151"/>
                  </a:cubicBezTo>
                  <a:cubicBezTo>
                    <a:pt x="45" y="151"/>
                    <a:pt x="45" y="151"/>
                    <a:pt x="45" y="151"/>
                  </a:cubicBezTo>
                  <a:cubicBezTo>
                    <a:pt x="44" y="150"/>
                    <a:pt x="44" y="150"/>
                    <a:pt x="44" y="150"/>
                  </a:cubicBezTo>
                  <a:cubicBezTo>
                    <a:pt x="43" y="150"/>
                    <a:pt x="43" y="150"/>
                    <a:pt x="43" y="150"/>
                  </a:cubicBezTo>
                  <a:cubicBezTo>
                    <a:pt x="43" y="150"/>
                    <a:pt x="43" y="150"/>
                    <a:pt x="43" y="150"/>
                  </a:cubicBezTo>
                  <a:cubicBezTo>
                    <a:pt x="44" y="150"/>
                    <a:pt x="44" y="150"/>
                    <a:pt x="44" y="150"/>
                  </a:cubicBezTo>
                  <a:cubicBezTo>
                    <a:pt x="44" y="150"/>
                    <a:pt x="44" y="150"/>
                    <a:pt x="44" y="150"/>
                  </a:cubicBezTo>
                  <a:cubicBezTo>
                    <a:pt x="44" y="150"/>
                    <a:pt x="44" y="150"/>
                    <a:pt x="44" y="150"/>
                  </a:cubicBezTo>
                  <a:cubicBezTo>
                    <a:pt x="44" y="149"/>
                    <a:pt x="44" y="149"/>
                    <a:pt x="44" y="149"/>
                  </a:cubicBezTo>
                  <a:cubicBezTo>
                    <a:pt x="44" y="149"/>
                    <a:pt x="44" y="149"/>
                    <a:pt x="44" y="149"/>
                  </a:cubicBezTo>
                  <a:cubicBezTo>
                    <a:pt x="43" y="149"/>
                    <a:pt x="43" y="149"/>
                    <a:pt x="43" y="149"/>
                  </a:cubicBezTo>
                  <a:cubicBezTo>
                    <a:pt x="43" y="149"/>
                    <a:pt x="43" y="149"/>
                    <a:pt x="43" y="149"/>
                  </a:cubicBezTo>
                  <a:cubicBezTo>
                    <a:pt x="43" y="149"/>
                    <a:pt x="43" y="149"/>
                    <a:pt x="43" y="149"/>
                  </a:cubicBezTo>
                  <a:cubicBezTo>
                    <a:pt x="42" y="149"/>
                    <a:pt x="42" y="149"/>
                    <a:pt x="42" y="149"/>
                  </a:cubicBezTo>
                  <a:cubicBezTo>
                    <a:pt x="42" y="149"/>
                    <a:pt x="42" y="149"/>
                    <a:pt x="42" y="149"/>
                  </a:cubicBezTo>
                  <a:cubicBezTo>
                    <a:pt x="42" y="149"/>
                    <a:pt x="42" y="149"/>
                    <a:pt x="42" y="149"/>
                  </a:cubicBezTo>
                  <a:cubicBezTo>
                    <a:pt x="42" y="148"/>
                    <a:pt x="42" y="148"/>
                    <a:pt x="42" y="148"/>
                  </a:cubicBezTo>
                  <a:cubicBezTo>
                    <a:pt x="42" y="148"/>
                    <a:pt x="42" y="148"/>
                    <a:pt x="42" y="148"/>
                  </a:cubicBezTo>
                  <a:cubicBezTo>
                    <a:pt x="43" y="147"/>
                    <a:pt x="43" y="147"/>
                    <a:pt x="43" y="147"/>
                  </a:cubicBezTo>
                  <a:cubicBezTo>
                    <a:pt x="44" y="147"/>
                    <a:pt x="44" y="147"/>
                    <a:pt x="44" y="147"/>
                  </a:cubicBezTo>
                  <a:cubicBezTo>
                    <a:pt x="44" y="147"/>
                    <a:pt x="44" y="147"/>
                    <a:pt x="44" y="147"/>
                  </a:cubicBezTo>
                  <a:cubicBezTo>
                    <a:pt x="44" y="147"/>
                    <a:pt x="44" y="147"/>
                    <a:pt x="44" y="147"/>
                  </a:cubicBezTo>
                  <a:cubicBezTo>
                    <a:pt x="45" y="147"/>
                    <a:pt x="45" y="147"/>
                    <a:pt x="45" y="147"/>
                  </a:cubicBezTo>
                  <a:cubicBezTo>
                    <a:pt x="45" y="147"/>
                    <a:pt x="45" y="147"/>
                    <a:pt x="45" y="147"/>
                  </a:cubicBezTo>
                  <a:cubicBezTo>
                    <a:pt x="44" y="146"/>
                    <a:pt x="44" y="146"/>
                    <a:pt x="44" y="146"/>
                  </a:cubicBezTo>
                  <a:cubicBezTo>
                    <a:pt x="43" y="146"/>
                    <a:pt x="43" y="146"/>
                    <a:pt x="43" y="146"/>
                  </a:cubicBezTo>
                  <a:cubicBezTo>
                    <a:pt x="43" y="146"/>
                    <a:pt x="43" y="146"/>
                    <a:pt x="43" y="146"/>
                  </a:cubicBezTo>
                  <a:cubicBezTo>
                    <a:pt x="44" y="146"/>
                    <a:pt x="44" y="146"/>
                    <a:pt x="44" y="146"/>
                  </a:cubicBezTo>
                  <a:cubicBezTo>
                    <a:pt x="44" y="146"/>
                    <a:pt x="44" y="146"/>
                    <a:pt x="44" y="146"/>
                  </a:cubicBezTo>
                  <a:cubicBezTo>
                    <a:pt x="45" y="145"/>
                    <a:pt x="45" y="145"/>
                    <a:pt x="45" y="145"/>
                  </a:cubicBezTo>
                  <a:cubicBezTo>
                    <a:pt x="45" y="145"/>
                    <a:pt x="45" y="145"/>
                    <a:pt x="45" y="145"/>
                  </a:cubicBezTo>
                  <a:cubicBezTo>
                    <a:pt x="45" y="145"/>
                    <a:pt x="45" y="145"/>
                    <a:pt x="45" y="145"/>
                  </a:cubicBezTo>
                  <a:cubicBezTo>
                    <a:pt x="46" y="144"/>
                    <a:pt x="46" y="144"/>
                    <a:pt x="46" y="144"/>
                  </a:cubicBezTo>
                  <a:cubicBezTo>
                    <a:pt x="46" y="144"/>
                    <a:pt x="46" y="144"/>
                    <a:pt x="46" y="144"/>
                  </a:cubicBezTo>
                  <a:cubicBezTo>
                    <a:pt x="45" y="144"/>
                    <a:pt x="45" y="144"/>
                    <a:pt x="45" y="144"/>
                  </a:cubicBezTo>
                  <a:cubicBezTo>
                    <a:pt x="45" y="144"/>
                    <a:pt x="45" y="144"/>
                    <a:pt x="45" y="144"/>
                  </a:cubicBezTo>
                  <a:cubicBezTo>
                    <a:pt x="46" y="143"/>
                    <a:pt x="46" y="143"/>
                    <a:pt x="46" y="143"/>
                  </a:cubicBezTo>
                  <a:cubicBezTo>
                    <a:pt x="46" y="143"/>
                    <a:pt x="46" y="143"/>
                    <a:pt x="46" y="143"/>
                  </a:cubicBezTo>
                  <a:cubicBezTo>
                    <a:pt x="46" y="143"/>
                    <a:pt x="46" y="143"/>
                    <a:pt x="46" y="143"/>
                  </a:cubicBezTo>
                  <a:cubicBezTo>
                    <a:pt x="46" y="143"/>
                    <a:pt x="46" y="143"/>
                    <a:pt x="46" y="143"/>
                  </a:cubicBezTo>
                  <a:cubicBezTo>
                    <a:pt x="45" y="143"/>
                    <a:pt x="45" y="143"/>
                    <a:pt x="45" y="143"/>
                  </a:cubicBezTo>
                  <a:cubicBezTo>
                    <a:pt x="44" y="143"/>
                    <a:pt x="44" y="143"/>
                    <a:pt x="44" y="143"/>
                  </a:cubicBezTo>
                  <a:cubicBezTo>
                    <a:pt x="43" y="143"/>
                    <a:pt x="43" y="143"/>
                    <a:pt x="43" y="143"/>
                  </a:cubicBezTo>
                  <a:cubicBezTo>
                    <a:pt x="43" y="143"/>
                    <a:pt x="43" y="143"/>
                    <a:pt x="43" y="143"/>
                  </a:cubicBezTo>
                  <a:cubicBezTo>
                    <a:pt x="42" y="143"/>
                    <a:pt x="42" y="143"/>
                    <a:pt x="42" y="143"/>
                  </a:cubicBezTo>
                  <a:cubicBezTo>
                    <a:pt x="42" y="143"/>
                    <a:pt x="42" y="143"/>
                    <a:pt x="42" y="143"/>
                  </a:cubicBezTo>
                  <a:cubicBezTo>
                    <a:pt x="41" y="143"/>
                    <a:pt x="41" y="143"/>
                    <a:pt x="41" y="143"/>
                  </a:cubicBezTo>
                  <a:cubicBezTo>
                    <a:pt x="41" y="143"/>
                    <a:pt x="41" y="143"/>
                    <a:pt x="41" y="143"/>
                  </a:cubicBezTo>
                  <a:cubicBezTo>
                    <a:pt x="40" y="143"/>
                    <a:pt x="40" y="143"/>
                    <a:pt x="40" y="143"/>
                  </a:cubicBezTo>
                  <a:cubicBezTo>
                    <a:pt x="40" y="142"/>
                    <a:pt x="40" y="142"/>
                    <a:pt x="40" y="142"/>
                  </a:cubicBezTo>
                  <a:cubicBezTo>
                    <a:pt x="39" y="142"/>
                    <a:pt x="39" y="142"/>
                    <a:pt x="39" y="142"/>
                  </a:cubicBezTo>
                  <a:cubicBezTo>
                    <a:pt x="38" y="142"/>
                    <a:pt x="38" y="142"/>
                    <a:pt x="38" y="142"/>
                  </a:cubicBezTo>
                  <a:cubicBezTo>
                    <a:pt x="38" y="141"/>
                    <a:pt x="38" y="141"/>
                    <a:pt x="38" y="141"/>
                  </a:cubicBezTo>
                  <a:cubicBezTo>
                    <a:pt x="38" y="141"/>
                    <a:pt x="38" y="141"/>
                    <a:pt x="38" y="141"/>
                  </a:cubicBezTo>
                  <a:cubicBezTo>
                    <a:pt x="37" y="140"/>
                    <a:pt x="37" y="140"/>
                    <a:pt x="37" y="140"/>
                  </a:cubicBezTo>
                  <a:cubicBezTo>
                    <a:pt x="36" y="139"/>
                    <a:pt x="36" y="139"/>
                    <a:pt x="36" y="139"/>
                  </a:cubicBezTo>
                  <a:cubicBezTo>
                    <a:pt x="34" y="139"/>
                    <a:pt x="34" y="139"/>
                    <a:pt x="34" y="139"/>
                  </a:cubicBezTo>
                  <a:cubicBezTo>
                    <a:pt x="34" y="138"/>
                    <a:pt x="34" y="138"/>
                    <a:pt x="34" y="138"/>
                  </a:cubicBezTo>
                  <a:cubicBezTo>
                    <a:pt x="34" y="138"/>
                    <a:pt x="34" y="138"/>
                    <a:pt x="34" y="138"/>
                  </a:cubicBezTo>
                  <a:cubicBezTo>
                    <a:pt x="33" y="137"/>
                    <a:pt x="33" y="137"/>
                    <a:pt x="33" y="137"/>
                  </a:cubicBezTo>
                  <a:cubicBezTo>
                    <a:pt x="33" y="136"/>
                    <a:pt x="33" y="136"/>
                    <a:pt x="33" y="136"/>
                  </a:cubicBezTo>
                  <a:cubicBezTo>
                    <a:pt x="32" y="136"/>
                    <a:pt x="32" y="136"/>
                    <a:pt x="32" y="136"/>
                  </a:cubicBezTo>
                  <a:cubicBezTo>
                    <a:pt x="32" y="136"/>
                    <a:pt x="32" y="136"/>
                    <a:pt x="32" y="136"/>
                  </a:cubicBezTo>
                  <a:cubicBezTo>
                    <a:pt x="33" y="135"/>
                    <a:pt x="33" y="135"/>
                    <a:pt x="33" y="135"/>
                  </a:cubicBezTo>
                  <a:cubicBezTo>
                    <a:pt x="34" y="135"/>
                    <a:pt x="34" y="135"/>
                    <a:pt x="34" y="135"/>
                  </a:cubicBezTo>
                  <a:cubicBezTo>
                    <a:pt x="34" y="135"/>
                    <a:pt x="34" y="135"/>
                    <a:pt x="34" y="135"/>
                  </a:cubicBezTo>
                  <a:cubicBezTo>
                    <a:pt x="35" y="135"/>
                    <a:pt x="35" y="135"/>
                    <a:pt x="35" y="135"/>
                  </a:cubicBezTo>
                  <a:cubicBezTo>
                    <a:pt x="36" y="135"/>
                    <a:pt x="36" y="135"/>
                    <a:pt x="36" y="135"/>
                  </a:cubicBezTo>
                  <a:cubicBezTo>
                    <a:pt x="37" y="136"/>
                    <a:pt x="37" y="136"/>
                    <a:pt x="37" y="136"/>
                  </a:cubicBezTo>
                  <a:cubicBezTo>
                    <a:pt x="37" y="136"/>
                    <a:pt x="37" y="136"/>
                    <a:pt x="37" y="136"/>
                  </a:cubicBezTo>
                  <a:cubicBezTo>
                    <a:pt x="38" y="136"/>
                    <a:pt x="38" y="136"/>
                    <a:pt x="38" y="136"/>
                  </a:cubicBezTo>
                  <a:cubicBezTo>
                    <a:pt x="38" y="136"/>
                    <a:pt x="38" y="136"/>
                    <a:pt x="38" y="136"/>
                  </a:cubicBezTo>
                  <a:cubicBezTo>
                    <a:pt x="39" y="136"/>
                    <a:pt x="39" y="136"/>
                    <a:pt x="39" y="136"/>
                  </a:cubicBezTo>
                  <a:cubicBezTo>
                    <a:pt x="40" y="136"/>
                    <a:pt x="40" y="136"/>
                    <a:pt x="40" y="136"/>
                  </a:cubicBezTo>
                  <a:cubicBezTo>
                    <a:pt x="40" y="137"/>
                    <a:pt x="40" y="137"/>
                    <a:pt x="40" y="137"/>
                  </a:cubicBezTo>
                  <a:cubicBezTo>
                    <a:pt x="41" y="137"/>
                    <a:pt x="41" y="137"/>
                    <a:pt x="41" y="137"/>
                  </a:cubicBezTo>
                  <a:cubicBezTo>
                    <a:pt x="41" y="137"/>
                    <a:pt x="41" y="137"/>
                    <a:pt x="41" y="137"/>
                  </a:cubicBezTo>
                  <a:cubicBezTo>
                    <a:pt x="42" y="139"/>
                    <a:pt x="42" y="139"/>
                    <a:pt x="42" y="139"/>
                  </a:cubicBezTo>
                  <a:cubicBezTo>
                    <a:pt x="43" y="139"/>
                    <a:pt x="43" y="139"/>
                    <a:pt x="43" y="139"/>
                  </a:cubicBezTo>
                  <a:cubicBezTo>
                    <a:pt x="43" y="140"/>
                    <a:pt x="43" y="140"/>
                    <a:pt x="43" y="140"/>
                  </a:cubicBezTo>
                  <a:cubicBezTo>
                    <a:pt x="44" y="140"/>
                    <a:pt x="44" y="140"/>
                    <a:pt x="44" y="140"/>
                  </a:cubicBezTo>
                  <a:cubicBezTo>
                    <a:pt x="45" y="141"/>
                    <a:pt x="45" y="141"/>
                    <a:pt x="45" y="141"/>
                  </a:cubicBezTo>
                  <a:cubicBezTo>
                    <a:pt x="45" y="140"/>
                    <a:pt x="45" y="140"/>
                    <a:pt x="45" y="140"/>
                  </a:cubicBezTo>
                  <a:cubicBezTo>
                    <a:pt x="46" y="140"/>
                    <a:pt x="46" y="140"/>
                    <a:pt x="46" y="140"/>
                  </a:cubicBezTo>
                  <a:cubicBezTo>
                    <a:pt x="45" y="140"/>
                    <a:pt x="45" y="140"/>
                    <a:pt x="45" y="140"/>
                  </a:cubicBezTo>
                  <a:cubicBezTo>
                    <a:pt x="45" y="140"/>
                    <a:pt x="45" y="140"/>
                    <a:pt x="45" y="140"/>
                  </a:cubicBezTo>
                  <a:cubicBezTo>
                    <a:pt x="45" y="140"/>
                    <a:pt x="45" y="140"/>
                    <a:pt x="45" y="140"/>
                  </a:cubicBezTo>
                  <a:cubicBezTo>
                    <a:pt x="44" y="140"/>
                    <a:pt x="44" y="140"/>
                    <a:pt x="44" y="140"/>
                  </a:cubicBezTo>
                  <a:cubicBezTo>
                    <a:pt x="43" y="139"/>
                    <a:pt x="43" y="139"/>
                    <a:pt x="43" y="139"/>
                  </a:cubicBezTo>
                  <a:cubicBezTo>
                    <a:pt x="43" y="138"/>
                    <a:pt x="43" y="138"/>
                    <a:pt x="43" y="138"/>
                  </a:cubicBezTo>
                  <a:cubicBezTo>
                    <a:pt x="43" y="138"/>
                    <a:pt x="43" y="138"/>
                    <a:pt x="43" y="138"/>
                  </a:cubicBezTo>
                  <a:cubicBezTo>
                    <a:pt x="44" y="139"/>
                    <a:pt x="44" y="139"/>
                    <a:pt x="44" y="139"/>
                  </a:cubicBezTo>
                  <a:cubicBezTo>
                    <a:pt x="45" y="139"/>
                    <a:pt x="45" y="139"/>
                    <a:pt x="45" y="139"/>
                  </a:cubicBezTo>
                  <a:cubicBezTo>
                    <a:pt x="45" y="139"/>
                    <a:pt x="45" y="139"/>
                    <a:pt x="45" y="139"/>
                  </a:cubicBezTo>
                  <a:cubicBezTo>
                    <a:pt x="45" y="139"/>
                    <a:pt x="45" y="139"/>
                    <a:pt x="45" y="139"/>
                  </a:cubicBezTo>
                  <a:cubicBezTo>
                    <a:pt x="45" y="138"/>
                    <a:pt x="45" y="138"/>
                    <a:pt x="45" y="138"/>
                  </a:cubicBezTo>
                  <a:cubicBezTo>
                    <a:pt x="44" y="138"/>
                    <a:pt x="44" y="138"/>
                    <a:pt x="44" y="138"/>
                  </a:cubicBezTo>
                  <a:cubicBezTo>
                    <a:pt x="43" y="137"/>
                    <a:pt x="43" y="137"/>
                    <a:pt x="43" y="137"/>
                  </a:cubicBezTo>
                  <a:cubicBezTo>
                    <a:pt x="43" y="136"/>
                    <a:pt x="43" y="136"/>
                    <a:pt x="43" y="136"/>
                  </a:cubicBezTo>
                  <a:cubicBezTo>
                    <a:pt x="43" y="136"/>
                    <a:pt x="43" y="136"/>
                    <a:pt x="43" y="136"/>
                  </a:cubicBezTo>
                  <a:cubicBezTo>
                    <a:pt x="43" y="136"/>
                    <a:pt x="43" y="136"/>
                    <a:pt x="43" y="136"/>
                  </a:cubicBezTo>
                  <a:cubicBezTo>
                    <a:pt x="44" y="137"/>
                    <a:pt x="44" y="137"/>
                    <a:pt x="44" y="137"/>
                  </a:cubicBezTo>
                  <a:cubicBezTo>
                    <a:pt x="45" y="137"/>
                    <a:pt x="45" y="137"/>
                    <a:pt x="45" y="137"/>
                  </a:cubicBezTo>
                  <a:cubicBezTo>
                    <a:pt x="44" y="136"/>
                    <a:pt x="44" y="136"/>
                    <a:pt x="44" y="136"/>
                  </a:cubicBezTo>
                  <a:cubicBezTo>
                    <a:pt x="43" y="135"/>
                    <a:pt x="43" y="135"/>
                    <a:pt x="43" y="135"/>
                  </a:cubicBezTo>
                  <a:cubicBezTo>
                    <a:pt x="43" y="135"/>
                    <a:pt x="43" y="135"/>
                    <a:pt x="43" y="135"/>
                  </a:cubicBezTo>
                  <a:cubicBezTo>
                    <a:pt x="42" y="134"/>
                    <a:pt x="42" y="134"/>
                    <a:pt x="42" y="134"/>
                  </a:cubicBezTo>
                  <a:cubicBezTo>
                    <a:pt x="42" y="134"/>
                    <a:pt x="42" y="134"/>
                    <a:pt x="42" y="134"/>
                  </a:cubicBezTo>
                  <a:cubicBezTo>
                    <a:pt x="43" y="134"/>
                    <a:pt x="43" y="134"/>
                    <a:pt x="43" y="134"/>
                  </a:cubicBezTo>
                  <a:cubicBezTo>
                    <a:pt x="45" y="135"/>
                    <a:pt x="45" y="135"/>
                    <a:pt x="45" y="135"/>
                  </a:cubicBezTo>
                  <a:cubicBezTo>
                    <a:pt x="45" y="135"/>
                    <a:pt x="45" y="135"/>
                    <a:pt x="45" y="135"/>
                  </a:cubicBezTo>
                  <a:cubicBezTo>
                    <a:pt x="46" y="134"/>
                    <a:pt x="46" y="134"/>
                    <a:pt x="46" y="134"/>
                  </a:cubicBezTo>
                  <a:cubicBezTo>
                    <a:pt x="45" y="134"/>
                    <a:pt x="45" y="134"/>
                    <a:pt x="45" y="134"/>
                  </a:cubicBezTo>
                  <a:cubicBezTo>
                    <a:pt x="45" y="134"/>
                    <a:pt x="45" y="134"/>
                    <a:pt x="45" y="134"/>
                  </a:cubicBezTo>
                  <a:cubicBezTo>
                    <a:pt x="44" y="134"/>
                    <a:pt x="44" y="134"/>
                    <a:pt x="44" y="134"/>
                  </a:cubicBezTo>
                  <a:cubicBezTo>
                    <a:pt x="43" y="134"/>
                    <a:pt x="43" y="134"/>
                    <a:pt x="43" y="134"/>
                  </a:cubicBezTo>
                  <a:cubicBezTo>
                    <a:pt x="43" y="134"/>
                    <a:pt x="43" y="134"/>
                    <a:pt x="43" y="134"/>
                  </a:cubicBezTo>
                  <a:cubicBezTo>
                    <a:pt x="42" y="133"/>
                    <a:pt x="42" y="133"/>
                    <a:pt x="42" y="133"/>
                  </a:cubicBezTo>
                  <a:cubicBezTo>
                    <a:pt x="43" y="133"/>
                    <a:pt x="43" y="133"/>
                    <a:pt x="43" y="133"/>
                  </a:cubicBezTo>
                  <a:cubicBezTo>
                    <a:pt x="44" y="133"/>
                    <a:pt x="44" y="133"/>
                    <a:pt x="44" y="133"/>
                  </a:cubicBezTo>
                  <a:cubicBezTo>
                    <a:pt x="44" y="133"/>
                    <a:pt x="44" y="133"/>
                    <a:pt x="44" y="133"/>
                  </a:cubicBezTo>
                  <a:cubicBezTo>
                    <a:pt x="45" y="133"/>
                    <a:pt x="45" y="133"/>
                    <a:pt x="45" y="133"/>
                  </a:cubicBezTo>
                  <a:cubicBezTo>
                    <a:pt x="45" y="133"/>
                    <a:pt x="45" y="133"/>
                    <a:pt x="45" y="133"/>
                  </a:cubicBezTo>
                  <a:cubicBezTo>
                    <a:pt x="45" y="132"/>
                    <a:pt x="45" y="132"/>
                    <a:pt x="45" y="132"/>
                  </a:cubicBezTo>
                  <a:cubicBezTo>
                    <a:pt x="44" y="132"/>
                    <a:pt x="44" y="132"/>
                    <a:pt x="44" y="132"/>
                  </a:cubicBezTo>
                  <a:cubicBezTo>
                    <a:pt x="44" y="132"/>
                    <a:pt x="44" y="132"/>
                    <a:pt x="44" y="132"/>
                  </a:cubicBezTo>
                  <a:cubicBezTo>
                    <a:pt x="44" y="132"/>
                    <a:pt x="44" y="132"/>
                    <a:pt x="44" y="132"/>
                  </a:cubicBezTo>
                  <a:cubicBezTo>
                    <a:pt x="43" y="132"/>
                    <a:pt x="43" y="132"/>
                    <a:pt x="43" y="132"/>
                  </a:cubicBezTo>
                  <a:cubicBezTo>
                    <a:pt x="43" y="132"/>
                    <a:pt x="43" y="132"/>
                    <a:pt x="43" y="132"/>
                  </a:cubicBezTo>
                  <a:cubicBezTo>
                    <a:pt x="41" y="133"/>
                    <a:pt x="41" y="133"/>
                    <a:pt x="41" y="133"/>
                  </a:cubicBezTo>
                  <a:cubicBezTo>
                    <a:pt x="41" y="133"/>
                    <a:pt x="41" y="133"/>
                    <a:pt x="41" y="133"/>
                  </a:cubicBezTo>
                  <a:cubicBezTo>
                    <a:pt x="41" y="133"/>
                    <a:pt x="41" y="133"/>
                    <a:pt x="41" y="133"/>
                  </a:cubicBezTo>
                  <a:cubicBezTo>
                    <a:pt x="42" y="133"/>
                    <a:pt x="42" y="133"/>
                    <a:pt x="42" y="133"/>
                  </a:cubicBezTo>
                  <a:cubicBezTo>
                    <a:pt x="42" y="132"/>
                    <a:pt x="42" y="132"/>
                    <a:pt x="42" y="132"/>
                  </a:cubicBezTo>
                  <a:cubicBezTo>
                    <a:pt x="42" y="131"/>
                    <a:pt x="42" y="131"/>
                    <a:pt x="42" y="131"/>
                  </a:cubicBezTo>
                  <a:cubicBezTo>
                    <a:pt x="43" y="131"/>
                    <a:pt x="43" y="131"/>
                    <a:pt x="43" y="131"/>
                  </a:cubicBezTo>
                  <a:cubicBezTo>
                    <a:pt x="43" y="131"/>
                    <a:pt x="43" y="131"/>
                    <a:pt x="43" y="131"/>
                  </a:cubicBezTo>
                  <a:cubicBezTo>
                    <a:pt x="44" y="131"/>
                    <a:pt x="44" y="131"/>
                    <a:pt x="44" y="131"/>
                  </a:cubicBezTo>
                  <a:cubicBezTo>
                    <a:pt x="44" y="131"/>
                    <a:pt x="44" y="131"/>
                    <a:pt x="44" y="131"/>
                  </a:cubicBezTo>
                  <a:cubicBezTo>
                    <a:pt x="45" y="131"/>
                    <a:pt x="45" y="131"/>
                    <a:pt x="45" y="131"/>
                  </a:cubicBezTo>
                  <a:cubicBezTo>
                    <a:pt x="44" y="130"/>
                    <a:pt x="44" y="130"/>
                    <a:pt x="44" y="130"/>
                  </a:cubicBezTo>
                  <a:cubicBezTo>
                    <a:pt x="43" y="130"/>
                    <a:pt x="43" y="130"/>
                    <a:pt x="43" y="130"/>
                  </a:cubicBezTo>
                  <a:cubicBezTo>
                    <a:pt x="43" y="131"/>
                    <a:pt x="43" y="131"/>
                    <a:pt x="43" y="131"/>
                  </a:cubicBezTo>
                  <a:cubicBezTo>
                    <a:pt x="42" y="131"/>
                    <a:pt x="42" y="131"/>
                    <a:pt x="42" y="131"/>
                  </a:cubicBezTo>
                  <a:cubicBezTo>
                    <a:pt x="42" y="131"/>
                    <a:pt x="42" y="131"/>
                    <a:pt x="42" y="131"/>
                  </a:cubicBezTo>
                  <a:cubicBezTo>
                    <a:pt x="41" y="131"/>
                    <a:pt x="41" y="131"/>
                    <a:pt x="41" y="131"/>
                  </a:cubicBezTo>
                  <a:cubicBezTo>
                    <a:pt x="41" y="131"/>
                    <a:pt x="41" y="131"/>
                    <a:pt x="41" y="131"/>
                  </a:cubicBezTo>
                  <a:cubicBezTo>
                    <a:pt x="41" y="130"/>
                    <a:pt x="41" y="130"/>
                    <a:pt x="41" y="130"/>
                  </a:cubicBezTo>
                  <a:cubicBezTo>
                    <a:pt x="41" y="130"/>
                    <a:pt x="41" y="130"/>
                    <a:pt x="41" y="130"/>
                  </a:cubicBezTo>
                  <a:cubicBezTo>
                    <a:pt x="42" y="130"/>
                    <a:pt x="42" y="130"/>
                    <a:pt x="42" y="130"/>
                  </a:cubicBezTo>
                  <a:cubicBezTo>
                    <a:pt x="43" y="129"/>
                    <a:pt x="43" y="129"/>
                    <a:pt x="43" y="129"/>
                  </a:cubicBezTo>
                  <a:cubicBezTo>
                    <a:pt x="44" y="129"/>
                    <a:pt x="44" y="129"/>
                    <a:pt x="44" y="129"/>
                  </a:cubicBezTo>
                  <a:cubicBezTo>
                    <a:pt x="45" y="129"/>
                    <a:pt x="45" y="129"/>
                    <a:pt x="45" y="129"/>
                  </a:cubicBezTo>
                  <a:cubicBezTo>
                    <a:pt x="45" y="128"/>
                    <a:pt x="45" y="128"/>
                    <a:pt x="45" y="128"/>
                  </a:cubicBezTo>
                  <a:cubicBezTo>
                    <a:pt x="45" y="128"/>
                    <a:pt x="45" y="128"/>
                    <a:pt x="45" y="128"/>
                  </a:cubicBezTo>
                  <a:cubicBezTo>
                    <a:pt x="45" y="128"/>
                    <a:pt x="45" y="128"/>
                    <a:pt x="45" y="128"/>
                  </a:cubicBezTo>
                  <a:cubicBezTo>
                    <a:pt x="44" y="129"/>
                    <a:pt x="44" y="129"/>
                    <a:pt x="44" y="129"/>
                  </a:cubicBezTo>
                  <a:cubicBezTo>
                    <a:pt x="43" y="129"/>
                    <a:pt x="43" y="129"/>
                    <a:pt x="43" y="129"/>
                  </a:cubicBezTo>
                  <a:cubicBezTo>
                    <a:pt x="43" y="129"/>
                    <a:pt x="43" y="129"/>
                    <a:pt x="43" y="129"/>
                  </a:cubicBezTo>
                  <a:cubicBezTo>
                    <a:pt x="42" y="128"/>
                    <a:pt x="42" y="128"/>
                    <a:pt x="42" y="128"/>
                  </a:cubicBezTo>
                  <a:cubicBezTo>
                    <a:pt x="42" y="128"/>
                    <a:pt x="42" y="128"/>
                    <a:pt x="42" y="128"/>
                  </a:cubicBezTo>
                  <a:cubicBezTo>
                    <a:pt x="41" y="128"/>
                    <a:pt x="41" y="128"/>
                    <a:pt x="41" y="128"/>
                  </a:cubicBezTo>
                  <a:cubicBezTo>
                    <a:pt x="41" y="128"/>
                    <a:pt x="41" y="128"/>
                    <a:pt x="41" y="128"/>
                  </a:cubicBezTo>
                  <a:cubicBezTo>
                    <a:pt x="41" y="127"/>
                    <a:pt x="41" y="127"/>
                    <a:pt x="41" y="127"/>
                  </a:cubicBezTo>
                  <a:cubicBezTo>
                    <a:pt x="41" y="127"/>
                    <a:pt x="41" y="127"/>
                    <a:pt x="41" y="127"/>
                  </a:cubicBezTo>
                  <a:cubicBezTo>
                    <a:pt x="42" y="126"/>
                    <a:pt x="42" y="126"/>
                    <a:pt x="42" y="126"/>
                  </a:cubicBezTo>
                  <a:cubicBezTo>
                    <a:pt x="42" y="126"/>
                    <a:pt x="42" y="126"/>
                    <a:pt x="42" y="126"/>
                  </a:cubicBezTo>
                  <a:cubicBezTo>
                    <a:pt x="43" y="126"/>
                    <a:pt x="43" y="126"/>
                    <a:pt x="43" y="126"/>
                  </a:cubicBezTo>
                  <a:cubicBezTo>
                    <a:pt x="43" y="125"/>
                    <a:pt x="43" y="125"/>
                    <a:pt x="43" y="125"/>
                  </a:cubicBezTo>
                  <a:cubicBezTo>
                    <a:pt x="43" y="125"/>
                    <a:pt x="43" y="125"/>
                    <a:pt x="43" y="125"/>
                  </a:cubicBezTo>
                  <a:cubicBezTo>
                    <a:pt x="42" y="126"/>
                    <a:pt x="42" y="126"/>
                    <a:pt x="42" y="126"/>
                  </a:cubicBezTo>
                  <a:cubicBezTo>
                    <a:pt x="41" y="127"/>
                    <a:pt x="41" y="127"/>
                    <a:pt x="41" y="127"/>
                  </a:cubicBezTo>
                  <a:cubicBezTo>
                    <a:pt x="41" y="127"/>
                    <a:pt x="41" y="127"/>
                    <a:pt x="41" y="127"/>
                  </a:cubicBezTo>
                  <a:cubicBezTo>
                    <a:pt x="40" y="127"/>
                    <a:pt x="40" y="127"/>
                    <a:pt x="40" y="127"/>
                  </a:cubicBezTo>
                  <a:cubicBezTo>
                    <a:pt x="40" y="128"/>
                    <a:pt x="40" y="128"/>
                    <a:pt x="40" y="128"/>
                  </a:cubicBezTo>
                  <a:cubicBezTo>
                    <a:pt x="40" y="127"/>
                    <a:pt x="40" y="127"/>
                    <a:pt x="40" y="127"/>
                  </a:cubicBezTo>
                  <a:cubicBezTo>
                    <a:pt x="40" y="127"/>
                    <a:pt x="40" y="127"/>
                    <a:pt x="40" y="127"/>
                  </a:cubicBezTo>
                  <a:cubicBezTo>
                    <a:pt x="40" y="126"/>
                    <a:pt x="40" y="126"/>
                    <a:pt x="40" y="126"/>
                  </a:cubicBezTo>
                  <a:cubicBezTo>
                    <a:pt x="40" y="125"/>
                    <a:pt x="40" y="125"/>
                    <a:pt x="40" y="125"/>
                  </a:cubicBezTo>
                  <a:cubicBezTo>
                    <a:pt x="40" y="124"/>
                    <a:pt x="40" y="124"/>
                    <a:pt x="40" y="124"/>
                  </a:cubicBezTo>
                  <a:cubicBezTo>
                    <a:pt x="40" y="123"/>
                    <a:pt x="40" y="123"/>
                    <a:pt x="40" y="123"/>
                  </a:cubicBezTo>
                  <a:cubicBezTo>
                    <a:pt x="40" y="123"/>
                    <a:pt x="40" y="123"/>
                    <a:pt x="40" y="123"/>
                  </a:cubicBezTo>
                  <a:cubicBezTo>
                    <a:pt x="40" y="122"/>
                    <a:pt x="40" y="122"/>
                    <a:pt x="40" y="122"/>
                  </a:cubicBezTo>
                  <a:cubicBezTo>
                    <a:pt x="40" y="122"/>
                    <a:pt x="40" y="122"/>
                    <a:pt x="40" y="122"/>
                  </a:cubicBezTo>
                  <a:cubicBezTo>
                    <a:pt x="39" y="123"/>
                    <a:pt x="39" y="123"/>
                    <a:pt x="39" y="123"/>
                  </a:cubicBezTo>
                  <a:cubicBezTo>
                    <a:pt x="39" y="124"/>
                    <a:pt x="39" y="124"/>
                    <a:pt x="39" y="124"/>
                  </a:cubicBezTo>
                  <a:cubicBezTo>
                    <a:pt x="39" y="125"/>
                    <a:pt x="39" y="125"/>
                    <a:pt x="39" y="125"/>
                  </a:cubicBezTo>
                  <a:cubicBezTo>
                    <a:pt x="40" y="125"/>
                    <a:pt x="40" y="125"/>
                    <a:pt x="40" y="125"/>
                  </a:cubicBezTo>
                  <a:cubicBezTo>
                    <a:pt x="40" y="126"/>
                    <a:pt x="40" y="126"/>
                    <a:pt x="40" y="126"/>
                  </a:cubicBezTo>
                  <a:cubicBezTo>
                    <a:pt x="40" y="127"/>
                    <a:pt x="40" y="127"/>
                    <a:pt x="40" y="127"/>
                  </a:cubicBezTo>
                  <a:cubicBezTo>
                    <a:pt x="39" y="128"/>
                    <a:pt x="39" y="128"/>
                    <a:pt x="39" y="128"/>
                  </a:cubicBezTo>
                  <a:cubicBezTo>
                    <a:pt x="39" y="128"/>
                    <a:pt x="39" y="128"/>
                    <a:pt x="39" y="128"/>
                  </a:cubicBezTo>
                  <a:cubicBezTo>
                    <a:pt x="38" y="127"/>
                    <a:pt x="38" y="127"/>
                    <a:pt x="38" y="127"/>
                  </a:cubicBezTo>
                  <a:cubicBezTo>
                    <a:pt x="38" y="127"/>
                    <a:pt x="38" y="127"/>
                    <a:pt x="38" y="127"/>
                  </a:cubicBezTo>
                  <a:cubicBezTo>
                    <a:pt x="38" y="128"/>
                    <a:pt x="38" y="128"/>
                    <a:pt x="38" y="128"/>
                  </a:cubicBezTo>
                  <a:cubicBezTo>
                    <a:pt x="38" y="128"/>
                    <a:pt x="38" y="128"/>
                    <a:pt x="38" y="128"/>
                  </a:cubicBezTo>
                  <a:cubicBezTo>
                    <a:pt x="37" y="128"/>
                    <a:pt x="37" y="128"/>
                    <a:pt x="37" y="128"/>
                  </a:cubicBezTo>
                  <a:cubicBezTo>
                    <a:pt x="37" y="128"/>
                    <a:pt x="37" y="128"/>
                    <a:pt x="37" y="128"/>
                  </a:cubicBezTo>
                  <a:cubicBezTo>
                    <a:pt x="37" y="128"/>
                    <a:pt x="37" y="128"/>
                    <a:pt x="37" y="128"/>
                  </a:cubicBezTo>
                  <a:cubicBezTo>
                    <a:pt x="38" y="129"/>
                    <a:pt x="38" y="129"/>
                    <a:pt x="38" y="129"/>
                  </a:cubicBezTo>
                  <a:cubicBezTo>
                    <a:pt x="37" y="129"/>
                    <a:pt x="37" y="129"/>
                    <a:pt x="37" y="129"/>
                  </a:cubicBezTo>
                  <a:cubicBezTo>
                    <a:pt x="37" y="130"/>
                    <a:pt x="37" y="130"/>
                    <a:pt x="37" y="130"/>
                  </a:cubicBezTo>
                  <a:cubicBezTo>
                    <a:pt x="36" y="130"/>
                    <a:pt x="36" y="130"/>
                    <a:pt x="36" y="130"/>
                  </a:cubicBezTo>
                  <a:cubicBezTo>
                    <a:pt x="36" y="130"/>
                    <a:pt x="36" y="130"/>
                    <a:pt x="36" y="130"/>
                  </a:cubicBezTo>
                  <a:cubicBezTo>
                    <a:pt x="36" y="130"/>
                    <a:pt x="36" y="130"/>
                    <a:pt x="36" y="130"/>
                  </a:cubicBezTo>
                  <a:cubicBezTo>
                    <a:pt x="35" y="131"/>
                    <a:pt x="35" y="131"/>
                    <a:pt x="35" y="131"/>
                  </a:cubicBezTo>
                  <a:cubicBezTo>
                    <a:pt x="34" y="131"/>
                    <a:pt x="34" y="131"/>
                    <a:pt x="34" y="131"/>
                  </a:cubicBezTo>
                  <a:cubicBezTo>
                    <a:pt x="33" y="130"/>
                    <a:pt x="33" y="130"/>
                    <a:pt x="33" y="130"/>
                  </a:cubicBezTo>
                  <a:cubicBezTo>
                    <a:pt x="34" y="130"/>
                    <a:pt x="34" y="130"/>
                    <a:pt x="34" y="130"/>
                  </a:cubicBezTo>
                  <a:cubicBezTo>
                    <a:pt x="33" y="129"/>
                    <a:pt x="33" y="129"/>
                    <a:pt x="33" y="129"/>
                  </a:cubicBezTo>
                  <a:cubicBezTo>
                    <a:pt x="33" y="129"/>
                    <a:pt x="33" y="129"/>
                    <a:pt x="33" y="129"/>
                  </a:cubicBezTo>
                  <a:cubicBezTo>
                    <a:pt x="33" y="129"/>
                    <a:pt x="33" y="129"/>
                    <a:pt x="33" y="129"/>
                  </a:cubicBezTo>
                  <a:cubicBezTo>
                    <a:pt x="32" y="129"/>
                    <a:pt x="32" y="129"/>
                    <a:pt x="32" y="129"/>
                  </a:cubicBezTo>
                  <a:cubicBezTo>
                    <a:pt x="32" y="129"/>
                    <a:pt x="32" y="129"/>
                    <a:pt x="32" y="129"/>
                  </a:cubicBezTo>
                  <a:cubicBezTo>
                    <a:pt x="32" y="128"/>
                    <a:pt x="32" y="128"/>
                    <a:pt x="32" y="128"/>
                  </a:cubicBezTo>
                  <a:cubicBezTo>
                    <a:pt x="32" y="128"/>
                    <a:pt x="32" y="128"/>
                    <a:pt x="32" y="128"/>
                  </a:cubicBezTo>
                  <a:cubicBezTo>
                    <a:pt x="32" y="127"/>
                    <a:pt x="32" y="127"/>
                    <a:pt x="32" y="127"/>
                  </a:cubicBezTo>
                  <a:cubicBezTo>
                    <a:pt x="32" y="127"/>
                    <a:pt x="32" y="127"/>
                    <a:pt x="32" y="127"/>
                  </a:cubicBezTo>
                  <a:cubicBezTo>
                    <a:pt x="32" y="127"/>
                    <a:pt x="32" y="127"/>
                    <a:pt x="32" y="127"/>
                  </a:cubicBezTo>
                  <a:cubicBezTo>
                    <a:pt x="32" y="126"/>
                    <a:pt x="32" y="126"/>
                    <a:pt x="32" y="126"/>
                  </a:cubicBezTo>
                  <a:cubicBezTo>
                    <a:pt x="33" y="126"/>
                    <a:pt x="33" y="126"/>
                    <a:pt x="33" y="126"/>
                  </a:cubicBezTo>
                  <a:cubicBezTo>
                    <a:pt x="33" y="127"/>
                    <a:pt x="33" y="127"/>
                    <a:pt x="33" y="127"/>
                  </a:cubicBezTo>
                  <a:cubicBezTo>
                    <a:pt x="34" y="126"/>
                    <a:pt x="34" y="126"/>
                    <a:pt x="34" y="126"/>
                  </a:cubicBezTo>
                  <a:cubicBezTo>
                    <a:pt x="34" y="126"/>
                    <a:pt x="34" y="126"/>
                    <a:pt x="34" y="126"/>
                  </a:cubicBezTo>
                  <a:cubicBezTo>
                    <a:pt x="36" y="126"/>
                    <a:pt x="36" y="126"/>
                    <a:pt x="36" y="126"/>
                  </a:cubicBezTo>
                  <a:cubicBezTo>
                    <a:pt x="36" y="126"/>
                    <a:pt x="36" y="126"/>
                    <a:pt x="36" y="126"/>
                  </a:cubicBezTo>
                  <a:cubicBezTo>
                    <a:pt x="37" y="125"/>
                    <a:pt x="37" y="125"/>
                    <a:pt x="37" y="125"/>
                  </a:cubicBezTo>
                  <a:cubicBezTo>
                    <a:pt x="38" y="124"/>
                    <a:pt x="38" y="124"/>
                    <a:pt x="38" y="124"/>
                  </a:cubicBezTo>
                  <a:cubicBezTo>
                    <a:pt x="38" y="123"/>
                    <a:pt x="38" y="123"/>
                    <a:pt x="38" y="123"/>
                  </a:cubicBezTo>
                  <a:cubicBezTo>
                    <a:pt x="37" y="123"/>
                    <a:pt x="37" y="123"/>
                    <a:pt x="37" y="123"/>
                  </a:cubicBezTo>
                  <a:cubicBezTo>
                    <a:pt x="37" y="124"/>
                    <a:pt x="37" y="124"/>
                    <a:pt x="37" y="124"/>
                  </a:cubicBezTo>
                  <a:cubicBezTo>
                    <a:pt x="37" y="124"/>
                    <a:pt x="37" y="124"/>
                    <a:pt x="37" y="124"/>
                  </a:cubicBezTo>
                  <a:cubicBezTo>
                    <a:pt x="36" y="125"/>
                    <a:pt x="36" y="125"/>
                    <a:pt x="36" y="125"/>
                  </a:cubicBezTo>
                  <a:cubicBezTo>
                    <a:pt x="35" y="125"/>
                    <a:pt x="35" y="125"/>
                    <a:pt x="35" y="125"/>
                  </a:cubicBezTo>
                  <a:cubicBezTo>
                    <a:pt x="34" y="125"/>
                    <a:pt x="34" y="125"/>
                    <a:pt x="34" y="125"/>
                  </a:cubicBezTo>
                  <a:cubicBezTo>
                    <a:pt x="33" y="125"/>
                    <a:pt x="33" y="125"/>
                    <a:pt x="33" y="125"/>
                  </a:cubicBezTo>
                  <a:cubicBezTo>
                    <a:pt x="33" y="124"/>
                    <a:pt x="33" y="124"/>
                    <a:pt x="33" y="124"/>
                  </a:cubicBezTo>
                  <a:cubicBezTo>
                    <a:pt x="34" y="124"/>
                    <a:pt x="34" y="124"/>
                    <a:pt x="34" y="124"/>
                  </a:cubicBezTo>
                  <a:cubicBezTo>
                    <a:pt x="35" y="123"/>
                    <a:pt x="35" y="123"/>
                    <a:pt x="35" y="123"/>
                  </a:cubicBezTo>
                  <a:cubicBezTo>
                    <a:pt x="36" y="123"/>
                    <a:pt x="36" y="123"/>
                    <a:pt x="36" y="123"/>
                  </a:cubicBezTo>
                  <a:cubicBezTo>
                    <a:pt x="36" y="123"/>
                    <a:pt x="36" y="123"/>
                    <a:pt x="36" y="123"/>
                  </a:cubicBezTo>
                  <a:cubicBezTo>
                    <a:pt x="36" y="122"/>
                    <a:pt x="36" y="122"/>
                    <a:pt x="36" y="122"/>
                  </a:cubicBezTo>
                  <a:cubicBezTo>
                    <a:pt x="36" y="122"/>
                    <a:pt x="36" y="122"/>
                    <a:pt x="36" y="122"/>
                  </a:cubicBezTo>
                  <a:cubicBezTo>
                    <a:pt x="36" y="122"/>
                    <a:pt x="36" y="122"/>
                    <a:pt x="36" y="122"/>
                  </a:cubicBezTo>
                  <a:cubicBezTo>
                    <a:pt x="37" y="121"/>
                    <a:pt x="37" y="121"/>
                    <a:pt x="37" y="121"/>
                  </a:cubicBezTo>
                  <a:cubicBezTo>
                    <a:pt x="37" y="121"/>
                    <a:pt x="37" y="121"/>
                    <a:pt x="37" y="121"/>
                  </a:cubicBezTo>
                  <a:cubicBezTo>
                    <a:pt x="36" y="121"/>
                    <a:pt x="36" y="121"/>
                    <a:pt x="36" y="121"/>
                  </a:cubicBezTo>
                  <a:cubicBezTo>
                    <a:pt x="36" y="121"/>
                    <a:pt x="36" y="121"/>
                    <a:pt x="36" y="121"/>
                  </a:cubicBezTo>
                  <a:cubicBezTo>
                    <a:pt x="36" y="121"/>
                    <a:pt x="36" y="121"/>
                    <a:pt x="36" y="121"/>
                  </a:cubicBezTo>
                  <a:cubicBezTo>
                    <a:pt x="36" y="121"/>
                    <a:pt x="36" y="121"/>
                    <a:pt x="36" y="121"/>
                  </a:cubicBezTo>
                  <a:cubicBezTo>
                    <a:pt x="34" y="121"/>
                    <a:pt x="34" y="121"/>
                    <a:pt x="34" y="121"/>
                  </a:cubicBezTo>
                  <a:cubicBezTo>
                    <a:pt x="34" y="121"/>
                    <a:pt x="34" y="121"/>
                    <a:pt x="34" y="121"/>
                  </a:cubicBezTo>
                  <a:cubicBezTo>
                    <a:pt x="34" y="121"/>
                    <a:pt x="34" y="121"/>
                    <a:pt x="34" y="121"/>
                  </a:cubicBezTo>
                  <a:cubicBezTo>
                    <a:pt x="34" y="120"/>
                    <a:pt x="34" y="120"/>
                    <a:pt x="34" y="120"/>
                  </a:cubicBezTo>
                  <a:cubicBezTo>
                    <a:pt x="35" y="120"/>
                    <a:pt x="35" y="120"/>
                    <a:pt x="35" y="120"/>
                  </a:cubicBezTo>
                  <a:cubicBezTo>
                    <a:pt x="35" y="120"/>
                    <a:pt x="35" y="120"/>
                    <a:pt x="35" y="120"/>
                  </a:cubicBezTo>
                  <a:cubicBezTo>
                    <a:pt x="36" y="120"/>
                    <a:pt x="36" y="120"/>
                    <a:pt x="36" y="120"/>
                  </a:cubicBezTo>
                  <a:cubicBezTo>
                    <a:pt x="37" y="120"/>
                    <a:pt x="37" y="120"/>
                    <a:pt x="37" y="120"/>
                  </a:cubicBezTo>
                  <a:cubicBezTo>
                    <a:pt x="37" y="120"/>
                    <a:pt x="37" y="120"/>
                    <a:pt x="37" y="120"/>
                  </a:cubicBezTo>
                  <a:cubicBezTo>
                    <a:pt x="38" y="119"/>
                    <a:pt x="38" y="119"/>
                    <a:pt x="38" y="119"/>
                  </a:cubicBezTo>
                  <a:cubicBezTo>
                    <a:pt x="38" y="118"/>
                    <a:pt x="38" y="118"/>
                    <a:pt x="38" y="118"/>
                  </a:cubicBezTo>
                  <a:cubicBezTo>
                    <a:pt x="38" y="118"/>
                    <a:pt x="38" y="118"/>
                    <a:pt x="38" y="118"/>
                  </a:cubicBezTo>
                  <a:cubicBezTo>
                    <a:pt x="39" y="117"/>
                    <a:pt x="39" y="117"/>
                    <a:pt x="39" y="117"/>
                  </a:cubicBezTo>
                  <a:cubicBezTo>
                    <a:pt x="38" y="116"/>
                    <a:pt x="38" y="116"/>
                    <a:pt x="38" y="116"/>
                  </a:cubicBezTo>
                  <a:cubicBezTo>
                    <a:pt x="38" y="115"/>
                    <a:pt x="38" y="115"/>
                    <a:pt x="38" y="115"/>
                  </a:cubicBezTo>
                  <a:cubicBezTo>
                    <a:pt x="38" y="115"/>
                    <a:pt x="38" y="115"/>
                    <a:pt x="38" y="115"/>
                  </a:cubicBezTo>
                  <a:cubicBezTo>
                    <a:pt x="38" y="115"/>
                    <a:pt x="38" y="115"/>
                    <a:pt x="38" y="115"/>
                  </a:cubicBezTo>
                  <a:cubicBezTo>
                    <a:pt x="37" y="115"/>
                    <a:pt x="37" y="115"/>
                    <a:pt x="37" y="115"/>
                  </a:cubicBezTo>
                  <a:cubicBezTo>
                    <a:pt x="37" y="115"/>
                    <a:pt x="37" y="115"/>
                    <a:pt x="37" y="115"/>
                  </a:cubicBezTo>
                  <a:cubicBezTo>
                    <a:pt x="36" y="114"/>
                    <a:pt x="36" y="114"/>
                    <a:pt x="36" y="114"/>
                  </a:cubicBezTo>
                  <a:cubicBezTo>
                    <a:pt x="36" y="114"/>
                    <a:pt x="36" y="114"/>
                    <a:pt x="36" y="114"/>
                  </a:cubicBezTo>
                  <a:cubicBezTo>
                    <a:pt x="36" y="114"/>
                    <a:pt x="36" y="114"/>
                    <a:pt x="36" y="114"/>
                  </a:cubicBezTo>
                  <a:cubicBezTo>
                    <a:pt x="36" y="114"/>
                    <a:pt x="36" y="114"/>
                    <a:pt x="36" y="114"/>
                  </a:cubicBezTo>
                  <a:cubicBezTo>
                    <a:pt x="37" y="114"/>
                    <a:pt x="37" y="114"/>
                    <a:pt x="37" y="114"/>
                  </a:cubicBezTo>
                  <a:cubicBezTo>
                    <a:pt x="37" y="114"/>
                    <a:pt x="37" y="114"/>
                    <a:pt x="37" y="114"/>
                  </a:cubicBezTo>
                  <a:cubicBezTo>
                    <a:pt x="38" y="113"/>
                    <a:pt x="38" y="113"/>
                    <a:pt x="38" y="113"/>
                  </a:cubicBezTo>
                  <a:cubicBezTo>
                    <a:pt x="38" y="113"/>
                    <a:pt x="38" y="113"/>
                    <a:pt x="38" y="113"/>
                  </a:cubicBezTo>
                  <a:cubicBezTo>
                    <a:pt x="38" y="112"/>
                    <a:pt x="38" y="112"/>
                    <a:pt x="38" y="112"/>
                  </a:cubicBezTo>
                  <a:cubicBezTo>
                    <a:pt x="38" y="112"/>
                    <a:pt x="38" y="112"/>
                    <a:pt x="38" y="112"/>
                  </a:cubicBezTo>
                  <a:cubicBezTo>
                    <a:pt x="38" y="111"/>
                    <a:pt x="38" y="111"/>
                    <a:pt x="38" y="111"/>
                  </a:cubicBezTo>
                  <a:cubicBezTo>
                    <a:pt x="37" y="111"/>
                    <a:pt x="37" y="111"/>
                    <a:pt x="37" y="111"/>
                  </a:cubicBezTo>
                  <a:cubicBezTo>
                    <a:pt x="37" y="111"/>
                    <a:pt x="37" y="111"/>
                    <a:pt x="37" y="111"/>
                  </a:cubicBezTo>
                  <a:cubicBezTo>
                    <a:pt x="37" y="110"/>
                    <a:pt x="37" y="110"/>
                    <a:pt x="37" y="110"/>
                  </a:cubicBezTo>
                  <a:cubicBezTo>
                    <a:pt x="37" y="110"/>
                    <a:pt x="37" y="110"/>
                    <a:pt x="37" y="110"/>
                  </a:cubicBezTo>
                  <a:cubicBezTo>
                    <a:pt x="37" y="110"/>
                    <a:pt x="37" y="110"/>
                    <a:pt x="37" y="110"/>
                  </a:cubicBezTo>
                  <a:cubicBezTo>
                    <a:pt x="37" y="110"/>
                    <a:pt x="37" y="110"/>
                    <a:pt x="37" y="110"/>
                  </a:cubicBezTo>
                  <a:cubicBezTo>
                    <a:pt x="37" y="109"/>
                    <a:pt x="37" y="109"/>
                    <a:pt x="37" y="109"/>
                  </a:cubicBezTo>
                  <a:cubicBezTo>
                    <a:pt x="37" y="108"/>
                    <a:pt x="37" y="108"/>
                    <a:pt x="37" y="108"/>
                  </a:cubicBezTo>
                  <a:cubicBezTo>
                    <a:pt x="37" y="108"/>
                    <a:pt x="37" y="108"/>
                    <a:pt x="37" y="108"/>
                  </a:cubicBezTo>
                  <a:cubicBezTo>
                    <a:pt x="38" y="109"/>
                    <a:pt x="38" y="109"/>
                    <a:pt x="38" y="109"/>
                  </a:cubicBezTo>
                  <a:cubicBezTo>
                    <a:pt x="38" y="108"/>
                    <a:pt x="38" y="108"/>
                    <a:pt x="38" y="108"/>
                  </a:cubicBezTo>
                  <a:cubicBezTo>
                    <a:pt x="37" y="108"/>
                    <a:pt x="37" y="108"/>
                    <a:pt x="37" y="108"/>
                  </a:cubicBezTo>
                  <a:cubicBezTo>
                    <a:pt x="37" y="108"/>
                    <a:pt x="37" y="108"/>
                    <a:pt x="37" y="108"/>
                  </a:cubicBezTo>
                  <a:cubicBezTo>
                    <a:pt x="38" y="107"/>
                    <a:pt x="38" y="107"/>
                    <a:pt x="38" y="107"/>
                  </a:cubicBezTo>
                  <a:cubicBezTo>
                    <a:pt x="38" y="106"/>
                    <a:pt x="38" y="106"/>
                    <a:pt x="38" y="106"/>
                  </a:cubicBezTo>
                  <a:cubicBezTo>
                    <a:pt x="37" y="106"/>
                    <a:pt x="37" y="106"/>
                    <a:pt x="37" y="106"/>
                  </a:cubicBezTo>
                  <a:cubicBezTo>
                    <a:pt x="37" y="105"/>
                    <a:pt x="37" y="105"/>
                    <a:pt x="37" y="105"/>
                  </a:cubicBezTo>
                  <a:cubicBezTo>
                    <a:pt x="37" y="105"/>
                    <a:pt x="37" y="105"/>
                    <a:pt x="37" y="105"/>
                  </a:cubicBezTo>
                  <a:cubicBezTo>
                    <a:pt x="37" y="104"/>
                    <a:pt x="37" y="104"/>
                    <a:pt x="37" y="104"/>
                  </a:cubicBezTo>
                  <a:cubicBezTo>
                    <a:pt x="38" y="103"/>
                    <a:pt x="38" y="103"/>
                    <a:pt x="38" y="103"/>
                  </a:cubicBezTo>
                  <a:cubicBezTo>
                    <a:pt x="37" y="103"/>
                    <a:pt x="37" y="103"/>
                    <a:pt x="37" y="103"/>
                  </a:cubicBezTo>
                  <a:cubicBezTo>
                    <a:pt x="37" y="103"/>
                    <a:pt x="37" y="103"/>
                    <a:pt x="37" y="103"/>
                  </a:cubicBezTo>
                  <a:cubicBezTo>
                    <a:pt x="36" y="104"/>
                    <a:pt x="36" y="104"/>
                    <a:pt x="36" y="104"/>
                  </a:cubicBezTo>
                  <a:cubicBezTo>
                    <a:pt x="36" y="104"/>
                    <a:pt x="36" y="104"/>
                    <a:pt x="36" y="104"/>
                  </a:cubicBezTo>
                  <a:cubicBezTo>
                    <a:pt x="35" y="104"/>
                    <a:pt x="35" y="104"/>
                    <a:pt x="35" y="104"/>
                  </a:cubicBezTo>
                  <a:cubicBezTo>
                    <a:pt x="35" y="105"/>
                    <a:pt x="35" y="105"/>
                    <a:pt x="35" y="105"/>
                  </a:cubicBezTo>
                  <a:cubicBezTo>
                    <a:pt x="34" y="104"/>
                    <a:pt x="34" y="104"/>
                    <a:pt x="34" y="104"/>
                  </a:cubicBezTo>
                  <a:cubicBezTo>
                    <a:pt x="35" y="104"/>
                    <a:pt x="35" y="104"/>
                    <a:pt x="35" y="104"/>
                  </a:cubicBezTo>
                  <a:cubicBezTo>
                    <a:pt x="35" y="103"/>
                    <a:pt x="35" y="103"/>
                    <a:pt x="35" y="103"/>
                  </a:cubicBezTo>
                  <a:cubicBezTo>
                    <a:pt x="36" y="103"/>
                    <a:pt x="36" y="103"/>
                    <a:pt x="36" y="103"/>
                  </a:cubicBezTo>
                  <a:cubicBezTo>
                    <a:pt x="36" y="103"/>
                    <a:pt x="36" y="103"/>
                    <a:pt x="36" y="103"/>
                  </a:cubicBezTo>
                  <a:cubicBezTo>
                    <a:pt x="37" y="102"/>
                    <a:pt x="37" y="102"/>
                    <a:pt x="37" y="102"/>
                  </a:cubicBezTo>
                  <a:cubicBezTo>
                    <a:pt x="37" y="102"/>
                    <a:pt x="37" y="102"/>
                    <a:pt x="37" y="102"/>
                  </a:cubicBezTo>
                  <a:cubicBezTo>
                    <a:pt x="38" y="102"/>
                    <a:pt x="38" y="102"/>
                    <a:pt x="38" y="102"/>
                  </a:cubicBezTo>
                  <a:cubicBezTo>
                    <a:pt x="38" y="101"/>
                    <a:pt x="38" y="101"/>
                    <a:pt x="38" y="101"/>
                  </a:cubicBezTo>
                  <a:cubicBezTo>
                    <a:pt x="38" y="100"/>
                    <a:pt x="38" y="100"/>
                    <a:pt x="38" y="100"/>
                  </a:cubicBezTo>
                  <a:cubicBezTo>
                    <a:pt x="38" y="100"/>
                    <a:pt x="38" y="100"/>
                    <a:pt x="38" y="100"/>
                  </a:cubicBezTo>
                  <a:cubicBezTo>
                    <a:pt x="37" y="99"/>
                    <a:pt x="37" y="99"/>
                    <a:pt x="37" y="99"/>
                  </a:cubicBezTo>
                  <a:cubicBezTo>
                    <a:pt x="37" y="99"/>
                    <a:pt x="37" y="99"/>
                    <a:pt x="37" y="99"/>
                  </a:cubicBezTo>
                  <a:cubicBezTo>
                    <a:pt x="37" y="99"/>
                    <a:pt x="37" y="99"/>
                    <a:pt x="37" y="99"/>
                  </a:cubicBezTo>
                  <a:cubicBezTo>
                    <a:pt x="36" y="99"/>
                    <a:pt x="36" y="99"/>
                    <a:pt x="36" y="99"/>
                  </a:cubicBezTo>
                  <a:cubicBezTo>
                    <a:pt x="36" y="98"/>
                    <a:pt x="36" y="98"/>
                    <a:pt x="36" y="98"/>
                  </a:cubicBezTo>
                  <a:cubicBezTo>
                    <a:pt x="36" y="97"/>
                    <a:pt x="36" y="97"/>
                    <a:pt x="36" y="97"/>
                  </a:cubicBezTo>
                  <a:cubicBezTo>
                    <a:pt x="36" y="97"/>
                    <a:pt x="36" y="97"/>
                    <a:pt x="36" y="97"/>
                  </a:cubicBezTo>
                  <a:cubicBezTo>
                    <a:pt x="36" y="97"/>
                    <a:pt x="36" y="97"/>
                    <a:pt x="36" y="97"/>
                  </a:cubicBezTo>
                  <a:cubicBezTo>
                    <a:pt x="36" y="96"/>
                    <a:pt x="36" y="96"/>
                    <a:pt x="36" y="96"/>
                  </a:cubicBezTo>
                  <a:cubicBezTo>
                    <a:pt x="36" y="95"/>
                    <a:pt x="36" y="95"/>
                    <a:pt x="36" y="95"/>
                  </a:cubicBezTo>
                  <a:cubicBezTo>
                    <a:pt x="34" y="94"/>
                    <a:pt x="34" y="94"/>
                    <a:pt x="34" y="94"/>
                  </a:cubicBezTo>
                  <a:cubicBezTo>
                    <a:pt x="34" y="94"/>
                    <a:pt x="34" y="94"/>
                    <a:pt x="34" y="94"/>
                  </a:cubicBezTo>
                  <a:cubicBezTo>
                    <a:pt x="34" y="94"/>
                    <a:pt x="34" y="94"/>
                    <a:pt x="34" y="94"/>
                  </a:cubicBezTo>
                  <a:cubicBezTo>
                    <a:pt x="33" y="93"/>
                    <a:pt x="33" y="93"/>
                    <a:pt x="33" y="93"/>
                  </a:cubicBezTo>
                  <a:cubicBezTo>
                    <a:pt x="33" y="93"/>
                    <a:pt x="33" y="93"/>
                    <a:pt x="33" y="93"/>
                  </a:cubicBezTo>
                  <a:cubicBezTo>
                    <a:pt x="34" y="93"/>
                    <a:pt x="34" y="93"/>
                    <a:pt x="34" y="93"/>
                  </a:cubicBezTo>
                  <a:cubicBezTo>
                    <a:pt x="35" y="92"/>
                    <a:pt x="35" y="92"/>
                    <a:pt x="35" y="92"/>
                  </a:cubicBezTo>
                  <a:cubicBezTo>
                    <a:pt x="35" y="92"/>
                    <a:pt x="35" y="92"/>
                    <a:pt x="35" y="92"/>
                  </a:cubicBezTo>
                  <a:cubicBezTo>
                    <a:pt x="35" y="91"/>
                    <a:pt x="35" y="91"/>
                    <a:pt x="35" y="91"/>
                  </a:cubicBezTo>
                  <a:cubicBezTo>
                    <a:pt x="35" y="91"/>
                    <a:pt x="35" y="91"/>
                    <a:pt x="35" y="91"/>
                  </a:cubicBezTo>
                  <a:cubicBezTo>
                    <a:pt x="34" y="91"/>
                    <a:pt x="34" y="91"/>
                    <a:pt x="34" y="91"/>
                  </a:cubicBezTo>
                  <a:cubicBezTo>
                    <a:pt x="34" y="91"/>
                    <a:pt x="34" y="91"/>
                    <a:pt x="34" y="91"/>
                  </a:cubicBezTo>
                  <a:cubicBezTo>
                    <a:pt x="35" y="91"/>
                    <a:pt x="35" y="91"/>
                    <a:pt x="35" y="91"/>
                  </a:cubicBezTo>
                  <a:cubicBezTo>
                    <a:pt x="35" y="90"/>
                    <a:pt x="35" y="90"/>
                    <a:pt x="35" y="90"/>
                  </a:cubicBezTo>
                  <a:cubicBezTo>
                    <a:pt x="36" y="89"/>
                    <a:pt x="36" y="89"/>
                    <a:pt x="36" y="89"/>
                  </a:cubicBezTo>
                  <a:cubicBezTo>
                    <a:pt x="36" y="89"/>
                    <a:pt x="36" y="89"/>
                    <a:pt x="36" y="89"/>
                  </a:cubicBezTo>
                  <a:cubicBezTo>
                    <a:pt x="36" y="89"/>
                    <a:pt x="36" y="89"/>
                    <a:pt x="36" y="89"/>
                  </a:cubicBezTo>
                  <a:cubicBezTo>
                    <a:pt x="36" y="88"/>
                    <a:pt x="36" y="88"/>
                    <a:pt x="36" y="88"/>
                  </a:cubicBezTo>
                  <a:cubicBezTo>
                    <a:pt x="36" y="88"/>
                    <a:pt x="36" y="88"/>
                    <a:pt x="36" y="88"/>
                  </a:cubicBezTo>
                  <a:cubicBezTo>
                    <a:pt x="35" y="88"/>
                    <a:pt x="35" y="88"/>
                    <a:pt x="35" y="88"/>
                  </a:cubicBezTo>
                  <a:cubicBezTo>
                    <a:pt x="34" y="87"/>
                    <a:pt x="34" y="87"/>
                    <a:pt x="34" y="87"/>
                  </a:cubicBezTo>
                  <a:cubicBezTo>
                    <a:pt x="33" y="86"/>
                    <a:pt x="33" y="86"/>
                    <a:pt x="33" y="86"/>
                  </a:cubicBezTo>
                  <a:cubicBezTo>
                    <a:pt x="33" y="86"/>
                    <a:pt x="33" y="86"/>
                    <a:pt x="33" y="86"/>
                  </a:cubicBezTo>
                  <a:cubicBezTo>
                    <a:pt x="33" y="86"/>
                    <a:pt x="33" y="86"/>
                    <a:pt x="33" y="86"/>
                  </a:cubicBezTo>
                  <a:cubicBezTo>
                    <a:pt x="33" y="86"/>
                    <a:pt x="33" y="86"/>
                    <a:pt x="33" y="86"/>
                  </a:cubicBezTo>
                  <a:cubicBezTo>
                    <a:pt x="32" y="86"/>
                    <a:pt x="32" y="86"/>
                    <a:pt x="32" y="86"/>
                  </a:cubicBezTo>
                  <a:cubicBezTo>
                    <a:pt x="32" y="86"/>
                    <a:pt x="32" y="86"/>
                    <a:pt x="32" y="86"/>
                  </a:cubicBezTo>
                  <a:cubicBezTo>
                    <a:pt x="32" y="86"/>
                    <a:pt x="32" y="86"/>
                    <a:pt x="32" y="86"/>
                  </a:cubicBezTo>
                  <a:cubicBezTo>
                    <a:pt x="32" y="85"/>
                    <a:pt x="32" y="85"/>
                    <a:pt x="32" y="85"/>
                  </a:cubicBezTo>
                  <a:cubicBezTo>
                    <a:pt x="31" y="85"/>
                    <a:pt x="31" y="85"/>
                    <a:pt x="31" y="85"/>
                  </a:cubicBezTo>
                  <a:cubicBezTo>
                    <a:pt x="31" y="85"/>
                    <a:pt x="31" y="85"/>
                    <a:pt x="31" y="85"/>
                  </a:cubicBezTo>
                  <a:cubicBezTo>
                    <a:pt x="30" y="84"/>
                    <a:pt x="30" y="84"/>
                    <a:pt x="30" y="84"/>
                  </a:cubicBezTo>
                  <a:cubicBezTo>
                    <a:pt x="30" y="84"/>
                    <a:pt x="30" y="84"/>
                    <a:pt x="30" y="84"/>
                  </a:cubicBezTo>
                  <a:cubicBezTo>
                    <a:pt x="30" y="84"/>
                    <a:pt x="30" y="84"/>
                    <a:pt x="30" y="84"/>
                  </a:cubicBezTo>
                  <a:cubicBezTo>
                    <a:pt x="29" y="84"/>
                    <a:pt x="29" y="84"/>
                    <a:pt x="29" y="84"/>
                  </a:cubicBezTo>
                  <a:cubicBezTo>
                    <a:pt x="29" y="84"/>
                    <a:pt x="29" y="84"/>
                    <a:pt x="29" y="84"/>
                  </a:cubicBezTo>
                  <a:cubicBezTo>
                    <a:pt x="29" y="83"/>
                    <a:pt x="29" y="83"/>
                    <a:pt x="29" y="83"/>
                  </a:cubicBezTo>
                  <a:cubicBezTo>
                    <a:pt x="28" y="83"/>
                    <a:pt x="28" y="83"/>
                    <a:pt x="28" y="83"/>
                  </a:cubicBezTo>
                  <a:cubicBezTo>
                    <a:pt x="27" y="82"/>
                    <a:pt x="27" y="82"/>
                    <a:pt x="27" y="82"/>
                  </a:cubicBezTo>
                  <a:cubicBezTo>
                    <a:pt x="27" y="82"/>
                    <a:pt x="27" y="82"/>
                    <a:pt x="27" y="82"/>
                  </a:cubicBezTo>
                  <a:cubicBezTo>
                    <a:pt x="27" y="82"/>
                    <a:pt x="27" y="82"/>
                    <a:pt x="27" y="82"/>
                  </a:cubicBezTo>
                  <a:cubicBezTo>
                    <a:pt x="26" y="82"/>
                    <a:pt x="26" y="82"/>
                    <a:pt x="26" y="82"/>
                  </a:cubicBezTo>
                  <a:cubicBezTo>
                    <a:pt x="25" y="81"/>
                    <a:pt x="25" y="81"/>
                    <a:pt x="25" y="81"/>
                  </a:cubicBezTo>
                  <a:cubicBezTo>
                    <a:pt x="24" y="81"/>
                    <a:pt x="24" y="81"/>
                    <a:pt x="24" y="81"/>
                  </a:cubicBezTo>
                  <a:cubicBezTo>
                    <a:pt x="23" y="80"/>
                    <a:pt x="23" y="80"/>
                    <a:pt x="23" y="80"/>
                  </a:cubicBezTo>
                  <a:cubicBezTo>
                    <a:pt x="22" y="80"/>
                    <a:pt x="22" y="80"/>
                    <a:pt x="22" y="80"/>
                  </a:cubicBezTo>
                  <a:cubicBezTo>
                    <a:pt x="22" y="80"/>
                    <a:pt x="22" y="80"/>
                    <a:pt x="22" y="80"/>
                  </a:cubicBezTo>
                  <a:cubicBezTo>
                    <a:pt x="21" y="80"/>
                    <a:pt x="21" y="80"/>
                    <a:pt x="21" y="80"/>
                  </a:cubicBezTo>
                  <a:cubicBezTo>
                    <a:pt x="20" y="81"/>
                    <a:pt x="20" y="81"/>
                    <a:pt x="20" y="81"/>
                  </a:cubicBezTo>
                  <a:cubicBezTo>
                    <a:pt x="20" y="82"/>
                    <a:pt x="20" y="82"/>
                    <a:pt x="20" y="82"/>
                  </a:cubicBezTo>
                  <a:cubicBezTo>
                    <a:pt x="19" y="82"/>
                    <a:pt x="19" y="82"/>
                    <a:pt x="19" y="82"/>
                  </a:cubicBezTo>
                  <a:cubicBezTo>
                    <a:pt x="19" y="81"/>
                    <a:pt x="19" y="81"/>
                    <a:pt x="19" y="81"/>
                  </a:cubicBezTo>
                  <a:cubicBezTo>
                    <a:pt x="20" y="81"/>
                    <a:pt x="20" y="81"/>
                    <a:pt x="20" y="81"/>
                  </a:cubicBezTo>
                  <a:cubicBezTo>
                    <a:pt x="20" y="80"/>
                    <a:pt x="20" y="80"/>
                    <a:pt x="20" y="80"/>
                  </a:cubicBezTo>
                  <a:cubicBezTo>
                    <a:pt x="19" y="80"/>
                    <a:pt x="19" y="80"/>
                    <a:pt x="19" y="80"/>
                  </a:cubicBezTo>
                  <a:cubicBezTo>
                    <a:pt x="19" y="80"/>
                    <a:pt x="19" y="80"/>
                    <a:pt x="19" y="80"/>
                  </a:cubicBezTo>
                  <a:cubicBezTo>
                    <a:pt x="18" y="80"/>
                    <a:pt x="18" y="80"/>
                    <a:pt x="18" y="80"/>
                  </a:cubicBezTo>
                  <a:cubicBezTo>
                    <a:pt x="18" y="81"/>
                    <a:pt x="18" y="81"/>
                    <a:pt x="18" y="81"/>
                  </a:cubicBezTo>
                  <a:cubicBezTo>
                    <a:pt x="17" y="81"/>
                    <a:pt x="17" y="81"/>
                    <a:pt x="17" y="81"/>
                  </a:cubicBezTo>
                  <a:cubicBezTo>
                    <a:pt x="17" y="81"/>
                    <a:pt x="17" y="81"/>
                    <a:pt x="17" y="81"/>
                  </a:cubicBezTo>
                  <a:cubicBezTo>
                    <a:pt x="16" y="80"/>
                    <a:pt x="16" y="80"/>
                    <a:pt x="16" y="80"/>
                  </a:cubicBezTo>
                  <a:cubicBezTo>
                    <a:pt x="16" y="80"/>
                    <a:pt x="16" y="80"/>
                    <a:pt x="16" y="80"/>
                  </a:cubicBezTo>
                  <a:cubicBezTo>
                    <a:pt x="16" y="80"/>
                    <a:pt x="16" y="80"/>
                    <a:pt x="16" y="80"/>
                  </a:cubicBezTo>
                  <a:cubicBezTo>
                    <a:pt x="15" y="82"/>
                    <a:pt x="15" y="82"/>
                    <a:pt x="15" y="82"/>
                  </a:cubicBezTo>
                  <a:cubicBezTo>
                    <a:pt x="15" y="82"/>
                    <a:pt x="15" y="82"/>
                    <a:pt x="15" y="82"/>
                  </a:cubicBezTo>
                  <a:cubicBezTo>
                    <a:pt x="15" y="82"/>
                    <a:pt x="15" y="82"/>
                    <a:pt x="15" y="82"/>
                  </a:cubicBezTo>
                  <a:cubicBezTo>
                    <a:pt x="14" y="81"/>
                    <a:pt x="14" y="81"/>
                    <a:pt x="14" y="81"/>
                  </a:cubicBezTo>
                  <a:cubicBezTo>
                    <a:pt x="15" y="80"/>
                    <a:pt x="15" y="80"/>
                    <a:pt x="15" y="80"/>
                  </a:cubicBezTo>
                  <a:cubicBezTo>
                    <a:pt x="15" y="80"/>
                    <a:pt x="15" y="80"/>
                    <a:pt x="15" y="80"/>
                  </a:cubicBezTo>
                  <a:cubicBezTo>
                    <a:pt x="15" y="79"/>
                    <a:pt x="15" y="79"/>
                    <a:pt x="15" y="79"/>
                  </a:cubicBezTo>
                  <a:cubicBezTo>
                    <a:pt x="15" y="79"/>
                    <a:pt x="15" y="79"/>
                    <a:pt x="15" y="79"/>
                  </a:cubicBezTo>
                  <a:cubicBezTo>
                    <a:pt x="14" y="79"/>
                    <a:pt x="14" y="79"/>
                    <a:pt x="14" y="79"/>
                  </a:cubicBezTo>
                  <a:cubicBezTo>
                    <a:pt x="14" y="80"/>
                    <a:pt x="14" y="80"/>
                    <a:pt x="14" y="80"/>
                  </a:cubicBezTo>
                  <a:cubicBezTo>
                    <a:pt x="13" y="80"/>
                    <a:pt x="13" y="80"/>
                    <a:pt x="13" y="80"/>
                  </a:cubicBezTo>
                  <a:cubicBezTo>
                    <a:pt x="13" y="80"/>
                    <a:pt x="13" y="80"/>
                    <a:pt x="13" y="80"/>
                  </a:cubicBezTo>
                  <a:cubicBezTo>
                    <a:pt x="13" y="80"/>
                    <a:pt x="13" y="80"/>
                    <a:pt x="13" y="80"/>
                  </a:cubicBezTo>
                  <a:cubicBezTo>
                    <a:pt x="12" y="80"/>
                    <a:pt x="12" y="80"/>
                    <a:pt x="12" y="80"/>
                  </a:cubicBezTo>
                  <a:cubicBezTo>
                    <a:pt x="12" y="79"/>
                    <a:pt x="12" y="79"/>
                    <a:pt x="12" y="79"/>
                  </a:cubicBezTo>
                  <a:cubicBezTo>
                    <a:pt x="12" y="79"/>
                    <a:pt x="12" y="79"/>
                    <a:pt x="12" y="79"/>
                  </a:cubicBezTo>
                  <a:cubicBezTo>
                    <a:pt x="12" y="78"/>
                    <a:pt x="12" y="78"/>
                    <a:pt x="12" y="78"/>
                  </a:cubicBezTo>
                  <a:cubicBezTo>
                    <a:pt x="12" y="78"/>
                    <a:pt x="12" y="78"/>
                    <a:pt x="12" y="78"/>
                  </a:cubicBezTo>
                  <a:cubicBezTo>
                    <a:pt x="11" y="78"/>
                    <a:pt x="11" y="78"/>
                    <a:pt x="11" y="78"/>
                  </a:cubicBezTo>
                  <a:cubicBezTo>
                    <a:pt x="11" y="79"/>
                    <a:pt x="11" y="79"/>
                    <a:pt x="11" y="79"/>
                  </a:cubicBezTo>
                  <a:cubicBezTo>
                    <a:pt x="11" y="79"/>
                    <a:pt x="11" y="79"/>
                    <a:pt x="11" y="79"/>
                  </a:cubicBezTo>
                  <a:cubicBezTo>
                    <a:pt x="10" y="80"/>
                    <a:pt x="10" y="80"/>
                    <a:pt x="10" y="80"/>
                  </a:cubicBezTo>
                  <a:cubicBezTo>
                    <a:pt x="10" y="80"/>
                    <a:pt x="10" y="80"/>
                    <a:pt x="10" y="80"/>
                  </a:cubicBezTo>
                  <a:cubicBezTo>
                    <a:pt x="11" y="81"/>
                    <a:pt x="11" y="81"/>
                    <a:pt x="11" y="81"/>
                  </a:cubicBezTo>
                  <a:cubicBezTo>
                    <a:pt x="11" y="82"/>
                    <a:pt x="11" y="82"/>
                    <a:pt x="11" y="82"/>
                  </a:cubicBezTo>
                  <a:cubicBezTo>
                    <a:pt x="10" y="82"/>
                    <a:pt x="10" y="82"/>
                    <a:pt x="10" y="82"/>
                  </a:cubicBezTo>
                  <a:cubicBezTo>
                    <a:pt x="10" y="82"/>
                    <a:pt x="10" y="82"/>
                    <a:pt x="10" y="82"/>
                  </a:cubicBezTo>
                  <a:cubicBezTo>
                    <a:pt x="9" y="81"/>
                    <a:pt x="9" y="81"/>
                    <a:pt x="9" y="81"/>
                  </a:cubicBezTo>
                  <a:cubicBezTo>
                    <a:pt x="8" y="81"/>
                    <a:pt x="8" y="81"/>
                    <a:pt x="8" y="81"/>
                  </a:cubicBezTo>
                  <a:cubicBezTo>
                    <a:pt x="7" y="80"/>
                    <a:pt x="7" y="80"/>
                    <a:pt x="7" y="80"/>
                  </a:cubicBezTo>
                  <a:cubicBezTo>
                    <a:pt x="7" y="80"/>
                    <a:pt x="7" y="80"/>
                    <a:pt x="7" y="80"/>
                  </a:cubicBezTo>
                  <a:cubicBezTo>
                    <a:pt x="6" y="79"/>
                    <a:pt x="6" y="79"/>
                    <a:pt x="6" y="79"/>
                  </a:cubicBezTo>
                  <a:cubicBezTo>
                    <a:pt x="6" y="79"/>
                    <a:pt x="6" y="79"/>
                    <a:pt x="6" y="79"/>
                  </a:cubicBezTo>
                  <a:cubicBezTo>
                    <a:pt x="6" y="79"/>
                    <a:pt x="6" y="79"/>
                    <a:pt x="6" y="79"/>
                  </a:cubicBezTo>
                  <a:cubicBezTo>
                    <a:pt x="5" y="79"/>
                    <a:pt x="5" y="79"/>
                    <a:pt x="5" y="79"/>
                  </a:cubicBezTo>
                  <a:cubicBezTo>
                    <a:pt x="5" y="77"/>
                    <a:pt x="5" y="77"/>
                    <a:pt x="5" y="77"/>
                  </a:cubicBezTo>
                  <a:cubicBezTo>
                    <a:pt x="4" y="77"/>
                    <a:pt x="4" y="77"/>
                    <a:pt x="4" y="77"/>
                  </a:cubicBezTo>
                  <a:cubicBezTo>
                    <a:pt x="4" y="76"/>
                    <a:pt x="4" y="76"/>
                    <a:pt x="4" y="76"/>
                  </a:cubicBezTo>
                  <a:cubicBezTo>
                    <a:pt x="4" y="75"/>
                    <a:pt x="4" y="75"/>
                    <a:pt x="4" y="75"/>
                  </a:cubicBezTo>
                  <a:cubicBezTo>
                    <a:pt x="4" y="75"/>
                    <a:pt x="4" y="75"/>
                    <a:pt x="4" y="75"/>
                  </a:cubicBezTo>
                  <a:cubicBezTo>
                    <a:pt x="5" y="75"/>
                    <a:pt x="5" y="75"/>
                    <a:pt x="5" y="75"/>
                  </a:cubicBezTo>
                  <a:cubicBezTo>
                    <a:pt x="6" y="74"/>
                    <a:pt x="6" y="74"/>
                    <a:pt x="6" y="74"/>
                  </a:cubicBezTo>
                  <a:cubicBezTo>
                    <a:pt x="6" y="74"/>
                    <a:pt x="6" y="74"/>
                    <a:pt x="6" y="74"/>
                  </a:cubicBezTo>
                  <a:cubicBezTo>
                    <a:pt x="8" y="74"/>
                    <a:pt x="8" y="74"/>
                    <a:pt x="8" y="74"/>
                  </a:cubicBezTo>
                  <a:cubicBezTo>
                    <a:pt x="8" y="74"/>
                    <a:pt x="8" y="74"/>
                    <a:pt x="8" y="74"/>
                  </a:cubicBezTo>
                  <a:cubicBezTo>
                    <a:pt x="8" y="74"/>
                    <a:pt x="8" y="74"/>
                    <a:pt x="8" y="74"/>
                  </a:cubicBezTo>
                  <a:cubicBezTo>
                    <a:pt x="9" y="73"/>
                    <a:pt x="9" y="73"/>
                    <a:pt x="9" y="73"/>
                  </a:cubicBezTo>
                  <a:cubicBezTo>
                    <a:pt x="9" y="73"/>
                    <a:pt x="9" y="73"/>
                    <a:pt x="9" y="73"/>
                  </a:cubicBezTo>
                  <a:cubicBezTo>
                    <a:pt x="8" y="73"/>
                    <a:pt x="8" y="73"/>
                    <a:pt x="8" y="73"/>
                  </a:cubicBezTo>
                  <a:cubicBezTo>
                    <a:pt x="7" y="73"/>
                    <a:pt x="7" y="73"/>
                    <a:pt x="7" y="73"/>
                  </a:cubicBezTo>
                  <a:cubicBezTo>
                    <a:pt x="6" y="73"/>
                    <a:pt x="6" y="73"/>
                    <a:pt x="6" y="73"/>
                  </a:cubicBezTo>
                  <a:cubicBezTo>
                    <a:pt x="6" y="73"/>
                    <a:pt x="6" y="73"/>
                    <a:pt x="6" y="73"/>
                  </a:cubicBezTo>
                  <a:cubicBezTo>
                    <a:pt x="5" y="72"/>
                    <a:pt x="5" y="72"/>
                    <a:pt x="5" y="72"/>
                  </a:cubicBezTo>
                  <a:cubicBezTo>
                    <a:pt x="5" y="71"/>
                    <a:pt x="5" y="71"/>
                    <a:pt x="5" y="71"/>
                  </a:cubicBezTo>
                  <a:cubicBezTo>
                    <a:pt x="5" y="70"/>
                    <a:pt x="5" y="70"/>
                    <a:pt x="5" y="70"/>
                  </a:cubicBezTo>
                  <a:cubicBezTo>
                    <a:pt x="6" y="70"/>
                    <a:pt x="6" y="70"/>
                    <a:pt x="6" y="70"/>
                  </a:cubicBezTo>
                  <a:cubicBezTo>
                    <a:pt x="6" y="69"/>
                    <a:pt x="6" y="69"/>
                    <a:pt x="6" y="69"/>
                  </a:cubicBezTo>
                  <a:cubicBezTo>
                    <a:pt x="6" y="69"/>
                    <a:pt x="6" y="69"/>
                    <a:pt x="6" y="69"/>
                  </a:cubicBezTo>
                  <a:cubicBezTo>
                    <a:pt x="6" y="69"/>
                    <a:pt x="6" y="69"/>
                    <a:pt x="6" y="69"/>
                  </a:cubicBezTo>
                  <a:cubicBezTo>
                    <a:pt x="5" y="69"/>
                    <a:pt x="5" y="69"/>
                    <a:pt x="5" y="69"/>
                  </a:cubicBezTo>
                  <a:cubicBezTo>
                    <a:pt x="5" y="70"/>
                    <a:pt x="5" y="70"/>
                    <a:pt x="5" y="70"/>
                  </a:cubicBezTo>
                  <a:cubicBezTo>
                    <a:pt x="4" y="70"/>
                    <a:pt x="4" y="70"/>
                    <a:pt x="4" y="70"/>
                  </a:cubicBezTo>
                  <a:cubicBezTo>
                    <a:pt x="4" y="70"/>
                    <a:pt x="4" y="70"/>
                    <a:pt x="4" y="70"/>
                  </a:cubicBezTo>
                  <a:cubicBezTo>
                    <a:pt x="4" y="71"/>
                    <a:pt x="4" y="71"/>
                    <a:pt x="4" y="71"/>
                  </a:cubicBezTo>
                  <a:cubicBezTo>
                    <a:pt x="3" y="70"/>
                    <a:pt x="3" y="70"/>
                    <a:pt x="3" y="70"/>
                  </a:cubicBezTo>
                  <a:cubicBezTo>
                    <a:pt x="2" y="70"/>
                    <a:pt x="2" y="70"/>
                    <a:pt x="2" y="70"/>
                  </a:cubicBezTo>
                  <a:cubicBezTo>
                    <a:pt x="3" y="69"/>
                    <a:pt x="3" y="69"/>
                    <a:pt x="3" y="69"/>
                  </a:cubicBezTo>
                  <a:cubicBezTo>
                    <a:pt x="3" y="69"/>
                    <a:pt x="3" y="69"/>
                    <a:pt x="3" y="69"/>
                  </a:cubicBezTo>
                  <a:cubicBezTo>
                    <a:pt x="3" y="69"/>
                    <a:pt x="3" y="69"/>
                    <a:pt x="3" y="69"/>
                  </a:cubicBezTo>
                  <a:cubicBezTo>
                    <a:pt x="2" y="69"/>
                    <a:pt x="2" y="69"/>
                    <a:pt x="2" y="69"/>
                  </a:cubicBezTo>
                  <a:cubicBezTo>
                    <a:pt x="2" y="69"/>
                    <a:pt x="2" y="69"/>
                    <a:pt x="2" y="69"/>
                  </a:cubicBezTo>
                  <a:cubicBezTo>
                    <a:pt x="2" y="68"/>
                    <a:pt x="2" y="68"/>
                    <a:pt x="2" y="68"/>
                  </a:cubicBezTo>
                  <a:cubicBezTo>
                    <a:pt x="2" y="68"/>
                    <a:pt x="2" y="68"/>
                    <a:pt x="2" y="68"/>
                  </a:cubicBezTo>
                  <a:cubicBezTo>
                    <a:pt x="2" y="67"/>
                    <a:pt x="2" y="67"/>
                    <a:pt x="2" y="67"/>
                  </a:cubicBezTo>
                  <a:cubicBezTo>
                    <a:pt x="3" y="67"/>
                    <a:pt x="3" y="67"/>
                    <a:pt x="3" y="67"/>
                  </a:cubicBezTo>
                  <a:cubicBezTo>
                    <a:pt x="3" y="67"/>
                    <a:pt x="3" y="67"/>
                    <a:pt x="3" y="67"/>
                  </a:cubicBezTo>
                  <a:cubicBezTo>
                    <a:pt x="4" y="67"/>
                    <a:pt x="4" y="67"/>
                    <a:pt x="4" y="67"/>
                  </a:cubicBezTo>
                  <a:cubicBezTo>
                    <a:pt x="4" y="67"/>
                    <a:pt x="4" y="67"/>
                    <a:pt x="4" y="67"/>
                  </a:cubicBezTo>
                  <a:cubicBezTo>
                    <a:pt x="4" y="66"/>
                    <a:pt x="4" y="66"/>
                    <a:pt x="4" y="66"/>
                  </a:cubicBezTo>
                  <a:cubicBezTo>
                    <a:pt x="6" y="66"/>
                    <a:pt x="6" y="66"/>
                    <a:pt x="6" y="66"/>
                  </a:cubicBezTo>
                  <a:cubicBezTo>
                    <a:pt x="7" y="66"/>
                    <a:pt x="7" y="66"/>
                    <a:pt x="7" y="66"/>
                  </a:cubicBezTo>
                  <a:cubicBezTo>
                    <a:pt x="8" y="67"/>
                    <a:pt x="8" y="67"/>
                    <a:pt x="8" y="67"/>
                  </a:cubicBezTo>
                  <a:cubicBezTo>
                    <a:pt x="10" y="67"/>
                    <a:pt x="10" y="67"/>
                    <a:pt x="10" y="67"/>
                  </a:cubicBezTo>
                  <a:cubicBezTo>
                    <a:pt x="11" y="67"/>
                    <a:pt x="11" y="67"/>
                    <a:pt x="11" y="67"/>
                  </a:cubicBezTo>
                  <a:cubicBezTo>
                    <a:pt x="12" y="67"/>
                    <a:pt x="12" y="67"/>
                    <a:pt x="12" y="67"/>
                  </a:cubicBezTo>
                  <a:cubicBezTo>
                    <a:pt x="13" y="68"/>
                    <a:pt x="13" y="68"/>
                    <a:pt x="13" y="68"/>
                  </a:cubicBezTo>
                  <a:cubicBezTo>
                    <a:pt x="15" y="69"/>
                    <a:pt x="15" y="69"/>
                    <a:pt x="15" y="69"/>
                  </a:cubicBezTo>
                  <a:cubicBezTo>
                    <a:pt x="15" y="69"/>
                    <a:pt x="15" y="69"/>
                    <a:pt x="15" y="69"/>
                  </a:cubicBezTo>
                  <a:cubicBezTo>
                    <a:pt x="16" y="69"/>
                    <a:pt x="16" y="69"/>
                    <a:pt x="16" y="69"/>
                  </a:cubicBezTo>
                  <a:cubicBezTo>
                    <a:pt x="17" y="68"/>
                    <a:pt x="17" y="68"/>
                    <a:pt x="17" y="68"/>
                  </a:cubicBezTo>
                  <a:cubicBezTo>
                    <a:pt x="16" y="68"/>
                    <a:pt x="16" y="68"/>
                    <a:pt x="16" y="68"/>
                  </a:cubicBezTo>
                  <a:cubicBezTo>
                    <a:pt x="15" y="68"/>
                    <a:pt x="15" y="68"/>
                    <a:pt x="15" y="68"/>
                  </a:cubicBezTo>
                  <a:cubicBezTo>
                    <a:pt x="14" y="68"/>
                    <a:pt x="14" y="68"/>
                    <a:pt x="14" y="68"/>
                  </a:cubicBezTo>
                  <a:cubicBezTo>
                    <a:pt x="13" y="67"/>
                    <a:pt x="13" y="67"/>
                    <a:pt x="13" y="67"/>
                  </a:cubicBezTo>
                  <a:cubicBezTo>
                    <a:pt x="12" y="67"/>
                    <a:pt x="12" y="67"/>
                    <a:pt x="12" y="67"/>
                  </a:cubicBezTo>
                  <a:cubicBezTo>
                    <a:pt x="11" y="67"/>
                    <a:pt x="11" y="67"/>
                    <a:pt x="11" y="67"/>
                  </a:cubicBezTo>
                  <a:cubicBezTo>
                    <a:pt x="10" y="66"/>
                    <a:pt x="10" y="66"/>
                    <a:pt x="10" y="66"/>
                  </a:cubicBezTo>
                  <a:cubicBezTo>
                    <a:pt x="10" y="66"/>
                    <a:pt x="10" y="66"/>
                    <a:pt x="10" y="66"/>
                  </a:cubicBezTo>
                  <a:cubicBezTo>
                    <a:pt x="11" y="65"/>
                    <a:pt x="11" y="65"/>
                    <a:pt x="11" y="65"/>
                  </a:cubicBezTo>
                  <a:cubicBezTo>
                    <a:pt x="13" y="65"/>
                    <a:pt x="13" y="65"/>
                    <a:pt x="13" y="65"/>
                  </a:cubicBezTo>
                  <a:cubicBezTo>
                    <a:pt x="14" y="65"/>
                    <a:pt x="14" y="65"/>
                    <a:pt x="14" y="65"/>
                  </a:cubicBezTo>
                  <a:cubicBezTo>
                    <a:pt x="16" y="66"/>
                    <a:pt x="16" y="66"/>
                    <a:pt x="16" y="66"/>
                  </a:cubicBezTo>
                  <a:cubicBezTo>
                    <a:pt x="16" y="66"/>
                    <a:pt x="16" y="66"/>
                    <a:pt x="16" y="66"/>
                  </a:cubicBezTo>
                  <a:cubicBezTo>
                    <a:pt x="17" y="67"/>
                    <a:pt x="17" y="67"/>
                    <a:pt x="17" y="67"/>
                  </a:cubicBezTo>
                  <a:cubicBezTo>
                    <a:pt x="17" y="67"/>
                    <a:pt x="17" y="67"/>
                    <a:pt x="17" y="67"/>
                  </a:cubicBezTo>
                  <a:cubicBezTo>
                    <a:pt x="18" y="67"/>
                    <a:pt x="18" y="67"/>
                    <a:pt x="18" y="67"/>
                  </a:cubicBezTo>
                  <a:cubicBezTo>
                    <a:pt x="18" y="67"/>
                    <a:pt x="18" y="67"/>
                    <a:pt x="18" y="67"/>
                  </a:cubicBezTo>
                  <a:cubicBezTo>
                    <a:pt x="18" y="67"/>
                    <a:pt x="18" y="67"/>
                    <a:pt x="18" y="67"/>
                  </a:cubicBezTo>
                  <a:cubicBezTo>
                    <a:pt x="18" y="66"/>
                    <a:pt x="18" y="66"/>
                    <a:pt x="18" y="66"/>
                  </a:cubicBezTo>
                  <a:cubicBezTo>
                    <a:pt x="19" y="65"/>
                    <a:pt x="19" y="65"/>
                    <a:pt x="19" y="65"/>
                  </a:cubicBezTo>
                  <a:cubicBezTo>
                    <a:pt x="19" y="65"/>
                    <a:pt x="19" y="65"/>
                    <a:pt x="19" y="65"/>
                  </a:cubicBezTo>
                  <a:cubicBezTo>
                    <a:pt x="19" y="64"/>
                    <a:pt x="19" y="64"/>
                    <a:pt x="19" y="64"/>
                  </a:cubicBezTo>
                  <a:cubicBezTo>
                    <a:pt x="18" y="64"/>
                    <a:pt x="18" y="64"/>
                    <a:pt x="18" y="64"/>
                  </a:cubicBezTo>
                  <a:cubicBezTo>
                    <a:pt x="18" y="64"/>
                    <a:pt x="18" y="64"/>
                    <a:pt x="18" y="64"/>
                  </a:cubicBezTo>
                  <a:cubicBezTo>
                    <a:pt x="17" y="64"/>
                    <a:pt x="17" y="64"/>
                    <a:pt x="17" y="64"/>
                  </a:cubicBezTo>
                  <a:cubicBezTo>
                    <a:pt x="18" y="63"/>
                    <a:pt x="18" y="63"/>
                    <a:pt x="18" y="63"/>
                  </a:cubicBezTo>
                  <a:cubicBezTo>
                    <a:pt x="17" y="63"/>
                    <a:pt x="17" y="63"/>
                    <a:pt x="17" y="63"/>
                  </a:cubicBezTo>
                  <a:cubicBezTo>
                    <a:pt x="16" y="63"/>
                    <a:pt x="16" y="63"/>
                    <a:pt x="16" y="63"/>
                  </a:cubicBezTo>
                  <a:cubicBezTo>
                    <a:pt x="16" y="64"/>
                    <a:pt x="16" y="64"/>
                    <a:pt x="16" y="64"/>
                  </a:cubicBezTo>
                  <a:cubicBezTo>
                    <a:pt x="15" y="64"/>
                    <a:pt x="15" y="64"/>
                    <a:pt x="15" y="64"/>
                  </a:cubicBezTo>
                  <a:cubicBezTo>
                    <a:pt x="13" y="64"/>
                    <a:pt x="13" y="64"/>
                    <a:pt x="13" y="64"/>
                  </a:cubicBezTo>
                  <a:cubicBezTo>
                    <a:pt x="13" y="63"/>
                    <a:pt x="13" y="63"/>
                    <a:pt x="13" y="63"/>
                  </a:cubicBezTo>
                  <a:cubicBezTo>
                    <a:pt x="13" y="63"/>
                    <a:pt x="13" y="63"/>
                    <a:pt x="13" y="63"/>
                  </a:cubicBezTo>
                  <a:cubicBezTo>
                    <a:pt x="13" y="63"/>
                    <a:pt x="13" y="63"/>
                    <a:pt x="13" y="63"/>
                  </a:cubicBezTo>
                  <a:cubicBezTo>
                    <a:pt x="12" y="62"/>
                    <a:pt x="12" y="62"/>
                    <a:pt x="12" y="62"/>
                  </a:cubicBezTo>
                  <a:cubicBezTo>
                    <a:pt x="11" y="62"/>
                    <a:pt x="11" y="62"/>
                    <a:pt x="11" y="62"/>
                  </a:cubicBezTo>
                  <a:cubicBezTo>
                    <a:pt x="11" y="62"/>
                    <a:pt x="11" y="62"/>
                    <a:pt x="11" y="62"/>
                  </a:cubicBezTo>
                  <a:cubicBezTo>
                    <a:pt x="11" y="62"/>
                    <a:pt x="11" y="62"/>
                    <a:pt x="11" y="62"/>
                  </a:cubicBezTo>
                  <a:cubicBezTo>
                    <a:pt x="12" y="63"/>
                    <a:pt x="12" y="63"/>
                    <a:pt x="12" y="63"/>
                  </a:cubicBezTo>
                  <a:cubicBezTo>
                    <a:pt x="12" y="64"/>
                    <a:pt x="12" y="64"/>
                    <a:pt x="12" y="64"/>
                  </a:cubicBezTo>
                  <a:cubicBezTo>
                    <a:pt x="11" y="64"/>
                    <a:pt x="11" y="64"/>
                    <a:pt x="11" y="64"/>
                  </a:cubicBezTo>
                  <a:cubicBezTo>
                    <a:pt x="10" y="64"/>
                    <a:pt x="10" y="64"/>
                    <a:pt x="10" y="64"/>
                  </a:cubicBezTo>
                  <a:cubicBezTo>
                    <a:pt x="9" y="64"/>
                    <a:pt x="9" y="64"/>
                    <a:pt x="9" y="64"/>
                  </a:cubicBezTo>
                  <a:cubicBezTo>
                    <a:pt x="8" y="62"/>
                    <a:pt x="8" y="62"/>
                    <a:pt x="8" y="62"/>
                  </a:cubicBezTo>
                  <a:cubicBezTo>
                    <a:pt x="8" y="62"/>
                    <a:pt x="8" y="62"/>
                    <a:pt x="8" y="62"/>
                  </a:cubicBezTo>
                  <a:cubicBezTo>
                    <a:pt x="9" y="62"/>
                    <a:pt x="9" y="62"/>
                    <a:pt x="9" y="62"/>
                  </a:cubicBezTo>
                  <a:cubicBezTo>
                    <a:pt x="10" y="61"/>
                    <a:pt x="10" y="61"/>
                    <a:pt x="10" y="61"/>
                  </a:cubicBezTo>
                  <a:cubicBezTo>
                    <a:pt x="10" y="61"/>
                    <a:pt x="10" y="61"/>
                    <a:pt x="10" y="61"/>
                  </a:cubicBezTo>
                  <a:cubicBezTo>
                    <a:pt x="10" y="61"/>
                    <a:pt x="10" y="61"/>
                    <a:pt x="10" y="61"/>
                  </a:cubicBezTo>
                  <a:cubicBezTo>
                    <a:pt x="9" y="61"/>
                    <a:pt x="9" y="61"/>
                    <a:pt x="9" y="61"/>
                  </a:cubicBezTo>
                  <a:cubicBezTo>
                    <a:pt x="8" y="62"/>
                    <a:pt x="8" y="62"/>
                    <a:pt x="8" y="62"/>
                  </a:cubicBezTo>
                  <a:cubicBezTo>
                    <a:pt x="7" y="61"/>
                    <a:pt x="7" y="61"/>
                    <a:pt x="7" y="61"/>
                  </a:cubicBezTo>
                  <a:cubicBezTo>
                    <a:pt x="7" y="61"/>
                    <a:pt x="7" y="61"/>
                    <a:pt x="7" y="61"/>
                  </a:cubicBezTo>
                  <a:cubicBezTo>
                    <a:pt x="7" y="60"/>
                    <a:pt x="7" y="60"/>
                    <a:pt x="7" y="60"/>
                  </a:cubicBezTo>
                  <a:cubicBezTo>
                    <a:pt x="8" y="60"/>
                    <a:pt x="8" y="60"/>
                    <a:pt x="8" y="60"/>
                  </a:cubicBezTo>
                  <a:cubicBezTo>
                    <a:pt x="9" y="60"/>
                    <a:pt x="9" y="60"/>
                    <a:pt x="9" y="60"/>
                  </a:cubicBezTo>
                  <a:cubicBezTo>
                    <a:pt x="10" y="59"/>
                    <a:pt x="10" y="59"/>
                    <a:pt x="10" y="59"/>
                  </a:cubicBezTo>
                  <a:cubicBezTo>
                    <a:pt x="9" y="59"/>
                    <a:pt x="9" y="59"/>
                    <a:pt x="9" y="59"/>
                  </a:cubicBezTo>
                  <a:cubicBezTo>
                    <a:pt x="9" y="58"/>
                    <a:pt x="9" y="58"/>
                    <a:pt x="9" y="58"/>
                  </a:cubicBezTo>
                  <a:cubicBezTo>
                    <a:pt x="9" y="59"/>
                    <a:pt x="9" y="59"/>
                    <a:pt x="9" y="59"/>
                  </a:cubicBezTo>
                  <a:cubicBezTo>
                    <a:pt x="8" y="59"/>
                    <a:pt x="8" y="59"/>
                    <a:pt x="8" y="59"/>
                  </a:cubicBezTo>
                  <a:cubicBezTo>
                    <a:pt x="7" y="59"/>
                    <a:pt x="7" y="59"/>
                    <a:pt x="7" y="59"/>
                  </a:cubicBezTo>
                  <a:cubicBezTo>
                    <a:pt x="6" y="60"/>
                    <a:pt x="6" y="60"/>
                    <a:pt x="6" y="60"/>
                  </a:cubicBezTo>
                  <a:cubicBezTo>
                    <a:pt x="6" y="60"/>
                    <a:pt x="6" y="60"/>
                    <a:pt x="6" y="60"/>
                  </a:cubicBezTo>
                  <a:cubicBezTo>
                    <a:pt x="5" y="59"/>
                    <a:pt x="5" y="59"/>
                    <a:pt x="5" y="59"/>
                  </a:cubicBezTo>
                  <a:cubicBezTo>
                    <a:pt x="6" y="59"/>
                    <a:pt x="6" y="59"/>
                    <a:pt x="6" y="59"/>
                  </a:cubicBezTo>
                  <a:cubicBezTo>
                    <a:pt x="6" y="58"/>
                    <a:pt x="6" y="58"/>
                    <a:pt x="6" y="58"/>
                  </a:cubicBezTo>
                  <a:cubicBezTo>
                    <a:pt x="6" y="58"/>
                    <a:pt x="6" y="58"/>
                    <a:pt x="6" y="58"/>
                  </a:cubicBezTo>
                  <a:cubicBezTo>
                    <a:pt x="6" y="58"/>
                    <a:pt x="6" y="58"/>
                    <a:pt x="6" y="58"/>
                  </a:cubicBezTo>
                  <a:cubicBezTo>
                    <a:pt x="6" y="57"/>
                    <a:pt x="6" y="57"/>
                    <a:pt x="6" y="57"/>
                  </a:cubicBezTo>
                  <a:cubicBezTo>
                    <a:pt x="5" y="57"/>
                    <a:pt x="5" y="57"/>
                    <a:pt x="5" y="57"/>
                  </a:cubicBezTo>
                  <a:cubicBezTo>
                    <a:pt x="5" y="57"/>
                    <a:pt x="5" y="57"/>
                    <a:pt x="5" y="57"/>
                  </a:cubicBezTo>
                  <a:cubicBezTo>
                    <a:pt x="4" y="55"/>
                    <a:pt x="4" y="55"/>
                    <a:pt x="4" y="55"/>
                  </a:cubicBezTo>
                  <a:cubicBezTo>
                    <a:pt x="3" y="55"/>
                    <a:pt x="3" y="55"/>
                    <a:pt x="3" y="55"/>
                  </a:cubicBezTo>
                  <a:cubicBezTo>
                    <a:pt x="3" y="55"/>
                    <a:pt x="3" y="55"/>
                    <a:pt x="3" y="55"/>
                  </a:cubicBezTo>
                  <a:cubicBezTo>
                    <a:pt x="2" y="54"/>
                    <a:pt x="2" y="54"/>
                    <a:pt x="2" y="54"/>
                  </a:cubicBezTo>
                  <a:cubicBezTo>
                    <a:pt x="3" y="54"/>
                    <a:pt x="3" y="54"/>
                    <a:pt x="3" y="54"/>
                  </a:cubicBezTo>
                  <a:cubicBezTo>
                    <a:pt x="4" y="54"/>
                    <a:pt x="4" y="54"/>
                    <a:pt x="4" y="54"/>
                  </a:cubicBezTo>
                  <a:cubicBezTo>
                    <a:pt x="4" y="53"/>
                    <a:pt x="4" y="53"/>
                    <a:pt x="4" y="53"/>
                  </a:cubicBezTo>
                  <a:cubicBezTo>
                    <a:pt x="4" y="53"/>
                    <a:pt x="4" y="53"/>
                    <a:pt x="4" y="53"/>
                  </a:cubicBezTo>
                  <a:cubicBezTo>
                    <a:pt x="5" y="53"/>
                    <a:pt x="5" y="53"/>
                    <a:pt x="5" y="53"/>
                  </a:cubicBezTo>
                  <a:cubicBezTo>
                    <a:pt x="5" y="53"/>
                    <a:pt x="5" y="53"/>
                    <a:pt x="5" y="53"/>
                  </a:cubicBezTo>
                  <a:cubicBezTo>
                    <a:pt x="5" y="53"/>
                    <a:pt x="5" y="53"/>
                    <a:pt x="5" y="53"/>
                  </a:cubicBezTo>
                  <a:cubicBezTo>
                    <a:pt x="4" y="52"/>
                    <a:pt x="4" y="52"/>
                    <a:pt x="4" y="52"/>
                  </a:cubicBezTo>
                  <a:cubicBezTo>
                    <a:pt x="4" y="52"/>
                    <a:pt x="4" y="52"/>
                    <a:pt x="4" y="52"/>
                  </a:cubicBezTo>
                  <a:cubicBezTo>
                    <a:pt x="3" y="52"/>
                    <a:pt x="3" y="52"/>
                    <a:pt x="3" y="52"/>
                  </a:cubicBezTo>
                  <a:cubicBezTo>
                    <a:pt x="4" y="52"/>
                    <a:pt x="4" y="52"/>
                    <a:pt x="4" y="52"/>
                  </a:cubicBezTo>
                  <a:cubicBezTo>
                    <a:pt x="4" y="52"/>
                    <a:pt x="4" y="52"/>
                    <a:pt x="4" y="52"/>
                  </a:cubicBezTo>
                  <a:cubicBezTo>
                    <a:pt x="6" y="51"/>
                    <a:pt x="6" y="51"/>
                    <a:pt x="6" y="51"/>
                  </a:cubicBezTo>
                  <a:cubicBezTo>
                    <a:pt x="6" y="51"/>
                    <a:pt x="6" y="51"/>
                    <a:pt x="6" y="51"/>
                  </a:cubicBezTo>
                  <a:cubicBezTo>
                    <a:pt x="6" y="50"/>
                    <a:pt x="6" y="50"/>
                    <a:pt x="6" y="50"/>
                  </a:cubicBezTo>
                  <a:cubicBezTo>
                    <a:pt x="7" y="50"/>
                    <a:pt x="7" y="50"/>
                    <a:pt x="7" y="50"/>
                  </a:cubicBezTo>
                  <a:cubicBezTo>
                    <a:pt x="7" y="50"/>
                    <a:pt x="7" y="50"/>
                    <a:pt x="7" y="50"/>
                  </a:cubicBezTo>
                  <a:cubicBezTo>
                    <a:pt x="8" y="50"/>
                    <a:pt x="8" y="50"/>
                    <a:pt x="8" y="50"/>
                  </a:cubicBezTo>
                  <a:cubicBezTo>
                    <a:pt x="8" y="50"/>
                    <a:pt x="8" y="50"/>
                    <a:pt x="8" y="50"/>
                  </a:cubicBezTo>
                  <a:cubicBezTo>
                    <a:pt x="9" y="50"/>
                    <a:pt x="9" y="50"/>
                    <a:pt x="9" y="50"/>
                  </a:cubicBezTo>
                  <a:cubicBezTo>
                    <a:pt x="9" y="50"/>
                    <a:pt x="9" y="50"/>
                    <a:pt x="9" y="50"/>
                  </a:cubicBezTo>
                  <a:cubicBezTo>
                    <a:pt x="10" y="50"/>
                    <a:pt x="10" y="50"/>
                    <a:pt x="10" y="50"/>
                  </a:cubicBezTo>
                  <a:cubicBezTo>
                    <a:pt x="10" y="50"/>
                    <a:pt x="10" y="50"/>
                    <a:pt x="10" y="50"/>
                  </a:cubicBezTo>
                  <a:cubicBezTo>
                    <a:pt x="10" y="50"/>
                    <a:pt x="10" y="50"/>
                    <a:pt x="10" y="50"/>
                  </a:cubicBezTo>
                  <a:cubicBezTo>
                    <a:pt x="11" y="50"/>
                    <a:pt x="11" y="50"/>
                    <a:pt x="11" y="50"/>
                  </a:cubicBezTo>
                  <a:cubicBezTo>
                    <a:pt x="11" y="50"/>
                    <a:pt x="11" y="50"/>
                    <a:pt x="11" y="50"/>
                  </a:cubicBezTo>
                  <a:cubicBezTo>
                    <a:pt x="11" y="50"/>
                    <a:pt x="11" y="50"/>
                    <a:pt x="11" y="50"/>
                  </a:cubicBezTo>
                  <a:cubicBezTo>
                    <a:pt x="12" y="49"/>
                    <a:pt x="12" y="49"/>
                    <a:pt x="12" y="49"/>
                  </a:cubicBezTo>
                  <a:cubicBezTo>
                    <a:pt x="13" y="49"/>
                    <a:pt x="13" y="49"/>
                    <a:pt x="13" y="49"/>
                  </a:cubicBezTo>
                  <a:cubicBezTo>
                    <a:pt x="13" y="49"/>
                    <a:pt x="13" y="49"/>
                    <a:pt x="13" y="49"/>
                  </a:cubicBezTo>
                  <a:cubicBezTo>
                    <a:pt x="13" y="49"/>
                    <a:pt x="13" y="49"/>
                    <a:pt x="13" y="49"/>
                  </a:cubicBezTo>
                  <a:cubicBezTo>
                    <a:pt x="14" y="49"/>
                    <a:pt x="14" y="49"/>
                    <a:pt x="14" y="49"/>
                  </a:cubicBezTo>
                  <a:cubicBezTo>
                    <a:pt x="14" y="49"/>
                    <a:pt x="14" y="49"/>
                    <a:pt x="14" y="49"/>
                  </a:cubicBezTo>
                  <a:cubicBezTo>
                    <a:pt x="18" y="48"/>
                    <a:pt x="18" y="48"/>
                    <a:pt x="18" y="48"/>
                  </a:cubicBezTo>
                  <a:cubicBezTo>
                    <a:pt x="18" y="48"/>
                    <a:pt x="18" y="48"/>
                    <a:pt x="18" y="48"/>
                  </a:cubicBezTo>
                  <a:cubicBezTo>
                    <a:pt x="19" y="49"/>
                    <a:pt x="19" y="49"/>
                    <a:pt x="19" y="49"/>
                  </a:cubicBezTo>
                  <a:cubicBezTo>
                    <a:pt x="19" y="48"/>
                    <a:pt x="19" y="48"/>
                    <a:pt x="19" y="48"/>
                  </a:cubicBezTo>
                  <a:cubicBezTo>
                    <a:pt x="18" y="48"/>
                    <a:pt x="18" y="48"/>
                    <a:pt x="18" y="48"/>
                  </a:cubicBezTo>
                  <a:cubicBezTo>
                    <a:pt x="19" y="47"/>
                    <a:pt x="19" y="47"/>
                    <a:pt x="19" y="47"/>
                  </a:cubicBezTo>
                  <a:cubicBezTo>
                    <a:pt x="20" y="47"/>
                    <a:pt x="20" y="47"/>
                    <a:pt x="20" y="47"/>
                  </a:cubicBezTo>
                  <a:cubicBezTo>
                    <a:pt x="21" y="47"/>
                    <a:pt x="21" y="47"/>
                    <a:pt x="21" y="47"/>
                  </a:cubicBezTo>
                  <a:cubicBezTo>
                    <a:pt x="22" y="47"/>
                    <a:pt x="22" y="47"/>
                    <a:pt x="22" y="47"/>
                  </a:cubicBezTo>
                  <a:cubicBezTo>
                    <a:pt x="23" y="47"/>
                    <a:pt x="23" y="47"/>
                    <a:pt x="23" y="47"/>
                  </a:cubicBezTo>
                  <a:cubicBezTo>
                    <a:pt x="23" y="47"/>
                    <a:pt x="23" y="47"/>
                    <a:pt x="23" y="47"/>
                  </a:cubicBezTo>
                  <a:cubicBezTo>
                    <a:pt x="24" y="47"/>
                    <a:pt x="24" y="47"/>
                    <a:pt x="24" y="47"/>
                  </a:cubicBezTo>
                  <a:cubicBezTo>
                    <a:pt x="25" y="47"/>
                    <a:pt x="25" y="47"/>
                    <a:pt x="25" y="47"/>
                  </a:cubicBezTo>
                  <a:cubicBezTo>
                    <a:pt x="26" y="47"/>
                    <a:pt x="26" y="47"/>
                    <a:pt x="26" y="47"/>
                  </a:cubicBezTo>
                  <a:cubicBezTo>
                    <a:pt x="27" y="47"/>
                    <a:pt x="27" y="47"/>
                    <a:pt x="27" y="47"/>
                  </a:cubicBezTo>
                  <a:cubicBezTo>
                    <a:pt x="27" y="47"/>
                    <a:pt x="27" y="47"/>
                    <a:pt x="27" y="47"/>
                  </a:cubicBezTo>
                  <a:cubicBezTo>
                    <a:pt x="28" y="48"/>
                    <a:pt x="28" y="48"/>
                    <a:pt x="28" y="48"/>
                  </a:cubicBezTo>
                  <a:cubicBezTo>
                    <a:pt x="29" y="48"/>
                    <a:pt x="29" y="48"/>
                    <a:pt x="29" y="48"/>
                  </a:cubicBezTo>
                  <a:cubicBezTo>
                    <a:pt x="29" y="48"/>
                    <a:pt x="29" y="48"/>
                    <a:pt x="29" y="48"/>
                  </a:cubicBezTo>
                  <a:cubicBezTo>
                    <a:pt x="30" y="48"/>
                    <a:pt x="30" y="48"/>
                    <a:pt x="30" y="48"/>
                  </a:cubicBezTo>
                  <a:cubicBezTo>
                    <a:pt x="30" y="48"/>
                    <a:pt x="30" y="48"/>
                    <a:pt x="30" y="48"/>
                  </a:cubicBezTo>
                  <a:cubicBezTo>
                    <a:pt x="31" y="47"/>
                    <a:pt x="31" y="47"/>
                    <a:pt x="31" y="47"/>
                  </a:cubicBezTo>
                  <a:cubicBezTo>
                    <a:pt x="31" y="46"/>
                    <a:pt x="31" y="46"/>
                    <a:pt x="31" y="46"/>
                  </a:cubicBezTo>
                  <a:cubicBezTo>
                    <a:pt x="32" y="45"/>
                    <a:pt x="32" y="45"/>
                    <a:pt x="32" y="45"/>
                  </a:cubicBezTo>
                  <a:cubicBezTo>
                    <a:pt x="33" y="45"/>
                    <a:pt x="33" y="45"/>
                    <a:pt x="33" y="45"/>
                  </a:cubicBezTo>
                  <a:cubicBezTo>
                    <a:pt x="33" y="44"/>
                    <a:pt x="33" y="44"/>
                    <a:pt x="33" y="44"/>
                  </a:cubicBezTo>
                  <a:cubicBezTo>
                    <a:pt x="34" y="43"/>
                    <a:pt x="34" y="43"/>
                    <a:pt x="34" y="43"/>
                  </a:cubicBezTo>
                  <a:cubicBezTo>
                    <a:pt x="35" y="43"/>
                    <a:pt x="35" y="43"/>
                    <a:pt x="35" y="43"/>
                  </a:cubicBezTo>
                  <a:cubicBezTo>
                    <a:pt x="35" y="42"/>
                    <a:pt x="35" y="42"/>
                    <a:pt x="35" y="42"/>
                  </a:cubicBezTo>
                  <a:cubicBezTo>
                    <a:pt x="34" y="42"/>
                    <a:pt x="34" y="42"/>
                    <a:pt x="34" y="42"/>
                  </a:cubicBezTo>
                  <a:cubicBezTo>
                    <a:pt x="34" y="41"/>
                    <a:pt x="34" y="41"/>
                    <a:pt x="34" y="41"/>
                  </a:cubicBezTo>
                  <a:cubicBezTo>
                    <a:pt x="35" y="41"/>
                    <a:pt x="35" y="41"/>
                    <a:pt x="35" y="41"/>
                  </a:cubicBezTo>
                  <a:cubicBezTo>
                    <a:pt x="36" y="40"/>
                    <a:pt x="36" y="40"/>
                    <a:pt x="36" y="40"/>
                  </a:cubicBezTo>
                  <a:cubicBezTo>
                    <a:pt x="37" y="41"/>
                    <a:pt x="37" y="41"/>
                    <a:pt x="37" y="41"/>
                  </a:cubicBezTo>
                  <a:cubicBezTo>
                    <a:pt x="38" y="40"/>
                    <a:pt x="38" y="40"/>
                    <a:pt x="38" y="40"/>
                  </a:cubicBezTo>
                  <a:cubicBezTo>
                    <a:pt x="38" y="39"/>
                    <a:pt x="38" y="39"/>
                    <a:pt x="38" y="39"/>
                  </a:cubicBezTo>
                  <a:cubicBezTo>
                    <a:pt x="38" y="39"/>
                    <a:pt x="38" y="39"/>
                    <a:pt x="38" y="39"/>
                  </a:cubicBezTo>
                  <a:cubicBezTo>
                    <a:pt x="37" y="39"/>
                    <a:pt x="37" y="39"/>
                    <a:pt x="37" y="39"/>
                  </a:cubicBezTo>
                  <a:cubicBezTo>
                    <a:pt x="36" y="39"/>
                    <a:pt x="36" y="39"/>
                    <a:pt x="36" y="39"/>
                  </a:cubicBezTo>
                  <a:cubicBezTo>
                    <a:pt x="36" y="38"/>
                    <a:pt x="36" y="38"/>
                    <a:pt x="36" y="38"/>
                  </a:cubicBezTo>
                  <a:cubicBezTo>
                    <a:pt x="36" y="38"/>
                    <a:pt x="36" y="38"/>
                    <a:pt x="36" y="38"/>
                  </a:cubicBezTo>
                  <a:cubicBezTo>
                    <a:pt x="37" y="38"/>
                    <a:pt x="37" y="38"/>
                    <a:pt x="37" y="38"/>
                  </a:cubicBezTo>
                  <a:cubicBezTo>
                    <a:pt x="38" y="38"/>
                    <a:pt x="38" y="38"/>
                    <a:pt x="38" y="38"/>
                  </a:cubicBezTo>
                  <a:cubicBezTo>
                    <a:pt x="39" y="37"/>
                    <a:pt x="39" y="37"/>
                    <a:pt x="39" y="37"/>
                  </a:cubicBezTo>
                  <a:cubicBezTo>
                    <a:pt x="40" y="37"/>
                    <a:pt x="40" y="37"/>
                    <a:pt x="40" y="37"/>
                  </a:cubicBezTo>
                  <a:cubicBezTo>
                    <a:pt x="40" y="37"/>
                    <a:pt x="40" y="37"/>
                    <a:pt x="40" y="37"/>
                  </a:cubicBezTo>
                  <a:cubicBezTo>
                    <a:pt x="40" y="36"/>
                    <a:pt x="40" y="36"/>
                    <a:pt x="40" y="36"/>
                  </a:cubicBezTo>
                  <a:cubicBezTo>
                    <a:pt x="40" y="36"/>
                    <a:pt x="40" y="36"/>
                    <a:pt x="40" y="36"/>
                  </a:cubicBezTo>
                  <a:cubicBezTo>
                    <a:pt x="40" y="36"/>
                    <a:pt x="40" y="36"/>
                    <a:pt x="40" y="36"/>
                  </a:cubicBezTo>
                  <a:cubicBezTo>
                    <a:pt x="39" y="36"/>
                    <a:pt x="39" y="36"/>
                    <a:pt x="39" y="36"/>
                  </a:cubicBezTo>
                  <a:cubicBezTo>
                    <a:pt x="39" y="37"/>
                    <a:pt x="39" y="37"/>
                    <a:pt x="39" y="37"/>
                  </a:cubicBezTo>
                  <a:cubicBezTo>
                    <a:pt x="39" y="37"/>
                    <a:pt x="39" y="37"/>
                    <a:pt x="39" y="37"/>
                  </a:cubicBezTo>
                  <a:cubicBezTo>
                    <a:pt x="37" y="37"/>
                    <a:pt x="37" y="37"/>
                    <a:pt x="37" y="37"/>
                  </a:cubicBezTo>
                  <a:cubicBezTo>
                    <a:pt x="36" y="37"/>
                    <a:pt x="36" y="37"/>
                    <a:pt x="36" y="37"/>
                  </a:cubicBezTo>
                  <a:cubicBezTo>
                    <a:pt x="36" y="37"/>
                    <a:pt x="36" y="37"/>
                    <a:pt x="36" y="37"/>
                  </a:cubicBezTo>
                  <a:cubicBezTo>
                    <a:pt x="35" y="38"/>
                    <a:pt x="35" y="38"/>
                    <a:pt x="35" y="38"/>
                  </a:cubicBezTo>
                  <a:cubicBezTo>
                    <a:pt x="35" y="38"/>
                    <a:pt x="35" y="38"/>
                    <a:pt x="35" y="38"/>
                  </a:cubicBezTo>
                  <a:cubicBezTo>
                    <a:pt x="34" y="37"/>
                    <a:pt x="34" y="37"/>
                    <a:pt x="34" y="37"/>
                  </a:cubicBezTo>
                  <a:cubicBezTo>
                    <a:pt x="33" y="37"/>
                    <a:pt x="33" y="37"/>
                    <a:pt x="33" y="37"/>
                  </a:cubicBezTo>
                  <a:cubicBezTo>
                    <a:pt x="33" y="37"/>
                    <a:pt x="33" y="37"/>
                    <a:pt x="33" y="37"/>
                  </a:cubicBezTo>
                  <a:cubicBezTo>
                    <a:pt x="33" y="37"/>
                    <a:pt x="33" y="37"/>
                    <a:pt x="33" y="37"/>
                  </a:cubicBezTo>
                  <a:cubicBezTo>
                    <a:pt x="32" y="37"/>
                    <a:pt x="32" y="37"/>
                    <a:pt x="32" y="37"/>
                  </a:cubicBezTo>
                  <a:cubicBezTo>
                    <a:pt x="32" y="37"/>
                    <a:pt x="32" y="37"/>
                    <a:pt x="32" y="37"/>
                  </a:cubicBezTo>
                  <a:cubicBezTo>
                    <a:pt x="31" y="37"/>
                    <a:pt x="31" y="37"/>
                    <a:pt x="31" y="37"/>
                  </a:cubicBezTo>
                  <a:cubicBezTo>
                    <a:pt x="31" y="37"/>
                    <a:pt x="31" y="37"/>
                    <a:pt x="31" y="37"/>
                  </a:cubicBezTo>
                  <a:cubicBezTo>
                    <a:pt x="31" y="36"/>
                    <a:pt x="31" y="36"/>
                    <a:pt x="31" y="36"/>
                  </a:cubicBezTo>
                  <a:cubicBezTo>
                    <a:pt x="31" y="36"/>
                    <a:pt x="31" y="36"/>
                    <a:pt x="31" y="36"/>
                  </a:cubicBezTo>
                  <a:cubicBezTo>
                    <a:pt x="31" y="36"/>
                    <a:pt x="31" y="36"/>
                    <a:pt x="31" y="36"/>
                  </a:cubicBezTo>
                  <a:cubicBezTo>
                    <a:pt x="30" y="35"/>
                    <a:pt x="30" y="35"/>
                    <a:pt x="30" y="35"/>
                  </a:cubicBezTo>
                  <a:cubicBezTo>
                    <a:pt x="31" y="35"/>
                    <a:pt x="31" y="35"/>
                    <a:pt x="31" y="35"/>
                  </a:cubicBezTo>
                  <a:cubicBezTo>
                    <a:pt x="31" y="34"/>
                    <a:pt x="31" y="34"/>
                    <a:pt x="31" y="34"/>
                  </a:cubicBezTo>
                  <a:cubicBezTo>
                    <a:pt x="32" y="34"/>
                    <a:pt x="32" y="34"/>
                    <a:pt x="32" y="34"/>
                  </a:cubicBezTo>
                  <a:cubicBezTo>
                    <a:pt x="32" y="33"/>
                    <a:pt x="32" y="33"/>
                    <a:pt x="32" y="33"/>
                  </a:cubicBezTo>
                  <a:cubicBezTo>
                    <a:pt x="32" y="33"/>
                    <a:pt x="32" y="33"/>
                    <a:pt x="32" y="33"/>
                  </a:cubicBezTo>
                  <a:cubicBezTo>
                    <a:pt x="33" y="33"/>
                    <a:pt x="33" y="33"/>
                    <a:pt x="33" y="33"/>
                  </a:cubicBezTo>
                  <a:cubicBezTo>
                    <a:pt x="32" y="33"/>
                    <a:pt x="32" y="33"/>
                    <a:pt x="32" y="33"/>
                  </a:cubicBezTo>
                  <a:cubicBezTo>
                    <a:pt x="32" y="32"/>
                    <a:pt x="32" y="32"/>
                    <a:pt x="32" y="32"/>
                  </a:cubicBezTo>
                  <a:cubicBezTo>
                    <a:pt x="32" y="32"/>
                    <a:pt x="32" y="32"/>
                    <a:pt x="32" y="32"/>
                  </a:cubicBezTo>
                  <a:cubicBezTo>
                    <a:pt x="33" y="32"/>
                    <a:pt x="33" y="32"/>
                    <a:pt x="33" y="32"/>
                  </a:cubicBezTo>
                  <a:cubicBezTo>
                    <a:pt x="34" y="31"/>
                    <a:pt x="34" y="31"/>
                    <a:pt x="34" y="31"/>
                  </a:cubicBezTo>
                  <a:cubicBezTo>
                    <a:pt x="34" y="31"/>
                    <a:pt x="34" y="31"/>
                    <a:pt x="34" y="31"/>
                  </a:cubicBezTo>
                  <a:cubicBezTo>
                    <a:pt x="34" y="30"/>
                    <a:pt x="34" y="30"/>
                    <a:pt x="34" y="30"/>
                  </a:cubicBezTo>
                  <a:cubicBezTo>
                    <a:pt x="36" y="30"/>
                    <a:pt x="36" y="30"/>
                    <a:pt x="36" y="30"/>
                  </a:cubicBezTo>
                  <a:cubicBezTo>
                    <a:pt x="36" y="30"/>
                    <a:pt x="36" y="30"/>
                    <a:pt x="36" y="30"/>
                  </a:cubicBezTo>
                  <a:cubicBezTo>
                    <a:pt x="37" y="29"/>
                    <a:pt x="37" y="29"/>
                    <a:pt x="37" y="29"/>
                  </a:cubicBezTo>
                  <a:cubicBezTo>
                    <a:pt x="38" y="29"/>
                    <a:pt x="38" y="29"/>
                    <a:pt x="38" y="29"/>
                  </a:cubicBezTo>
                  <a:cubicBezTo>
                    <a:pt x="39" y="29"/>
                    <a:pt x="39" y="29"/>
                    <a:pt x="39" y="29"/>
                  </a:cubicBezTo>
                  <a:cubicBezTo>
                    <a:pt x="39" y="29"/>
                    <a:pt x="39" y="29"/>
                    <a:pt x="39" y="29"/>
                  </a:cubicBezTo>
                  <a:cubicBezTo>
                    <a:pt x="38" y="29"/>
                    <a:pt x="38" y="29"/>
                    <a:pt x="38" y="29"/>
                  </a:cubicBezTo>
                  <a:cubicBezTo>
                    <a:pt x="38" y="28"/>
                    <a:pt x="38" y="28"/>
                    <a:pt x="38" y="28"/>
                  </a:cubicBezTo>
                  <a:cubicBezTo>
                    <a:pt x="39" y="28"/>
                    <a:pt x="39" y="28"/>
                    <a:pt x="39" y="28"/>
                  </a:cubicBezTo>
                  <a:cubicBezTo>
                    <a:pt x="39" y="28"/>
                    <a:pt x="39" y="28"/>
                    <a:pt x="39" y="28"/>
                  </a:cubicBezTo>
                  <a:cubicBezTo>
                    <a:pt x="39" y="29"/>
                    <a:pt x="39" y="29"/>
                    <a:pt x="39" y="29"/>
                  </a:cubicBezTo>
                  <a:cubicBezTo>
                    <a:pt x="40" y="28"/>
                    <a:pt x="40" y="28"/>
                    <a:pt x="40" y="28"/>
                  </a:cubicBezTo>
                  <a:cubicBezTo>
                    <a:pt x="41" y="27"/>
                    <a:pt x="41" y="27"/>
                    <a:pt x="41" y="27"/>
                  </a:cubicBezTo>
                  <a:cubicBezTo>
                    <a:pt x="41" y="27"/>
                    <a:pt x="41" y="27"/>
                    <a:pt x="41" y="27"/>
                  </a:cubicBezTo>
                  <a:cubicBezTo>
                    <a:pt x="41" y="26"/>
                    <a:pt x="41" y="26"/>
                    <a:pt x="41" y="26"/>
                  </a:cubicBezTo>
                  <a:cubicBezTo>
                    <a:pt x="42" y="26"/>
                    <a:pt x="42" y="26"/>
                    <a:pt x="42" y="26"/>
                  </a:cubicBezTo>
                  <a:cubicBezTo>
                    <a:pt x="43" y="26"/>
                    <a:pt x="43" y="26"/>
                    <a:pt x="43" y="26"/>
                  </a:cubicBezTo>
                  <a:cubicBezTo>
                    <a:pt x="43" y="25"/>
                    <a:pt x="43" y="25"/>
                    <a:pt x="43" y="25"/>
                  </a:cubicBezTo>
                  <a:cubicBezTo>
                    <a:pt x="44" y="25"/>
                    <a:pt x="44" y="25"/>
                    <a:pt x="44" y="25"/>
                  </a:cubicBezTo>
                  <a:cubicBezTo>
                    <a:pt x="44" y="25"/>
                    <a:pt x="44" y="25"/>
                    <a:pt x="44" y="25"/>
                  </a:cubicBezTo>
                  <a:cubicBezTo>
                    <a:pt x="44" y="25"/>
                    <a:pt x="44" y="25"/>
                    <a:pt x="44" y="25"/>
                  </a:cubicBezTo>
                  <a:cubicBezTo>
                    <a:pt x="45" y="26"/>
                    <a:pt x="45" y="26"/>
                    <a:pt x="45" y="26"/>
                  </a:cubicBezTo>
                  <a:cubicBezTo>
                    <a:pt x="45" y="27"/>
                    <a:pt x="45" y="27"/>
                    <a:pt x="45" y="27"/>
                  </a:cubicBezTo>
                  <a:cubicBezTo>
                    <a:pt x="45" y="28"/>
                    <a:pt x="45" y="28"/>
                    <a:pt x="45" y="28"/>
                  </a:cubicBezTo>
                  <a:cubicBezTo>
                    <a:pt x="45" y="29"/>
                    <a:pt x="45" y="29"/>
                    <a:pt x="45" y="29"/>
                  </a:cubicBezTo>
                  <a:cubicBezTo>
                    <a:pt x="45" y="30"/>
                    <a:pt x="45" y="30"/>
                    <a:pt x="45" y="30"/>
                  </a:cubicBezTo>
                  <a:cubicBezTo>
                    <a:pt x="45" y="30"/>
                    <a:pt x="45" y="30"/>
                    <a:pt x="45" y="30"/>
                  </a:cubicBezTo>
                  <a:cubicBezTo>
                    <a:pt x="45" y="30"/>
                    <a:pt x="45" y="30"/>
                    <a:pt x="45" y="30"/>
                  </a:cubicBezTo>
                  <a:cubicBezTo>
                    <a:pt x="46" y="29"/>
                    <a:pt x="46" y="29"/>
                    <a:pt x="46" y="29"/>
                  </a:cubicBezTo>
                  <a:cubicBezTo>
                    <a:pt x="45" y="27"/>
                    <a:pt x="45" y="27"/>
                    <a:pt x="45" y="27"/>
                  </a:cubicBezTo>
                  <a:cubicBezTo>
                    <a:pt x="45" y="27"/>
                    <a:pt x="45" y="27"/>
                    <a:pt x="45" y="27"/>
                  </a:cubicBezTo>
                  <a:cubicBezTo>
                    <a:pt x="45" y="26"/>
                    <a:pt x="45" y="26"/>
                    <a:pt x="45" y="26"/>
                  </a:cubicBezTo>
                  <a:cubicBezTo>
                    <a:pt x="45" y="25"/>
                    <a:pt x="45" y="25"/>
                    <a:pt x="45" y="25"/>
                  </a:cubicBezTo>
                  <a:cubicBezTo>
                    <a:pt x="46" y="25"/>
                    <a:pt x="46" y="25"/>
                    <a:pt x="46" y="25"/>
                  </a:cubicBezTo>
                  <a:cubicBezTo>
                    <a:pt x="46" y="25"/>
                    <a:pt x="46" y="25"/>
                    <a:pt x="46" y="25"/>
                  </a:cubicBezTo>
                  <a:cubicBezTo>
                    <a:pt x="46" y="24"/>
                    <a:pt x="46" y="24"/>
                    <a:pt x="46" y="24"/>
                  </a:cubicBezTo>
                  <a:cubicBezTo>
                    <a:pt x="47" y="24"/>
                    <a:pt x="47" y="24"/>
                    <a:pt x="47" y="24"/>
                  </a:cubicBezTo>
                  <a:cubicBezTo>
                    <a:pt x="47" y="24"/>
                    <a:pt x="47" y="24"/>
                    <a:pt x="47" y="24"/>
                  </a:cubicBezTo>
                  <a:cubicBezTo>
                    <a:pt x="47" y="25"/>
                    <a:pt x="47" y="25"/>
                    <a:pt x="47" y="25"/>
                  </a:cubicBezTo>
                  <a:cubicBezTo>
                    <a:pt x="48" y="25"/>
                    <a:pt x="48" y="25"/>
                    <a:pt x="48" y="25"/>
                  </a:cubicBezTo>
                  <a:cubicBezTo>
                    <a:pt x="48" y="25"/>
                    <a:pt x="48" y="25"/>
                    <a:pt x="48" y="25"/>
                  </a:cubicBezTo>
                  <a:cubicBezTo>
                    <a:pt x="48" y="25"/>
                    <a:pt x="48" y="25"/>
                    <a:pt x="48" y="25"/>
                  </a:cubicBezTo>
                  <a:cubicBezTo>
                    <a:pt x="48" y="26"/>
                    <a:pt x="48" y="26"/>
                    <a:pt x="48" y="26"/>
                  </a:cubicBezTo>
                  <a:cubicBezTo>
                    <a:pt x="48" y="26"/>
                    <a:pt x="48" y="26"/>
                    <a:pt x="48" y="26"/>
                  </a:cubicBezTo>
                  <a:cubicBezTo>
                    <a:pt x="49" y="27"/>
                    <a:pt x="49" y="27"/>
                    <a:pt x="49" y="27"/>
                  </a:cubicBezTo>
                  <a:cubicBezTo>
                    <a:pt x="50" y="26"/>
                    <a:pt x="50" y="26"/>
                    <a:pt x="50" y="26"/>
                  </a:cubicBezTo>
                  <a:cubicBezTo>
                    <a:pt x="51" y="26"/>
                    <a:pt x="51" y="26"/>
                    <a:pt x="51" y="26"/>
                  </a:cubicBezTo>
                  <a:cubicBezTo>
                    <a:pt x="51" y="26"/>
                    <a:pt x="51" y="26"/>
                    <a:pt x="51" y="26"/>
                  </a:cubicBezTo>
                  <a:cubicBezTo>
                    <a:pt x="51" y="26"/>
                    <a:pt x="51" y="26"/>
                    <a:pt x="51" y="26"/>
                  </a:cubicBezTo>
                  <a:cubicBezTo>
                    <a:pt x="51" y="25"/>
                    <a:pt x="51" y="25"/>
                    <a:pt x="51" y="25"/>
                  </a:cubicBezTo>
                  <a:cubicBezTo>
                    <a:pt x="51" y="25"/>
                    <a:pt x="51" y="25"/>
                    <a:pt x="51" y="25"/>
                  </a:cubicBezTo>
                  <a:cubicBezTo>
                    <a:pt x="52" y="25"/>
                    <a:pt x="52" y="25"/>
                    <a:pt x="52" y="25"/>
                  </a:cubicBezTo>
                  <a:cubicBezTo>
                    <a:pt x="52" y="24"/>
                    <a:pt x="52" y="24"/>
                    <a:pt x="52" y="24"/>
                  </a:cubicBezTo>
                  <a:cubicBezTo>
                    <a:pt x="52" y="24"/>
                    <a:pt x="52" y="24"/>
                    <a:pt x="52" y="24"/>
                  </a:cubicBezTo>
                  <a:cubicBezTo>
                    <a:pt x="53" y="24"/>
                    <a:pt x="53" y="24"/>
                    <a:pt x="53" y="24"/>
                  </a:cubicBezTo>
                  <a:cubicBezTo>
                    <a:pt x="54" y="23"/>
                    <a:pt x="54" y="23"/>
                    <a:pt x="54" y="23"/>
                  </a:cubicBezTo>
                  <a:cubicBezTo>
                    <a:pt x="55" y="22"/>
                    <a:pt x="55" y="22"/>
                    <a:pt x="55" y="22"/>
                  </a:cubicBezTo>
                  <a:cubicBezTo>
                    <a:pt x="55" y="21"/>
                    <a:pt x="55" y="21"/>
                    <a:pt x="55" y="21"/>
                  </a:cubicBezTo>
                  <a:cubicBezTo>
                    <a:pt x="54" y="21"/>
                    <a:pt x="54" y="21"/>
                    <a:pt x="54" y="21"/>
                  </a:cubicBezTo>
                  <a:cubicBezTo>
                    <a:pt x="54" y="21"/>
                    <a:pt x="54" y="21"/>
                    <a:pt x="54" y="21"/>
                  </a:cubicBezTo>
                  <a:cubicBezTo>
                    <a:pt x="54" y="21"/>
                    <a:pt x="54" y="21"/>
                    <a:pt x="54" y="21"/>
                  </a:cubicBezTo>
                  <a:cubicBezTo>
                    <a:pt x="54" y="20"/>
                    <a:pt x="54" y="20"/>
                    <a:pt x="54" y="20"/>
                  </a:cubicBezTo>
                  <a:cubicBezTo>
                    <a:pt x="55" y="20"/>
                    <a:pt x="55" y="20"/>
                    <a:pt x="55" y="20"/>
                  </a:cubicBezTo>
                  <a:cubicBezTo>
                    <a:pt x="55" y="19"/>
                    <a:pt x="55" y="19"/>
                    <a:pt x="55" y="19"/>
                  </a:cubicBezTo>
                  <a:cubicBezTo>
                    <a:pt x="55" y="18"/>
                    <a:pt x="55" y="18"/>
                    <a:pt x="55" y="18"/>
                  </a:cubicBezTo>
                  <a:cubicBezTo>
                    <a:pt x="55" y="17"/>
                    <a:pt x="55" y="17"/>
                    <a:pt x="55" y="17"/>
                  </a:cubicBezTo>
                  <a:cubicBezTo>
                    <a:pt x="55" y="17"/>
                    <a:pt x="55" y="17"/>
                    <a:pt x="55" y="17"/>
                  </a:cubicBezTo>
                  <a:cubicBezTo>
                    <a:pt x="57" y="17"/>
                    <a:pt x="57" y="17"/>
                    <a:pt x="57" y="17"/>
                  </a:cubicBezTo>
                  <a:cubicBezTo>
                    <a:pt x="58" y="16"/>
                    <a:pt x="58" y="16"/>
                    <a:pt x="58" y="16"/>
                  </a:cubicBezTo>
                  <a:cubicBezTo>
                    <a:pt x="59" y="16"/>
                    <a:pt x="59" y="16"/>
                    <a:pt x="59" y="16"/>
                  </a:cubicBezTo>
                  <a:cubicBezTo>
                    <a:pt x="59" y="16"/>
                    <a:pt x="59" y="16"/>
                    <a:pt x="59" y="16"/>
                  </a:cubicBezTo>
                  <a:cubicBezTo>
                    <a:pt x="59" y="16"/>
                    <a:pt x="59" y="16"/>
                    <a:pt x="59" y="16"/>
                  </a:cubicBezTo>
                  <a:cubicBezTo>
                    <a:pt x="59" y="17"/>
                    <a:pt x="59" y="17"/>
                    <a:pt x="59" y="17"/>
                  </a:cubicBezTo>
                  <a:cubicBezTo>
                    <a:pt x="60" y="18"/>
                    <a:pt x="60" y="18"/>
                    <a:pt x="60" y="18"/>
                  </a:cubicBezTo>
                  <a:cubicBezTo>
                    <a:pt x="60" y="19"/>
                    <a:pt x="60" y="19"/>
                    <a:pt x="60" y="19"/>
                  </a:cubicBezTo>
                  <a:cubicBezTo>
                    <a:pt x="60" y="20"/>
                    <a:pt x="60" y="20"/>
                    <a:pt x="60" y="20"/>
                  </a:cubicBezTo>
                  <a:cubicBezTo>
                    <a:pt x="60" y="22"/>
                    <a:pt x="60" y="22"/>
                    <a:pt x="60" y="22"/>
                  </a:cubicBezTo>
                  <a:cubicBezTo>
                    <a:pt x="60" y="22"/>
                    <a:pt x="60" y="22"/>
                    <a:pt x="60" y="22"/>
                  </a:cubicBezTo>
                  <a:cubicBezTo>
                    <a:pt x="61" y="23"/>
                    <a:pt x="61" y="23"/>
                    <a:pt x="61" y="23"/>
                  </a:cubicBezTo>
                  <a:cubicBezTo>
                    <a:pt x="62" y="24"/>
                    <a:pt x="62" y="24"/>
                    <a:pt x="62" y="24"/>
                  </a:cubicBezTo>
                  <a:cubicBezTo>
                    <a:pt x="62" y="24"/>
                    <a:pt x="62" y="24"/>
                    <a:pt x="62" y="24"/>
                  </a:cubicBezTo>
                  <a:cubicBezTo>
                    <a:pt x="62" y="24"/>
                    <a:pt x="62" y="24"/>
                    <a:pt x="62" y="24"/>
                  </a:cubicBezTo>
                  <a:cubicBezTo>
                    <a:pt x="62" y="22"/>
                    <a:pt x="62" y="22"/>
                    <a:pt x="62" y="22"/>
                  </a:cubicBezTo>
                  <a:cubicBezTo>
                    <a:pt x="62" y="22"/>
                    <a:pt x="62" y="22"/>
                    <a:pt x="62" y="22"/>
                  </a:cubicBezTo>
                  <a:cubicBezTo>
                    <a:pt x="61" y="20"/>
                    <a:pt x="61" y="20"/>
                    <a:pt x="61" y="20"/>
                  </a:cubicBezTo>
                  <a:cubicBezTo>
                    <a:pt x="61" y="19"/>
                    <a:pt x="61" y="19"/>
                    <a:pt x="61" y="19"/>
                  </a:cubicBezTo>
                  <a:cubicBezTo>
                    <a:pt x="61" y="18"/>
                    <a:pt x="61" y="18"/>
                    <a:pt x="61" y="18"/>
                  </a:cubicBezTo>
                  <a:cubicBezTo>
                    <a:pt x="62" y="18"/>
                    <a:pt x="62" y="18"/>
                    <a:pt x="62" y="18"/>
                  </a:cubicBezTo>
                  <a:cubicBezTo>
                    <a:pt x="61" y="17"/>
                    <a:pt x="61" y="17"/>
                    <a:pt x="61" y="17"/>
                  </a:cubicBezTo>
                  <a:cubicBezTo>
                    <a:pt x="61" y="16"/>
                    <a:pt x="61" y="16"/>
                    <a:pt x="61" y="16"/>
                  </a:cubicBezTo>
                  <a:cubicBezTo>
                    <a:pt x="61" y="16"/>
                    <a:pt x="61" y="16"/>
                    <a:pt x="61" y="16"/>
                  </a:cubicBezTo>
                  <a:cubicBezTo>
                    <a:pt x="61" y="15"/>
                    <a:pt x="61" y="15"/>
                    <a:pt x="61" y="15"/>
                  </a:cubicBezTo>
                  <a:cubicBezTo>
                    <a:pt x="61" y="15"/>
                    <a:pt x="61" y="15"/>
                    <a:pt x="61" y="15"/>
                  </a:cubicBezTo>
                  <a:cubicBezTo>
                    <a:pt x="62" y="14"/>
                    <a:pt x="62" y="14"/>
                    <a:pt x="62" y="14"/>
                  </a:cubicBezTo>
                  <a:cubicBezTo>
                    <a:pt x="62" y="14"/>
                    <a:pt x="62" y="14"/>
                    <a:pt x="62" y="14"/>
                  </a:cubicBezTo>
                  <a:cubicBezTo>
                    <a:pt x="63" y="14"/>
                    <a:pt x="63" y="14"/>
                    <a:pt x="63" y="14"/>
                  </a:cubicBezTo>
                  <a:cubicBezTo>
                    <a:pt x="64" y="14"/>
                    <a:pt x="64" y="14"/>
                    <a:pt x="64" y="14"/>
                  </a:cubicBezTo>
                  <a:cubicBezTo>
                    <a:pt x="64" y="14"/>
                    <a:pt x="64" y="14"/>
                    <a:pt x="64" y="14"/>
                  </a:cubicBezTo>
                  <a:cubicBezTo>
                    <a:pt x="65" y="15"/>
                    <a:pt x="65" y="15"/>
                    <a:pt x="65" y="15"/>
                  </a:cubicBezTo>
                  <a:cubicBezTo>
                    <a:pt x="67" y="14"/>
                    <a:pt x="67" y="14"/>
                    <a:pt x="67" y="14"/>
                  </a:cubicBezTo>
                  <a:cubicBezTo>
                    <a:pt x="69" y="14"/>
                    <a:pt x="69" y="14"/>
                    <a:pt x="69" y="14"/>
                  </a:cubicBezTo>
                  <a:cubicBezTo>
                    <a:pt x="71" y="14"/>
                    <a:pt x="71" y="14"/>
                    <a:pt x="71" y="14"/>
                  </a:cubicBezTo>
                  <a:cubicBezTo>
                    <a:pt x="71" y="14"/>
                    <a:pt x="71" y="14"/>
                    <a:pt x="71" y="14"/>
                  </a:cubicBezTo>
                  <a:cubicBezTo>
                    <a:pt x="71" y="15"/>
                    <a:pt x="71" y="15"/>
                    <a:pt x="71" y="15"/>
                  </a:cubicBezTo>
                  <a:cubicBezTo>
                    <a:pt x="71" y="16"/>
                    <a:pt x="71" y="16"/>
                    <a:pt x="71" y="16"/>
                  </a:cubicBezTo>
                  <a:cubicBezTo>
                    <a:pt x="71" y="16"/>
                    <a:pt x="71" y="16"/>
                    <a:pt x="71" y="16"/>
                  </a:cubicBezTo>
                  <a:cubicBezTo>
                    <a:pt x="72" y="16"/>
                    <a:pt x="72" y="16"/>
                    <a:pt x="72" y="16"/>
                  </a:cubicBezTo>
                  <a:cubicBezTo>
                    <a:pt x="72" y="15"/>
                    <a:pt x="72" y="15"/>
                    <a:pt x="72" y="15"/>
                  </a:cubicBezTo>
                  <a:cubicBezTo>
                    <a:pt x="72" y="15"/>
                    <a:pt x="72" y="15"/>
                    <a:pt x="72" y="15"/>
                  </a:cubicBezTo>
                  <a:cubicBezTo>
                    <a:pt x="72" y="14"/>
                    <a:pt x="72" y="14"/>
                    <a:pt x="72" y="14"/>
                  </a:cubicBezTo>
                  <a:cubicBezTo>
                    <a:pt x="73" y="13"/>
                    <a:pt x="73" y="13"/>
                    <a:pt x="73" y="13"/>
                  </a:cubicBezTo>
                  <a:cubicBezTo>
                    <a:pt x="74" y="13"/>
                    <a:pt x="74" y="13"/>
                    <a:pt x="74" y="13"/>
                  </a:cubicBezTo>
                  <a:cubicBezTo>
                    <a:pt x="74" y="14"/>
                    <a:pt x="74" y="14"/>
                    <a:pt x="74" y="14"/>
                  </a:cubicBezTo>
                  <a:cubicBezTo>
                    <a:pt x="75" y="15"/>
                    <a:pt x="75" y="15"/>
                    <a:pt x="75" y="15"/>
                  </a:cubicBezTo>
                  <a:cubicBezTo>
                    <a:pt x="75" y="15"/>
                    <a:pt x="75" y="15"/>
                    <a:pt x="75" y="15"/>
                  </a:cubicBezTo>
                  <a:cubicBezTo>
                    <a:pt x="75" y="15"/>
                    <a:pt x="75" y="15"/>
                    <a:pt x="75" y="15"/>
                  </a:cubicBezTo>
                  <a:cubicBezTo>
                    <a:pt x="75" y="14"/>
                    <a:pt x="75" y="14"/>
                    <a:pt x="75" y="14"/>
                  </a:cubicBezTo>
                  <a:cubicBezTo>
                    <a:pt x="75" y="13"/>
                    <a:pt x="75" y="13"/>
                    <a:pt x="75" y="13"/>
                  </a:cubicBezTo>
                  <a:cubicBezTo>
                    <a:pt x="74" y="12"/>
                    <a:pt x="74" y="12"/>
                    <a:pt x="74" y="12"/>
                  </a:cubicBezTo>
                  <a:cubicBezTo>
                    <a:pt x="75" y="12"/>
                    <a:pt x="75" y="12"/>
                    <a:pt x="75" y="12"/>
                  </a:cubicBezTo>
                  <a:cubicBezTo>
                    <a:pt x="75" y="12"/>
                    <a:pt x="75" y="12"/>
                    <a:pt x="75" y="12"/>
                  </a:cubicBezTo>
                  <a:cubicBezTo>
                    <a:pt x="76" y="13"/>
                    <a:pt x="76" y="13"/>
                    <a:pt x="76" y="13"/>
                  </a:cubicBezTo>
                  <a:cubicBezTo>
                    <a:pt x="77" y="12"/>
                    <a:pt x="77" y="12"/>
                    <a:pt x="77" y="12"/>
                  </a:cubicBezTo>
                  <a:cubicBezTo>
                    <a:pt x="78" y="12"/>
                    <a:pt x="78" y="12"/>
                    <a:pt x="78" y="12"/>
                  </a:cubicBezTo>
                  <a:cubicBezTo>
                    <a:pt x="79" y="12"/>
                    <a:pt x="79" y="12"/>
                    <a:pt x="79" y="12"/>
                  </a:cubicBezTo>
                  <a:cubicBezTo>
                    <a:pt x="79" y="13"/>
                    <a:pt x="79" y="13"/>
                    <a:pt x="79" y="13"/>
                  </a:cubicBezTo>
                  <a:cubicBezTo>
                    <a:pt x="79" y="14"/>
                    <a:pt x="79" y="14"/>
                    <a:pt x="79" y="14"/>
                  </a:cubicBezTo>
                  <a:cubicBezTo>
                    <a:pt x="79" y="16"/>
                    <a:pt x="79" y="16"/>
                    <a:pt x="79" y="16"/>
                  </a:cubicBezTo>
                  <a:cubicBezTo>
                    <a:pt x="79" y="16"/>
                    <a:pt x="79" y="16"/>
                    <a:pt x="79" y="16"/>
                  </a:cubicBezTo>
                  <a:cubicBezTo>
                    <a:pt x="78" y="18"/>
                    <a:pt x="78" y="18"/>
                    <a:pt x="78" y="18"/>
                  </a:cubicBezTo>
                  <a:cubicBezTo>
                    <a:pt x="78" y="18"/>
                    <a:pt x="78" y="18"/>
                    <a:pt x="78" y="18"/>
                  </a:cubicBezTo>
                  <a:cubicBezTo>
                    <a:pt x="78" y="19"/>
                    <a:pt x="78" y="19"/>
                    <a:pt x="78" y="19"/>
                  </a:cubicBezTo>
                  <a:cubicBezTo>
                    <a:pt x="77" y="19"/>
                    <a:pt x="77" y="19"/>
                    <a:pt x="77" y="19"/>
                  </a:cubicBezTo>
                  <a:cubicBezTo>
                    <a:pt x="77" y="20"/>
                    <a:pt x="77" y="20"/>
                    <a:pt x="77" y="20"/>
                  </a:cubicBezTo>
                  <a:cubicBezTo>
                    <a:pt x="77" y="20"/>
                    <a:pt x="77" y="20"/>
                    <a:pt x="77" y="20"/>
                  </a:cubicBezTo>
                  <a:cubicBezTo>
                    <a:pt x="77" y="20"/>
                    <a:pt x="77" y="20"/>
                    <a:pt x="77" y="20"/>
                  </a:cubicBezTo>
                  <a:cubicBezTo>
                    <a:pt x="77" y="21"/>
                    <a:pt x="77" y="21"/>
                    <a:pt x="77" y="21"/>
                  </a:cubicBezTo>
                  <a:cubicBezTo>
                    <a:pt x="77" y="21"/>
                    <a:pt x="77" y="21"/>
                    <a:pt x="77" y="21"/>
                  </a:cubicBezTo>
                  <a:cubicBezTo>
                    <a:pt x="76" y="22"/>
                    <a:pt x="76" y="22"/>
                    <a:pt x="76" y="22"/>
                  </a:cubicBezTo>
                  <a:cubicBezTo>
                    <a:pt x="76" y="23"/>
                    <a:pt x="76" y="23"/>
                    <a:pt x="76" y="23"/>
                  </a:cubicBezTo>
                  <a:cubicBezTo>
                    <a:pt x="75" y="23"/>
                    <a:pt x="75" y="23"/>
                    <a:pt x="75" y="23"/>
                  </a:cubicBezTo>
                  <a:cubicBezTo>
                    <a:pt x="75" y="24"/>
                    <a:pt x="75" y="24"/>
                    <a:pt x="75" y="24"/>
                  </a:cubicBezTo>
                  <a:cubicBezTo>
                    <a:pt x="75" y="25"/>
                    <a:pt x="75" y="25"/>
                    <a:pt x="75" y="25"/>
                  </a:cubicBezTo>
                  <a:cubicBezTo>
                    <a:pt x="74" y="25"/>
                    <a:pt x="74" y="25"/>
                    <a:pt x="74" y="25"/>
                  </a:cubicBezTo>
                  <a:cubicBezTo>
                    <a:pt x="74" y="26"/>
                    <a:pt x="74" y="26"/>
                    <a:pt x="74" y="26"/>
                  </a:cubicBezTo>
                  <a:cubicBezTo>
                    <a:pt x="74" y="26"/>
                    <a:pt x="74" y="26"/>
                    <a:pt x="74" y="26"/>
                  </a:cubicBezTo>
                  <a:cubicBezTo>
                    <a:pt x="74" y="26"/>
                    <a:pt x="74" y="26"/>
                    <a:pt x="74" y="26"/>
                  </a:cubicBezTo>
                  <a:cubicBezTo>
                    <a:pt x="75" y="25"/>
                    <a:pt x="75" y="25"/>
                    <a:pt x="75" y="25"/>
                  </a:cubicBezTo>
                  <a:cubicBezTo>
                    <a:pt x="76" y="25"/>
                    <a:pt x="76" y="25"/>
                    <a:pt x="76" y="25"/>
                  </a:cubicBezTo>
                  <a:cubicBezTo>
                    <a:pt x="76" y="25"/>
                    <a:pt x="76" y="25"/>
                    <a:pt x="76" y="25"/>
                  </a:cubicBezTo>
                  <a:cubicBezTo>
                    <a:pt x="76" y="24"/>
                    <a:pt x="76" y="24"/>
                    <a:pt x="76" y="24"/>
                  </a:cubicBezTo>
                  <a:cubicBezTo>
                    <a:pt x="77" y="23"/>
                    <a:pt x="77" y="23"/>
                    <a:pt x="77" y="23"/>
                  </a:cubicBezTo>
                  <a:cubicBezTo>
                    <a:pt x="77" y="22"/>
                    <a:pt x="77" y="22"/>
                    <a:pt x="77" y="22"/>
                  </a:cubicBezTo>
                  <a:cubicBezTo>
                    <a:pt x="78" y="22"/>
                    <a:pt x="78" y="22"/>
                    <a:pt x="78" y="22"/>
                  </a:cubicBezTo>
                  <a:cubicBezTo>
                    <a:pt x="78" y="22"/>
                    <a:pt x="78" y="22"/>
                    <a:pt x="78" y="22"/>
                  </a:cubicBezTo>
                  <a:cubicBezTo>
                    <a:pt x="79" y="21"/>
                    <a:pt x="79" y="21"/>
                    <a:pt x="79" y="21"/>
                  </a:cubicBezTo>
                  <a:cubicBezTo>
                    <a:pt x="79" y="21"/>
                    <a:pt x="79" y="21"/>
                    <a:pt x="79" y="21"/>
                  </a:cubicBezTo>
                  <a:cubicBezTo>
                    <a:pt x="79" y="20"/>
                    <a:pt x="79" y="20"/>
                    <a:pt x="79" y="20"/>
                  </a:cubicBezTo>
                  <a:cubicBezTo>
                    <a:pt x="79" y="20"/>
                    <a:pt x="79" y="20"/>
                    <a:pt x="79" y="20"/>
                  </a:cubicBezTo>
                  <a:cubicBezTo>
                    <a:pt x="80" y="19"/>
                    <a:pt x="80" y="19"/>
                    <a:pt x="80" y="19"/>
                  </a:cubicBezTo>
                  <a:cubicBezTo>
                    <a:pt x="80" y="20"/>
                    <a:pt x="80" y="20"/>
                    <a:pt x="80" y="20"/>
                  </a:cubicBezTo>
                  <a:cubicBezTo>
                    <a:pt x="80" y="20"/>
                    <a:pt x="80" y="20"/>
                    <a:pt x="80" y="20"/>
                  </a:cubicBezTo>
                  <a:cubicBezTo>
                    <a:pt x="81" y="21"/>
                    <a:pt x="81" y="21"/>
                    <a:pt x="81" y="21"/>
                  </a:cubicBezTo>
                  <a:cubicBezTo>
                    <a:pt x="81" y="21"/>
                    <a:pt x="81" y="21"/>
                    <a:pt x="81" y="21"/>
                  </a:cubicBezTo>
                  <a:cubicBezTo>
                    <a:pt x="81" y="22"/>
                    <a:pt x="81" y="22"/>
                    <a:pt x="81" y="22"/>
                  </a:cubicBezTo>
                  <a:cubicBezTo>
                    <a:pt x="82" y="23"/>
                    <a:pt x="82" y="23"/>
                    <a:pt x="82" y="23"/>
                  </a:cubicBezTo>
                  <a:cubicBezTo>
                    <a:pt x="82" y="24"/>
                    <a:pt x="82" y="24"/>
                    <a:pt x="82" y="24"/>
                  </a:cubicBezTo>
                  <a:cubicBezTo>
                    <a:pt x="82" y="24"/>
                    <a:pt x="82" y="24"/>
                    <a:pt x="82" y="24"/>
                  </a:cubicBezTo>
                  <a:cubicBezTo>
                    <a:pt x="83" y="25"/>
                    <a:pt x="83" y="25"/>
                    <a:pt x="83" y="25"/>
                  </a:cubicBezTo>
                  <a:cubicBezTo>
                    <a:pt x="83" y="25"/>
                    <a:pt x="83" y="25"/>
                    <a:pt x="83" y="25"/>
                  </a:cubicBezTo>
                  <a:cubicBezTo>
                    <a:pt x="84" y="25"/>
                    <a:pt x="84" y="25"/>
                    <a:pt x="84" y="25"/>
                  </a:cubicBezTo>
                  <a:cubicBezTo>
                    <a:pt x="84" y="24"/>
                    <a:pt x="84" y="24"/>
                    <a:pt x="84" y="24"/>
                  </a:cubicBezTo>
                  <a:cubicBezTo>
                    <a:pt x="84" y="24"/>
                    <a:pt x="84" y="24"/>
                    <a:pt x="84" y="24"/>
                  </a:cubicBezTo>
                  <a:cubicBezTo>
                    <a:pt x="84" y="24"/>
                    <a:pt x="84" y="24"/>
                    <a:pt x="84" y="24"/>
                  </a:cubicBezTo>
                  <a:cubicBezTo>
                    <a:pt x="83" y="23"/>
                    <a:pt x="83" y="23"/>
                    <a:pt x="83" y="23"/>
                  </a:cubicBezTo>
                  <a:cubicBezTo>
                    <a:pt x="83" y="23"/>
                    <a:pt x="83" y="23"/>
                    <a:pt x="83" y="23"/>
                  </a:cubicBezTo>
                  <a:cubicBezTo>
                    <a:pt x="83" y="23"/>
                    <a:pt x="83" y="23"/>
                    <a:pt x="83" y="23"/>
                  </a:cubicBezTo>
                  <a:cubicBezTo>
                    <a:pt x="84" y="23"/>
                    <a:pt x="84" y="23"/>
                    <a:pt x="84" y="23"/>
                  </a:cubicBezTo>
                  <a:cubicBezTo>
                    <a:pt x="84" y="23"/>
                    <a:pt x="84" y="23"/>
                    <a:pt x="84" y="23"/>
                  </a:cubicBezTo>
                  <a:cubicBezTo>
                    <a:pt x="85" y="23"/>
                    <a:pt x="85" y="23"/>
                    <a:pt x="85" y="23"/>
                  </a:cubicBezTo>
                  <a:cubicBezTo>
                    <a:pt x="86" y="23"/>
                    <a:pt x="86" y="23"/>
                    <a:pt x="86" y="23"/>
                  </a:cubicBezTo>
                  <a:cubicBezTo>
                    <a:pt x="86" y="24"/>
                    <a:pt x="86" y="24"/>
                    <a:pt x="86" y="24"/>
                  </a:cubicBezTo>
                  <a:cubicBezTo>
                    <a:pt x="87" y="24"/>
                    <a:pt x="87" y="24"/>
                    <a:pt x="87" y="24"/>
                  </a:cubicBezTo>
                  <a:cubicBezTo>
                    <a:pt x="87" y="23"/>
                    <a:pt x="87" y="23"/>
                    <a:pt x="87" y="23"/>
                  </a:cubicBezTo>
                  <a:cubicBezTo>
                    <a:pt x="87" y="24"/>
                    <a:pt x="87" y="24"/>
                    <a:pt x="87" y="24"/>
                  </a:cubicBezTo>
                  <a:cubicBezTo>
                    <a:pt x="87" y="24"/>
                    <a:pt x="87" y="24"/>
                    <a:pt x="87" y="24"/>
                  </a:cubicBezTo>
                  <a:cubicBezTo>
                    <a:pt x="88" y="24"/>
                    <a:pt x="88" y="24"/>
                    <a:pt x="88" y="24"/>
                  </a:cubicBezTo>
                  <a:cubicBezTo>
                    <a:pt x="88" y="22"/>
                    <a:pt x="88" y="22"/>
                    <a:pt x="88" y="22"/>
                  </a:cubicBezTo>
                  <a:cubicBezTo>
                    <a:pt x="88" y="22"/>
                    <a:pt x="88" y="22"/>
                    <a:pt x="88" y="22"/>
                  </a:cubicBezTo>
                  <a:cubicBezTo>
                    <a:pt x="88" y="20"/>
                    <a:pt x="88" y="20"/>
                    <a:pt x="88" y="20"/>
                  </a:cubicBezTo>
                  <a:cubicBezTo>
                    <a:pt x="88" y="19"/>
                    <a:pt x="88" y="19"/>
                    <a:pt x="88" y="19"/>
                  </a:cubicBezTo>
                  <a:cubicBezTo>
                    <a:pt x="88" y="19"/>
                    <a:pt x="88" y="19"/>
                    <a:pt x="88" y="19"/>
                  </a:cubicBezTo>
                  <a:cubicBezTo>
                    <a:pt x="87" y="18"/>
                    <a:pt x="87" y="18"/>
                    <a:pt x="87" y="18"/>
                  </a:cubicBezTo>
                  <a:cubicBezTo>
                    <a:pt x="88" y="17"/>
                    <a:pt x="88" y="17"/>
                    <a:pt x="88" y="17"/>
                  </a:cubicBezTo>
                  <a:cubicBezTo>
                    <a:pt x="88" y="16"/>
                    <a:pt x="88" y="16"/>
                    <a:pt x="88" y="16"/>
                  </a:cubicBezTo>
                  <a:cubicBezTo>
                    <a:pt x="88" y="15"/>
                    <a:pt x="88" y="15"/>
                    <a:pt x="88" y="15"/>
                  </a:cubicBezTo>
                  <a:cubicBezTo>
                    <a:pt x="88" y="15"/>
                    <a:pt x="88" y="15"/>
                    <a:pt x="88" y="15"/>
                  </a:cubicBezTo>
                  <a:cubicBezTo>
                    <a:pt x="88" y="14"/>
                    <a:pt x="88" y="14"/>
                    <a:pt x="88" y="14"/>
                  </a:cubicBezTo>
                  <a:cubicBezTo>
                    <a:pt x="88" y="13"/>
                    <a:pt x="88" y="13"/>
                    <a:pt x="88" y="13"/>
                  </a:cubicBezTo>
                  <a:cubicBezTo>
                    <a:pt x="89" y="13"/>
                    <a:pt x="89" y="13"/>
                    <a:pt x="89" y="13"/>
                  </a:cubicBezTo>
                  <a:cubicBezTo>
                    <a:pt x="89" y="13"/>
                    <a:pt x="89" y="13"/>
                    <a:pt x="89" y="13"/>
                  </a:cubicBezTo>
                  <a:cubicBezTo>
                    <a:pt x="90" y="13"/>
                    <a:pt x="90" y="13"/>
                    <a:pt x="90" y="13"/>
                  </a:cubicBezTo>
                  <a:cubicBezTo>
                    <a:pt x="91" y="13"/>
                    <a:pt x="91" y="13"/>
                    <a:pt x="91" y="13"/>
                  </a:cubicBezTo>
                  <a:cubicBezTo>
                    <a:pt x="91" y="13"/>
                    <a:pt x="91" y="13"/>
                    <a:pt x="91" y="13"/>
                  </a:cubicBezTo>
                  <a:cubicBezTo>
                    <a:pt x="92" y="14"/>
                    <a:pt x="92" y="14"/>
                    <a:pt x="92" y="14"/>
                  </a:cubicBezTo>
                  <a:cubicBezTo>
                    <a:pt x="92" y="14"/>
                    <a:pt x="92" y="14"/>
                    <a:pt x="92" y="14"/>
                  </a:cubicBezTo>
                  <a:cubicBezTo>
                    <a:pt x="93" y="15"/>
                    <a:pt x="93" y="15"/>
                    <a:pt x="93" y="15"/>
                  </a:cubicBezTo>
                  <a:cubicBezTo>
                    <a:pt x="93" y="16"/>
                    <a:pt x="93" y="16"/>
                    <a:pt x="93" y="16"/>
                  </a:cubicBezTo>
                  <a:cubicBezTo>
                    <a:pt x="93" y="17"/>
                    <a:pt x="93" y="17"/>
                    <a:pt x="93" y="17"/>
                  </a:cubicBezTo>
                  <a:cubicBezTo>
                    <a:pt x="94" y="18"/>
                    <a:pt x="94" y="18"/>
                    <a:pt x="94" y="18"/>
                  </a:cubicBezTo>
                  <a:cubicBezTo>
                    <a:pt x="95" y="19"/>
                    <a:pt x="95" y="19"/>
                    <a:pt x="95" y="19"/>
                  </a:cubicBezTo>
                  <a:cubicBezTo>
                    <a:pt x="95" y="21"/>
                    <a:pt x="95" y="21"/>
                    <a:pt x="95" y="21"/>
                  </a:cubicBezTo>
                  <a:cubicBezTo>
                    <a:pt x="95" y="21"/>
                    <a:pt x="95" y="21"/>
                    <a:pt x="95" y="21"/>
                  </a:cubicBezTo>
                  <a:cubicBezTo>
                    <a:pt x="94" y="22"/>
                    <a:pt x="94" y="22"/>
                    <a:pt x="94" y="22"/>
                  </a:cubicBezTo>
                  <a:cubicBezTo>
                    <a:pt x="94" y="23"/>
                    <a:pt x="94" y="23"/>
                    <a:pt x="94" y="23"/>
                  </a:cubicBezTo>
                  <a:cubicBezTo>
                    <a:pt x="94" y="23"/>
                    <a:pt x="94" y="23"/>
                    <a:pt x="94" y="23"/>
                  </a:cubicBezTo>
                  <a:cubicBezTo>
                    <a:pt x="95" y="24"/>
                    <a:pt x="95" y="24"/>
                    <a:pt x="95" y="24"/>
                  </a:cubicBezTo>
                  <a:cubicBezTo>
                    <a:pt x="95" y="25"/>
                    <a:pt x="95" y="25"/>
                    <a:pt x="95" y="25"/>
                  </a:cubicBezTo>
                  <a:cubicBezTo>
                    <a:pt x="95" y="26"/>
                    <a:pt x="95" y="26"/>
                    <a:pt x="95" y="26"/>
                  </a:cubicBezTo>
                  <a:cubicBezTo>
                    <a:pt x="95" y="27"/>
                    <a:pt x="95" y="27"/>
                    <a:pt x="95" y="27"/>
                  </a:cubicBezTo>
                  <a:cubicBezTo>
                    <a:pt x="96" y="27"/>
                    <a:pt x="96" y="27"/>
                    <a:pt x="96" y="27"/>
                  </a:cubicBezTo>
                  <a:cubicBezTo>
                    <a:pt x="96" y="27"/>
                    <a:pt x="96" y="27"/>
                    <a:pt x="96" y="27"/>
                  </a:cubicBezTo>
                  <a:cubicBezTo>
                    <a:pt x="97" y="28"/>
                    <a:pt x="97" y="28"/>
                    <a:pt x="97" y="28"/>
                  </a:cubicBezTo>
                  <a:cubicBezTo>
                    <a:pt x="98" y="28"/>
                    <a:pt x="98" y="28"/>
                    <a:pt x="98" y="28"/>
                  </a:cubicBezTo>
                  <a:cubicBezTo>
                    <a:pt x="99" y="28"/>
                    <a:pt x="99" y="28"/>
                    <a:pt x="99" y="28"/>
                  </a:cubicBezTo>
                  <a:cubicBezTo>
                    <a:pt x="100" y="27"/>
                    <a:pt x="100" y="27"/>
                    <a:pt x="100" y="27"/>
                  </a:cubicBezTo>
                  <a:cubicBezTo>
                    <a:pt x="100" y="26"/>
                    <a:pt x="100" y="26"/>
                    <a:pt x="100" y="26"/>
                  </a:cubicBezTo>
                  <a:cubicBezTo>
                    <a:pt x="100" y="26"/>
                    <a:pt x="100" y="26"/>
                    <a:pt x="100" y="26"/>
                  </a:cubicBezTo>
                  <a:cubicBezTo>
                    <a:pt x="100" y="27"/>
                    <a:pt x="100" y="27"/>
                    <a:pt x="100" y="27"/>
                  </a:cubicBezTo>
                  <a:cubicBezTo>
                    <a:pt x="100" y="27"/>
                    <a:pt x="100" y="27"/>
                    <a:pt x="100" y="27"/>
                  </a:cubicBezTo>
                  <a:cubicBezTo>
                    <a:pt x="101" y="27"/>
                    <a:pt x="101" y="27"/>
                    <a:pt x="101" y="27"/>
                  </a:cubicBezTo>
                  <a:cubicBezTo>
                    <a:pt x="101" y="27"/>
                    <a:pt x="101" y="27"/>
                    <a:pt x="101" y="27"/>
                  </a:cubicBezTo>
                  <a:cubicBezTo>
                    <a:pt x="102" y="27"/>
                    <a:pt x="102" y="27"/>
                    <a:pt x="102" y="27"/>
                  </a:cubicBezTo>
                  <a:cubicBezTo>
                    <a:pt x="102" y="28"/>
                    <a:pt x="102" y="28"/>
                    <a:pt x="102" y="28"/>
                  </a:cubicBezTo>
                  <a:cubicBezTo>
                    <a:pt x="102" y="28"/>
                    <a:pt x="102" y="28"/>
                    <a:pt x="102" y="28"/>
                  </a:cubicBezTo>
                  <a:cubicBezTo>
                    <a:pt x="102" y="29"/>
                    <a:pt x="102" y="29"/>
                    <a:pt x="102" y="29"/>
                  </a:cubicBezTo>
                  <a:cubicBezTo>
                    <a:pt x="103" y="29"/>
                    <a:pt x="103" y="29"/>
                    <a:pt x="103" y="29"/>
                  </a:cubicBezTo>
                  <a:cubicBezTo>
                    <a:pt x="103" y="29"/>
                    <a:pt x="103" y="29"/>
                    <a:pt x="103" y="29"/>
                  </a:cubicBezTo>
                  <a:cubicBezTo>
                    <a:pt x="104" y="29"/>
                    <a:pt x="104" y="29"/>
                    <a:pt x="104" y="29"/>
                  </a:cubicBezTo>
                  <a:cubicBezTo>
                    <a:pt x="105" y="29"/>
                    <a:pt x="105" y="29"/>
                    <a:pt x="105" y="29"/>
                  </a:cubicBezTo>
                  <a:cubicBezTo>
                    <a:pt x="104" y="29"/>
                    <a:pt x="104" y="29"/>
                    <a:pt x="104" y="29"/>
                  </a:cubicBezTo>
                  <a:cubicBezTo>
                    <a:pt x="103" y="28"/>
                    <a:pt x="103" y="28"/>
                    <a:pt x="103" y="28"/>
                  </a:cubicBezTo>
                  <a:cubicBezTo>
                    <a:pt x="103" y="28"/>
                    <a:pt x="103" y="28"/>
                    <a:pt x="103" y="28"/>
                  </a:cubicBezTo>
                  <a:cubicBezTo>
                    <a:pt x="103" y="27"/>
                    <a:pt x="103" y="27"/>
                    <a:pt x="103" y="27"/>
                  </a:cubicBezTo>
                  <a:cubicBezTo>
                    <a:pt x="103" y="27"/>
                    <a:pt x="103" y="27"/>
                    <a:pt x="103" y="27"/>
                  </a:cubicBezTo>
                  <a:cubicBezTo>
                    <a:pt x="102" y="27"/>
                    <a:pt x="102" y="27"/>
                    <a:pt x="102" y="27"/>
                  </a:cubicBezTo>
                  <a:cubicBezTo>
                    <a:pt x="102" y="26"/>
                    <a:pt x="102" y="26"/>
                    <a:pt x="102" y="26"/>
                  </a:cubicBezTo>
                  <a:cubicBezTo>
                    <a:pt x="102" y="25"/>
                    <a:pt x="102" y="25"/>
                    <a:pt x="102" y="25"/>
                  </a:cubicBezTo>
                  <a:cubicBezTo>
                    <a:pt x="101" y="25"/>
                    <a:pt x="101" y="25"/>
                    <a:pt x="101" y="25"/>
                  </a:cubicBezTo>
                  <a:cubicBezTo>
                    <a:pt x="101" y="24"/>
                    <a:pt x="101" y="24"/>
                    <a:pt x="101" y="24"/>
                  </a:cubicBezTo>
                  <a:cubicBezTo>
                    <a:pt x="101" y="23"/>
                    <a:pt x="101" y="23"/>
                    <a:pt x="101" y="23"/>
                  </a:cubicBezTo>
                  <a:cubicBezTo>
                    <a:pt x="100" y="23"/>
                    <a:pt x="100" y="23"/>
                    <a:pt x="100" y="23"/>
                  </a:cubicBezTo>
                  <a:cubicBezTo>
                    <a:pt x="100" y="22"/>
                    <a:pt x="100" y="22"/>
                    <a:pt x="100" y="22"/>
                  </a:cubicBezTo>
                  <a:cubicBezTo>
                    <a:pt x="100" y="21"/>
                    <a:pt x="100" y="21"/>
                    <a:pt x="100" y="21"/>
                  </a:cubicBezTo>
                  <a:cubicBezTo>
                    <a:pt x="100" y="20"/>
                    <a:pt x="100" y="20"/>
                    <a:pt x="100" y="20"/>
                  </a:cubicBezTo>
                  <a:cubicBezTo>
                    <a:pt x="100" y="19"/>
                    <a:pt x="100" y="19"/>
                    <a:pt x="100" y="19"/>
                  </a:cubicBezTo>
                  <a:cubicBezTo>
                    <a:pt x="100" y="19"/>
                    <a:pt x="100" y="19"/>
                    <a:pt x="100" y="19"/>
                  </a:cubicBezTo>
                  <a:cubicBezTo>
                    <a:pt x="100" y="18"/>
                    <a:pt x="100" y="18"/>
                    <a:pt x="100" y="18"/>
                  </a:cubicBezTo>
                  <a:cubicBezTo>
                    <a:pt x="99" y="17"/>
                    <a:pt x="99" y="17"/>
                    <a:pt x="99" y="17"/>
                  </a:cubicBezTo>
                  <a:cubicBezTo>
                    <a:pt x="99" y="17"/>
                    <a:pt x="99" y="17"/>
                    <a:pt x="99" y="17"/>
                  </a:cubicBezTo>
                  <a:cubicBezTo>
                    <a:pt x="99" y="16"/>
                    <a:pt x="99" y="16"/>
                    <a:pt x="99" y="16"/>
                  </a:cubicBezTo>
                  <a:cubicBezTo>
                    <a:pt x="99" y="15"/>
                    <a:pt x="99" y="15"/>
                    <a:pt x="99" y="15"/>
                  </a:cubicBezTo>
                  <a:cubicBezTo>
                    <a:pt x="98" y="14"/>
                    <a:pt x="98" y="14"/>
                    <a:pt x="98" y="14"/>
                  </a:cubicBezTo>
                  <a:cubicBezTo>
                    <a:pt x="99" y="14"/>
                    <a:pt x="99" y="14"/>
                    <a:pt x="99" y="14"/>
                  </a:cubicBezTo>
                  <a:cubicBezTo>
                    <a:pt x="98" y="13"/>
                    <a:pt x="98" y="13"/>
                    <a:pt x="98" y="13"/>
                  </a:cubicBezTo>
                  <a:cubicBezTo>
                    <a:pt x="98" y="12"/>
                    <a:pt x="98" y="12"/>
                    <a:pt x="98" y="12"/>
                  </a:cubicBezTo>
                  <a:cubicBezTo>
                    <a:pt x="99" y="12"/>
                    <a:pt x="99" y="12"/>
                    <a:pt x="99" y="12"/>
                  </a:cubicBezTo>
                  <a:cubicBezTo>
                    <a:pt x="100" y="12"/>
                    <a:pt x="100" y="12"/>
                    <a:pt x="100" y="12"/>
                  </a:cubicBezTo>
                  <a:cubicBezTo>
                    <a:pt x="100" y="12"/>
                    <a:pt x="100" y="12"/>
                    <a:pt x="100" y="12"/>
                  </a:cubicBezTo>
                  <a:cubicBezTo>
                    <a:pt x="101" y="12"/>
                    <a:pt x="101" y="12"/>
                    <a:pt x="101" y="12"/>
                  </a:cubicBezTo>
                  <a:cubicBezTo>
                    <a:pt x="101" y="12"/>
                    <a:pt x="101" y="12"/>
                    <a:pt x="101" y="12"/>
                  </a:cubicBezTo>
                  <a:cubicBezTo>
                    <a:pt x="102" y="12"/>
                    <a:pt x="102" y="12"/>
                    <a:pt x="102" y="12"/>
                  </a:cubicBezTo>
                  <a:cubicBezTo>
                    <a:pt x="103" y="13"/>
                    <a:pt x="103" y="13"/>
                    <a:pt x="103" y="13"/>
                  </a:cubicBezTo>
                  <a:cubicBezTo>
                    <a:pt x="104" y="14"/>
                    <a:pt x="104" y="14"/>
                    <a:pt x="104" y="14"/>
                  </a:cubicBezTo>
                  <a:cubicBezTo>
                    <a:pt x="105" y="14"/>
                    <a:pt x="105" y="14"/>
                    <a:pt x="105" y="14"/>
                  </a:cubicBezTo>
                  <a:cubicBezTo>
                    <a:pt x="105" y="13"/>
                    <a:pt x="105" y="13"/>
                    <a:pt x="105" y="13"/>
                  </a:cubicBezTo>
                  <a:cubicBezTo>
                    <a:pt x="104" y="13"/>
                    <a:pt x="104" y="13"/>
                    <a:pt x="104" y="13"/>
                  </a:cubicBezTo>
                  <a:cubicBezTo>
                    <a:pt x="105" y="11"/>
                    <a:pt x="105" y="11"/>
                    <a:pt x="105" y="11"/>
                  </a:cubicBezTo>
                  <a:cubicBezTo>
                    <a:pt x="105" y="11"/>
                    <a:pt x="105" y="11"/>
                    <a:pt x="105" y="11"/>
                  </a:cubicBezTo>
                  <a:cubicBezTo>
                    <a:pt x="106" y="12"/>
                    <a:pt x="106" y="12"/>
                    <a:pt x="106" y="12"/>
                  </a:cubicBezTo>
                  <a:cubicBezTo>
                    <a:pt x="107" y="11"/>
                    <a:pt x="107" y="11"/>
                    <a:pt x="107" y="11"/>
                  </a:cubicBezTo>
                  <a:cubicBezTo>
                    <a:pt x="108" y="11"/>
                    <a:pt x="108" y="11"/>
                    <a:pt x="108" y="11"/>
                  </a:cubicBezTo>
                  <a:cubicBezTo>
                    <a:pt x="108" y="11"/>
                    <a:pt x="108" y="11"/>
                    <a:pt x="108" y="11"/>
                  </a:cubicBezTo>
                  <a:cubicBezTo>
                    <a:pt x="109" y="12"/>
                    <a:pt x="109" y="12"/>
                    <a:pt x="109" y="12"/>
                  </a:cubicBezTo>
                  <a:cubicBezTo>
                    <a:pt x="110" y="12"/>
                    <a:pt x="110" y="12"/>
                    <a:pt x="110" y="12"/>
                  </a:cubicBezTo>
                  <a:cubicBezTo>
                    <a:pt x="110" y="12"/>
                    <a:pt x="110" y="12"/>
                    <a:pt x="110" y="12"/>
                  </a:cubicBezTo>
                  <a:cubicBezTo>
                    <a:pt x="111" y="13"/>
                    <a:pt x="111" y="13"/>
                    <a:pt x="111" y="13"/>
                  </a:cubicBezTo>
                  <a:cubicBezTo>
                    <a:pt x="111" y="14"/>
                    <a:pt x="111" y="14"/>
                    <a:pt x="111" y="14"/>
                  </a:cubicBezTo>
                  <a:cubicBezTo>
                    <a:pt x="111" y="15"/>
                    <a:pt x="111" y="15"/>
                    <a:pt x="111" y="15"/>
                  </a:cubicBezTo>
                  <a:cubicBezTo>
                    <a:pt x="111" y="15"/>
                    <a:pt x="111" y="15"/>
                    <a:pt x="111" y="15"/>
                  </a:cubicBezTo>
                  <a:cubicBezTo>
                    <a:pt x="111" y="16"/>
                    <a:pt x="111" y="16"/>
                    <a:pt x="111" y="16"/>
                  </a:cubicBezTo>
                  <a:cubicBezTo>
                    <a:pt x="112" y="17"/>
                    <a:pt x="112" y="17"/>
                    <a:pt x="112" y="17"/>
                  </a:cubicBezTo>
                  <a:cubicBezTo>
                    <a:pt x="112" y="18"/>
                    <a:pt x="112" y="18"/>
                    <a:pt x="112" y="18"/>
                  </a:cubicBezTo>
                  <a:cubicBezTo>
                    <a:pt x="112" y="19"/>
                    <a:pt x="112" y="19"/>
                    <a:pt x="112" y="19"/>
                  </a:cubicBezTo>
                  <a:cubicBezTo>
                    <a:pt x="112" y="19"/>
                    <a:pt x="112" y="19"/>
                    <a:pt x="112" y="19"/>
                  </a:cubicBezTo>
                  <a:cubicBezTo>
                    <a:pt x="114" y="19"/>
                    <a:pt x="114" y="19"/>
                    <a:pt x="114" y="19"/>
                  </a:cubicBezTo>
                  <a:cubicBezTo>
                    <a:pt x="115" y="20"/>
                    <a:pt x="115" y="20"/>
                    <a:pt x="115" y="20"/>
                  </a:cubicBezTo>
                  <a:cubicBezTo>
                    <a:pt x="116" y="20"/>
                    <a:pt x="116" y="20"/>
                    <a:pt x="116" y="20"/>
                  </a:cubicBezTo>
                  <a:cubicBezTo>
                    <a:pt x="116" y="20"/>
                    <a:pt x="116" y="20"/>
                    <a:pt x="116" y="20"/>
                  </a:cubicBezTo>
                  <a:cubicBezTo>
                    <a:pt x="116" y="20"/>
                    <a:pt x="116" y="20"/>
                    <a:pt x="116" y="20"/>
                  </a:cubicBezTo>
                  <a:cubicBezTo>
                    <a:pt x="115" y="19"/>
                    <a:pt x="115" y="19"/>
                    <a:pt x="115" y="19"/>
                  </a:cubicBezTo>
                  <a:cubicBezTo>
                    <a:pt x="114" y="19"/>
                    <a:pt x="114" y="19"/>
                    <a:pt x="114" y="19"/>
                  </a:cubicBezTo>
                  <a:cubicBezTo>
                    <a:pt x="113" y="19"/>
                    <a:pt x="113" y="19"/>
                    <a:pt x="113" y="19"/>
                  </a:cubicBezTo>
                  <a:cubicBezTo>
                    <a:pt x="113" y="18"/>
                    <a:pt x="113" y="18"/>
                    <a:pt x="113" y="18"/>
                  </a:cubicBezTo>
                  <a:cubicBezTo>
                    <a:pt x="112" y="18"/>
                    <a:pt x="112" y="18"/>
                    <a:pt x="112" y="18"/>
                  </a:cubicBezTo>
                  <a:cubicBezTo>
                    <a:pt x="112" y="17"/>
                    <a:pt x="112" y="17"/>
                    <a:pt x="112" y="17"/>
                  </a:cubicBezTo>
                  <a:cubicBezTo>
                    <a:pt x="112" y="16"/>
                    <a:pt x="112" y="16"/>
                    <a:pt x="112" y="16"/>
                  </a:cubicBezTo>
                  <a:cubicBezTo>
                    <a:pt x="112" y="15"/>
                    <a:pt x="112" y="15"/>
                    <a:pt x="112" y="15"/>
                  </a:cubicBezTo>
                  <a:cubicBezTo>
                    <a:pt x="112" y="14"/>
                    <a:pt x="112" y="14"/>
                    <a:pt x="112" y="14"/>
                  </a:cubicBezTo>
                  <a:cubicBezTo>
                    <a:pt x="112" y="13"/>
                    <a:pt x="112" y="13"/>
                    <a:pt x="112" y="13"/>
                  </a:cubicBezTo>
                  <a:cubicBezTo>
                    <a:pt x="112" y="13"/>
                    <a:pt x="112" y="13"/>
                    <a:pt x="112" y="13"/>
                  </a:cubicBezTo>
                  <a:cubicBezTo>
                    <a:pt x="112" y="12"/>
                    <a:pt x="112" y="12"/>
                    <a:pt x="112" y="12"/>
                  </a:cubicBezTo>
                  <a:cubicBezTo>
                    <a:pt x="112" y="12"/>
                    <a:pt x="112" y="12"/>
                    <a:pt x="112" y="12"/>
                  </a:cubicBezTo>
                  <a:cubicBezTo>
                    <a:pt x="111" y="12"/>
                    <a:pt x="111" y="12"/>
                    <a:pt x="111" y="12"/>
                  </a:cubicBezTo>
                  <a:cubicBezTo>
                    <a:pt x="110" y="10"/>
                    <a:pt x="110" y="10"/>
                    <a:pt x="110" y="10"/>
                  </a:cubicBezTo>
                  <a:cubicBezTo>
                    <a:pt x="110" y="10"/>
                    <a:pt x="110" y="10"/>
                    <a:pt x="110" y="10"/>
                  </a:cubicBezTo>
                  <a:cubicBezTo>
                    <a:pt x="109" y="10"/>
                    <a:pt x="109" y="10"/>
                    <a:pt x="109" y="10"/>
                  </a:cubicBezTo>
                  <a:cubicBezTo>
                    <a:pt x="108" y="11"/>
                    <a:pt x="108" y="11"/>
                    <a:pt x="108" y="11"/>
                  </a:cubicBezTo>
                  <a:cubicBezTo>
                    <a:pt x="108" y="11"/>
                    <a:pt x="108" y="11"/>
                    <a:pt x="108" y="11"/>
                  </a:cubicBezTo>
                  <a:cubicBezTo>
                    <a:pt x="107" y="10"/>
                    <a:pt x="107" y="10"/>
                    <a:pt x="107" y="10"/>
                  </a:cubicBezTo>
                  <a:cubicBezTo>
                    <a:pt x="107" y="9"/>
                    <a:pt x="107" y="9"/>
                    <a:pt x="107" y="9"/>
                  </a:cubicBezTo>
                  <a:cubicBezTo>
                    <a:pt x="107" y="8"/>
                    <a:pt x="107" y="8"/>
                    <a:pt x="107" y="8"/>
                  </a:cubicBezTo>
                  <a:cubicBezTo>
                    <a:pt x="108" y="8"/>
                    <a:pt x="108" y="8"/>
                    <a:pt x="108" y="8"/>
                  </a:cubicBezTo>
                  <a:cubicBezTo>
                    <a:pt x="108" y="8"/>
                    <a:pt x="108" y="8"/>
                    <a:pt x="108" y="8"/>
                  </a:cubicBezTo>
                  <a:cubicBezTo>
                    <a:pt x="107" y="7"/>
                    <a:pt x="107" y="7"/>
                    <a:pt x="107" y="7"/>
                  </a:cubicBezTo>
                  <a:cubicBezTo>
                    <a:pt x="107" y="6"/>
                    <a:pt x="107" y="6"/>
                    <a:pt x="107" y="6"/>
                  </a:cubicBezTo>
                  <a:cubicBezTo>
                    <a:pt x="107" y="6"/>
                    <a:pt x="107" y="6"/>
                    <a:pt x="107" y="6"/>
                  </a:cubicBezTo>
                  <a:cubicBezTo>
                    <a:pt x="107" y="5"/>
                    <a:pt x="107" y="5"/>
                    <a:pt x="107" y="5"/>
                  </a:cubicBezTo>
                  <a:cubicBezTo>
                    <a:pt x="107" y="5"/>
                    <a:pt x="107" y="5"/>
                    <a:pt x="107" y="5"/>
                  </a:cubicBezTo>
                  <a:cubicBezTo>
                    <a:pt x="108" y="6"/>
                    <a:pt x="108" y="6"/>
                    <a:pt x="108" y="6"/>
                  </a:cubicBezTo>
                  <a:cubicBezTo>
                    <a:pt x="108" y="7"/>
                    <a:pt x="108" y="7"/>
                    <a:pt x="108" y="7"/>
                  </a:cubicBezTo>
                  <a:cubicBezTo>
                    <a:pt x="109" y="6"/>
                    <a:pt x="109" y="6"/>
                    <a:pt x="109" y="6"/>
                  </a:cubicBezTo>
                  <a:cubicBezTo>
                    <a:pt x="110" y="5"/>
                    <a:pt x="110" y="5"/>
                    <a:pt x="110" y="5"/>
                  </a:cubicBezTo>
                  <a:cubicBezTo>
                    <a:pt x="110" y="5"/>
                    <a:pt x="110" y="5"/>
                    <a:pt x="110" y="5"/>
                  </a:cubicBezTo>
                  <a:cubicBezTo>
                    <a:pt x="111" y="5"/>
                    <a:pt x="111" y="5"/>
                    <a:pt x="111" y="5"/>
                  </a:cubicBezTo>
                  <a:cubicBezTo>
                    <a:pt x="111" y="4"/>
                    <a:pt x="111" y="4"/>
                    <a:pt x="111" y="4"/>
                  </a:cubicBezTo>
                  <a:cubicBezTo>
                    <a:pt x="112" y="3"/>
                    <a:pt x="112" y="3"/>
                    <a:pt x="112" y="3"/>
                  </a:cubicBezTo>
                  <a:cubicBezTo>
                    <a:pt x="113" y="3"/>
                    <a:pt x="113" y="3"/>
                    <a:pt x="113" y="3"/>
                  </a:cubicBezTo>
                  <a:cubicBezTo>
                    <a:pt x="112" y="4"/>
                    <a:pt x="112" y="4"/>
                    <a:pt x="112" y="4"/>
                  </a:cubicBezTo>
                  <a:cubicBezTo>
                    <a:pt x="112" y="4"/>
                    <a:pt x="112" y="4"/>
                    <a:pt x="112" y="4"/>
                  </a:cubicBezTo>
                  <a:cubicBezTo>
                    <a:pt x="112" y="5"/>
                    <a:pt x="112" y="5"/>
                    <a:pt x="112" y="5"/>
                  </a:cubicBezTo>
                  <a:cubicBezTo>
                    <a:pt x="113" y="4"/>
                    <a:pt x="113" y="4"/>
                    <a:pt x="113" y="4"/>
                  </a:cubicBezTo>
                  <a:cubicBezTo>
                    <a:pt x="114" y="4"/>
                    <a:pt x="114" y="4"/>
                    <a:pt x="114" y="4"/>
                  </a:cubicBezTo>
                  <a:cubicBezTo>
                    <a:pt x="114" y="5"/>
                    <a:pt x="114" y="5"/>
                    <a:pt x="114" y="5"/>
                  </a:cubicBezTo>
                  <a:cubicBezTo>
                    <a:pt x="114" y="5"/>
                    <a:pt x="114" y="5"/>
                    <a:pt x="114" y="5"/>
                  </a:cubicBezTo>
                  <a:cubicBezTo>
                    <a:pt x="115" y="6"/>
                    <a:pt x="115" y="6"/>
                    <a:pt x="115" y="6"/>
                  </a:cubicBezTo>
                  <a:cubicBezTo>
                    <a:pt x="115" y="6"/>
                    <a:pt x="115" y="6"/>
                    <a:pt x="115" y="6"/>
                  </a:cubicBezTo>
                  <a:cubicBezTo>
                    <a:pt x="114" y="7"/>
                    <a:pt x="114" y="7"/>
                    <a:pt x="114" y="7"/>
                  </a:cubicBezTo>
                  <a:cubicBezTo>
                    <a:pt x="114" y="7"/>
                    <a:pt x="114" y="7"/>
                    <a:pt x="114" y="7"/>
                  </a:cubicBezTo>
                  <a:cubicBezTo>
                    <a:pt x="115" y="7"/>
                    <a:pt x="115" y="7"/>
                    <a:pt x="115" y="7"/>
                  </a:cubicBezTo>
                  <a:cubicBezTo>
                    <a:pt x="115" y="6"/>
                    <a:pt x="115" y="6"/>
                    <a:pt x="115" y="6"/>
                  </a:cubicBezTo>
                  <a:cubicBezTo>
                    <a:pt x="116" y="6"/>
                    <a:pt x="116" y="6"/>
                    <a:pt x="116" y="6"/>
                  </a:cubicBezTo>
                  <a:cubicBezTo>
                    <a:pt x="117" y="7"/>
                    <a:pt x="117" y="7"/>
                    <a:pt x="117" y="7"/>
                  </a:cubicBezTo>
                  <a:cubicBezTo>
                    <a:pt x="117" y="7"/>
                    <a:pt x="117" y="7"/>
                    <a:pt x="117" y="7"/>
                  </a:cubicBezTo>
                  <a:cubicBezTo>
                    <a:pt x="118" y="8"/>
                    <a:pt x="118" y="8"/>
                    <a:pt x="118" y="8"/>
                  </a:cubicBezTo>
                  <a:cubicBezTo>
                    <a:pt x="118" y="9"/>
                    <a:pt x="118" y="9"/>
                    <a:pt x="118" y="9"/>
                  </a:cubicBezTo>
                  <a:cubicBezTo>
                    <a:pt x="118" y="10"/>
                    <a:pt x="118" y="10"/>
                    <a:pt x="118" y="10"/>
                  </a:cubicBezTo>
                  <a:cubicBezTo>
                    <a:pt x="118" y="10"/>
                    <a:pt x="118" y="10"/>
                    <a:pt x="118" y="10"/>
                  </a:cubicBezTo>
                  <a:cubicBezTo>
                    <a:pt x="118" y="9"/>
                    <a:pt x="118" y="9"/>
                    <a:pt x="118" y="9"/>
                  </a:cubicBezTo>
                  <a:cubicBezTo>
                    <a:pt x="118" y="8"/>
                    <a:pt x="118" y="8"/>
                    <a:pt x="118" y="8"/>
                  </a:cubicBezTo>
                  <a:cubicBezTo>
                    <a:pt x="118" y="8"/>
                    <a:pt x="118" y="8"/>
                    <a:pt x="118" y="8"/>
                  </a:cubicBezTo>
                  <a:cubicBezTo>
                    <a:pt x="118" y="7"/>
                    <a:pt x="118" y="7"/>
                    <a:pt x="118" y="7"/>
                  </a:cubicBezTo>
                  <a:cubicBezTo>
                    <a:pt x="118" y="7"/>
                    <a:pt x="118" y="7"/>
                    <a:pt x="118" y="7"/>
                  </a:cubicBezTo>
                  <a:cubicBezTo>
                    <a:pt x="118" y="6"/>
                    <a:pt x="118" y="6"/>
                    <a:pt x="118" y="6"/>
                  </a:cubicBezTo>
                  <a:cubicBezTo>
                    <a:pt x="118" y="7"/>
                    <a:pt x="118" y="7"/>
                    <a:pt x="118" y="7"/>
                  </a:cubicBezTo>
                  <a:cubicBezTo>
                    <a:pt x="120" y="8"/>
                    <a:pt x="120" y="8"/>
                    <a:pt x="120" y="8"/>
                  </a:cubicBezTo>
                  <a:cubicBezTo>
                    <a:pt x="121" y="9"/>
                    <a:pt x="121" y="9"/>
                    <a:pt x="121" y="9"/>
                  </a:cubicBezTo>
                  <a:cubicBezTo>
                    <a:pt x="122" y="9"/>
                    <a:pt x="122" y="9"/>
                    <a:pt x="122" y="9"/>
                  </a:cubicBezTo>
                  <a:cubicBezTo>
                    <a:pt x="123" y="10"/>
                    <a:pt x="123" y="10"/>
                    <a:pt x="123" y="10"/>
                  </a:cubicBezTo>
                  <a:cubicBezTo>
                    <a:pt x="123" y="9"/>
                    <a:pt x="123" y="9"/>
                    <a:pt x="123" y="9"/>
                  </a:cubicBezTo>
                  <a:cubicBezTo>
                    <a:pt x="122" y="9"/>
                    <a:pt x="122" y="9"/>
                    <a:pt x="122" y="9"/>
                  </a:cubicBezTo>
                  <a:cubicBezTo>
                    <a:pt x="121" y="8"/>
                    <a:pt x="121" y="8"/>
                    <a:pt x="121" y="8"/>
                  </a:cubicBezTo>
                  <a:cubicBezTo>
                    <a:pt x="120" y="7"/>
                    <a:pt x="120" y="7"/>
                    <a:pt x="120" y="7"/>
                  </a:cubicBezTo>
                  <a:cubicBezTo>
                    <a:pt x="120" y="6"/>
                    <a:pt x="120" y="6"/>
                    <a:pt x="120" y="6"/>
                  </a:cubicBezTo>
                  <a:cubicBezTo>
                    <a:pt x="120" y="5"/>
                    <a:pt x="120" y="5"/>
                    <a:pt x="120" y="5"/>
                  </a:cubicBezTo>
                  <a:cubicBezTo>
                    <a:pt x="121" y="5"/>
                    <a:pt x="121" y="5"/>
                    <a:pt x="121" y="5"/>
                  </a:cubicBezTo>
                  <a:cubicBezTo>
                    <a:pt x="122" y="5"/>
                    <a:pt x="122" y="5"/>
                    <a:pt x="122" y="5"/>
                  </a:cubicBezTo>
                  <a:cubicBezTo>
                    <a:pt x="123" y="6"/>
                    <a:pt x="123" y="6"/>
                    <a:pt x="123" y="6"/>
                  </a:cubicBezTo>
                  <a:cubicBezTo>
                    <a:pt x="124" y="6"/>
                    <a:pt x="124" y="6"/>
                    <a:pt x="124" y="6"/>
                  </a:cubicBezTo>
                  <a:cubicBezTo>
                    <a:pt x="124" y="5"/>
                    <a:pt x="124" y="5"/>
                    <a:pt x="124" y="5"/>
                  </a:cubicBezTo>
                  <a:cubicBezTo>
                    <a:pt x="124" y="5"/>
                    <a:pt x="124" y="5"/>
                    <a:pt x="124" y="5"/>
                  </a:cubicBezTo>
                  <a:cubicBezTo>
                    <a:pt x="124" y="5"/>
                    <a:pt x="124" y="5"/>
                    <a:pt x="124" y="5"/>
                  </a:cubicBezTo>
                  <a:cubicBezTo>
                    <a:pt x="124" y="5"/>
                    <a:pt x="124" y="5"/>
                    <a:pt x="124" y="5"/>
                  </a:cubicBezTo>
                  <a:cubicBezTo>
                    <a:pt x="124" y="4"/>
                    <a:pt x="124" y="4"/>
                    <a:pt x="124" y="4"/>
                  </a:cubicBezTo>
                  <a:cubicBezTo>
                    <a:pt x="125" y="3"/>
                    <a:pt x="125" y="3"/>
                    <a:pt x="125" y="3"/>
                  </a:cubicBezTo>
                  <a:cubicBezTo>
                    <a:pt x="125" y="3"/>
                    <a:pt x="125" y="3"/>
                    <a:pt x="125" y="3"/>
                  </a:cubicBezTo>
                  <a:cubicBezTo>
                    <a:pt x="124" y="2"/>
                    <a:pt x="124" y="2"/>
                    <a:pt x="124" y="2"/>
                  </a:cubicBezTo>
                  <a:cubicBezTo>
                    <a:pt x="125" y="2"/>
                    <a:pt x="125" y="2"/>
                    <a:pt x="125" y="2"/>
                  </a:cubicBezTo>
                  <a:cubicBezTo>
                    <a:pt x="125" y="1"/>
                    <a:pt x="125" y="1"/>
                    <a:pt x="125" y="1"/>
                  </a:cubicBezTo>
                  <a:cubicBezTo>
                    <a:pt x="126" y="2"/>
                    <a:pt x="126" y="2"/>
                    <a:pt x="126" y="2"/>
                  </a:cubicBezTo>
                  <a:cubicBezTo>
                    <a:pt x="126" y="1"/>
                    <a:pt x="126" y="1"/>
                    <a:pt x="126" y="1"/>
                  </a:cubicBezTo>
                  <a:cubicBezTo>
                    <a:pt x="126" y="0"/>
                    <a:pt x="126" y="0"/>
                    <a:pt x="126" y="0"/>
                  </a:cubicBezTo>
                  <a:cubicBezTo>
                    <a:pt x="127" y="0"/>
                    <a:pt x="127" y="0"/>
                    <a:pt x="127" y="0"/>
                  </a:cubicBezTo>
                  <a:cubicBezTo>
                    <a:pt x="127" y="0"/>
                    <a:pt x="127" y="0"/>
                    <a:pt x="127" y="0"/>
                  </a:cubicBezTo>
                  <a:cubicBezTo>
                    <a:pt x="127" y="1"/>
                    <a:pt x="127" y="1"/>
                    <a:pt x="127" y="1"/>
                  </a:cubicBezTo>
                  <a:cubicBezTo>
                    <a:pt x="128" y="1"/>
                    <a:pt x="128" y="1"/>
                    <a:pt x="128" y="1"/>
                  </a:cubicBezTo>
                  <a:cubicBezTo>
                    <a:pt x="128" y="1"/>
                    <a:pt x="128" y="1"/>
                    <a:pt x="128" y="1"/>
                  </a:cubicBezTo>
                  <a:cubicBezTo>
                    <a:pt x="128" y="2"/>
                    <a:pt x="128" y="2"/>
                    <a:pt x="128" y="2"/>
                  </a:cubicBezTo>
                  <a:cubicBezTo>
                    <a:pt x="129" y="2"/>
                    <a:pt x="129" y="2"/>
                    <a:pt x="129" y="2"/>
                  </a:cubicBezTo>
                  <a:cubicBezTo>
                    <a:pt x="129" y="2"/>
                    <a:pt x="129" y="2"/>
                    <a:pt x="129" y="2"/>
                  </a:cubicBezTo>
                  <a:cubicBezTo>
                    <a:pt x="129" y="2"/>
                    <a:pt x="129" y="2"/>
                    <a:pt x="129" y="2"/>
                  </a:cubicBezTo>
                  <a:cubicBezTo>
                    <a:pt x="129" y="1"/>
                    <a:pt x="129" y="1"/>
                    <a:pt x="129" y="1"/>
                  </a:cubicBezTo>
                  <a:cubicBezTo>
                    <a:pt x="129" y="0"/>
                    <a:pt x="129" y="0"/>
                    <a:pt x="129" y="0"/>
                  </a:cubicBezTo>
                  <a:cubicBezTo>
                    <a:pt x="129" y="0"/>
                    <a:pt x="129" y="0"/>
                    <a:pt x="129" y="0"/>
                  </a:cubicBezTo>
                  <a:cubicBezTo>
                    <a:pt x="130" y="0"/>
                    <a:pt x="130" y="0"/>
                    <a:pt x="130" y="0"/>
                  </a:cubicBezTo>
                  <a:cubicBezTo>
                    <a:pt x="131" y="0"/>
                    <a:pt x="131" y="0"/>
                    <a:pt x="131" y="0"/>
                  </a:cubicBezTo>
                  <a:cubicBezTo>
                    <a:pt x="132" y="0"/>
                    <a:pt x="132" y="0"/>
                    <a:pt x="132" y="0"/>
                  </a:cubicBezTo>
                  <a:cubicBezTo>
                    <a:pt x="133" y="0"/>
                    <a:pt x="133" y="0"/>
                    <a:pt x="133" y="0"/>
                  </a:cubicBezTo>
                  <a:cubicBezTo>
                    <a:pt x="133" y="1"/>
                    <a:pt x="133" y="1"/>
                    <a:pt x="133" y="1"/>
                  </a:cubicBezTo>
                  <a:cubicBezTo>
                    <a:pt x="134" y="1"/>
                    <a:pt x="134" y="1"/>
                    <a:pt x="134" y="1"/>
                  </a:cubicBezTo>
                  <a:cubicBezTo>
                    <a:pt x="134" y="0"/>
                    <a:pt x="134" y="0"/>
                    <a:pt x="134" y="0"/>
                  </a:cubicBezTo>
                  <a:cubicBezTo>
                    <a:pt x="135" y="0"/>
                    <a:pt x="135" y="0"/>
                    <a:pt x="135" y="0"/>
                  </a:cubicBezTo>
                  <a:cubicBezTo>
                    <a:pt x="136" y="1"/>
                    <a:pt x="136" y="1"/>
                    <a:pt x="136" y="1"/>
                  </a:cubicBezTo>
                  <a:cubicBezTo>
                    <a:pt x="137" y="1"/>
                    <a:pt x="137" y="1"/>
                    <a:pt x="137" y="1"/>
                  </a:cubicBezTo>
                  <a:cubicBezTo>
                    <a:pt x="137" y="1"/>
                    <a:pt x="137" y="1"/>
                    <a:pt x="137" y="1"/>
                  </a:cubicBezTo>
                  <a:cubicBezTo>
                    <a:pt x="138" y="1"/>
                    <a:pt x="138" y="1"/>
                    <a:pt x="138" y="1"/>
                  </a:cubicBezTo>
                  <a:cubicBezTo>
                    <a:pt x="139" y="1"/>
                    <a:pt x="139" y="1"/>
                    <a:pt x="139" y="1"/>
                  </a:cubicBezTo>
                  <a:cubicBezTo>
                    <a:pt x="139" y="1"/>
                    <a:pt x="139" y="1"/>
                    <a:pt x="139" y="1"/>
                  </a:cubicBezTo>
                  <a:cubicBezTo>
                    <a:pt x="140" y="2"/>
                    <a:pt x="140" y="2"/>
                    <a:pt x="140" y="2"/>
                  </a:cubicBezTo>
                  <a:cubicBezTo>
                    <a:pt x="140" y="2"/>
                    <a:pt x="140" y="2"/>
                    <a:pt x="140" y="2"/>
                  </a:cubicBezTo>
                  <a:cubicBezTo>
                    <a:pt x="140" y="2"/>
                    <a:pt x="140" y="2"/>
                    <a:pt x="140" y="2"/>
                  </a:cubicBezTo>
                  <a:cubicBezTo>
                    <a:pt x="141" y="2"/>
                    <a:pt x="141" y="2"/>
                    <a:pt x="141" y="2"/>
                  </a:cubicBezTo>
                  <a:cubicBezTo>
                    <a:pt x="142" y="2"/>
                    <a:pt x="142" y="2"/>
                    <a:pt x="142" y="2"/>
                  </a:cubicBezTo>
                  <a:cubicBezTo>
                    <a:pt x="143" y="2"/>
                    <a:pt x="143" y="2"/>
                    <a:pt x="143" y="2"/>
                  </a:cubicBezTo>
                  <a:cubicBezTo>
                    <a:pt x="144" y="3"/>
                    <a:pt x="144" y="3"/>
                    <a:pt x="144" y="3"/>
                  </a:cubicBezTo>
                  <a:cubicBezTo>
                    <a:pt x="146" y="3"/>
                    <a:pt x="146" y="3"/>
                    <a:pt x="146" y="3"/>
                  </a:cubicBezTo>
                  <a:cubicBezTo>
                    <a:pt x="146" y="4"/>
                    <a:pt x="146" y="4"/>
                    <a:pt x="146" y="4"/>
                  </a:cubicBezTo>
                  <a:cubicBezTo>
                    <a:pt x="147" y="3"/>
                    <a:pt x="147" y="3"/>
                    <a:pt x="147" y="3"/>
                  </a:cubicBezTo>
                  <a:cubicBezTo>
                    <a:pt x="147" y="4"/>
                    <a:pt x="147" y="4"/>
                    <a:pt x="147" y="4"/>
                  </a:cubicBezTo>
                  <a:cubicBezTo>
                    <a:pt x="148" y="4"/>
                    <a:pt x="148" y="4"/>
                    <a:pt x="148" y="4"/>
                  </a:cubicBezTo>
                  <a:cubicBezTo>
                    <a:pt x="148" y="4"/>
                    <a:pt x="148" y="4"/>
                    <a:pt x="148" y="4"/>
                  </a:cubicBezTo>
                  <a:cubicBezTo>
                    <a:pt x="149" y="4"/>
                    <a:pt x="149" y="4"/>
                    <a:pt x="149" y="4"/>
                  </a:cubicBezTo>
                  <a:cubicBezTo>
                    <a:pt x="150" y="5"/>
                    <a:pt x="150" y="5"/>
                    <a:pt x="150" y="5"/>
                  </a:cubicBezTo>
                  <a:cubicBezTo>
                    <a:pt x="151" y="5"/>
                    <a:pt x="151" y="5"/>
                    <a:pt x="151" y="5"/>
                  </a:cubicBezTo>
                  <a:cubicBezTo>
                    <a:pt x="152" y="6"/>
                    <a:pt x="152" y="6"/>
                    <a:pt x="152" y="6"/>
                  </a:cubicBezTo>
                  <a:cubicBezTo>
                    <a:pt x="153" y="6"/>
                    <a:pt x="153" y="6"/>
                    <a:pt x="153" y="6"/>
                  </a:cubicBezTo>
                  <a:cubicBezTo>
                    <a:pt x="153" y="7"/>
                    <a:pt x="153" y="7"/>
                    <a:pt x="153" y="7"/>
                  </a:cubicBezTo>
                  <a:cubicBezTo>
                    <a:pt x="154" y="7"/>
                    <a:pt x="154" y="7"/>
                    <a:pt x="154" y="7"/>
                  </a:cubicBezTo>
                  <a:cubicBezTo>
                    <a:pt x="154" y="8"/>
                    <a:pt x="154" y="8"/>
                    <a:pt x="154" y="8"/>
                  </a:cubicBezTo>
                  <a:cubicBezTo>
                    <a:pt x="154" y="8"/>
                    <a:pt x="154" y="8"/>
                    <a:pt x="154" y="8"/>
                  </a:cubicBezTo>
                  <a:cubicBezTo>
                    <a:pt x="153" y="8"/>
                    <a:pt x="153" y="8"/>
                    <a:pt x="153" y="8"/>
                  </a:cubicBezTo>
                  <a:cubicBezTo>
                    <a:pt x="152" y="8"/>
                    <a:pt x="152" y="8"/>
                    <a:pt x="152" y="8"/>
                  </a:cubicBezTo>
                  <a:cubicBezTo>
                    <a:pt x="152" y="9"/>
                    <a:pt x="152" y="9"/>
                    <a:pt x="152" y="9"/>
                  </a:cubicBezTo>
                  <a:cubicBezTo>
                    <a:pt x="151" y="9"/>
                    <a:pt x="151" y="9"/>
                    <a:pt x="151" y="9"/>
                  </a:cubicBezTo>
                  <a:cubicBezTo>
                    <a:pt x="151" y="9"/>
                    <a:pt x="151" y="9"/>
                    <a:pt x="151" y="9"/>
                  </a:cubicBezTo>
                  <a:cubicBezTo>
                    <a:pt x="150" y="9"/>
                    <a:pt x="150" y="9"/>
                    <a:pt x="150" y="9"/>
                  </a:cubicBezTo>
                  <a:cubicBezTo>
                    <a:pt x="150" y="9"/>
                    <a:pt x="150" y="9"/>
                    <a:pt x="150" y="9"/>
                  </a:cubicBezTo>
                  <a:cubicBezTo>
                    <a:pt x="149" y="9"/>
                    <a:pt x="149" y="9"/>
                    <a:pt x="149" y="9"/>
                  </a:cubicBezTo>
                  <a:cubicBezTo>
                    <a:pt x="147" y="8"/>
                    <a:pt x="147" y="8"/>
                    <a:pt x="147" y="8"/>
                  </a:cubicBezTo>
                  <a:cubicBezTo>
                    <a:pt x="146" y="8"/>
                    <a:pt x="146" y="8"/>
                    <a:pt x="146" y="8"/>
                  </a:cubicBezTo>
                  <a:cubicBezTo>
                    <a:pt x="146" y="8"/>
                    <a:pt x="146" y="8"/>
                    <a:pt x="146" y="8"/>
                  </a:cubicBezTo>
                  <a:cubicBezTo>
                    <a:pt x="145" y="8"/>
                    <a:pt x="145" y="8"/>
                    <a:pt x="145" y="8"/>
                  </a:cubicBezTo>
                  <a:cubicBezTo>
                    <a:pt x="144" y="8"/>
                    <a:pt x="144" y="8"/>
                    <a:pt x="144" y="8"/>
                  </a:cubicBezTo>
                  <a:cubicBezTo>
                    <a:pt x="143" y="8"/>
                    <a:pt x="143" y="8"/>
                    <a:pt x="143" y="8"/>
                  </a:cubicBezTo>
                  <a:cubicBezTo>
                    <a:pt x="143" y="8"/>
                    <a:pt x="143" y="8"/>
                    <a:pt x="143" y="8"/>
                  </a:cubicBezTo>
                  <a:cubicBezTo>
                    <a:pt x="143" y="8"/>
                    <a:pt x="143" y="8"/>
                    <a:pt x="143" y="8"/>
                  </a:cubicBezTo>
                  <a:cubicBezTo>
                    <a:pt x="142" y="8"/>
                    <a:pt x="142" y="8"/>
                    <a:pt x="142" y="8"/>
                  </a:cubicBezTo>
                  <a:cubicBezTo>
                    <a:pt x="140" y="9"/>
                    <a:pt x="140" y="9"/>
                    <a:pt x="140" y="9"/>
                  </a:cubicBezTo>
                  <a:cubicBezTo>
                    <a:pt x="140" y="9"/>
                    <a:pt x="140" y="9"/>
                    <a:pt x="140" y="9"/>
                  </a:cubicBezTo>
                  <a:cubicBezTo>
                    <a:pt x="139" y="9"/>
                    <a:pt x="139" y="9"/>
                    <a:pt x="139" y="9"/>
                  </a:cubicBezTo>
                  <a:cubicBezTo>
                    <a:pt x="138" y="9"/>
                    <a:pt x="138" y="9"/>
                    <a:pt x="138" y="9"/>
                  </a:cubicBezTo>
                  <a:cubicBezTo>
                    <a:pt x="137" y="9"/>
                    <a:pt x="137" y="9"/>
                    <a:pt x="137" y="9"/>
                  </a:cubicBezTo>
                  <a:cubicBezTo>
                    <a:pt x="136" y="9"/>
                    <a:pt x="136" y="9"/>
                    <a:pt x="136" y="9"/>
                  </a:cubicBezTo>
                  <a:cubicBezTo>
                    <a:pt x="136" y="8"/>
                    <a:pt x="136" y="8"/>
                    <a:pt x="136" y="8"/>
                  </a:cubicBezTo>
                  <a:cubicBezTo>
                    <a:pt x="135" y="8"/>
                    <a:pt x="135" y="8"/>
                    <a:pt x="135" y="8"/>
                  </a:cubicBezTo>
                  <a:cubicBezTo>
                    <a:pt x="136" y="7"/>
                    <a:pt x="136" y="7"/>
                    <a:pt x="136" y="7"/>
                  </a:cubicBezTo>
                  <a:cubicBezTo>
                    <a:pt x="136" y="7"/>
                    <a:pt x="136" y="7"/>
                    <a:pt x="136" y="7"/>
                  </a:cubicBezTo>
                  <a:cubicBezTo>
                    <a:pt x="137" y="7"/>
                    <a:pt x="137" y="7"/>
                    <a:pt x="137" y="7"/>
                  </a:cubicBezTo>
                  <a:cubicBezTo>
                    <a:pt x="136" y="7"/>
                    <a:pt x="136" y="7"/>
                    <a:pt x="136" y="7"/>
                  </a:cubicBezTo>
                  <a:cubicBezTo>
                    <a:pt x="136" y="6"/>
                    <a:pt x="136" y="6"/>
                    <a:pt x="136" y="6"/>
                  </a:cubicBezTo>
                  <a:cubicBezTo>
                    <a:pt x="135" y="7"/>
                    <a:pt x="135" y="7"/>
                    <a:pt x="135" y="7"/>
                  </a:cubicBezTo>
                  <a:cubicBezTo>
                    <a:pt x="134" y="7"/>
                    <a:pt x="134" y="7"/>
                    <a:pt x="134" y="7"/>
                  </a:cubicBezTo>
                  <a:cubicBezTo>
                    <a:pt x="134" y="8"/>
                    <a:pt x="134" y="8"/>
                    <a:pt x="134" y="8"/>
                  </a:cubicBezTo>
                  <a:cubicBezTo>
                    <a:pt x="135" y="9"/>
                    <a:pt x="135" y="9"/>
                    <a:pt x="135" y="9"/>
                  </a:cubicBezTo>
                  <a:cubicBezTo>
                    <a:pt x="135" y="9"/>
                    <a:pt x="135" y="9"/>
                    <a:pt x="135" y="9"/>
                  </a:cubicBezTo>
                  <a:cubicBezTo>
                    <a:pt x="135" y="9"/>
                    <a:pt x="135" y="9"/>
                    <a:pt x="135" y="9"/>
                  </a:cubicBezTo>
                  <a:cubicBezTo>
                    <a:pt x="134" y="9"/>
                    <a:pt x="134" y="9"/>
                    <a:pt x="134" y="9"/>
                  </a:cubicBezTo>
                  <a:cubicBezTo>
                    <a:pt x="134" y="9"/>
                    <a:pt x="134" y="9"/>
                    <a:pt x="134" y="9"/>
                  </a:cubicBezTo>
                  <a:cubicBezTo>
                    <a:pt x="133" y="9"/>
                    <a:pt x="133" y="9"/>
                    <a:pt x="133" y="9"/>
                  </a:cubicBezTo>
                  <a:cubicBezTo>
                    <a:pt x="132" y="9"/>
                    <a:pt x="132" y="9"/>
                    <a:pt x="132" y="9"/>
                  </a:cubicBezTo>
                  <a:cubicBezTo>
                    <a:pt x="132" y="10"/>
                    <a:pt x="132" y="10"/>
                    <a:pt x="132" y="10"/>
                  </a:cubicBezTo>
                  <a:cubicBezTo>
                    <a:pt x="131" y="10"/>
                    <a:pt x="131" y="10"/>
                    <a:pt x="131" y="10"/>
                  </a:cubicBezTo>
                  <a:cubicBezTo>
                    <a:pt x="130" y="9"/>
                    <a:pt x="130" y="9"/>
                    <a:pt x="130" y="9"/>
                  </a:cubicBezTo>
                  <a:cubicBezTo>
                    <a:pt x="129" y="9"/>
                    <a:pt x="129" y="9"/>
                    <a:pt x="129" y="9"/>
                  </a:cubicBezTo>
                  <a:cubicBezTo>
                    <a:pt x="128" y="10"/>
                    <a:pt x="128" y="10"/>
                    <a:pt x="128" y="10"/>
                  </a:cubicBezTo>
                  <a:cubicBezTo>
                    <a:pt x="126" y="11"/>
                    <a:pt x="126" y="11"/>
                    <a:pt x="126" y="11"/>
                  </a:cubicBezTo>
                  <a:cubicBezTo>
                    <a:pt x="126" y="11"/>
                    <a:pt x="126" y="11"/>
                    <a:pt x="126" y="11"/>
                  </a:cubicBezTo>
                  <a:cubicBezTo>
                    <a:pt x="126" y="13"/>
                    <a:pt x="126" y="13"/>
                    <a:pt x="126" y="13"/>
                  </a:cubicBezTo>
                  <a:cubicBezTo>
                    <a:pt x="126" y="13"/>
                    <a:pt x="126" y="13"/>
                    <a:pt x="126" y="13"/>
                  </a:cubicBezTo>
                  <a:cubicBezTo>
                    <a:pt x="126" y="14"/>
                    <a:pt x="126" y="14"/>
                    <a:pt x="126" y="14"/>
                  </a:cubicBezTo>
                  <a:cubicBezTo>
                    <a:pt x="126" y="14"/>
                    <a:pt x="126" y="14"/>
                    <a:pt x="126" y="14"/>
                  </a:cubicBezTo>
                  <a:cubicBezTo>
                    <a:pt x="127" y="14"/>
                    <a:pt x="127" y="14"/>
                    <a:pt x="127" y="14"/>
                  </a:cubicBezTo>
                  <a:cubicBezTo>
                    <a:pt x="127" y="13"/>
                    <a:pt x="127" y="13"/>
                    <a:pt x="127" y="13"/>
                  </a:cubicBezTo>
                  <a:cubicBezTo>
                    <a:pt x="127" y="12"/>
                    <a:pt x="127" y="12"/>
                    <a:pt x="127" y="12"/>
                  </a:cubicBezTo>
                  <a:cubicBezTo>
                    <a:pt x="127" y="12"/>
                    <a:pt x="127" y="12"/>
                    <a:pt x="127" y="12"/>
                  </a:cubicBezTo>
                  <a:cubicBezTo>
                    <a:pt x="128" y="12"/>
                    <a:pt x="128" y="12"/>
                    <a:pt x="128" y="12"/>
                  </a:cubicBezTo>
                  <a:cubicBezTo>
                    <a:pt x="128" y="12"/>
                    <a:pt x="128" y="12"/>
                    <a:pt x="128" y="12"/>
                  </a:cubicBezTo>
                  <a:cubicBezTo>
                    <a:pt x="129" y="12"/>
                    <a:pt x="129" y="12"/>
                    <a:pt x="129" y="12"/>
                  </a:cubicBezTo>
                  <a:cubicBezTo>
                    <a:pt x="129" y="12"/>
                    <a:pt x="129" y="12"/>
                    <a:pt x="129" y="12"/>
                  </a:cubicBezTo>
                  <a:cubicBezTo>
                    <a:pt x="129" y="12"/>
                    <a:pt x="129" y="12"/>
                    <a:pt x="129" y="12"/>
                  </a:cubicBezTo>
                  <a:cubicBezTo>
                    <a:pt x="129" y="13"/>
                    <a:pt x="129" y="13"/>
                    <a:pt x="129" y="13"/>
                  </a:cubicBezTo>
                  <a:cubicBezTo>
                    <a:pt x="129" y="13"/>
                    <a:pt x="129" y="13"/>
                    <a:pt x="129" y="13"/>
                  </a:cubicBezTo>
                  <a:cubicBezTo>
                    <a:pt x="129" y="13"/>
                    <a:pt x="129" y="13"/>
                    <a:pt x="129" y="13"/>
                  </a:cubicBezTo>
                  <a:cubicBezTo>
                    <a:pt x="129" y="13"/>
                    <a:pt x="129" y="13"/>
                    <a:pt x="129" y="13"/>
                  </a:cubicBezTo>
                  <a:cubicBezTo>
                    <a:pt x="130" y="12"/>
                    <a:pt x="130" y="12"/>
                    <a:pt x="130" y="12"/>
                  </a:cubicBezTo>
                  <a:cubicBezTo>
                    <a:pt x="130" y="12"/>
                    <a:pt x="130" y="11"/>
                    <a:pt x="130" y="11"/>
                  </a:cubicBezTo>
                  <a:cubicBezTo>
                    <a:pt x="130" y="11"/>
                    <a:pt x="131" y="11"/>
                    <a:pt x="131" y="11"/>
                  </a:cubicBezTo>
                  <a:cubicBezTo>
                    <a:pt x="132" y="11"/>
                    <a:pt x="132" y="11"/>
                    <a:pt x="132" y="11"/>
                  </a:cubicBezTo>
                  <a:cubicBezTo>
                    <a:pt x="133" y="11"/>
                    <a:pt x="133" y="11"/>
                    <a:pt x="133" y="11"/>
                  </a:cubicBezTo>
                  <a:cubicBezTo>
                    <a:pt x="134" y="10"/>
                    <a:pt x="134" y="10"/>
                    <a:pt x="134" y="10"/>
                  </a:cubicBezTo>
                  <a:cubicBezTo>
                    <a:pt x="134" y="10"/>
                    <a:pt x="134" y="10"/>
                    <a:pt x="134" y="10"/>
                  </a:cubicBezTo>
                  <a:cubicBezTo>
                    <a:pt x="135" y="10"/>
                    <a:pt x="135" y="10"/>
                    <a:pt x="135" y="10"/>
                  </a:cubicBezTo>
                  <a:cubicBezTo>
                    <a:pt x="135" y="11"/>
                    <a:pt x="135" y="11"/>
                    <a:pt x="135" y="11"/>
                  </a:cubicBezTo>
                  <a:cubicBezTo>
                    <a:pt x="135" y="12"/>
                    <a:pt x="135" y="12"/>
                    <a:pt x="135" y="12"/>
                  </a:cubicBezTo>
                  <a:cubicBezTo>
                    <a:pt x="136" y="12"/>
                    <a:pt x="136" y="12"/>
                    <a:pt x="136" y="12"/>
                  </a:cubicBezTo>
                  <a:cubicBezTo>
                    <a:pt x="136" y="12"/>
                    <a:pt x="136" y="12"/>
                    <a:pt x="136" y="12"/>
                  </a:cubicBezTo>
                  <a:cubicBezTo>
                    <a:pt x="136" y="12"/>
                    <a:pt x="136" y="12"/>
                    <a:pt x="136" y="12"/>
                  </a:cubicBezTo>
                  <a:cubicBezTo>
                    <a:pt x="136" y="11"/>
                    <a:pt x="136" y="11"/>
                    <a:pt x="136" y="11"/>
                  </a:cubicBezTo>
                  <a:cubicBezTo>
                    <a:pt x="136" y="10"/>
                    <a:pt x="136" y="10"/>
                    <a:pt x="136" y="10"/>
                  </a:cubicBezTo>
                  <a:cubicBezTo>
                    <a:pt x="137" y="10"/>
                    <a:pt x="137" y="10"/>
                    <a:pt x="137" y="10"/>
                  </a:cubicBezTo>
                  <a:cubicBezTo>
                    <a:pt x="138" y="10"/>
                    <a:pt x="138" y="10"/>
                    <a:pt x="138" y="10"/>
                  </a:cubicBezTo>
                  <a:cubicBezTo>
                    <a:pt x="139" y="10"/>
                    <a:pt x="139" y="10"/>
                    <a:pt x="139" y="10"/>
                  </a:cubicBezTo>
                  <a:cubicBezTo>
                    <a:pt x="140" y="10"/>
                    <a:pt x="140" y="10"/>
                    <a:pt x="140" y="10"/>
                  </a:cubicBezTo>
                  <a:cubicBezTo>
                    <a:pt x="141" y="10"/>
                    <a:pt x="141" y="10"/>
                    <a:pt x="141" y="10"/>
                  </a:cubicBezTo>
                  <a:cubicBezTo>
                    <a:pt x="142" y="9"/>
                    <a:pt x="142" y="9"/>
                    <a:pt x="142" y="9"/>
                  </a:cubicBezTo>
                  <a:cubicBezTo>
                    <a:pt x="144" y="9"/>
                    <a:pt x="144" y="9"/>
                    <a:pt x="144" y="9"/>
                  </a:cubicBezTo>
                  <a:cubicBezTo>
                    <a:pt x="145" y="10"/>
                    <a:pt x="145" y="10"/>
                    <a:pt x="145" y="10"/>
                  </a:cubicBezTo>
                  <a:cubicBezTo>
                    <a:pt x="146" y="10"/>
                    <a:pt x="146" y="10"/>
                    <a:pt x="146" y="10"/>
                  </a:cubicBezTo>
                  <a:cubicBezTo>
                    <a:pt x="146" y="10"/>
                    <a:pt x="146" y="10"/>
                    <a:pt x="146" y="10"/>
                  </a:cubicBezTo>
                  <a:cubicBezTo>
                    <a:pt x="147" y="11"/>
                    <a:pt x="147" y="11"/>
                    <a:pt x="147" y="11"/>
                  </a:cubicBezTo>
                  <a:cubicBezTo>
                    <a:pt x="148" y="11"/>
                    <a:pt x="148" y="11"/>
                    <a:pt x="148" y="11"/>
                  </a:cubicBezTo>
                  <a:cubicBezTo>
                    <a:pt x="148" y="11"/>
                    <a:pt x="148" y="11"/>
                    <a:pt x="148" y="11"/>
                  </a:cubicBezTo>
                  <a:cubicBezTo>
                    <a:pt x="149" y="11"/>
                    <a:pt x="149" y="11"/>
                    <a:pt x="149" y="11"/>
                  </a:cubicBezTo>
                  <a:cubicBezTo>
                    <a:pt x="150" y="11"/>
                    <a:pt x="150" y="11"/>
                    <a:pt x="150" y="11"/>
                  </a:cubicBezTo>
                  <a:cubicBezTo>
                    <a:pt x="150" y="11"/>
                    <a:pt x="150" y="11"/>
                    <a:pt x="150" y="11"/>
                  </a:cubicBezTo>
                  <a:cubicBezTo>
                    <a:pt x="151" y="11"/>
                    <a:pt x="151" y="11"/>
                    <a:pt x="151" y="11"/>
                  </a:cubicBezTo>
                  <a:cubicBezTo>
                    <a:pt x="151" y="12"/>
                    <a:pt x="151" y="12"/>
                    <a:pt x="151" y="12"/>
                  </a:cubicBezTo>
                  <a:cubicBezTo>
                    <a:pt x="151" y="12"/>
                    <a:pt x="151" y="12"/>
                    <a:pt x="151" y="12"/>
                  </a:cubicBezTo>
                  <a:cubicBezTo>
                    <a:pt x="152" y="11"/>
                    <a:pt x="152" y="11"/>
                    <a:pt x="152" y="11"/>
                  </a:cubicBezTo>
                  <a:cubicBezTo>
                    <a:pt x="153" y="11"/>
                    <a:pt x="153" y="11"/>
                    <a:pt x="153" y="11"/>
                  </a:cubicBezTo>
                  <a:cubicBezTo>
                    <a:pt x="153" y="11"/>
                    <a:pt x="153" y="11"/>
                    <a:pt x="153" y="11"/>
                  </a:cubicBezTo>
                  <a:cubicBezTo>
                    <a:pt x="155" y="10"/>
                    <a:pt x="155" y="10"/>
                    <a:pt x="155" y="10"/>
                  </a:cubicBezTo>
                  <a:cubicBezTo>
                    <a:pt x="155" y="10"/>
                    <a:pt x="155" y="10"/>
                    <a:pt x="155" y="10"/>
                  </a:cubicBezTo>
                  <a:cubicBezTo>
                    <a:pt x="156" y="10"/>
                    <a:pt x="156" y="10"/>
                    <a:pt x="156" y="10"/>
                  </a:cubicBezTo>
                  <a:cubicBezTo>
                    <a:pt x="156" y="10"/>
                    <a:pt x="156" y="10"/>
                    <a:pt x="156" y="10"/>
                  </a:cubicBezTo>
                  <a:cubicBezTo>
                    <a:pt x="157" y="11"/>
                    <a:pt x="157" y="11"/>
                    <a:pt x="157" y="11"/>
                  </a:cubicBezTo>
                  <a:cubicBezTo>
                    <a:pt x="157" y="11"/>
                    <a:pt x="157" y="11"/>
                    <a:pt x="157" y="11"/>
                  </a:cubicBezTo>
                  <a:cubicBezTo>
                    <a:pt x="157" y="11"/>
                    <a:pt x="157" y="11"/>
                    <a:pt x="157" y="11"/>
                  </a:cubicBezTo>
                  <a:cubicBezTo>
                    <a:pt x="157" y="12"/>
                    <a:pt x="157" y="12"/>
                    <a:pt x="157" y="12"/>
                  </a:cubicBezTo>
                  <a:cubicBezTo>
                    <a:pt x="157" y="12"/>
                    <a:pt x="157" y="12"/>
                    <a:pt x="157" y="12"/>
                  </a:cubicBezTo>
                  <a:cubicBezTo>
                    <a:pt x="157" y="12"/>
                    <a:pt x="157" y="12"/>
                    <a:pt x="157" y="12"/>
                  </a:cubicBezTo>
                  <a:cubicBezTo>
                    <a:pt x="158" y="13"/>
                    <a:pt x="158" y="13"/>
                    <a:pt x="158" y="13"/>
                  </a:cubicBezTo>
                  <a:cubicBezTo>
                    <a:pt x="158" y="13"/>
                    <a:pt x="158" y="13"/>
                    <a:pt x="158" y="13"/>
                  </a:cubicBezTo>
                  <a:cubicBezTo>
                    <a:pt x="156" y="14"/>
                    <a:pt x="156" y="14"/>
                    <a:pt x="156" y="14"/>
                  </a:cubicBezTo>
                  <a:cubicBezTo>
                    <a:pt x="155" y="14"/>
                    <a:pt x="155" y="14"/>
                    <a:pt x="155" y="14"/>
                  </a:cubicBezTo>
                  <a:cubicBezTo>
                    <a:pt x="154" y="14"/>
                    <a:pt x="154" y="14"/>
                    <a:pt x="154" y="14"/>
                  </a:cubicBezTo>
                  <a:cubicBezTo>
                    <a:pt x="154" y="14"/>
                    <a:pt x="154" y="14"/>
                    <a:pt x="154" y="14"/>
                  </a:cubicBezTo>
                  <a:cubicBezTo>
                    <a:pt x="153" y="13"/>
                    <a:pt x="153" y="13"/>
                    <a:pt x="153" y="13"/>
                  </a:cubicBezTo>
                  <a:cubicBezTo>
                    <a:pt x="153" y="14"/>
                    <a:pt x="153" y="14"/>
                    <a:pt x="153" y="14"/>
                  </a:cubicBezTo>
                  <a:cubicBezTo>
                    <a:pt x="153" y="14"/>
                    <a:pt x="153" y="14"/>
                    <a:pt x="153" y="14"/>
                  </a:cubicBezTo>
                  <a:cubicBezTo>
                    <a:pt x="154" y="15"/>
                    <a:pt x="154" y="15"/>
                    <a:pt x="154" y="15"/>
                  </a:cubicBezTo>
                  <a:cubicBezTo>
                    <a:pt x="154" y="15"/>
                    <a:pt x="154" y="15"/>
                    <a:pt x="154" y="15"/>
                  </a:cubicBezTo>
                  <a:cubicBezTo>
                    <a:pt x="154" y="15"/>
                    <a:pt x="154" y="15"/>
                    <a:pt x="154" y="15"/>
                  </a:cubicBezTo>
                  <a:cubicBezTo>
                    <a:pt x="153" y="15"/>
                    <a:pt x="153" y="15"/>
                    <a:pt x="153" y="15"/>
                  </a:cubicBezTo>
                  <a:cubicBezTo>
                    <a:pt x="152" y="15"/>
                    <a:pt x="152" y="15"/>
                    <a:pt x="152" y="15"/>
                  </a:cubicBezTo>
                  <a:cubicBezTo>
                    <a:pt x="152" y="15"/>
                    <a:pt x="152" y="15"/>
                    <a:pt x="152" y="15"/>
                  </a:cubicBezTo>
                  <a:cubicBezTo>
                    <a:pt x="152" y="15"/>
                    <a:pt x="152" y="15"/>
                    <a:pt x="152" y="15"/>
                  </a:cubicBezTo>
                  <a:cubicBezTo>
                    <a:pt x="152" y="15"/>
                    <a:pt x="152" y="15"/>
                    <a:pt x="152" y="15"/>
                  </a:cubicBezTo>
                  <a:cubicBezTo>
                    <a:pt x="153" y="16"/>
                    <a:pt x="153" y="16"/>
                    <a:pt x="153" y="16"/>
                  </a:cubicBezTo>
                  <a:cubicBezTo>
                    <a:pt x="154" y="16"/>
                    <a:pt x="154" y="16"/>
                    <a:pt x="154" y="16"/>
                  </a:cubicBezTo>
                  <a:cubicBezTo>
                    <a:pt x="155" y="16"/>
                    <a:pt x="155" y="16"/>
                    <a:pt x="155" y="16"/>
                  </a:cubicBezTo>
                  <a:cubicBezTo>
                    <a:pt x="155" y="16"/>
                    <a:pt x="155" y="16"/>
                    <a:pt x="155" y="16"/>
                  </a:cubicBezTo>
                  <a:cubicBezTo>
                    <a:pt x="157" y="15"/>
                    <a:pt x="157" y="15"/>
                    <a:pt x="157" y="15"/>
                  </a:cubicBezTo>
                  <a:cubicBezTo>
                    <a:pt x="157" y="15"/>
                    <a:pt x="157" y="15"/>
                    <a:pt x="157" y="15"/>
                  </a:cubicBezTo>
                  <a:cubicBezTo>
                    <a:pt x="157" y="16"/>
                    <a:pt x="157" y="16"/>
                    <a:pt x="157" y="16"/>
                  </a:cubicBezTo>
                  <a:cubicBezTo>
                    <a:pt x="157" y="15"/>
                    <a:pt x="157" y="15"/>
                    <a:pt x="157" y="15"/>
                  </a:cubicBezTo>
                  <a:cubicBezTo>
                    <a:pt x="157" y="15"/>
                    <a:pt x="157" y="15"/>
                    <a:pt x="157" y="15"/>
                  </a:cubicBezTo>
                  <a:cubicBezTo>
                    <a:pt x="158" y="15"/>
                    <a:pt x="158" y="15"/>
                    <a:pt x="158" y="15"/>
                  </a:cubicBezTo>
                  <a:cubicBezTo>
                    <a:pt x="160" y="15"/>
                    <a:pt x="160" y="15"/>
                    <a:pt x="160" y="15"/>
                  </a:cubicBezTo>
                  <a:cubicBezTo>
                    <a:pt x="160" y="15"/>
                    <a:pt x="160" y="15"/>
                    <a:pt x="160" y="15"/>
                  </a:cubicBezTo>
                  <a:cubicBezTo>
                    <a:pt x="161" y="16"/>
                    <a:pt x="161" y="16"/>
                    <a:pt x="161" y="16"/>
                  </a:cubicBezTo>
                  <a:cubicBezTo>
                    <a:pt x="161" y="16"/>
                    <a:pt x="161" y="16"/>
                    <a:pt x="161" y="16"/>
                  </a:cubicBezTo>
                  <a:cubicBezTo>
                    <a:pt x="161" y="16"/>
                    <a:pt x="161" y="16"/>
                    <a:pt x="161" y="16"/>
                  </a:cubicBezTo>
                  <a:cubicBezTo>
                    <a:pt x="162" y="15"/>
                    <a:pt x="162" y="15"/>
                    <a:pt x="162" y="15"/>
                  </a:cubicBezTo>
                  <a:cubicBezTo>
                    <a:pt x="162" y="16"/>
                    <a:pt x="162" y="16"/>
                    <a:pt x="162" y="16"/>
                  </a:cubicBezTo>
                  <a:cubicBezTo>
                    <a:pt x="162" y="16"/>
                    <a:pt x="162" y="16"/>
                    <a:pt x="162" y="16"/>
                  </a:cubicBezTo>
                  <a:cubicBezTo>
                    <a:pt x="163" y="17"/>
                    <a:pt x="163" y="17"/>
                    <a:pt x="163" y="17"/>
                  </a:cubicBezTo>
                  <a:cubicBezTo>
                    <a:pt x="164" y="17"/>
                    <a:pt x="164" y="17"/>
                    <a:pt x="164" y="17"/>
                  </a:cubicBezTo>
                  <a:cubicBezTo>
                    <a:pt x="165" y="17"/>
                    <a:pt x="165" y="17"/>
                    <a:pt x="165" y="17"/>
                  </a:cubicBezTo>
                  <a:cubicBezTo>
                    <a:pt x="165" y="18"/>
                    <a:pt x="165" y="18"/>
                    <a:pt x="165" y="18"/>
                  </a:cubicBezTo>
                  <a:cubicBezTo>
                    <a:pt x="165" y="18"/>
                    <a:pt x="165" y="18"/>
                    <a:pt x="165" y="18"/>
                  </a:cubicBezTo>
                  <a:cubicBezTo>
                    <a:pt x="167" y="19"/>
                    <a:pt x="167" y="19"/>
                    <a:pt x="167" y="19"/>
                  </a:cubicBezTo>
                  <a:cubicBezTo>
                    <a:pt x="167" y="19"/>
                    <a:pt x="167" y="19"/>
                    <a:pt x="167" y="19"/>
                  </a:cubicBezTo>
                  <a:cubicBezTo>
                    <a:pt x="167" y="20"/>
                    <a:pt x="167" y="20"/>
                    <a:pt x="167" y="20"/>
                  </a:cubicBezTo>
                  <a:cubicBezTo>
                    <a:pt x="167" y="20"/>
                    <a:pt x="167" y="20"/>
                    <a:pt x="167" y="20"/>
                  </a:cubicBezTo>
                  <a:cubicBezTo>
                    <a:pt x="167" y="21"/>
                    <a:pt x="167" y="21"/>
                    <a:pt x="167" y="21"/>
                  </a:cubicBezTo>
                  <a:cubicBezTo>
                    <a:pt x="167" y="21"/>
                    <a:pt x="167" y="21"/>
                    <a:pt x="167" y="21"/>
                  </a:cubicBezTo>
                  <a:cubicBezTo>
                    <a:pt x="167" y="22"/>
                    <a:pt x="167" y="22"/>
                    <a:pt x="167" y="22"/>
                  </a:cubicBezTo>
                  <a:cubicBezTo>
                    <a:pt x="166" y="22"/>
                    <a:pt x="166" y="22"/>
                    <a:pt x="166" y="22"/>
                  </a:cubicBezTo>
                  <a:cubicBezTo>
                    <a:pt x="166" y="22"/>
                    <a:pt x="166" y="22"/>
                    <a:pt x="166" y="22"/>
                  </a:cubicBezTo>
                  <a:cubicBezTo>
                    <a:pt x="165" y="23"/>
                    <a:pt x="165" y="23"/>
                    <a:pt x="165" y="23"/>
                  </a:cubicBezTo>
                  <a:cubicBezTo>
                    <a:pt x="165" y="22"/>
                    <a:pt x="165" y="22"/>
                    <a:pt x="165" y="22"/>
                  </a:cubicBezTo>
                  <a:cubicBezTo>
                    <a:pt x="164" y="23"/>
                    <a:pt x="164" y="23"/>
                    <a:pt x="164" y="23"/>
                  </a:cubicBezTo>
                  <a:cubicBezTo>
                    <a:pt x="164" y="23"/>
                    <a:pt x="164" y="23"/>
                    <a:pt x="164" y="23"/>
                  </a:cubicBezTo>
                  <a:cubicBezTo>
                    <a:pt x="164" y="23"/>
                    <a:pt x="164" y="23"/>
                    <a:pt x="164" y="23"/>
                  </a:cubicBezTo>
                  <a:cubicBezTo>
                    <a:pt x="163" y="24"/>
                    <a:pt x="163" y="24"/>
                    <a:pt x="163" y="24"/>
                  </a:cubicBezTo>
                  <a:cubicBezTo>
                    <a:pt x="162" y="24"/>
                    <a:pt x="162" y="24"/>
                    <a:pt x="162" y="24"/>
                  </a:cubicBezTo>
                  <a:cubicBezTo>
                    <a:pt x="161" y="24"/>
                    <a:pt x="161" y="24"/>
                    <a:pt x="161" y="24"/>
                  </a:cubicBezTo>
                  <a:cubicBezTo>
                    <a:pt x="160" y="24"/>
                    <a:pt x="160" y="24"/>
                    <a:pt x="160" y="24"/>
                  </a:cubicBezTo>
                  <a:cubicBezTo>
                    <a:pt x="160" y="24"/>
                    <a:pt x="160" y="24"/>
                    <a:pt x="160" y="24"/>
                  </a:cubicBezTo>
                  <a:cubicBezTo>
                    <a:pt x="159" y="24"/>
                    <a:pt x="159" y="24"/>
                    <a:pt x="159" y="24"/>
                  </a:cubicBezTo>
                  <a:cubicBezTo>
                    <a:pt x="159" y="24"/>
                    <a:pt x="159" y="24"/>
                    <a:pt x="159" y="24"/>
                  </a:cubicBezTo>
                  <a:cubicBezTo>
                    <a:pt x="159" y="24"/>
                    <a:pt x="159" y="24"/>
                    <a:pt x="159" y="24"/>
                  </a:cubicBezTo>
                  <a:cubicBezTo>
                    <a:pt x="159" y="24"/>
                    <a:pt x="159" y="24"/>
                    <a:pt x="159" y="24"/>
                  </a:cubicBezTo>
                  <a:cubicBezTo>
                    <a:pt x="159" y="24"/>
                    <a:pt x="159" y="24"/>
                    <a:pt x="159" y="24"/>
                  </a:cubicBezTo>
                  <a:cubicBezTo>
                    <a:pt x="159" y="25"/>
                    <a:pt x="159" y="25"/>
                    <a:pt x="159" y="25"/>
                  </a:cubicBezTo>
                  <a:cubicBezTo>
                    <a:pt x="158" y="25"/>
                    <a:pt x="158" y="25"/>
                    <a:pt x="158" y="25"/>
                  </a:cubicBezTo>
                  <a:cubicBezTo>
                    <a:pt x="157" y="25"/>
                    <a:pt x="157" y="25"/>
                    <a:pt x="157" y="25"/>
                  </a:cubicBezTo>
                  <a:cubicBezTo>
                    <a:pt x="157" y="25"/>
                    <a:pt x="157" y="25"/>
                    <a:pt x="157" y="25"/>
                  </a:cubicBezTo>
                  <a:cubicBezTo>
                    <a:pt x="156" y="25"/>
                    <a:pt x="156" y="25"/>
                    <a:pt x="156" y="25"/>
                  </a:cubicBezTo>
                  <a:cubicBezTo>
                    <a:pt x="156" y="25"/>
                    <a:pt x="156" y="25"/>
                    <a:pt x="156" y="25"/>
                  </a:cubicBezTo>
                  <a:cubicBezTo>
                    <a:pt x="155" y="25"/>
                    <a:pt x="155" y="25"/>
                    <a:pt x="155" y="25"/>
                  </a:cubicBezTo>
                  <a:cubicBezTo>
                    <a:pt x="154" y="25"/>
                    <a:pt x="154" y="25"/>
                    <a:pt x="154" y="25"/>
                  </a:cubicBezTo>
                  <a:cubicBezTo>
                    <a:pt x="153" y="25"/>
                    <a:pt x="153" y="25"/>
                    <a:pt x="153" y="25"/>
                  </a:cubicBezTo>
                  <a:cubicBezTo>
                    <a:pt x="153" y="25"/>
                    <a:pt x="153" y="25"/>
                    <a:pt x="153" y="25"/>
                  </a:cubicBezTo>
                  <a:cubicBezTo>
                    <a:pt x="152" y="25"/>
                    <a:pt x="152" y="25"/>
                    <a:pt x="152" y="25"/>
                  </a:cubicBezTo>
                  <a:cubicBezTo>
                    <a:pt x="152" y="25"/>
                    <a:pt x="152" y="25"/>
                    <a:pt x="152" y="25"/>
                  </a:cubicBezTo>
                  <a:cubicBezTo>
                    <a:pt x="151" y="25"/>
                    <a:pt x="151" y="25"/>
                    <a:pt x="151" y="25"/>
                  </a:cubicBezTo>
                  <a:cubicBezTo>
                    <a:pt x="150" y="25"/>
                    <a:pt x="150" y="25"/>
                    <a:pt x="150" y="25"/>
                  </a:cubicBezTo>
                  <a:cubicBezTo>
                    <a:pt x="150" y="25"/>
                    <a:pt x="150" y="25"/>
                    <a:pt x="150" y="25"/>
                  </a:cubicBezTo>
                  <a:cubicBezTo>
                    <a:pt x="149" y="25"/>
                    <a:pt x="149" y="25"/>
                    <a:pt x="149" y="25"/>
                  </a:cubicBezTo>
                  <a:cubicBezTo>
                    <a:pt x="148" y="25"/>
                    <a:pt x="148" y="25"/>
                    <a:pt x="148" y="25"/>
                  </a:cubicBezTo>
                  <a:cubicBezTo>
                    <a:pt x="147" y="24"/>
                    <a:pt x="147" y="24"/>
                    <a:pt x="147" y="24"/>
                  </a:cubicBezTo>
                  <a:cubicBezTo>
                    <a:pt x="147" y="24"/>
                    <a:pt x="147" y="24"/>
                    <a:pt x="147" y="24"/>
                  </a:cubicBezTo>
                  <a:cubicBezTo>
                    <a:pt x="147" y="24"/>
                    <a:pt x="147" y="24"/>
                    <a:pt x="147" y="24"/>
                  </a:cubicBezTo>
                  <a:cubicBezTo>
                    <a:pt x="145" y="24"/>
                    <a:pt x="145" y="24"/>
                    <a:pt x="145" y="24"/>
                  </a:cubicBezTo>
                  <a:cubicBezTo>
                    <a:pt x="145" y="24"/>
                    <a:pt x="145" y="24"/>
                    <a:pt x="145" y="24"/>
                  </a:cubicBezTo>
                  <a:cubicBezTo>
                    <a:pt x="144" y="24"/>
                    <a:pt x="144" y="24"/>
                    <a:pt x="144" y="24"/>
                  </a:cubicBezTo>
                  <a:cubicBezTo>
                    <a:pt x="143" y="24"/>
                    <a:pt x="143" y="24"/>
                    <a:pt x="143" y="24"/>
                  </a:cubicBezTo>
                  <a:cubicBezTo>
                    <a:pt x="143" y="24"/>
                    <a:pt x="143" y="24"/>
                    <a:pt x="143" y="24"/>
                  </a:cubicBezTo>
                  <a:cubicBezTo>
                    <a:pt x="142" y="24"/>
                    <a:pt x="142" y="24"/>
                    <a:pt x="142" y="24"/>
                  </a:cubicBezTo>
                  <a:cubicBezTo>
                    <a:pt x="141" y="24"/>
                    <a:pt x="141" y="24"/>
                    <a:pt x="141" y="24"/>
                  </a:cubicBezTo>
                  <a:cubicBezTo>
                    <a:pt x="141" y="24"/>
                    <a:pt x="141" y="24"/>
                    <a:pt x="141" y="24"/>
                  </a:cubicBezTo>
                  <a:cubicBezTo>
                    <a:pt x="140" y="24"/>
                    <a:pt x="140" y="24"/>
                    <a:pt x="140" y="24"/>
                  </a:cubicBezTo>
                  <a:cubicBezTo>
                    <a:pt x="139" y="24"/>
                    <a:pt x="139" y="24"/>
                    <a:pt x="139" y="24"/>
                  </a:cubicBezTo>
                  <a:cubicBezTo>
                    <a:pt x="138" y="25"/>
                    <a:pt x="138" y="25"/>
                    <a:pt x="138" y="25"/>
                  </a:cubicBezTo>
                  <a:cubicBezTo>
                    <a:pt x="138" y="25"/>
                    <a:pt x="138" y="25"/>
                    <a:pt x="138" y="25"/>
                  </a:cubicBezTo>
                  <a:cubicBezTo>
                    <a:pt x="138" y="25"/>
                    <a:pt x="138" y="25"/>
                    <a:pt x="138" y="25"/>
                  </a:cubicBezTo>
                  <a:cubicBezTo>
                    <a:pt x="138" y="24"/>
                    <a:pt x="138" y="24"/>
                    <a:pt x="138" y="24"/>
                  </a:cubicBezTo>
                  <a:cubicBezTo>
                    <a:pt x="137" y="24"/>
                    <a:pt x="137" y="24"/>
                    <a:pt x="137" y="24"/>
                  </a:cubicBezTo>
                  <a:cubicBezTo>
                    <a:pt x="137" y="24"/>
                    <a:pt x="137" y="24"/>
                    <a:pt x="137" y="24"/>
                  </a:cubicBezTo>
                  <a:cubicBezTo>
                    <a:pt x="136" y="24"/>
                    <a:pt x="136" y="24"/>
                    <a:pt x="136" y="24"/>
                  </a:cubicBezTo>
                  <a:cubicBezTo>
                    <a:pt x="136" y="24"/>
                    <a:pt x="136" y="24"/>
                    <a:pt x="136" y="24"/>
                  </a:cubicBezTo>
                  <a:cubicBezTo>
                    <a:pt x="136" y="24"/>
                    <a:pt x="136" y="24"/>
                    <a:pt x="136" y="24"/>
                  </a:cubicBezTo>
                  <a:cubicBezTo>
                    <a:pt x="136" y="24"/>
                    <a:pt x="136" y="24"/>
                    <a:pt x="136" y="24"/>
                  </a:cubicBezTo>
                  <a:cubicBezTo>
                    <a:pt x="137" y="24"/>
                    <a:pt x="137" y="24"/>
                    <a:pt x="137" y="24"/>
                  </a:cubicBezTo>
                  <a:cubicBezTo>
                    <a:pt x="137" y="25"/>
                    <a:pt x="137" y="25"/>
                    <a:pt x="137" y="25"/>
                  </a:cubicBezTo>
                  <a:cubicBezTo>
                    <a:pt x="138" y="25"/>
                    <a:pt x="138" y="25"/>
                    <a:pt x="138" y="25"/>
                  </a:cubicBezTo>
                  <a:cubicBezTo>
                    <a:pt x="137" y="25"/>
                    <a:pt x="137" y="25"/>
                    <a:pt x="137" y="25"/>
                  </a:cubicBezTo>
                  <a:cubicBezTo>
                    <a:pt x="137" y="26"/>
                    <a:pt x="137" y="26"/>
                    <a:pt x="137" y="26"/>
                  </a:cubicBezTo>
                  <a:cubicBezTo>
                    <a:pt x="136" y="26"/>
                    <a:pt x="136" y="26"/>
                    <a:pt x="136" y="26"/>
                  </a:cubicBezTo>
                  <a:cubicBezTo>
                    <a:pt x="136" y="26"/>
                    <a:pt x="136" y="26"/>
                    <a:pt x="136" y="26"/>
                  </a:cubicBezTo>
                  <a:cubicBezTo>
                    <a:pt x="135" y="26"/>
                    <a:pt x="135" y="26"/>
                    <a:pt x="135" y="26"/>
                  </a:cubicBezTo>
                  <a:cubicBezTo>
                    <a:pt x="134" y="26"/>
                    <a:pt x="134" y="26"/>
                    <a:pt x="134" y="26"/>
                  </a:cubicBezTo>
                  <a:cubicBezTo>
                    <a:pt x="133" y="27"/>
                    <a:pt x="133" y="27"/>
                    <a:pt x="133" y="27"/>
                  </a:cubicBezTo>
                  <a:cubicBezTo>
                    <a:pt x="132" y="27"/>
                    <a:pt x="132" y="27"/>
                    <a:pt x="132" y="27"/>
                  </a:cubicBezTo>
                  <a:cubicBezTo>
                    <a:pt x="132" y="27"/>
                    <a:pt x="132" y="27"/>
                    <a:pt x="132" y="27"/>
                  </a:cubicBezTo>
                  <a:cubicBezTo>
                    <a:pt x="131" y="27"/>
                    <a:pt x="131" y="27"/>
                    <a:pt x="131" y="27"/>
                  </a:cubicBezTo>
                  <a:cubicBezTo>
                    <a:pt x="131" y="27"/>
                    <a:pt x="131" y="27"/>
                    <a:pt x="131" y="27"/>
                  </a:cubicBezTo>
                  <a:cubicBezTo>
                    <a:pt x="130" y="28"/>
                    <a:pt x="130" y="28"/>
                    <a:pt x="130" y="28"/>
                  </a:cubicBezTo>
                  <a:cubicBezTo>
                    <a:pt x="129" y="28"/>
                    <a:pt x="129" y="28"/>
                    <a:pt x="129" y="28"/>
                  </a:cubicBezTo>
                  <a:cubicBezTo>
                    <a:pt x="129" y="28"/>
                    <a:pt x="129" y="28"/>
                    <a:pt x="129" y="28"/>
                  </a:cubicBezTo>
                  <a:cubicBezTo>
                    <a:pt x="129" y="29"/>
                    <a:pt x="129" y="29"/>
                    <a:pt x="129" y="29"/>
                  </a:cubicBezTo>
                  <a:cubicBezTo>
                    <a:pt x="129" y="29"/>
                    <a:pt x="129" y="29"/>
                    <a:pt x="129" y="29"/>
                  </a:cubicBezTo>
                  <a:cubicBezTo>
                    <a:pt x="129" y="30"/>
                    <a:pt x="129" y="30"/>
                    <a:pt x="129" y="30"/>
                  </a:cubicBezTo>
                  <a:cubicBezTo>
                    <a:pt x="129" y="31"/>
                    <a:pt x="129" y="31"/>
                    <a:pt x="129" y="31"/>
                  </a:cubicBezTo>
                  <a:cubicBezTo>
                    <a:pt x="130" y="31"/>
                    <a:pt x="130" y="31"/>
                    <a:pt x="130" y="31"/>
                  </a:cubicBezTo>
                  <a:cubicBezTo>
                    <a:pt x="130" y="31"/>
                    <a:pt x="130" y="31"/>
                    <a:pt x="130" y="31"/>
                  </a:cubicBezTo>
                  <a:cubicBezTo>
                    <a:pt x="130" y="31"/>
                    <a:pt x="130" y="31"/>
                    <a:pt x="130" y="31"/>
                  </a:cubicBezTo>
                  <a:cubicBezTo>
                    <a:pt x="130" y="30"/>
                    <a:pt x="130" y="30"/>
                    <a:pt x="130" y="30"/>
                  </a:cubicBezTo>
                  <a:cubicBezTo>
                    <a:pt x="131" y="29"/>
                    <a:pt x="131" y="29"/>
                    <a:pt x="131" y="29"/>
                  </a:cubicBezTo>
                  <a:cubicBezTo>
                    <a:pt x="132" y="29"/>
                    <a:pt x="132" y="29"/>
                    <a:pt x="132" y="29"/>
                  </a:cubicBezTo>
                  <a:cubicBezTo>
                    <a:pt x="132" y="29"/>
                    <a:pt x="132" y="29"/>
                    <a:pt x="132" y="29"/>
                  </a:cubicBezTo>
                  <a:cubicBezTo>
                    <a:pt x="133" y="29"/>
                    <a:pt x="133" y="29"/>
                    <a:pt x="133" y="29"/>
                  </a:cubicBezTo>
                  <a:cubicBezTo>
                    <a:pt x="134" y="29"/>
                    <a:pt x="134" y="29"/>
                    <a:pt x="134" y="29"/>
                  </a:cubicBezTo>
                  <a:cubicBezTo>
                    <a:pt x="134" y="29"/>
                    <a:pt x="134" y="29"/>
                    <a:pt x="134" y="29"/>
                  </a:cubicBezTo>
                  <a:cubicBezTo>
                    <a:pt x="135" y="28"/>
                    <a:pt x="135" y="28"/>
                    <a:pt x="135" y="28"/>
                  </a:cubicBezTo>
                  <a:cubicBezTo>
                    <a:pt x="136" y="28"/>
                    <a:pt x="136" y="28"/>
                    <a:pt x="136" y="28"/>
                  </a:cubicBezTo>
                  <a:cubicBezTo>
                    <a:pt x="138" y="27"/>
                    <a:pt x="138" y="27"/>
                    <a:pt x="138" y="27"/>
                  </a:cubicBezTo>
                  <a:cubicBezTo>
                    <a:pt x="138" y="27"/>
                    <a:pt x="138" y="27"/>
                    <a:pt x="138" y="27"/>
                  </a:cubicBezTo>
                  <a:cubicBezTo>
                    <a:pt x="138" y="27"/>
                    <a:pt x="138" y="27"/>
                    <a:pt x="138" y="27"/>
                  </a:cubicBezTo>
                  <a:cubicBezTo>
                    <a:pt x="138" y="28"/>
                    <a:pt x="138" y="28"/>
                    <a:pt x="138" y="28"/>
                  </a:cubicBezTo>
                  <a:cubicBezTo>
                    <a:pt x="138" y="28"/>
                    <a:pt x="138" y="28"/>
                    <a:pt x="138" y="28"/>
                  </a:cubicBezTo>
                  <a:cubicBezTo>
                    <a:pt x="139" y="28"/>
                    <a:pt x="139" y="28"/>
                    <a:pt x="139" y="28"/>
                  </a:cubicBezTo>
                  <a:cubicBezTo>
                    <a:pt x="139" y="27"/>
                    <a:pt x="139" y="27"/>
                    <a:pt x="139" y="27"/>
                  </a:cubicBezTo>
                  <a:cubicBezTo>
                    <a:pt x="140" y="26"/>
                    <a:pt x="140" y="26"/>
                    <a:pt x="140" y="26"/>
                  </a:cubicBezTo>
                  <a:cubicBezTo>
                    <a:pt x="140" y="26"/>
                    <a:pt x="140" y="26"/>
                    <a:pt x="140" y="26"/>
                  </a:cubicBezTo>
                  <a:cubicBezTo>
                    <a:pt x="141" y="26"/>
                    <a:pt x="141" y="26"/>
                    <a:pt x="141" y="26"/>
                  </a:cubicBezTo>
                  <a:cubicBezTo>
                    <a:pt x="141" y="26"/>
                    <a:pt x="141" y="26"/>
                    <a:pt x="141" y="26"/>
                  </a:cubicBezTo>
                  <a:cubicBezTo>
                    <a:pt x="142" y="26"/>
                    <a:pt x="142" y="26"/>
                    <a:pt x="142" y="26"/>
                  </a:cubicBezTo>
                  <a:cubicBezTo>
                    <a:pt x="143" y="26"/>
                    <a:pt x="143" y="26"/>
                    <a:pt x="143" y="26"/>
                  </a:cubicBezTo>
                  <a:cubicBezTo>
                    <a:pt x="144" y="27"/>
                    <a:pt x="144" y="27"/>
                    <a:pt x="144" y="27"/>
                  </a:cubicBezTo>
                  <a:cubicBezTo>
                    <a:pt x="145" y="27"/>
                    <a:pt x="145" y="27"/>
                    <a:pt x="145" y="27"/>
                  </a:cubicBezTo>
                  <a:cubicBezTo>
                    <a:pt x="147" y="27"/>
                    <a:pt x="147" y="27"/>
                    <a:pt x="147" y="27"/>
                  </a:cubicBezTo>
                  <a:cubicBezTo>
                    <a:pt x="148" y="27"/>
                    <a:pt x="148" y="27"/>
                    <a:pt x="148" y="27"/>
                  </a:cubicBezTo>
                  <a:cubicBezTo>
                    <a:pt x="149" y="27"/>
                    <a:pt x="149" y="27"/>
                    <a:pt x="149" y="27"/>
                  </a:cubicBezTo>
                  <a:cubicBezTo>
                    <a:pt x="150" y="27"/>
                    <a:pt x="150" y="27"/>
                    <a:pt x="150" y="27"/>
                  </a:cubicBezTo>
                  <a:cubicBezTo>
                    <a:pt x="152" y="28"/>
                    <a:pt x="152" y="28"/>
                    <a:pt x="152" y="28"/>
                  </a:cubicBezTo>
                  <a:cubicBezTo>
                    <a:pt x="152" y="27"/>
                    <a:pt x="152" y="27"/>
                    <a:pt x="152" y="27"/>
                  </a:cubicBezTo>
                  <a:cubicBezTo>
                    <a:pt x="153" y="28"/>
                    <a:pt x="153" y="28"/>
                    <a:pt x="153" y="28"/>
                  </a:cubicBezTo>
                  <a:cubicBezTo>
                    <a:pt x="153" y="28"/>
                    <a:pt x="153" y="28"/>
                    <a:pt x="153" y="28"/>
                  </a:cubicBezTo>
                  <a:cubicBezTo>
                    <a:pt x="153" y="29"/>
                    <a:pt x="153" y="29"/>
                    <a:pt x="153" y="29"/>
                  </a:cubicBezTo>
                  <a:cubicBezTo>
                    <a:pt x="152" y="29"/>
                    <a:pt x="152" y="29"/>
                    <a:pt x="152" y="29"/>
                  </a:cubicBezTo>
                  <a:cubicBezTo>
                    <a:pt x="152" y="30"/>
                    <a:pt x="152" y="30"/>
                    <a:pt x="152" y="30"/>
                  </a:cubicBezTo>
                  <a:cubicBezTo>
                    <a:pt x="152" y="30"/>
                    <a:pt x="152" y="30"/>
                    <a:pt x="152" y="30"/>
                  </a:cubicBezTo>
                  <a:cubicBezTo>
                    <a:pt x="151" y="31"/>
                    <a:pt x="151" y="31"/>
                    <a:pt x="151" y="31"/>
                  </a:cubicBezTo>
                  <a:cubicBezTo>
                    <a:pt x="149" y="31"/>
                    <a:pt x="149" y="31"/>
                    <a:pt x="149" y="31"/>
                  </a:cubicBezTo>
                  <a:cubicBezTo>
                    <a:pt x="148" y="31"/>
                    <a:pt x="148" y="31"/>
                    <a:pt x="148" y="31"/>
                  </a:cubicBezTo>
                  <a:cubicBezTo>
                    <a:pt x="148" y="31"/>
                    <a:pt x="148" y="31"/>
                    <a:pt x="148" y="31"/>
                  </a:cubicBezTo>
                  <a:cubicBezTo>
                    <a:pt x="147" y="31"/>
                    <a:pt x="147" y="31"/>
                    <a:pt x="147" y="31"/>
                  </a:cubicBezTo>
                  <a:cubicBezTo>
                    <a:pt x="147" y="31"/>
                    <a:pt x="147" y="31"/>
                    <a:pt x="147" y="31"/>
                  </a:cubicBezTo>
                  <a:cubicBezTo>
                    <a:pt x="147" y="32"/>
                    <a:pt x="147" y="32"/>
                    <a:pt x="147" y="32"/>
                  </a:cubicBezTo>
                  <a:cubicBezTo>
                    <a:pt x="147" y="32"/>
                    <a:pt x="147" y="32"/>
                    <a:pt x="147" y="32"/>
                  </a:cubicBezTo>
                  <a:cubicBezTo>
                    <a:pt x="147" y="33"/>
                    <a:pt x="147" y="33"/>
                    <a:pt x="147" y="33"/>
                  </a:cubicBezTo>
                  <a:cubicBezTo>
                    <a:pt x="147" y="33"/>
                    <a:pt x="147" y="33"/>
                    <a:pt x="147" y="33"/>
                  </a:cubicBezTo>
                  <a:cubicBezTo>
                    <a:pt x="147" y="33"/>
                    <a:pt x="147" y="33"/>
                    <a:pt x="147" y="33"/>
                  </a:cubicBezTo>
                  <a:cubicBezTo>
                    <a:pt x="148" y="33"/>
                    <a:pt x="148" y="33"/>
                    <a:pt x="148" y="33"/>
                  </a:cubicBezTo>
                  <a:cubicBezTo>
                    <a:pt x="149" y="33"/>
                    <a:pt x="149" y="33"/>
                    <a:pt x="149" y="33"/>
                  </a:cubicBezTo>
                  <a:cubicBezTo>
                    <a:pt x="150" y="32"/>
                    <a:pt x="150" y="32"/>
                    <a:pt x="150" y="32"/>
                  </a:cubicBezTo>
                  <a:cubicBezTo>
                    <a:pt x="150" y="32"/>
                    <a:pt x="152" y="32"/>
                    <a:pt x="152" y="32"/>
                  </a:cubicBezTo>
                  <a:cubicBezTo>
                    <a:pt x="152" y="32"/>
                    <a:pt x="153" y="33"/>
                    <a:pt x="153" y="33"/>
                  </a:cubicBezTo>
                  <a:cubicBezTo>
                    <a:pt x="154" y="33"/>
                    <a:pt x="154" y="33"/>
                    <a:pt x="154" y="33"/>
                  </a:cubicBezTo>
                  <a:cubicBezTo>
                    <a:pt x="154" y="33"/>
                    <a:pt x="154" y="33"/>
                    <a:pt x="154" y="33"/>
                  </a:cubicBezTo>
                  <a:cubicBezTo>
                    <a:pt x="155" y="33"/>
                    <a:pt x="155" y="33"/>
                    <a:pt x="155" y="33"/>
                  </a:cubicBezTo>
                  <a:cubicBezTo>
                    <a:pt x="155" y="33"/>
                    <a:pt x="155" y="33"/>
                    <a:pt x="155" y="33"/>
                  </a:cubicBezTo>
                  <a:cubicBezTo>
                    <a:pt x="155" y="33"/>
                    <a:pt x="155" y="33"/>
                    <a:pt x="155" y="33"/>
                  </a:cubicBezTo>
                  <a:cubicBezTo>
                    <a:pt x="156" y="33"/>
                    <a:pt x="156" y="33"/>
                    <a:pt x="156" y="33"/>
                  </a:cubicBezTo>
                  <a:cubicBezTo>
                    <a:pt x="156" y="33"/>
                    <a:pt x="156" y="33"/>
                    <a:pt x="156" y="33"/>
                  </a:cubicBezTo>
                  <a:cubicBezTo>
                    <a:pt x="157" y="32"/>
                    <a:pt x="157" y="32"/>
                    <a:pt x="157" y="32"/>
                  </a:cubicBezTo>
                  <a:cubicBezTo>
                    <a:pt x="157" y="31"/>
                    <a:pt x="157" y="31"/>
                    <a:pt x="157" y="31"/>
                  </a:cubicBezTo>
                  <a:cubicBezTo>
                    <a:pt x="157" y="30"/>
                    <a:pt x="157" y="30"/>
                    <a:pt x="157" y="30"/>
                  </a:cubicBezTo>
                  <a:cubicBezTo>
                    <a:pt x="158" y="29"/>
                    <a:pt x="158" y="29"/>
                    <a:pt x="158" y="29"/>
                  </a:cubicBezTo>
                  <a:cubicBezTo>
                    <a:pt x="157" y="29"/>
                    <a:pt x="157" y="29"/>
                    <a:pt x="157" y="29"/>
                  </a:cubicBezTo>
                  <a:cubicBezTo>
                    <a:pt x="157" y="29"/>
                    <a:pt x="157" y="29"/>
                    <a:pt x="157" y="29"/>
                  </a:cubicBezTo>
                  <a:cubicBezTo>
                    <a:pt x="158" y="28"/>
                    <a:pt x="158" y="28"/>
                    <a:pt x="158" y="28"/>
                  </a:cubicBezTo>
                  <a:cubicBezTo>
                    <a:pt x="159" y="28"/>
                    <a:pt x="159" y="28"/>
                    <a:pt x="159" y="28"/>
                  </a:cubicBezTo>
                  <a:cubicBezTo>
                    <a:pt x="160" y="28"/>
                    <a:pt x="160" y="28"/>
                    <a:pt x="160" y="28"/>
                  </a:cubicBezTo>
                  <a:cubicBezTo>
                    <a:pt x="161" y="28"/>
                    <a:pt x="161" y="28"/>
                    <a:pt x="161" y="28"/>
                  </a:cubicBezTo>
                  <a:cubicBezTo>
                    <a:pt x="162" y="28"/>
                    <a:pt x="162" y="28"/>
                    <a:pt x="162" y="28"/>
                  </a:cubicBezTo>
                  <a:cubicBezTo>
                    <a:pt x="163" y="28"/>
                    <a:pt x="163" y="28"/>
                    <a:pt x="163" y="28"/>
                  </a:cubicBezTo>
                  <a:cubicBezTo>
                    <a:pt x="163" y="29"/>
                    <a:pt x="163" y="29"/>
                    <a:pt x="163" y="29"/>
                  </a:cubicBezTo>
                  <a:cubicBezTo>
                    <a:pt x="163" y="30"/>
                    <a:pt x="163" y="30"/>
                    <a:pt x="163" y="30"/>
                  </a:cubicBezTo>
                  <a:cubicBezTo>
                    <a:pt x="163" y="31"/>
                    <a:pt x="163" y="31"/>
                    <a:pt x="163" y="31"/>
                  </a:cubicBezTo>
                  <a:cubicBezTo>
                    <a:pt x="162" y="32"/>
                    <a:pt x="162" y="32"/>
                    <a:pt x="162" y="32"/>
                  </a:cubicBezTo>
                  <a:cubicBezTo>
                    <a:pt x="161" y="34"/>
                    <a:pt x="161" y="34"/>
                    <a:pt x="161" y="34"/>
                  </a:cubicBezTo>
                  <a:cubicBezTo>
                    <a:pt x="161" y="35"/>
                    <a:pt x="161" y="35"/>
                    <a:pt x="161" y="35"/>
                  </a:cubicBezTo>
                  <a:cubicBezTo>
                    <a:pt x="161" y="35"/>
                    <a:pt x="161" y="35"/>
                    <a:pt x="161" y="35"/>
                  </a:cubicBezTo>
                  <a:cubicBezTo>
                    <a:pt x="158" y="37"/>
                    <a:pt x="158" y="37"/>
                    <a:pt x="158" y="37"/>
                  </a:cubicBezTo>
                  <a:cubicBezTo>
                    <a:pt x="158" y="37"/>
                    <a:pt x="158" y="37"/>
                    <a:pt x="158" y="37"/>
                  </a:cubicBezTo>
                  <a:cubicBezTo>
                    <a:pt x="158" y="37"/>
                    <a:pt x="158" y="37"/>
                    <a:pt x="158" y="37"/>
                  </a:cubicBezTo>
                  <a:cubicBezTo>
                    <a:pt x="157" y="37"/>
                    <a:pt x="157" y="37"/>
                    <a:pt x="157" y="37"/>
                  </a:cubicBezTo>
                  <a:cubicBezTo>
                    <a:pt x="156" y="38"/>
                    <a:pt x="156" y="38"/>
                    <a:pt x="156" y="38"/>
                  </a:cubicBezTo>
                  <a:cubicBezTo>
                    <a:pt x="156" y="38"/>
                    <a:pt x="156" y="38"/>
                    <a:pt x="156" y="38"/>
                  </a:cubicBezTo>
                  <a:cubicBezTo>
                    <a:pt x="156" y="38"/>
                    <a:pt x="156" y="38"/>
                    <a:pt x="156" y="38"/>
                  </a:cubicBezTo>
                  <a:cubicBezTo>
                    <a:pt x="155" y="39"/>
                    <a:pt x="155" y="39"/>
                    <a:pt x="155" y="39"/>
                  </a:cubicBezTo>
                  <a:cubicBezTo>
                    <a:pt x="155" y="39"/>
                    <a:pt x="155" y="39"/>
                    <a:pt x="155" y="39"/>
                  </a:cubicBezTo>
                  <a:cubicBezTo>
                    <a:pt x="154" y="40"/>
                    <a:pt x="154" y="40"/>
                    <a:pt x="154" y="40"/>
                  </a:cubicBezTo>
                  <a:cubicBezTo>
                    <a:pt x="154" y="40"/>
                    <a:pt x="154" y="40"/>
                    <a:pt x="154" y="40"/>
                  </a:cubicBezTo>
                  <a:cubicBezTo>
                    <a:pt x="153" y="40"/>
                    <a:pt x="153" y="40"/>
                    <a:pt x="153" y="40"/>
                  </a:cubicBezTo>
                  <a:cubicBezTo>
                    <a:pt x="153" y="40"/>
                    <a:pt x="153" y="40"/>
                    <a:pt x="153" y="40"/>
                  </a:cubicBezTo>
                  <a:cubicBezTo>
                    <a:pt x="153" y="40"/>
                    <a:pt x="153" y="40"/>
                    <a:pt x="153" y="40"/>
                  </a:cubicBezTo>
                  <a:cubicBezTo>
                    <a:pt x="153" y="41"/>
                    <a:pt x="153" y="41"/>
                    <a:pt x="153" y="41"/>
                  </a:cubicBezTo>
                  <a:cubicBezTo>
                    <a:pt x="153" y="41"/>
                    <a:pt x="153" y="41"/>
                    <a:pt x="153" y="41"/>
                  </a:cubicBezTo>
                  <a:cubicBezTo>
                    <a:pt x="152" y="42"/>
                    <a:pt x="152" y="42"/>
                    <a:pt x="152" y="42"/>
                  </a:cubicBezTo>
                  <a:cubicBezTo>
                    <a:pt x="151" y="43"/>
                    <a:pt x="151" y="43"/>
                    <a:pt x="151" y="43"/>
                  </a:cubicBezTo>
                  <a:cubicBezTo>
                    <a:pt x="151" y="43"/>
                    <a:pt x="151" y="43"/>
                    <a:pt x="151" y="43"/>
                  </a:cubicBezTo>
                  <a:cubicBezTo>
                    <a:pt x="150" y="44"/>
                    <a:pt x="150" y="44"/>
                    <a:pt x="150" y="44"/>
                  </a:cubicBezTo>
                  <a:cubicBezTo>
                    <a:pt x="149" y="45"/>
                    <a:pt x="149" y="45"/>
                    <a:pt x="149" y="45"/>
                  </a:cubicBezTo>
                  <a:cubicBezTo>
                    <a:pt x="148" y="45"/>
                    <a:pt x="148" y="45"/>
                    <a:pt x="148" y="45"/>
                  </a:cubicBezTo>
                  <a:cubicBezTo>
                    <a:pt x="147" y="46"/>
                    <a:pt x="147" y="46"/>
                    <a:pt x="147" y="46"/>
                  </a:cubicBezTo>
                  <a:cubicBezTo>
                    <a:pt x="147" y="46"/>
                    <a:pt x="147" y="46"/>
                    <a:pt x="147" y="46"/>
                  </a:cubicBezTo>
                  <a:cubicBezTo>
                    <a:pt x="146" y="46"/>
                    <a:pt x="146" y="46"/>
                    <a:pt x="146" y="46"/>
                  </a:cubicBezTo>
                  <a:cubicBezTo>
                    <a:pt x="146" y="47"/>
                    <a:pt x="146" y="47"/>
                    <a:pt x="146" y="47"/>
                  </a:cubicBezTo>
                  <a:cubicBezTo>
                    <a:pt x="146" y="47"/>
                    <a:pt x="146" y="47"/>
                    <a:pt x="146" y="47"/>
                  </a:cubicBezTo>
                  <a:cubicBezTo>
                    <a:pt x="146" y="48"/>
                    <a:pt x="146" y="48"/>
                    <a:pt x="146" y="48"/>
                  </a:cubicBezTo>
                  <a:cubicBezTo>
                    <a:pt x="146" y="49"/>
                    <a:pt x="146" y="49"/>
                    <a:pt x="146" y="49"/>
                  </a:cubicBezTo>
                  <a:cubicBezTo>
                    <a:pt x="146" y="48"/>
                    <a:pt x="146" y="48"/>
                    <a:pt x="146" y="48"/>
                  </a:cubicBezTo>
                  <a:cubicBezTo>
                    <a:pt x="146" y="48"/>
                    <a:pt x="146" y="48"/>
                    <a:pt x="146" y="48"/>
                  </a:cubicBezTo>
                  <a:cubicBezTo>
                    <a:pt x="147" y="47"/>
                    <a:pt x="147" y="47"/>
                    <a:pt x="147" y="47"/>
                  </a:cubicBezTo>
                  <a:cubicBezTo>
                    <a:pt x="148" y="46"/>
                    <a:pt x="148" y="46"/>
                    <a:pt x="148" y="46"/>
                  </a:cubicBezTo>
                  <a:cubicBezTo>
                    <a:pt x="149" y="45"/>
                    <a:pt x="149" y="45"/>
                    <a:pt x="149" y="45"/>
                  </a:cubicBezTo>
                  <a:cubicBezTo>
                    <a:pt x="149" y="45"/>
                    <a:pt x="149" y="45"/>
                    <a:pt x="149" y="45"/>
                  </a:cubicBezTo>
                  <a:cubicBezTo>
                    <a:pt x="149" y="46"/>
                    <a:pt x="149" y="46"/>
                    <a:pt x="149" y="46"/>
                  </a:cubicBezTo>
                  <a:cubicBezTo>
                    <a:pt x="150" y="45"/>
                    <a:pt x="150" y="45"/>
                    <a:pt x="150" y="45"/>
                  </a:cubicBezTo>
                  <a:cubicBezTo>
                    <a:pt x="151" y="44"/>
                    <a:pt x="151" y="44"/>
                    <a:pt x="151" y="44"/>
                  </a:cubicBezTo>
                  <a:cubicBezTo>
                    <a:pt x="152" y="44"/>
                    <a:pt x="152" y="44"/>
                    <a:pt x="152" y="44"/>
                  </a:cubicBezTo>
                  <a:cubicBezTo>
                    <a:pt x="152" y="43"/>
                    <a:pt x="152" y="43"/>
                    <a:pt x="152" y="43"/>
                  </a:cubicBezTo>
                  <a:cubicBezTo>
                    <a:pt x="153" y="42"/>
                    <a:pt x="153" y="42"/>
                    <a:pt x="153" y="42"/>
                  </a:cubicBezTo>
                  <a:cubicBezTo>
                    <a:pt x="154" y="41"/>
                    <a:pt x="154" y="41"/>
                    <a:pt x="154" y="41"/>
                  </a:cubicBezTo>
                  <a:cubicBezTo>
                    <a:pt x="155" y="41"/>
                    <a:pt x="155" y="41"/>
                    <a:pt x="155" y="41"/>
                  </a:cubicBezTo>
                  <a:cubicBezTo>
                    <a:pt x="156" y="41"/>
                    <a:pt x="156" y="41"/>
                    <a:pt x="156" y="41"/>
                  </a:cubicBezTo>
                  <a:cubicBezTo>
                    <a:pt x="156" y="41"/>
                    <a:pt x="156" y="41"/>
                    <a:pt x="156" y="41"/>
                  </a:cubicBezTo>
                  <a:cubicBezTo>
                    <a:pt x="157" y="40"/>
                    <a:pt x="157" y="40"/>
                    <a:pt x="157" y="40"/>
                  </a:cubicBezTo>
                  <a:cubicBezTo>
                    <a:pt x="157" y="40"/>
                    <a:pt x="157" y="40"/>
                    <a:pt x="157" y="40"/>
                  </a:cubicBezTo>
                  <a:cubicBezTo>
                    <a:pt x="158" y="40"/>
                    <a:pt x="158" y="40"/>
                    <a:pt x="158" y="40"/>
                  </a:cubicBezTo>
                  <a:cubicBezTo>
                    <a:pt x="159" y="40"/>
                    <a:pt x="159" y="40"/>
                    <a:pt x="159" y="40"/>
                  </a:cubicBezTo>
                  <a:cubicBezTo>
                    <a:pt x="160" y="40"/>
                    <a:pt x="160" y="40"/>
                    <a:pt x="160" y="40"/>
                  </a:cubicBezTo>
                  <a:cubicBezTo>
                    <a:pt x="161" y="39"/>
                    <a:pt x="161" y="39"/>
                    <a:pt x="161" y="39"/>
                  </a:cubicBezTo>
                  <a:cubicBezTo>
                    <a:pt x="162" y="39"/>
                    <a:pt x="162" y="39"/>
                    <a:pt x="162" y="39"/>
                  </a:cubicBezTo>
                  <a:cubicBezTo>
                    <a:pt x="163" y="38"/>
                    <a:pt x="163" y="38"/>
                    <a:pt x="163" y="38"/>
                  </a:cubicBezTo>
                  <a:cubicBezTo>
                    <a:pt x="163" y="38"/>
                    <a:pt x="163" y="38"/>
                    <a:pt x="163" y="38"/>
                  </a:cubicBezTo>
                  <a:cubicBezTo>
                    <a:pt x="164" y="38"/>
                    <a:pt x="164" y="38"/>
                    <a:pt x="164" y="38"/>
                  </a:cubicBezTo>
                  <a:cubicBezTo>
                    <a:pt x="164" y="37"/>
                    <a:pt x="164" y="37"/>
                    <a:pt x="164" y="37"/>
                  </a:cubicBezTo>
                  <a:cubicBezTo>
                    <a:pt x="165" y="36"/>
                    <a:pt x="165" y="36"/>
                    <a:pt x="165" y="36"/>
                  </a:cubicBezTo>
                  <a:cubicBezTo>
                    <a:pt x="166" y="35"/>
                    <a:pt x="166" y="35"/>
                    <a:pt x="166" y="35"/>
                  </a:cubicBezTo>
                  <a:cubicBezTo>
                    <a:pt x="166" y="35"/>
                    <a:pt x="166" y="35"/>
                    <a:pt x="166" y="35"/>
                  </a:cubicBezTo>
                  <a:cubicBezTo>
                    <a:pt x="166" y="34"/>
                    <a:pt x="166" y="34"/>
                    <a:pt x="166" y="34"/>
                  </a:cubicBezTo>
                  <a:cubicBezTo>
                    <a:pt x="167" y="34"/>
                    <a:pt x="167" y="34"/>
                    <a:pt x="167" y="34"/>
                  </a:cubicBezTo>
                  <a:cubicBezTo>
                    <a:pt x="167" y="34"/>
                    <a:pt x="167" y="34"/>
                    <a:pt x="167" y="34"/>
                  </a:cubicBezTo>
                  <a:cubicBezTo>
                    <a:pt x="167" y="34"/>
                    <a:pt x="167" y="34"/>
                    <a:pt x="167" y="34"/>
                  </a:cubicBezTo>
                  <a:cubicBezTo>
                    <a:pt x="167" y="35"/>
                    <a:pt x="167" y="35"/>
                    <a:pt x="167" y="35"/>
                  </a:cubicBezTo>
                  <a:cubicBezTo>
                    <a:pt x="167" y="35"/>
                    <a:pt x="167" y="35"/>
                    <a:pt x="167" y="35"/>
                  </a:cubicBezTo>
                  <a:cubicBezTo>
                    <a:pt x="167" y="36"/>
                    <a:pt x="167" y="36"/>
                    <a:pt x="167" y="36"/>
                  </a:cubicBezTo>
                  <a:cubicBezTo>
                    <a:pt x="167" y="36"/>
                    <a:pt x="167" y="36"/>
                    <a:pt x="167" y="36"/>
                  </a:cubicBezTo>
                  <a:cubicBezTo>
                    <a:pt x="168" y="37"/>
                    <a:pt x="168" y="37"/>
                    <a:pt x="168" y="37"/>
                  </a:cubicBezTo>
                  <a:cubicBezTo>
                    <a:pt x="167" y="38"/>
                    <a:pt x="167" y="38"/>
                    <a:pt x="167" y="38"/>
                  </a:cubicBezTo>
                  <a:cubicBezTo>
                    <a:pt x="167" y="38"/>
                    <a:pt x="167" y="38"/>
                    <a:pt x="167" y="38"/>
                  </a:cubicBezTo>
                  <a:cubicBezTo>
                    <a:pt x="168" y="38"/>
                    <a:pt x="168" y="38"/>
                    <a:pt x="168" y="38"/>
                  </a:cubicBezTo>
                  <a:cubicBezTo>
                    <a:pt x="168" y="37"/>
                    <a:pt x="168" y="37"/>
                    <a:pt x="168" y="37"/>
                  </a:cubicBezTo>
                  <a:cubicBezTo>
                    <a:pt x="168" y="36"/>
                    <a:pt x="168" y="36"/>
                    <a:pt x="168" y="36"/>
                  </a:cubicBezTo>
                  <a:cubicBezTo>
                    <a:pt x="168" y="36"/>
                    <a:pt x="168" y="36"/>
                    <a:pt x="168" y="36"/>
                  </a:cubicBezTo>
                  <a:cubicBezTo>
                    <a:pt x="168" y="35"/>
                    <a:pt x="168" y="35"/>
                    <a:pt x="168" y="35"/>
                  </a:cubicBezTo>
                  <a:cubicBezTo>
                    <a:pt x="168" y="35"/>
                    <a:pt x="168" y="35"/>
                    <a:pt x="168" y="35"/>
                  </a:cubicBezTo>
                  <a:cubicBezTo>
                    <a:pt x="169" y="35"/>
                    <a:pt x="169" y="35"/>
                    <a:pt x="169" y="35"/>
                  </a:cubicBezTo>
                  <a:cubicBezTo>
                    <a:pt x="169" y="36"/>
                    <a:pt x="169" y="36"/>
                    <a:pt x="169" y="36"/>
                  </a:cubicBezTo>
                  <a:cubicBezTo>
                    <a:pt x="169" y="36"/>
                    <a:pt x="169" y="36"/>
                    <a:pt x="169" y="36"/>
                  </a:cubicBezTo>
                  <a:cubicBezTo>
                    <a:pt x="170" y="36"/>
                    <a:pt x="170" y="36"/>
                    <a:pt x="170" y="36"/>
                  </a:cubicBezTo>
                  <a:cubicBezTo>
                    <a:pt x="171" y="36"/>
                    <a:pt x="171" y="36"/>
                    <a:pt x="171" y="36"/>
                  </a:cubicBezTo>
                  <a:cubicBezTo>
                    <a:pt x="171" y="36"/>
                    <a:pt x="171" y="36"/>
                    <a:pt x="171" y="36"/>
                  </a:cubicBezTo>
                  <a:cubicBezTo>
                    <a:pt x="171" y="35"/>
                    <a:pt x="171" y="35"/>
                    <a:pt x="171" y="35"/>
                  </a:cubicBezTo>
                  <a:cubicBezTo>
                    <a:pt x="171" y="35"/>
                    <a:pt x="171" y="35"/>
                    <a:pt x="171" y="35"/>
                  </a:cubicBezTo>
                  <a:cubicBezTo>
                    <a:pt x="171" y="35"/>
                    <a:pt x="171" y="35"/>
                    <a:pt x="171" y="35"/>
                  </a:cubicBezTo>
                  <a:cubicBezTo>
                    <a:pt x="172" y="34"/>
                    <a:pt x="172" y="34"/>
                    <a:pt x="172" y="34"/>
                  </a:cubicBezTo>
                  <a:cubicBezTo>
                    <a:pt x="172" y="34"/>
                    <a:pt x="172" y="34"/>
                    <a:pt x="172" y="34"/>
                  </a:cubicBezTo>
                  <a:cubicBezTo>
                    <a:pt x="172" y="33"/>
                    <a:pt x="172" y="33"/>
                    <a:pt x="172" y="33"/>
                  </a:cubicBezTo>
                  <a:cubicBezTo>
                    <a:pt x="172" y="32"/>
                    <a:pt x="172" y="32"/>
                    <a:pt x="172" y="32"/>
                  </a:cubicBezTo>
                  <a:cubicBezTo>
                    <a:pt x="172" y="32"/>
                    <a:pt x="172" y="32"/>
                    <a:pt x="172" y="32"/>
                  </a:cubicBezTo>
                  <a:cubicBezTo>
                    <a:pt x="173" y="33"/>
                    <a:pt x="173" y="33"/>
                    <a:pt x="173" y="33"/>
                  </a:cubicBezTo>
                  <a:cubicBezTo>
                    <a:pt x="173" y="33"/>
                    <a:pt x="173" y="33"/>
                    <a:pt x="173" y="33"/>
                  </a:cubicBezTo>
                  <a:cubicBezTo>
                    <a:pt x="174" y="33"/>
                    <a:pt x="174" y="33"/>
                    <a:pt x="174" y="33"/>
                  </a:cubicBezTo>
                  <a:cubicBezTo>
                    <a:pt x="175" y="32"/>
                    <a:pt x="175" y="32"/>
                    <a:pt x="175" y="32"/>
                  </a:cubicBezTo>
                  <a:cubicBezTo>
                    <a:pt x="176" y="32"/>
                    <a:pt x="176" y="32"/>
                    <a:pt x="176" y="32"/>
                  </a:cubicBezTo>
                  <a:cubicBezTo>
                    <a:pt x="177" y="32"/>
                    <a:pt x="177" y="32"/>
                    <a:pt x="177" y="32"/>
                  </a:cubicBezTo>
                  <a:cubicBezTo>
                    <a:pt x="177" y="32"/>
                    <a:pt x="177" y="32"/>
                    <a:pt x="177" y="32"/>
                  </a:cubicBezTo>
                  <a:cubicBezTo>
                    <a:pt x="179" y="32"/>
                    <a:pt x="179" y="32"/>
                    <a:pt x="179" y="32"/>
                  </a:cubicBezTo>
                  <a:cubicBezTo>
                    <a:pt x="180" y="32"/>
                    <a:pt x="180" y="32"/>
                    <a:pt x="180" y="32"/>
                  </a:cubicBezTo>
                  <a:cubicBezTo>
                    <a:pt x="181" y="33"/>
                    <a:pt x="181" y="33"/>
                    <a:pt x="181" y="33"/>
                  </a:cubicBezTo>
                  <a:cubicBezTo>
                    <a:pt x="182" y="33"/>
                    <a:pt x="182" y="33"/>
                    <a:pt x="182" y="33"/>
                  </a:cubicBezTo>
                  <a:cubicBezTo>
                    <a:pt x="183" y="33"/>
                    <a:pt x="183" y="33"/>
                    <a:pt x="183" y="33"/>
                  </a:cubicBezTo>
                  <a:cubicBezTo>
                    <a:pt x="183" y="34"/>
                    <a:pt x="183" y="34"/>
                    <a:pt x="183" y="34"/>
                  </a:cubicBezTo>
                  <a:cubicBezTo>
                    <a:pt x="184" y="34"/>
                    <a:pt x="184" y="34"/>
                    <a:pt x="184" y="34"/>
                  </a:cubicBezTo>
                  <a:cubicBezTo>
                    <a:pt x="184" y="34"/>
                    <a:pt x="184" y="34"/>
                    <a:pt x="184" y="34"/>
                  </a:cubicBezTo>
                  <a:cubicBezTo>
                    <a:pt x="185" y="35"/>
                    <a:pt x="185" y="35"/>
                    <a:pt x="185" y="35"/>
                  </a:cubicBezTo>
                  <a:cubicBezTo>
                    <a:pt x="185" y="35"/>
                    <a:pt x="185" y="35"/>
                    <a:pt x="185" y="35"/>
                  </a:cubicBezTo>
                  <a:cubicBezTo>
                    <a:pt x="186" y="36"/>
                    <a:pt x="186" y="36"/>
                    <a:pt x="186" y="36"/>
                  </a:cubicBezTo>
                  <a:cubicBezTo>
                    <a:pt x="186" y="37"/>
                    <a:pt x="186" y="37"/>
                    <a:pt x="186" y="37"/>
                  </a:cubicBezTo>
                  <a:cubicBezTo>
                    <a:pt x="187" y="37"/>
                    <a:pt x="187" y="37"/>
                    <a:pt x="187" y="37"/>
                  </a:cubicBezTo>
                  <a:cubicBezTo>
                    <a:pt x="187" y="38"/>
                    <a:pt x="187" y="38"/>
                    <a:pt x="187" y="38"/>
                  </a:cubicBezTo>
                  <a:cubicBezTo>
                    <a:pt x="187" y="39"/>
                    <a:pt x="187" y="39"/>
                    <a:pt x="187" y="39"/>
                  </a:cubicBezTo>
                  <a:cubicBezTo>
                    <a:pt x="187" y="40"/>
                    <a:pt x="187" y="40"/>
                    <a:pt x="187" y="40"/>
                  </a:cubicBezTo>
                  <a:cubicBezTo>
                    <a:pt x="186" y="40"/>
                    <a:pt x="186" y="40"/>
                    <a:pt x="186" y="40"/>
                  </a:cubicBezTo>
                  <a:cubicBezTo>
                    <a:pt x="185" y="40"/>
                    <a:pt x="185" y="40"/>
                    <a:pt x="185" y="40"/>
                  </a:cubicBezTo>
                  <a:cubicBezTo>
                    <a:pt x="185" y="41"/>
                    <a:pt x="185" y="41"/>
                    <a:pt x="185" y="41"/>
                  </a:cubicBezTo>
                  <a:cubicBezTo>
                    <a:pt x="185" y="41"/>
                    <a:pt x="185" y="41"/>
                    <a:pt x="185" y="41"/>
                  </a:cubicBezTo>
                  <a:cubicBezTo>
                    <a:pt x="184" y="41"/>
                    <a:pt x="184" y="41"/>
                    <a:pt x="184" y="41"/>
                  </a:cubicBezTo>
                  <a:cubicBezTo>
                    <a:pt x="183" y="43"/>
                    <a:pt x="183" y="43"/>
                    <a:pt x="183" y="43"/>
                  </a:cubicBezTo>
                  <a:cubicBezTo>
                    <a:pt x="183" y="43"/>
                    <a:pt x="183" y="43"/>
                    <a:pt x="183" y="43"/>
                  </a:cubicBezTo>
                  <a:cubicBezTo>
                    <a:pt x="182" y="43"/>
                    <a:pt x="182" y="43"/>
                    <a:pt x="182" y="43"/>
                  </a:cubicBezTo>
                  <a:cubicBezTo>
                    <a:pt x="182" y="43"/>
                    <a:pt x="182" y="43"/>
                    <a:pt x="182" y="43"/>
                  </a:cubicBezTo>
                  <a:cubicBezTo>
                    <a:pt x="180" y="42"/>
                    <a:pt x="180" y="42"/>
                    <a:pt x="180" y="42"/>
                  </a:cubicBezTo>
                  <a:cubicBezTo>
                    <a:pt x="180" y="42"/>
                    <a:pt x="180" y="42"/>
                    <a:pt x="180" y="42"/>
                  </a:cubicBezTo>
                  <a:cubicBezTo>
                    <a:pt x="179" y="43"/>
                    <a:pt x="179" y="43"/>
                    <a:pt x="179" y="43"/>
                  </a:cubicBezTo>
                  <a:cubicBezTo>
                    <a:pt x="179" y="44"/>
                    <a:pt x="179" y="44"/>
                    <a:pt x="179" y="44"/>
                  </a:cubicBezTo>
                  <a:cubicBezTo>
                    <a:pt x="179" y="44"/>
                    <a:pt x="179" y="44"/>
                    <a:pt x="179" y="44"/>
                  </a:cubicBezTo>
                  <a:cubicBezTo>
                    <a:pt x="179" y="44"/>
                    <a:pt x="179" y="44"/>
                    <a:pt x="179" y="44"/>
                  </a:cubicBezTo>
                  <a:cubicBezTo>
                    <a:pt x="179" y="45"/>
                    <a:pt x="179" y="45"/>
                    <a:pt x="179" y="45"/>
                  </a:cubicBezTo>
                  <a:cubicBezTo>
                    <a:pt x="180" y="45"/>
                    <a:pt x="180" y="45"/>
                    <a:pt x="180" y="45"/>
                  </a:cubicBezTo>
                  <a:cubicBezTo>
                    <a:pt x="180" y="45"/>
                    <a:pt x="180" y="45"/>
                    <a:pt x="180" y="45"/>
                  </a:cubicBezTo>
                  <a:cubicBezTo>
                    <a:pt x="180" y="46"/>
                    <a:pt x="180" y="46"/>
                    <a:pt x="180" y="46"/>
                  </a:cubicBezTo>
                  <a:cubicBezTo>
                    <a:pt x="180" y="46"/>
                    <a:pt x="180" y="46"/>
                    <a:pt x="180" y="46"/>
                  </a:cubicBezTo>
                  <a:cubicBezTo>
                    <a:pt x="179" y="46"/>
                    <a:pt x="179" y="46"/>
                    <a:pt x="179" y="46"/>
                  </a:cubicBezTo>
                  <a:cubicBezTo>
                    <a:pt x="178" y="46"/>
                    <a:pt x="178" y="46"/>
                    <a:pt x="178" y="46"/>
                  </a:cubicBezTo>
                  <a:cubicBezTo>
                    <a:pt x="177" y="47"/>
                    <a:pt x="177" y="47"/>
                    <a:pt x="177" y="47"/>
                  </a:cubicBezTo>
                  <a:cubicBezTo>
                    <a:pt x="176" y="47"/>
                    <a:pt x="176" y="47"/>
                    <a:pt x="176" y="47"/>
                  </a:cubicBezTo>
                  <a:cubicBezTo>
                    <a:pt x="176" y="47"/>
                    <a:pt x="176" y="47"/>
                    <a:pt x="176" y="47"/>
                  </a:cubicBezTo>
                  <a:cubicBezTo>
                    <a:pt x="175" y="48"/>
                    <a:pt x="175" y="48"/>
                    <a:pt x="175" y="48"/>
                  </a:cubicBezTo>
                  <a:cubicBezTo>
                    <a:pt x="174" y="47"/>
                    <a:pt x="174" y="47"/>
                    <a:pt x="174" y="47"/>
                  </a:cubicBezTo>
                  <a:cubicBezTo>
                    <a:pt x="174" y="47"/>
                    <a:pt x="174" y="47"/>
                    <a:pt x="174" y="47"/>
                  </a:cubicBezTo>
                  <a:cubicBezTo>
                    <a:pt x="173" y="47"/>
                    <a:pt x="173" y="47"/>
                    <a:pt x="173" y="47"/>
                  </a:cubicBezTo>
                  <a:cubicBezTo>
                    <a:pt x="173" y="47"/>
                    <a:pt x="173" y="47"/>
                    <a:pt x="173" y="47"/>
                  </a:cubicBezTo>
                  <a:cubicBezTo>
                    <a:pt x="172" y="47"/>
                    <a:pt x="172" y="47"/>
                    <a:pt x="172" y="47"/>
                  </a:cubicBezTo>
                  <a:cubicBezTo>
                    <a:pt x="172" y="46"/>
                    <a:pt x="172" y="46"/>
                    <a:pt x="172" y="46"/>
                  </a:cubicBezTo>
                  <a:cubicBezTo>
                    <a:pt x="172" y="46"/>
                    <a:pt x="172" y="46"/>
                    <a:pt x="172" y="46"/>
                  </a:cubicBezTo>
                  <a:cubicBezTo>
                    <a:pt x="171" y="47"/>
                    <a:pt x="171" y="47"/>
                    <a:pt x="171" y="47"/>
                  </a:cubicBezTo>
                  <a:cubicBezTo>
                    <a:pt x="171" y="47"/>
                    <a:pt x="171" y="47"/>
                    <a:pt x="171" y="47"/>
                  </a:cubicBezTo>
                  <a:cubicBezTo>
                    <a:pt x="171" y="47"/>
                    <a:pt x="171" y="47"/>
                    <a:pt x="171" y="47"/>
                  </a:cubicBezTo>
                  <a:cubicBezTo>
                    <a:pt x="170" y="47"/>
                    <a:pt x="170" y="47"/>
                    <a:pt x="170" y="47"/>
                  </a:cubicBezTo>
                  <a:cubicBezTo>
                    <a:pt x="170" y="47"/>
                    <a:pt x="170" y="47"/>
                    <a:pt x="170" y="47"/>
                  </a:cubicBezTo>
                  <a:cubicBezTo>
                    <a:pt x="170" y="47"/>
                    <a:pt x="170" y="47"/>
                    <a:pt x="170" y="47"/>
                  </a:cubicBezTo>
                  <a:cubicBezTo>
                    <a:pt x="169" y="47"/>
                    <a:pt x="169" y="47"/>
                    <a:pt x="169" y="47"/>
                  </a:cubicBezTo>
                  <a:cubicBezTo>
                    <a:pt x="169" y="47"/>
                    <a:pt x="169" y="47"/>
                    <a:pt x="169" y="47"/>
                  </a:cubicBezTo>
                  <a:cubicBezTo>
                    <a:pt x="168" y="48"/>
                    <a:pt x="168" y="48"/>
                    <a:pt x="168" y="48"/>
                  </a:cubicBezTo>
                  <a:cubicBezTo>
                    <a:pt x="168" y="48"/>
                    <a:pt x="168" y="48"/>
                    <a:pt x="168" y="48"/>
                  </a:cubicBezTo>
                  <a:cubicBezTo>
                    <a:pt x="167" y="48"/>
                    <a:pt x="167" y="48"/>
                    <a:pt x="167" y="48"/>
                  </a:cubicBezTo>
                  <a:cubicBezTo>
                    <a:pt x="166" y="47"/>
                    <a:pt x="166" y="47"/>
                    <a:pt x="166" y="47"/>
                  </a:cubicBezTo>
                  <a:cubicBezTo>
                    <a:pt x="165" y="48"/>
                    <a:pt x="165" y="48"/>
                    <a:pt x="165" y="48"/>
                  </a:cubicBezTo>
                  <a:cubicBezTo>
                    <a:pt x="165" y="48"/>
                    <a:pt x="165" y="48"/>
                    <a:pt x="165" y="48"/>
                  </a:cubicBezTo>
                  <a:cubicBezTo>
                    <a:pt x="164" y="48"/>
                    <a:pt x="164" y="48"/>
                    <a:pt x="164" y="48"/>
                  </a:cubicBezTo>
                  <a:cubicBezTo>
                    <a:pt x="163" y="48"/>
                    <a:pt x="163" y="48"/>
                    <a:pt x="163" y="48"/>
                  </a:cubicBezTo>
                  <a:cubicBezTo>
                    <a:pt x="164" y="48"/>
                    <a:pt x="164" y="48"/>
                    <a:pt x="164" y="48"/>
                  </a:cubicBezTo>
                  <a:cubicBezTo>
                    <a:pt x="165" y="48"/>
                    <a:pt x="165" y="48"/>
                    <a:pt x="165" y="48"/>
                  </a:cubicBezTo>
                  <a:cubicBezTo>
                    <a:pt x="166" y="48"/>
                    <a:pt x="166" y="48"/>
                    <a:pt x="166" y="48"/>
                  </a:cubicBezTo>
                  <a:cubicBezTo>
                    <a:pt x="167" y="48"/>
                    <a:pt x="167" y="48"/>
                    <a:pt x="167" y="48"/>
                  </a:cubicBezTo>
                  <a:cubicBezTo>
                    <a:pt x="168" y="48"/>
                    <a:pt x="168" y="48"/>
                    <a:pt x="168" y="48"/>
                  </a:cubicBezTo>
                  <a:cubicBezTo>
                    <a:pt x="168" y="48"/>
                    <a:pt x="168" y="48"/>
                    <a:pt x="168" y="48"/>
                  </a:cubicBezTo>
                  <a:cubicBezTo>
                    <a:pt x="169" y="48"/>
                    <a:pt x="169" y="48"/>
                    <a:pt x="169" y="48"/>
                  </a:cubicBezTo>
                  <a:cubicBezTo>
                    <a:pt x="171" y="48"/>
                    <a:pt x="171" y="48"/>
                    <a:pt x="171" y="48"/>
                  </a:cubicBezTo>
                  <a:cubicBezTo>
                    <a:pt x="172" y="49"/>
                    <a:pt x="172" y="49"/>
                    <a:pt x="172" y="49"/>
                  </a:cubicBezTo>
                  <a:cubicBezTo>
                    <a:pt x="172" y="49"/>
                    <a:pt x="172" y="49"/>
                    <a:pt x="172" y="49"/>
                  </a:cubicBezTo>
                  <a:cubicBezTo>
                    <a:pt x="173" y="48"/>
                    <a:pt x="173" y="48"/>
                    <a:pt x="173" y="48"/>
                  </a:cubicBezTo>
                  <a:cubicBezTo>
                    <a:pt x="173" y="48"/>
                    <a:pt x="173" y="48"/>
                    <a:pt x="173" y="48"/>
                  </a:cubicBezTo>
                  <a:cubicBezTo>
                    <a:pt x="174" y="48"/>
                    <a:pt x="174" y="48"/>
                    <a:pt x="174" y="48"/>
                  </a:cubicBezTo>
                  <a:cubicBezTo>
                    <a:pt x="174" y="49"/>
                    <a:pt x="174" y="49"/>
                    <a:pt x="174" y="49"/>
                  </a:cubicBezTo>
                  <a:cubicBezTo>
                    <a:pt x="175" y="49"/>
                    <a:pt x="175" y="49"/>
                    <a:pt x="175" y="49"/>
                  </a:cubicBezTo>
                  <a:cubicBezTo>
                    <a:pt x="175" y="50"/>
                    <a:pt x="175" y="50"/>
                    <a:pt x="175" y="50"/>
                  </a:cubicBezTo>
                  <a:cubicBezTo>
                    <a:pt x="175" y="50"/>
                    <a:pt x="175" y="50"/>
                    <a:pt x="175" y="50"/>
                  </a:cubicBezTo>
                  <a:cubicBezTo>
                    <a:pt x="175" y="51"/>
                    <a:pt x="175" y="51"/>
                    <a:pt x="175" y="51"/>
                  </a:cubicBezTo>
                  <a:cubicBezTo>
                    <a:pt x="174" y="51"/>
                    <a:pt x="174" y="51"/>
                    <a:pt x="174" y="51"/>
                  </a:cubicBezTo>
                  <a:cubicBezTo>
                    <a:pt x="174" y="51"/>
                    <a:pt x="174" y="51"/>
                    <a:pt x="174" y="51"/>
                  </a:cubicBezTo>
                  <a:cubicBezTo>
                    <a:pt x="174" y="51"/>
                    <a:pt x="174" y="51"/>
                    <a:pt x="174" y="51"/>
                  </a:cubicBezTo>
                  <a:cubicBezTo>
                    <a:pt x="174" y="52"/>
                    <a:pt x="174" y="52"/>
                    <a:pt x="174" y="52"/>
                  </a:cubicBezTo>
                  <a:cubicBezTo>
                    <a:pt x="173" y="52"/>
                    <a:pt x="173" y="52"/>
                    <a:pt x="173" y="52"/>
                  </a:cubicBezTo>
                  <a:cubicBezTo>
                    <a:pt x="171" y="53"/>
                    <a:pt x="171" y="53"/>
                    <a:pt x="171" y="53"/>
                  </a:cubicBezTo>
                  <a:cubicBezTo>
                    <a:pt x="171" y="52"/>
                    <a:pt x="171" y="52"/>
                    <a:pt x="171" y="52"/>
                  </a:cubicBezTo>
                  <a:cubicBezTo>
                    <a:pt x="170" y="53"/>
                    <a:pt x="170" y="53"/>
                    <a:pt x="170" y="53"/>
                  </a:cubicBezTo>
                  <a:cubicBezTo>
                    <a:pt x="168" y="53"/>
                    <a:pt x="168" y="53"/>
                    <a:pt x="168" y="53"/>
                  </a:cubicBezTo>
                  <a:cubicBezTo>
                    <a:pt x="168" y="52"/>
                    <a:pt x="168" y="52"/>
                    <a:pt x="168" y="52"/>
                  </a:cubicBezTo>
                  <a:cubicBezTo>
                    <a:pt x="166" y="51"/>
                    <a:pt x="166" y="51"/>
                    <a:pt x="166" y="51"/>
                  </a:cubicBezTo>
                  <a:cubicBezTo>
                    <a:pt x="165" y="51"/>
                    <a:pt x="165" y="51"/>
                    <a:pt x="165" y="51"/>
                  </a:cubicBezTo>
                  <a:cubicBezTo>
                    <a:pt x="164" y="51"/>
                    <a:pt x="164" y="51"/>
                    <a:pt x="164" y="51"/>
                  </a:cubicBezTo>
                  <a:cubicBezTo>
                    <a:pt x="164" y="51"/>
                    <a:pt x="164" y="51"/>
                    <a:pt x="164" y="51"/>
                  </a:cubicBezTo>
                  <a:cubicBezTo>
                    <a:pt x="163" y="52"/>
                    <a:pt x="163" y="52"/>
                    <a:pt x="163" y="52"/>
                  </a:cubicBezTo>
                  <a:cubicBezTo>
                    <a:pt x="162" y="53"/>
                    <a:pt x="162" y="53"/>
                    <a:pt x="162" y="53"/>
                  </a:cubicBezTo>
                  <a:cubicBezTo>
                    <a:pt x="162" y="53"/>
                    <a:pt x="162" y="53"/>
                    <a:pt x="162" y="53"/>
                  </a:cubicBezTo>
                  <a:cubicBezTo>
                    <a:pt x="161" y="53"/>
                    <a:pt x="161" y="53"/>
                    <a:pt x="161" y="53"/>
                  </a:cubicBezTo>
                  <a:cubicBezTo>
                    <a:pt x="162" y="54"/>
                    <a:pt x="162" y="54"/>
                    <a:pt x="162" y="54"/>
                  </a:cubicBezTo>
                  <a:cubicBezTo>
                    <a:pt x="162" y="54"/>
                    <a:pt x="162" y="54"/>
                    <a:pt x="162" y="54"/>
                  </a:cubicBezTo>
                  <a:cubicBezTo>
                    <a:pt x="162" y="54"/>
                    <a:pt x="162" y="54"/>
                    <a:pt x="162" y="54"/>
                  </a:cubicBezTo>
                  <a:cubicBezTo>
                    <a:pt x="162" y="55"/>
                    <a:pt x="162" y="55"/>
                    <a:pt x="162" y="55"/>
                  </a:cubicBezTo>
                  <a:cubicBezTo>
                    <a:pt x="162" y="55"/>
                    <a:pt x="162" y="55"/>
                    <a:pt x="162" y="55"/>
                  </a:cubicBezTo>
                  <a:cubicBezTo>
                    <a:pt x="161" y="55"/>
                    <a:pt x="161" y="55"/>
                    <a:pt x="161" y="55"/>
                  </a:cubicBezTo>
                  <a:cubicBezTo>
                    <a:pt x="161" y="55"/>
                    <a:pt x="161" y="55"/>
                    <a:pt x="161" y="55"/>
                  </a:cubicBezTo>
                  <a:cubicBezTo>
                    <a:pt x="162" y="56"/>
                    <a:pt x="162" y="56"/>
                    <a:pt x="162" y="56"/>
                  </a:cubicBezTo>
                  <a:cubicBezTo>
                    <a:pt x="163" y="56"/>
                    <a:pt x="163" y="56"/>
                    <a:pt x="163" y="56"/>
                  </a:cubicBezTo>
                  <a:cubicBezTo>
                    <a:pt x="163" y="56"/>
                    <a:pt x="163" y="56"/>
                    <a:pt x="163" y="56"/>
                  </a:cubicBezTo>
                  <a:cubicBezTo>
                    <a:pt x="163" y="56"/>
                    <a:pt x="163" y="56"/>
                    <a:pt x="163" y="56"/>
                  </a:cubicBezTo>
                  <a:cubicBezTo>
                    <a:pt x="164" y="55"/>
                    <a:pt x="164" y="55"/>
                    <a:pt x="164" y="55"/>
                  </a:cubicBezTo>
                  <a:cubicBezTo>
                    <a:pt x="165" y="54"/>
                    <a:pt x="165" y="54"/>
                    <a:pt x="165" y="54"/>
                  </a:cubicBezTo>
                  <a:cubicBezTo>
                    <a:pt x="166" y="54"/>
                    <a:pt x="166" y="54"/>
                    <a:pt x="166" y="54"/>
                  </a:cubicBezTo>
                  <a:cubicBezTo>
                    <a:pt x="167" y="54"/>
                    <a:pt x="167" y="54"/>
                    <a:pt x="167" y="54"/>
                  </a:cubicBezTo>
                  <a:cubicBezTo>
                    <a:pt x="168" y="53"/>
                    <a:pt x="168" y="53"/>
                    <a:pt x="168" y="53"/>
                  </a:cubicBezTo>
                  <a:cubicBezTo>
                    <a:pt x="169" y="53"/>
                    <a:pt x="169" y="53"/>
                    <a:pt x="169" y="53"/>
                  </a:cubicBezTo>
                  <a:cubicBezTo>
                    <a:pt x="169" y="54"/>
                    <a:pt x="169" y="54"/>
                    <a:pt x="169" y="54"/>
                  </a:cubicBezTo>
                  <a:cubicBezTo>
                    <a:pt x="170" y="54"/>
                    <a:pt x="170" y="54"/>
                    <a:pt x="170" y="54"/>
                  </a:cubicBezTo>
                  <a:cubicBezTo>
                    <a:pt x="170" y="54"/>
                    <a:pt x="170" y="54"/>
                    <a:pt x="170" y="54"/>
                  </a:cubicBezTo>
                  <a:cubicBezTo>
                    <a:pt x="171" y="54"/>
                    <a:pt x="171" y="54"/>
                    <a:pt x="171" y="54"/>
                  </a:cubicBezTo>
                  <a:cubicBezTo>
                    <a:pt x="171" y="55"/>
                    <a:pt x="171" y="55"/>
                    <a:pt x="171" y="55"/>
                  </a:cubicBezTo>
                  <a:cubicBezTo>
                    <a:pt x="171" y="55"/>
                    <a:pt x="171" y="55"/>
                    <a:pt x="171" y="55"/>
                  </a:cubicBezTo>
                  <a:cubicBezTo>
                    <a:pt x="170" y="56"/>
                    <a:pt x="170" y="56"/>
                    <a:pt x="170" y="56"/>
                  </a:cubicBezTo>
                  <a:cubicBezTo>
                    <a:pt x="169" y="57"/>
                    <a:pt x="169" y="57"/>
                    <a:pt x="169" y="57"/>
                  </a:cubicBezTo>
                  <a:cubicBezTo>
                    <a:pt x="169" y="57"/>
                    <a:pt x="169" y="57"/>
                    <a:pt x="169" y="57"/>
                  </a:cubicBezTo>
                  <a:cubicBezTo>
                    <a:pt x="168" y="58"/>
                    <a:pt x="168" y="58"/>
                    <a:pt x="168" y="58"/>
                  </a:cubicBezTo>
                  <a:cubicBezTo>
                    <a:pt x="167" y="59"/>
                    <a:pt x="167" y="59"/>
                    <a:pt x="167" y="59"/>
                  </a:cubicBezTo>
                  <a:cubicBezTo>
                    <a:pt x="166" y="60"/>
                    <a:pt x="166" y="60"/>
                    <a:pt x="166" y="60"/>
                  </a:cubicBezTo>
                  <a:cubicBezTo>
                    <a:pt x="165" y="62"/>
                    <a:pt x="165" y="62"/>
                    <a:pt x="165" y="62"/>
                  </a:cubicBezTo>
                  <a:cubicBezTo>
                    <a:pt x="165" y="63"/>
                    <a:pt x="165" y="63"/>
                    <a:pt x="165" y="63"/>
                  </a:cubicBezTo>
                  <a:cubicBezTo>
                    <a:pt x="164" y="63"/>
                    <a:pt x="164" y="63"/>
                    <a:pt x="164" y="63"/>
                  </a:cubicBezTo>
                  <a:cubicBezTo>
                    <a:pt x="164" y="64"/>
                    <a:pt x="164" y="64"/>
                    <a:pt x="164" y="64"/>
                  </a:cubicBezTo>
                  <a:cubicBezTo>
                    <a:pt x="164" y="65"/>
                    <a:pt x="164" y="65"/>
                    <a:pt x="164" y="65"/>
                  </a:cubicBezTo>
                  <a:cubicBezTo>
                    <a:pt x="164" y="65"/>
                    <a:pt x="164" y="65"/>
                    <a:pt x="164" y="65"/>
                  </a:cubicBezTo>
                  <a:cubicBezTo>
                    <a:pt x="163" y="66"/>
                    <a:pt x="163" y="66"/>
                    <a:pt x="163" y="66"/>
                  </a:cubicBezTo>
                  <a:cubicBezTo>
                    <a:pt x="163" y="67"/>
                    <a:pt x="163" y="67"/>
                    <a:pt x="163" y="67"/>
                  </a:cubicBezTo>
                  <a:cubicBezTo>
                    <a:pt x="163" y="68"/>
                    <a:pt x="163" y="68"/>
                    <a:pt x="163" y="68"/>
                  </a:cubicBezTo>
                  <a:cubicBezTo>
                    <a:pt x="162" y="70"/>
                    <a:pt x="162" y="70"/>
                    <a:pt x="162" y="70"/>
                  </a:cubicBezTo>
                  <a:cubicBezTo>
                    <a:pt x="163" y="70"/>
                    <a:pt x="163" y="70"/>
                    <a:pt x="163" y="70"/>
                  </a:cubicBezTo>
                  <a:cubicBezTo>
                    <a:pt x="163" y="71"/>
                    <a:pt x="163" y="71"/>
                    <a:pt x="163" y="71"/>
                  </a:cubicBezTo>
                  <a:cubicBezTo>
                    <a:pt x="162" y="72"/>
                    <a:pt x="162" y="72"/>
                    <a:pt x="162" y="72"/>
                  </a:cubicBezTo>
                  <a:cubicBezTo>
                    <a:pt x="162" y="72"/>
                    <a:pt x="162" y="72"/>
                    <a:pt x="162" y="72"/>
                  </a:cubicBezTo>
                  <a:cubicBezTo>
                    <a:pt x="161" y="73"/>
                    <a:pt x="161" y="73"/>
                    <a:pt x="161" y="73"/>
                  </a:cubicBezTo>
                  <a:cubicBezTo>
                    <a:pt x="162" y="74"/>
                    <a:pt x="162" y="74"/>
                    <a:pt x="162" y="74"/>
                  </a:cubicBezTo>
                  <a:cubicBezTo>
                    <a:pt x="161" y="74"/>
                    <a:pt x="161" y="74"/>
                    <a:pt x="161" y="74"/>
                  </a:cubicBezTo>
                  <a:cubicBezTo>
                    <a:pt x="161" y="75"/>
                    <a:pt x="161" y="75"/>
                    <a:pt x="161" y="75"/>
                  </a:cubicBezTo>
                  <a:cubicBezTo>
                    <a:pt x="161" y="76"/>
                    <a:pt x="161" y="76"/>
                    <a:pt x="161" y="76"/>
                  </a:cubicBezTo>
                  <a:cubicBezTo>
                    <a:pt x="160" y="77"/>
                    <a:pt x="160" y="77"/>
                    <a:pt x="160" y="77"/>
                  </a:cubicBezTo>
                  <a:cubicBezTo>
                    <a:pt x="160" y="77"/>
                    <a:pt x="160" y="77"/>
                    <a:pt x="160" y="77"/>
                  </a:cubicBezTo>
                  <a:cubicBezTo>
                    <a:pt x="159" y="77"/>
                    <a:pt x="159" y="77"/>
                    <a:pt x="159" y="77"/>
                  </a:cubicBezTo>
                  <a:cubicBezTo>
                    <a:pt x="159" y="77"/>
                    <a:pt x="159" y="77"/>
                    <a:pt x="159" y="77"/>
                  </a:cubicBezTo>
                  <a:cubicBezTo>
                    <a:pt x="159" y="76"/>
                    <a:pt x="159" y="76"/>
                    <a:pt x="159" y="76"/>
                  </a:cubicBezTo>
                  <a:cubicBezTo>
                    <a:pt x="158" y="76"/>
                    <a:pt x="158" y="76"/>
                    <a:pt x="158" y="76"/>
                  </a:cubicBezTo>
                  <a:cubicBezTo>
                    <a:pt x="158" y="76"/>
                    <a:pt x="158" y="76"/>
                    <a:pt x="158" y="76"/>
                  </a:cubicBezTo>
                  <a:cubicBezTo>
                    <a:pt x="159" y="75"/>
                    <a:pt x="159" y="75"/>
                    <a:pt x="159" y="75"/>
                  </a:cubicBezTo>
                  <a:cubicBezTo>
                    <a:pt x="158" y="75"/>
                    <a:pt x="158" y="75"/>
                    <a:pt x="158" y="75"/>
                  </a:cubicBezTo>
                  <a:cubicBezTo>
                    <a:pt x="158" y="75"/>
                    <a:pt x="158" y="75"/>
                    <a:pt x="158" y="75"/>
                  </a:cubicBezTo>
                  <a:cubicBezTo>
                    <a:pt x="157" y="75"/>
                    <a:pt x="157" y="75"/>
                    <a:pt x="157" y="75"/>
                  </a:cubicBezTo>
                  <a:cubicBezTo>
                    <a:pt x="157" y="75"/>
                    <a:pt x="157" y="75"/>
                    <a:pt x="157" y="75"/>
                  </a:cubicBezTo>
                  <a:cubicBezTo>
                    <a:pt x="157" y="75"/>
                    <a:pt x="157" y="75"/>
                    <a:pt x="157" y="75"/>
                  </a:cubicBezTo>
                  <a:cubicBezTo>
                    <a:pt x="157" y="76"/>
                    <a:pt x="157" y="76"/>
                    <a:pt x="157" y="76"/>
                  </a:cubicBezTo>
                  <a:cubicBezTo>
                    <a:pt x="157" y="76"/>
                    <a:pt x="157" y="76"/>
                    <a:pt x="157" y="76"/>
                  </a:cubicBezTo>
                  <a:cubicBezTo>
                    <a:pt x="157" y="76"/>
                    <a:pt x="157" y="76"/>
                    <a:pt x="157" y="76"/>
                  </a:cubicBezTo>
                  <a:cubicBezTo>
                    <a:pt x="157" y="77"/>
                    <a:pt x="157" y="77"/>
                    <a:pt x="157" y="77"/>
                  </a:cubicBezTo>
                  <a:cubicBezTo>
                    <a:pt x="157" y="77"/>
                    <a:pt x="157" y="77"/>
                    <a:pt x="157" y="77"/>
                  </a:cubicBezTo>
                  <a:cubicBezTo>
                    <a:pt x="157" y="78"/>
                    <a:pt x="157" y="78"/>
                    <a:pt x="157" y="78"/>
                  </a:cubicBezTo>
                  <a:cubicBezTo>
                    <a:pt x="158" y="78"/>
                    <a:pt x="158" y="78"/>
                    <a:pt x="158" y="78"/>
                  </a:cubicBezTo>
                  <a:cubicBezTo>
                    <a:pt x="158" y="78"/>
                    <a:pt x="158" y="78"/>
                    <a:pt x="158" y="78"/>
                  </a:cubicBezTo>
                  <a:cubicBezTo>
                    <a:pt x="159" y="79"/>
                    <a:pt x="159" y="79"/>
                    <a:pt x="159" y="79"/>
                  </a:cubicBezTo>
                  <a:cubicBezTo>
                    <a:pt x="159" y="80"/>
                    <a:pt x="159" y="80"/>
                    <a:pt x="159" y="80"/>
                  </a:cubicBezTo>
                  <a:cubicBezTo>
                    <a:pt x="160" y="80"/>
                    <a:pt x="160" y="80"/>
                    <a:pt x="160" y="80"/>
                  </a:cubicBezTo>
                  <a:cubicBezTo>
                    <a:pt x="160" y="80"/>
                    <a:pt x="160" y="80"/>
                    <a:pt x="160" y="80"/>
                  </a:cubicBezTo>
                  <a:cubicBezTo>
                    <a:pt x="161" y="81"/>
                    <a:pt x="161" y="81"/>
                    <a:pt x="161" y="81"/>
                  </a:cubicBezTo>
                  <a:cubicBezTo>
                    <a:pt x="162" y="82"/>
                    <a:pt x="162" y="82"/>
                    <a:pt x="162" y="82"/>
                  </a:cubicBezTo>
                  <a:cubicBezTo>
                    <a:pt x="161" y="82"/>
                    <a:pt x="161" y="82"/>
                    <a:pt x="161" y="82"/>
                  </a:cubicBezTo>
                  <a:cubicBezTo>
                    <a:pt x="161" y="83"/>
                    <a:pt x="161" y="83"/>
                    <a:pt x="161" y="83"/>
                  </a:cubicBezTo>
                  <a:cubicBezTo>
                    <a:pt x="160" y="82"/>
                    <a:pt x="160" y="82"/>
                    <a:pt x="160" y="82"/>
                  </a:cubicBezTo>
                  <a:cubicBezTo>
                    <a:pt x="159" y="81"/>
                    <a:pt x="159" y="81"/>
                    <a:pt x="159" y="81"/>
                  </a:cubicBezTo>
                  <a:cubicBezTo>
                    <a:pt x="159" y="81"/>
                    <a:pt x="159" y="81"/>
                    <a:pt x="159" y="81"/>
                  </a:cubicBezTo>
                  <a:cubicBezTo>
                    <a:pt x="159" y="81"/>
                    <a:pt x="159" y="81"/>
                    <a:pt x="159" y="81"/>
                  </a:cubicBezTo>
                  <a:cubicBezTo>
                    <a:pt x="158" y="80"/>
                    <a:pt x="158" y="80"/>
                    <a:pt x="158" y="80"/>
                  </a:cubicBezTo>
                  <a:cubicBezTo>
                    <a:pt x="158" y="81"/>
                    <a:pt x="158" y="81"/>
                    <a:pt x="158" y="81"/>
                  </a:cubicBezTo>
                  <a:cubicBezTo>
                    <a:pt x="158" y="81"/>
                    <a:pt x="158" y="81"/>
                    <a:pt x="158" y="81"/>
                  </a:cubicBezTo>
                  <a:cubicBezTo>
                    <a:pt x="158" y="82"/>
                    <a:pt x="158" y="82"/>
                    <a:pt x="158" y="82"/>
                  </a:cubicBezTo>
                  <a:cubicBezTo>
                    <a:pt x="158" y="82"/>
                    <a:pt x="158" y="82"/>
                    <a:pt x="158" y="82"/>
                  </a:cubicBezTo>
                  <a:cubicBezTo>
                    <a:pt x="158" y="82"/>
                    <a:pt x="158" y="82"/>
                    <a:pt x="158" y="82"/>
                  </a:cubicBezTo>
                  <a:cubicBezTo>
                    <a:pt x="158" y="82"/>
                    <a:pt x="158" y="82"/>
                    <a:pt x="158" y="82"/>
                  </a:cubicBezTo>
                  <a:cubicBezTo>
                    <a:pt x="158" y="82"/>
                    <a:pt x="158" y="82"/>
                    <a:pt x="158" y="82"/>
                  </a:cubicBezTo>
                  <a:cubicBezTo>
                    <a:pt x="157" y="82"/>
                    <a:pt x="157" y="82"/>
                    <a:pt x="157" y="82"/>
                  </a:cubicBezTo>
                  <a:cubicBezTo>
                    <a:pt x="158" y="83"/>
                    <a:pt x="158" y="83"/>
                    <a:pt x="158" y="83"/>
                  </a:cubicBezTo>
                  <a:cubicBezTo>
                    <a:pt x="158" y="83"/>
                    <a:pt x="158" y="83"/>
                    <a:pt x="158" y="83"/>
                  </a:cubicBezTo>
                  <a:cubicBezTo>
                    <a:pt x="158" y="83"/>
                    <a:pt x="158" y="83"/>
                    <a:pt x="158" y="83"/>
                  </a:cubicBezTo>
                  <a:cubicBezTo>
                    <a:pt x="158" y="84"/>
                    <a:pt x="158" y="84"/>
                    <a:pt x="158" y="84"/>
                  </a:cubicBezTo>
                  <a:cubicBezTo>
                    <a:pt x="158" y="84"/>
                    <a:pt x="158" y="84"/>
                    <a:pt x="158" y="84"/>
                  </a:cubicBezTo>
                  <a:cubicBezTo>
                    <a:pt x="159" y="84"/>
                    <a:pt x="159" y="84"/>
                    <a:pt x="159" y="84"/>
                  </a:cubicBezTo>
                  <a:cubicBezTo>
                    <a:pt x="159" y="84"/>
                    <a:pt x="159" y="84"/>
                    <a:pt x="159" y="84"/>
                  </a:cubicBezTo>
                  <a:cubicBezTo>
                    <a:pt x="160" y="84"/>
                    <a:pt x="160" y="84"/>
                    <a:pt x="160" y="84"/>
                  </a:cubicBezTo>
                  <a:cubicBezTo>
                    <a:pt x="160" y="85"/>
                    <a:pt x="160" y="85"/>
                    <a:pt x="160" y="85"/>
                  </a:cubicBezTo>
                  <a:cubicBezTo>
                    <a:pt x="160" y="85"/>
                    <a:pt x="160" y="85"/>
                    <a:pt x="160" y="85"/>
                  </a:cubicBezTo>
                  <a:cubicBezTo>
                    <a:pt x="160" y="85"/>
                    <a:pt x="160" y="85"/>
                    <a:pt x="160" y="85"/>
                  </a:cubicBezTo>
                  <a:cubicBezTo>
                    <a:pt x="160" y="85"/>
                    <a:pt x="160" y="85"/>
                    <a:pt x="160" y="85"/>
                  </a:cubicBezTo>
                  <a:cubicBezTo>
                    <a:pt x="161" y="84"/>
                    <a:pt x="161" y="84"/>
                    <a:pt x="161" y="84"/>
                  </a:cubicBezTo>
                  <a:cubicBezTo>
                    <a:pt x="162" y="84"/>
                    <a:pt x="162" y="84"/>
                    <a:pt x="162" y="84"/>
                  </a:cubicBezTo>
                  <a:cubicBezTo>
                    <a:pt x="162" y="84"/>
                    <a:pt x="162" y="84"/>
                    <a:pt x="162" y="84"/>
                  </a:cubicBezTo>
                  <a:cubicBezTo>
                    <a:pt x="162" y="84"/>
                    <a:pt x="162" y="84"/>
                    <a:pt x="162" y="84"/>
                  </a:cubicBezTo>
                  <a:cubicBezTo>
                    <a:pt x="162" y="84"/>
                    <a:pt x="162" y="84"/>
                    <a:pt x="162" y="84"/>
                  </a:cubicBezTo>
                  <a:cubicBezTo>
                    <a:pt x="163" y="84"/>
                    <a:pt x="163" y="84"/>
                    <a:pt x="163" y="84"/>
                  </a:cubicBezTo>
                  <a:cubicBezTo>
                    <a:pt x="163" y="85"/>
                    <a:pt x="163" y="85"/>
                    <a:pt x="163" y="85"/>
                  </a:cubicBezTo>
                  <a:cubicBezTo>
                    <a:pt x="164" y="85"/>
                    <a:pt x="164" y="85"/>
                    <a:pt x="164" y="85"/>
                  </a:cubicBezTo>
                  <a:cubicBezTo>
                    <a:pt x="164" y="86"/>
                    <a:pt x="164" y="86"/>
                    <a:pt x="164" y="86"/>
                  </a:cubicBezTo>
                  <a:cubicBezTo>
                    <a:pt x="164" y="86"/>
                    <a:pt x="164" y="86"/>
                    <a:pt x="164" y="86"/>
                  </a:cubicBezTo>
                  <a:cubicBezTo>
                    <a:pt x="164" y="87"/>
                    <a:pt x="164" y="87"/>
                    <a:pt x="164" y="87"/>
                  </a:cubicBezTo>
                  <a:cubicBezTo>
                    <a:pt x="163" y="88"/>
                    <a:pt x="163" y="88"/>
                    <a:pt x="163" y="88"/>
                  </a:cubicBezTo>
                  <a:cubicBezTo>
                    <a:pt x="163" y="89"/>
                    <a:pt x="163" y="89"/>
                    <a:pt x="163" y="89"/>
                  </a:cubicBezTo>
                  <a:cubicBezTo>
                    <a:pt x="163" y="89"/>
                    <a:pt x="163" y="89"/>
                    <a:pt x="163" y="89"/>
                  </a:cubicBezTo>
                  <a:cubicBezTo>
                    <a:pt x="163" y="90"/>
                    <a:pt x="163" y="90"/>
                    <a:pt x="163" y="90"/>
                  </a:cubicBezTo>
                  <a:cubicBezTo>
                    <a:pt x="163" y="91"/>
                    <a:pt x="163" y="91"/>
                    <a:pt x="163" y="91"/>
                  </a:cubicBezTo>
                  <a:cubicBezTo>
                    <a:pt x="163" y="91"/>
                    <a:pt x="163" y="91"/>
                    <a:pt x="163" y="91"/>
                  </a:cubicBezTo>
                  <a:cubicBezTo>
                    <a:pt x="162" y="92"/>
                    <a:pt x="162" y="92"/>
                    <a:pt x="162" y="92"/>
                  </a:cubicBezTo>
                  <a:cubicBezTo>
                    <a:pt x="162" y="91"/>
                    <a:pt x="162" y="91"/>
                    <a:pt x="162" y="91"/>
                  </a:cubicBezTo>
                  <a:cubicBezTo>
                    <a:pt x="162" y="91"/>
                    <a:pt x="162" y="91"/>
                    <a:pt x="162" y="91"/>
                  </a:cubicBezTo>
                  <a:cubicBezTo>
                    <a:pt x="161" y="91"/>
                    <a:pt x="161" y="91"/>
                    <a:pt x="161" y="91"/>
                  </a:cubicBezTo>
                  <a:cubicBezTo>
                    <a:pt x="160" y="90"/>
                    <a:pt x="160" y="90"/>
                    <a:pt x="160" y="90"/>
                  </a:cubicBezTo>
                  <a:cubicBezTo>
                    <a:pt x="160" y="90"/>
                    <a:pt x="160" y="90"/>
                    <a:pt x="160" y="90"/>
                  </a:cubicBezTo>
                  <a:cubicBezTo>
                    <a:pt x="160" y="90"/>
                    <a:pt x="160" y="90"/>
                    <a:pt x="160" y="90"/>
                  </a:cubicBezTo>
                  <a:cubicBezTo>
                    <a:pt x="159" y="90"/>
                    <a:pt x="159" y="90"/>
                    <a:pt x="159" y="90"/>
                  </a:cubicBezTo>
                  <a:cubicBezTo>
                    <a:pt x="159" y="90"/>
                    <a:pt x="159" y="90"/>
                    <a:pt x="159" y="90"/>
                  </a:cubicBezTo>
                  <a:cubicBezTo>
                    <a:pt x="159" y="89"/>
                    <a:pt x="159" y="89"/>
                    <a:pt x="159" y="89"/>
                  </a:cubicBezTo>
                  <a:cubicBezTo>
                    <a:pt x="158" y="88"/>
                    <a:pt x="158" y="88"/>
                    <a:pt x="158" y="88"/>
                  </a:cubicBezTo>
                  <a:cubicBezTo>
                    <a:pt x="158" y="88"/>
                    <a:pt x="158" y="88"/>
                    <a:pt x="158" y="88"/>
                  </a:cubicBezTo>
                  <a:cubicBezTo>
                    <a:pt x="158" y="89"/>
                    <a:pt x="158" y="89"/>
                    <a:pt x="158" y="89"/>
                  </a:cubicBezTo>
                  <a:cubicBezTo>
                    <a:pt x="157" y="88"/>
                    <a:pt x="157" y="88"/>
                    <a:pt x="157" y="88"/>
                  </a:cubicBezTo>
                  <a:cubicBezTo>
                    <a:pt x="157" y="88"/>
                    <a:pt x="157" y="88"/>
                    <a:pt x="157" y="88"/>
                  </a:cubicBezTo>
                  <a:cubicBezTo>
                    <a:pt x="156" y="88"/>
                    <a:pt x="156" y="88"/>
                    <a:pt x="156" y="88"/>
                  </a:cubicBezTo>
                  <a:cubicBezTo>
                    <a:pt x="155" y="88"/>
                    <a:pt x="155" y="88"/>
                    <a:pt x="155" y="88"/>
                  </a:cubicBezTo>
                  <a:cubicBezTo>
                    <a:pt x="156" y="88"/>
                    <a:pt x="156" y="88"/>
                    <a:pt x="156" y="88"/>
                  </a:cubicBezTo>
                  <a:cubicBezTo>
                    <a:pt x="156" y="89"/>
                    <a:pt x="156" y="89"/>
                    <a:pt x="156" y="89"/>
                  </a:cubicBezTo>
                  <a:cubicBezTo>
                    <a:pt x="155" y="89"/>
                    <a:pt x="155" y="89"/>
                    <a:pt x="155" y="89"/>
                  </a:cubicBezTo>
                  <a:cubicBezTo>
                    <a:pt x="155" y="89"/>
                    <a:pt x="155" y="89"/>
                    <a:pt x="155" y="89"/>
                  </a:cubicBezTo>
                  <a:cubicBezTo>
                    <a:pt x="154" y="88"/>
                    <a:pt x="154" y="88"/>
                    <a:pt x="154" y="88"/>
                  </a:cubicBezTo>
                  <a:cubicBezTo>
                    <a:pt x="153" y="89"/>
                    <a:pt x="153" y="89"/>
                    <a:pt x="153" y="89"/>
                  </a:cubicBezTo>
                  <a:cubicBezTo>
                    <a:pt x="154" y="89"/>
                    <a:pt x="154" y="89"/>
                    <a:pt x="154" y="89"/>
                  </a:cubicBezTo>
                  <a:cubicBezTo>
                    <a:pt x="154" y="89"/>
                    <a:pt x="154" y="89"/>
                    <a:pt x="154" y="89"/>
                  </a:cubicBezTo>
                  <a:cubicBezTo>
                    <a:pt x="155" y="89"/>
                    <a:pt x="155" y="89"/>
                    <a:pt x="155" y="89"/>
                  </a:cubicBezTo>
                  <a:cubicBezTo>
                    <a:pt x="155" y="89"/>
                    <a:pt x="155" y="89"/>
                    <a:pt x="155" y="89"/>
                  </a:cubicBezTo>
                  <a:cubicBezTo>
                    <a:pt x="155" y="90"/>
                    <a:pt x="155" y="90"/>
                    <a:pt x="155" y="90"/>
                  </a:cubicBezTo>
                  <a:cubicBezTo>
                    <a:pt x="155" y="90"/>
                    <a:pt x="155" y="90"/>
                    <a:pt x="155" y="90"/>
                  </a:cubicBezTo>
                  <a:cubicBezTo>
                    <a:pt x="154" y="91"/>
                    <a:pt x="154" y="91"/>
                    <a:pt x="154" y="91"/>
                  </a:cubicBezTo>
                  <a:cubicBezTo>
                    <a:pt x="153" y="91"/>
                    <a:pt x="153" y="91"/>
                    <a:pt x="153" y="91"/>
                  </a:cubicBezTo>
                  <a:cubicBezTo>
                    <a:pt x="152" y="91"/>
                    <a:pt x="152" y="91"/>
                    <a:pt x="152" y="91"/>
                  </a:cubicBezTo>
                  <a:cubicBezTo>
                    <a:pt x="152" y="90"/>
                    <a:pt x="152" y="90"/>
                    <a:pt x="152" y="90"/>
                  </a:cubicBezTo>
                  <a:cubicBezTo>
                    <a:pt x="152" y="90"/>
                    <a:pt x="152" y="90"/>
                    <a:pt x="152" y="90"/>
                  </a:cubicBezTo>
                  <a:cubicBezTo>
                    <a:pt x="152" y="90"/>
                    <a:pt x="152" y="90"/>
                    <a:pt x="152" y="90"/>
                  </a:cubicBezTo>
                  <a:cubicBezTo>
                    <a:pt x="151" y="90"/>
                    <a:pt x="151" y="90"/>
                    <a:pt x="151" y="90"/>
                  </a:cubicBezTo>
                  <a:cubicBezTo>
                    <a:pt x="152" y="91"/>
                    <a:pt x="152" y="91"/>
                    <a:pt x="152" y="91"/>
                  </a:cubicBezTo>
                  <a:cubicBezTo>
                    <a:pt x="152" y="91"/>
                    <a:pt x="152" y="91"/>
                    <a:pt x="152" y="91"/>
                  </a:cubicBezTo>
                  <a:cubicBezTo>
                    <a:pt x="151" y="91"/>
                    <a:pt x="151" y="91"/>
                    <a:pt x="151" y="91"/>
                  </a:cubicBezTo>
                  <a:cubicBezTo>
                    <a:pt x="152" y="92"/>
                    <a:pt x="152" y="92"/>
                    <a:pt x="152" y="92"/>
                  </a:cubicBezTo>
                  <a:cubicBezTo>
                    <a:pt x="152" y="92"/>
                    <a:pt x="152" y="92"/>
                    <a:pt x="152" y="92"/>
                  </a:cubicBezTo>
                  <a:cubicBezTo>
                    <a:pt x="151" y="92"/>
                    <a:pt x="151" y="92"/>
                    <a:pt x="151" y="92"/>
                  </a:cubicBezTo>
                  <a:cubicBezTo>
                    <a:pt x="152" y="93"/>
                    <a:pt x="152" y="93"/>
                    <a:pt x="152" y="93"/>
                  </a:cubicBezTo>
                  <a:cubicBezTo>
                    <a:pt x="152" y="93"/>
                    <a:pt x="152" y="93"/>
                    <a:pt x="152" y="93"/>
                  </a:cubicBezTo>
                  <a:cubicBezTo>
                    <a:pt x="151" y="93"/>
                    <a:pt x="151" y="93"/>
                    <a:pt x="151" y="93"/>
                  </a:cubicBezTo>
                  <a:cubicBezTo>
                    <a:pt x="151" y="93"/>
                    <a:pt x="151" y="93"/>
                    <a:pt x="151" y="93"/>
                  </a:cubicBezTo>
                  <a:cubicBezTo>
                    <a:pt x="150" y="93"/>
                    <a:pt x="150" y="93"/>
                    <a:pt x="150" y="93"/>
                  </a:cubicBezTo>
                  <a:cubicBezTo>
                    <a:pt x="150" y="93"/>
                    <a:pt x="150" y="93"/>
                    <a:pt x="150" y="93"/>
                  </a:cubicBezTo>
                  <a:cubicBezTo>
                    <a:pt x="150" y="94"/>
                    <a:pt x="150" y="94"/>
                    <a:pt x="150" y="94"/>
                  </a:cubicBezTo>
                  <a:cubicBezTo>
                    <a:pt x="151" y="94"/>
                    <a:pt x="151" y="94"/>
                    <a:pt x="151" y="94"/>
                  </a:cubicBezTo>
                  <a:cubicBezTo>
                    <a:pt x="152" y="94"/>
                    <a:pt x="152" y="94"/>
                    <a:pt x="152" y="94"/>
                  </a:cubicBezTo>
                  <a:cubicBezTo>
                    <a:pt x="152" y="94"/>
                    <a:pt x="152" y="94"/>
                    <a:pt x="152" y="94"/>
                  </a:cubicBezTo>
                  <a:cubicBezTo>
                    <a:pt x="152" y="95"/>
                    <a:pt x="152" y="95"/>
                    <a:pt x="152" y="95"/>
                  </a:cubicBezTo>
                  <a:cubicBezTo>
                    <a:pt x="152" y="95"/>
                    <a:pt x="152" y="95"/>
                    <a:pt x="152" y="95"/>
                  </a:cubicBezTo>
                  <a:cubicBezTo>
                    <a:pt x="152" y="95"/>
                    <a:pt x="152" y="95"/>
                    <a:pt x="152" y="95"/>
                  </a:cubicBezTo>
                  <a:cubicBezTo>
                    <a:pt x="153" y="95"/>
                    <a:pt x="153" y="95"/>
                    <a:pt x="153" y="95"/>
                  </a:cubicBezTo>
                  <a:cubicBezTo>
                    <a:pt x="153" y="95"/>
                    <a:pt x="153" y="95"/>
                    <a:pt x="153" y="95"/>
                  </a:cubicBezTo>
                  <a:cubicBezTo>
                    <a:pt x="154" y="95"/>
                    <a:pt x="154" y="95"/>
                    <a:pt x="154" y="95"/>
                  </a:cubicBezTo>
                  <a:cubicBezTo>
                    <a:pt x="155" y="95"/>
                    <a:pt x="155" y="95"/>
                    <a:pt x="155" y="95"/>
                  </a:cubicBezTo>
                  <a:cubicBezTo>
                    <a:pt x="156" y="95"/>
                    <a:pt x="156" y="95"/>
                    <a:pt x="156" y="95"/>
                  </a:cubicBezTo>
                  <a:cubicBezTo>
                    <a:pt x="156" y="96"/>
                    <a:pt x="156" y="96"/>
                    <a:pt x="156" y="96"/>
                  </a:cubicBezTo>
                  <a:cubicBezTo>
                    <a:pt x="157" y="95"/>
                    <a:pt x="157" y="95"/>
                    <a:pt x="157" y="95"/>
                  </a:cubicBezTo>
                  <a:cubicBezTo>
                    <a:pt x="157" y="95"/>
                    <a:pt x="157" y="95"/>
                    <a:pt x="157" y="95"/>
                  </a:cubicBezTo>
                  <a:cubicBezTo>
                    <a:pt x="157" y="95"/>
                    <a:pt x="157" y="95"/>
                    <a:pt x="157" y="95"/>
                  </a:cubicBezTo>
                  <a:cubicBezTo>
                    <a:pt x="157" y="96"/>
                    <a:pt x="157" y="96"/>
                    <a:pt x="157" y="96"/>
                  </a:cubicBezTo>
                  <a:cubicBezTo>
                    <a:pt x="157" y="96"/>
                    <a:pt x="157" y="96"/>
                    <a:pt x="157" y="96"/>
                  </a:cubicBezTo>
                  <a:cubicBezTo>
                    <a:pt x="158" y="97"/>
                    <a:pt x="158" y="97"/>
                    <a:pt x="158" y="97"/>
                  </a:cubicBezTo>
                  <a:cubicBezTo>
                    <a:pt x="157" y="97"/>
                    <a:pt x="157" y="97"/>
                    <a:pt x="157" y="97"/>
                  </a:cubicBezTo>
                  <a:cubicBezTo>
                    <a:pt x="157" y="97"/>
                    <a:pt x="157" y="97"/>
                    <a:pt x="157" y="97"/>
                  </a:cubicBezTo>
                  <a:cubicBezTo>
                    <a:pt x="157" y="97"/>
                    <a:pt x="157" y="97"/>
                    <a:pt x="157" y="97"/>
                  </a:cubicBezTo>
                  <a:cubicBezTo>
                    <a:pt x="156" y="97"/>
                    <a:pt x="156" y="97"/>
                    <a:pt x="156" y="97"/>
                  </a:cubicBezTo>
                  <a:cubicBezTo>
                    <a:pt x="155" y="97"/>
                    <a:pt x="155" y="97"/>
                    <a:pt x="155" y="97"/>
                  </a:cubicBezTo>
                  <a:cubicBezTo>
                    <a:pt x="155" y="97"/>
                    <a:pt x="155" y="97"/>
                    <a:pt x="155" y="97"/>
                  </a:cubicBezTo>
                  <a:cubicBezTo>
                    <a:pt x="154" y="97"/>
                    <a:pt x="154" y="97"/>
                    <a:pt x="154" y="97"/>
                  </a:cubicBezTo>
                  <a:cubicBezTo>
                    <a:pt x="153" y="97"/>
                    <a:pt x="153" y="97"/>
                    <a:pt x="153" y="97"/>
                  </a:cubicBezTo>
                  <a:cubicBezTo>
                    <a:pt x="152" y="97"/>
                    <a:pt x="152" y="97"/>
                    <a:pt x="152" y="97"/>
                  </a:cubicBezTo>
                  <a:cubicBezTo>
                    <a:pt x="152" y="97"/>
                    <a:pt x="152" y="97"/>
                    <a:pt x="152" y="97"/>
                  </a:cubicBezTo>
                  <a:cubicBezTo>
                    <a:pt x="152" y="97"/>
                    <a:pt x="152" y="97"/>
                    <a:pt x="152" y="97"/>
                  </a:cubicBezTo>
                  <a:cubicBezTo>
                    <a:pt x="152" y="97"/>
                    <a:pt x="152" y="97"/>
                    <a:pt x="152" y="97"/>
                  </a:cubicBezTo>
                  <a:cubicBezTo>
                    <a:pt x="152" y="98"/>
                    <a:pt x="152" y="98"/>
                    <a:pt x="152" y="98"/>
                  </a:cubicBezTo>
                  <a:cubicBezTo>
                    <a:pt x="152" y="98"/>
                    <a:pt x="152" y="98"/>
                    <a:pt x="152" y="98"/>
                  </a:cubicBezTo>
                  <a:cubicBezTo>
                    <a:pt x="152" y="98"/>
                    <a:pt x="152" y="98"/>
                    <a:pt x="152" y="98"/>
                  </a:cubicBezTo>
                  <a:cubicBezTo>
                    <a:pt x="153" y="98"/>
                    <a:pt x="153" y="98"/>
                    <a:pt x="153" y="98"/>
                  </a:cubicBezTo>
                  <a:cubicBezTo>
                    <a:pt x="155" y="98"/>
                    <a:pt x="155" y="98"/>
                    <a:pt x="155" y="98"/>
                  </a:cubicBezTo>
                  <a:cubicBezTo>
                    <a:pt x="155" y="98"/>
                    <a:pt x="155" y="98"/>
                    <a:pt x="155" y="98"/>
                  </a:cubicBezTo>
                  <a:cubicBezTo>
                    <a:pt x="156" y="98"/>
                    <a:pt x="156" y="98"/>
                    <a:pt x="156" y="98"/>
                  </a:cubicBezTo>
                  <a:cubicBezTo>
                    <a:pt x="156" y="98"/>
                    <a:pt x="156" y="98"/>
                    <a:pt x="156" y="98"/>
                  </a:cubicBezTo>
                  <a:cubicBezTo>
                    <a:pt x="157" y="99"/>
                    <a:pt x="157" y="99"/>
                    <a:pt x="157" y="99"/>
                  </a:cubicBezTo>
                  <a:cubicBezTo>
                    <a:pt x="157" y="99"/>
                    <a:pt x="157" y="99"/>
                    <a:pt x="157" y="99"/>
                  </a:cubicBezTo>
                  <a:cubicBezTo>
                    <a:pt x="158" y="100"/>
                    <a:pt x="158" y="100"/>
                    <a:pt x="158" y="100"/>
                  </a:cubicBezTo>
                  <a:cubicBezTo>
                    <a:pt x="158" y="100"/>
                    <a:pt x="158" y="100"/>
                    <a:pt x="158" y="100"/>
                  </a:cubicBezTo>
                  <a:cubicBezTo>
                    <a:pt x="158" y="101"/>
                    <a:pt x="158" y="101"/>
                    <a:pt x="158" y="101"/>
                  </a:cubicBezTo>
                  <a:cubicBezTo>
                    <a:pt x="158" y="101"/>
                    <a:pt x="158" y="101"/>
                    <a:pt x="158" y="101"/>
                  </a:cubicBezTo>
                  <a:cubicBezTo>
                    <a:pt x="158" y="101"/>
                    <a:pt x="158" y="101"/>
                    <a:pt x="158" y="101"/>
                  </a:cubicBezTo>
                  <a:cubicBezTo>
                    <a:pt x="157" y="100"/>
                    <a:pt x="157" y="100"/>
                    <a:pt x="157" y="100"/>
                  </a:cubicBezTo>
                  <a:cubicBezTo>
                    <a:pt x="157" y="101"/>
                    <a:pt x="157" y="101"/>
                    <a:pt x="157" y="101"/>
                  </a:cubicBezTo>
                  <a:cubicBezTo>
                    <a:pt x="157" y="101"/>
                    <a:pt x="157" y="101"/>
                    <a:pt x="157" y="101"/>
                  </a:cubicBezTo>
                  <a:cubicBezTo>
                    <a:pt x="158" y="102"/>
                    <a:pt x="158" y="102"/>
                    <a:pt x="158" y="102"/>
                  </a:cubicBezTo>
                  <a:cubicBezTo>
                    <a:pt x="158" y="103"/>
                    <a:pt x="158" y="103"/>
                    <a:pt x="158" y="103"/>
                  </a:cubicBezTo>
                  <a:cubicBezTo>
                    <a:pt x="158" y="103"/>
                    <a:pt x="158" y="103"/>
                    <a:pt x="158" y="103"/>
                  </a:cubicBezTo>
                  <a:cubicBezTo>
                    <a:pt x="158" y="104"/>
                    <a:pt x="158" y="104"/>
                    <a:pt x="158" y="104"/>
                  </a:cubicBezTo>
                  <a:cubicBezTo>
                    <a:pt x="158" y="104"/>
                    <a:pt x="158" y="104"/>
                    <a:pt x="158" y="104"/>
                  </a:cubicBezTo>
                  <a:cubicBezTo>
                    <a:pt x="157" y="105"/>
                    <a:pt x="157" y="105"/>
                    <a:pt x="157" y="105"/>
                  </a:cubicBezTo>
                  <a:cubicBezTo>
                    <a:pt x="157" y="106"/>
                    <a:pt x="157" y="106"/>
                    <a:pt x="157" y="106"/>
                  </a:cubicBezTo>
                  <a:cubicBezTo>
                    <a:pt x="156" y="106"/>
                    <a:pt x="156" y="106"/>
                    <a:pt x="156" y="106"/>
                  </a:cubicBezTo>
                  <a:cubicBezTo>
                    <a:pt x="156" y="106"/>
                    <a:pt x="156" y="106"/>
                    <a:pt x="156" y="106"/>
                  </a:cubicBezTo>
                  <a:cubicBezTo>
                    <a:pt x="155" y="106"/>
                    <a:pt x="155" y="106"/>
                    <a:pt x="155" y="106"/>
                  </a:cubicBezTo>
                  <a:cubicBezTo>
                    <a:pt x="155" y="105"/>
                    <a:pt x="155" y="105"/>
                    <a:pt x="155" y="105"/>
                  </a:cubicBezTo>
                  <a:cubicBezTo>
                    <a:pt x="156" y="105"/>
                    <a:pt x="156" y="105"/>
                    <a:pt x="156" y="105"/>
                  </a:cubicBezTo>
                  <a:cubicBezTo>
                    <a:pt x="155" y="105"/>
                    <a:pt x="155" y="105"/>
                    <a:pt x="155" y="105"/>
                  </a:cubicBezTo>
                  <a:cubicBezTo>
                    <a:pt x="155" y="104"/>
                    <a:pt x="155" y="104"/>
                    <a:pt x="155" y="104"/>
                  </a:cubicBezTo>
                  <a:cubicBezTo>
                    <a:pt x="155" y="105"/>
                    <a:pt x="155" y="105"/>
                    <a:pt x="155" y="105"/>
                  </a:cubicBezTo>
                  <a:cubicBezTo>
                    <a:pt x="154" y="105"/>
                    <a:pt x="154" y="105"/>
                    <a:pt x="154" y="105"/>
                  </a:cubicBezTo>
                  <a:cubicBezTo>
                    <a:pt x="153" y="103"/>
                    <a:pt x="153" y="103"/>
                    <a:pt x="153" y="103"/>
                  </a:cubicBezTo>
                  <a:cubicBezTo>
                    <a:pt x="152" y="103"/>
                    <a:pt x="152" y="103"/>
                    <a:pt x="152" y="103"/>
                  </a:cubicBezTo>
                  <a:cubicBezTo>
                    <a:pt x="152" y="102"/>
                    <a:pt x="152" y="102"/>
                    <a:pt x="152" y="102"/>
                  </a:cubicBezTo>
                  <a:cubicBezTo>
                    <a:pt x="152" y="102"/>
                    <a:pt x="152" y="102"/>
                    <a:pt x="152" y="102"/>
                  </a:cubicBezTo>
                  <a:cubicBezTo>
                    <a:pt x="151" y="101"/>
                    <a:pt x="151" y="101"/>
                    <a:pt x="151" y="101"/>
                  </a:cubicBezTo>
                  <a:cubicBezTo>
                    <a:pt x="150" y="100"/>
                    <a:pt x="150" y="100"/>
                    <a:pt x="150" y="100"/>
                  </a:cubicBezTo>
                  <a:cubicBezTo>
                    <a:pt x="150" y="100"/>
                    <a:pt x="150" y="100"/>
                    <a:pt x="150" y="100"/>
                  </a:cubicBezTo>
                  <a:cubicBezTo>
                    <a:pt x="150" y="100"/>
                    <a:pt x="150" y="100"/>
                    <a:pt x="150" y="100"/>
                  </a:cubicBezTo>
                  <a:cubicBezTo>
                    <a:pt x="150" y="100"/>
                    <a:pt x="150" y="100"/>
                    <a:pt x="150" y="100"/>
                  </a:cubicBezTo>
                  <a:cubicBezTo>
                    <a:pt x="150" y="101"/>
                    <a:pt x="150" y="101"/>
                    <a:pt x="150" y="101"/>
                  </a:cubicBezTo>
                  <a:cubicBezTo>
                    <a:pt x="151" y="101"/>
                    <a:pt x="151" y="101"/>
                    <a:pt x="151" y="101"/>
                  </a:cubicBezTo>
                  <a:cubicBezTo>
                    <a:pt x="151" y="102"/>
                    <a:pt x="151" y="102"/>
                    <a:pt x="151" y="102"/>
                  </a:cubicBezTo>
                  <a:cubicBezTo>
                    <a:pt x="150" y="102"/>
                    <a:pt x="150" y="102"/>
                    <a:pt x="150" y="102"/>
                  </a:cubicBezTo>
                  <a:cubicBezTo>
                    <a:pt x="149" y="102"/>
                    <a:pt x="149" y="102"/>
                    <a:pt x="149" y="102"/>
                  </a:cubicBezTo>
                  <a:cubicBezTo>
                    <a:pt x="149" y="102"/>
                    <a:pt x="149" y="102"/>
                    <a:pt x="149" y="102"/>
                  </a:cubicBezTo>
                  <a:cubicBezTo>
                    <a:pt x="148" y="101"/>
                    <a:pt x="148" y="101"/>
                    <a:pt x="148" y="101"/>
                  </a:cubicBezTo>
                  <a:cubicBezTo>
                    <a:pt x="148" y="100"/>
                    <a:pt x="148" y="100"/>
                    <a:pt x="148" y="100"/>
                  </a:cubicBezTo>
                  <a:cubicBezTo>
                    <a:pt x="148" y="101"/>
                    <a:pt x="148" y="101"/>
                    <a:pt x="148" y="101"/>
                  </a:cubicBezTo>
                  <a:cubicBezTo>
                    <a:pt x="148" y="101"/>
                    <a:pt x="148" y="101"/>
                    <a:pt x="148" y="101"/>
                  </a:cubicBezTo>
                  <a:cubicBezTo>
                    <a:pt x="149" y="102"/>
                    <a:pt x="149" y="102"/>
                    <a:pt x="149" y="102"/>
                  </a:cubicBezTo>
                  <a:cubicBezTo>
                    <a:pt x="150" y="103"/>
                    <a:pt x="150" y="103"/>
                    <a:pt x="150" y="103"/>
                  </a:cubicBezTo>
                  <a:cubicBezTo>
                    <a:pt x="151" y="103"/>
                    <a:pt x="151" y="103"/>
                    <a:pt x="151" y="103"/>
                  </a:cubicBezTo>
                  <a:cubicBezTo>
                    <a:pt x="152" y="103"/>
                    <a:pt x="152" y="103"/>
                    <a:pt x="152" y="103"/>
                  </a:cubicBezTo>
                  <a:cubicBezTo>
                    <a:pt x="154" y="105"/>
                    <a:pt x="154" y="105"/>
                    <a:pt x="154" y="105"/>
                  </a:cubicBezTo>
                  <a:cubicBezTo>
                    <a:pt x="154" y="105"/>
                    <a:pt x="154" y="105"/>
                    <a:pt x="154" y="105"/>
                  </a:cubicBezTo>
                  <a:cubicBezTo>
                    <a:pt x="154" y="106"/>
                    <a:pt x="154" y="106"/>
                    <a:pt x="154" y="106"/>
                  </a:cubicBezTo>
                  <a:cubicBezTo>
                    <a:pt x="153" y="106"/>
                    <a:pt x="153" y="106"/>
                    <a:pt x="153" y="106"/>
                  </a:cubicBezTo>
                  <a:cubicBezTo>
                    <a:pt x="153" y="105"/>
                    <a:pt x="153" y="105"/>
                    <a:pt x="153" y="105"/>
                  </a:cubicBezTo>
                  <a:cubicBezTo>
                    <a:pt x="152" y="105"/>
                    <a:pt x="152" y="105"/>
                    <a:pt x="152" y="105"/>
                  </a:cubicBezTo>
                  <a:cubicBezTo>
                    <a:pt x="152" y="106"/>
                    <a:pt x="152" y="106"/>
                    <a:pt x="152" y="106"/>
                  </a:cubicBezTo>
                  <a:cubicBezTo>
                    <a:pt x="151" y="106"/>
                    <a:pt x="151" y="106"/>
                    <a:pt x="151" y="106"/>
                  </a:cubicBezTo>
                  <a:cubicBezTo>
                    <a:pt x="150" y="106"/>
                    <a:pt x="150" y="106"/>
                    <a:pt x="150" y="106"/>
                  </a:cubicBezTo>
                  <a:cubicBezTo>
                    <a:pt x="150" y="106"/>
                    <a:pt x="150" y="106"/>
                    <a:pt x="150" y="106"/>
                  </a:cubicBezTo>
                  <a:cubicBezTo>
                    <a:pt x="149" y="106"/>
                    <a:pt x="149" y="106"/>
                    <a:pt x="149" y="106"/>
                  </a:cubicBezTo>
                  <a:cubicBezTo>
                    <a:pt x="150" y="105"/>
                    <a:pt x="150" y="105"/>
                    <a:pt x="150" y="105"/>
                  </a:cubicBezTo>
                  <a:cubicBezTo>
                    <a:pt x="149" y="105"/>
                    <a:pt x="149" y="105"/>
                    <a:pt x="149" y="105"/>
                  </a:cubicBezTo>
                  <a:cubicBezTo>
                    <a:pt x="149" y="105"/>
                    <a:pt x="149" y="105"/>
                    <a:pt x="149" y="105"/>
                  </a:cubicBezTo>
                  <a:cubicBezTo>
                    <a:pt x="149" y="105"/>
                    <a:pt x="149" y="105"/>
                    <a:pt x="149" y="105"/>
                  </a:cubicBezTo>
                  <a:cubicBezTo>
                    <a:pt x="149" y="106"/>
                    <a:pt x="149" y="106"/>
                    <a:pt x="149" y="106"/>
                  </a:cubicBezTo>
                  <a:cubicBezTo>
                    <a:pt x="149" y="106"/>
                    <a:pt x="149" y="106"/>
                    <a:pt x="149" y="106"/>
                  </a:cubicBezTo>
                  <a:cubicBezTo>
                    <a:pt x="150" y="107"/>
                    <a:pt x="150" y="107"/>
                    <a:pt x="150" y="107"/>
                  </a:cubicBezTo>
                  <a:cubicBezTo>
                    <a:pt x="150" y="107"/>
                    <a:pt x="150" y="107"/>
                    <a:pt x="150" y="107"/>
                  </a:cubicBezTo>
                  <a:cubicBezTo>
                    <a:pt x="151" y="107"/>
                    <a:pt x="151" y="107"/>
                    <a:pt x="151" y="107"/>
                  </a:cubicBezTo>
                  <a:cubicBezTo>
                    <a:pt x="152" y="106"/>
                    <a:pt x="152" y="106"/>
                    <a:pt x="152" y="106"/>
                  </a:cubicBezTo>
                  <a:cubicBezTo>
                    <a:pt x="152" y="106"/>
                    <a:pt x="152" y="106"/>
                    <a:pt x="152" y="106"/>
                  </a:cubicBezTo>
                  <a:cubicBezTo>
                    <a:pt x="153" y="106"/>
                    <a:pt x="153" y="106"/>
                    <a:pt x="153" y="106"/>
                  </a:cubicBezTo>
                  <a:cubicBezTo>
                    <a:pt x="153" y="107"/>
                    <a:pt x="153" y="107"/>
                    <a:pt x="153" y="107"/>
                  </a:cubicBezTo>
                  <a:cubicBezTo>
                    <a:pt x="153" y="107"/>
                    <a:pt x="153" y="107"/>
                    <a:pt x="153" y="107"/>
                  </a:cubicBezTo>
                  <a:cubicBezTo>
                    <a:pt x="153" y="108"/>
                    <a:pt x="153" y="108"/>
                    <a:pt x="153" y="108"/>
                  </a:cubicBezTo>
                  <a:cubicBezTo>
                    <a:pt x="153" y="109"/>
                    <a:pt x="153" y="109"/>
                    <a:pt x="153" y="109"/>
                  </a:cubicBezTo>
                  <a:cubicBezTo>
                    <a:pt x="152" y="109"/>
                    <a:pt x="152" y="109"/>
                    <a:pt x="152" y="109"/>
                  </a:cubicBezTo>
                  <a:cubicBezTo>
                    <a:pt x="152" y="109"/>
                    <a:pt x="152" y="109"/>
                    <a:pt x="152" y="109"/>
                  </a:cubicBezTo>
                  <a:cubicBezTo>
                    <a:pt x="153" y="110"/>
                    <a:pt x="153" y="110"/>
                    <a:pt x="153" y="110"/>
                  </a:cubicBezTo>
                  <a:cubicBezTo>
                    <a:pt x="153" y="109"/>
                    <a:pt x="153" y="109"/>
                    <a:pt x="153" y="109"/>
                  </a:cubicBezTo>
                  <a:cubicBezTo>
                    <a:pt x="154" y="110"/>
                    <a:pt x="154" y="110"/>
                    <a:pt x="154" y="110"/>
                  </a:cubicBezTo>
                  <a:cubicBezTo>
                    <a:pt x="155" y="110"/>
                    <a:pt x="155" y="110"/>
                    <a:pt x="155" y="110"/>
                  </a:cubicBezTo>
                  <a:cubicBezTo>
                    <a:pt x="156" y="111"/>
                    <a:pt x="156" y="111"/>
                    <a:pt x="156" y="111"/>
                  </a:cubicBezTo>
                  <a:cubicBezTo>
                    <a:pt x="156" y="110"/>
                    <a:pt x="156" y="110"/>
                    <a:pt x="156" y="110"/>
                  </a:cubicBezTo>
                  <a:cubicBezTo>
                    <a:pt x="157" y="110"/>
                    <a:pt x="157" y="110"/>
                    <a:pt x="157" y="110"/>
                  </a:cubicBezTo>
                  <a:cubicBezTo>
                    <a:pt x="157" y="110"/>
                    <a:pt x="157" y="110"/>
                    <a:pt x="157" y="110"/>
                  </a:cubicBezTo>
                  <a:cubicBezTo>
                    <a:pt x="157" y="111"/>
                    <a:pt x="157" y="111"/>
                    <a:pt x="157" y="111"/>
                  </a:cubicBezTo>
                  <a:cubicBezTo>
                    <a:pt x="157" y="111"/>
                    <a:pt x="157" y="111"/>
                    <a:pt x="157" y="111"/>
                  </a:cubicBezTo>
                  <a:cubicBezTo>
                    <a:pt x="157" y="112"/>
                    <a:pt x="157" y="112"/>
                    <a:pt x="157" y="112"/>
                  </a:cubicBezTo>
                  <a:cubicBezTo>
                    <a:pt x="158" y="112"/>
                    <a:pt x="158" y="112"/>
                    <a:pt x="158" y="112"/>
                  </a:cubicBezTo>
                  <a:cubicBezTo>
                    <a:pt x="157" y="113"/>
                    <a:pt x="157" y="113"/>
                    <a:pt x="157" y="113"/>
                  </a:cubicBezTo>
                  <a:cubicBezTo>
                    <a:pt x="157" y="114"/>
                    <a:pt x="157" y="114"/>
                    <a:pt x="157" y="114"/>
                  </a:cubicBezTo>
                  <a:cubicBezTo>
                    <a:pt x="156" y="114"/>
                    <a:pt x="156" y="114"/>
                    <a:pt x="156" y="114"/>
                  </a:cubicBezTo>
                  <a:cubicBezTo>
                    <a:pt x="155" y="114"/>
                    <a:pt x="155" y="114"/>
                    <a:pt x="155" y="114"/>
                  </a:cubicBezTo>
                  <a:cubicBezTo>
                    <a:pt x="155" y="114"/>
                    <a:pt x="155" y="114"/>
                    <a:pt x="155" y="114"/>
                  </a:cubicBezTo>
                  <a:cubicBezTo>
                    <a:pt x="154" y="113"/>
                    <a:pt x="154" y="113"/>
                    <a:pt x="154" y="113"/>
                  </a:cubicBezTo>
                  <a:cubicBezTo>
                    <a:pt x="154" y="113"/>
                    <a:pt x="154" y="113"/>
                    <a:pt x="154" y="113"/>
                  </a:cubicBezTo>
                  <a:cubicBezTo>
                    <a:pt x="154" y="112"/>
                    <a:pt x="154" y="112"/>
                    <a:pt x="154" y="112"/>
                  </a:cubicBezTo>
                  <a:cubicBezTo>
                    <a:pt x="153" y="112"/>
                    <a:pt x="153" y="112"/>
                    <a:pt x="153" y="112"/>
                  </a:cubicBezTo>
                  <a:cubicBezTo>
                    <a:pt x="153" y="111"/>
                    <a:pt x="153" y="111"/>
                    <a:pt x="153" y="111"/>
                  </a:cubicBezTo>
                  <a:cubicBezTo>
                    <a:pt x="152" y="111"/>
                    <a:pt x="152" y="111"/>
                    <a:pt x="152" y="111"/>
                  </a:cubicBezTo>
                  <a:cubicBezTo>
                    <a:pt x="151" y="111"/>
                    <a:pt x="151" y="111"/>
                    <a:pt x="151" y="111"/>
                  </a:cubicBezTo>
                  <a:cubicBezTo>
                    <a:pt x="151" y="111"/>
                    <a:pt x="151" y="111"/>
                    <a:pt x="151" y="111"/>
                  </a:cubicBezTo>
                  <a:cubicBezTo>
                    <a:pt x="150" y="111"/>
                    <a:pt x="150" y="111"/>
                    <a:pt x="150" y="111"/>
                  </a:cubicBezTo>
                  <a:cubicBezTo>
                    <a:pt x="150" y="111"/>
                    <a:pt x="150" y="111"/>
                    <a:pt x="150" y="111"/>
                  </a:cubicBezTo>
                  <a:cubicBezTo>
                    <a:pt x="149" y="110"/>
                    <a:pt x="149" y="110"/>
                    <a:pt x="149" y="110"/>
                  </a:cubicBezTo>
                  <a:cubicBezTo>
                    <a:pt x="149" y="110"/>
                    <a:pt x="149" y="110"/>
                    <a:pt x="149" y="110"/>
                  </a:cubicBezTo>
                  <a:cubicBezTo>
                    <a:pt x="149" y="110"/>
                    <a:pt x="149" y="110"/>
                    <a:pt x="149" y="110"/>
                  </a:cubicBezTo>
                  <a:cubicBezTo>
                    <a:pt x="149" y="110"/>
                    <a:pt x="149" y="110"/>
                    <a:pt x="149" y="110"/>
                  </a:cubicBezTo>
                  <a:cubicBezTo>
                    <a:pt x="149" y="111"/>
                    <a:pt x="149" y="111"/>
                    <a:pt x="149" y="111"/>
                  </a:cubicBezTo>
                  <a:cubicBezTo>
                    <a:pt x="149" y="112"/>
                    <a:pt x="149" y="112"/>
                    <a:pt x="149" y="112"/>
                  </a:cubicBezTo>
                  <a:cubicBezTo>
                    <a:pt x="149" y="112"/>
                    <a:pt x="149" y="112"/>
                    <a:pt x="149" y="112"/>
                  </a:cubicBezTo>
                  <a:cubicBezTo>
                    <a:pt x="148" y="112"/>
                    <a:pt x="148" y="112"/>
                    <a:pt x="148" y="112"/>
                  </a:cubicBezTo>
                  <a:cubicBezTo>
                    <a:pt x="148" y="112"/>
                    <a:pt x="148" y="112"/>
                    <a:pt x="148" y="112"/>
                  </a:cubicBezTo>
                  <a:cubicBezTo>
                    <a:pt x="147" y="113"/>
                    <a:pt x="147" y="113"/>
                    <a:pt x="147" y="113"/>
                  </a:cubicBezTo>
                  <a:cubicBezTo>
                    <a:pt x="148" y="113"/>
                    <a:pt x="148" y="113"/>
                    <a:pt x="148" y="113"/>
                  </a:cubicBezTo>
                  <a:cubicBezTo>
                    <a:pt x="148" y="113"/>
                    <a:pt x="148" y="113"/>
                    <a:pt x="148" y="113"/>
                  </a:cubicBezTo>
                  <a:cubicBezTo>
                    <a:pt x="148" y="114"/>
                    <a:pt x="148" y="114"/>
                    <a:pt x="148" y="114"/>
                  </a:cubicBezTo>
                  <a:cubicBezTo>
                    <a:pt x="147" y="114"/>
                    <a:pt x="147" y="114"/>
                    <a:pt x="147" y="114"/>
                  </a:cubicBezTo>
                  <a:cubicBezTo>
                    <a:pt x="147" y="115"/>
                    <a:pt x="147" y="115"/>
                    <a:pt x="147" y="115"/>
                  </a:cubicBezTo>
                  <a:cubicBezTo>
                    <a:pt x="147" y="115"/>
                    <a:pt x="147" y="115"/>
                    <a:pt x="147" y="115"/>
                  </a:cubicBezTo>
                  <a:cubicBezTo>
                    <a:pt x="147" y="115"/>
                    <a:pt x="147" y="115"/>
                    <a:pt x="147" y="115"/>
                  </a:cubicBezTo>
                  <a:cubicBezTo>
                    <a:pt x="147" y="115"/>
                    <a:pt x="147" y="115"/>
                    <a:pt x="147" y="115"/>
                  </a:cubicBezTo>
                  <a:cubicBezTo>
                    <a:pt x="148" y="116"/>
                    <a:pt x="148" y="116"/>
                    <a:pt x="148" y="116"/>
                  </a:cubicBezTo>
                  <a:cubicBezTo>
                    <a:pt x="148" y="116"/>
                    <a:pt x="148" y="116"/>
                    <a:pt x="148" y="116"/>
                  </a:cubicBezTo>
                  <a:cubicBezTo>
                    <a:pt x="148" y="117"/>
                    <a:pt x="148" y="117"/>
                    <a:pt x="148" y="117"/>
                  </a:cubicBezTo>
                  <a:cubicBezTo>
                    <a:pt x="148" y="118"/>
                    <a:pt x="148" y="118"/>
                    <a:pt x="148" y="118"/>
                  </a:cubicBezTo>
                  <a:cubicBezTo>
                    <a:pt x="148" y="118"/>
                    <a:pt x="148" y="118"/>
                    <a:pt x="148" y="118"/>
                  </a:cubicBezTo>
                  <a:cubicBezTo>
                    <a:pt x="149" y="118"/>
                    <a:pt x="149" y="118"/>
                    <a:pt x="149" y="118"/>
                  </a:cubicBezTo>
                  <a:cubicBezTo>
                    <a:pt x="149" y="117"/>
                    <a:pt x="149" y="117"/>
                    <a:pt x="149" y="117"/>
                  </a:cubicBezTo>
                  <a:cubicBezTo>
                    <a:pt x="149" y="117"/>
                    <a:pt x="149" y="117"/>
                    <a:pt x="149" y="117"/>
                  </a:cubicBezTo>
                  <a:cubicBezTo>
                    <a:pt x="148" y="116"/>
                    <a:pt x="148" y="116"/>
                    <a:pt x="148" y="116"/>
                  </a:cubicBezTo>
                  <a:cubicBezTo>
                    <a:pt x="149" y="116"/>
                    <a:pt x="149" y="116"/>
                    <a:pt x="149" y="116"/>
                  </a:cubicBezTo>
                  <a:cubicBezTo>
                    <a:pt x="149" y="115"/>
                    <a:pt x="149" y="115"/>
                    <a:pt x="149" y="115"/>
                  </a:cubicBezTo>
                  <a:cubicBezTo>
                    <a:pt x="149" y="115"/>
                    <a:pt x="149" y="115"/>
                    <a:pt x="149" y="115"/>
                  </a:cubicBezTo>
                  <a:cubicBezTo>
                    <a:pt x="149" y="116"/>
                    <a:pt x="149" y="116"/>
                    <a:pt x="149" y="116"/>
                  </a:cubicBezTo>
                  <a:cubicBezTo>
                    <a:pt x="150" y="116"/>
                    <a:pt x="150" y="116"/>
                    <a:pt x="150" y="116"/>
                  </a:cubicBezTo>
                  <a:cubicBezTo>
                    <a:pt x="150" y="117"/>
                    <a:pt x="150" y="117"/>
                    <a:pt x="150" y="117"/>
                  </a:cubicBezTo>
                  <a:cubicBezTo>
                    <a:pt x="151" y="117"/>
                    <a:pt x="151" y="117"/>
                    <a:pt x="151" y="117"/>
                  </a:cubicBezTo>
                  <a:cubicBezTo>
                    <a:pt x="151" y="117"/>
                    <a:pt x="151" y="117"/>
                    <a:pt x="151" y="117"/>
                  </a:cubicBezTo>
                  <a:cubicBezTo>
                    <a:pt x="151" y="117"/>
                    <a:pt x="151" y="117"/>
                    <a:pt x="151" y="117"/>
                  </a:cubicBezTo>
                  <a:cubicBezTo>
                    <a:pt x="152" y="117"/>
                    <a:pt x="152" y="117"/>
                    <a:pt x="152" y="117"/>
                  </a:cubicBezTo>
                  <a:cubicBezTo>
                    <a:pt x="152" y="117"/>
                    <a:pt x="152" y="117"/>
                    <a:pt x="152" y="117"/>
                  </a:cubicBezTo>
                  <a:cubicBezTo>
                    <a:pt x="153" y="117"/>
                    <a:pt x="153" y="117"/>
                    <a:pt x="153" y="117"/>
                  </a:cubicBezTo>
                  <a:cubicBezTo>
                    <a:pt x="153" y="117"/>
                    <a:pt x="153" y="117"/>
                    <a:pt x="153" y="117"/>
                  </a:cubicBezTo>
                  <a:cubicBezTo>
                    <a:pt x="153" y="117"/>
                    <a:pt x="153" y="117"/>
                    <a:pt x="153" y="117"/>
                  </a:cubicBezTo>
                  <a:cubicBezTo>
                    <a:pt x="153" y="118"/>
                    <a:pt x="153" y="118"/>
                    <a:pt x="153" y="118"/>
                  </a:cubicBezTo>
                  <a:cubicBezTo>
                    <a:pt x="153" y="118"/>
                    <a:pt x="153" y="118"/>
                    <a:pt x="153" y="118"/>
                  </a:cubicBezTo>
                  <a:cubicBezTo>
                    <a:pt x="152" y="119"/>
                    <a:pt x="152" y="119"/>
                    <a:pt x="152" y="119"/>
                  </a:cubicBezTo>
                  <a:cubicBezTo>
                    <a:pt x="152" y="120"/>
                    <a:pt x="152" y="120"/>
                    <a:pt x="152" y="120"/>
                  </a:cubicBezTo>
                  <a:cubicBezTo>
                    <a:pt x="152" y="121"/>
                    <a:pt x="152" y="121"/>
                    <a:pt x="152" y="121"/>
                  </a:cubicBezTo>
                  <a:cubicBezTo>
                    <a:pt x="152" y="121"/>
                    <a:pt x="152" y="121"/>
                    <a:pt x="152" y="121"/>
                  </a:cubicBezTo>
                  <a:cubicBezTo>
                    <a:pt x="151" y="121"/>
                    <a:pt x="151" y="121"/>
                    <a:pt x="151" y="121"/>
                  </a:cubicBezTo>
                  <a:cubicBezTo>
                    <a:pt x="151" y="121"/>
                    <a:pt x="151" y="121"/>
                    <a:pt x="151" y="121"/>
                  </a:cubicBezTo>
                  <a:cubicBezTo>
                    <a:pt x="150" y="121"/>
                    <a:pt x="150" y="121"/>
                    <a:pt x="150" y="121"/>
                  </a:cubicBezTo>
                  <a:cubicBezTo>
                    <a:pt x="149" y="121"/>
                    <a:pt x="149" y="121"/>
                    <a:pt x="149" y="121"/>
                  </a:cubicBezTo>
                  <a:cubicBezTo>
                    <a:pt x="149" y="121"/>
                    <a:pt x="149" y="121"/>
                    <a:pt x="149" y="121"/>
                  </a:cubicBezTo>
                  <a:cubicBezTo>
                    <a:pt x="148" y="121"/>
                    <a:pt x="148" y="121"/>
                    <a:pt x="148" y="121"/>
                  </a:cubicBezTo>
                  <a:cubicBezTo>
                    <a:pt x="148" y="122"/>
                    <a:pt x="148" y="122"/>
                    <a:pt x="148" y="122"/>
                  </a:cubicBezTo>
                  <a:cubicBezTo>
                    <a:pt x="148" y="122"/>
                    <a:pt x="148" y="122"/>
                    <a:pt x="148" y="122"/>
                  </a:cubicBezTo>
                  <a:cubicBezTo>
                    <a:pt x="147" y="122"/>
                    <a:pt x="147" y="122"/>
                    <a:pt x="147" y="122"/>
                  </a:cubicBezTo>
                  <a:cubicBezTo>
                    <a:pt x="147" y="122"/>
                    <a:pt x="147" y="122"/>
                    <a:pt x="147" y="122"/>
                  </a:cubicBezTo>
                  <a:cubicBezTo>
                    <a:pt x="147" y="122"/>
                    <a:pt x="147" y="122"/>
                    <a:pt x="147" y="122"/>
                  </a:cubicBezTo>
                  <a:cubicBezTo>
                    <a:pt x="147" y="123"/>
                    <a:pt x="147" y="123"/>
                    <a:pt x="147" y="123"/>
                  </a:cubicBezTo>
                  <a:cubicBezTo>
                    <a:pt x="146" y="123"/>
                    <a:pt x="146" y="123"/>
                    <a:pt x="146" y="123"/>
                  </a:cubicBezTo>
                  <a:cubicBezTo>
                    <a:pt x="146" y="123"/>
                    <a:pt x="146" y="123"/>
                    <a:pt x="146" y="123"/>
                  </a:cubicBezTo>
                  <a:cubicBezTo>
                    <a:pt x="145" y="122"/>
                    <a:pt x="145" y="122"/>
                    <a:pt x="145" y="122"/>
                  </a:cubicBezTo>
                  <a:cubicBezTo>
                    <a:pt x="144" y="122"/>
                    <a:pt x="144" y="122"/>
                    <a:pt x="144" y="122"/>
                  </a:cubicBezTo>
                  <a:cubicBezTo>
                    <a:pt x="143" y="121"/>
                    <a:pt x="143" y="121"/>
                    <a:pt x="143" y="121"/>
                  </a:cubicBezTo>
                  <a:cubicBezTo>
                    <a:pt x="141" y="119"/>
                    <a:pt x="141" y="119"/>
                    <a:pt x="141" y="119"/>
                  </a:cubicBezTo>
                  <a:cubicBezTo>
                    <a:pt x="141" y="119"/>
                    <a:pt x="141" y="119"/>
                    <a:pt x="141" y="119"/>
                  </a:cubicBezTo>
                  <a:cubicBezTo>
                    <a:pt x="141" y="118"/>
                    <a:pt x="141" y="118"/>
                    <a:pt x="141" y="118"/>
                  </a:cubicBezTo>
                  <a:cubicBezTo>
                    <a:pt x="141" y="118"/>
                    <a:pt x="141" y="118"/>
                    <a:pt x="141" y="118"/>
                  </a:cubicBezTo>
                  <a:cubicBezTo>
                    <a:pt x="142" y="118"/>
                    <a:pt x="142" y="118"/>
                    <a:pt x="142" y="118"/>
                  </a:cubicBezTo>
                  <a:cubicBezTo>
                    <a:pt x="142" y="118"/>
                    <a:pt x="142" y="118"/>
                    <a:pt x="142" y="118"/>
                  </a:cubicBezTo>
                  <a:cubicBezTo>
                    <a:pt x="142" y="119"/>
                    <a:pt x="142" y="119"/>
                    <a:pt x="142" y="119"/>
                  </a:cubicBezTo>
                  <a:cubicBezTo>
                    <a:pt x="144" y="119"/>
                    <a:pt x="144" y="119"/>
                    <a:pt x="144" y="119"/>
                  </a:cubicBezTo>
                  <a:cubicBezTo>
                    <a:pt x="145" y="120"/>
                    <a:pt x="145" y="120"/>
                    <a:pt x="145" y="120"/>
                  </a:cubicBezTo>
                  <a:cubicBezTo>
                    <a:pt x="145" y="120"/>
                    <a:pt x="145" y="120"/>
                    <a:pt x="145" y="120"/>
                  </a:cubicBezTo>
                  <a:cubicBezTo>
                    <a:pt x="146" y="120"/>
                    <a:pt x="146" y="120"/>
                    <a:pt x="146" y="120"/>
                  </a:cubicBezTo>
                  <a:cubicBezTo>
                    <a:pt x="146" y="119"/>
                    <a:pt x="146" y="119"/>
                    <a:pt x="146" y="119"/>
                  </a:cubicBezTo>
                  <a:cubicBezTo>
                    <a:pt x="146" y="119"/>
                    <a:pt x="146" y="119"/>
                    <a:pt x="146" y="119"/>
                  </a:cubicBezTo>
                  <a:cubicBezTo>
                    <a:pt x="145" y="119"/>
                    <a:pt x="145" y="119"/>
                    <a:pt x="145" y="119"/>
                  </a:cubicBezTo>
                  <a:cubicBezTo>
                    <a:pt x="145" y="119"/>
                    <a:pt x="145" y="119"/>
                    <a:pt x="145" y="119"/>
                  </a:cubicBezTo>
                  <a:cubicBezTo>
                    <a:pt x="144" y="119"/>
                    <a:pt x="144" y="119"/>
                    <a:pt x="144" y="119"/>
                  </a:cubicBezTo>
                  <a:cubicBezTo>
                    <a:pt x="143" y="118"/>
                    <a:pt x="143" y="118"/>
                    <a:pt x="143" y="118"/>
                  </a:cubicBezTo>
                  <a:cubicBezTo>
                    <a:pt x="142" y="118"/>
                    <a:pt x="142" y="118"/>
                    <a:pt x="142" y="118"/>
                  </a:cubicBezTo>
                  <a:cubicBezTo>
                    <a:pt x="141" y="118"/>
                    <a:pt x="141" y="118"/>
                    <a:pt x="141" y="118"/>
                  </a:cubicBezTo>
                  <a:cubicBezTo>
                    <a:pt x="141" y="117"/>
                    <a:pt x="141" y="117"/>
                    <a:pt x="141" y="117"/>
                  </a:cubicBezTo>
                  <a:cubicBezTo>
                    <a:pt x="141" y="117"/>
                    <a:pt x="141" y="117"/>
                    <a:pt x="141" y="117"/>
                  </a:cubicBezTo>
                  <a:cubicBezTo>
                    <a:pt x="140" y="117"/>
                    <a:pt x="140" y="117"/>
                    <a:pt x="140" y="117"/>
                  </a:cubicBezTo>
                  <a:cubicBezTo>
                    <a:pt x="140" y="117"/>
                    <a:pt x="140" y="117"/>
                    <a:pt x="140" y="117"/>
                  </a:cubicBezTo>
                  <a:cubicBezTo>
                    <a:pt x="140" y="117"/>
                    <a:pt x="140" y="117"/>
                    <a:pt x="140" y="117"/>
                  </a:cubicBezTo>
                  <a:cubicBezTo>
                    <a:pt x="140" y="118"/>
                    <a:pt x="140" y="118"/>
                    <a:pt x="140" y="118"/>
                  </a:cubicBezTo>
                  <a:cubicBezTo>
                    <a:pt x="140" y="119"/>
                    <a:pt x="140" y="119"/>
                    <a:pt x="140" y="119"/>
                  </a:cubicBezTo>
                  <a:cubicBezTo>
                    <a:pt x="140" y="120"/>
                    <a:pt x="140" y="120"/>
                    <a:pt x="140" y="120"/>
                  </a:cubicBezTo>
                  <a:cubicBezTo>
                    <a:pt x="139" y="120"/>
                    <a:pt x="139" y="120"/>
                    <a:pt x="139" y="120"/>
                  </a:cubicBezTo>
                  <a:cubicBezTo>
                    <a:pt x="139" y="120"/>
                    <a:pt x="139" y="120"/>
                    <a:pt x="139" y="120"/>
                  </a:cubicBezTo>
                  <a:cubicBezTo>
                    <a:pt x="138" y="118"/>
                    <a:pt x="138" y="118"/>
                    <a:pt x="138" y="118"/>
                  </a:cubicBezTo>
                  <a:cubicBezTo>
                    <a:pt x="137" y="117"/>
                    <a:pt x="137" y="117"/>
                    <a:pt x="137" y="117"/>
                  </a:cubicBezTo>
                  <a:cubicBezTo>
                    <a:pt x="137" y="116"/>
                    <a:pt x="137" y="116"/>
                    <a:pt x="137" y="116"/>
                  </a:cubicBezTo>
                  <a:cubicBezTo>
                    <a:pt x="136" y="116"/>
                    <a:pt x="136" y="116"/>
                    <a:pt x="136" y="116"/>
                  </a:cubicBezTo>
                  <a:cubicBezTo>
                    <a:pt x="136" y="116"/>
                    <a:pt x="136" y="116"/>
                    <a:pt x="136" y="116"/>
                  </a:cubicBezTo>
                  <a:cubicBezTo>
                    <a:pt x="136" y="116"/>
                    <a:pt x="136" y="116"/>
                    <a:pt x="136" y="116"/>
                  </a:cubicBezTo>
                  <a:cubicBezTo>
                    <a:pt x="136" y="116"/>
                    <a:pt x="136" y="116"/>
                    <a:pt x="136" y="116"/>
                  </a:cubicBezTo>
                  <a:cubicBezTo>
                    <a:pt x="136" y="116"/>
                    <a:pt x="136" y="116"/>
                    <a:pt x="136" y="116"/>
                  </a:cubicBezTo>
                  <a:cubicBezTo>
                    <a:pt x="136" y="117"/>
                    <a:pt x="136" y="117"/>
                    <a:pt x="136" y="117"/>
                  </a:cubicBezTo>
                  <a:cubicBezTo>
                    <a:pt x="137" y="118"/>
                    <a:pt x="137" y="118"/>
                    <a:pt x="137" y="118"/>
                  </a:cubicBezTo>
                  <a:cubicBezTo>
                    <a:pt x="137" y="119"/>
                    <a:pt x="137" y="119"/>
                    <a:pt x="137" y="119"/>
                  </a:cubicBezTo>
                  <a:cubicBezTo>
                    <a:pt x="138" y="119"/>
                    <a:pt x="138" y="119"/>
                    <a:pt x="138" y="119"/>
                  </a:cubicBezTo>
                  <a:cubicBezTo>
                    <a:pt x="138" y="119"/>
                    <a:pt x="138" y="119"/>
                    <a:pt x="138" y="119"/>
                  </a:cubicBezTo>
                  <a:cubicBezTo>
                    <a:pt x="138" y="120"/>
                    <a:pt x="138" y="120"/>
                    <a:pt x="138" y="120"/>
                  </a:cubicBezTo>
                  <a:cubicBezTo>
                    <a:pt x="138" y="120"/>
                    <a:pt x="138" y="120"/>
                    <a:pt x="138" y="120"/>
                  </a:cubicBezTo>
                  <a:cubicBezTo>
                    <a:pt x="137" y="120"/>
                    <a:pt x="137" y="120"/>
                    <a:pt x="137" y="120"/>
                  </a:cubicBezTo>
                  <a:cubicBezTo>
                    <a:pt x="136" y="120"/>
                    <a:pt x="136" y="120"/>
                    <a:pt x="136" y="120"/>
                  </a:cubicBezTo>
                  <a:cubicBezTo>
                    <a:pt x="136" y="121"/>
                    <a:pt x="136" y="121"/>
                    <a:pt x="136" y="121"/>
                  </a:cubicBezTo>
                  <a:cubicBezTo>
                    <a:pt x="135" y="121"/>
                    <a:pt x="135" y="121"/>
                    <a:pt x="135" y="121"/>
                  </a:cubicBezTo>
                  <a:cubicBezTo>
                    <a:pt x="135" y="121"/>
                    <a:pt x="135" y="121"/>
                    <a:pt x="135" y="121"/>
                  </a:cubicBezTo>
                  <a:cubicBezTo>
                    <a:pt x="134" y="122"/>
                    <a:pt x="134" y="122"/>
                    <a:pt x="134" y="122"/>
                  </a:cubicBezTo>
                  <a:cubicBezTo>
                    <a:pt x="134" y="122"/>
                    <a:pt x="134" y="122"/>
                    <a:pt x="134" y="122"/>
                  </a:cubicBezTo>
                  <a:cubicBezTo>
                    <a:pt x="133" y="121"/>
                    <a:pt x="133" y="121"/>
                    <a:pt x="133" y="121"/>
                  </a:cubicBezTo>
                  <a:cubicBezTo>
                    <a:pt x="133" y="121"/>
                    <a:pt x="133" y="121"/>
                    <a:pt x="133" y="121"/>
                  </a:cubicBezTo>
                  <a:cubicBezTo>
                    <a:pt x="132" y="121"/>
                    <a:pt x="132" y="121"/>
                    <a:pt x="132" y="121"/>
                  </a:cubicBezTo>
                  <a:cubicBezTo>
                    <a:pt x="132" y="120"/>
                    <a:pt x="132" y="120"/>
                    <a:pt x="132" y="120"/>
                  </a:cubicBezTo>
                  <a:cubicBezTo>
                    <a:pt x="131" y="120"/>
                    <a:pt x="131" y="120"/>
                    <a:pt x="131" y="120"/>
                  </a:cubicBezTo>
                  <a:cubicBezTo>
                    <a:pt x="131" y="120"/>
                    <a:pt x="131" y="120"/>
                    <a:pt x="131" y="120"/>
                  </a:cubicBezTo>
                  <a:cubicBezTo>
                    <a:pt x="131" y="119"/>
                    <a:pt x="131" y="119"/>
                    <a:pt x="131" y="119"/>
                  </a:cubicBezTo>
                  <a:cubicBezTo>
                    <a:pt x="130" y="119"/>
                    <a:pt x="130" y="119"/>
                    <a:pt x="130" y="119"/>
                  </a:cubicBezTo>
                  <a:cubicBezTo>
                    <a:pt x="130" y="119"/>
                    <a:pt x="130" y="119"/>
                    <a:pt x="130" y="119"/>
                  </a:cubicBezTo>
                  <a:cubicBezTo>
                    <a:pt x="130" y="119"/>
                    <a:pt x="130" y="119"/>
                    <a:pt x="130" y="119"/>
                  </a:cubicBezTo>
                  <a:cubicBezTo>
                    <a:pt x="130" y="119"/>
                    <a:pt x="130" y="119"/>
                    <a:pt x="130" y="119"/>
                  </a:cubicBezTo>
                  <a:cubicBezTo>
                    <a:pt x="130" y="120"/>
                    <a:pt x="130" y="120"/>
                    <a:pt x="130" y="120"/>
                  </a:cubicBezTo>
                  <a:cubicBezTo>
                    <a:pt x="131" y="120"/>
                    <a:pt x="131" y="120"/>
                    <a:pt x="131" y="120"/>
                  </a:cubicBezTo>
                  <a:cubicBezTo>
                    <a:pt x="132" y="121"/>
                    <a:pt x="132" y="121"/>
                    <a:pt x="132" y="121"/>
                  </a:cubicBezTo>
                  <a:cubicBezTo>
                    <a:pt x="132" y="121"/>
                    <a:pt x="132" y="121"/>
                    <a:pt x="132" y="121"/>
                  </a:cubicBezTo>
                  <a:cubicBezTo>
                    <a:pt x="132" y="122"/>
                    <a:pt x="132" y="122"/>
                    <a:pt x="132" y="122"/>
                  </a:cubicBezTo>
                  <a:cubicBezTo>
                    <a:pt x="132" y="122"/>
                    <a:pt x="132" y="122"/>
                    <a:pt x="132" y="122"/>
                  </a:cubicBezTo>
                  <a:cubicBezTo>
                    <a:pt x="130" y="122"/>
                    <a:pt x="130" y="122"/>
                    <a:pt x="130" y="122"/>
                  </a:cubicBezTo>
                  <a:cubicBezTo>
                    <a:pt x="129" y="122"/>
                    <a:pt x="129" y="122"/>
                    <a:pt x="129" y="122"/>
                  </a:cubicBezTo>
                  <a:cubicBezTo>
                    <a:pt x="129" y="122"/>
                    <a:pt x="129" y="122"/>
                    <a:pt x="129" y="122"/>
                  </a:cubicBezTo>
                  <a:cubicBezTo>
                    <a:pt x="128" y="123"/>
                    <a:pt x="128" y="123"/>
                    <a:pt x="128" y="123"/>
                  </a:cubicBezTo>
                  <a:cubicBezTo>
                    <a:pt x="128" y="123"/>
                    <a:pt x="128" y="123"/>
                    <a:pt x="128" y="123"/>
                  </a:cubicBezTo>
                  <a:cubicBezTo>
                    <a:pt x="129" y="123"/>
                    <a:pt x="129" y="123"/>
                    <a:pt x="129" y="123"/>
                  </a:cubicBezTo>
                  <a:cubicBezTo>
                    <a:pt x="129" y="123"/>
                    <a:pt x="129" y="123"/>
                    <a:pt x="129" y="123"/>
                  </a:cubicBezTo>
                  <a:cubicBezTo>
                    <a:pt x="129" y="123"/>
                    <a:pt x="129" y="123"/>
                    <a:pt x="129" y="123"/>
                  </a:cubicBezTo>
                  <a:cubicBezTo>
                    <a:pt x="130" y="123"/>
                    <a:pt x="130" y="123"/>
                    <a:pt x="130" y="123"/>
                  </a:cubicBezTo>
                  <a:cubicBezTo>
                    <a:pt x="130" y="123"/>
                    <a:pt x="130" y="123"/>
                    <a:pt x="130" y="123"/>
                  </a:cubicBezTo>
                  <a:cubicBezTo>
                    <a:pt x="130" y="123"/>
                    <a:pt x="130" y="123"/>
                    <a:pt x="130" y="123"/>
                  </a:cubicBezTo>
                  <a:cubicBezTo>
                    <a:pt x="130" y="123"/>
                    <a:pt x="131" y="123"/>
                    <a:pt x="131" y="123"/>
                  </a:cubicBezTo>
                  <a:cubicBezTo>
                    <a:pt x="131" y="123"/>
                    <a:pt x="132" y="123"/>
                    <a:pt x="132" y="123"/>
                  </a:cubicBezTo>
                  <a:cubicBezTo>
                    <a:pt x="132" y="123"/>
                    <a:pt x="132" y="123"/>
                    <a:pt x="132" y="123"/>
                  </a:cubicBezTo>
                  <a:cubicBezTo>
                    <a:pt x="132" y="122"/>
                    <a:pt x="132" y="122"/>
                    <a:pt x="132" y="122"/>
                  </a:cubicBezTo>
                  <a:cubicBezTo>
                    <a:pt x="133" y="122"/>
                    <a:pt x="133" y="122"/>
                    <a:pt x="133" y="122"/>
                  </a:cubicBezTo>
                  <a:cubicBezTo>
                    <a:pt x="134" y="122"/>
                    <a:pt x="134" y="122"/>
                    <a:pt x="134" y="122"/>
                  </a:cubicBezTo>
                  <a:cubicBezTo>
                    <a:pt x="135" y="122"/>
                    <a:pt x="135" y="122"/>
                    <a:pt x="135" y="122"/>
                  </a:cubicBezTo>
                  <a:cubicBezTo>
                    <a:pt x="135" y="122"/>
                    <a:pt x="135" y="122"/>
                    <a:pt x="135" y="122"/>
                  </a:cubicBezTo>
                  <a:cubicBezTo>
                    <a:pt x="135" y="123"/>
                    <a:pt x="135" y="123"/>
                    <a:pt x="135" y="123"/>
                  </a:cubicBezTo>
                  <a:cubicBezTo>
                    <a:pt x="136" y="123"/>
                    <a:pt x="136" y="123"/>
                    <a:pt x="136" y="123"/>
                  </a:cubicBezTo>
                  <a:cubicBezTo>
                    <a:pt x="137" y="123"/>
                    <a:pt x="137" y="123"/>
                    <a:pt x="137" y="123"/>
                  </a:cubicBezTo>
                  <a:cubicBezTo>
                    <a:pt x="137" y="124"/>
                    <a:pt x="137" y="124"/>
                    <a:pt x="137" y="124"/>
                  </a:cubicBezTo>
                  <a:cubicBezTo>
                    <a:pt x="137" y="124"/>
                    <a:pt x="137" y="124"/>
                    <a:pt x="137" y="124"/>
                  </a:cubicBezTo>
                  <a:cubicBezTo>
                    <a:pt x="137" y="124"/>
                    <a:pt x="137" y="124"/>
                    <a:pt x="137" y="124"/>
                  </a:cubicBezTo>
                  <a:cubicBezTo>
                    <a:pt x="136" y="125"/>
                    <a:pt x="136" y="125"/>
                    <a:pt x="136" y="125"/>
                  </a:cubicBezTo>
                  <a:cubicBezTo>
                    <a:pt x="135" y="125"/>
                    <a:pt x="135" y="125"/>
                    <a:pt x="135" y="125"/>
                  </a:cubicBezTo>
                  <a:cubicBezTo>
                    <a:pt x="135" y="125"/>
                    <a:pt x="135" y="125"/>
                    <a:pt x="135" y="125"/>
                  </a:cubicBezTo>
                  <a:cubicBezTo>
                    <a:pt x="134" y="125"/>
                    <a:pt x="134" y="125"/>
                    <a:pt x="134" y="125"/>
                  </a:cubicBezTo>
                  <a:cubicBezTo>
                    <a:pt x="133" y="126"/>
                    <a:pt x="133" y="126"/>
                    <a:pt x="133" y="126"/>
                  </a:cubicBezTo>
                  <a:cubicBezTo>
                    <a:pt x="133" y="126"/>
                    <a:pt x="133" y="126"/>
                    <a:pt x="133" y="126"/>
                  </a:cubicBezTo>
                  <a:cubicBezTo>
                    <a:pt x="132" y="125"/>
                    <a:pt x="132" y="125"/>
                    <a:pt x="132" y="125"/>
                  </a:cubicBezTo>
                  <a:cubicBezTo>
                    <a:pt x="132" y="125"/>
                    <a:pt x="132" y="125"/>
                    <a:pt x="132" y="125"/>
                  </a:cubicBezTo>
                  <a:cubicBezTo>
                    <a:pt x="131" y="125"/>
                    <a:pt x="131" y="125"/>
                    <a:pt x="131" y="125"/>
                  </a:cubicBezTo>
                  <a:cubicBezTo>
                    <a:pt x="131" y="125"/>
                    <a:pt x="131" y="125"/>
                    <a:pt x="131" y="125"/>
                  </a:cubicBezTo>
                  <a:cubicBezTo>
                    <a:pt x="130" y="125"/>
                    <a:pt x="130" y="125"/>
                    <a:pt x="130" y="125"/>
                  </a:cubicBezTo>
                  <a:cubicBezTo>
                    <a:pt x="130" y="125"/>
                    <a:pt x="130" y="125"/>
                    <a:pt x="130" y="125"/>
                  </a:cubicBezTo>
                  <a:cubicBezTo>
                    <a:pt x="130" y="125"/>
                    <a:pt x="130" y="125"/>
                    <a:pt x="130" y="125"/>
                  </a:cubicBezTo>
                  <a:cubicBezTo>
                    <a:pt x="130" y="125"/>
                    <a:pt x="130" y="125"/>
                    <a:pt x="130" y="125"/>
                  </a:cubicBezTo>
                  <a:cubicBezTo>
                    <a:pt x="130" y="125"/>
                    <a:pt x="130" y="125"/>
                    <a:pt x="130" y="125"/>
                  </a:cubicBezTo>
                  <a:cubicBezTo>
                    <a:pt x="131" y="125"/>
                    <a:pt x="131" y="125"/>
                    <a:pt x="131" y="125"/>
                  </a:cubicBezTo>
                  <a:cubicBezTo>
                    <a:pt x="131" y="125"/>
                    <a:pt x="131" y="125"/>
                    <a:pt x="131" y="125"/>
                  </a:cubicBezTo>
                  <a:cubicBezTo>
                    <a:pt x="132" y="125"/>
                    <a:pt x="132" y="125"/>
                    <a:pt x="132" y="125"/>
                  </a:cubicBezTo>
                  <a:cubicBezTo>
                    <a:pt x="132" y="126"/>
                    <a:pt x="132" y="126"/>
                    <a:pt x="132" y="126"/>
                  </a:cubicBezTo>
                  <a:cubicBezTo>
                    <a:pt x="132" y="126"/>
                    <a:pt x="132" y="126"/>
                    <a:pt x="132" y="126"/>
                  </a:cubicBezTo>
                  <a:cubicBezTo>
                    <a:pt x="131" y="126"/>
                    <a:pt x="131" y="126"/>
                    <a:pt x="131" y="126"/>
                  </a:cubicBezTo>
                  <a:cubicBezTo>
                    <a:pt x="130" y="126"/>
                    <a:pt x="130" y="126"/>
                    <a:pt x="130" y="126"/>
                  </a:cubicBezTo>
                  <a:cubicBezTo>
                    <a:pt x="130" y="127"/>
                    <a:pt x="130" y="127"/>
                    <a:pt x="130" y="127"/>
                  </a:cubicBezTo>
                  <a:cubicBezTo>
                    <a:pt x="130" y="127"/>
                    <a:pt x="130" y="127"/>
                    <a:pt x="130" y="127"/>
                  </a:cubicBezTo>
                  <a:cubicBezTo>
                    <a:pt x="131" y="126"/>
                    <a:pt x="131" y="126"/>
                    <a:pt x="131" y="126"/>
                  </a:cubicBezTo>
                  <a:cubicBezTo>
                    <a:pt x="132" y="126"/>
                    <a:pt x="132" y="126"/>
                    <a:pt x="132" y="126"/>
                  </a:cubicBezTo>
                  <a:cubicBezTo>
                    <a:pt x="132" y="126"/>
                    <a:pt x="132" y="126"/>
                    <a:pt x="132" y="126"/>
                  </a:cubicBezTo>
                  <a:cubicBezTo>
                    <a:pt x="132" y="127"/>
                    <a:pt x="132" y="127"/>
                    <a:pt x="132" y="127"/>
                  </a:cubicBezTo>
                  <a:cubicBezTo>
                    <a:pt x="132" y="127"/>
                    <a:pt x="132" y="127"/>
                    <a:pt x="132" y="127"/>
                  </a:cubicBezTo>
                  <a:cubicBezTo>
                    <a:pt x="133" y="127"/>
                    <a:pt x="133" y="127"/>
                    <a:pt x="133" y="127"/>
                  </a:cubicBezTo>
                  <a:cubicBezTo>
                    <a:pt x="133" y="126"/>
                    <a:pt x="133" y="126"/>
                    <a:pt x="133" y="126"/>
                  </a:cubicBezTo>
                  <a:cubicBezTo>
                    <a:pt x="134" y="126"/>
                    <a:pt x="134" y="126"/>
                    <a:pt x="134" y="126"/>
                  </a:cubicBezTo>
                  <a:cubicBezTo>
                    <a:pt x="134" y="126"/>
                    <a:pt x="134" y="126"/>
                    <a:pt x="134" y="126"/>
                  </a:cubicBezTo>
                  <a:cubicBezTo>
                    <a:pt x="135" y="126"/>
                    <a:pt x="135" y="126"/>
                    <a:pt x="135" y="126"/>
                  </a:cubicBezTo>
                  <a:cubicBezTo>
                    <a:pt x="135" y="126"/>
                    <a:pt x="135" y="126"/>
                    <a:pt x="135" y="126"/>
                  </a:cubicBezTo>
                  <a:cubicBezTo>
                    <a:pt x="135" y="126"/>
                    <a:pt x="135" y="126"/>
                    <a:pt x="135" y="126"/>
                  </a:cubicBezTo>
                  <a:cubicBezTo>
                    <a:pt x="137" y="127"/>
                    <a:pt x="137" y="127"/>
                    <a:pt x="137" y="127"/>
                  </a:cubicBezTo>
                  <a:cubicBezTo>
                    <a:pt x="137" y="127"/>
                    <a:pt x="137" y="127"/>
                    <a:pt x="137" y="127"/>
                  </a:cubicBezTo>
                  <a:cubicBezTo>
                    <a:pt x="137" y="127"/>
                    <a:pt x="137" y="127"/>
                    <a:pt x="137" y="127"/>
                  </a:cubicBezTo>
                  <a:cubicBezTo>
                    <a:pt x="137" y="127"/>
                    <a:pt x="137" y="127"/>
                    <a:pt x="137" y="127"/>
                  </a:cubicBezTo>
                  <a:cubicBezTo>
                    <a:pt x="137" y="128"/>
                    <a:pt x="137" y="128"/>
                    <a:pt x="137" y="128"/>
                  </a:cubicBezTo>
                  <a:cubicBezTo>
                    <a:pt x="137" y="129"/>
                    <a:pt x="137" y="129"/>
                    <a:pt x="137" y="129"/>
                  </a:cubicBezTo>
                  <a:cubicBezTo>
                    <a:pt x="136" y="129"/>
                    <a:pt x="136" y="129"/>
                    <a:pt x="136" y="129"/>
                  </a:cubicBezTo>
                  <a:cubicBezTo>
                    <a:pt x="135" y="129"/>
                    <a:pt x="135" y="129"/>
                    <a:pt x="135" y="129"/>
                  </a:cubicBezTo>
                  <a:cubicBezTo>
                    <a:pt x="134" y="129"/>
                    <a:pt x="134" y="129"/>
                    <a:pt x="134" y="129"/>
                  </a:cubicBezTo>
                  <a:cubicBezTo>
                    <a:pt x="133" y="129"/>
                    <a:pt x="133" y="129"/>
                    <a:pt x="133" y="129"/>
                  </a:cubicBezTo>
                  <a:cubicBezTo>
                    <a:pt x="133" y="129"/>
                    <a:pt x="133" y="129"/>
                    <a:pt x="133" y="129"/>
                  </a:cubicBezTo>
                  <a:cubicBezTo>
                    <a:pt x="132" y="129"/>
                    <a:pt x="132" y="129"/>
                    <a:pt x="132" y="129"/>
                  </a:cubicBezTo>
                  <a:cubicBezTo>
                    <a:pt x="132" y="129"/>
                    <a:pt x="132" y="129"/>
                    <a:pt x="132" y="129"/>
                  </a:cubicBezTo>
                  <a:cubicBezTo>
                    <a:pt x="133" y="129"/>
                    <a:pt x="133" y="129"/>
                    <a:pt x="133" y="129"/>
                  </a:cubicBezTo>
                  <a:cubicBezTo>
                    <a:pt x="134" y="129"/>
                    <a:pt x="134" y="129"/>
                    <a:pt x="134" y="129"/>
                  </a:cubicBezTo>
                  <a:cubicBezTo>
                    <a:pt x="135" y="130"/>
                    <a:pt x="135" y="130"/>
                    <a:pt x="135" y="130"/>
                  </a:cubicBezTo>
                  <a:cubicBezTo>
                    <a:pt x="135" y="130"/>
                    <a:pt x="135" y="130"/>
                    <a:pt x="135" y="130"/>
                  </a:cubicBezTo>
                  <a:cubicBezTo>
                    <a:pt x="135" y="130"/>
                    <a:pt x="135" y="130"/>
                    <a:pt x="135" y="130"/>
                  </a:cubicBezTo>
                  <a:cubicBezTo>
                    <a:pt x="136" y="130"/>
                    <a:pt x="136" y="130"/>
                    <a:pt x="136" y="130"/>
                  </a:cubicBezTo>
                  <a:cubicBezTo>
                    <a:pt x="137" y="130"/>
                    <a:pt x="137" y="130"/>
                    <a:pt x="137" y="130"/>
                  </a:cubicBezTo>
                  <a:cubicBezTo>
                    <a:pt x="138" y="130"/>
                    <a:pt x="138" y="130"/>
                    <a:pt x="138" y="130"/>
                  </a:cubicBezTo>
                  <a:cubicBezTo>
                    <a:pt x="138" y="130"/>
                    <a:pt x="138" y="130"/>
                    <a:pt x="138" y="130"/>
                  </a:cubicBezTo>
                  <a:cubicBezTo>
                    <a:pt x="139" y="130"/>
                    <a:pt x="139" y="130"/>
                    <a:pt x="139" y="130"/>
                  </a:cubicBezTo>
                  <a:cubicBezTo>
                    <a:pt x="140" y="131"/>
                    <a:pt x="140" y="131"/>
                    <a:pt x="140" y="131"/>
                  </a:cubicBezTo>
                  <a:cubicBezTo>
                    <a:pt x="140" y="131"/>
                    <a:pt x="140" y="131"/>
                    <a:pt x="140" y="131"/>
                  </a:cubicBezTo>
                  <a:cubicBezTo>
                    <a:pt x="140" y="132"/>
                    <a:pt x="140" y="132"/>
                    <a:pt x="140" y="132"/>
                  </a:cubicBezTo>
                  <a:cubicBezTo>
                    <a:pt x="141" y="132"/>
                    <a:pt x="141" y="132"/>
                    <a:pt x="141" y="132"/>
                  </a:cubicBezTo>
                  <a:cubicBezTo>
                    <a:pt x="141" y="132"/>
                    <a:pt x="141" y="132"/>
                    <a:pt x="141" y="132"/>
                  </a:cubicBezTo>
                  <a:cubicBezTo>
                    <a:pt x="141" y="132"/>
                    <a:pt x="141" y="132"/>
                    <a:pt x="141" y="132"/>
                  </a:cubicBezTo>
                  <a:cubicBezTo>
                    <a:pt x="142" y="133"/>
                    <a:pt x="142" y="133"/>
                    <a:pt x="142" y="133"/>
                  </a:cubicBezTo>
                  <a:cubicBezTo>
                    <a:pt x="142" y="133"/>
                    <a:pt x="142" y="133"/>
                    <a:pt x="142" y="133"/>
                  </a:cubicBezTo>
                  <a:cubicBezTo>
                    <a:pt x="143" y="133"/>
                    <a:pt x="143" y="133"/>
                    <a:pt x="143" y="133"/>
                  </a:cubicBezTo>
                  <a:cubicBezTo>
                    <a:pt x="143" y="134"/>
                    <a:pt x="143" y="134"/>
                    <a:pt x="143" y="134"/>
                  </a:cubicBezTo>
                  <a:cubicBezTo>
                    <a:pt x="143" y="134"/>
                    <a:pt x="143" y="134"/>
                    <a:pt x="143" y="134"/>
                  </a:cubicBezTo>
                  <a:cubicBezTo>
                    <a:pt x="144" y="134"/>
                    <a:pt x="144" y="134"/>
                    <a:pt x="144" y="134"/>
                  </a:cubicBezTo>
                  <a:cubicBezTo>
                    <a:pt x="144" y="134"/>
                    <a:pt x="144" y="134"/>
                    <a:pt x="144" y="134"/>
                  </a:cubicBezTo>
                  <a:cubicBezTo>
                    <a:pt x="144" y="135"/>
                    <a:pt x="144" y="135"/>
                    <a:pt x="144" y="135"/>
                  </a:cubicBezTo>
                  <a:cubicBezTo>
                    <a:pt x="143" y="135"/>
                    <a:pt x="143" y="135"/>
                    <a:pt x="143" y="135"/>
                  </a:cubicBezTo>
                  <a:cubicBezTo>
                    <a:pt x="143" y="136"/>
                    <a:pt x="143" y="136"/>
                    <a:pt x="143" y="136"/>
                  </a:cubicBezTo>
                  <a:cubicBezTo>
                    <a:pt x="143" y="136"/>
                    <a:pt x="143" y="136"/>
                    <a:pt x="143" y="136"/>
                  </a:cubicBezTo>
                  <a:cubicBezTo>
                    <a:pt x="142" y="137"/>
                    <a:pt x="142" y="137"/>
                    <a:pt x="142" y="137"/>
                  </a:cubicBezTo>
                  <a:cubicBezTo>
                    <a:pt x="143" y="137"/>
                    <a:pt x="143" y="137"/>
                    <a:pt x="143" y="137"/>
                  </a:cubicBezTo>
                  <a:cubicBezTo>
                    <a:pt x="143" y="136"/>
                    <a:pt x="143" y="136"/>
                    <a:pt x="143" y="136"/>
                  </a:cubicBezTo>
                  <a:cubicBezTo>
                    <a:pt x="144" y="136"/>
                    <a:pt x="144" y="136"/>
                    <a:pt x="144" y="136"/>
                  </a:cubicBezTo>
                  <a:cubicBezTo>
                    <a:pt x="144" y="135"/>
                    <a:pt x="144" y="135"/>
                    <a:pt x="144" y="135"/>
                  </a:cubicBezTo>
                  <a:cubicBezTo>
                    <a:pt x="144" y="136"/>
                    <a:pt x="144" y="136"/>
                    <a:pt x="144" y="136"/>
                  </a:cubicBezTo>
                  <a:cubicBezTo>
                    <a:pt x="144" y="136"/>
                    <a:pt x="144" y="136"/>
                    <a:pt x="144" y="136"/>
                  </a:cubicBezTo>
                  <a:cubicBezTo>
                    <a:pt x="144" y="137"/>
                    <a:pt x="144" y="137"/>
                    <a:pt x="144" y="137"/>
                  </a:cubicBezTo>
                  <a:cubicBezTo>
                    <a:pt x="144" y="136"/>
                    <a:pt x="144" y="136"/>
                    <a:pt x="144" y="136"/>
                  </a:cubicBezTo>
                  <a:cubicBezTo>
                    <a:pt x="144" y="136"/>
                    <a:pt x="144" y="136"/>
                    <a:pt x="144" y="136"/>
                  </a:cubicBezTo>
                  <a:cubicBezTo>
                    <a:pt x="145" y="136"/>
                    <a:pt x="145" y="136"/>
                    <a:pt x="145" y="136"/>
                  </a:cubicBezTo>
                  <a:cubicBezTo>
                    <a:pt x="145" y="136"/>
                    <a:pt x="145" y="136"/>
                    <a:pt x="145" y="136"/>
                  </a:cubicBezTo>
                  <a:cubicBezTo>
                    <a:pt x="146" y="136"/>
                    <a:pt x="146" y="136"/>
                    <a:pt x="146" y="136"/>
                  </a:cubicBezTo>
                  <a:cubicBezTo>
                    <a:pt x="145" y="137"/>
                    <a:pt x="145" y="137"/>
                    <a:pt x="145" y="137"/>
                  </a:cubicBezTo>
                  <a:cubicBezTo>
                    <a:pt x="145" y="137"/>
                    <a:pt x="145" y="137"/>
                    <a:pt x="145" y="137"/>
                  </a:cubicBezTo>
                  <a:cubicBezTo>
                    <a:pt x="144" y="138"/>
                    <a:pt x="144" y="138"/>
                    <a:pt x="144" y="138"/>
                  </a:cubicBezTo>
                  <a:cubicBezTo>
                    <a:pt x="144" y="138"/>
                    <a:pt x="144" y="138"/>
                    <a:pt x="144" y="138"/>
                  </a:cubicBezTo>
                  <a:cubicBezTo>
                    <a:pt x="144" y="139"/>
                    <a:pt x="144" y="139"/>
                    <a:pt x="144" y="139"/>
                  </a:cubicBezTo>
                  <a:cubicBezTo>
                    <a:pt x="144" y="139"/>
                    <a:pt x="144" y="139"/>
                    <a:pt x="144" y="139"/>
                  </a:cubicBezTo>
                  <a:cubicBezTo>
                    <a:pt x="144" y="139"/>
                    <a:pt x="144" y="139"/>
                    <a:pt x="144" y="139"/>
                  </a:cubicBezTo>
                  <a:cubicBezTo>
                    <a:pt x="144" y="140"/>
                    <a:pt x="144" y="140"/>
                    <a:pt x="144" y="140"/>
                  </a:cubicBezTo>
                  <a:cubicBezTo>
                    <a:pt x="144" y="140"/>
                    <a:pt x="144" y="140"/>
                    <a:pt x="144" y="140"/>
                  </a:cubicBezTo>
                  <a:cubicBezTo>
                    <a:pt x="144" y="140"/>
                    <a:pt x="144" y="140"/>
                    <a:pt x="144" y="140"/>
                  </a:cubicBezTo>
                  <a:cubicBezTo>
                    <a:pt x="145" y="139"/>
                    <a:pt x="145" y="139"/>
                    <a:pt x="145" y="139"/>
                  </a:cubicBezTo>
                  <a:cubicBezTo>
                    <a:pt x="145" y="138"/>
                    <a:pt x="145" y="138"/>
                    <a:pt x="145" y="138"/>
                  </a:cubicBezTo>
                  <a:cubicBezTo>
                    <a:pt x="146" y="138"/>
                    <a:pt x="146" y="138"/>
                    <a:pt x="146" y="138"/>
                  </a:cubicBezTo>
                  <a:cubicBezTo>
                    <a:pt x="146" y="138"/>
                    <a:pt x="146" y="138"/>
                    <a:pt x="146" y="138"/>
                  </a:cubicBezTo>
                  <a:cubicBezTo>
                    <a:pt x="146" y="138"/>
                    <a:pt x="146" y="138"/>
                    <a:pt x="146" y="138"/>
                  </a:cubicBezTo>
                  <a:cubicBezTo>
                    <a:pt x="146" y="139"/>
                    <a:pt x="146" y="139"/>
                    <a:pt x="146" y="139"/>
                  </a:cubicBezTo>
                  <a:cubicBezTo>
                    <a:pt x="145" y="140"/>
                    <a:pt x="145" y="140"/>
                    <a:pt x="145" y="140"/>
                  </a:cubicBezTo>
                  <a:cubicBezTo>
                    <a:pt x="146" y="140"/>
                    <a:pt x="146" y="140"/>
                    <a:pt x="146" y="140"/>
                  </a:cubicBezTo>
                  <a:cubicBezTo>
                    <a:pt x="146" y="140"/>
                    <a:pt x="146" y="140"/>
                    <a:pt x="146" y="140"/>
                  </a:cubicBezTo>
                  <a:cubicBezTo>
                    <a:pt x="146" y="140"/>
                    <a:pt x="146" y="140"/>
                    <a:pt x="146" y="140"/>
                  </a:cubicBezTo>
                  <a:cubicBezTo>
                    <a:pt x="146" y="141"/>
                    <a:pt x="146" y="141"/>
                    <a:pt x="146" y="141"/>
                  </a:cubicBezTo>
                  <a:cubicBezTo>
                    <a:pt x="146" y="141"/>
                    <a:pt x="146" y="141"/>
                    <a:pt x="146" y="141"/>
                  </a:cubicBezTo>
                  <a:cubicBezTo>
                    <a:pt x="145" y="141"/>
                    <a:pt x="145" y="141"/>
                    <a:pt x="145" y="141"/>
                  </a:cubicBezTo>
                  <a:cubicBezTo>
                    <a:pt x="145" y="142"/>
                    <a:pt x="145" y="142"/>
                    <a:pt x="145" y="142"/>
                  </a:cubicBezTo>
                  <a:cubicBezTo>
                    <a:pt x="145" y="142"/>
                    <a:pt x="145" y="142"/>
                    <a:pt x="145" y="142"/>
                  </a:cubicBezTo>
                  <a:cubicBezTo>
                    <a:pt x="146" y="142"/>
                    <a:pt x="146" y="142"/>
                    <a:pt x="146" y="142"/>
                  </a:cubicBezTo>
                  <a:cubicBezTo>
                    <a:pt x="146" y="142"/>
                    <a:pt x="146" y="142"/>
                    <a:pt x="146" y="142"/>
                  </a:cubicBezTo>
                  <a:cubicBezTo>
                    <a:pt x="146" y="142"/>
                    <a:pt x="146" y="142"/>
                    <a:pt x="146" y="142"/>
                  </a:cubicBezTo>
                  <a:cubicBezTo>
                    <a:pt x="146" y="143"/>
                    <a:pt x="146" y="143"/>
                    <a:pt x="146" y="143"/>
                  </a:cubicBezTo>
                  <a:cubicBezTo>
                    <a:pt x="146" y="143"/>
                    <a:pt x="146" y="143"/>
                    <a:pt x="146" y="143"/>
                  </a:cubicBezTo>
                  <a:cubicBezTo>
                    <a:pt x="146" y="143"/>
                    <a:pt x="146" y="143"/>
                    <a:pt x="146" y="143"/>
                  </a:cubicBezTo>
                  <a:cubicBezTo>
                    <a:pt x="146" y="144"/>
                    <a:pt x="146" y="144"/>
                    <a:pt x="146" y="144"/>
                  </a:cubicBezTo>
                  <a:cubicBezTo>
                    <a:pt x="146" y="144"/>
                    <a:pt x="146" y="144"/>
                    <a:pt x="146" y="144"/>
                  </a:cubicBezTo>
                  <a:cubicBezTo>
                    <a:pt x="146" y="145"/>
                    <a:pt x="146" y="145"/>
                    <a:pt x="146" y="145"/>
                  </a:cubicBezTo>
                  <a:cubicBezTo>
                    <a:pt x="146" y="146"/>
                    <a:pt x="146" y="146"/>
                    <a:pt x="146" y="146"/>
                  </a:cubicBezTo>
                  <a:cubicBezTo>
                    <a:pt x="146" y="146"/>
                    <a:pt x="146" y="146"/>
                    <a:pt x="146" y="146"/>
                  </a:cubicBezTo>
                  <a:cubicBezTo>
                    <a:pt x="146" y="147"/>
                    <a:pt x="146" y="147"/>
                    <a:pt x="146" y="147"/>
                  </a:cubicBezTo>
                  <a:cubicBezTo>
                    <a:pt x="145" y="147"/>
                    <a:pt x="145" y="147"/>
                    <a:pt x="145" y="147"/>
                  </a:cubicBezTo>
                  <a:cubicBezTo>
                    <a:pt x="145" y="147"/>
                    <a:pt x="145" y="147"/>
                    <a:pt x="145" y="147"/>
                  </a:cubicBezTo>
                  <a:cubicBezTo>
                    <a:pt x="145" y="147"/>
                    <a:pt x="145" y="147"/>
                    <a:pt x="145" y="147"/>
                  </a:cubicBezTo>
                  <a:cubicBezTo>
                    <a:pt x="144" y="147"/>
                    <a:pt x="144" y="147"/>
                    <a:pt x="144" y="147"/>
                  </a:cubicBezTo>
                  <a:cubicBezTo>
                    <a:pt x="145" y="147"/>
                    <a:pt x="145" y="147"/>
                    <a:pt x="145" y="147"/>
                  </a:cubicBezTo>
                  <a:cubicBezTo>
                    <a:pt x="144" y="146"/>
                    <a:pt x="144" y="146"/>
                    <a:pt x="144" y="146"/>
                  </a:cubicBezTo>
                  <a:cubicBezTo>
                    <a:pt x="144" y="146"/>
                    <a:pt x="144" y="146"/>
                    <a:pt x="144" y="146"/>
                  </a:cubicBezTo>
                  <a:cubicBezTo>
                    <a:pt x="144" y="146"/>
                    <a:pt x="144" y="146"/>
                    <a:pt x="144" y="146"/>
                  </a:cubicBezTo>
                  <a:cubicBezTo>
                    <a:pt x="143" y="147"/>
                    <a:pt x="143" y="147"/>
                    <a:pt x="143" y="147"/>
                  </a:cubicBezTo>
                  <a:cubicBezTo>
                    <a:pt x="143" y="146"/>
                    <a:pt x="143" y="146"/>
                    <a:pt x="143" y="146"/>
                  </a:cubicBezTo>
                  <a:cubicBezTo>
                    <a:pt x="143" y="146"/>
                    <a:pt x="143" y="146"/>
                    <a:pt x="143" y="146"/>
                  </a:cubicBezTo>
                  <a:cubicBezTo>
                    <a:pt x="143" y="145"/>
                    <a:pt x="143" y="145"/>
                    <a:pt x="143" y="145"/>
                  </a:cubicBezTo>
                  <a:cubicBezTo>
                    <a:pt x="143" y="145"/>
                    <a:pt x="143" y="145"/>
                    <a:pt x="143" y="145"/>
                  </a:cubicBezTo>
                  <a:cubicBezTo>
                    <a:pt x="143" y="144"/>
                    <a:pt x="143" y="144"/>
                    <a:pt x="143" y="144"/>
                  </a:cubicBezTo>
                  <a:cubicBezTo>
                    <a:pt x="143" y="143"/>
                    <a:pt x="143" y="143"/>
                    <a:pt x="143" y="143"/>
                  </a:cubicBezTo>
                  <a:cubicBezTo>
                    <a:pt x="143" y="143"/>
                    <a:pt x="143" y="143"/>
                    <a:pt x="143" y="143"/>
                  </a:cubicBezTo>
                  <a:cubicBezTo>
                    <a:pt x="143" y="143"/>
                    <a:pt x="143" y="143"/>
                    <a:pt x="143" y="143"/>
                  </a:cubicBezTo>
                  <a:cubicBezTo>
                    <a:pt x="142" y="143"/>
                    <a:pt x="142" y="143"/>
                    <a:pt x="142" y="143"/>
                  </a:cubicBezTo>
                  <a:cubicBezTo>
                    <a:pt x="142" y="144"/>
                    <a:pt x="142" y="144"/>
                    <a:pt x="142" y="144"/>
                  </a:cubicBezTo>
                  <a:cubicBezTo>
                    <a:pt x="142" y="145"/>
                    <a:pt x="142" y="145"/>
                    <a:pt x="142" y="145"/>
                  </a:cubicBezTo>
                  <a:cubicBezTo>
                    <a:pt x="142" y="146"/>
                    <a:pt x="142" y="146"/>
                    <a:pt x="142" y="146"/>
                  </a:cubicBezTo>
                  <a:cubicBezTo>
                    <a:pt x="142" y="147"/>
                    <a:pt x="142" y="147"/>
                    <a:pt x="142" y="147"/>
                  </a:cubicBezTo>
                  <a:cubicBezTo>
                    <a:pt x="142" y="147"/>
                    <a:pt x="142" y="147"/>
                    <a:pt x="142" y="147"/>
                  </a:cubicBezTo>
                  <a:cubicBezTo>
                    <a:pt x="141" y="147"/>
                    <a:pt x="141" y="147"/>
                    <a:pt x="141" y="147"/>
                  </a:cubicBezTo>
                  <a:cubicBezTo>
                    <a:pt x="141" y="147"/>
                    <a:pt x="141" y="147"/>
                    <a:pt x="141" y="147"/>
                  </a:cubicBezTo>
                  <a:cubicBezTo>
                    <a:pt x="140" y="147"/>
                    <a:pt x="140" y="147"/>
                    <a:pt x="140" y="147"/>
                  </a:cubicBezTo>
                  <a:cubicBezTo>
                    <a:pt x="140" y="147"/>
                    <a:pt x="140" y="147"/>
                    <a:pt x="140" y="147"/>
                  </a:cubicBezTo>
                  <a:cubicBezTo>
                    <a:pt x="139" y="146"/>
                    <a:pt x="139" y="146"/>
                    <a:pt x="139" y="146"/>
                  </a:cubicBezTo>
                  <a:cubicBezTo>
                    <a:pt x="138" y="145"/>
                    <a:pt x="138" y="145"/>
                    <a:pt x="138" y="145"/>
                  </a:cubicBezTo>
                  <a:cubicBezTo>
                    <a:pt x="137" y="144"/>
                    <a:pt x="137" y="144"/>
                    <a:pt x="137" y="144"/>
                  </a:cubicBezTo>
                  <a:cubicBezTo>
                    <a:pt x="137" y="144"/>
                    <a:pt x="137" y="144"/>
                    <a:pt x="137" y="144"/>
                  </a:cubicBezTo>
                  <a:cubicBezTo>
                    <a:pt x="137" y="142"/>
                    <a:pt x="137" y="142"/>
                    <a:pt x="137" y="142"/>
                  </a:cubicBezTo>
                  <a:cubicBezTo>
                    <a:pt x="136" y="142"/>
                    <a:pt x="136" y="142"/>
                    <a:pt x="136" y="142"/>
                  </a:cubicBezTo>
                  <a:cubicBezTo>
                    <a:pt x="136" y="141"/>
                    <a:pt x="136" y="141"/>
                    <a:pt x="136" y="141"/>
                  </a:cubicBezTo>
                  <a:cubicBezTo>
                    <a:pt x="136" y="140"/>
                    <a:pt x="136" y="140"/>
                    <a:pt x="136" y="140"/>
                  </a:cubicBezTo>
                  <a:cubicBezTo>
                    <a:pt x="136" y="140"/>
                    <a:pt x="136" y="140"/>
                    <a:pt x="136" y="140"/>
                  </a:cubicBezTo>
                  <a:cubicBezTo>
                    <a:pt x="136" y="139"/>
                    <a:pt x="136" y="139"/>
                    <a:pt x="136" y="139"/>
                  </a:cubicBezTo>
                  <a:cubicBezTo>
                    <a:pt x="136" y="139"/>
                    <a:pt x="136" y="139"/>
                    <a:pt x="136" y="139"/>
                  </a:cubicBezTo>
                  <a:cubicBezTo>
                    <a:pt x="136" y="139"/>
                    <a:pt x="136" y="139"/>
                    <a:pt x="136" y="139"/>
                  </a:cubicBezTo>
                  <a:cubicBezTo>
                    <a:pt x="135" y="139"/>
                    <a:pt x="135" y="139"/>
                    <a:pt x="135" y="139"/>
                  </a:cubicBezTo>
                  <a:cubicBezTo>
                    <a:pt x="135" y="139"/>
                    <a:pt x="135" y="139"/>
                    <a:pt x="135" y="139"/>
                  </a:cubicBezTo>
                  <a:cubicBezTo>
                    <a:pt x="134" y="139"/>
                    <a:pt x="134" y="139"/>
                    <a:pt x="134" y="139"/>
                  </a:cubicBezTo>
                  <a:cubicBezTo>
                    <a:pt x="133" y="137"/>
                    <a:pt x="133" y="137"/>
                    <a:pt x="133" y="137"/>
                  </a:cubicBezTo>
                  <a:cubicBezTo>
                    <a:pt x="132" y="137"/>
                    <a:pt x="132" y="137"/>
                    <a:pt x="132" y="137"/>
                  </a:cubicBezTo>
                  <a:cubicBezTo>
                    <a:pt x="132" y="136"/>
                    <a:pt x="132" y="136"/>
                    <a:pt x="132" y="136"/>
                  </a:cubicBezTo>
                  <a:cubicBezTo>
                    <a:pt x="132" y="136"/>
                    <a:pt x="132" y="136"/>
                    <a:pt x="132" y="136"/>
                  </a:cubicBezTo>
                  <a:cubicBezTo>
                    <a:pt x="131" y="137"/>
                    <a:pt x="131" y="137"/>
                    <a:pt x="131" y="137"/>
                  </a:cubicBezTo>
                  <a:cubicBezTo>
                    <a:pt x="130" y="136"/>
                    <a:pt x="130" y="136"/>
                    <a:pt x="130" y="136"/>
                  </a:cubicBezTo>
                  <a:cubicBezTo>
                    <a:pt x="130" y="136"/>
                    <a:pt x="130" y="136"/>
                    <a:pt x="130" y="136"/>
                  </a:cubicBezTo>
                  <a:cubicBezTo>
                    <a:pt x="129" y="137"/>
                    <a:pt x="129" y="137"/>
                    <a:pt x="129" y="137"/>
                  </a:cubicBezTo>
                  <a:cubicBezTo>
                    <a:pt x="129" y="136"/>
                    <a:pt x="129" y="136"/>
                    <a:pt x="129" y="136"/>
                  </a:cubicBezTo>
                  <a:cubicBezTo>
                    <a:pt x="128" y="136"/>
                    <a:pt x="128" y="136"/>
                    <a:pt x="128" y="136"/>
                  </a:cubicBezTo>
                  <a:cubicBezTo>
                    <a:pt x="128" y="135"/>
                    <a:pt x="128" y="135"/>
                    <a:pt x="128" y="135"/>
                  </a:cubicBezTo>
                  <a:cubicBezTo>
                    <a:pt x="127" y="135"/>
                    <a:pt x="127" y="135"/>
                    <a:pt x="127" y="135"/>
                  </a:cubicBezTo>
                  <a:cubicBezTo>
                    <a:pt x="127" y="134"/>
                    <a:pt x="127" y="134"/>
                    <a:pt x="127" y="134"/>
                  </a:cubicBezTo>
                  <a:cubicBezTo>
                    <a:pt x="127" y="134"/>
                    <a:pt x="127" y="134"/>
                    <a:pt x="127" y="134"/>
                  </a:cubicBezTo>
                  <a:cubicBezTo>
                    <a:pt x="127" y="133"/>
                    <a:pt x="127" y="133"/>
                    <a:pt x="127" y="133"/>
                  </a:cubicBezTo>
                  <a:cubicBezTo>
                    <a:pt x="126" y="132"/>
                    <a:pt x="126" y="132"/>
                    <a:pt x="126" y="132"/>
                  </a:cubicBezTo>
                  <a:cubicBezTo>
                    <a:pt x="126" y="133"/>
                    <a:pt x="126" y="133"/>
                    <a:pt x="126" y="133"/>
                  </a:cubicBezTo>
                  <a:cubicBezTo>
                    <a:pt x="126" y="134"/>
                    <a:pt x="126" y="134"/>
                    <a:pt x="126" y="134"/>
                  </a:cubicBezTo>
                  <a:cubicBezTo>
                    <a:pt x="126" y="134"/>
                    <a:pt x="126" y="134"/>
                    <a:pt x="126" y="134"/>
                  </a:cubicBezTo>
                  <a:cubicBezTo>
                    <a:pt x="125" y="134"/>
                    <a:pt x="125" y="134"/>
                    <a:pt x="125" y="134"/>
                  </a:cubicBezTo>
                  <a:cubicBezTo>
                    <a:pt x="125" y="134"/>
                    <a:pt x="125" y="134"/>
                    <a:pt x="125" y="134"/>
                  </a:cubicBezTo>
                  <a:cubicBezTo>
                    <a:pt x="126" y="135"/>
                    <a:pt x="126" y="135"/>
                    <a:pt x="126" y="135"/>
                  </a:cubicBezTo>
                  <a:cubicBezTo>
                    <a:pt x="126" y="135"/>
                    <a:pt x="126" y="135"/>
                    <a:pt x="126" y="135"/>
                  </a:cubicBezTo>
                  <a:cubicBezTo>
                    <a:pt x="127" y="136"/>
                    <a:pt x="127" y="136"/>
                    <a:pt x="127" y="136"/>
                  </a:cubicBezTo>
                  <a:cubicBezTo>
                    <a:pt x="127" y="136"/>
                    <a:pt x="127" y="136"/>
                    <a:pt x="127" y="136"/>
                  </a:cubicBezTo>
                  <a:cubicBezTo>
                    <a:pt x="127" y="136"/>
                    <a:pt x="127" y="136"/>
                    <a:pt x="127" y="136"/>
                  </a:cubicBezTo>
                  <a:cubicBezTo>
                    <a:pt x="126" y="136"/>
                    <a:pt x="126" y="136"/>
                    <a:pt x="126" y="136"/>
                  </a:cubicBezTo>
                  <a:cubicBezTo>
                    <a:pt x="126" y="137"/>
                    <a:pt x="126" y="137"/>
                    <a:pt x="126" y="137"/>
                  </a:cubicBezTo>
                  <a:cubicBezTo>
                    <a:pt x="125" y="137"/>
                    <a:pt x="125" y="137"/>
                    <a:pt x="125" y="137"/>
                  </a:cubicBezTo>
                  <a:cubicBezTo>
                    <a:pt x="124" y="137"/>
                    <a:pt x="124" y="137"/>
                    <a:pt x="124" y="137"/>
                  </a:cubicBezTo>
                  <a:cubicBezTo>
                    <a:pt x="124" y="137"/>
                    <a:pt x="124" y="137"/>
                    <a:pt x="124" y="137"/>
                  </a:cubicBezTo>
                  <a:cubicBezTo>
                    <a:pt x="125" y="137"/>
                    <a:pt x="125" y="137"/>
                    <a:pt x="125" y="137"/>
                  </a:cubicBezTo>
                  <a:cubicBezTo>
                    <a:pt x="126" y="137"/>
                    <a:pt x="126" y="137"/>
                    <a:pt x="126" y="137"/>
                  </a:cubicBezTo>
                  <a:cubicBezTo>
                    <a:pt x="126" y="137"/>
                    <a:pt x="126" y="137"/>
                    <a:pt x="126" y="137"/>
                  </a:cubicBezTo>
                  <a:cubicBezTo>
                    <a:pt x="127" y="137"/>
                    <a:pt x="127" y="137"/>
                    <a:pt x="127" y="137"/>
                  </a:cubicBezTo>
                  <a:cubicBezTo>
                    <a:pt x="128" y="136"/>
                    <a:pt x="128" y="136"/>
                    <a:pt x="128" y="136"/>
                  </a:cubicBezTo>
                  <a:cubicBezTo>
                    <a:pt x="128" y="137"/>
                    <a:pt x="128" y="137"/>
                    <a:pt x="128" y="137"/>
                  </a:cubicBezTo>
                  <a:cubicBezTo>
                    <a:pt x="128" y="137"/>
                    <a:pt x="128" y="137"/>
                    <a:pt x="128" y="137"/>
                  </a:cubicBezTo>
                  <a:cubicBezTo>
                    <a:pt x="128" y="138"/>
                    <a:pt x="128" y="138"/>
                    <a:pt x="128" y="138"/>
                  </a:cubicBezTo>
                  <a:cubicBezTo>
                    <a:pt x="129" y="137"/>
                    <a:pt x="129" y="137"/>
                    <a:pt x="129" y="137"/>
                  </a:cubicBezTo>
                  <a:cubicBezTo>
                    <a:pt x="130" y="137"/>
                    <a:pt x="130" y="137"/>
                    <a:pt x="130" y="137"/>
                  </a:cubicBezTo>
                  <a:cubicBezTo>
                    <a:pt x="132" y="138"/>
                    <a:pt x="132" y="138"/>
                    <a:pt x="132" y="138"/>
                  </a:cubicBezTo>
                  <a:cubicBezTo>
                    <a:pt x="132" y="138"/>
                    <a:pt x="132" y="138"/>
                    <a:pt x="132" y="138"/>
                  </a:cubicBezTo>
                  <a:cubicBezTo>
                    <a:pt x="133" y="138"/>
                    <a:pt x="133" y="138"/>
                    <a:pt x="133" y="138"/>
                  </a:cubicBezTo>
                  <a:cubicBezTo>
                    <a:pt x="133" y="139"/>
                    <a:pt x="133" y="139"/>
                    <a:pt x="133" y="139"/>
                  </a:cubicBezTo>
                  <a:cubicBezTo>
                    <a:pt x="133" y="139"/>
                    <a:pt x="133" y="139"/>
                    <a:pt x="133" y="139"/>
                  </a:cubicBezTo>
                  <a:cubicBezTo>
                    <a:pt x="133" y="140"/>
                    <a:pt x="133" y="140"/>
                    <a:pt x="133" y="140"/>
                  </a:cubicBezTo>
                  <a:cubicBezTo>
                    <a:pt x="132" y="140"/>
                    <a:pt x="132" y="140"/>
                    <a:pt x="132" y="140"/>
                  </a:cubicBezTo>
                  <a:cubicBezTo>
                    <a:pt x="132" y="141"/>
                    <a:pt x="132" y="141"/>
                    <a:pt x="132" y="141"/>
                  </a:cubicBezTo>
                  <a:cubicBezTo>
                    <a:pt x="132" y="141"/>
                    <a:pt x="132" y="141"/>
                    <a:pt x="132" y="141"/>
                  </a:cubicBezTo>
                  <a:cubicBezTo>
                    <a:pt x="131" y="141"/>
                    <a:pt x="131" y="141"/>
                    <a:pt x="131" y="141"/>
                  </a:cubicBezTo>
                  <a:cubicBezTo>
                    <a:pt x="129" y="142"/>
                    <a:pt x="129" y="142"/>
                    <a:pt x="129" y="142"/>
                  </a:cubicBezTo>
                  <a:cubicBezTo>
                    <a:pt x="128" y="142"/>
                    <a:pt x="128" y="142"/>
                    <a:pt x="128" y="142"/>
                  </a:cubicBezTo>
                  <a:cubicBezTo>
                    <a:pt x="127" y="142"/>
                    <a:pt x="127" y="142"/>
                    <a:pt x="127" y="142"/>
                  </a:cubicBezTo>
                  <a:cubicBezTo>
                    <a:pt x="126" y="142"/>
                    <a:pt x="126" y="142"/>
                    <a:pt x="126" y="142"/>
                  </a:cubicBezTo>
                  <a:cubicBezTo>
                    <a:pt x="126" y="141"/>
                    <a:pt x="126" y="141"/>
                    <a:pt x="126" y="141"/>
                  </a:cubicBezTo>
                  <a:cubicBezTo>
                    <a:pt x="126" y="141"/>
                    <a:pt x="126" y="141"/>
                    <a:pt x="126" y="141"/>
                  </a:cubicBezTo>
                  <a:cubicBezTo>
                    <a:pt x="126" y="140"/>
                    <a:pt x="126" y="140"/>
                    <a:pt x="126" y="140"/>
                  </a:cubicBezTo>
                  <a:cubicBezTo>
                    <a:pt x="125" y="140"/>
                    <a:pt x="125" y="140"/>
                    <a:pt x="125" y="140"/>
                  </a:cubicBezTo>
                  <a:cubicBezTo>
                    <a:pt x="125" y="141"/>
                    <a:pt x="125" y="141"/>
                    <a:pt x="125" y="141"/>
                  </a:cubicBezTo>
                  <a:cubicBezTo>
                    <a:pt x="125" y="141"/>
                    <a:pt x="125" y="141"/>
                    <a:pt x="125" y="141"/>
                  </a:cubicBezTo>
                  <a:cubicBezTo>
                    <a:pt x="125" y="142"/>
                    <a:pt x="125" y="142"/>
                    <a:pt x="125" y="142"/>
                  </a:cubicBezTo>
                  <a:cubicBezTo>
                    <a:pt x="125" y="142"/>
                    <a:pt x="125" y="142"/>
                    <a:pt x="125" y="142"/>
                  </a:cubicBezTo>
                  <a:cubicBezTo>
                    <a:pt x="125" y="142"/>
                    <a:pt x="125" y="142"/>
                    <a:pt x="125" y="142"/>
                  </a:cubicBezTo>
                  <a:cubicBezTo>
                    <a:pt x="124" y="142"/>
                    <a:pt x="124" y="142"/>
                    <a:pt x="124" y="142"/>
                  </a:cubicBezTo>
                  <a:cubicBezTo>
                    <a:pt x="124" y="142"/>
                    <a:pt x="124" y="142"/>
                    <a:pt x="124" y="142"/>
                  </a:cubicBezTo>
                  <a:cubicBezTo>
                    <a:pt x="124" y="142"/>
                    <a:pt x="124" y="142"/>
                    <a:pt x="124" y="142"/>
                  </a:cubicBezTo>
                  <a:cubicBezTo>
                    <a:pt x="124" y="142"/>
                    <a:pt x="124" y="142"/>
                    <a:pt x="124" y="142"/>
                  </a:cubicBezTo>
                  <a:cubicBezTo>
                    <a:pt x="124" y="142"/>
                    <a:pt x="124" y="142"/>
                    <a:pt x="124" y="142"/>
                  </a:cubicBezTo>
                  <a:cubicBezTo>
                    <a:pt x="125" y="143"/>
                    <a:pt x="125" y="143"/>
                    <a:pt x="125" y="143"/>
                  </a:cubicBezTo>
                  <a:cubicBezTo>
                    <a:pt x="125" y="143"/>
                    <a:pt x="125" y="143"/>
                    <a:pt x="125" y="143"/>
                  </a:cubicBezTo>
                  <a:cubicBezTo>
                    <a:pt x="124" y="144"/>
                    <a:pt x="124" y="144"/>
                    <a:pt x="124" y="144"/>
                  </a:cubicBezTo>
                  <a:cubicBezTo>
                    <a:pt x="124" y="144"/>
                    <a:pt x="124" y="144"/>
                    <a:pt x="124" y="144"/>
                  </a:cubicBezTo>
                  <a:cubicBezTo>
                    <a:pt x="124" y="144"/>
                    <a:pt x="124" y="144"/>
                    <a:pt x="124" y="144"/>
                  </a:cubicBezTo>
                  <a:cubicBezTo>
                    <a:pt x="123" y="144"/>
                    <a:pt x="123" y="144"/>
                    <a:pt x="123" y="144"/>
                  </a:cubicBezTo>
                  <a:cubicBezTo>
                    <a:pt x="123" y="145"/>
                    <a:pt x="123" y="145"/>
                    <a:pt x="123" y="145"/>
                  </a:cubicBezTo>
                  <a:cubicBezTo>
                    <a:pt x="123" y="145"/>
                    <a:pt x="123" y="145"/>
                    <a:pt x="123" y="145"/>
                  </a:cubicBezTo>
                  <a:cubicBezTo>
                    <a:pt x="121" y="146"/>
                    <a:pt x="121" y="146"/>
                    <a:pt x="121" y="146"/>
                  </a:cubicBezTo>
                  <a:cubicBezTo>
                    <a:pt x="121" y="145"/>
                    <a:pt x="121" y="145"/>
                    <a:pt x="121" y="145"/>
                  </a:cubicBezTo>
                  <a:cubicBezTo>
                    <a:pt x="120" y="145"/>
                    <a:pt x="120" y="145"/>
                    <a:pt x="120" y="145"/>
                  </a:cubicBezTo>
                  <a:cubicBezTo>
                    <a:pt x="119" y="146"/>
                    <a:pt x="119" y="146"/>
                    <a:pt x="119" y="146"/>
                  </a:cubicBezTo>
                  <a:cubicBezTo>
                    <a:pt x="119" y="147"/>
                    <a:pt x="119" y="147"/>
                    <a:pt x="119" y="147"/>
                  </a:cubicBezTo>
                  <a:cubicBezTo>
                    <a:pt x="119" y="147"/>
                    <a:pt x="119" y="147"/>
                    <a:pt x="119" y="147"/>
                  </a:cubicBezTo>
                  <a:cubicBezTo>
                    <a:pt x="121" y="146"/>
                    <a:pt x="121" y="146"/>
                    <a:pt x="121" y="146"/>
                  </a:cubicBezTo>
                  <a:cubicBezTo>
                    <a:pt x="122" y="146"/>
                    <a:pt x="122" y="146"/>
                    <a:pt x="122" y="146"/>
                  </a:cubicBezTo>
                  <a:cubicBezTo>
                    <a:pt x="122" y="146"/>
                    <a:pt x="122" y="146"/>
                    <a:pt x="122" y="146"/>
                  </a:cubicBezTo>
                  <a:cubicBezTo>
                    <a:pt x="123" y="146"/>
                    <a:pt x="123" y="146"/>
                    <a:pt x="123" y="146"/>
                  </a:cubicBezTo>
                  <a:cubicBezTo>
                    <a:pt x="123" y="146"/>
                    <a:pt x="123" y="146"/>
                    <a:pt x="123" y="146"/>
                  </a:cubicBezTo>
                  <a:cubicBezTo>
                    <a:pt x="124" y="147"/>
                    <a:pt x="124" y="147"/>
                    <a:pt x="124" y="147"/>
                  </a:cubicBezTo>
                  <a:cubicBezTo>
                    <a:pt x="125" y="147"/>
                    <a:pt x="125" y="147"/>
                    <a:pt x="125" y="147"/>
                  </a:cubicBezTo>
                  <a:cubicBezTo>
                    <a:pt x="126" y="146"/>
                    <a:pt x="126" y="146"/>
                    <a:pt x="126" y="146"/>
                  </a:cubicBezTo>
                  <a:cubicBezTo>
                    <a:pt x="127" y="146"/>
                    <a:pt x="127" y="146"/>
                    <a:pt x="127" y="146"/>
                  </a:cubicBezTo>
                  <a:cubicBezTo>
                    <a:pt x="128" y="147"/>
                    <a:pt x="128" y="147"/>
                    <a:pt x="128" y="147"/>
                  </a:cubicBezTo>
                  <a:cubicBezTo>
                    <a:pt x="128" y="146"/>
                    <a:pt x="128" y="146"/>
                    <a:pt x="128" y="146"/>
                  </a:cubicBezTo>
                  <a:cubicBezTo>
                    <a:pt x="129" y="147"/>
                    <a:pt x="129" y="147"/>
                    <a:pt x="129" y="147"/>
                  </a:cubicBezTo>
                  <a:cubicBezTo>
                    <a:pt x="129" y="147"/>
                    <a:pt x="129" y="147"/>
                    <a:pt x="129" y="147"/>
                  </a:cubicBezTo>
                  <a:cubicBezTo>
                    <a:pt x="129" y="147"/>
                    <a:pt x="129" y="147"/>
                    <a:pt x="129" y="147"/>
                  </a:cubicBezTo>
                  <a:cubicBezTo>
                    <a:pt x="130" y="147"/>
                    <a:pt x="130" y="147"/>
                    <a:pt x="130" y="147"/>
                  </a:cubicBezTo>
                  <a:cubicBezTo>
                    <a:pt x="129" y="148"/>
                    <a:pt x="129" y="148"/>
                    <a:pt x="129" y="148"/>
                  </a:cubicBezTo>
                  <a:cubicBezTo>
                    <a:pt x="129" y="148"/>
                    <a:pt x="129" y="148"/>
                    <a:pt x="129" y="148"/>
                  </a:cubicBezTo>
                  <a:cubicBezTo>
                    <a:pt x="128" y="148"/>
                    <a:pt x="128" y="148"/>
                    <a:pt x="128" y="148"/>
                  </a:cubicBezTo>
                  <a:cubicBezTo>
                    <a:pt x="127" y="148"/>
                    <a:pt x="127" y="148"/>
                    <a:pt x="127" y="148"/>
                  </a:cubicBezTo>
                  <a:cubicBezTo>
                    <a:pt x="126" y="148"/>
                    <a:pt x="126" y="148"/>
                    <a:pt x="126" y="148"/>
                  </a:cubicBezTo>
                  <a:cubicBezTo>
                    <a:pt x="125" y="148"/>
                    <a:pt x="125" y="148"/>
                    <a:pt x="125" y="148"/>
                  </a:cubicBezTo>
                  <a:cubicBezTo>
                    <a:pt x="125" y="149"/>
                    <a:pt x="125" y="149"/>
                    <a:pt x="125" y="149"/>
                  </a:cubicBezTo>
                  <a:cubicBezTo>
                    <a:pt x="124" y="148"/>
                    <a:pt x="124" y="148"/>
                    <a:pt x="124" y="148"/>
                  </a:cubicBezTo>
                  <a:cubicBezTo>
                    <a:pt x="124" y="148"/>
                    <a:pt x="124" y="148"/>
                    <a:pt x="124" y="148"/>
                  </a:cubicBezTo>
                  <a:cubicBezTo>
                    <a:pt x="123" y="148"/>
                    <a:pt x="123" y="148"/>
                    <a:pt x="123" y="148"/>
                  </a:cubicBezTo>
                  <a:cubicBezTo>
                    <a:pt x="122" y="149"/>
                    <a:pt x="122" y="149"/>
                    <a:pt x="122" y="149"/>
                  </a:cubicBezTo>
                  <a:cubicBezTo>
                    <a:pt x="123" y="149"/>
                    <a:pt x="123" y="149"/>
                    <a:pt x="123" y="149"/>
                  </a:cubicBezTo>
                  <a:cubicBezTo>
                    <a:pt x="123" y="149"/>
                    <a:pt x="123" y="149"/>
                    <a:pt x="123" y="149"/>
                  </a:cubicBezTo>
                  <a:cubicBezTo>
                    <a:pt x="124" y="149"/>
                    <a:pt x="124" y="149"/>
                    <a:pt x="124" y="149"/>
                  </a:cubicBezTo>
                  <a:cubicBezTo>
                    <a:pt x="125" y="149"/>
                    <a:pt x="125" y="149"/>
                    <a:pt x="125" y="149"/>
                  </a:cubicBezTo>
                  <a:cubicBezTo>
                    <a:pt x="126" y="149"/>
                    <a:pt x="126" y="149"/>
                    <a:pt x="126" y="149"/>
                  </a:cubicBezTo>
                  <a:cubicBezTo>
                    <a:pt x="126" y="150"/>
                    <a:pt x="126" y="150"/>
                    <a:pt x="126" y="150"/>
                  </a:cubicBezTo>
                  <a:cubicBezTo>
                    <a:pt x="126" y="149"/>
                    <a:pt x="126" y="149"/>
                    <a:pt x="126" y="149"/>
                  </a:cubicBezTo>
                  <a:cubicBezTo>
                    <a:pt x="127" y="148"/>
                    <a:pt x="127" y="148"/>
                    <a:pt x="127" y="148"/>
                  </a:cubicBezTo>
                  <a:cubicBezTo>
                    <a:pt x="127" y="148"/>
                    <a:pt x="128" y="148"/>
                    <a:pt x="128" y="148"/>
                  </a:cubicBezTo>
                  <a:cubicBezTo>
                    <a:pt x="128" y="148"/>
                    <a:pt x="129" y="148"/>
                    <a:pt x="129" y="148"/>
                  </a:cubicBezTo>
                  <a:cubicBezTo>
                    <a:pt x="129" y="148"/>
                    <a:pt x="129" y="148"/>
                    <a:pt x="129" y="148"/>
                  </a:cubicBezTo>
                  <a:cubicBezTo>
                    <a:pt x="129" y="149"/>
                    <a:pt x="129" y="149"/>
                    <a:pt x="129" y="149"/>
                  </a:cubicBezTo>
                  <a:cubicBezTo>
                    <a:pt x="130" y="148"/>
                    <a:pt x="130" y="148"/>
                    <a:pt x="130" y="148"/>
                  </a:cubicBezTo>
                  <a:cubicBezTo>
                    <a:pt x="131" y="148"/>
                    <a:pt x="131" y="148"/>
                    <a:pt x="131" y="148"/>
                  </a:cubicBezTo>
                  <a:cubicBezTo>
                    <a:pt x="132" y="148"/>
                    <a:pt x="132" y="148"/>
                    <a:pt x="132" y="148"/>
                  </a:cubicBezTo>
                  <a:cubicBezTo>
                    <a:pt x="133" y="147"/>
                    <a:pt x="133" y="147"/>
                    <a:pt x="133" y="147"/>
                  </a:cubicBezTo>
                  <a:cubicBezTo>
                    <a:pt x="133" y="147"/>
                    <a:pt x="133" y="147"/>
                    <a:pt x="133" y="147"/>
                  </a:cubicBezTo>
                  <a:cubicBezTo>
                    <a:pt x="133" y="147"/>
                    <a:pt x="133" y="147"/>
                    <a:pt x="133" y="147"/>
                  </a:cubicBezTo>
                  <a:cubicBezTo>
                    <a:pt x="133" y="147"/>
                    <a:pt x="133" y="147"/>
                    <a:pt x="133" y="147"/>
                  </a:cubicBezTo>
                  <a:cubicBezTo>
                    <a:pt x="133" y="148"/>
                    <a:pt x="133" y="148"/>
                    <a:pt x="133" y="148"/>
                  </a:cubicBezTo>
                  <a:cubicBezTo>
                    <a:pt x="134" y="147"/>
                    <a:pt x="134" y="147"/>
                    <a:pt x="134" y="147"/>
                  </a:cubicBezTo>
                  <a:cubicBezTo>
                    <a:pt x="134" y="147"/>
                    <a:pt x="134" y="147"/>
                    <a:pt x="134" y="147"/>
                  </a:cubicBezTo>
                  <a:cubicBezTo>
                    <a:pt x="135" y="148"/>
                    <a:pt x="135" y="148"/>
                    <a:pt x="135" y="148"/>
                  </a:cubicBezTo>
                  <a:cubicBezTo>
                    <a:pt x="136" y="148"/>
                    <a:pt x="136" y="148"/>
                    <a:pt x="136" y="148"/>
                  </a:cubicBezTo>
                  <a:cubicBezTo>
                    <a:pt x="137" y="149"/>
                    <a:pt x="137" y="149"/>
                    <a:pt x="137" y="149"/>
                  </a:cubicBezTo>
                  <a:cubicBezTo>
                    <a:pt x="138" y="149"/>
                    <a:pt x="138" y="149"/>
                    <a:pt x="138" y="149"/>
                  </a:cubicBezTo>
                  <a:cubicBezTo>
                    <a:pt x="139" y="149"/>
                    <a:pt x="139" y="149"/>
                    <a:pt x="139" y="149"/>
                  </a:cubicBezTo>
                  <a:cubicBezTo>
                    <a:pt x="140" y="149"/>
                    <a:pt x="140" y="149"/>
                    <a:pt x="140" y="149"/>
                  </a:cubicBezTo>
                  <a:cubicBezTo>
                    <a:pt x="141" y="149"/>
                    <a:pt x="141" y="149"/>
                    <a:pt x="141" y="149"/>
                  </a:cubicBezTo>
                  <a:cubicBezTo>
                    <a:pt x="141" y="149"/>
                    <a:pt x="141" y="149"/>
                    <a:pt x="141" y="149"/>
                  </a:cubicBezTo>
                  <a:cubicBezTo>
                    <a:pt x="142" y="149"/>
                    <a:pt x="142" y="149"/>
                    <a:pt x="142" y="149"/>
                  </a:cubicBezTo>
                  <a:cubicBezTo>
                    <a:pt x="143" y="149"/>
                    <a:pt x="143" y="149"/>
                    <a:pt x="143" y="149"/>
                  </a:cubicBezTo>
                  <a:cubicBezTo>
                    <a:pt x="143" y="149"/>
                    <a:pt x="143" y="149"/>
                    <a:pt x="143" y="149"/>
                  </a:cubicBezTo>
                  <a:cubicBezTo>
                    <a:pt x="143" y="150"/>
                    <a:pt x="143" y="150"/>
                    <a:pt x="143" y="150"/>
                  </a:cubicBezTo>
                  <a:cubicBezTo>
                    <a:pt x="142" y="150"/>
                    <a:pt x="142" y="150"/>
                    <a:pt x="142" y="150"/>
                  </a:cubicBezTo>
                  <a:cubicBezTo>
                    <a:pt x="141" y="151"/>
                    <a:pt x="141" y="151"/>
                    <a:pt x="141" y="151"/>
                  </a:cubicBezTo>
                  <a:cubicBezTo>
                    <a:pt x="141" y="151"/>
                    <a:pt x="141" y="151"/>
                    <a:pt x="141" y="151"/>
                  </a:cubicBezTo>
                  <a:cubicBezTo>
                    <a:pt x="140" y="151"/>
                    <a:pt x="140" y="151"/>
                    <a:pt x="140" y="151"/>
                  </a:cubicBezTo>
                  <a:cubicBezTo>
                    <a:pt x="140" y="151"/>
                    <a:pt x="140" y="151"/>
                    <a:pt x="140" y="151"/>
                  </a:cubicBezTo>
                  <a:cubicBezTo>
                    <a:pt x="141" y="152"/>
                    <a:pt x="141" y="152"/>
                    <a:pt x="141" y="152"/>
                  </a:cubicBezTo>
                  <a:cubicBezTo>
                    <a:pt x="141" y="152"/>
                    <a:pt x="141" y="152"/>
                    <a:pt x="141" y="152"/>
                  </a:cubicBezTo>
                  <a:cubicBezTo>
                    <a:pt x="140" y="152"/>
                    <a:pt x="140" y="152"/>
                    <a:pt x="140" y="152"/>
                  </a:cubicBezTo>
                  <a:cubicBezTo>
                    <a:pt x="140" y="152"/>
                    <a:pt x="140" y="152"/>
                    <a:pt x="140" y="152"/>
                  </a:cubicBezTo>
                  <a:cubicBezTo>
                    <a:pt x="140" y="152"/>
                    <a:pt x="140" y="152"/>
                    <a:pt x="140" y="152"/>
                  </a:cubicBezTo>
                  <a:cubicBezTo>
                    <a:pt x="139" y="152"/>
                    <a:pt x="139" y="152"/>
                    <a:pt x="139" y="152"/>
                  </a:cubicBezTo>
                  <a:cubicBezTo>
                    <a:pt x="139" y="152"/>
                    <a:pt x="139" y="152"/>
                    <a:pt x="139" y="152"/>
                  </a:cubicBezTo>
                  <a:cubicBezTo>
                    <a:pt x="139" y="152"/>
                    <a:pt x="139" y="152"/>
                    <a:pt x="139" y="152"/>
                  </a:cubicBezTo>
                  <a:cubicBezTo>
                    <a:pt x="139" y="152"/>
                    <a:pt x="139" y="152"/>
                    <a:pt x="139" y="152"/>
                  </a:cubicBezTo>
                  <a:cubicBezTo>
                    <a:pt x="138" y="152"/>
                    <a:pt x="138" y="152"/>
                    <a:pt x="138" y="152"/>
                  </a:cubicBezTo>
                  <a:cubicBezTo>
                    <a:pt x="138" y="152"/>
                    <a:pt x="138" y="152"/>
                    <a:pt x="138" y="152"/>
                  </a:cubicBezTo>
                  <a:cubicBezTo>
                    <a:pt x="138" y="153"/>
                    <a:pt x="138" y="153"/>
                    <a:pt x="138" y="153"/>
                  </a:cubicBezTo>
                  <a:cubicBezTo>
                    <a:pt x="138" y="153"/>
                    <a:pt x="138" y="153"/>
                    <a:pt x="138" y="153"/>
                  </a:cubicBezTo>
                  <a:cubicBezTo>
                    <a:pt x="138" y="153"/>
                    <a:pt x="138" y="153"/>
                    <a:pt x="138" y="153"/>
                  </a:cubicBezTo>
                  <a:cubicBezTo>
                    <a:pt x="137" y="154"/>
                    <a:pt x="137" y="154"/>
                    <a:pt x="137" y="154"/>
                  </a:cubicBezTo>
                  <a:cubicBezTo>
                    <a:pt x="137" y="154"/>
                    <a:pt x="137" y="154"/>
                    <a:pt x="137" y="154"/>
                  </a:cubicBezTo>
                  <a:cubicBezTo>
                    <a:pt x="137" y="154"/>
                    <a:pt x="137" y="154"/>
                    <a:pt x="137" y="154"/>
                  </a:cubicBezTo>
                  <a:cubicBezTo>
                    <a:pt x="136" y="153"/>
                    <a:pt x="136" y="153"/>
                    <a:pt x="136" y="153"/>
                  </a:cubicBezTo>
                  <a:cubicBezTo>
                    <a:pt x="136" y="154"/>
                    <a:pt x="136" y="154"/>
                    <a:pt x="136" y="154"/>
                  </a:cubicBezTo>
                  <a:cubicBezTo>
                    <a:pt x="136" y="154"/>
                    <a:pt x="136" y="154"/>
                    <a:pt x="136" y="154"/>
                  </a:cubicBezTo>
                  <a:cubicBezTo>
                    <a:pt x="136" y="154"/>
                    <a:pt x="136" y="154"/>
                    <a:pt x="136" y="154"/>
                  </a:cubicBezTo>
                  <a:cubicBezTo>
                    <a:pt x="136" y="154"/>
                    <a:pt x="136" y="154"/>
                    <a:pt x="136" y="154"/>
                  </a:cubicBezTo>
                  <a:cubicBezTo>
                    <a:pt x="135" y="155"/>
                    <a:pt x="135" y="155"/>
                    <a:pt x="135" y="155"/>
                  </a:cubicBezTo>
                  <a:cubicBezTo>
                    <a:pt x="135" y="155"/>
                    <a:pt x="135" y="155"/>
                    <a:pt x="135" y="155"/>
                  </a:cubicBezTo>
                  <a:cubicBezTo>
                    <a:pt x="134" y="155"/>
                    <a:pt x="134" y="155"/>
                    <a:pt x="134" y="155"/>
                  </a:cubicBezTo>
                  <a:cubicBezTo>
                    <a:pt x="134" y="154"/>
                    <a:pt x="134" y="154"/>
                    <a:pt x="134" y="154"/>
                  </a:cubicBezTo>
                  <a:cubicBezTo>
                    <a:pt x="134" y="154"/>
                    <a:pt x="134" y="154"/>
                    <a:pt x="134" y="154"/>
                  </a:cubicBezTo>
                  <a:cubicBezTo>
                    <a:pt x="134" y="155"/>
                    <a:pt x="134" y="155"/>
                    <a:pt x="134" y="155"/>
                  </a:cubicBezTo>
                  <a:cubicBezTo>
                    <a:pt x="134" y="156"/>
                    <a:pt x="134" y="156"/>
                    <a:pt x="134" y="156"/>
                  </a:cubicBezTo>
                  <a:cubicBezTo>
                    <a:pt x="134" y="156"/>
                    <a:pt x="134" y="156"/>
                    <a:pt x="134" y="156"/>
                  </a:cubicBezTo>
                  <a:cubicBezTo>
                    <a:pt x="133" y="156"/>
                    <a:pt x="133" y="156"/>
                    <a:pt x="133" y="156"/>
                  </a:cubicBezTo>
                  <a:cubicBezTo>
                    <a:pt x="133" y="155"/>
                    <a:pt x="133" y="155"/>
                    <a:pt x="133" y="155"/>
                  </a:cubicBezTo>
                  <a:cubicBezTo>
                    <a:pt x="132" y="156"/>
                    <a:pt x="132" y="156"/>
                    <a:pt x="132" y="156"/>
                  </a:cubicBezTo>
                  <a:cubicBezTo>
                    <a:pt x="132" y="156"/>
                    <a:pt x="132" y="156"/>
                    <a:pt x="132" y="156"/>
                  </a:cubicBezTo>
                  <a:cubicBezTo>
                    <a:pt x="133" y="156"/>
                    <a:pt x="133" y="156"/>
                    <a:pt x="133" y="156"/>
                  </a:cubicBezTo>
                  <a:cubicBezTo>
                    <a:pt x="133" y="157"/>
                    <a:pt x="133" y="157"/>
                    <a:pt x="133" y="157"/>
                  </a:cubicBezTo>
                  <a:cubicBezTo>
                    <a:pt x="132" y="157"/>
                    <a:pt x="132" y="157"/>
                    <a:pt x="132" y="157"/>
                  </a:cubicBezTo>
                  <a:cubicBezTo>
                    <a:pt x="131" y="157"/>
                    <a:pt x="131" y="157"/>
                    <a:pt x="131" y="157"/>
                  </a:cubicBezTo>
                  <a:cubicBezTo>
                    <a:pt x="131" y="157"/>
                    <a:pt x="131" y="157"/>
                    <a:pt x="131" y="157"/>
                  </a:cubicBezTo>
                  <a:cubicBezTo>
                    <a:pt x="131" y="157"/>
                    <a:pt x="131" y="157"/>
                    <a:pt x="131" y="157"/>
                  </a:cubicBezTo>
                  <a:cubicBezTo>
                    <a:pt x="130" y="157"/>
                    <a:pt x="130" y="157"/>
                    <a:pt x="130" y="157"/>
                  </a:cubicBezTo>
                  <a:cubicBezTo>
                    <a:pt x="130" y="157"/>
                    <a:pt x="130" y="157"/>
                    <a:pt x="130" y="157"/>
                  </a:cubicBezTo>
                  <a:cubicBezTo>
                    <a:pt x="131" y="158"/>
                    <a:pt x="131" y="158"/>
                    <a:pt x="131" y="158"/>
                  </a:cubicBezTo>
                  <a:cubicBezTo>
                    <a:pt x="131" y="158"/>
                    <a:pt x="131" y="158"/>
                    <a:pt x="131" y="158"/>
                  </a:cubicBezTo>
                  <a:cubicBezTo>
                    <a:pt x="130" y="158"/>
                    <a:pt x="130" y="158"/>
                    <a:pt x="130" y="158"/>
                  </a:cubicBezTo>
                  <a:cubicBezTo>
                    <a:pt x="129" y="158"/>
                    <a:pt x="129" y="158"/>
                    <a:pt x="129" y="158"/>
                  </a:cubicBezTo>
                  <a:cubicBezTo>
                    <a:pt x="129" y="159"/>
                    <a:pt x="129" y="159"/>
                    <a:pt x="129" y="159"/>
                  </a:cubicBezTo>
                  <a:cubicBezTo>
                    <a:pt x="128" y="159"/>
                    <a:pt x="128" y="159"/>
                    <a:pt x="128" y="159"/>
                  </a:cubicBezTo>
                  <a:cubicBezTo>
                    <a:pt x="128" y="159"/>
                    <a:pt x="128" y="159"/>
                    <a:pt x="128" y="159"/>
                  </a:cubicBezTo>
                  <a:cubicBezTo>
                    <a:pt x="127" y="160"/>
                    <a:pt x="127" y="160"/>
                    <a:pt x="127" y="160"/>
                  </a:cubicBezTo>
                  <a:cubicBezTo>
                    <a:pt x="127" y="160"/>
                    <a:pt x="127" y="160"/>
                    <a:pt x="127" y="160"/>
                  </a:cubicBezTo>
                  <a:cubicBezTo>
                    <a:pt x="127" y="159"/>
                    <a:pt x="127" y="159"/>
                    <a:pt x="127" y="159"/>
                  </a:cubicBezTo>
                  <a:cubicBezTo>
                    <a:pt x="126" y="159"/>
                    <a:pt x="126" y="159"/>
                    <a:pt x="126" y="159"/>
                  </a:cubicBezTo>
                  <a:cubicBezTo>
                    <a:pt x="126" y="160"/>
                    <a:pt x="126" y="160"/>
                    <a:pt x="126" y="160"/>
                  </a:cubicBezTo>
                  <a:cubicBezTo>
                    <a:pt x="125" y="160"/>
                    <a:pt x="125" y="160"/>
                    <a:pt x="125" y="160"/>
                  </a:cubicBezTo>
                  <a:cubicBezTo>
                    <a:pt x="125" y="160"/>
                    <a:pt x="125" y="160"/>
                    <a:pt x="125" y="160"/>
                  </a:cubicBezTo>
                  <a:cubicBezTo>
                    <a:pt x="124" y="160"/>
                    <a:pt x="124" y="160"/>
                    <a:pt x="124" y="160"/>
                  </a:cubicBezTo>
                  <a:cubicBezTo>
                    <a:pt x="124" y="160"/>
                    <a:pt x="124" y="160"/>
                    <a:pt x="124" y="160"/>
                  </a:cubicBezTo>
                  <a:cubicBezTo>
                    <a:pt x="123" y="160"/>
                    <a:pt x="123" y="160"/>
                    <a:pt x="123" y="160"/>
                  </a:cubicBezTo>
                  <a:cubicBezTo>
                    <a:pt x="123" y="160"/>
                    <a:pt x="123" y="160"/>
                    <a:pt x="123" y="160"/>
                  </a:cubicBezTo>
                  <a:cubicBezTo>
                    <a:pt x="123" y="160"/>
                    <a:pt x="123" y="160"/>
                    <a:pt x="123" y="160"/>
                  </a:cubicBezTo>
                  <a:cubicBezTo>
                    <a:pt x="122" y="161"/>
                    <a:pt x="122" y="161"/>
                    <a:pt x="122" y="161"/>
                  </a:cubicBezTo>
                  <a:cubicBezTo>
                    <a:pt x="122" y="161"/>
                    <a:pt x="122" y="161"/>
                    <a:pt x="122" y="161"/>
                  </a:cubicBezTo>
                  <a:cubicBezTo>
                    <a:pt x="122" y="160"/>
                    <a:pt x="122" y="160"/>
                    <a:pt x="122" y="160"/>
                  </a:cubicBezTo>
                  <a:cubicBezTo>
                    <a:pt x="122" y="160"/>
                    <a:pt x="122" y="160"/>
                    <a:pt x="122" y="160"/>
                  </a:cubicBezTo>
                  <a:cubicBezTo>
                    <a:pt x="121" y="161"/>
                    <a:pt x="121" y="161"/>
                    <a:pt x="121" y="161"/>
                  </a:cubicBezTo>
                  <a:cubicBezTo>
                    <a:pt x="121" y="161"/>
                    <a:pt x="121" y="161"/>
                    <a:pt x="121" y="161"/>
                  </a:cubicBezTo>
                  <a:cubicBezTo>
                    <a:pt x="121" y="161"/>
                    <a:pt x="121" y="161"/>
                    <a:pt x="121" y="161"/>
                  </a:cubicBezTo>
                  <a:cubicBezTo>
                    <a:pt x="120" y="160"/>
                    <a:pt x="120" y="160"/>
                    <a:pt x="120" y="160"/>
                  </a:cubicBezTo>
                  <a:cubicBezTo>
                    <a:pt x="120" y="160"/>
                    <a:pt x="120" y="160"/>
                    <a:pt x="120" y="160"/>
                  </a:cubicBezTo>
                  <a:cubicBezTo>
                    <a:pt x="120" y="161"/>
                    <a:pt x="120" y="161"/>
                    <a:pt x="120" y="161"/>
                  </a:cubicBezTo>
                  <a:cubicBezTo>
                    <a:pt x="120" y="161"/>
                    <a:pt x="120" y="161"/>
                    <a:pt x="120" y="161"/>
                  </a:cubicBezTo>
                  <a:cubicBezTo>
                    <a:pt x="119" y="161"/>
                    <a:pt x="119" y="161"/>
                    <a:pt x="119" y="161"/>
                  </a:cubicBezTo>
                  <a:cubicBezTo>
                    <a:pt x="119" y="161"/>
                    <a:pt x="119" y="161"/>
                    <a:pt x="119" y="161"/>
                  </a:cubicBezTo>
                  <a:cubicBezTo>
                    <a:pt x="119" y="161"/>
                    <a:pt x="119" y="161"/>
                    <a:pt x="119" y="161"/>
                  </a:cubicBezTo>
                  <a:cubicBezTo>
                    <a:pt x="119" y="162"/>
                    <a:pt x="119" y="162"/>
                    <a:pt x="119" y="162"/>
                  </a:cubicBezTo>
                  <a:cubicBezTo>
                    <a:pt x="118" y="162"/>
                    <a:pt x="118" y="162"/>
                    <a:pt x="118" y="162"/>
                  </a:cubicBezTo>
                  <a:cubicBezTo>
                    <a:pt x="118" y="161"/>
                    <a:pt x="118" y="161"/>
                    <a:pt x="118" y="161"/>
                  </a:cubicBezTo>
                  <a:cubicBezTo>
                    <a:pt x="118" y="162"/>
                    <a:pt x="118" y="162"/>
                    <a:pt x="118" y="162"/>
                  </a:cubicBezTo>
                  <a:cubicBezTo>
                    <a:pt x="117" y="162"/>
                    <a:pt x="117" y="162"/>
                    <a:pt x="117" y="162"/>
                  </a:cubicBezTo>
                  <a:cubicBezTo>
                    <a:pt x="117" y="162"/>
                    <a:pt x="117" y="162"/>
                    <a:pt x="117" y="162"/>
                  </a:cubicBezTo>
                  <a:cubicBezTo>
                    <a:pt x="117" y="162"/>
                    <a:pt x="117" y="162"/>
                    <a:pt x="117" y="162"/>
                  </a:cubicBezTo>
                  <a:cubicBezTo>
                    <a:pt x="117" y="162"/>
                    <a:pt x="117" y="162"/>
                    <a:pt x="117" y="162"/>
                  </a:cubicBezTo>
                  <a:cubicBezTo>
                    <a:pt x="117" y="162"/>
                    <a:pt x="117" y="162"/>
                    <a:pt x="117" y="162"/>
                  </a:cubicBezTo>
                  <a:cubicBezTo>
                    <a:pt x="116" y="163"/>
                    <a:pt x="116" y="163"/>
                    <a:pt x="116" y="163"/>
                  </a:cubicBezTo>
                  <a:cubicBezTo>
                    <a:pt x="116" y="163"/>
                    <a:pt x="116" y="163"/>
                    <a:pt x="116" y="163"/>
                  </a:cubicBezTo>
                  <a:cubicBezTo>
                    <a:pt x="115" y="163"/>
                    <a:pt x="115" y="163"/>
                    <a:pt x="115" y="163"/>
                  </a:cubicBezTo>
                  <a:cubicBezTo>
                    <a:pt x="115" y="163"/>
                    <a:pt x="115" y="163"/>
                    <a:pt x="115" y="163"/>
                  </a:cubicBezTo>
                  <a:cubicBezTo>
                    <a:pt x="114" y="162"/>
                    <a:pt x="114" y="162"/>
                    <a:pt x="114" y="162"/>
                  </a:cubicBezTo>
                  <a:cubicBezTo>
                    <a:pt x="114" y="161"/>
                    <a:pt x="114" y="161"/>
                    <a:pt x="114" y="161"/>
                  </a:cubicBezTo>
                  <a:cubicBezTo>
                    <a:pt x="113" y="162"/>
                    <a:pt x="113" y="162"/>
                    <a:pt x="113" y="162"/>
                  </a:cubicBezTo>
                  <a:cubicBezTo>
                    <a:pt x="113" y="162"/>
                    <a:pt x="113" y="162"/>
                    <a:pt x="113" y="162"/>
                  </a:cubicBezTo>
                  <a:cubicBezTo>
                    <a:pt x="113" y="162"/>
                    <a:pt x="113" y="162"/>
                    <a:pt x="113" y="162"/>
                  </a:cubicBezTo>
                  <a:cubicBezTo>
                    <a:pt x="113" y="163"/>
                    <a:pt x="113" y="163"/>
                    <a:pt x="113" y="163"/>
                  </a:cubicBezTo>
                  <a:cubicBezTo>
                    <a:pt x="112" y="163"/>
                    <a:pt x="112" y="163"/>
                    <a:pt x="112" y="163"/>
                  </a:cubicBezTo>
                  <a:cubicBezTo>
                    <a:pt x="112" y="163"/>
                    <a:pt x="112" y="163"/>
                    <a:pt x="112" y="163"/>
                  </a:cubicBezTo>
                  <a:cubicBezTo>
                    <a:pt x="112" y="163"/>
                    <a:pt x="112" y="163"/>
                    <a:pt x="112" y="163"/>
                  </a:cubicBezTo>
                  <a:cubicBezTo>
                    <a:pt x="111" y="163"/>
                    <a:pt x="111" y="163"/>
                    <a:pt x="111" y="163"/>
                  </a:cubicBezTo>
                  <a:cubicBezTo>
                    <a:pt x="111" y="163"/>
                    <a:pt x="111" y="163"/>
                    <a:pt x="111" y="163"/>
                  </a:cubicBezTo>
                  <a:cubicBezTo>
                    <a:pt x="110" y="163"/>
                    <a:pt x="110" y="163"/>
                    <a:pt x="110" y="163"/>
                  </a:cubicBezTo>
                  <a:cubicBezTo>
                    <a:pt x="110" y="163"/>
                    <a:pt x="110" y="163"/>
                    <a:pt x="110" y="163"/>
                  </a:cubicBezTo>
                  <a:cubicBezTo>
                    <a:pt x="109" y="163"/>
                    <a:pt x="109" y="163"/>
                    <a:pt x="109" y="163"/>
                  </a:cubicBezTo>
                  <a:cubicBezTo>
                    <a:pt x="109" y="163"/>
                    <a:pt x="109" y="163"/>
                    <a:pt x="109" y="163"/>
                  </a:cubicBezTo>
                  <a:cubicBezTo>
                    <a:pt x="109" y="163"/>
                    <a:pt x="109" y="163"/>
                    <a:pt x="109" y="163"/>
                  </a:cubicBezTo>
                  <a:cubicBezTo>
                    <a:pt x="108" y="163"/>
                    <a:pt x="108" y="163"/>
                    <a:pt x="108" y="163"/>
                  </a:cubicBezTo>
                  <a:cubicBezTo>
                    <a:pt x="108" y="163"/>
                    <a:pt x="108" y="163"/>
                    <a:pt x="108" y="163"/>
                  </a:cubicBezTo>
                  <a:cubicBezTo>
                    <a:pt x="107" y="162"/>
                    <a:pt x="107" y="162"/>
                    <a:pt x="107" y="162"/>
                  </a:cubicBezTo>
                  <a:cubicBezTo>
                    <a:pt x="108" y="162"/>
                    <a:pt x="108" y="162"/>
                    <a:pt x="108" y="162"/>
                  </a:cubicBezTo>
                  <a:cubicBezTo>
                    <a:pt x="107" y="161"/>
                    <a:pt x="107" y="161"/>
                    <a:pt x="107" y="161"/>
                  </a:cubicBezTo>
                  <a:cubicBezTo>
                    <a:pt x="107" y="161"/>
                    <a:pt x="107" y="161"/>
                    <a:pt x="107" y="161"/>
                  </a:cubicBezTo>
                  <a:cubicBezTo>
                    <a:pt x="106" y="161"/>
                    <a:pt x="106" y="161"/>
                    <a:pt x="106" y="161"/>
                  </a:cubicBezTo>
                  <a:cubicBezTo>
                    <a:pt x="106" y="160"/>
                    <a:pt x="106" y="160"/>
                    <a:pt x="106" y="160"/>
                  </a:cubicBezTo>
                  <a:cubicBezTo>
                    <a:pt x="106" y="159"/>
                    <a:pt x="106" y="159"/>
                    <a:pt x="106" y="159"/>
                  </a:cubicBezTo>
                  <a:cubicBezTo>
                    <a:pt x="106" y="159"/>
                    <a:pt x="106" y="159"/>
                    <a:pt x="106" y="159"/>
                  </a:cubicBezTo>
                  <a:cubicBezTo>
                    <a:pt x="105" y="158"/>
                    <a:pt x="105" y="158"/>
                    <a:pt x="105" y="158"/>
                  </a:cubicBezTo>
                  <a:cubicBezTo>
                    <a:pt x="105" y="159"/>
                    <a:pt x="105" y="159"/>
                    <a:pt x="105" y="159"/>
                  </a:cubicBezTo>
                  <a:cubicBezTo>
                    <a:pt x="105" y="159"/>
                    <a:pt x="105" y="159"/>
                    <a:pt x="105" y="159"/>
                  </a:cubicBezTo>
                  <a:cubicBezTo>
                    <a:pt x="105" y="159"/>
                    <a:pt x="105" y="159"/>
                    <a:pt x="105" y="159"/>
                  </a:cubicBezTo>
                  <a:cubicBezTo>
                    <a:pt x="106" y="160"/>
                    <a:pt x="106" y="160"/>
                    <a:pt x="106" y="160"/>
                  </a:cubicBezTo>
                  <a:cubicBezTo>
                    <a:pt x="106" y="160"/>
                    <a:pt x="106" y="160"/>
                    <a:pt x="106" y="160"/>
                  </a:cubicBezTo>
                  <a:cubicBezTo>
                    <a:pt x="106" y="161"/>
                    <a:pt x="106" y="161"/>
                    <a:pt x="106" y="161"/>
                  </a:cubicBezTo>
                  <a:cubicBezTo>
                    <a:pt x="106" y="162"/>
                    <a:pt x="106" y="162"/>
                    <a:pt x="106" y="162"/>
                  </a:cubicBezTo>
                  <a:cubicBezTo>
                    <a:pt x="106" y="162"/>
                    <a:pt x="106" y="162"/>
                    <a:pt x="106" y="162"/>
                  </a:cubicBezTo>
                  <a:cubicBezTo>
                    <a:pt x="106" y="162"/>
                    <a:pt x="106" y="162"/>
                    <a:pt x="106" y="162"/>
                  </a:cubicBezTo>
                  <a:cubicBezTo>
                    <a:pt x="107" y="162"/>
                    <a:pt x="107" y="162"/>
                    <a:pt x="107" y="162"/>
                  </a:cubicBezTo>
                  <a:cubicBezTo>
                    <a:pt x="107" y="163"/>
                    <a:pt x="107" y="163"/>
                    <a:pt x="107" y="163"/>
                  </a:cubicBezTo>
                  <a:cubicBezTo>
                    <a:pt x="107" y="164"/>
                    <a:pt x="107" y="164"/>
                    <a:pt x="107" y="164"/>
                  </a:cubicBezTo>
                  <a:cubicBezTo>
                    <a:pt x="106" y="165"/>
                    <a:pt x="106" y="165"/>
                    <a:pt x="106" y="165"/>
                  </a:cubicBezTo>
                  <a:cubicBezTo>
                    <a:pt x="106" y="165"/>
                    <a:pt x="106" y="165"/>
                    <a:pt x="106" y="165"/>
                  </a:cubicBezTo>
                  <a:cubicBezTo>
                    <a:pt x="105" y="165"/>
                    <a:pt x="105" y="165"/>
                    <a:pt x="105" y="165"/>
                  </a:cubicBezTo>
                  <a:cubicBezTo>
                    <a:pt x="105" y="165"/>
                    <a:pt x="105" y="165"/>
                    <a:pt x="105" y="165"/>
                  </a:cubicBezTo>
                  <a:cubicBezTo>
                    <a:pt x="104" y="165"/>
                    <a:pt x="104" y="165"/>
                    <a:pt x="104" y="165"/>
                  </a:cubicBezTo>
                  <a:cubicBezTo>
                    <a:pt x="104" y="166"/>
                    <a:pt x="104" y="166"/>
                    <a:pt x="104" y="166"/>
                  </a:cubicBezTo>
                  <a:cubicBezTo>
                    <a:pt x="103" y="166"/>
                    <a:pt x="103" y="166"/>
                    <a:pt x="103" y="166"/>
                  </a:cubicBezTo>
                  <a:cubicBezTo>
                    <a:pt x="103" y="166"/>
                    <a:pt x="103" y="166"/>
                    <a:pt x="103" y="166"/>
                  </a:cubicBezTo>
                  <a:cubicBezTo>
                    <a:pt x="103" y="166"/>
                    <a:pt x="103" y="166"/>
                    <a:pt x="103" y="166"/>
                  </a:cubicBezTo>
                  <a:cubicBezTo>
                    <a:pt x="103" y="166"/>
                    <a:pt x="103" y="166"/>
                    <a:pt x="103" y="166"/>
                  </a:cubicBezTo>
                  <a:cubicBezTo>
                    <a:pt x="103" y="167"/>
                    <a:pt x="103" y="167"/>
                    <a:pt x="103" y="167"/>
                  </a:cubicBezTo>
                  <a:cubicBezTo>
                    <a:pt x="102" y="167"/>
                    <a:pt x="102" y="167"/>
                    <a:pt x="102" y="167"/>
                  </a:cubicBezTo>
                  <a:cubicBezTo>
                    <a:pt x="102" y="167"/>
                    <a:pt x="102" y="167"/>
                    <a:pt x="102" y="167"/>
                  </a:cubicBezTo>
                  <a:cubicBezTo>
                    <a:pt x="101" y="168"/>
                    <a:pt x="101" y="168"/>
                    <a:pt x="101" y="168"/>
                  </a:cubicBezTo>
                  <a:cubicBezTo>
                    <a:pt x="101" y="168"/>
                    <a:pt x="101" y="168"/>
                    <a:pt x="101" y="168"/>
                  </a:cubicBezTo>
                  <a:cubicBezTo>
                    <a:pt x="101" y="168"/>
                    <a:pt x="101" y="168"/>
                    <a:pt x="101" y="168"/>
                  </a:cubicBezTo>
                  <a:cubicBezTo>
                    <a:pt x="101" y="168"/>
                    <a:pt x="101" y="168"/>
                    <a:pt x="101" y="168"/>
                  </a:cubicBezTo>
                  <a:cubicBezTo>
                    <a:pt x="101" y="168"/>
                    <a:pt x="101" y="168"/>
                    <a:pt x="101" y="168"/>
                  </a:cubicBezTo>
                  <a:cubicBezTo>
                    <a:pt x="101" y="168"/>
                    <a:pt x="101" y="168"/>
                    <a:pt x="101" y="168"/>
                  </a:cubicBezTo>
                  <a:cubicBezTo>
                    <a:pt x="101" y="169"/>
                    <a:pt x="101" y="169"/>
                    <a:pt x="101" y="169"/>
                  </a:cubicBezTo>
                  <a:cubicBezTo>
                    <a:pt x="101" y="169"/>
                    <a:pt x="101" y="169"/>
                    <a:pt x="101" y="169"/>
                  </a:cubicBezTo>
                  <a:cubicBezTo>
                    <a:pt x="100" y="169"/>
                    <a:pt x="100" y="169"/>
                    <a:pt x="100" y="169"/>
                  </a:cubicBezTo>
                  <a:cubicBezTo>
                    <a:pt x="100" y="169"/>
                    <a:pt x="100" y="169"/>
                    <a:pt x="100" y="169"/>
                  </a:cubicBezTo>
                  <a:cubicBezTo>
                    <a:pt x="100" y="169"/>
                    <a:pt x="100" y="169"/>
                    <a:pt x="100" y="169"/>
                  </a:cubicBezTo>
                  <a:cubicBezTo>
                    <a:pt x="100" y="169"/>
                    <a:pt x="100" y="169"/>
                    <a:pt x="100" y="169"/>
                  </a:cubicBezTo>
                  <a:cubicBezTo>
                    <a:pt x="100" y="169"/>
                    <a:pt x="100" y="169"/>
                    <a:pt x="100" y="169"/>
                  </a:cubicBezTo>
                  <a:cubicBezTo>
                    <a:pt x="100" y="170"/>
                    <a:pt x="100" y="170"/>
                    <a:pt x="100" y="170"/>
                  </a:cubicBezTo>
                  <a:cubicBezTo>
                    <a:pt x="100" y="170"/>
                    <a:pt x="100" y="170"/>
                    <a:pt x="100" y="170"/>
                  </a:cubicBezTo>
                  <a:cubicBezTo>
                    <a:pt x="99" y="170"/>
                    <a:pt x="99" y="170"/>
                    <a:pt x="99" y="170"/>
                  </a:cubicBezTo>
                  <a:cubicBezTo>
                    <a:pt x="98" y="171"/>
                    <a:pt x="98" y="171"/>
                    <a:pt x="98" y="171"/>
                  </a:cubicBezTo>
                  <a:cubicBezTo>
                    <a:pt x="98" y="172"/>
                    <a:pt x="98" y="172"/>
                    <a:pt x="98" y="172"/>
                  </a:cubicBezTo>
                  <a:cubicBezTo>
                    <a:pt x="98" y="172"/>
                    <a:pt x="98" y="172"/>
                    <a:pt x="98" y="172"/>
                  </a:cubicBezTo>
                  <a:cubicBezTo>
                    <a:pt x="98" y="173"/>
                    <a:pt x="98" y="173"/>
                    <a:pt x="98" y="173"/>
                  </a:cubicBezTo>
                  <a:cubicBezTo>
                    <a:pt x="97" y="174"/>
                    <a:pt x="97" y="174"/>
                    <a:pt x="97" y="174"/>
                  </a:cubicBezTo>
                  <a:cubicBezTo>
                    <a:pt x="97" y="174"/>
                    <a:pt x="97" y="174"/>
                    <a:pt x="97" y="174"/>
                  </a:cubicBezTo>
                  <a:cubicBezTo>
                    <a:pt x="96" y="174"/>
                    <a:pt x="96" y="174"/>
                    <a:pt x="96" y="174"/>
                  </a:cubicBezTo>
                  <a:cubicBezTo>
                    <a:pt x="96" y="173"/>
                    <a:pt x="96" y="173"/>
                    <a:pt x="96" y="173"/>
                  </a:cubicBezTo>
                  <a:cubicBezTo>
                    <a:pt x="96" y="173"/>
                    <a:pt x="96" y="173"/>
                    <a:pt x="96" y="173"/>
                  </a:cubicBezTo>
                  <a:cubicBezTo>
                    <a:pt x="96" y="173"/>
                    <a:pt x="96" y="173"/>
                    <a:pt x="96" y="173"/>
                  </a:cubicBezTo>
                  <a:cubicBezTo>
                    <a:pt x="96" y="173"/>
                    <a:pt x="96" y="173"/>
                    <a:pt x="96" y="173"/>
                  </a:cubicBezTo>
                  <a:cubicBezTo>
                    <a:pt x="96" y="174"/>
                    <a:pt x="96" y="174"/>
                    <a:pt x="96" y="174"/>
                  </a:cubicBezTo>
                  <a:cubicBezTo>
                    <a:pt x="96" y="174"/>
                    <a:pt x="96" y="174"/>
                    <a:pt x="96" y="174"/>
                  </a:cubicBezTo>
                  <a:cubicBezTo>
                    <a:pt x="95" y="174"/>
                    <a:pt x="95" y="174"/>
                    <a:pt x="95" y="174"/>
                  </a:cubicBezTo>
                  <a:cubicBezTo>
                    <a:pt x="94" y="175"/>
                    <a:pt x="94" y="175"/>
                    <a:pt x="94" y="175"/>
                  </a:cubicBezTo>
                  <a:cubicBezTo>
                    <a:pt x="94" y="176"/>
                    <a:pt x="94" y="176"/>
                    <a:pt x="94" y="176"/>
                  </a:cubicBezTo>
                  <a:cubicBezTo>
                    <a:pt x="94" y="175"/>
                    <a:pt x="94" y="175"/>
                    <a:pt x="94" y="175"/>
                  </a:cubicBezTo>
                  <a:cubicBezTo>
                    <a:pt x="94" y="175"/>
                    <a:pt x="94" y="175"/>
                    <a:pt x="94" y="175"/>
                  </a:cubicBezTo>
                  <a:cubicBezTo>
                    <a:pt x="93" y="175"/>
                    <a:pt x="93" y="175"/>
                    <a:pt x="93" y="175"/>
                  </a:cubicBezTo>
                  <a:cubicBezTo>
                    <a:pt x="93" y="175"/>
                    <a:pt x="93" y="175"/>
                    <a:pt x="93" y="175"/>
                  </a:cubicBezTo>
                  <a:cubicBezTo>
                    <a:pt x="93" y="175"/>
                    <a:pt x="93" y="175"/>
                    <a:pt x="93" y="175"/>
                  </a:cubicBezTo>
                  <a:cubicBezTo>
                    <a:pt x="93" y="175"/>
                    <a:pt x="93" y="175"/>
                    <a:pt x="93" y="175"/>
                  </a:cubicBezTo>
                  <a:cubicBezTo>
                    <a:pt x="92" y="175"/>
                    <a:pt x="92" y="175"/>
                    <a:pt x="92" y="175"/>
                  </a:cubicBezTo>
                  <a:cubicBezTo>
                    <a:pt x="92" y="174"/>
                    <a:pt x="92" y="174"/>
                    <a:pt x="92" y="174"/>
                  </a:cubicBezTo>
                  <a:cubicBezTo>
                    <a:pt x="91" y="174"/>
                    <a:pt x="91" y="174"/>
                    <a:pt x="91" y="174"/>
                  </a:cubicBezTo>
                  <a:cubicBezTo>
                    <a:pt x="91" y="175"/>
                    <a:pt x="91" y="175"/>
                    <a:pt x="91" y="175"/>
                  </a:cubicBezTo>
                  <a:cubicBezTo>
                    <a:pt x="91" y="175"/>
                    <a:pt x="91" y="175"/>
                    <a:pt x="91" y="175"/>
                  </a:cubicBezTo>
                  <a:cubicBezTo>
                    <a:pt x="92" y="175"/>
                    <a:pt x="92" y="175"/>
                    <a:pt x="92" y="175"/>
                  </a:cubicBezTo>
                  <a:cubicBezTo>
                    <a:pt x="92" y="176"/>
                    <a:pt x="92" y="176"/>
                    <a:pt x="92" y="176"/>
                  </a:cubicBezTo>
                  <a:cubicBezTo>
                    <a:pt x="92" y="176"/>
                    <a:pt x="92" y="176"/>
                    <a:pt x="92" y="176"/>
                  </a:cubicBezTo>
                  <a:cubicBezTo>
                    <a:pt x="92" y="177"/>
                    <a:pt x="92" y="177"/>
                    <a:pt x="92" y="177"/>
                  </a:cubicBezTo>
                  <a:cubicBezTo>
                    <a:pt x="91" y="177"/>
                    <a:pt x="91" y="177"/>
                    <a:pt x="91" y="177"/>
                  </a:cubicBezTo>
                  <a:cubicBezTo>
                    <a:pt x="90" y="177"/>
                    <a:pt x="90" y="177"/>
                    <a:pt x="90" y="177"/>
                  </a:cubicBezTo>
                  <a:cubicBezTo>
                    <a:pt x="89" y="178"/>
                    <a:pt x="89" y="178"/>
                    <a:pt x="89" y="178"/>
                  </a:cubicBezTo>
                  <a:cubicBezTo>
                    <a:pt x="89" y="178"/>
                    <a:pt x="89" y="178"/>
                    <a:pt x="89" y="178"/>
                  </a:cubicBezTo>
                  <a:cubicBezTo>
                    <a:pt x="88" y="178"/>
                    <a:pt x="88" y="178"/>
                    <a:pt x="88" y="178"/>
                  </a:cubicBezTo>
                  <a:cubicBezTo>
                    <a:pt x="88" y="177"/>
                    <a:pt x="88" y="177"/>
                    <a:pt x="88" y="177"/>
                  </a:cubicBezTo>
                  <a:cubicBezTo>
                    <a:pt x="89" y="177"/>
                    <a:pt x="89" y="177"/>
                    <a:pt x="89" y="177"/>
                  </a:cubicBezTo>
                  <a:cubicBezTo>
                    <a:pt x="88" y="177"/>
                    <a:pt x="88" y="177"/>
                    <a:pt x="88" y="177"/>
                  </a:cubicBezTo>
                  <a:cubicBezTo>
                    <a:pt x="88" y="177"/>
                    <a:pt x="88" y="177"/>
                    <a:pt x="88" y="177"/>
                  </a:cubicBezTo>
                  <a:cubicBezTo>
                    <a:pt x="88" y="177"/>
                    <a:pt x="88" y="177"/>
                    <a:pt x="88" y="177"/>
                  </a:cubicBezTo>
                  <a:cubicBezTo>
                    <a:pt x="88" y="177"/>
                    <a:pt x="88" y="177"/>
                    <a:pt x="88" y="177"/>
                  </a:cubicBezTo>
                  <a:cubicBezTo>
                    <a:pt x="88" y="178"/>
                    <a:pt x="88" y="178"/>
                    <a:pt x="88" y="178"/>
                  </a:cubicBezTo>
                  <a:cubicBezTo>
                    <a:pt x="87" y="178"/>
                    <a:pt x="87" y="178"/>
                    <a:pt x="87" y="178"/>
                  </a:cubicBezTo>
                  <a:cubicBezTo>
                    <a:pt x="87" y="178"/>
                    <a:pt x="87" y="178"/>
                    <a:pt x="87" y="178"/>
                  </a:cubicBezTo>
                  <a:cubicBezTo>
                    <a:pt x="86" y="178"/>
                    <a:pt x="86" y="178"/>
                    <a:pt x="86" y="178"/>
                  </a:cubicBezTo>
                  <a:cubicBezTo>
                    <a:pt x="86" y="177"/>
                    <a:pt x="86" y="177"/>
                    <a:pt x="86" y="177"/>
                  </a:cubicBezTo>
                  <a:cubicBezTo>
                    <a:pt x="86" y="177"/>
                    <a:pt x="86" y="177"/>
                    <a:pt x="86" y="177"/>
                  </a:cubicBezTo>
                  <a:cubicBezTo>
                    <a:pt x="86" y="176"/>
                    <a:pt x="86" y="176"/>
                    <a:pt x="86" y="176"/>
                  </a:cubicBezTo>
                  <a:cubicBezTo>
                    <a:pt x="86" y="176"/>
                    <a:pt x="86" y="176"/>
                    <a:pt x="86" y="176"/>
                  </a:cubicBezTo>
                  <a:cubicBezTo>
                    <a:pt x="85" y="176"/>
                    <a:pt x="85" y="176"/>
                    <a:pt x="85" y="176"/>
                  </a:cubicBezTo>
                  <a:cubicBezTo>
                    <a:pt x="85" y="177"/>
                    <a:pt x="85" y="177"/>
                    <a:pt x="85" y="177"/>
                  </a:cubicBezTo>
                  <a:cubicBezTo>
                    <a:pt x="85" y="177"/>
                    <a:pt x="85" y="177"/>
                    <a:pt x="85" y="177"/>
                  </a:cubicBezTo>
                  <a:cubicBezTo>
                    <a:pt x="85" y="178"/>
                    <a:pt x="85" y="178"/>
                    <a:pt x="85" y="178"/>
                  </a:cubicBezTo>
                  <a:cubicBezTo>
                    <a:pt x="85" y="178"/>
                    <a:pt x="85" y="178"/>
                    <a:pt x="85" y="178"/>
                  </a:cubicBezTo>
                  <a:cubicBezTo>
                    <a:pt x="85" y="178"/>
                    <a:pt x="85" y="178"/>
                    <a:pt x="85" y="178"/>
                  </a:cubicBezTo>
                  <a:cubicBezTo>
                    <a:pt x="84" y="177"/>
                    <a:pt x="84" y="177"/>
                    <a:pt x="84" y="177"/>
                  </a:cubicBezTo>
                  <a:cubicBezTo>
                    <a:pt x="84" y="176"/>
                    <a:pt x="84" y="176"/>
                    <a:pt x="84" y="176"/>
                  </a:cubicBezTo>
                  <a:cubicBezTo>
                    <a:pt x="84" y="176"/>
                    <a:pt x="84" y="176"/>
                    <a:pt x="84" y="176"/>
                  </a:cubicBezTo>
                  <a:cubicBezTo>
                    <a:pt x="85" y="175"/>
                    <a:pt x="85" y="175"/>
                    <a:pt x="85" y="175"/>
                  </a:cubicBezTo>
                  <a:cubicBezTo>
                    <a:pt x="85" y="175"/>
                    <a:pt x="85" y="175"/>
                    <a:pt x="85" y="175"/>
                  </a:cubicBezTo>
                  <a:cubicBezTo>
                    <a:pt x="85" y="175"/>
                    <a:pt x="85" y="175"/>
                    <a:pt x="85" y="175"/>
                  </a:cubicBezTo>
                  <a:cubicBezTo>
                    <a:pt x="84" y="174"/>
                    <a:pt x="84" y="174"/>
                    <a:pt x="84" y="174"/>
                  </a:cubicBezTo>
                  <a:cubicBezTo>
                    <a:pt x="83" y="174"/>
                    <a:pt x="83" y="174"/>
                    <a:pt x="83" y="174"/>
                  </a:cubicBezTo>
                  <a:cubicBezTo>
                    <a:pt x="83" y="174"/>
                    <a:pt x="83" y="174"/>
                    <a:pt x="83" y="174"/>
                  </a:cubicBezTo>
                  <a:cubicBezTo>
                    <a:pt x="83" y="174"/>
                    <a:pt x="83" y="174"/>
                    <a:pt x="83" y="174"/>
                  </a:cubicBezTo>
                  <a:cubicBezTo>
                    <a:pt x="83" y="174"/>
                    <a:pt x="83" y="174"/>
                    <a:pt x="83" y="174"/>
                  </a:cubicBezTo>
                  <a:cubicBezTo>
                    <a:pt x="83" y="174"/>
                    <a:pt x="83" y="174"/>
                    <a:pt x="83" y="174"/>
                  </a:cubicBezTo>
                  <a:cubicBezTo>
                    <a:pt x="83" y="175"/>
                    <a:pt x="83" y="175"/>
                    <a:pt x="83" y="175"/>
                  </a:cubicBezTo>
                  <a:cubicBezTo>
                    <a:pt x="83" y="175"/>
                    <a:pt x="83" y="175"/>
                    <a:pt x="83" y="175"/>
                  </a:cubicBezTo>
                  <a:cubicBezTo>
                    <a:pt x="83" y="175"/>
                    <a:pt x="83" y="175"/>
                    <a:pt x="83" y="175"/>
                  </a:cubicBezTo>
                  <a:cubicBezTo>
                    <a:pt x="83" y="176"/>
                    <a:pt x="83" y="176"/>
                    <a:pt x="83" y="176"/>
                  </a:cubicBezTo>
                  <a:cubicBezTo>
                    <a:pt x="83" y="177"/>
                    <a:pt x="83" y="177"/>
                    <a:pt x="83" y="177"/>
                  </a:cubicBezTo>
                  <a:cubicBezTo>
                    <a:pt x="82" y="177"/>
                    <a:pt x="82" y="177"/>
                    <a:pt x="82" y="177"/>
                  </a:cubicBezTo>
                  <a:cubicBezTo>
                    <a:pt x="82" y="177"/>
                    <a:pt x="82" y="177"/>
                    <a:pt x="82" y="177"/>
                  </a:cubicBezTo>
                  <a:cubicBezTo>
                    <a:pt x="81" y="176"/>
                    <a:pt x="81" y="176"/>
                    <a:pt x="81" y="176"/>
                  </a:cubicBezTo>
                  <a:cubicBezTo>
                    <a:pt x="81" y="176"/>
                    <a:pt x="81" y="176"/>
                    <a:pt x="81" y="176"/>
                  </a:cubicBezTo>
                  <a:cubicBezTo>
                    <a:pt x="81" y="177"/>
                    <a:pt x="81" y="177"/>
                    <a:pt x="81" y="177"/>
                  </a:cubicBezTo>
                  <a:cubicBezTo>
                    <a:pt x="81" y="177"/>
                    <a:pt x="81" y="177"/>
                    <a:pt x="81" y="177"/>
                  </a:cubicBezTo>
                  <a:cubicBezTo>
                    <a:pt x="81" y="178"/>
                    <a:pt x="81" y="178"/>
                    <a:pt x="81" y="178"/>
                  </a:cubicBezTo>
                  <a:cubicBezTo>
                    <a:pt x="82" y="179"/>
                    <a:pt x="82" y="179"/>
                    <a:pt x="82" y="179"/>
                  </a:cubicBezTo>
                  <a:cubicBezTo>
                    <a:pt x="82" y="179"/>
                    <a:pt x="82" y="179"/>
                    <a:pt x="82" y="179"/>
                  </a:cubicBezTo>
                  <a:cubicBezTo>
                    <a:pt x="81" y="179"/>
                    <a:pt x="81" y="179"/>
                    <a:pt x="81" y="179"/>
                  </a:cubicBezTo>
                  <a:cubicBezTo>
                    <a:pt x="81" y="179"/>
                    <a:pt x="81" y="179"/>
                    <a:pt x="81" y="179"/>
                  </a:cubicBezTo>
                  <a:cubicBezTo>
                    <a:pt x="81" y="180"/>
                    <a:pt x="81" y="180"/>
                    <a:pt x="81" y="180"/>
                  </a:cubicBezTo>
                  <a:cubicBezTo>
                    <a:pt x="80" y="180"/>
                    <a:pt x="80" y="180"/>
                    <a:pt x="80" y="180"/>
                  </a:cubicBezTo>
                  <a:cubicBezTo>
                    <a:pt x="80" y="179"/>
                    <a:pt x="80" y="179"/>
                    <a:pt x="80" y="179"/>
                  </a:cubicBezTo>
                  <a:cubicBezTo>
                    <a:pt x="79" y="180"/>
                    <a:pt x="79" y="180"/>
                    <a:pt x="79" y="180"/>
                  </a:cubicBezTo>
                  <a:cubicBezTo>
                    <a:pt x="79" y="180"/>
                    <a:pt x="79" y="180"/>
                    <a:pt x="79" y="180"/>
                  </a:cubicBezTo>
                  <a:cubicBezTo>
                    <a:pt x="78" y="180"/>
                    <a:pt x="78" y="180"/>
                    <a:pt x="78" y="180"/>
                  </a:cubicBezTo>
                  <a:cubicBezTo>
                    <a:pt x="78" y="180"/>
                    <a:pt x="78" y="180"/>
                    <a:pt x="78" y="180"/>
                  </a:cubicBezTo>
                  <a:cubicBezTo>
                    <a:pt x="78" y="179"/>
                    <a:pt x="78" y="179"/>
                    <a:pt x="78" y="179"/>
                  </a:cubicBezTo>
                  <a:cubicBezTo>
                    <a:pt x="77" y="179"/>
                    <a:pt x="77" y="179"/>
                    <a:pt x="77" y="179"/>
                  </a:cubicBezTo>
                  <a:cubicBezTo>
                    <a:pt x="77" y="179"/>
                    <a:pt x="77" y="179"/>
                    <a:pt x="77" y="179"/>
                  </a:cubicBezTo>
                  <a:cubicBezTo>
                    <a:pt x="77" y="179"/>
                    <a:pt x="77" y="179"/>
                    <a:pt x="77" y="179"/>
                  </a:cubicBezTo>
                  <a:cubicBezTo>
                    <a:pt x="77" y="180"/>
                    <a:pt x="77" y="180"/>
                    <a:pt x="77" y="180"/>
                  </a:cubicBezTo>
                  <a:cubicBezTo>
                    <a:pt x="77" y="180"/>
                    <a:pt x="77" y="180"/>
                    <a:pt x="77" y="180"/>
                  </a:cubicBezTo>
                  <a:cubicBezTo>
                    <a:pt x="76" y="180"/>
                    <a:pt x="76" y="180"/>
                    <a:pt x="76" y="180"/>
                  </a:cubicBezTo>
                  <a:cubicBezTo>
                    <a:pt x="76" y="179"/>
                    <a:pt x="76" y="179"/>
                    <a:pt x="76" y="179"/>
                  </a:cubicBezTo>
                  <a:cubicBezTo>
                    <a:pt x="76" y="179"/>
                    <a:pt x="76" y="179"/>
                    <a:pt x="76" y="179"/>
                  </a:cubicBezTo>
                  <a:cubicBezTo>
                    <a:pt x="75" y="179"/>
                    <a:pt x="75" y="179"/>
                    <a:pt x="75" y="179"/>
                  </a:cubicBezTo>
                  <a:cubicBezTo>
                    <a:pt x="75" y="179"/>
                    <a:pt x="75" y="179"/>
                    <a:pt x="75" y="179"/>
                  </a:cubicBezTo>
                  <a:cubicBezTo>
                    <a:pt x="75" y="179"/>
                    <a:pt x="75" y="179"/>
                    <a:pt x="75" y="179"/>
                  </a:cubicBezTo>
                  <a:cubicBezTo>
                    <a:pt x="74" y="180"/>
                    <a:pt x="74" y="180"/>
                    <a:pt x="74" y="180"/>
                  </a:cubicBezTo>
                  <a:cubicBezTo>
                    <a:pt x="74" y="180"/>
                    <a:pt x="74" y="180"/>
                    <a:pt x="74" y="180"/>
                  </a:cubicBezTo>
                  <a:cubicBezTo>
                    <a:pt x="75" y="180"/>
                    <a:pt x="75" y="180"/>
                    <a:pt x="75" y="180"/>
                  </a:cubicBezTo>
                  <a:cubicBezTo>
                    <a:pt x="75" y="181"/>
                    <a:pt x="75" y="181"/>
                    <a:pt x="75" y="181"/>
                  </a:cubicBezTo>
                  <a:cubicBezTo>
                    <a:pt x="74" y="182"/>
                    <a:pt x="74" y="182"/>
                    <a:pt x="74" y="182"/>
                  </a:cubicBezTo>
                  <a:cubicBezTo>
                    <a:pt x="73" y="183"/>
                    <a:pt x="73" y="183"/>
                    <a:pt x="73" y="183"/>
                  </a:cubicBezTo>
                  <a:cubicBezTo>
                    <a:pt x="73" y="183"/>
                    <a:pt x="73" y="183"/>
                    <a:pt x="73" y="183"/>
                  </a:cubicBezTo>
                  <a:cubicBezTo>
                    <a:pt x="72" y="183"/>
                    <a:pt x="72" y="183"/>
                    <a:pt x="72" y="183"/>
                  </a:cubicBezTo>
                  <a:cubicBezTo>
                    <a:pt x="72" y="182"/>
                    <a:pt x="72" y="182"/>
                    <a:pt x="72" y="182"/>
                  </a:cubicBezTo>
                  <a:cubicBezTo>
                    <a:pt x="72" y="182"/>
                    <a:pt x="72" y="182"/>
                    <a:pt x="72" y="182"/>
                  </a:cubicBezTo>
                  <a:cubicBezTo>
                    <a:pt x="71" y="182"/>
                    <a:pt x="71" y="182"/>
                    <a:pt x="71" y="182"/>
                  </a:cubicBezTo>
                  <a:cubicBezTo>
                    <a:pt x="71" y="182"/>
                    <a:pt x="71" y="182"/>
                    <a:pt x="71" y="182"/>
                  </a:cubicBezTo>
                  <a:cubicBezTo>
                    <a:pt x="71" y="182"/>
                    <a:pt x="71" y="182"/>
                    <a:pt x="71" y="182"/>
                  </a:cubicBezTo>
                  <a:cubicBezTo>
                    <a:pt x="70" y="182"/>
                    <a:pt x="70" y="182"/>
                    <a:pt x="70" y="182"/>
                  </a:cubicBezTo>
                  <a:cubicBezTo>
                    <a:pt x="70" y="182"/>
                    <a:pt x="70" y="182"/>
                    <a:pt x="70" y="182"/>
                  </a:cubicBezTo>
                  <a:cubicBezTo>
                    <a:pt x="70" y="182"/>
                    <a:pt x="70" y="182"/>
                    <a:pt x="70" y="182"/>
                  </a:cubicBezTo>
                  <a:cubicBezTo>
                    <a:pt x="70" y="182"/>
                    <a:pt x="70" y="182"/>
                    <a:pt x="70" y="182"/>
                  </a:cubicBezTo>
                  <a:cubicBezTo>
                    <a:pt x="70" y="183"/>
                    <a:pt x="70" y="183"/>
                    <a:pt x="70" y="183"/>
                  </a:cubicBezTo>
                  <a:cubicBezTo>
                    <a:pt x="70" y="183"/>
                    <a:pt x="70" y="183"/>
                    <a:pt x="70" y="183"/>
                  </a:cubicBezTo>
                  <a:cubicBezTo>
                    <a:pt x="70" y="184"/>
                    <a:pt x="70" y="184"/>
                    <a:pt x="70" y="184"/>
                  </a:cubicBezTo>
                  <a:cubicBezTo>
                    <a:pt x="70" y="184"/>
                    <a:pt x="70" y="184"/>
                    <a:pt x="70" y="184"/>
                  </a:cubicBezTo>
                  <a:cubicBezTo>
                    <a:pt x="71" y="184"/>
                    <a:pt x="71" y="184"/>
                    <a:pt x="71" y="184"/>
                  </a:cubicBezTo>
                  <a:cubicBezTo>
                    <a:pt x="71" y="185"/>
                    <a:pt x="71" y="185"/>
                    <a:pt x="71" y="185"/>
                  </a:cubicBezTo>
                  <a:cubicBezTo>
                    <a:pt x="71" y="186"/>
                    <a:pt x="71" y="186"/>
                    <a:pt x="71" y="186"/>
                  </a:cubicBezTo>
                  <a:cubicBezTo>
                    <a:pt x="71" y="187"/>
                    <a:pt x="71" y="187"/>
                    <a:pt x="71" y="187"/>
                  </a:cubicBezTo>
                  <a:cubicBezTo>
                    <a:pt x="70" y="187"/>
                    <a:pt x="70" y="187"/>
                    <a:pt x="70" y="187"/>
                  </a:cubicBezTo>
                  <a:cubicBezTo>
                    <a:pt x="70" y="187"/>
                    <a:pt x="70" y="187"/>
                    <a:pt x="70" y="187"/>
                  </a:cubicBezTo>
                  <a:cubicBezTo>
                    <a:pt x="70" y="187"/>
                    <a:pt x="70" y="187"/>
                    <a:pt x="70" y="187"/>
                  </a:cubicBezTo>
                  <a:cubicBezTo>
                    <a:pt x="69" y="187"/>
                    <a:pt x="69" y="187"/>
                    <a:pt x="69" y="187"/>
                  </a:cubicBezTo>
                  <a:cubicBezTo>
                    <a:pt x="68" y="187"/>
                    <a:pt x="68" y="187"/>
                    <a:pt x="68" y="187"/>
                  </a:cubicBezTo>
                  <a:cubicBezTo>
                    <a:pt x="67" y="187"/>
                    <a:pt x="67" y="187"/>
                    <a:pt x="67" y="187"/>
                  </a:cubicBezTo>
                  <a:cubicBezTo>
                    <a:pt x="67" y="187"/>
                    <a:pt x="67" y="187"/>
                    <a:pt x="67" y="187"/>
                  </a:cubicBezTo>
                  <a:cubicBezTo>
                    <a:pt x="67" y="188"/>
                    <a:pt x="67" y="188"/>
                    <a:pt x="67" y="188"/>
                  </a:cubicBezTo>
                  <a:cubicBezTo>
                    <a:pt x="68" y="188"/>
                    <a:pt x="68" y="188"/>
                    <a:pt x="68" y="188"/>
                  </a:cubicBezTo>
                  <a:cubicBezTo>
                    <a:pt x="69" y="188"/>
                    <a:pt x="69" y="188"/>
                    <a:pt x="69" y="188"/>
                  </a:cubicBezTo>
                  <a:cubicBezTo>
                    <a:pt x="69" y="189"/>
                    <a:pt x="69" y="189"/>
                    <a:pt x="69" y="189"/>
                  </a:cubicBezTo>
                  <a:cubicBezTo>
                    <a:pt x="70" y="189"/>
                    <a:pt x="70" y="189"/>
                    <a:pt x="70" y="189"/>
                  </a:cubicBezTo>
                  <a:cubicBezTo>
                    <a:pt x="70" y="189"/>
                    <a:pt x="70" y="189"/>
                    <a:pt x="70" y="189"/>
                  </a:cubicBezTo>
                  <a:cubicBezTo>
                    <a:pt x="70" y="189"/>
                    <a:pt x="70" y="189"/>
                    <a:pt x="70" y="189"/>
                  </a:cubicBezTo>
                  <a:cubicBezTo>
                    <a:pt x="70" y="189"/>
                    <a:pt x="70" y="189"/>
                    <a:pt x="70" y="189"/>
                  </a:cubicBezTo>
                  <a:cubicBezTo>
                    <a:pt x="70" y="190"/>
                    <a:pt x="70" y="190"/>
                    <a:pt x="70" y="190"/>
                  </a:cubicBezTo>
                  <a:cubicBezTo>
                    <a:pt x="70" y="190"/>
                    <a:pt x="70" y="190"/>
                    <a:pt x="70" y="190"/>
                  </a:cubicBezTo>
                  <a:cubicBezTo>
                    <a:pt x="69" y="190"/>
                    <a:pt x="69" y="190"/>
                    <a:pt x="69" y="190"/>
                  </a:cubicBezTo>
                  <a:cubicBezTo>
                    <a:pt x="69" y="190"/>
                    <a:pt x="69" y="190"/>
                    <a:pt x="69" y="190"/>
                  </a:cubicBezTo>
                  <a:cubicBezTo>
                    <a:pt x="70" y="190"/>
                    <a:pt x="70" y="190"/>
                    <a:pt x="70" y="190"/>
                  </a:cubicBezTo>
                  <a:cubicBezTo>
                    <a:pt x="70" y="191"/>
                    <a:pt x="70" y="191"/>
                    <a:pt x="70" y="191"/>
                  </a:cubicBezTo>
                  <a:cubicBezTo>
                    <a:pt x="70" y="191"/>
                    <a:pt x="70" y="191"/>
                    <a:pt x="70" y="191"/>
                  </a:cubicBezTo>
                  <a:cubicBezTo>
                    <a:pt x="70" y="192"/>
                    <a:pt x="70" y="192"/>
                    <a:pt x="70" y="192"/>
                  </a:cubicBezTo>
                  <a:cubicBezTo>
                    <a:pt x="70" y="192"/>
                    <a:pt x="70" y="192"/>
                    <a:pt x="70" y="192"/>
                  </a:cubicBezTo>
                  <a:cubicBezTo>
                    <a:pt x="69" y="192"/>
                    <a:pt x="69" y="192"/>
                    <a:pt x="69" y="192"/>
                  </a:cubicBezTo>
                  <a:cubicBezTo>
                    <a:pt x="69" y="192"/>
                    <a:pt x="69" y="192"/>
                    <a:pt x="69" y="192"/>
                  </a:cubicBezTo>
                  <a:cubicBezTo>
                    <a:pt x="68" y="191"/>
                    <a:pt x="68" y="191"/>
                    <a:pt x="68" y="191"/>
                  </a:cubicBezTo>
                  <a:cubicBezTo>
                    <a:pt x="68" y="191"/>
                    <a:pt x="68" y="191"/>
                    <a:pt x="68" y="191"/>
                  </a:cubicBezTo>
                  <a:cubicBezTo>
                    <a:pt x="67" y="191"/>
                    <a:pt x="67" y="191"/>
                    <a:pt x="67" y="191"/>
                  </a:cubicBezTo>
                  <a:cubicBezTo>
                    <a:pt x="67" y="191"/>
                    <a:pt x="67" y="191"/>
                    <a:pt x="67" y="191"/>
                  </a:cubicBezTo>
                  <a:cubicBezTo>
                    <a:pt x="66" y="190"/>
                    <a:pt x="66" y="190"/>
                    <a:pt x="66" y="190"/>
                  </a:cubicBezTo>
                  <a:cubicBezTo>
                    <a:pt x="66" y="191"/>
                    <a:pt x="66" y="191"/>
                    <a:pt x="66" y="191"/>
                  </a:cubicBezTo>
                  <a:cubicBezTo>
                    <a:pt x="66" y="191"/>
                    <a:pt x="66" y="191"/>
                    <a:pt x="66" y="191"/>
                  </a:cubicBezTo>
                  <a:cubicBezTo>
                    <a:pt x="67" y="191"/>
                    <a:pt x="67" y="191"/>
                    <a:pt x="67" y="191"/>
                  </a:cubicBezTo>
                  <a:cubicBezTo>
                    <a:pt x="67" y="191"/>
                    <a:pt x="67" y="191"/>
                    <a:pt x="67" y="191"/>
                  </a:cubicBezTo>
                  <a:cubicBezTo>
                    <a:pt x="68" y="192"/>
                    <a:pt x="68" y="192"/>
                    <a:pt x="68" y="192"/>
                  </a:cubicBezTo>
                  <a:cubicBezTo>
                    <a:pt x="69" y="192"/>
                    <a:pt x="69" y="192"/>
                    <a:pt x="69" y="192"/>
                  </a:cubicBezTo>
                  <a:cubicBezTo>
                    <a:pt x="69" y="192"/>
                    <a:pt x="69" y="192"/>
                    <a:pt x="69" y="192"/>
                  </a:cubicBezTo>
                  <a:cubicBezTo>
                    <a:pt x="69" y="193"/>
                    <a:pt x="69" y="193"/>
                    <a:pt x="69" y="193"/>
                  </a:cubicBezTo>
                  <a:cubicBezTo>
                    <a:pt x="69" y="193"/>
                    <a:pt x="69" y="193"/>
                    <a:pt x="69" y="193"/>
                  </a:cubicBezTo>
                  <a:cubicBezTo>
                    <a:pt x="68" y="193"/>
                    <a:pt x="68" y="193"/>
                    <a:pt x="68" y="193"/>
                  </a:cubicBezTo>
                  <a:cubicBezTo>
                    <a:pt x="68" y="193"/>
                    <a:pt x="68" y="193"/>
                    <a:pt x="68" y="193"/>
                  </a:cubicBezTo>
                  <a:cubicBezTo>
                    <a:pt x="68" y="194"/>
                    <a:pt x="68" y="194"/>
                    <a:pt x="68" y="194"/>
                  </a:cubicBezTo>
                  <a:cubicBezTo>
                    <a:pt x="67" y="193"/>
                    <a:pt x="67" y="193"/>
                    <a:pt x="67" y="193"/>
                  </a:cubicBezTo>
                  <a:cubicBezTo>
                    <a:pt x="66" y="193"/>
                    <a:pt x="66" y="193"/>
                    <a:pt x="66" y="193"/>
                  </a:cubicBezTo>
                  <a:cubicBezTo>
                    <a:pt x="66" y="192"/>
                    <a:pt x="66" y="192"/>
                    <a:pt x="66" y="192"/>
                  </a:cubicBezTo>
                  <a:cubicBezTo>
                    <a:pt x="65" y="192"/>
                    <a:pt x="65" y="192"/>
                    <a:pt x="65" y="192"/>
                  </a:cubicBezTo>
                  <a:cubicBezTo>
                    <a:pt x="65" y="193"/>
                    <a:pt x="65" y="193"/>
                    <a:pt x="65" y="193"/>
                  </a:cubicBezTo>
                  <a:cubicBezTo>
                    <a:pt x="65" y="193"/>
                    <a:pt x="65" y="193"/>
                    <a:pt x="65" y="193"/>
                  </a:cubicBezTo>
                  <a:cubicBezTo>
                    <a:pt x="65" y="194"/>
                    <a:pt x="65" y="194"/>
                    <a:pt x="65" y="194"/>
                  </a:cubicBezTo>
                  <a:cubicBezTo>
                    <a:pt x="65" y="194"/>
                    <a:pt x="65" y="194"/>
                    <a:pt x="65" y="194"/>
                  </a:cubicBezTo>
                  <a:cubicBezTo>
                    <a:pt x="66" y="194"/>
                    <a:pt x="66" y="194"/>
                    <a:pt x="66" y="194"/>
                  </a:cubicBezTo>
                  <a:cubicBezTo>
                    <a:pt x="66" y="195"/>
                    <a:pt x="66" y="195"/>
                    <a:pt x="66" y="195"/>
                  </a:cubicBezTo>
                  <a:cubicBezTo>
                    <a:pt x="66" y="195"/>
                    <a:pt x="66" y="195"/>
                    <a:pt x="66" y="195"/>
                  </a:cubicBezTo>
                  <a:cubicBezTo>
                    <a:pt x="66" y="195"/>
                    <a:pt x="66" y="195"/>
                    <a:pt x="66" y="195"/>
                  </a:cubicBezTo>
                  <a:cubicBezTo>
                    <a:pt x="66" y="195"/>
                    <a:pt x="66" y="195"/>
                    <a:pt x="66" y="195"/>
                  </a:cubicBezTo>
                  <a:cubicBezTo>
                    <a:pt x="65" y="195"/>
                    <a:pt x="65" y="195"/>
                    <a:pt x="65" y="195"/>
                  </a:cubicBezTo>
                  <a:cubicBezTo>
                    <a:pt x="64" y="194"/>
                    <a:pt x="64" y="194"/>
                    <a:pt x="64" y="194"/>
                  </a:cubicBezTo>
                  <a:cubicBezTo>
                    <a:pt x="64" y="194"/>
                    <a:pt x="64" y="194"/>
                    <a:pt x="64" y="194"/>
                  </a:cubicBezTo>
                  <a:cubicBezTo>
                    <a:pt x="64" y="194"/>
                    <a:pt x="64" y="194"/>
                    <a:pt x="64" y="194"/>
                  </a:cubicBezTo>
                  <a:cubicBezTo>
                    <a:pt x="64" y="195"/>
                    <a:pt x="64" y="195"/>
                    <a:pt x="64" y="195"/>
                  </a:cubicBezTo>
                  <a:cubicBezTo>
                    <a:pt x="65" y="195"/>
                    <a:pt x="65" y="195"/>
                    <a:pt x="65" y="195"/>
                  </a:cubicBezTo>
                  <a:cubicBezTo>
                    <a:pt x="65" y="195"/>
                    <a:pt x="65" y="195"/>
                    <a:pt x="65" y="195"/>
                  </a:cubicBezTo>
                  <a:cubicBezTo>
                    <a:pt x="66" y="196"/>
                    <a:pt x="66" y="196"/>
                    <a:pt x="66" y="196"/>
                  </a:cubicBezTo>
                  <a:cubicBezTo>
                    <a:pt x="66" y="196"/>
                    <a:pt x="66" y="196"/>
                    <a:pt x="66" y="196"/>
                  </a:cubicBezTo>
                  <a:cubicBezTo>
                    <a:pt x="65" y="196"/>
                    <a:pt x="65" y="196"/>
                    <a:pt x="65" y="196"/>
                  </a:cubicBezTo>
                  <a:cubicBezTo>
                    <a:pt x="64" y="196"/>
                    <a:pt x="64" y="196"/>
                    <a:pt x="64" y="196"/>
                  </a:cubicBezTo>
                  <a:cubicBezTo>
                    <a:pt x="64" y="196"/>
                    <a:pt x="64" y="196"/>
                    <a:pt x="64" y="196"/>
                  </a:cubicBezTo>
                  <a:cubicBezTo>
                    <a:pt x="64" y="195"/>
                    <a:pt x="64" y="195"/>
                    <a:pt x="64" y="195"/>
                  </a:cubicBezTo>
                  <a:cubicBezTo>
                    <a:pt x="63" y="195"/>
                    <a:pt x="63" y="195"/>
                    <a:pt x="63" y="195"/>
                  </a:cubicBezTo>
                  <a:cubicBezTo>
                    <a:pt x="63" y="195"/>
                    <a:pt x="63" y="195"/>
                    <a:pt x="63" y="195"/>
                  </a:cubicBezTo>
                  <a:cubicBezTo>
                    <a:pt x="63" y="195"/>
                    <a:pt x="63" y="195"/>
                    <a:pt x="63" y="195"/>
                  </a:cubicBezTo>
                  <a:cubicBezTo>
                    <a:pt x="63" y="195"/>
                    <a:pt x="63" y="195"/>
                    <a:pt x="63" y="195"/>
                  </a:cubicBezTo>
                  <a:cubicBezTo>
                    <a:pt x="63" y="196"/>
                    <a:pt x="63" y="196"/>
                    <a:pt x="63" y="196"/>
                  </a:cubicBezTo>
                  <a:cubicBezTo>
                    <a:pt x="63" y="196"/>
                    <a:pt x="63" y="196"/>
                    <a:pt x="63" y="196"/>
                  </a:cubicBezTo>
                  <a:cubicBezTo>
                    <a:pt x="63" y="197"/>
                    <a:pt x="63" y="197"/>
                    <a:pt x="63" y="197"/>
                  </a:cubicBezTo>
                  <a:cubicBezTo>
                    <a:pt x="63" y="197"/>
                    <a:pt x="63" y="197"/>
                    <a:pt x="63" y="197"/>
                  </a:cubicBezTo>
                  <a:cubicBezTo>
                    <a:pt x="65" y="197"/>
                    <a:pt x="65" y="197"/>
                    <a:pt x="65" y="197"/>
                  </a:cubicBezTo>
                  <a:cubicBezTo>
                    <a:pt x="65" y="197"/>
                    <a:pt x="65" y="197"/>
                    <a:pt x="65" y="197"/>
                  </a:cubicBezTo>
                  <a:cubicBezTo>
                    <a:pt x="65" y="197"/>
                    <a:pt x="65" y="197"/>
                    <a:pt x="65" y="197"/>
                  </a:cubicBezTo>
                  <a:cubicBezTo>
                    <a:pt x="65" y="198"/>
                    <a:pt x="65" y="198"/>
                    <a:pt x="65" y="198"/>
                  </a:cubicBezTo>
                  <a:cubicBezTo>
                    <a:pt x="65" y="198"/>
                    <a:pt x="65" y="198"/>
                    <a:pt x="65" y="198"/>
                  </a:cubicBezTo>
                  <a:cubicBezTo>
                    <a:pt x="65" y="198"/>
                    <a:pt x="65" y="198"/>
                    <a:pt x="65" y="198"/>
                  </a:cubicBezTo>
                  <a:cubicBezTo>
                    <a:pt x="64" y="198"/>
                    <a:pt x="64" y="198"/>
                    <a:pt x="64" y="198"/>
                  </a:cubicBezTo>
                  <a:cubicBezTo>
                    <a:pt x="64" y="198"/>
                    <a:pt x="64" y="198"/>
                    <a:pt x="64" y="198"/>
                  </a:cubicBezTo>
                  <a:cubicBezTo>
                    <a:pt x="63" y="198"/>
                    <a:pt x="63" y="198"/>
                    <a:pt x="63" y="198"/>
                  </a:cubicBezTo>
                  <a:cubicBezTo>
                    <a:pt x="62" y="198"/>
                    <a:pt x="62" y="198"/>
                    <a:pt x="62" y="198"/>
                  </a:cubicBezTo>
                  <a:cubicBezTo>
                    <a:pt x="62" y="197"/>
                    <a:pt x="62" y="197"/>
                    <a:pt x="62" y="197"/>
                  </a:cubicBezTo>
                  <a:cubicBezTo>
                    <a:pt x="62" y="197"/>
                    <a:pt x="62" y="197"/>
                    <a:pt x="62" y="197"/>
                  </a:cubicBezTo>
                  <a:cubicBezTo>
                    <a:pt x="62" y="197"/>
                    <a:pt x="62" y="197"/>
                    <a:pt x="62" y="197"/>
                  </a:cubicBezTo>
                  <a:cubicBezTo>
                    <a:pt x="62" y="197"/>
                    <a:pt x="62" y="197"/>
                    <a:pt x="62" y="197"/>
                  </a:cubicBezTo>
                  <a:cubicBezTo>
                    <a:pt x="62" y="198"/>
                    <a:pt x="62" y="198"/>
                    <a:pt x="62" y="198"/>
                  </a:cubicBezTo>
                  <a:cubicBezTo>
                    <a:pt x="61" y="198"/>
                    <a:pt x="61" y="198"/>
                    <a:pt x="61" y="198"/>
                  </a:cubicBezTo>
                  <a:cubicBezTo>
                    <a:pt x="61" y="198"/>
                    <a:pt x="61" y="198"/>
                    <a:pt x="61" y="198"/>
                  </a:cubicBezTo>
                  <a:cubicBezTo>
                    <a:pt x="60" y="198"/>
                    <a:pt x="60" y="198"/>
                    <a:pt x="60" y="198"/>
                  </a:cubicBezTo>
                  <a:cubicBezTo>
                    <a:pt x="60" y="198"/>
                    <a:pt x="60" y="198"/>
                    <a:pt x="60" y="198"/>
                  </a:cubicBezTo>
                  <a:cubicBezTo>
                    <a:pt x="60" y="198"/>
                    <a:pt x="60" y="198"/>
                    <a:pt x="60" y="198"/>
                  </a:cubicBezTo>
                  <a:cubicBezTo>
                    <a:pt x="59" y="198"/>
                    <a:pt x="59" y="198"/>
                    <a:pt x="59" y="198"/>
                  </a:cubicBezTo>
                  <a:cubicBezTo>
                    <a:pt x="59" y="198"/>
                    <a:pt x="59" y="198"/>
                    <a:pt x="59" y="198"/>
                  </a:cubicBezTo>
                  <a:cubicBezTo>
                    <a:pt x="59" y="199"/>
                    <a:pt x="59" y="199"/>
                    <a:pt x="59" y="199"/>
                  </a:cubicBezTo>
                  <a:cubicBezTo>
                    <a:pt x="61" y="199"/>
                    <a:pt x="61" y="199"/>
                    <a:pt x="61" y="199"/>
                  </a:cubicBezTo>
                  <a:cubicBezTo>
                    <a:pt x="62" y="199"/>
                    <a:pt x="62" y="199"/>
                    <a:pt x="62" y="199"/>
                  </a:cubicBezTo>
                  <a:cubicBezTo>
                    <a:pt x="62" y="200"/>
                    <a:pt x="62" y="200"/>
                    <a:pt x="62" y="200"/>
                  </a:cubicBezTo>
                  <a:cubicBezTo>
                    <a:pt x="62" y="201"/>
                    <a:pt x="62" y="201"/>
                    <a:pt x="62" y="201"/>
                  </a:cubicBezTo>
                  <a:cubicBezTo>
                    <a:pt x="62" y="201"/>
                    <a:pt x="62" y="201"/>
                    <a:pt x="62" y="201"/>
                  </a:cubicBezTo>
                  <a:cubicBezTo>
                    <a:pt x="62" y="201"/>
                    <a:pt x="62" y="201"/>
                    <a:pt x="62" y="201"/>
                  </a:cubicBezTo>
                  <a:cubicBezTo>
                    <a:pt x="61" y="201"/>
                    <a:pt x="61" y="201"/>
                    <a:pt x="61" y="201"/>
                  </a:cubicBezTo>
                  <a:cubicBezTo>
                    <a:pt x="60" y="200"/>
                    <a:pt x="60" y="200"/>
                    <a:pt x="60" y="200"/>
                  </a:cubicBezTo>
                  <a:cubicBezTo>
                    <a:pt x="60" y="200"/>
                    <a:pt x="60" y="200"/>
                    <a:pt x="60" y="200"/>
                  </a:cubicBezTo>
                  <a:cubicBezTo>
                    <a:pt x="59" y="200"/>
                    <a:pt x="59" y="200"/>
                    <a:pt x="59" y="200"/>
                  </a:cubicBezTo>
                  <a:cubicBezTo>
                    <a:pt x="59" y="200"/>
                    <a:pt x="59" y="200"/>
                    <a:pt x="59" y="200"/>
                  </a:cubicBezTo>
                  <a:cubicBezTo>
                    <a:pt x="60" y="200"/>
                    <a:pt x="60" y="200"/>
                    <a:pt x="60" y="200"/>
                  </a:cubicBezTo>
                  <a:cubicBezTo>
                    <a:pt x="60" y="200"/>
                    <a:pt x="60" y="200"/>
                    <a:pt x="60" y="200"/>
                  </a:cubicBezTo>
                  <a:cubicBezTo>
                    <a:pt x="61" y="201"/>
                    <a:pt x="61" y="201"/>
                    <a:pt x="61" y="201"/>
                  </a:cubicBezTo>
                  <a:cubicBezTo>
                    <a:pt x="62" y="202"/>
                    <a:pt x="62" y="202"/>
                    <a:pt x="62" y="202"/>
                  </a:cubicBezTo>
                  <a:cubicBezTo>
                    <a:pt x="62" y="202"/>
                    <a:pt x="62" y="202"/>
                    <a:pt x="62" y="202"/>
                  </a:cubicBezTo>
                  <a:cubicBezTo>
                    <a:pt x="61" y="203"/>
                    <a:pt x="61" y="203"/>
                    <a:pt x="61" y="203"/>
                  </a:cubicBezTo>
                  <a:cubicBezTo>
                    <a:pt x="62" y="203"/>
                    <a:pt x="62" y="203"/>
                    <a:pt x="62" y="203"/>
                  </a:cubicBezTo>
                  <a:cubicBezTo>
                    <a:pt x="62" y="203"/>
                    <a:pt x="62" y="203"/>
                    <a:pt x="62" y="203"/>
                  </a:cubicBezTo>
                  <a:cubicBezTo>
                    <a:pt x="61" y="204"/>
                    <a:pt x="61" y="204"/>
                    <a:pt x="61" y="204"/>
                  </a:cubicBezTo>
                  <a:cubicBezTo>
                    <a:pt x="61" y="204"/>
                    <a:pt x="61" y="204"/>
                    <a:pt x="61" y="204"/>
                  </a:cubicBezTo>
                  <a:cubicBezTo>
                    <a:pt x="61" y="205"/>
                    <a:pt x="61" y="205"/>
                    <a:pt x="61" y="205"/>
                  </a:cubicBezTo>
                  <a:cubicBezTo>
                    <a:pt x="60" y="205"/>
                    <a:pt x="60" y="205"/>
                    <a:pt x="60" y="205"/>
                  </a:cubicBezTo>
                  <a:cubicBezTo>
                    <a:pt x="60" y="205"/>
                    <a:pt x="60" y="205"/>
                    <a:pt x="60" y="205"/>
                  </a:cubicBezTo>
                  <a:cubicBezTo>
                    <a:pt x="59" y="204"/>
                    <a:pt x="59" y="204"/>
                    <a:pt x="59" y="204"/>
                  </a:cubicBezTo>
                  <a:cubicBezTo>
                    <a:pt x="59" y="204"/>
                    <a:pt x="59" y="204"/>
                    <a:pt x="59" y="204"/>
                  </a:cubicBezTo>
                  <a:cubicBezTo>
                    <a:pt x="58" y="204"/>
                    <a:pt x="58" y="204"/>
                    <a:pt x="58" y="204"/>
                  </a:cubicBezTo>
                  <a:cubicBezTo>
                    <a:pt x="59" y="204"/>
                    <a:pt x="59" y="204"/>
                    <a:pt x="59" y="204"/>
                  </a:cubicBezTo>
                  <a:cubicBezTo>
                    <a:pt x="59" y="205"/>
                    <a:pt x="59" y="205"/>
                    <a:pt x="59" y="205"/>
                  </a:cubicBezTo>
                  <a:cubicBezTo>
                    <a:pt x="60" y="205"/>
                    <a:pt x="60" y="205"/>
                    <a:pt x="60" y="205"/>
                  </a:cubicBezTo>
                  <a:cubicBezTo>
                    <a:pt x="60" y="205"/>
                    <a:pt x="60" y="205"/>
                    <a:pt x="60" y="205"/>
                  </a:cubicBezTo>
                  <a:cubicBezTo>
                    <a:pt x="60" y="206"/>
                    <a:pt x="60" y="206"/>
                    <a:pt x="60" y="206"/>
                  </a:cubicBezTo>
                  <a:cubicBezTo>
                    <a:pt x="59" y="206"/>
                    <a:pt x="59" y="206"/>
                    <a:pt x="59" y="206"/>
                  </a:cubicBezTo>
                  <a:cubicBezTo>
                    <a:pt x="59" y="205"/>
                    <a:pt x="59" y="205"/>
                    <a:pt x="59" y="205"/>
                  </a:cubicBezTo>
                  <a:cubicBezTo>
                    <a:pt x="59" y="205"/>
                    <a:pt x="59" y="205"/>
                    <a:pt x="59" y="205"/>
                  </a:cubicBezTo>
                  <a:cubicBezTo>
                    <a:pt x="58" y="206"/>
                    <a:pt x="58" y="206"/>
                    <a:pt x="58" y="206"/>
                  </a:cubicBezTo>
                  <a:cubicBezTo>
                    <a:pt x="59" y="206"/>
                    <a:pt x="59" y="206"/>
                    <a:pt x="59" y="206"/>
                  </a:cubicBezTo>
                  <a:cubicBezTo>
                    <a:pt x="59" y="206"/>
                    <a:pt x="59" y="206"/>
                    <a:pt x="59" y="206"/>
                  </a:cubicBezTo>
                  <a:cubicBezTo>
                    <a:pt x="59" y="207"/>
                    <a:pt x="59" y="207"/>
                    <a:pt x="59" y="207"/>
                  </a:cubicBezTo>
                  <a:cubicBezTo>
                    <a:pt x="59" y="207"/>
                    <a:pt x="59" y="207"/>
                    <a:pt x="59" y="207"/>
                  </a:cubicBezTo>
                  <a:cubicBezTo>
                    <a:pt x="58" y="207"/>
                    <a:pt x="58" y="207"/>
                    <a:pt x="58" y="207"/>
                  </a:cubicBezTo>
                  <a:cubicBezTo>
                    <a:pt x="58" y="207"/>
                    <a:pt x="58" y="207"/>
                    <a:pt x="58" y="207"/>
                  </a:cubicBezTo>
                  <a:cubicBezTo>
                    <a:pt x="58" y="207"/>
                    <a:pt x="58" y="207"/>
                    <a:pt x="58" y="207"/>
                  </a:cubicBezTo>
                  <a:cubicBezTo>
                    <a:pt x="57" y="207"/>
                    <a:pt x="57" y="207"/>
                    <a:pt x="57" y="207"/>
                  </a:cubicBezTo>
                  <a:cubicBezTo>
                    <a:pt x="57" y="207"/>
                    <a:pt x="57" y="207"/>
                    <a:pt x="57" y="207"/>
                  </a:cubicBezTo>
                  <a:cubicBezTo>
                    <a:pt x="58" y="207"/>
                    <a:pt x="58" y="207"/>
                    <a:pt x="58" y="207"/>
                  </a:cubicBezTo>
                  <a:cubicBezTo>
                    <a:pt x="58" y="208"/>
                    <a:pt x="58" y="208"/>
                    <a:pt x="58" y="208"/>
                  </a:cubicBezTo>
                  <a:cubicBezTo>
                    <a:pt x="58" y="208"/>
                    <a:pt x="58" y="208"/>
                    <a:pt x="58" y="208"/>
                  </a:cubicBezTo>
                  <a:cubicBezTo>
                    <a:pt x="58" y="208"/>
                    <a:pt x="58" y="208"/>
                    <a:pt x="58" y="208"/>
                  </a:cubicBezTo>
                  <a:cubicBezTo>
                    <a:pt x="57" y="208"/>
                    <a:pt x="57" y="208"/>
                    <a:pt x="57" y="208"/>
                  </a:cubicBezTo>
                  <a:cubicBezTo>
                    <a:pt x="56" y="208"/>
                    <a:pt x="56" y="208"/>
                    <a:pt x="56" y="208"/>
                  </a:cubicBezTo>
                  <a:cubicBezTo>
                    <a:pt x="56" y="208"/>
                    <a:pt x="56" y="208"/>
                    <a:pt x="56" y="208"/>
                  </a:cubicBezTo>
                  <a:cubicBezTo>
                    <a:pt x="56" y="208"/>
                    <a:pt x="56" y="208"/>
                    <a:pt x="56" y="208"/>
                  </a:cubicBezTo>
                  <a:cubicBezTo>
                    <a:pt x="57" y="209"/>
                    <a:pt x="57" y="209"/>
                    <a:pt x="57" y="209"/>
                  </a:cubicBezTo>
                  <a:cubicBezTo>
                    <a:pt x="58" y="209"/>
                    <a:pt x="58" y="209"/>
                    <a:pt x="58" y="209"/>
                  </a:cubicBezTo>
                  <a:cubicBezTo>
                    <a:pt x="59" y="209"/>
                    <a:pt x="59" y="209"/>
                    <a:pt x="59" y="209"/>
                  </a:cubicBezTo>
                  <a:cubicBezTo>
                    <a:pt x="59" y="209"/>
                    <a:pt x="59" y="209"/>
                    <a:pt x="59" y="209"/>
                  </a:cubicBezTo>
                  <a:cubicBezTo>
                    <a:pt x="59" y="210"/>
                    <a:pt x="59" y="210"/>
                    <a:pt x="59" y="210"/>
                  </a:cubicBezTo>
                  <a:cubicBezTo>
                    <a:pt x="58" y="210"/>
                    <a:pt x="58" y="210"/>
                    <a:pt x="58" y="210"/>
                  </a:cubicBezTo>
                  <a:cubicBezTo>
                    <a:pt x="57" y="210"/>
                    <a:pt x="57" y="210"/>
                    <a:pt x="57" y="210"/>
                  </a:cubicBezTo>
                  <a:cubicBezTo>
                    <a:pt x="56" y="210"/>
                    <a:pt x="56" y="210"/>
                    <a:pt x="56" y="210"/>
                  </a:cubicBezTo>
                  <a:cubicBezTo>
                    <a:pt x="56" y="210"/>
                    <a:pt x="56" y="210"/>
                    <a:pt x="56" y="210"/>
                  </a:cubicBezTo>
                  <a:cubicBezTo>
                    <a:pt x="55" y="210"/>
                    <a:pt x="55" y="210"/>
                    <a:pt x="55" y="210"/>
                  </a:cubicBezTo>
                  <a:cubicBezTo>
                    <a:pt x="56" y="210"/>
                    <a:pt x="56" y="210"/>
                    <a:pt x="56" y="210"/>
                  </a:cubicBezTo>
                  <a:cubicBezTo>
                    <a:pt x="57" y="210"/>
                    <a:pt x="57" y="210"/>
                    <a:pt x="57" y="210"/>
                  </a:cubicBezTo>
                  <a:cubicBezTo>
                    <a:pt x="57" y="211"/>
                    <a:pt x="57" y="211"/>
                    <a:pt x="57" y="211"/>
                  </a:cubicBezTo>
                  <a:cubicBezTo>
                    <a:pt x="57" y="211"/>
                    <a:pt x="57" y="211"/>
                    <a:pt x="57" y="211"/>
                  </a:cubicBezTo>
                  <a:cubicBezTo>
                    <a:pt x="56" y="211"/>
                    <a:pt x="56" y="211"/>
                    <a:pt x="56" y="211"/>
                  </a:cubicBezTo>
                  <a:cubicBezTo>
                    <a:pt x="56" y="211"/>
                    <a:pt x="56" y="211"/>
                    <a:pt x="56" y="211"/>
                  </a:cubicBezTo>
                  <a:cubicBezTo>
                    <a:pt x="57" y="211"/>
                    <a:pt x="57" y="211"/>
                    <a:pt x="57" y="211"/>
                  </a:cubicBezTo>
                  <a:cubicBezTo>
                    <a:pt x="58" y="211"/>
                    <a:pt x="58" y="211"/>
                    <a:pt x="58" y="211"/>
                  </a:cubicBezTo>
                  <a:cubicBezTo>
                    <a:pt x="58" y="212"/>
                    <a:pt x="58" y="212"/>
                    <a:pt x="58" y="212"/>
                  </a:cubicBezTo>
                  <a:cubicBezTo>
                    <a:pt x="57" y="212"/>
                    <a:pt x="57" y="212"/>
                    <a:pt x="57" y="212"/>
                  </a:cubicBezTo>
                  <a:cubicBezTo>
                    <a:pt x="56" y="212"/>
                    <a:pt x="56" y="212"/>
                    <a:pt x="56" y="212"/>
                  </a:cubicBezTo>
                  <a:cubicBezTo>
                    <a:pt x="56" y="212"/>
                    <a:pt x="56" y="212"/>
                    <a:pt x="56" y="212"/>
                  </a:cubicBezTo>
                  <a:cubicBezTo>
                    <a:pt x="56" y="212"/>
                    <a:pt x="56" y="212"/>
                    <a:pt x="56" y="212"/>
                  </a:cubicBezTo>
                  <a:cubicBezTo>
                    <a:pt x="56" y="212"/>
                    <a:pt x="56" y="212"/>
                    <a:pt x="56" y="212"/>
                  </a:cubicBezTo>
                  <a:cubicBezTo>
                    <a:pt x="57" y="212"/>
                    <a:pt x="57" y="212"/>
                    <a:pt x="57" y="212"/>
                  </a:cubicBezTo>
                  <a:cubicBezTo>
                    <a:pt x="58" y="212"/>
                    <a:pt x="58" y="212"/>
                    <a:pt x="58" y="212"/>
                  </a:cubicBezTo>
                  <a:cubicBezTo>
                    <a:pt x="58" y="213"/>
                    <a:pt x="58" y="213"/>
                    <a:pt x="58" y="213"/>
                  </a:cubicBezTo>
                  <a:cubicBezTo>
                    <a:pt x="57" y="213"/>
                    <a:pt x="57" y="213"/>
                    <a:pt x="57" y="213"/>
                  </a:cubicBezTo>
                  <a:cubicBezTo>
                    <a:pt x="56" y="213"/>
                    <a:pt x="56" y="213"/>
                    <a:pt x="56" y="213"/>
                  </a:cubicBezTo>
                  <a:cubicBezTo>
                    <a:pt x="56" y="213"/>
                    <a:pt x="56" y="213"/>
                    <a:pt x="56" y="213"/>
                  </a:cubicBezTo>
                  <a:cubicBezTo>
                    <a:pt x="55" y="213"/>
                    <a:pt x="55" y="213"/>
                    <a:pt x="55" y="213"/>
                  </a:cubicBezTo>
                  <a:cubicBezTo>
                    <a:pt x="55" y="212"/>
                    <a:pt x="55" y="212"/>
                    <a:pt x="55" y="212"/>
                  </a:cubicBezTo>
                  <a:cubicBezTo>
                    <a:pt x="54" y="212"/>
                    <a:pt x="54" y="212"/>
                    <a:pt x="54" y="212"/>
                  </a:cubicBezTo>
                  <a:cubicBezTo>
                    <a:pt x="54" y="212"/>
                    <a:pt x="54" y="212"/>
                    <a:pt x="54" y="212"/>
                  </a:cubicBezTo>
                  <a:cubicBezTo>
                    <a:pt x="54" y="212"/>
                    <a:pt x="54" y="212"/>
                    <a:pt x="54" y="212"/>
                  </a:cubicBezTo>
                  <a:cubicBezTo>
                    <a:pt x="53" y="212"/>
                    <a:pt x="53" y="212"/>
                    <a:pt x="53" y="212"/>
                  </a:cubicBezTo>
                  <a:cubicBezTo>
                    <a:pt x="53" y="212"/>
                    <a:pt x="53" y="212"/>
                    <a:pt x="53" y="212"/>
                  </a:cubicBezTo>
                  <a:cubicBezTo>
                    <a:pt x="53" y="213"/>
                    <a:pt x="53" y="213"/>
                    <a:pt x="53" y="213"/>
                  </a:cubicBezTo>
                  <a:cubicBezTo>
                    <a:pt x="55" y="213"/>
                    <a:pt x="55" y="213"/>
                    <a:pt x="55" y="213"/>
                  </a:cubicBezTo>
                  <a:cubicBezTo>
                    <a:pt x="55" y="214"/>
                    <a:pt x="55" y="214"/>
                    <a:pt x="55" y="214"/>
                  </a:cubicBezTo>
                  <a:cubicBezTo>
                    <a:pt x="55" y="214"/>
                    <a:pt x="55" y="214"/>
                    <a:pt x="55" y="214"/>
                  </a:cubicBezTo>
                  <a:cubicBezTo>
                    <a:pt x="55" y="214"/>
                    <a:pt x="55" y="214"/>
                    <a:pt x="55" y="214"/>
                  </a:cubicBezTo>
                  <a:cubicBezTo>
                    <a:pt x="55" y="214"/>
                    <a:pt x="55" y="214"/>
                    <a:pt x="55" y="214"/>
                  </a:cubicBezTo>
                  <a:cubicBezTo>
                    <a:pt x="55" y="214"/>
                    <a:pt x="55" y="214"/>
                    <a:pt x="55" y="214"/>
                  </a:cubicBezTo>
                  <a:cubicBezTo>
                    <a:pt x="56" y="214"/>
                    <a:pt x="56" y="214"/>
                    <a:pt x="56" y="214"/>
                  </a:cubicBezTo>
                  <a:cubicBezTo>
                    <a:pt x="56" y="215"/>
                    <a:pt x="56" y="215"/>
                    <a:pt x="56" y="215"/>
                  </a:cubicBezTo>
                  <a:cubicBezTo>
                    <a:pt x="57" y="215"/>
                    <a:pt x="57" y="215"/>
                    <a:pt x="57" y="215"/>
                  </a:cubicBezTo>
                  <a:cubicBezTo>
                    <a:pt x="57" y="215"/>
                    <a:pt x="57" y="215"/>
                    <a:pt x="57" y="215"/>
                  </a:cubicBezTo>
                  <a:cubicBezTo>
                    <a:pt x="56" y="215"/>
                    <a:pt x="56" y="215"/>
                    <a:pt x="56" y="215"/>
                  </a:cubicBezTo>
                  <a:cubicBezTo>
                    <a:pt x="56" y="215"/>
                    <a:pt x="56" y="215"/>
                    <a:pt x="56" y="215"/>
                  </a:cubicBezTo>
                  <a:cubicBezTo>
                    <a:pt x="56" y="216"/>
                    <a:pt x="56" y="216"/>
                    <a:pt x="56" y="216"/>
                  </a:cubicBezTo>
                  <a:cubicBezTo>
                    <a:pt x="55" y="216"/>
                    <a:pt x="55" y="216"/>
                    <a:pt x="55" y="216"/>
                  </a:cubicBezTo>
                  <a:close/>
                  <a:moveTo>
                    <a:pt x="54" y="216"/>
                  </a:moveTo>
                  <a:cubicBezTo>
                    <a:pt x="53" y="215"/>
                    <a:pt x="53" y="215"/>
                    <a:pt x="53" y="215"/>
                  </a:cubicBezTo>
                  <a:cubicBezTo>
                    <a:pt x="52" y="215"/>
                    <a:pt x="52" y="215"/>
                    <a:pt x="52" y="215"/>
                  </a:cubicBezTo>
                  <a:cubicBezTo>
                    <a:pt x="52" y="215"/>
                    <a:pt x="52" y="215"/>
                    <a:pt x="52" y="215"/>
                  </a:cubicBezTo>
                  <a:cubicBezTo>
                    <a:pt x="53" y="216"/>
                    <a:pt x="53" y="216"/>
                    <a:pt x="53" y="216"/>
                  </a:cubicBezTo>
                  <a:cubicBezTo>
                    <a:pt x="54" y="216"/>
                    <a:pt x="54" y="216"/>
                    <a:pt x="54" y="216"/>
                  </a:cubicBezTo>
                  <a:cubicBezTo>
                    <a:pt x="54" y="216"/>
                    <a:pt x="54" y="216"/>
                    <a:pt x="54" y="216"/>
                  </a:cubicBezTo>
                  <a:close/>
                  <a:moveTo>
                    <a:pt x="124" y="146"/>
                  </a:moveTo>
                  <a:cubicBezTo>
                    <a:pt x="124" y="146"/>
                    <a:pt x="124" y="146"/>
                    <a:pt x="124" y="146"/>
                  </a:cubicBezTo>
                  <a:cubicBezTo>
                    <a:pt x="125" y="146"/>
                    <a:pt x="125" y="146"/>
                    <a:pt x="125" y="146"/>
                  </a:cubicBezTo>
                  <a:cubicBezTo>
                    <a:pt x="127" y="146"/>
                    <a:pt x="127" y="146"/>
                    <a:pt x="127" y="146"/>
                  </a:cubicBezTo>
                  <a:cubicBezTo>
                    <a:pt x="129" y="146"/>
                    <a:pt x="129" y="146"/>
                    <a:pt x="129" y="146"/>
                  </a:cubicBezTo>
                  <a:cubicBezTo>
                    <a:pt x="129" y="145"/>
                    <a:pt x="129" y="145"/>
                    <a:pt x="129" y="145"/>
                  </a:cubicBezTo>
                  <a:cubicBezTo>
                    <a:pt x="130" y="145"/>
                    <a:pt x="130" y="145"/>
                    <a:pt x="130" y="145"/>
                  </a:cubicBezTo>
                  <a:cubicBezTo>
                    <a:pt x="131" y="146"/>
                    <a:pt x="131" y="146"/>
                    <a:pt x="131" y="146"/>
                  </a:cubicBezTo>
                  <a:cubicBezTo>
                    <a:pt x="132" y="145"/>
                    <a:pt x="132" y="145"/>
                    <a:pt x="132" y="145"/>
                  </a:cubicBezTo>
                  <a:cubicBezTo>
                    <a:pt x="133" y="146"/>
                    <a:pt x="133" y="146"/>
                    <a:pt x="133" y="146"/>
                  </a:cubicBezTo>
                  <a:cubicBezTo>
                    <a:pt x="134" y="145"/>
                    <a:pt x="134" y="145"/>
                    <a:pt x="134" y="145"/>
                  </a:cubicBezTo>
                  <a:cubicBezTo>
                    <a:pt x="134" y="143"/>
                    <a:pt x="134" y="143"/>
                    <a:pt x="134" y="143"/>
                  </a:cubicBezTo>
                  <a:cubicBezTo>
                    <a:pt x="133" y="142"/>
                    <a:pt x="133" y="142"/>
                    <a:pt x="133" y="142"/>
                  </a:cubicBezTo>
                  <a:cubicBezTo>
                    <a:pt x="133" y="141"/>
                    <a:pt x="133" y="141"/>
                    <a:pt x="133" y="141"/>
                  </a:cubicBezTo>
                  <a:cubicBezTo>
                    <a:pt x="132" y="141"/>
                    <a:pt x="132" y="141"/>
                    <a:pt x="132" y="141"/>
                  </a:cubicBezTo>
                  <a:cubicBezTo>
                    <a:pt x="130" y="142"/>
                    <a:pt x="130" y="142"/>
                    <a:pt x="130" y="142"/>
                  </a:cubicBezTo>
                  <a:cubicBezTo>
                    <a:pt x="127" y="143"/>
                    <a:pt x="127" y="143"/>
                    <a:pt x="127" y="143"/>
                  </a:cubicBezTo>
                  <a:cubicBezTo>
                    <a:pt x="127" y="143"/>
                    <a:pt x="127" y="143"/>
                    <a:pt x="127" y="143"/>
                  </a:cubicBezTo>
                  <a:cubicBezTo>
                    <a:pt x="126" y="144"/>
                    <a:pt x="126" y="144"/>
                    <a:pt x="126" y="144"/>
                  </a:cubicBezTo>
                  <a:cubicBezTo>
                    <a:pt x="125" y="145"/>
                    <a:pt x="125" y="145"/>
                    <a:pt x="125" y="145"/>
                  </a:cubicBezTo>
                  <a:cubicBezTo>
                    <a:pt x="124" y="145"/>
                    <a:pt x="124" y="145"/>
                    <a:pt x="124" y="145"/>
                  </a:cubicBezTo>
                  <a:cubicBezTo>
                    <a:pt x="124" y="145"/>
                    <a:pt x="124" y="145"/>
                    <a:pt x="124" y="145"/>
                  </a:cubicBezTo>
                  <a:cubicBezTo>
                    <a:pt x="124" y="146"/>
                    <a:pt x="124" y="146"/>
                    <a:pt x="124" y="146"/>
                  </a:cubicBezTo>
                  <a:close/>
                  <a:moveTo>
                    <a:pt x="57" y="211"/>
                  </a:moveTo>
                  <a:cubicBezTo>
                    <a:pt x="58" y="211"/>
                    <a:pt x="58" y="211"/>
                    <a:pt x="58" y="211"/>
                  </a:cubicBezTo>
                  <a:cubicBezTo>
                    <a:pt x="58" y="211"/>
                    <a:pt x="58" y="211"/>
                    <a:pt x="58" y="211"/>
                  </a:cubicBezTo>
                  <a:cubicBezTo>
                    <a:pt x="58" y="210"/>
                    <a:pt x="58" y="210"/>
                    <a:pt x="58" y="210"/>
                  </a:cubicBezTo>
                  <a:cubicBezTo>
                    <a:pt x="58" y="210"/>
                    <a:pt x="58" y="210"/>
                    <a:pt x="58" y="210"/>
                  </a:cubicBezTo>
                  <a:cubicBezTo>
                    <a:pt x="57" y="211"/>
                    <a:pt x="57" y="211"/>
                    <a:pt x="57" y="211"/>
                  </a:cubicBezTo>
                  <a:close/>
                  <a:moveTo>
                    <a:pt x="62" y="203"/>
                  </a:moveTo>
                  <a:cubicBezTo>
                    <a:pt x="62" y="203"/>
                    <a:pt x="62" y="203"/>
                    <a:pt x="62" y="203"/>
                  </a:cubicBezTo>
                  <a:cubicBezTo>
                    <a:pt x="62" y="202"/>
                    <a:pt x="62" y="202"/>
                    <a:pt x="62" y="202"/>
                  </a:cubicBezTo>
                  <a:cubicBezTo>
                    <a:pt x="62" y="203"/>
                    <a:pt x="62" y="203"/>
                    <a:pt x="62" y="203"/>
                  </a:cubicBezTo>
                  <a:close/>
                  <a:moveTo>
                    <a:pt x="62" y="202"/>
                  </a:moveTo>
                  <a:cubicBezTo>
                    <a:pt x="62" y="202"/>
                    <a:pt x="62" y="202"/>
                    <a:pt x="62" y="202"/>
                  </a:cubicBezTo>
                  <a:cubicBezTo>
                    <a:pt x="63" y="202"/>
                    <a:pt x="63" y="202"/>
                    <a:pt x="63" y="202"/>
                  </a:cubicBezTo>
                  <a:cubicBezTo>
                    <a:pt x="63" y="201"/>
                    <a:pt x="63" y="201"/>
                    <a:pt x="63" y="201"/>
                  </a:cubicBezTo>
                  <a:cubicBezTo>
                    <a:pt x="62" y="202"/>
                    <a:pt x="62" y="202"/>
                    <a:pt x="62" y="202"/>
                  </a:cubicBezTo>
                  <a:close/>
                  <a:moveTo>
                    <a:pt x="63" y="200"/>
                  </a:moveTo>
                  <a:cubicBezTo>
                    <a:pt x="63" y="200"/>
                    <a:pt x="63" y="200"/>
                    <a:pt x="63" y="200"/>
                  </a:cubicBezTo>
                  <a:cubicBezTo>
                    <a:pt x="63" y="200"/>
                    <a:pt x="63" y="200"/>
                    <a:pt x="63" y="200"/>
                  </a:cubicBezTo>
                  <a:cubicBezTo>
                    <a:pt x="63" y="200"/>
                    <a:pt x="63" y="200"/>
                    <a:pt x="63" y="200"/>
                  </a:cubicBezTo>
                  <a:cubicBezTo>
                    <a:pt x="63" y="200"/>
                    <a:pt x="63" y="200"/>
                    <a:pt x="63" y="200"/>
                  </a:cubicBezTo>
                  <a:cubicBezTo>
                    <a:pt x="63" y="200"/>
                    <a:pt x="63" y="200"/>
                    <a:pt x="63" y="200"/>
                  </a:cubicBezTo>
                  <a:close/>
                  <a:moveTo>
                    <a:pt x="62" y="198"/>
                  </a:moveTo>
                  <a:cubicBezTo>
                    <a:pt x="62" y="199"/>
                    <a:pt x="62" y="199"/>
                    <a:pt x="62" y="199"/>
                  </a:cubicBezTo>
                  <a:cubicBezTo>
                    <a:pt x="63" y="199"/>
                    <a:pt x="63" y="199"/>
                    <a:pt x="63" y="199"/>
                  </a:cubicBezTo>
                  <a:cubicBezTo>
                    <a:pt x="63" y="199"/>
                    <a:pt x="63" y="199"/>
                    <a:pt x="63" y="199"/>
                  </a:cubicBezTo>
                  <a:cubicBezTo>
                    <a:pt x="64" y="199"/>
                    <a:pt x="64" y="199"/>
                    <a:pt x="64" y="199"/>
                  </a:cubicBezTo>
                  <a:cubicBezTo>
                    <a:pt x="64" y="199"/>
                    <a:pt x="64" y="199"/>
                    <a:pt x="64" y="199"/>
                  </a:cubicBezTo>
                  <a:cubicBezTo>
                    <a:pt x="64" y="199"/>
                    <a:pt x="64" y="199"/>
                    <a:pt x="64" y="199"/>
                  </a:cubicBezTo>
                  <a:cubicBezTo>
                    <a:pt x="63" y="199"/>
                    <a:pt x="63" y="199"/>
                    <a:pt x="63" y="199"/>
                  </a:cubicBezTo>
                  <a:cubicBezTo>
                    <a:pt x="62" y="198"/>
                    <a:pt x="62" y="198"/>
                    <a:pt x="62" y="198"/>
                  </a:cubicBezTo>
                  <a:cubicBezTo>
                    <a:pt x="62" y="198"/>
                    <a:pt x="62" y="198"/>
                    <a:pt x="62" y="198"/>
                  </a:cubicBezTo>
                  <a:close/>
                  <a:moveTo>
                    <a:pt x="66" y="198"/>
                  </a:moveTo>
                  <a:cubicBezTo>
                    <a:pt x="66" y="198"/>
                    <a:pt x="66" y="198"/>
                    <a:pt x="66" y="198"/>
                  </a:cubicBezTo>
                  <a:cubicBezTo>
                    <a:pt x="66" y="197"/>
                    <a:pt x="66" y="197"/>
                    <a:pt x="66" y="197"/>
                  </a:cubicBezTo>
                  <a:cubicBezTo>
                    <a:pt x="66" y="197"/>
                    <a:pt x="66" y="197"/>
                    <a:pt x="66" y="197"/>
                  </a:cubicBezTo>
                  <a:cubicBezTo>
                    <a:pt x="66" y="198"/>
                    <a:pt x="66" y="198"/>
                    <a:pt x="66" y="198"/>
                  </a:cubicBezTo>
                  <a:close/>
                  <a:moveTo>
                    <a:pt x="65" y="193"/>
                  </a:moveTo>
                  <a:cubicBezTo>
                    <a:pt x="65" y="193"/>
                    <a:pt x="65" y="193"/>
                    <a:pt x="65" y="193"/>
                  </a:cubicBezTo>
                  <a:cubicBezTo>
                    <a:pt x="66" y="194"/>
                    <a:pt x="66" y="194"/>
                    <a:pt x="66" y="194"/>
                  </a:cubicBezTo>
                  <a:cubicBezTo>
                    <a:pt x="67" y="194"/>
                    <a:pt x="67" y="194"/>
                    <a:pt x="67" y="194"/>
                  </a:cubicBezTo>
                  <a:cubicBezTo>
                    <a:pt x="67" y="195"/>
                    <a:pt x="67" y="195"/>
                    <a:pt x="67" y="195"/>
                  </a:cubicBezTo>
                  <a:cubicBezTo>
                    <a:pt x="67" y="194"/>
                    <a:pt x="67" y="194"/>
                    <a:pt x="67" y="194"/>
                  </a:cubicBezTo>
                  <a:cubicBezTo>
                    <a:pt x="67" y="194"/>
                    <a:pt x="67" y="194"/>
                    <a:pt x="67" y="194"/>
                  </a:cubicBezTo>
                  <a:cubicBezTo>
                    <a:pt x="66" y="194"/>
                    <a:pt x="66" y="194"/>
                    <a:pt x="66" y="194"/>
                  </a:cubicBezTo>
                  <a:cubicBezTo>
                    <a:pt x="66" y="193"/>
                    <a:pt x="66" y="193"/>
                    <a:pt x="66" y="193"/>
                  </a:cubicBezTo>
                  <a:cubicBezTo>
                    <a:pt x="65" y="193"/>
                    <a:pt x="65" y="193"/>
                    <a:pt x="65" y="193"/>
                  </a:cubicBezTo>
                  <a:close/>
                  <a:moveTo>
                    <a:pt x="71" y="184"/>
                  </a:moveTo>
                  <a:cubicBezTo>
                    <a:pt x="71" y="185"/>
                    <a:pt x="71" y="185"/>
                    <a:pt x="71" y="185"/>
                  </a:cubicBezTo>
                  <a:cubicBezTo>
                    <a:pt x="72" y="185"/>
                    <a:pt x="72" y="185"/>
                    <a:pt x="72" y="185"/>
                  </a:cubicBezTo>
                  <a:cubicBezTo>
                    <a:pt x="71" y="186"/>
                    <a:pt x="71" y="186"/>
                    <a:pt x="71" y="186"/>
                  </a:cubicBezTo>
                  <a:cubicBezTo>
                    <a:pt x="72" y="187"/>
                    <a:pt x="72" y="187"/>
                    <a:pt x="72" y="187"/>
                  </a:cubicBezTo>
                  <a:cubicBezTo>
                    <a:pt x="72" y="187"/>
                    <a:pt x="72" y="187"/>
                    <a:pt x="72" y="187"/>
                  </a:cubicBezTo>
                  <a:cubicBezTo>
                    <a:pt x="72" y="186"/>
                    <a:pt x="72" y="186"/>
                    <a:pt x="72" y="186"/>
                  </a:cubicBezTo>
                  <a:cubicBezTo>
                    <a:pt x="72" y="185"/>
                    <a:pt x="72" y="185"/>
                    <a:pt x="72" y="185"/>
                  </a:cubicBezTo>
                  <a:cubicBezTo>
                    <a:pt x="72" y="185"/>
                    <a:pt x="72" y="185"/>
                    <a:pt x="72" y="185"/>
                  </a:cubicBezTo>
                  <a:cubicBezTo>
                    <a:pt x="71" y="184"/>
                    <a:pt x="71" y="184"/>
                    <a:pt x="71" y="184"/>
                  </a:cubicBezTo>
                  <a:cubicBezTo>
                    <a:pt x="71" y="184"/>
                    <a:pt x="71" y="184"/>
                    <a:pt x="71" y="184"/>
                  </a:cubicBezTo>
                  <a:cubicBezTo>
                    <a:pt x="71" y="184"/>
                    <a:pt x="71" y="184"/>
                    <a:pt x="71" y="184"/>
                  </a:cubicBezTo>
                  <a:close/>
                  <a:moveTo>
                    <a:pt x="75" y="181"/>
                  </a:moveTo>
                  <a:cubicBezTo>
                    <a:pt x="75" y="182"/>
                    <a:pt x="75" y="182"/>
                    <a:pt x="75" y="182"/>
                  </a:cubicBezTo>
                  <a:cubicBezTo>
                    <a:pt x="76" y="182"/>
                    <a:pt x="76" y="182"/>
                    <a:pt x="76" y="182"/>
                  </a:cubicBezTo>
                  <a:cubicBezTo>
                    <a:pt x="76" y="182"/>
                    <a:pt x="76" y="182"/>
                    <a:pt x="76" y="182"/>
                  </a:cubicBezTo>
                  <a:cubicBezTo>
                    <a:pt x="76" y="181"/>
                    <a:pt x="76" y="181"/>
                    <a:pt x="76" y="181"/>
                  </a:cubicBezTo>
                  <a:cubicBezTo>
                    <a:pt x="75" y="181"/>
                    <a:pt x="75" y="181"/>
                    <a:pt x="75" y="181"/>
                  </a:cubicBezTo>
                  <a:close/>
                  <a:moveTo>
                    <a:pt x="76" y="181"/>
                  </a:moveTo>
                  <a:cubicBezTo>
                    <a:pt x="77" y="181"/>
                    <a:pt x="77" y="181"/>
                    <a:pt x="77" y="181"/>
                  </a:cubicBezTo>
                  <a:cubicBezTo>
                    <a:pt x="77" y="181"/>
                    <a:pt x="77" y="181"/>
                    <a:pt x="77" y="181"/>
                  </a:cubicBezTo>
                  <a:cubicBezTo>
                    <a:pt x="76" y="180"/>
                    <a:pt x="76" y="180"/>
                    <a:pt x="76" y="180"/>
                  </a:cubicBezTo>
                  <a:cubicBezTo>
                    <a:pt x="76" y="181"/>
                    <a:pt x="76" y="181"/>
                    <a:pt x="76" y="181"/>
                  </a:cubicBezTo>
                  <a:close/>
                  <a:moveTo>
                    <a:pt x="83" y="180"/>
                  </a:moveTo>
                  <a:cubicBezTo>
                    <a:pt x="84" y="180"/>
                    <a:pt x="84" y="180"/>
                    <a:pt x="84" y="180"/>
                  </a:cubicBezTo>
                  <a:cubicBezTo>
                    <a:pt x="85" y="180"/>
                    <a:pt x="85" y="180"/>
                    <a:pt x="85" y="180"/>
                  </a:cubicBezTo>
                  <a:cubicBezTo>
                    <a:pt x="85" y="179"/>
                    <a:pt x="85" y="179"/>
                    <a:pt x="85" y="179"/>
                  </a:cubicBezTo>
                  <a:cubicBezTo>
                    <a:pt x="84" y="178"/>
                    <a:pt x="84" y="178"/>
                    <a:pt x="84" y="178"/>
                  </a:cubicBezTo>
                  <a:cubicBezTo>
                    <a:pt x="84" y="178"/>
                    <a:pt x="84" y="178"/>
                    <a:pt x="84" y="178"/>
                  </a:cubicBezTo>
                  <a:cubicBezTo>
                    <a:pt x="84" y="178"/>
                    <a:pt x="84" y="178"/>
                    <a:pt x="84" y="178"/>
                  </a:cubicBezTo>
                  <a:cubicBezTo>
                    <a:pt x="83" y="178"/>
                    <a:pt x="83" y="178"/>
                    <a:pt x="83" y="178"/>
                  </a:cubicBezTo>
                  <a:cubicBezTo>
                    <a:pt x="83" y="178"/>
                    <a:pt x="83" y="178"/>
                    <a:pt x="83" y="178"/>
                  </a:cubicBezTo>
                  <a:cubicBezTo>
                    <a:pt x="83" y="179"/>
                    <a:pt x="83" y="179"/>
                    <a:pt x="83" y="179"/>
                  </a:cubicBezTo>
                  <a:cubicBezTo>
                    <a:pt x="82" y="179"/>
                    <a:pt x="82" y="179"/>
                    <a:pt x="82" y="179"/>
                  </a:cubicBezTo>
                  <a:cubicBezTo>
                    <a:pt x="83" y="180"/>
                    <a:pt x="83" y="180"/>
                    <a:pt x="83" y="180"/>
                  </a:cubicBezTo>
                  <a:cubicBezTo>
                    <a:pt x="83" y="180"/>
                    <a:pt x="83" y="180"/>
                    <a:pt x="83" y="180"/>
                  </a:cubicBezTo>
                  <a:cubicBezTo>
                    <a:pt x="83" y="180"/>
                    <a:pt x="83" y="180"/>
                    <a:pt x="83" y="180"/>
                  </a:cubicBezTo>
                  <a:close/>
                  <a:moveTo>
                    <a:pt x="86" y="180"/>
                  </a:moveTo>
                  <a:cubicBezTo>
                    <a:pt x="86" y="179"/>
                    <a:pt x="86" y="179"/>
                    <a:pt x="86" y="179"/>
                  </a:cubicBezTo>
                  <a:cubicBezTo>
                    <a:pt x="86" y="179"/>
                    <a:pt x="86" y="179"/>
                    <a:pt x="86" y="179"/>
                  </a:cubicBezTo>
                  <a:cubicBezTo>
                    <a:pt x="86" y="179"/>
                    <a:pt x="86" y="179"/>
                    <a:pt x="86" y="179"/>
                  </a:cubicBezTo>
                  <a:cubicBezTo>
                    <a:pt x="86" y="179"/>
                    <a:pt x="86" y="179"/>
                    <a:pt x="86" y="179"/>
                  </a:cubicBezTo>
                  <a:cubicBezTo>
                    <a:pt x="86" y="180"/>
                    <a:pt x="86" y="180"/>
                    <a:pt x="86" y="180"/>
                  </a:cubicBezTo>
                  <a:cubicBezTo>
                    <a:pt x="86" y="180"/>
                    <a:pt x="86" y="180"/>
                    <a:pt x="86" y="180"/>
                  </a:cubicBezTo>
                  <a:close/>
                  <a:moveTo>
                    <a:pt x="139" y="153"/>
                  </a:moveTo>
                  <a:cubicBezTo>
                    <a:pt x="139" y="153"/>
                    <a:pt x="139" y="153"/>
                    <a:pt x="139" y="153"/>
                  </a:cubicBezTo>
                  <a:cubicBezTo>
                    <a:pt x="139" y="153"/>
                    <a:pt x="139" y="153"/>
                    <a:pt x="139" y="153"/>
                  </a:cubicBezTo>
                  <a:cubicBezTo>
                    <a:pt x="139" y="153"/>
                    <a:pt x="139" y="153"/>
                    <a:pt x="139" y="153"/>
                  </a:cubicBezTo>
                  <a:cubicBezTo>
                    <a:pt x="139" y="153"/>
                    <a:pt x="139" y="153"/>
                    <a:pt x="139" y="153"/>
                  </a:cubicBezTo>
                  <a:cubicBezTo>
                    <a:pt x="139" y="153"/>
                    <a:pt x="139" y="153"/>
                    <a:pt x="139" y="153"/>
                  </a:cubicBezTo>
                  <a:close/>
                  <a:moveTo>
                    <a:pt x="129" y="146"/>
                  </a:moveTo>
                  <a:cubicBezTo>
                    <a:pt x="130" y="146"/>
                    <a:pt x="130" y="146"/>
                    <a:pt x="130" y="146"/>
                  </a:cubicBezTo>
                  <a:cubicBezTo>
                    <a:pt x="130" y="146"/>
                    <a:pt x="130" y="146"/>
                    <a:pt x="130" y="146"/>
                  </a:cubicBezTo>
                  <a:cubicBezTo>
                    <a:pt x="130" y="146"/>
                    <a:pt x="130" y="146"/>
                    <a:pt x="130" y="146"/>
                  </a:cubicBezTo>
                  <a:cubicBezTo>
                    <a:pt x="130" y="146"/>
                    <a:pt x="130" y="146"/>
                    <a:pt x="130" y="146"/>
                  </a:cubicBezTo>
                  <a:cubicBezTo>
                    <a:pt x="130" y="146"/>
                    <a:pt x="129" y="146"/>
                    <a:pt x="129" y="146"/>
                  </a:cubicBezTo>
                  <a:close/>
                  <a:moveTo>
                    <a:pt x="125" y="143"/>
                  </a:moveTo>
                  <a:cubicBezTo>
                    <a:pt x="126" y="143"/>
                    <a:pt x="126" y="143"/>
                    <a:pt x="126" y="143"/>
                  </a:cubicBezTo>
                  <a:cubicBezTo>
                    <a:pt x="126" y="143"/>
                    <a:pt x="126" y="143"/>
                    <a:pt x="126" y="143"/>
                  </a:cubicBezTo>
                  <a:cubicBezTo>
                    <a:pt x="126" y="143"/>
                    <a:pt x="126" y="143"/>
                    <a:pt x="126" y="143"/>
                  </a:cubicBezTo>
                  <a:cubicBezTo>
                    <a:pt x="126" y="143"/>
                    <a:pt x="126" y="143"/>
                    <a:pt x="126" y="143"/>
                  </a:cubicBezTo>
                  <a:cubicBezTo>
                    <a:pt x="125" y="143"/>
                    <a:pt x="125" y="143"/>
                    <a:pt x="125" y="143"/>
                  </a:cubicBezTo>
                  <a:close/>
                  <a:moveTo>
                    <a:pt x="133" y="141"/>
                  </a:moveTo>
                  <a:cubicBezTo>
                    <a:pt x="133" y="141"/>
                    <a:pt x="133" y="141"/>
                    <a:pt x="133" y="141"/>
                  </a:cubicBezTo>
                  <a:cubicBezTo>
                    <a:pt x="134" y="142"/>
                    <a:pt x="134" y="142"/>
                    <a:pt x="134" y="142"/>
                  </a:cubicBezTo>
                  <a:cubicBezTo>
                    <a:pt x="134" y="141"/>
                    <a:pt x="134" y="141"/>
                    <a:pt x="134" y="141"/>
                  </a:cubicBezTo>
                  <a:cubicBezTo>
                    <a:pt x="134" y="141"/>
                    <a:pt x="134" y="141"/>
                    <a:pt x="134" y="141"/>
                  </a:cubicBezTo>
                  <a:cubicBezTo>
                    <a:pt x="134" y="141"/>
                    <a:pt x="134" y="141"/>
                    <a:pt x="134" y="141"/>
                  </a:cubicBezTo>
                  <a:cubicBezTo>
                    <a:pt x="133" y="141"/>
                    <a:pt x="133" y="141"/>
                    <a:pt x="133" y="141"/>
                  </a:cubicBezTo>
                  <a:close/>
                  <a:moveTo>
                    <a:pt x="139" y="126"/>
                  </a:moveTo>
                  <a:cubicBezTo>
                    <a:pt x="139" y="126"/>
                    <a:pt x="139" y="126"/>
                    <a:pt x="139" y="126"/>
                  </a:cubicBezTo>
                  <a:cubicBezTo>
                    <a:pt x="139" y="127"/>
                    <a:pt x="139" y="127"/>
                    <a:pt x="139" y="127"/>
                  </a:cubicBezTo>
                  <a:cubicBezTo>
                    <a:pt x="139" y="127"/>
                    <a:pt x="139" y="127"/>
                    <a:pt x="139" y="127"/>
                  </a:cubicBezTo>
                  <a:cubicBezTo>
                    <a:pt x="140" y="128"/>
                    <a:pt x="140" y="128"/>
                    <a:pt x="140" y="128"/>
                  </a:cubicBezTo>
                  <a:cubicBezTo>
                    <a:pt x="140" y="129"/>
                    <a:pt x="140" y="129"/>
                    <a:pt x="140" y="129"/>
                  </a:cubicBezTo>
                  <a:cubicBezTo>
                    <a:pt x="141" y="129"/>
                    <a:pt x="141" y="129"/>
                    <a:pt x="141" y="129"/>
                  </a:cubicBezTo>
                  <a:cubicBezTo>
                    <a:pt x="142" y="130"/>
                    <a:pt x="142" y="130"/>
                    <a:pt x="142" y="130"/>
                  </a:cubicBezTo>
                  <a:cubicBezTo>
                    <a:pt x="143" y="131"/>
                    <a:pt x="143" y="131"/>
                    <a:pt x="143" y="131"/>
                  </a:cubicBezTo>
                  <a:cubicBezTo>
                    <a:pt x="144" y="131"/>
                    <a:pt x="144" y="131"/>
                    <a:pt x="144" y="131"/>
                  </a:cubicBezTo>
                  <a:cubicBezTo>
                    <a:pt x="144" y="131"/>
                    <a:pt x="144" y="131"/>
                    <a:pt x="144" y="131"/>
                  </a:cubicBezTo>
                  <a:cubicBezTo>
                    <a:pt x="144" y="132"/>
                    <a:pt x="144" y="132"/>
                    <a:pt x="144" y="132"/>
                  </a:cubicBezTo>
                  <a:cubicBezTo>
                    <a:pt x="145" y="132"/>
                    <a:pt x="145" y="132"/>
                    <a:pt x="145" y="132"/>
                  </a:cubicBezTo>
                  <a:cubicBezTo>
                    <a:pt x="145" y="132"/>
                    <a:pt x="145" y="132"/>
                    <a:pt x="145" y="132"/>
                  </a:cubicBezTo>
                  <a:cubicBezTo>
                    <a:pt x="145" y="131"/>
                    <a:pt x="145" y="131"/>
                    <a:pt x="145" y="131"/>
                  </a:cubicBezTo>
                  <a:cubicBezTo>
                    <a:pt x="146" y="131"/>
                    <a:pt x="146" y="131"/>
                    <a:pt x="146" y="131"/>
                  </a:cubicBezTo>
                  <a:cubicBezTo>
                    <a:pt x="145" y="130"/>
                    <a:pt x="145" y="130"/>
                    <a:pt x="145" y="130"/>
                  </a:cubicBezTo>
                  <a:cubicBezTo>
                    <a:pt x="144" y="130"/>
                    <a:pt x="144" y="130"/>
                    <a:pt x="144" y="130"/>
                  </a:cubicBezTo>
                  <a:cubicBezTo>
                    <a:pt x="144" y="130"/>
                    <a:pt x="144" y="130"/>
                    <a:pt x="144" y="130"/>
                  </a:cubicBezTo>
                  <a:cubicBezTo>
                    <a:pt x="143" y="129"/>
                    <a:pt x="143" y="129"/>
                    <a:pt x="143" y="129"/>
                  </a:cubicBezTo>
                  <a:cubicBezTo>
                    <a:pt x="144" y="129"/>
                    <a:pt x="144" y="129"/>
                    <a:pt x="144" y="129"/>
                  </a:cubicBezTo>
                  <a:cubicBezTo>
                    <a:pt x="144" y="129"/>
                    <a:pt x="144" y="129"/>
                    <a:pt x="144" y="129"/>
                  </a:cubicBezTo>
                  <a:cubicBezTo>
                    <a:pt x="145" y="129"/>
                    <a:pt x="145" y="129"/>
                    <a:pt x="145" y="129"/>
                  </a:cubicBezTo>
                  <a:cubicBezTo>
                    <a:pt x="145" y="129"/>
                    <a:pt x="145" y="129"/>
                    <a:pt x="145" y="129"/>
                  </a:cubicBezTo>
                  <a:cubicBezTo>
                    <a:pt x="146" y="129"/>
                    <a:pt x="146" y="129"/>
                    <a:pt x="146" y="129"/>
                  </a:cubicBezTo>
                  <a:cubicBezTo>
                    <a:pt x="146" y="130"/>
                    <a:pt x="146" y="130"/>
                    <a:pt x="146" y="130"/>
                  </a:cubicBezTo>
                  <a:cubicBezTo>
                    <a:pt x="147" y="129"/>
                    <a:pt x="147" y="129"/>
                    <a:pt x="147" y="129"/>
                  </a:cubicBezTo>
                  <a:cubicBezTo>
                    <a:pt x="146" y="129"/>
                    <a:pt x="146" y="129"/>
                    <a:pt x="146" y="129"/>
                  </a:cubicBezTo>
                  <a:cubicBezTo>
                    <a:pt x="144" y="128"/>
                    <a:pt x="144" y="128"/>
                    <a:pt x="144" y="128"/>
                  </a:cubicBezTo>
                  <a:cubicBezTo>
                    <a:pt x="143" y="127"/>
                    <a:pt x="143" y="127"/>
                    <a:pt x="143" y="127"/>
                  </a:cubicBezTo>
                  <a:cubicBezTo>
                    <a:pt x="143" y="126"/>
                    <a:pt x="143" y="126"/>
                    <a:pt x="143" y="126"/>
                  </a:cubicBezTo>
                  <a:cubicBezTo>
                    <a:pt x="142" y="126"/>
                    <a:pt x="142" y="126"/>
                    <a:pt x="142" y="126"/>
                  </a:cubicBezTo>
                  <a:cubicBezTo>
                    <a:pt x="141" y="126"/>
                    <a:pt x="141" y="126"/>
                    <a:pt x="141" y="126"/>
                  </a:cubicBezTo>
                  <a:cubicBezTo>
                    <a:pt x="141" y="126"/>
                    <a:pt x="141" y="126"/>
                    <a:pt x="141" y="126"/>
                  </a:cubicBezTo>
                  <a:cubicBezTo>
                    <a:pt x="140" y="126"/>
                    <a:pt x="140" y="126"/>
                    <a:pt x="140" y="126"/>
                  </a:cubicBezTo>
                  <a:cubicBezTo>
                    <a:pt x="139" y="125"/>
                    <a:pt x="139" y="125"/>
                    <a:pt x="139" y="125"/>
                  </a:cubicBezTo>
                  <a:cubicBezTo>
                    <a:pt x="139" y="126"/>
                    <a:pt x="139" y="126"/>
                    <a:pt x="139" y="126"/>
                  </a:cubicBezTo>
                  <a:close/>
                  <a:moveTo>
                    <a:pt x="137" y="126"/>
                  </a:moveTo>
                  <a:cubicBezTo>
                    <a:pt x="137" y="126"/>
                    <a:pt x="137" y="126"/>
                    <a:pt x="137" y="126"/>
                  </a:cubicBezTo>
                  <a:cubicBezTo>
                    <a:pt x="137" y="125"/>
                    <a:pt x="137" y="125"/>
                    <a:pt x="137" y="125"/>
                  </a:cubicBezTo>
                  <a:cubicBezTo>
                    <a:pt x="138" y="125"/>
                    <a:pt x="138" y="125"/>
                    <a:pt x="138" y="125"/>
                  </a:cubicBezTo>
                  <a:cubicBezTo>
                    <a:pt x="136" y="125"/>
                    <a:pt x="136" y="125"/>
                    <a:pt x="136" y="125"/>
                  </a:cubicBezTo>
                  <a:cubicBezTo>
                    <a:pt x="136" y="126"/>
                    <a:pt x="136" y="126"/>
                    <a:pt x="136" y="126"/>
                  </a:cubicBezTo>
                  <a:cubicBezTo>
                    <a:pt x="137" y="126"/>
                    <a:pt x="137" y="126"/>
                    <a:pt x="137" y="126"/>
                  </a:cubicBezTo>
                  <a:close/>
                  <a:moveTo>
                    <a:pt x="139" y="125"/>
                  </a:moveTo>
                  <a:cubicBezTo>
                    <a:pt x="139" y="125"/>
                    <a:pt x="139" y="125"/>
                    <a:pt x="139" y="125"/>
                  </a:cubicBezTo>
                  <a:cubicBezTo>
                    <a:pt x="141" y="125"/>
                    <a:pt x="141" y="125"/>
                    <a:pt x="141" y="125"/>
                  </a:cubicBezTo>
                  <a:cubicBezTo>
                    <a:pt x="141" y="126"/>
                    <a:pt x="141" y="126"/>
                    <a:pt x="141" y="126"/>
                  </a:cubicBezTo>
                  <a:cubicBezTo>
                    <a:pt x="143" y="126"/>
                    <a:pt x="143" y="126"/>
                    <a:pt x="143" y="126"/>
                  </a:cubicBezTo>
                  <a:cubicBezTo>
                    <a:pt x="144" y="126"/>
                    <a:pt x="144" y="126"/>
                    <a:pt x="144" y="126"/>
                  </a:cubicBezTo>
                  <a:cubicBezTo>
                    <a:pt x="144" y="126"/>
                    <a:pt x="144" y="126"/>
                    <a:pt x="144" y="126"/>
                  </a:cubicBezTo>
                  <a:cubicBezTo>
                    <a:pt x="145" y="126"/>
                    <a:pt x="145" y="126"/>
                    <a:pt x="145" y="126"/>
                  </a:cubicBezTo>
                  <a:cubicBezTo>
                    <a:pt x="145" y="127"/>
                    <a:pt x="145" y="127"/>
                    <a:pt x="145" y="127"/>
                  </a:cubicBezTo>
                  <a:cubicBezTo>
                    <a:pt x="145" y="127"/>
                    <a:pt x="145" y="127"/>
                    <a:pt x="145" y="127"/>
                  </a:cubicBezTo>
                  <a:cubicBezTo>
                    <a:pt x="146" y="127"/>
                    <a:pt x="146" y="127"/>
                    <a:pt x="146" y="127"/>
                  </a:cubicBezTo>
                  <a:cubicBezTo>
                    <a:pt x="146" y="127"/>
                    <a:pt x="146" y="127"/>
                    <a:pt x="146" y="127"/>
                  </a:cubicBezTo>
                  <a:cubicBezTo>
                    <a:pt x="147" y="127"/>
                    <a:pt x="147" y="127"/>
                    <a:pt x="147" y="127"/>
                  </a:cubicBezTo>
                  <a:cubicBezTo>
                    <a:pt x="147" y="127"/>
                    <a:pt x="147" y="127"/>
                    <a:pt x="147" y="127"/>
                  </a:cubicBezTo>
                  <a:cubicBezTo>
                    <a:pt x="147" y="126"/>
                    <a:pt x="147" y="126"/>
                    <a:pt x="147" y="126"/>
                  </a:cubicBezTo>
                  <a:cubicBezTo>
                    <a:pt x="147" y="126"/>
                    <a:pt x="147" y="126"/>
                    <a:pt x="147" y="126"/>
                  </a:cubicBezTo>
                  <a:cubicBezTo>
                    <a:pt x="147" y="126"/>
                    <a:pt x="147" y="126"/>
                    <a:pt x="147" y="126"/>
                  </a:cubicBezTo>
                  <a:cubicBezTo>
                    <a:pt x="146" y="125"/>
                    <a:pt x="146" y="125"/>
                    <a:pt x="146" y="125"/>
                  </a:cubicBezTo>
                  <a:cubicBezTo>
                    <a:pt x="146" y="125"/>
                    <a:pt x="146" y="125"/>
                    <a:pt x="146" y="125"/>
                  </a:cubicBezTo>
                  <a:cubicBezTo>
                    <a:pt x="145" y="124"/>
                    <a:pt x="145" y="124"/>
                    <a:pt x="145" y="124"/>
                  </a:cubicBezTo>
                  <a:cubicBezTo>
                    <a:pt x="144" y="124"/>
                    <a:pt x="144" y="124"/>
                    <a:pt x="144" y="124"/>
                  </a:cubicBezTo>
                  <a:cubicBezTo>
                    <a:pt x="142" y="125"/>
                    <a:pt x="142" y="125"/>
                    <a:pt x="142" y="125"/>
                  </a:cubicBezTo>
                  <a:cubicBezTo>
                    <a:pt x="141" y="124"/>
                    <a:pt x="141" y="124"/>
                    <a:pt x="141" y="124"/>
                  </a:cubicBezTo>
                  <a:cubicBezTo>
                    <a:pt x="140" y="124"/>
                    <a:pt x="140" y="124"/>
                    <a:pt x="140" y="124"/>
                  </a:cubicBezTo>
                  <a:cubicBezTo>
                    <a:pt x="139" y="124"/>
                    <a:pt x="139" y="124"/>
                    <a:pt x="139" y="124"/>
                  </a:cubicBezTo>
                  <a:cubicBezTo>
                    <a:pt x="139" y="124"/>
                    <a:pt x="139" y="125"/>
                    <a:pt x="139" y="125"/>
                  </a:cubicBezTo>
                  <a:close/>
                  <a:moveTo>
                    <a:pt x="135" y="122"/>
                  </a:moveTo>
                  <a:cubicBezTo>
                    <a:pt x="136" y="122"/>
                    <a:pt x="136" y="122"/>
                    <a:pt x="136" y="122"/>
                  </a:cubicBezTo>
                  <a:cubicBezTo>
                    <a:pt x="137" y="123"/>
                    <a:pt x="137" y="123"/>
                    <a:pt x="137" y="123"/>
                  </a:cubicBezTo>
                  <a:cubicBezTo>
                    <a:pt x="138" y="124"/>
                    <a:pt x="138" y="124"/>
                    <a:pt x="138" y="124"/>
                  </a:cubicBezTo>
                  <a:cubicBezTo>
                    <a:pt x="139" y="124"/>
                    <a:pt x="139" y="124"/>
                    <a:pt x="139" y="124"/>
                  </a:cubicBezTo>
                  <a:cubicBezTo>
                    <a:pt x="141" y="124"/>
                    <a:pt x="141" y="124"/>
                    <a:pt x="141" y="124"/>
                  </a:cubicBezTo>
                  <a:cubicBezTo>
                    <a:pt x="143" y="124"/>
                    <a:pt x="143" y="124"/>
                    <a:pt x="143" y="124"/>
                  </a:cubicBezTo>
                  <a:cubicBezTo>
                    <a:pt x="145" y="124"/>
                    <a:pt x="145" y="124"/>
                    <a:pt x="145" y="124"/>
                  </a:cubicBezTo>
                  <a:cubicBezTo>
                    <a:pt x="144" y="123"/>
                    <a:pt x="144" y="123"/>
                    <a:pt x="144" y="123"/>
                  </a:cubicBezTo>
                  <a:cubicBezTo>
                    <a:pt x="143" y="123"/>
                    <a:pt x="143" y="123"/>
                    <a:pt x="143" y="123"/>
                  </a:cubicBezTo>
                  <a:cubicBezTo>
                    <a:pt x="141" y="123"/>
                    <a:pt x="141" y="123"/>
                    <a:pt x="141" y="123"/>
                  </a:cubicBezTo>
                  <a:cubicBezTo>
                    <a:pt x="141" y="123"/>
                    <a:pt x="141" y="123"/>
                    <a:pt x="141" y="123"/>
                  </a:cubicBezTo>
                  <a:cubicBezTo>
                    <a:pt x="139" y="122"/>
                    <a:pt x="139" y="122"/>
                    <a:pt x="139" y="122"/>
                  </a:cubicBezTo>
                  <a:cubicBezTo>
                    <a:pt x="138" y="122"/>
                    <a:pt x="138" y="122"/>
                    <a:pt x="138" y="122"/>
                  </a:cubicBezTo>
                  <a:cubicBezTo>
                    <a:pt x="138" y="122"/>
                    <a:pt x="138" y="122"/>
                    <a:pt x="138" y="122"/>
                  </a:cubicBezTo>
                  <a:cubicBezTo>
                    <a:pt x="138" y="122"/>
                    <a:pt x="138" y="122"/>
                    <a:pt x="138" y="122"/>
                  </a:cubicBezTo>
                  <a:cubicBezTo>
                    <a:pt x="139" y="122"/>
                    <a:pt x="139" y="122"/>
                    <a:pt x="139" y="122"/>
                  </a:cubicBezTo>
                  <a:cubicBezTo>
                    <a:pt x="140" y="122"/>
                    <a:pt x="140" y="122"/>
                    <a:pt x="140" y="122"/>
                  </a:cubicBezTo>
                  <a:cubicBezTo>
                    <a:pt x="142" y="123"/>
                    <a:pt x="142" y="123"/>
                    <a:pt x="142" y="123"/>
                  </a:cubicBezTo>
                  <a:cubicBezTo>
                    <a:pt x="142" y="123"/>
                    <a:pt x="142" y="123"/>
                    <a:pt x="142" y="123"/>
                  </a:cubicBezTo>
                  <a:cubicBezTo>
                    <a:pt x="142" y="122"/>
                    <a:pt x="142" y="122"/>
                    <a:pt x="142" y="122"/>
                  </a:cubicBezTo>
                  <a:cubicBezTo>
                    <a:pt x="140" y="121"/>
                    <a:pt x="140" y="121"/>
                    <a:pt x="140" y="121"/>
                  </a:cubicBezTo>
                  <a:cubicBezTo>
                    <a:pt x="138" y="121"/>
                    <a:pt x="138" y="121"/>
                    <a:pt x="138" y="121"/>
                  </a:cubicBezTo>
                  <a:cubicBezTo>
                    <a:pt x="137" y="121"/>
                    <a:pt x="137" y="121"/>
                    <a:pt x="137" y="121"/>
                  </a:cubicBezTo>
                  <a:cubicBezTo>
                    <a:pt x="137" y="121"/>
                    <a:pt x="137" y="121"/>
                    <a:pt x="137" y="121"/>
                  </a:cubicBezTo>
                  <a:cubicBezTo>
                    <a:pt x="136" y="122"/>
                    <a:pt x="136" y="122"/>
                    <a:pt x="136" y="122"/>
                  </a:cubicBezTo>
                  <a:cubicBezTo>
                    <a:pt x="135" y="122"/>
                    <a:pt x="135" y="122"/>
                    <a:pt x="135" y="122"/>
                  </a:cubicBezTo>
                  <a:close/>
                  <a:moveTo>
                    <a:pt x="149" y="124"/>
                  </a:moveTo>
                  <a:cubicBezTo>
                    <a:pt x="149" y="124"/>
                    <a:pt x="149" y="124"/>
                    <a:pt x="149" y="124"/>
                  </a:cubicBezTo>
                  <a:cubicBezTo>
                    <a:pt x="150" y="124"/>
                    <a:pt x="150" y="124"/>
                    <a:pt x="150" y="124"/>
                  </a:cubicBezTo>
                  <a:cubicBezTo>
                    <a:pt x="150" y="123"/>
                    <a:pt x="150" y="123"/>
                    <a:pt x="150" y="123"/>
                  </a:cubicBezTo>
                  <a:cubicBezTo>
                    <a:pt x="149" y="124"/>
                    <a:pt x="149" y="124"/>
                    <a:pt x="149" y="124"/>
                  </a:cubicBezTo>
                  <a:cubicBezTo>
                    <a:pt x="149" y="124"/>
                    <a:pt x="149" y="124"/>
                    <a:pt x="149" y="124"/>
                  </a:cubicBezTo>
                  <a:close/>
                  <a:moveTo>
                    <a:pt x="150" y="112"/>
                  </a:moveTo>
                  <a:cubicBezTo>
                    <a:pt x="149" y="113"/>
                    <a:pt x="149" y="113"/>
                    <a:pt x="149" y="113"/>
                  </a:cubicBezTo>
                  <a:cubicBezTo>
                    <a:pt x="149" y="114"/>
                    <a:pt x="149" y="114"/>
                    <a:pt x="149" y="114"/>
                  </a:cubicBezTo>
                  <a:cubicBezTo>
                    <a:pt x="149" y="114"/>
                    <a:pt x="149" y="114"/>
                    <a:pt x="149" y="114"/>
                  </a:cubicBezTo>
                  <a:cubicBezTo>
                    <a:pt x="150" y="114"/>
                    <a:pt x="150" y="114"/>
                    <a:pt x="150" y="114"/>
                  </a:cubicBezTo>
                  <a:cubicBezTo>
                    <a:pt x="151" y="115"/>
                    <a:pt x="151" y="115"/>
                    <a:pt x="151" y="115"/>
                  </a:cubicBezTo>
                  <a:cubicBezTo>
                    <a:pt x="152" y="115"/>
                    <a:pt x="152" y="115"/>
                    <a:pt x="152" y="115"/>
                  </a:cubicBezTo>
                  <a:cubicBezTo>
                    <a:pt x="153" y="115"/>
                    <a:pt x="153" y="115"/>
                    <a:pt x="153" y="115"/>
                  </a:cubicBezTo>
                  <a:cubicBezTo>
                    <a:pt x="153" y="115"/>
                    <a:pt x="153" y="115"/>
                    <a:pt x="153" y="115"/>
                  </a:cubicBezTo>
                  <a:cubicBezTo>
                    <a:pt x="153" y="114"/>
                    <a:pt x="153" y="114"/>
                    <a:pt x="153" y="114"/>
                  </a:cubicBezTo>
                  <a:cubicBezTo>
                    <a:pt x="154" y="114"/>
                    <a:pt x="154" y="114"/>
                    <a:pt x="154" y="114"/>
                  </a:cubicBezTo>
                  <a:cubicBezTo>
                    <a:pt x="154" y="113"/>
                    <a:pt x="154" y="113"/>
                    <a:pt x="154" y="113"/>
                  </a:cubicBezTo>
                  <a:cubicBezTo>
                    <a:pt x="152" y="112"/>
                    <a:pt x="152" y="112"/>
                    <a:pt x="152" y="112"/>
                  </a:cubicBezTo>
                  <a:cubicBezTo>
                    <a:pt x="151" y="112"/>
                    <a:pt x="151" y="112"/>
                    <a:pt x="151" y="112"/>
                  </a:cubicBezTo>
                  <a:cubicBezTo>
                    <a:pt x="150" y="112"/>
                    <a:pt x="150" y="112"/>
                    <a:pt x="150" y="112"/>
                  </a:cubicBezTo>
                  <a:close/>
                  <a:moveTo>
                    <a:pt x="158" y="111"/>
                  </a:moveTo>
                  <a:cubicBezTo>
                    <a:pt x="158" y="111"/>
                    <a:pt x="158" y="111"/>
                    <a:pt x="158" y="111"/>
                  </a:cubicBezTo>
                  <a:cubicBezTo>
                    <a:pt x="159" y="111"/>
                    <a:pt x="159" y="111"/>
                    <a:pt x="159" y="111"/>
                  </a:cubicBezTo>
                  <a:cubicBezTo>
                    <a:pt x="159" y="110"/>
                    <a:pt x="159" y="110"/>
                    <a:pt x="159" y="110"/>
                  </a:cubicBezTo>
                  <a:cubicBezTo>
                    <a:pt x="158" y="110"/>
                    <a:pt x="158" y="110"/>
                    <a:pt x="158" y="110"/>
                  </a:cubicBezTo>
                  <a:cubicBezTo>
                    <a:pt x="158" y="111"/>
                    <a:pt x="158" y="111"/>
                    <a:pt x="158" y="111"/>
                  </a:cubicBezTo>
                  <a:cubicBezTo>
                    <a:pt x="158" y="111"/>
                    <a:pt x="158" y="111"/>
                    <a:pt x="158" y="111"/>
                  </a:cubicBezTo>
                  <a:close/>
                  <a:moveTo>
                    <a:pt x="154" y="107"/>
                  </a:moveTo>
                  <a:cubicBezTo>
                    <a:pt x="154" y="107"/>
                    <a:pt x="154" y="107"/>
                    <a:pt x="154" y="107"/>
                  </a:cubicBezTo>
                  <a:cubicBezTo>
                    <a:pt x="154" y="108"/>
                    <a:pt x="154" y="108"/>
                    <a:pt x="154" y="108"/>
                  </a:cubicBezTo>
                  <a:cubicBezTo>
                    <a:pt x="154" y="109"/>
                    <a:pt x="154" y="109"/>
                    <a:pt x="154" y="109"/>
                  </a:cubicBezTo>
                  <a:cubicBezTo>
                    <a:pt x="155" y="109"/>
                    <a:pt x="155" y="109"/>
                    <a:pt x="155" y="109"/>
                  </a:cubicBezTo>
                  <a:cubicBezTo>
                    <a:pt x="155" y="109"/>
                    <a:pt x="155" y="109"/>
                    <a:pt x="155" y="109"/>
                  </a:cubicBezTo>
                  <a:cubicBezTo>
                    <a:pt x="155" y="109"/>
                    <a:pt x="155" y="109"/>
                    <a:pt x="155" y="109"/>
                  </a:cubicBezTo>
                  <a:cubicBezTo>
                    <a:pt x="156" y="108"/>
                    <a:pt x="156" y="108"/>
                    <a:pt x="156" y="108"/>
                  </a:cubicBezTo>
                  <a:cubicBezTo>
                    <a:pt x="156" y="107"/>
                    <a:pt x="156" y="107"/>
                    <a:pt x="156" y="107"/>
                  </a:cubicBezTo>
                  <a:cubicBezTo>
                    <a:pt x="155" y="107"/>
                    <a:pt x="155" y="107"/>
                    <a:pt x="155" y="107"/>
                  </a:cubicBezTo>
                  <a:cubicBezTo>
                    <a:pt x="154" y="107"/>
                    <a:pt x="154" y="107"/>
                    <a:pt x="154" y="107"/>
                  </a:cubicBezTo>
                  <a:close/>
                  <a:moveTo>
                    <a:pt x="160" y="104"/>
                  </a:moveTo>
                  <a:cubicBezTo>
                    <a:pt x="160" y="105"/>
                    <a:pt x="160" y="105"/>
                    <a:pt x="160" y="105"/>
                  </a:cubicBezTo>
                  <a:cubicBezTo>
                    <a:pt x="159" y="106"/>
                    <a:pt x="159" y="106"/>
                    <a:pt x="159" y="106"/>
                  </a:cubicBezTo>
                  <a:cubicBezTo>
                    <a:pt x="160" y="107"/>
                    <a:pt x="160" y="107"/>
                    <a:pt x="160" y="107"/>
                  </a:cubicBezTo>
                  <a:cubicBezTo>
                    <a:pt x="160" y="108"/>
                    <a:pt x="160" y="108"/>
                    <a:pt x="160" y="108"/>
                  </a:cubicBezTo>
                  <a:cubicBezTo>
                    <a:pt x="161" y="107"/>
                    <a:pt x="161" y="107"/>
                    <a:pt x="161" y="107"/>
                  </a:cubicBezTo>
                  <a:cubicBezTo>
                    <a:pt x="162" y="107"/>
                    <a:pt x="162" y="107"/>
                    <a:pt x="162" y="107"/>
                  </a:cubicBezTo>
                  <a:cubicBezTo>
                    <a:pt x="163" y="107"/>
                    <a:pt x="163" y="107"/>
                    <a:pt x="163" y="107"/>
                  </a:cubicBezTo>
                  <a:cubicBezTo>
                    <a:pt x="163" y="108"/>
                    <a:pt x="163" y="108"/>
                    <a:pt x="163" y="108"/>
                  </a:cubicBezTo>
                  <a:cubicBezTo>
                    <a:pt x="163" y="108"/>
                    <a:pt x="163" y="108"/>
                    <a:pt x="163" y="108"/>
                  </a:cubicBezTo>
                  <a:cubicBezTo>
                    <a:pt x="164" y="107"/>
                    <a:pt x="164" y="107"/>
                    <a:pt x="164" y="107"/>
                  </a:cubicBezTo>
                  <a:cubicBezTo>
                    <a:pt x="164" y="107"/>
                    <a:pt x="164" y="107"/>
                    <a:pt x="164" y="107"/>
                  </a:cubicBezTo>
                  <a:cubicBezTo>
                    <a:pt x="164" y="106"/>
                    <a:pt x="164" y="106"/>
                    <a:pt x="164" y="106"/>
                  </a:cubicBezTo>
                  <a:cubicBezTo>
                    <a:pt x="164" y="105"/>
                    <a:pt x="164" y="105"/>
                    <a:pt x="164" y="105"/>
                  </a:cubicBezTo>
                  <a:cubicBezTo>
                    <a:pt x="163" y="106"/>
                    <a:pt x="163" y="106"/>
                    <a:pt x="163" y="106"/>
                  </a:cubicBezTo>
                  <a:cubicBezTo>
                    <a:pt x="163" y="106"/>
                    <a:pt x="163" y="106"/>
                    <a:pt x="163" y="106"/>
                  </a:cubicBezTo>
                  <a:cubicBezTo>
                    <a:pt x="163" y="106"/>
                    <a:pt x="163" y="106"/>
                    <a:pt x="163" y="106"/>
                  </a:cubicBezTo>
                  <a:cubicBezTo>
                    <a:pt x="162" y="105"/>
                    <a:pt x="162" y="105"/>
                    <a:pt x="162" y="105"/>
                  </a:cubicBezTo>
                  <a:cubicBezTo>
                    <a:pt x="162" y="105"/>
                    <a:pt x="162" y="105"/>
                    <a:pt x="162" y="105"/>
                  </a:cubicBezTo>
                  <a:cubicBezTo>
                    <a:pt x="162" y="104"/>
                    <a:pt x="162" y="104"/>
                    <a:pt x="162" y="104"/>
                  </a:cubicBezTo>
                  <a:cubicBezTo>
                    <a:pt x="162" y="104"/>
                    <a:pt x="162" y="104"/>
                    <a:pt x="162" y="104"/>
                  </a:cubicBezTo>
                  <a:cubicBezTo>
                    <a:pt x="163" y="104"/>
                    <a:pt x="163" y="104"/>
                    <a:pt x="163" y="104"/>
                  </a:cubicBezTo>
                  <a:cubicBezTo>
                    <a:pt x="163" y="103"/>
                    <a:pt x="163" y="103"/>
                    <a:pt x="163" y="103"/>
                  </a:cubicBezTo>
                  <a:cubicBezTo>
                    <a:pt x="162" y="103"/>
                    <a:pt x="162" y="103"/>
                    <a:pt x="162" y="103"/>
                  </a:cubicBezTo>
                  <a:cubicBezTo>
                    <a:pt x="161" y="104"/>
                    <a:pt x="161" y="104"/>
                    <a:pt x="161" y="104"/>
                  </a:cubicBezTo>
                  <a:cubicBezTo>
                    <a:pt x="161" y="103"/>
                    <a:pt x="161" y="103"/>
                    <a:pt x="161" y="103"/>
                  </a:cubicBezTo>
                  <a:cubicBezTo>
                    <a:pt x="160" y="104"/>
                    <a:pt x="160" y="104"/>
                    <a:pt x="160" y="104"/>
                  </a:cubicBezTo>
                  <a:cubicBezTo>
                    <a:pt x="160" y="104"/>
                    <a:pt x="160" y="104"/>
                    <a:pt x="160" y="104"/>
                  </a:cubicBezTo>
                  <a:close/>
                  <a:moveTo>
                    <a:pt x="161" y="91"/>
                  </a:moveTo>
                  <a:cubicBezTo>
                    <a:pt x="160" y="91"/>
                    <a:pt x="160" y="91"/>
                    <a:pt x="160" y="91"/>
                  </a:cubicBezTo>
                  <a:cubicBezTo>
                    <a:pt x="160" y="92"/>
                    <a:pt x="160" y="92"/>
                    <a:pt x="160" y="92"/>
                  </a:cubicBezTo>
                  <a:cubicBezTo>
                    <a:pt x="161" y="92"/>
                    <a:pt x="161" y="92"/>
                    <a:pt x="161" y="92"/>
                  </a:cubicBezTo>
                  <a:cubicBezTo>
                    <a:pt x="161" y="93"/>
                    <a:pt x="161" y="93"/>
                    <a:pt x="161" y="93"/>
                  </a:cubicBezTo>
                  <a:cubicBezTo>
                    <a:pt x="160" y="93"/>
                    <a:pt x="160" y="93"/>
                    <a:pt x="160" y="93"/>
                  </a:cubicBezTo>
                  <a:cubicBezTo>
                    <a:pt x="160" y="94"/>
                    <a:pt x="160" y="94"/>
                    <a:pt x="160" y="94"/>
                  </a:cubicBezTo>
                  <a:cubicBezTo>
                    <a:pt x="161" y="95"/>
                    <a:pt x="161" y="95"/>
                    <a:pt x="161" y="95"/>
                  </a:cubicBezTo>
                  <a:cubicBezTo>
                    <a:pt x="161" y="96"/>
                    <a:pt x="161" y="96"/>
                    <a:pt x="161" y="96"/>
                  </a:cubicBezTo>
                  <a:cubicBezTo>
                    <a:pt x="161" y="97"/>
                    <a:pt x="161" y="97"/>
                    <a:pt x="161" y="97"/>
                  </a:cubicBezTo>
                  <a:cubicBezTo>
                    <a:pt x="161" y="98"/>
                    <a:pt x="161" y="98"/>
                    <a:pt x="161" y="98"/>
                  </a:cubicBezTo>
                  <a:cubicBezTo>
                    <a:pt x="161" y="98"/>
                    <a:pt x="161" y="98"/>
                    <a:pt x="161" y="98"/>
                  </a:cubicBezTo>
                  <a:cubicBezTo>
                    <a:pt x="161" y="98"/>
                    <a:pt x="161" y="98"/>
                    <a:pt x="161" y="98"/>
                  </a:cubicBezTo>
                  <a:cubicBezTo>
                    <a:pt x="161" y="97"/>
                    <a:pt x="161" y="97"/>
                    <a:pt x="161" y="97"/>
                  </a:cubicBezTo>
                  <a:cubicBezTo>
                    <a:pt x="162" y="96"/>
                    <a:pt x="162" y="96"/>
                    <a:pt x="162" y="96"/>
                  </a:cubicBezTo>
                  <a:cubicBezTo>
                    <a:pt x="162" y="95"/>
                    <a:pt x="162" y="95"/>
                    <a:pt x="162" y="95"/>
                  </a:cubicBezTo>
                  <a:cubicBezTo>
                    <a:pt x="161" y="94"/>
                    <a:pt x="161" y="94"/>
                    <a:pt x="161" y="94"/>
                  </a:cubicBezTo>
                  <a:cubicBezTo>
                    <a:pt x="161" y="93"/>
                    <a:pt x="161" y="93"/>
                    <a:pt x="161" y="93"/>
                  </a:cubicBezTo>
                  <a:cubicBezTo>
                    <a:pt x="161" y="92"/>
                    <a:pt x="161" y="92"/>
                    <a:pt x="161" y="92"/>
                  </a:cubicBezTo>
                  <a:cubicBezTo>
                    <a:pt x="161" y="91"/>
                    <a:pt x="161" y="91"/>
                    <a:pt x="161" y="91"/>
                  </a:cubicBezTo>
                  <a:cubicBezTo>
                    <a:pt x="161" y="91"/>
                    <a:pt x="161" y="91"/>
                    <a:pt x="161" y="91"/>
                  </a:cubicBezTo>
                  <a:close/>
                  <a:moveTo>
                    <a:pt x="154" y="93"/>
                  </a:moveTo>
                  <a:cubicBezTo>
                    <a:pt x="154" y="94"/>
                    <a:pt x="154" y="94"/>
                    <a:pt x="154" y="94"/>
                  </a:cubicBezTo>
                  <a:cubicBezTo>
                    <a:pt x="154" y="94"/>
                    <a:pt x="154" y="94"/>
                    <a:pt x="154" y="94"/>
                  </a:cubicBezTo>
                  <a:cubicBezTo>
                    <a:pt x="155" y="94"/>
                    <a:pt x="155" y="94"/>
                    <a:pt x="155" y="94"/>
                  </a:cubicBezTo>
                  <a:cubicBezTo>
                    <a:pt x="156" y="93"/>
                    <a:pt x="156" y="93"/>
                    <a:pt x="156" y="93"/>
                  </a:cubicBezTo>
                  <a:cubicBezTo>
                    <a:pt x="155" y="93"/>
                    <a:pt x="155" y="93"/>
                    <a:pt x="155" y="93"/>
                  </a:cubicBezTo>
                  <a:cubicBezTo>
                    <a:pt x="154" y="93"/>
                    <a:pt x="154" y="93"/>
                    <a:pt x="154" y="93"/>
                  </a:cubicBezTo>
                  <a:cubicBezTo>
                    <a:pt x="154" y="93"/>
                    <a:pt x="154" y="93"/>
                    <a:pt x="154" y="93"/>
                  </a:cubicBezTo>
                  <a:close/>
                  <a:moveTo>
                    <a:pt x="153" y="92"/>
                  </a:moveTo>
                  <a:cubicBezTo>
                    <a:pt x="153" y="92"/>
                    <a:pt x="153" y="92"/>
                    <a:pt x="153" y="92"/>
                  </a:cubicBezTo>
                  <a:cubicBezTo>
                    <a:pt x="154" y="92"/>
                    <a:pt x="154" y="92"/>
                    <a:pt x="154" y="92"/>
                  </a:cubicBezTo>
                  <a:cubicBezTo>
                    <a:pt x="154" y="91"/>
                    <a:pt x="154" y="91"/>
                    <a:pt x="154" y="91"/>
                  </a:cubicBezTo>
                  <a:cubicBezTo>
                    <a:pt x="153" y="91"/>
                    <a:pt x="153" y="91"/>
                    <a:pt x="153" y="91"/>
                  </a:cubicBezTo>
                  <a:cubicBezTo>
                    <a:pt x="153" y="92"/>
                    <a:pt x="153" y="92"/>
                    <a:pt x="153" y="92"/>
                  </a:cubicBezTo>
                  <a:close/>
                  <a:moveTo>
                    <a:pt x="159" y="78"/>
                  </a:moveTo>
                  <a:cubicBezTo>
                    <a:pt x="159" y="79"/>
                    <a:pt x="159" y="79"/>
                    <a:pt x="159" y="79"/>
                  </a:cubicBezTo>
                  <a:cubicBezTo>
                    <a:pt x="160" y="80"/>
                    <a:pt x="160" y="80"/>
                    <a:pt x="160" y="80"/>
                  </a:cubicBezTo>
                  <a:cubicBezTo>
                    <a:pt x="161" y="80"/>
                    <a:pt x="161" y="80"/>
                    <a:pt x="161" y="80"/>
                  </a:cubicBezTo>
                  <a:cubicBezTo>
                    <a:pt x="161" y="79"/>
                    <a:pt x="161" y="79"/>
                    <a:pt x="161" y="79"/>
                  </a:cubicBezTo>
                  <a:cubicBezTo>
                    <a:pt x="160" y="79"/>
                    <a:pt x="160" y="79"/>
                    <a:pt x="160" y="79"/>
                  </a:cubicBezTo>
                  <a:cubicBezTo>
                    <a:pt x="159" y="78"/>
                    <a:pt x="159" y="78"/>
                    <a:pt x="159" y="78"/>
                  </a:cubicBezTo>
                  <a:cubicBezTo>
                    <a:pt x="159" y="78"/>
                    <a:pt x="159" y="78"/>
                    <a:pt x="159" y="78"/>
                  </a:cubicBezTo>
                  <a:cubicBezTo>
                    <a:pt x="159" y="78"/>
                    <a:pt x="159" y="78"/>
                    <a:pt x="159" y="78"/>
                  </a:cubicBezTo>
                  <a:close/>
                  <a:moveTo>
                    <a:pt x="164" y="82"/>
                  </a:moveTo>
                  <a:cubicBezTo>
                    <a:pt x="164" y="82"/>
                    <a:pt x="165" y="82"/>
                    <a:pt x="165" y="82"/>
                  </a:cubicBezTo>
                  <a:cubicBezTo>
                    <a:pt x="165" y="82"/>
                    <a:pt x="165" y="82"/>
                    <a:pt x="165" y="82"/>
                  </a:cubicBezTo>
                  <a:cubicBezTo>
                    <a:pt x="165" y="82"/>
                    <a:pt x="165" y="82"/>
                    <a:pt x="165" y="82"/>
                  </a:cubicBezTo>
                  <a:cubicBezTo>
                    <a:pt x="165" y="81"/>
                    <a:pt x="165" y="81"/>
                    <a:pt x="165" y="81"/>
                  </a:cubicBezTo>
                  <a:cubicBezTo>
                    <a:pt x="165" y="80"/>
                    <a:pt x="165" y="80"/>
                    <a:pt x="165" y="80"/>
                  </a:cubicBezTo>
                  <a:cubicBezTo>
                    <a:pt x="166" y="80"/>
                    <a:pt x="166" y="80"/>
                    <a:pt x="166" y="80"/>
                  </a:cubicBezTo>
                  <a:cubicBezTo>
                    <a:pt x="166" y="79"/>
                    <a:pt x="166" y="79"/>
                    <a:pt x="166" y="79"/>
                  </a:cubicBezTo>
                  <a:cubicBezTo>
                    <a:pt x="165" y="80"/>
                    <a:pt x="165" y="80"/>
                    <a:pt x="165" y="80"/>
                  </a:cubicBezTo>
                  <a:cubicBezTo>
                    <a:pt x="165" y="81"/>
                    <a:pt x="165" y="81"/>
                    <a:pt x="165" y="81"/>
                  </a:cubicBezTo>
                  <a:cubicBezTo>
                    <a:pt x="164" y="82"/>
                    <a:pt x="164" y="82"/>
                    <a:pt x="164" y="82"/>
                  </a:cubicBezTo>
                  <a:close/>
                  <a:moveTo>
                    <a:pt x="162" y="77"/>
                  </a:moveTo>
                  <a:cubicBezTo>
                    <a:pt x="162" y="77"/>
                    <a:pt x="162" y="77"/>
                    <a:pt x="162" y="77"/>
                  </a:cubicBezTo>
                  <a:cubicBezTo>
                    <a:pt x="162" y="77"/>
                    <a:pt x="162" y="77"/>
                    <a:pt x="162" y="77"/>
                  </a:cubicBezTo>
                  <a:cubicBezTo>
                    <a:pt x="163" y="76"/>
                    <a:pt x="163" y="76"/>
                    <a:pt x="163" y="76"/>
                  </a:cubicBezTo>
                  <a:cubicBezTo>
                    <a:pt x="163" y="76"/>
                    <a:pt x="163" y="76"/>
                    <a:pt x="163" y="76"/>
                  </a:cubicBezTo>
                  <a:cubicBezTo>
                    <a:pt x="162" y="76"/>
                    <a:pt x="162" y="76"/>
                    <a:pt x="162" y="76"/>
                  </a:cubicBezTo>
                  <a:cubicBezTo>
                    <a:pt x="162" y="77"/>
                    <a:pt x="162" y="77"/>
                    <a:pt x="162" y="77"/>
                  </a:cubicBezTo>
                  <a:close/>
                  <a:moveTo>
                    <a:pt x="162" y="74"/>
                  </a:moveTo>
                  <a:cubicBezTo>
                    <a:pt x="162" y="74"/>
                    <a:pt x="162" y="74"/>
                    <a:pt x="162" y="74"/>
                  </a:cubicBezTo>
                  <a:cubicBezTo>
                    <a:pt x="163" y="75"/>
                    <a:pt x="163" y="75"/>
                    <a:pt x="163" y="75"/>
                  </a:cubicBezTo>
                  <a:cubicBezTo>
                    <a:pt x="163" y="74"/>
                    <a:pt x="163" y="74"/>
                    <a:pt x="163" y="74"/>
                  </a:cubicBezTo>
                  <a:cubicBezTo>
                    <a:pt x="163" y="74"/>
                    <a:pt x="163" y="74"/>
                    <a:pt x="163" y="74"/>
                  </a:cubicBezTo>
                  <a:cubicBezTo>
                    <a:pt x="162" y="74"/>
                    <a:pt x="162" y="74"/>
                    <a:pt x="162" y="74"/>
                  </a:cubicBezTo>
                  <a:close/>
                  <a:moveTo>
                    <a:pt x="166" y="65"/>
                  </a:moveTo>
                  <a:cubicBezTo>
                    <a:pt x="167" y="66"/>
                    <a:pt x="167" y="66"/>
                    <a:pt x="167" y="66"/>
                  </a:cubicBezTo>
                  <a:cubicBezTo>
                    <a:pt x="167" y="67"/>
                    <a:pt x="167" y="67"/>
                    <a:pt x="167" y="67"/>
                  </a:cubicBezTo>
                  <a:cubicBezTo>
                    <a:pt x="167" y="66"/>
                    <a:pt x="167" y="66"/>
                    <a:pt x="167" y="66"/>
                  </a:cubicBezTo>
                  <a:cubicBezTo>
                    <a:pt x="168" y="65"/>
                    <a:pt x="168" y="65"/>
                    <a:pt x="168" y="65"/>
                  </a:cubicBezTo>
                  <a:cubicBezTo>
                    <a:pt x="168" y="64"/>
                    <a:pt x="168" y="64"/>
                    <a:pt x="168" y="64"/>
                  </a:cubicBezTo>
                  <a:cubicBezTo>
                    <a:pt x="168" y="64"/>
                    <a:pt x="168" y="64"/>
                    <a:pt x="168" y="64"/>
                  </a:cubicBezTo>
                  <a:cubicBezTo>
                    <a:pt x="168" y="63"/>
                    <a:pt x="168" y="63"/>
                    <a:pt x="168" y="63"/>
                  </a:cubicBezTo>
                  <a:cubicBezTo>
                    <a:pt x="167" y="64"/>
                    <a:pt x="167" y="64"/>
                    <a:pt x="167" y="64"/>
                  </a:cubicBezTo>
                  <a:cubicBezTo>
                    <a:pt x="167" y="64"/>
                    <a:pt x="167" y="64"/>
                    <a:pt x="167" y="64"/>
                  </a:cubicBezTo>
                  <a:cubicBezTo>
                    <a:pt x="166" y="65"/>
                    <a:pt x="166" y="65"/>
                    <a:pt x="166" y="65"/>
                  </a:cubicBezTo>
                  <a:close/>
                  <a:moveTo>
                    <a:pt x="164" y="54"/>
                  </a:moveTo>
                  <a:cubicBezTo>
                    <a:pt x="164" y="54"/>
                    <a:pt x="164" y="54"/>
                    <a:pt x="164" y="54"/>
                  </a:cubicBezTo>
                  <a:cubicBezTo>
                    <a:pt x="164" y="53"/>
                    <a:pt x="164" y="53"/>
                    <a:pt x="164" y="53"/>
                  </a:cubicBezTo>
                  <a:cubicBezTo>
                    <a:pt x="165" y="53"/>
                    <a:pt x="165" y="53"/>
                    <a:pt x="165" y="53"/>
                  </a:cubicBezTo>
                  <a:cubicBezTo>
                    <a:pt x="166" y="53"/>
                    <a:pt x="166" y="53"/>
                    <a:pt x="166" y="53"/>
                  </a:cubicBezTo>
                  <a:cubicBezTo>
                    <a:pt x="166" y="52"/>
                    <a:pt x="166" y="52"/>
                    <a:pt x="166" y="52"/>
                  </a:cubicBezTo>
                  <a:cubicBezTo>
                    <a:pt x="165" y="51"/>
                    <a:pt x="165" y="51"/>
                    <a:pt x="165" y="51"/>
                  </a:cubicBezTo>
                  <a:cubicBezTo>
                    <a:pt x="164" y="52"/>
                    <a:pt x="164" y="52"/>
                    <a:pt x="164" y="52"/>
                  </a:cubicBezTo>
                  <a:cubicBezTo>
                    <a:pt x="164" y="53"/>
                    <a:pt x="164" y="53"/>
                    <a:pt x="164" y="53"/>
                  </a:cubicBezTo>
                  <a:cubicBezTo>
                    <a:pt x="164" y="54"/>
                    <a:pt x="164" y="54"/>
                    <a:pt x="164" y="54"/>
                  </a:cubicBezTo>
                  <a:close/>
                  <a:moveTo>
                    <a:pt x="173" y="32"/>
                  </a:moveTo>
                  <a:cubicBezTo>
                    <a:pt x="173" y="31"/>
                    <a:pt x="173" y="31"/>
                    <a:pt x="173" y="31"/>
                  </a:cubicBezTo>
                  <a:cubicBezTo>
                    <a:pt x="173" y="30"/>
                    <a:pt x="173" y="30"/>
                    <a:pt x="173" y="30"/>
                  </a:cubicBezTo>
                  <a:cubicBezTo>
                    <a:pt x="173" y="29"/>
                    <a:pt x="173" y="29"/>
                    <a:pt x="173" y="29"/>
                  </a:cubicBezTo>
                  <a:cubicBezTo>
                    <a:pt x="173" y="29"/>
                    <a:pt x="173" y="29"/>
                    <a:pt x="173" y="29"/>
                  </a:cubicBezTo>
                  <a:cubicBezTo>
                    <a:pt x="173" y="28"/>
                    <a:pt x="173" y="28"/>
                    <a:pt x="173" y="28"/>
                  </a:cubicBezTo>
                  <a:cubicBezTo>
                    <a:pt x="172" y="28"/>
                    <a:pt x="172" y="28"/>
                    <a:pt x="172" y="28"/>
                  </a:cubicBezTo>
                  <a:cubicBezTo>
                    <a:pt x="172" y="29"/>
                    <a:pt x="172" y="29"/>
                    <a:pt x="172" y="29"/>
                  </a:cubicBezTo>
                  <a:cubicBezTo>
                    <a:pt x="173" y="29"/>
                    <a:pt x="173" y="29"/>
                    <a:pt x="173" y="29"/>
                  </a:cubicBezTo>
                  <a:cubicBezTo>
                    <a:pt x="173" y="30"/>
                    <a:pt x="173" y="30"/>
                    <a:pt x="173" y="30"/>
                  </a:cubicBezTo>
                  <a:cubicBezTo>
                    <a:pt x="172" y="30"/>
                    <a:pt x="172" y="30"/>
                    <a:pt x="172" y="30"/>
                  </a:cubicBezTo>
                  <a:cubicBezTo>
                    <a:pt x="173" y="32"/>
                    <a:pt x="173" y="32"/>
                    <a:pt x="173" y="32"/>
                  </a:cubicBezTo>
                  <a:close/>
                  <a:moveTo>
                    <a:pt x="170" y="34"/>
                  </a:moveTo>
                  <a:cubicBezTo>
                    <a:pt x="170" y="34"/>
                    <a:pt x="170" y="34"/>
                    <a:pt x="170" y="34"/>
                  </a:cubicBezTo>
                  <a:cubicBezTo>
                    <a:pt x="171" y="34"/>
                    <a:pt x="171" y="34"/>
                    <a:pt x="171" y="34"/>
                  </a:cubicBezTo>
                  <a:cubicBezTo>
                    <a:pt x="171" y="32"/>
                    <a:pt x="171" y="32"/>
                    <a:pt x="171" y="32"/>
                  </a:cubicBezTo>
                  <a:cubicBezTo>
                    <a:pt x="170" y="32"/>
                    <a:pt x="170" y="32"/>
                    <a:pt x="170" y="32"/>
                  </a:cubicBezTo>
                  <a:cubicBezTo>
                    <a:pt x="170" y="32"/>
                    <a:pt x="170" y="32"/>
                    <a:pt x="170" y="32"/>
                  </a:cubicBezTo>
                  <a:cubicBezTo>
                    <a:pt x="170" y="33"/>
                    <a:pt x="170" y="33"/>
                    <a:pt x="170" y="33"/>
                  </a:cubicBezTo>
                  <a:cubicBezTo>
                    <a:pt x="170" y="34"/>
                    <a:pt x="170" y="34"/>
                    <a:pt x="170" y="34"/>
                  </a:cubicBezTo>
                  <a:close/>
                  <a:moveTo>
                    <a:pt x="169" y="32"/>
                  </a:moveTo>
                  <a:cubicBezTo>
                    <a:pt x="169" y="32"/>
                    <a:pt x="169" y="32"/>
                    <a:pt x="169" y="32"/>
                  </a:cubicBezTo>
                  <a:cubicBezTo>
                    <a:pt x="169" y="32"/>
                    <a:pt x="169" y="32"/>
                    <a:pt x="169" y="32"/>
                  </a:cubicBezTo>
                  <a:cubicBezTo>
                    <a:pt x="170" y="31"/>
                    <a:pt x="170" y="31"/>
                    <a:pt x="170" y="31"/>
                  </a:cubicBezTo>
                  <a:cubicBezTo>
                    <a:pt x="170" y="30"/>
                    <a:pt x="170" y="30"/>
                    <a:pt x="170" y="30"/>
                  </a:cubicBezTo>
                  <a:cubicBezTo>
                    <a:pt x="170" y="30"/>
                    <a:pt x="170" y="30"/>
                    <a:pt x="170" y="30"/>
                  </a:cubicBezTo>
                  <a:cubicBezTo>
                    <a:pt x="170" y="29"/>
                    <a:pt x="170" y="29"/>
                    <a:pt x="170" y="29"/>
                  </a:cubicBezTo>
                  <a:cubicBezTo>
                    <a:pt x="169" y="30"/>
                    <a:pt x="169" y="30"/>
                    <a:pt x="169" y="30"/>
                  </a:cubicBezTo>
                  <a:cubicBezTo>
                    <a:pt x="168" y="30"/>
                    <a:pt x="168" y="30"/>
                    <a:pt x="168" y="30"/>
                  </a:cubicBezTo>
                  <a:cubicBezTo>
                    <a:pt x="169" y="31"/>
                    <a:pt x="169" y="31"/>
                    <a:pt x="169" y="31"/>
                  </a:cubicBezTo>
                  <a:cubicBezTo>
                    <a:pt x="169" y="32"/>
                    <a:pt x="169" y="32"/>
                    <a:pt x="169" y="32"/>
                  </a:cubicBezTo>
                  <a:close/>
                  <a:moveTo>
                    <a:pt x="122" y="2"/>
                  </a:moveTo>
                  <a:cubicBezTo>
                    <a:pt x="122" y="2"/>
                    <a:pt x="122" y="2"/>
                    <a:pt x="122" y="2"/>
                  </a:cubicBezTo>
                  <a:cubicBezTo>
                    <a:pt x="123" y="2"/>
                    <a:pt x="123" y="2"/>
                    <a:pt x="123" y="2"/>
                  </a:cubicBezTo>
                  <a:cubicBezTo>
                    <a:pt x="123" y="1"/>
                    <a:pt x="123" y="1"/>
                    <a:pt x="123" y="1"/>
                  </a:cubicBezTo>
                  <a:cubicBezTo>
                    <a:pt x="122" y="1"/>
                    <a:pt x="122" y="1"/>
                    <a:pt x="122" y="1"/>
                  </a:cubicBezTo>
                  <a:cubicBezTo>
                    <a:pt x="122" y="1"/>
                    <a:pt x="122" y="1"/>
                    <a:pt x="122" y="1"/>
                  </a:cubicBezTo>
                  <a:cubicBezTo>
                    <a:pt x="122" y="2"/>
                    <a:pt x="122" y="2"/>
                    <a:pt x="122" y="2"/>
                  </a:cubicBezTo>
                  <a:cubicBezTo>
                    <a:pt x="122" y="2"/>
                    <a:pt x="122" y="2"/>
                    <a:pt x="122" y="2"/>
                  </a:cubicBezTo>
                  <a:close/>
                  <a:moveTo>
                    <a:pt x="122" y="4"/>
                  </a:moveTo>
                  <a:cubicBezTo>
                    <a:pt x="122" y="4"/>
                    <a:pt x="122" y="4"/>
                    <a:pt x="122" y="4"/>
                  </a:cubicBezTo>
                  <a:cubicBezTo>
                    <a:pt x="123" y="4"/>
                    <a:pt x="123" y="4"/>
                    <a:pt x="123" y="4"/>
                  </a:cubicBezTo>
                  <a:cubicBezTo>
                    <a:pt x="123" y="4"/>
                    <a:pt x="123" y="4"/>
                    <a:pt x="123" y="4"/>
                  </a:cubicBezTo>
                  <a:cubicBezTo>
                    <a:pt x="123" y="3"/>
                    <a:pt x="123" y="3"/>
                    <a:pt x="123" y="3"/>
                  </a:cubicBezTo>
                  <a:cubicBezTo>
                    <a:pt x="123" y="3"/>
                    <a:pt x="123" y="3"/>
                    <a:pt x="123" y="3"/>
                  </a:cubicBezTo>
                  <a:cubicBezTo>
                    <a:pt x="122" y="3"/>
                    <a:pt x="122" y="3"/>
                    <a:pt x="122" y="3"/>
                  </a:cubicBezTo>
                  <a:cubicBezTo>
                    <a:pt x="122" y="4"/>
                    <a:pt x="122" y="4"/>
                    <a:pt x="122" y="4"/>
                  </a:cubicBezTo>
                  <a:close/>
                  <a:moveTo>
                    <a:pt x="118" y="4"/>
                  </a:moveTo>
                  <a:cubicBezTo>
                    <a:pt x="119" y="5"/>
                    <a:pt x="119" y="5"/>
                    <a:pt x="119" y="5"/>
                  </a:cubicBezTo>
                  <a:cubicBezTo>
                    <a:pt x="119" y="5"/>
                    <a:pt x="119" y="5"/>
                    <a:pt x="119" y="5"/>
                  </a:cubicBezTo>
                  <a:cubicBezTo>
                    <a:pt x="120" y="5"/>
                    <a:pt x="120" y="5"/>
                    <a:pt x="120" y="5"/>
                  </a:cubicBezTo>
                  <a:cubicBezTo>
                    <a:pt x="120" y="5"/>
                    <a:pt x="120" y="5"/>
                    <a:pt x="120" y="5"/>
                  </a:cubicBezTo>
                  <a:cubicBezTo>
                    <a:pt x="121" y="4"/>
                    <a:pt x="121" y="4"/>
                    <a:pt x="121" y="4"/>
                  </a:cubicBezTo>
                  <a:cubicBezTo>
                    <a:pt x="119" y="4"/>
                    <a:pt x="119" y="4"/>
                    <a:pt x="119" y="4"/>
                  </a:cubicBezTo>
                  <a:cubicBezTo>
                    <a:pt x="119" y="3"/>
                    <a:pt x="119" y="3"/>
                    <a:pt x="119" y="3"/>
                  </a:cubicBezTo>
                  <a:cubicBezTo>
                    <a:pt x="119" y="2"/>
                    <a:pt x="119" y="2"/>
                    <a:pt x="119" y="2"/>
                  </a:cubicBezTo>
                  <a:cubicBezTo>
                    <a:pt x="119" y="3"/>
                    <a:pt x="119" y="3"/>
                    <a:pt x="119" y="3"/>
                  </a:cubicBezTo>
                  <a:cubicBezTo>
                    <a:pt x="118" y="3"/>
                    <a:pt x="118" y="3"/>
                    <a:pt x="118" y="3"/>
                  </a:cubicBezTo>
                  <a:cubicBezTo>
                    <a:pt x="118" y="3"/>
                    <a:pt x="118" y="3"/>
                    <a:pt x="118" y="3"/>
                  </a:cubicBezTo>
                  <a:cubicBezTo>
                    <a:pt x="118" y="4"/>
                    <a:pt x="118" y="4"/>
                    <a:pt x="118" y="4"/>
                  </a:cubicBezTo>
                  <a:close/>
                  <a:moveTo>
                    <a:pt x="116" y="5"/>
                  </a:moveTo>
                  <a:cubicBezTo>
                    <a:pt x="116" y="5"/>
                    <a:pt x="116" y="5"/>
                    <a:pt x="116" y="5"/>
                  </a:cubicBezTo>
                  <a:cubicBezTo>
                    <a:pt x="117" y="5"/>
                    <a:pt x="117" y="5"/>
                    <a:pt x="117" y="5"/>
                  </a:cubicBezTo>
                  <a:cubicBezTo>
                    <a:pt x="117" y="5"/>
                    <a:pt x="117" y="5"/>
                    <a:pt x="117" y="5"/>
                  </a:cubicBezTo>
                  <a:cubicBezTo>
                    <a:pt x="117" y="5"/>
                    <a:pt x="117" y="5"/>
                    <a:pt x="117" y="5"/>
                  </a:cubicBezTo>
                  <a:cubicBezTo>
                    <a:pt x="116" y="4"/>
                    <a:pt x="116" y="4"/>
                    <a:pt x="116" y="4"/>
                  </a:cubicBezTo>
                  <a:cubicBezTo>
                    <a:pt x="116" y="5"/>
                    <a:pt x="116" y="5"/>
                    <a:pt x="116" y="5"/>
                  </a:cubicBezTo>
                  <a:close/>
                  <a:moveTo>
                    <a:pt x="103" y="8"/>
                  </a:moveTo>
                  <a:cubicBezTo>
                    <a:pt x="103" y="9"/>
                    <a:pt x="103" y="9"/>
                    <a:pt x="103" y="9"/>
                  </a:cubicBezTo>
                  <a:cubicBezTo>
                    <a:pt x="104" y="9"/>
                    <a:pt x="104" y="9"/>
                    <a:pt x="104" y="9"/>
                  </a:cubicBezTo>
                  <a:cubicBezTo>
                    <a:pt x="105" y="10"/>
                    <a:pt x="105" y="10"/>
                    <a:pt x="105" y="10"/>
                  </a:cubicBezTo>
                  <a:cubicBezTo>
                    <a:pt x="106" y="10"/>
                    <a:pt x="106" y="10"/>
                    <a:pt x="106" y="10"/>
                  </a:cubicBezTo>
                  <a:cubicBezTo>
                    <a:pt x="106" y="9"/>
                    <a:pt x="106" y="9"/>
                    <a:pt x="106" y="9"/>
                  </a:cubicBezTo>
                  <a:cubicBezTo>
                    <a:pt x="106" y="8"/>
                    <a:pt x="106" y="8"/>
                    <a:pt x="106" y="8"/>
                  </a:cubicBezTo>
                  <a:cubicBezTo>
                    <a:pt x="106" y="8"/>
                    <a:pt x="106" y="8"/>
                    <a:pt x="106" y="8"/>
                  </a:cubicBezTo>
                  <a:cubicBezTo>
                    <a:pt x="106" y="8"/>
                    <a:pt x="106" y="8"/>
                    <a:pt x="106" y="8"/>
                  </a:cubicBezTo>
                  <a:cubicBezTo>
                    <a:pt x="106" y="7"/>
                    <a:pt x="106" y="7"/>
                    <a:pt x="106" y="7"/>
                  </a:cubicBezTo>
                  <a:cubicBezTo>
                    <a:pt x="105" y="7"/>
                    <a:pt x="105" y="7"/>
                    <a:pt x="105" y="7"/>
                  </a:cubicBezTo>
                  <a:cubicBezTo>
                    <a:pt x="104" y="6"/>
                    <a:pt x="104" y="6"/>
                    <a:pt x="104" y="6"/>
                  </a:cubicBezTo>
                  <a:cubicBezTo>
                    <a:pt x="104" y="7"/>
                    <a:pt x="104" y="7"/>
                    <a:pt x="104" y="7"/>
                  </a:cubicBezTo>
                  <a:cubicBezTo>
                    <a:pt x="104" y="8"/>
                    <a:pt x="104" y="8"/>
                    <a:pt x="104" y="8"/>
                  </a:cubicBezTo>
                  <a:cubicBezTo>
                    <a:pt x="104" y="8"/>
                    <a:pt x="104" y="8"/>
                    <a:pt x="104" y="8"/>
                  </a:cubicBezTo>
                  <a:cubicBezTo>
                    <a:pt x="104" y="8"/>
                    <a:pt x="104" y="8"/>
                    <a:pt x="104" y="8"/>
                  </a:cubicBezTo>
                  <a:cubicBezTo>
                    <a:pt x="103" y="8"/>
                    <a:pt x="103" y="8"/>
                    <a:pt x="103" y="8"/>
                  </a:cubicBezTo>
                  <a:cubicBezTo>
                    <a:pt x="103" y="8"/>
                    <a:pt x="103" y="8"/>
                    <a:pt x="103" y="8"/>
                  </a:cubicBezTo>
                  <a:close/>
                  <a:moveTo>
                    <a:pt x="102" y="9"/>
                  </a:moveTo>
                  <a:cubicBezTo>
                    <a:pt x="103" y="10"/>
                    <a:pt x="103" y="10"/>
                    <a:pt x="103" y="10"/>
                  </a:cubicBezTo>
                  <a:cubicBezTo>
                    <a:pt x="103" y="10"/>
                    <a:pt x="103" y="10"/>
                    <a:pt x="103" y="10"/>
                  </a:cubicBezTo>
                  <a:cubicBezTo>
                    <a:pt x="103" y="9"/>
                    <a:pt x="103" y="9"/>
                    <a:pt x="103" y="9"/>
                  </a:cubicBezTo>
                  <a:cubicBezTo>
                    <a:pt x="102" y="8"/>
                    <a:pt x="102" y="8"/>
                    <a:pt x="102" y="8"/>
                  </a:cubicBezTo>
                  <a:cubicBezTo>
                    <a:pt x="102" y="9"/>
                    <a:pt x="102" y="9"/>
                    <a:pt x="102" y="9"/>
                  </a:cubicBezTo>
                  <a:close/>
                  <a:moveTo>
                    <a:pt x="98" y="8"/>
                  </a:moveTo>
                  <a:cubicBezTo>
                    <a:pt x="98" y="9"/>
                    <a:pt x="98" y="9"/>
                    <a:pt x="98" y="9"/>
                  </a:cubicBezTo>
                  <a:cubicBezTo>
                    <a:pt x="99" y="9"/>
                    <a:pt x="99" y="9"/>
                    <a:pt x="99" y="9"/>
                  </a:cubicBezTo>
                  <a:cubicBezTo>
                    <a:pt x="99" y="9"/>
                    <a:pt x="99" y="9"/>
                    <a:pt x="99" y="9"/>
                  </a:cubicBezTo>
                  <a:cubicBezTo>
                    <a:pt x="100" y="9"/>
                    <a:pt x="100" y="9"/>
                    <a:pt x="100" y="9"/>
                  </a:cubicBezTo>
                  <a:cubicBezTo>
                    <a:pt x="100" y="9"/>
                    <a:pt x="100" y="9"/>
                    <a:pt x="100" y="9"/>
                  </a:cubicBezTo>
                  <a:cubicBezTo>
                    <a:pt x="99" y="9"/>
                    <a:pt x="99" y="9"/>
                    <a:pt x="99" y="9"/>
                  </a:cubicBezTo>
                  <a:cubicBezTo>
                    <a:pt x="99" y="8"/>
                    <a:pt x="99" y="8"/>
                    <a:pt x="99" y="8"/>
                  </a:cubicBezTo>
                  <a:cubicBezTo>
                    <a:pt x="99" y="8"/>
                    <a:pt x="99" y="8"/>
                    <a:pt x="99" y="8"/>
                  </a:cubicBezTo>
                  <a:cubicBezTo>
                    <a:pt x="98" y="7"/>
                    <a:pt x="98" y="7"/>
                    <a:pt x="98" y="7"/>
                  </a:cubicBezTo>
                  <a:cubicBezTo>
                    <a:pt x="98" y="8"/>
                    <a:pt x="98" y="8"/>
                    <a:pt x="98" y="8"/>
                  </a:cubicBezTo>
                  <a:cubicBezTo>
                    <a:pt x="98" y="8"/>
                    <a:pt x="98" y="8"/>
                    <a:pt x="98" y="8"/>
                  </a:cubicBezTo>
                  <a:close/>
                  <a:moveTo>
                    <a:pt x="95" y="16"/>
                  </a:moveTo>
                  <a:cubicBezTo>
                    <a:pt x="95" y="16"/>
                    <a:pt x="95" y="16"/>
                    <a:pt x="95" y="16"/>
                  </a:cubicBezTo>
                  <a:cubicBezTo>
                    <a:pt x="96" y="16"/>
                    <a:pt x="96" y="16"/>
                    <a:pt x="96" y="16"/>
                  </a:cubicBezTo>
                  <a:cubicBezTo>
                    <a:pt x="96" y="15"/>
                    <a:pt x="96" y="15"/>
                    <a:pt x="96" y="15"/>
                  </a:cubicBezTo>
                  <a:cubicBezTo>
                    <a:pt x="96" y="15"/>
                    <a:pt x="96" y="15"/>
                    <a:pt x="96" y="15"/>
                  </a:cubicBezTo>
                  <a:cubicBezTo>
                    <a:pt x="95" y="14"/>
                    <a:pt x="95" y="14"/>
                    <a:pt x="95" y="14"/>
                  </a:cubicBezTo>
                  <a:cubicBezTo>
                    <a:pt x="95" y="13"/>
                    <a:pt x="95" y="13"/>
                    <a:pt x="95" y="13"/>
                  </a:cubicBezTo>
                  <a:cubicBezTo>
                    <a:pt x="94" y="13"/>
                    <a:pt x="94" y="13"/>
                    <a:pt x="94" y="13"/>
                  </a:cubicBezTo>
                  <a:cubicBezTo>
                    <a:pt x="94" y="14"/>
                    <a:pt x="94" y="14"/>
                    <a:pt x="94" y="14"/>
                  </a:cubicBezTo>
                  <a:cubicBezTo>
                    <a:pt x="95" y="14"/>
                    <a:pt x="95" y="14"/>
                    <a:pt x="95" y="14"/>
                  </a:cubicBezTo>
                  <a:cubicBezTo>
                    <a:pt x="95" y="15"/>
                    <a:pt x="95" y="15"/>
                    <a:pt x="95" y="15"/>
                  </a:cubicBezTo>
                  <a:cubicBezTo>
                    <a:pt x="95" y="16"/>
                    <a:pt x="95" y="16"/>
                    <a:pt x="95" y="16"/>
                  </a:cubicBezTo>
                  <a:close/>
                  <a:moveTo>
                    <a:pt x="96" y="23"/>
                  </a:moveTo>
                  <a:cubicBezTo>
                    <a:pt x="97" y="23"/>
                    <a:pt x="97" y="23"/>
                    <a:pt x="97" y="23"/>
                  </a:cubicBezTo>
                  <a:cubicBezTo>
                    <a:pt x="98" y="23"/>
                    <a:pt x="98" y="23"/>
                    <a:pt x="98" y="23"/>
                  </a:cubicBezTo>
                  <a:cubicBezTo>
                    <a:pt x="98" y="22"/>
                    <a:pt x="98" y="22"/>
                    <a:pt x="98" y="22"/>
                  </a:cubicBezTo>
                  <a:cubicBezTo>
                    <a:pt x="97" y="22"/>
                    <a:pt x="97" y="22"/>
                    <a:pt x="97" y="22"/>
                  </a:cubicBezTo>
                  <a:cubicBezTo>
                    <a:pt x="97" y="21"/>
                    <a:pt x="97" y="21"/>
                    <a:pt x="97" y="21"/>
                  </a:cubicBezTo>
                  <a:cubicBezTo>
                    <a:pt x="97" y="21"/>
                    <a:pt x="97" y="21"/>
                    <a:pt x="97" y="21"/>
                  </a:cubicBezTo>
                  <a:cubicBezTo>
                    <a:pt x="96" y="21"/>
                    <a:pt x="96" y="21"/>
                    <a:pt x="96" y="21"/>
                  </a:cubicBezTo>
                  <a:cubicBezTo>
                    <a:pt x="95" y="22"/>
                    <a:pt x="95" y="22"/>
                    <a:pt x="95" y="22"/>
                  </a:cubicBezTo>
                  <a:cubicBezTo>
                    <a:pt x="95" y="23"/>
                    <a:pt x="95" y="23"/>
                    <a:pt x="95" y="23"/>
                  </a:cubicBezTo>
                  <a:cubicBezTo>
                    <a:pt x="96" y="23"/>
                    <a:pt x="96" y="23"/>
                    <a:pt x="96" y="23"/>
                  </a:cubicBezTo>
                  <a:cubicBezTo>
                    <a:pt x="96" y="23"/>
                    <a:pt x="96" y="23"/>
                    <a:pt x="96" y="23"/>
                  </a:cubicBezTo>
                  <a:close/>
                  <a:moveTo>
                    <a:pt x="96" y="24"/>
                  </a:moveTo>
                  <a:cubicBezTo>
                    <a:pt x="96" y="25"/>
                    <a:pt x="96" y="25"/>
                    <a:pt x="96" y="25"/>
                  </a:cubicBezTo>
                  <a:cubicBezTo>
                    <a:pt x="96" y="26"/>
                    <a:pt x="96" y="26"/>
                    <a:pt x="96" y="26"/>
                  </a:cubicBezTo>
                  <a:cubicBezTo>
                    <a:pt x="96" y="26"/>
                    <a:pt x="96" y="26"/>
                    <a:pt x="96" y="26"/>
                  </a:cubicBezTo>
                  <a:cubicBezTo>
                    <a:pt x="98" y="27"/>
                    <a:pt x="98" y="27"/>
                    <a:pt x="98" y="27"/>
                  </a:cubicBezTo>
                  <a:cubicBezTo>
                    <a:pt x="98" y="27"/>
                    <a:pt x="98" y="27"/>
                    <a:pt x="98" y="27"/>
                  </a:cubicBezTo>
                  <a:cubicBezTo>
                    <a:pt x="98" y="25"/>
                    <a:pt x="98" y="25"/>
                    <a:pt x="98" y="25"/>
                  </a:cubicBezTo>
                  <a:cubicBezTo>
                    <a:pt x="97" y="24"/>
                    <a:pt x="97" y="24"/>
                    <a:pt x="97" y="24"/>
                  </a:cubicBezTo>
                  <a:cubicBezTo>
                    <a:pt x="97" y="24"/>
                    <a:pt x="97" y="24"/>
                    <a:pt x="97" y="24"/>
                  </a:cubicBezTo>
                  <a:cubicBezTo>
                    <a:pt x="96" y="24"/>
                    <a:pt x="96" y="24"/>
                    <a:pt x="96" y="24"/>
                  </a:cubicBezTo>
                  <a:close/>
                  <a:moveTo>
                    <a:pt x="84" y="17"/>
                  </a:moveTo>
                  <a:cubicBezTo>
                    <a:pt x="84" y="16"/>
                    <a:pt x="84" y="16"/>
                    <a:pt x="84" y="16"/>
                  </a:cubicBezTo>
                  <a:cubicBezTo>
                    <a:pt x="84" y="16"/>
                    <a:pt x="84" y="16"/>
                    <a:pt x="84" y="16"/>
                  </a:cubicBezTo>
                  <a:cubicBezTo>
                    <a:pt x="84" y="16"/>
                    <a:pt x="84" y="16"/>
                    <a:pt x="84" y="16"/>
                  </a:cubicBezTo>
                  <a:cubicBezTo>
                    <a:pt x="84" y="15"/>
                    <a:pt x="84" y="15"/>
                    <a:pt x="84" y="15"/>
                  </a:cubicBezTo>
                  <a:cubicBezTo>
                    <a:pt x="83" y="15"/>
                    <a:pt x="83" y="15"/>
                    <a:pt x="83" y="15"/>
                  </a:cubicBezTo>
                  <a:cubicBezTo>
                    <a:pt x="83" y="16"/>
                    <a:pt x="83" y="16"/>
                    <a:pt x="83" y="16"/>
                  </a:cubicBezTo>
                  <a:cubicBezTo>
                    <a:pt x="84" y="17"/>
                    <a:pt x="84" y="17"/>
                    <a:pt x="84" y="17"/>
                  </a:cubicBezTo>
                  <a:close/>
                  <a:moveTo>
                    <a:pt x="82" y="22"/>
                  </a:moveTo>
                  <a:cubicBezTo>
                    <a:pt x="82" y="22"/>
                    <a:pt x="82" y="22"/>
                    <a:pt x="82" y="22"/>
                  </a:cubicBezTo>
                  <a:cubicBezTo>
                    <a:pt x="83" y="21"/>
                    <a:pt x="83" y="21"/>
                    <a:pt x="83" y="21"/>
                  </a:cubicBezTo>
                  <a:cubicBezTo>
                    <a:pt x="83" y="20"/>
                    <a:pt x="83" y="20"/>
                    <a:pt x="83" y="20"/>
                  </a:cubicBezTo>
                  <a:cubicBezTo>
                    <a:pt x="82" y="19"/>
                    <a:pt x="82" y="19"/>
                    <a:pt x="82" y="19"/>
                  </a:cubicBezTo>
                  <a:cubicBezTo>
                    <a:pt x="82" y="18"/>
                    <a:pt x="82" y="18"/>
                    <a:pt x="82" y="18"/>
                  </a:cubicBezTo>
                  <a:cubicBezTo>
                    <a:pt x="82" y="17"/>
                    <a:pt x="82" y="17"/>
                    <a:pt x="82" y="17"/>
                  </a:cubicBezTo>
                  <a:cubicBezTo>
                    <a:pt x="82" y="16"/>
                    <a:pt x="82" y="16"/>
                    <a:pt x="82" y="16"/>
                  </a:cubicBezTo>
                  <a:cubicBezTo>
                    <a:pt x="82" y="15"/>
                    <a:pt x="82" y="15"/>
                    <a:pt x="82" y="15"/>
                  </a:cubicBezTo>
                  <a:cubicBezTo>
                    <a:pt x="82" y="14"/>
                    <a:pt x="82" y="14"/>
                    <a:pt x="82" y="14"/>
                  </a:cubicBezTo>
                  <a:cubicBezTo>
                    <a:pt x="81" y="13"/>
                    <a:pt x="81" y="13"/>
                    <a:pt x="81" y="13"/>
                  </a:cubicBezTo>
                  <a:cubicBezTo>
                    <a:pt x="81" y="14"/>
                    <a:pt x="81" y="14"/>
                    <a:pt x="81" y="14"/>
                  </a:cubicBezTo>
                  <a:cubicBezTo>
                    <a:pt x="81" y="16"/>
                    <a:pt x="81" y="16"/>
                    <a:pt x="81" y="16"/>
                  </a:cubicBezTo>
                  <a:cubicBezTo>
                    <a:pt x="80" y="17"/>
                    <a:pt x="80" y="17"/>
                    <a:pt x="80" y="17"/>
                  </a:cubicBezTo>
                  <a:cubicBezTo>
                    <a:pt x="80" y="18"/>
                    <a:pt x="80" y="18"/>
                    <a:pt x="80" y="18"/>
                  </a:cubicBezTo>
                  <a:cubicBezTo>
                    <a:pt x="81" y="19"/>
                    <a:pt x="81" y="19"/>
                    <a:pt x="81" y="19"/>
                  </a:cubicBezTo>
                  <a:cubicBezTo>
                    <a:pt x="81" y="20"/>
                    <a:pt x="81" y="20"/>
                    <a:pt x="81" y="20"/>
                  </a:cubicBezTo>
                  <a:cubicBezTo>
                    <a:pt x="82" y="22"/>
                    <a:pt x="82" y="22"/>
                    <a:pt x="82" y="22"/>
                  </a:cubicBezTo>
                  <a:close/>
                  <a:moveTo>
                    <a:pt x="34" y="28"/>
                  </a:moveTo>
                  <a:cubicBezTo>
                    <a:pt x="35" y="29"/>
                    <a:pt x="35" y="29"/>
                    <a:pt x="35" y="29"/>
                  </a:cubicBezTo>
                  <a:cubicBezTo>
                    <a:pt x="35" y="29"/>
                    <a:pt x="35" y="29"/>
                    <a:pt x="35" y="29"/>
                  </a:cubicBezTo>
                  <a:cubicBezTo>
                    <a:pt x="35" y="30"/>
                    <a:pt x="35" y="30"/>
                    <a:pt x="35" y="30"/>
                  </a:cubicBezTo>
                  <a:cubicBezTo>
                    <a:pt x="36" y="29"/>
                    <a:pt x="36" y="29"/>
                    <a:pt x="36" y="29"/>
                  </a:cubicBezTo>
                  <a:cubicBezTo>
                    <a:pt x="35" y="28"/>
                    <a:pt x="35" y="28"/>
                    <a:pt x="35" y="28"/>
                  </a:cubicBezTo>
                  <a:cubicBezTo>
                    <a:pt x="34" y="28"/>
                    <a:pt x="34" y="28"/>
                    <a:pt x="34" y="28"/>
                  </a:cubicBezTo>
                  <a:close/>
                  <a:moveTo>
                    <a:pt x="4" y="63"/>
                  </a:moveTo>
                  <a:cubicBezTo>
                    <a:pt x="5" y="64"/>
                    <a:pt x="5" y="64"/>
                    <a:pt x="5" y="64"/>
                  </a:cubicBezTo>
                  <a:cubicBezTo>
                    <a:pt x="6" y="64"/>
                    <a:pt x="6" y="64"/>
                    <a:pt x="6" y="64"/>
                  </a:cubicBezTo>
                  <a:cubicBezTo>
                    <a:pt x="6" y="64"/>
                    <a:pt x="6" y="64"/>
                    <a:pt x="6" y="64"/>
                  </a:cubicBezTo>
                  <a:cubicBezTo>
                    <a:pt x="7" y="64"/>
                    <a:pt x="7" y="64"/>
                    <a:pt x="7" y="64"/>
                  </a:cubicBezTo>
                  <a:cubicBezTo>
                    <a:pt x="7" y="64"/>
                    <a:pt x="7" y="64"/>
                    <a:pt x="7" y="64"/>
                  </a:cubicBezTo>
                  <a:cubicBezTo>
                    <a:pt x="6" y="64"/>
                    <a:pt x="6" y="64"/>
                    <a:pt x="6" y="64"/>
                  </a:cubicBezTo>
                  <a:cubicBezTo>
                    <a:pt x="5" y="63"/>
                    <a:pt x="5" y="63"/>
                    <a:pt x="5" y="63"/>
                  </a:cubicBezTo>
                  <a:cubicBezTo>
                    <a:pt x="5" y="63"/>
                    <a:pt x="5" y="63"/>
                    <a:pt x="5" y="63"/>
                  </a:cubicBezTo>
                  <a:cubicBezTo>
                    <a:pt x="4" y="63"/>
                    <a:pt x="4" y="63"/>
                    <a:pt x="4" y="63"/>
                  </a:cubicBezTo>
                  <a:cubicBezTo>
                    <a:pt x="4" y="63"/>
                    <a:pt x="4" y="63"/>
                    <a:pt x="4" y="63"/>
                  </a:cubicBezTo>
                  <a:close/>
                  <a:moveTo>
                    <a:pt x="0" y="63"/>
                  </a:moveTo>
                  <a:cubicBezTo>
                    <a:pt x="1" y="64"/>
                    <a:pt x="1" y="64"/>
                    <a:pt x="1" y="64"/>
                  </a:cubicBezTo>
                  <a:cubicBezTo>
                    <a:pt x="2" y="64"/>
                    <a:pt x="2" y="64"/>
                    <a:pt x="2" y="64"/>
                  </a:cubicBezTo>
                  <a:cubicBezTo>
                    <a:pt x="2" y="65"/>
                    <a:pt x="2" y="65"/>
                    <a:pt x="2" y="65"/>
                  </a:cubicBezTo>
                  <a:cubicBezTo>
                    <a:pt x="3" y="64"/>
                    <a:pt x="3" y="64"/>
                    <a:pt x="3" y="64"/>
                  </a:cubicBezTo>
                  <a:cubicBezTo>
                    <a:pt x="2" y="63"/>
                    <a:pt x="2" y="63"/>
                    <a:pt x="2" y="63"/>
                  </a:cubicBezTo>
                  <a:cubicBezTo>
                    <a:pt x="1" y="63"/>
                    <a:pt x="1" y="63"/>
                    <a:pt x="1" y="63"/>
                  </a:cubicBezTo>
                  <a:cubicBezTo>
                    <a:pt x="0" y="63"/>
                    <a:pt x="0" y="63"/>
                    <a:pt x="0" y="63"/>
                  </a:cubicBezTo>
                  <a:cubicBezTo>
                    <a:pt x="0" y="63"/>
                    <a:pt x="0" y="63"/>
                    <a:pt x="0" y="63"/>
                  </a:cubicBezTo>
                  <a:close/>
                  <a:moveTo>
                    <a:pt x="34" y="97"/>
                  </a:moveTo>
                  <a:cubicBezTo>
                    <a:pt x="33" y="97"/>
                    <a:pt x="33" y="97"/>
                    <a:pt x="33" y="97"/>
                  </a:cubicBezTo>
                  <a:cubicBezTo>
                    <a:pt x="34" y="97"/>
                    <a:pt x="34" y="97"/>
                    <a:pt x="34" y="97"/>
                  </a:cubicBezTo>
                  <a:cubicBezTo>
                    <a:pt x="34" y="97"/>
                    <a:pt x="34" y="97"/>
                    <a:pt x="34" y="97"/>
                  </a:cubicBezTo>
                  <a:cubicBezTo>
                    <a:pt x="34" y="96"/>
                    <a:pt x="34" y="96"/>
                    <a:pt x="34" y="96"/>
                  </a:cubicBezTo>
                  <a:cubicBezTo>
                    <a:pt x="34" y="97"/>
                    <a:pt x="34" y="97"/>
                    <a:pt x="34" y="97"/>
                  </a:cubicBezTo>
                  <a:close/>
                  <a:moveTo>
                    <a:pt x="34" y="100"/>
                  </a:moveTo>
                  <a:cubicBezTo>
                    <a:pt x="34" y="100"/>
                    <a:pt x="34" y="100"/>
                    <a:pt x="34" y="100"/>
                  </a:cubicBezTo>
                  <a:cubicBezTo>
                    <a:pt x="35" y="100"/>
                    <a:pt x="35" y="100"/>
                    <a:pt x="35" y="100"/>
                  </a:cubicBezTo>
                  <a:cubicBezTo>
                    <a:pt x="36" y="100"/>
                    <a:pt x="36" y="100"/>
                    <a:pt x="36" y="100"/>
                  </a:cubicBezTo>
                  <a:cubicBezTo>
                    <a:pt x="37" y="101"/>
                    <a:pt x="37" y="101"/>
                    <a:pt x="37" y="101"/>
                  </a:cubicBezTo>
                  <a:cubicBezTo>
                    <a:pt x="37" y="101"/>
                    <a:pt x="37" y="101"/>
                    <a:pt x="37" y="101"/>
                  </a:cubicBezTo>
                  <a:cubicBezTo>
                    <a:pt x="37" y="100"/>
                    <a:pt x="37" y="100"/>
                    <a:pt x="37" y="100"/>
                  </a:cubicBezTo>
                  <a:cubicBezTo>
                    <a:pt x="37" y="100"/>
                    <a:pt x="37" y="100"/>
                    <a:pt x="37" y="100"/>
                  </a:cubicBezTo>
                  <a:cubicBezTo>
                    <a:pt x="36" y="100"/>
                    <a:pt x="36" y="100"/>
                    <a:pt x="36" y="100"/>
                  </a:cubicBezTo>
                  <a:cubicBezTo>
                    <a:pt x="35" y="100"/>
                    <a:pt x="35" y="100"/>
                    <a:pt x="35" y="100"/>
                  </a:cubicBezTo>
                  <a:cubicBezTo>
                    <a:pt x="34" y="99"/>
                    <a:pt x="34" y="99"/>
                    <a:pt x="34" y="99"/>
                  </a:cubicBezTo>
                  <a:cubicBezTo>
                    <a:pt x="34" y="99"/>
                    <a:pt x="34" y="99"/>
                    <a:pt x="34" y="99"/>
                  </a:cubicBezTo>
                  <a:cubicBezTo>
                    <a:pt x="34" y="100"/>
                    <a:pt x="34" y="100"/>
                    <a:pt x="34" y="100"/>
                  </a:cubicBezTo>
                  <a:cubicBezTo>
                    <a:pt x="34" y="100"/>
                    <a:pt x="34" y="100"/>
                    <a:pt x="34" y="100"/>
                  </a:cubicBezTo>
                  <a:close/>
                  <a:moveTo>
                    <a:pt x="35" y="101"/>
                  </a:moveTo>
                  <a:cubicBezTo>
                    <a:pt x="35" y="101"/>
                    <a:pt x="35" y="101"/>
                    <a:pt x="35" y="101"/>
                  </a:cubicBezTo>
                  <a:cubicBezTo>
                    <a:pt x="35" y="101"/>
                    <a:pt x="35" y="101"/>
                    <a:pt x="35" y="101"/>
                  </a:cubicBezTo>
                  <a:cubicBezTo>
                    <a:pt x="35" y="101"/>
                    <a:pt x="35" y="101"/>
                    <a:pt x="35" y="101"/>
                  </a:cubicBezTo>
                  <a:cubicBezTo>
                    <a:pt x="35" y="101"/>
                    <a:pt x="35" y="101"/>
                    <a:pt x="35" y="101"/>
                  </a:cubicBezTo>
                  <a:close/>
                  <a:moveTo>
                    <a:pt x="35" y="106"/>
                  </a:moveTo>
                  <a:cubicBezTo>
                    <a:pt x="35" y="107"/>
                    <a:pt x="35" y="107"/>
                    <a:pt x="35" y="107"/>
                  </a:cubicBezTo>
                  <a:cubicBezTo>
                    <a:pt x="36" y="107"/>
                    <a:pt x="36" y="107"/>
                    <a:pt x="36" y="107"/>
                  </a:cubicBezTo>
                  <a:cubicBezTo>
                    <a:pt x="36" y="107"/>
                    <a:pt x="36" y="107"/>
                    <a:pt x="36" y="107"/>
                  </a:cubicBezTo>
                  <a:cubicBezTo>
                    <a:pt x="37" y="107"/>
                    <a:pt x="37" y="107"/>
                    <a:pt x="37" y="107"/>
                  </a:cubicBezTo>
                  <a:cubicBezTo>
                    <a:pt x="37" y="106"/>
                    <a:pt x="37" y="106"/>
                    <a:pt x="37" y="106"/>
                  </a:cubicBezTo>
                  <a:cubicBezTo>
                    <a:pt x="36" y="106"/>
                    <a:pt x="36" y="106"/>
                    <a:pt x="36" y="106"/>
                  </a:cubicBezTo>
                  <a:cubicBezTo>
                    <a:pt x="35" y="106"/>
                    <a:pt x="35" y="106"/>
                    <a:pt x="35" y="106"/>
                  </a:cubicBezTo>
                  <a:cubicBezTo>
                    <a:pt x="35" y="106"/>
                    <a:pt x="35" y="106"/>
                    <a:pt x="35" y="106"/>
                  </a:cubicBezTo>
                  <a:close/>
                  <a:moveTo>
                    <a:pt x="34" y="108"/>
                  </a:moveTo>
                  <a:cubicBezTo>
                    <a:pt x="34" y="109"/>
                    <a:pt x="34" y="109"/>
                    <a:pt x="34" y="109"/>
                  </a:cubicBezTo>
                  <a:cubicBezTo>
                    <a:pt x="35" y="109"/>
                    <a:pt x="35" y="109"/>
                    <a:pt x="35" y="109"/>
                  </a:cubicBezTo>
                  <a:cubicBezTo>
                    <a:pt x="36" y="108"/>
                    <a:pt x="36" y="108"/>
                    <a:pt x="36" y="108"/>
                  </a:cubicBezTo>
                  <a:cubicBezTo>
                    <a:pt x="35" y="108"/>
                    <a:pt x="35" y="108"/>
                    <a:pt x="35" y="108"/>
                  </a:cubicBezTo>
                  <a:cubicBezTo>
                    <a:pt x="34" y="108"/>
                    <a:pt x="34" y="108"/>
                    <a:pt x="34" y="108"/>
                  </a:cubicBezTo>
                  <a:cubicBezTo>
                    <a:pt x="34" y="108"/>
                    <a:pt x="34" y="108"/>
                    <a:pt x="34" y="108"/>
                  </a:cubicBezTo>
                  <a:close/>
                  <a:moveTo>
                    <a:pt x="35" y="111"/>
                  </a:moveTo>
                  <a:cubicBezTo>
                    <a:pt x="36" y="111"/>
                    <a:pt x="36" y="111"/>
                    <a:pt x="36" y="111"/>
                  </a:cubicBezTo>
                  <a:cubicBezTo>
                    <a:pt x="36" y="111"/>
                    <a:pt x="36" y="111"/>
                    <a:pt x="36" y="111"/>
                  </a:cubicBezTo>
                  <a:cubicBezTo>
                    <a:pt x="36" y="111"/>
                    <a:pt x="36" y="111"/>
                    <a:pt x="36" y="111"/>
                  </a:cubicBezTo>
                  <a:cubicBezTo>
                    <a:pt x="36" y="110"/>
                    <a:pt x="36" y="110"/>
                    <a:pt x="36" y="110"/>
                  </a:cubicBezTo>
                  <a:cubicBezTo>
                    <a:pt x="35" y="111"/>
                    <a:pt x="35" y="111"/>
                    <a:pt x="35" y="111"/>
                  </a:cubicBezTo>
                  <a:cubicBezTo>
                    <a:pt x="35" y="111"/>
                    <a:pt x="35" y="111"/>
                    <a:pt x="35" y="111"/>
                  </a:cubicBezTo>
                  <a:close/>
                  <a:moveTo>
                    <a:pt x="37" y="112"/>
                  </a:moveTo>
                  <a:cubicBezTo>
                    <a:pt x="37" y="113"/>
                    <a:pt x="37" y="113"/>
                    <a:pt x="37" y="113"/>
                  </a:cubicBezTo>
                  <a:cubicBezTo>
                    <a:pt x="37" y="113"/>
                    <a:pt x="37" y="113"/>
                    <a:pt x="37" y="113"/>
                  </a:cubicBezTo>
                  <a:cubicBezTo>
                    <a:pt x="37" y="112"/>
                    <a:pt x="37" y="112"/>
                    <a:pt x="37" y="112"/>
                  </a:cubicBezTo>
                  <a:cubicBezTo>
                    <a:pt x="37" y="112"/>
                    <a:pt x="37" y="112"/>
                    <a:pt x="37" y="112"/>
                  </a:cubicBezTo>
                  <a:close/>
                  <a:moveTo>
                    <a:pt x="34" y="113"/>
                  </a:moveTo>
                  <a:cubicBezTo>
                    <a:pt x="34" y="113"/>
                    <a:pt x="34" y="113"/>
                    <a:pt x="34" y="113"/>
                  </a:cubicBezTo>
                  <a:cubicBezTo>
                    <a:pt x="34" y="112"/>
                    <a:pt x="34" y="112"/>
                    <a:pt x="34" y="112"/>
                  </a:cubicBezTo>
                  <a:cubicBezTo>
                    <a:pt x="34" y="113"/>
                    <a:pt x="34" y="113"/>
                    <a:pt x="34" y="113"/>
                  </a:cubicBezTo>
                  <a:cubicBezTo>
                    <a:pt x="34" y="113"/>
                    <a:pt x="34" y="113"/>
                    <a:pt x="34" y="113"/>
                  </a:cubicBezTo>
                  <a:close/>
                  <a:moveTo>
                    <a:pt x="35" y="113"/>
                  </a:moveTo>
                  <a:cubicBezTo>
                    <a:pt x="35" y="113"/>
                    <a:pt x="35" y="113"/>
                    <a:pt x="35" y="113"/>
                  </a:cubicBezTo>
                  <a:cubicBezTo>
                    <a:pt x="36" y="112"/>
                    <a:pt x="36" y="112"/>
                    <a:pt x="36" y="112"/>
                  </a:cubicBezTo>
                  <a:cubicBezTo>
                    <a:pt x="35" y="112"/>
                    <a:pt x="35" y="112"/>
                    <a:pt x="35" y="112"/>
                  </a:cubicBezTo>
                  <a:cubicBezTo>
                    <a:pt x="35" y="113"/>
                    <a:pt x="35" y="113"/>
                    <a:pt x="35" y="113"/>
                  </a:cubicBezTo>
                  <a:close/>
                  <a:moveTo>
                    <a:pt x="35" y="114"/>
                  </a:moveTo>
                  <a:cubicBezTo>
                    <a:pt x="35" y="113"/>
                    <a:pt x="35" y="113"/>
                    <a:pt x="35" y="113"/>
                  </a:cubicBezTo>
                  <a:cubicBezTo>
                    <a:pt x="35" y="113"/>
                    <a:pt x="35" y="113"/>
                    <a:pt x="35" y="113"/>
                  </a:cubicBezTo>
                  <a:cubicBezTo>
                    <a:pt x="35" y="113"/>
                    <a:pt x="35" y="113"/>
                    <a:pt x="35" y="113"/>
                  </a:cubicBezTo>
                  <a:cubicBezTo>
                    <a:pt x="35" y="114"/>
                    <a:pt x="35" y="114"/>
                    <a:pt x="35" y="114"/>
                  </a:cubicBezTo>
                  <a:close/>
                  <a:moveTo>
                    <a:pt x="35" y="115"/>
                  </a:moveTo>
                  <a:cubicBezTo>
                    <a:pt x="36" y="115"/>
                    <a:pt x="36" y="115"/>
                    <a:pt x="36" y="115"/>
                  </a:cubicBezTo>
                  <a:cubicBezTo>
                    <a:pt x="35" y="115"/>
                    <a:pt x="35" y="115"/>
                    <a:pt x="35" y="115"/>
                  </a:cubicBezTo>
                  <a:cubicBezTo>
                    <a:pt x="35" y="115"/>
                    <a:pt x="35" y="115"/>
                    <a:pt x="35" y="115"/>
                  </a:cubicBezTo>
                  <a:cubicBezTo>
                    <a:pt x="35" y="115"/>
                    <a:pt x="35" y="115"/>
                    <a:pt x="35" y="115"/>
                  </a:cubicBezTo>
                  <a:cubicBezTo>
                    <a:pt x="35" y="115"/>
                    <a:pt x="35" y="115"/>
                    <a:pt x="35" y="115"/>
                  </a:cubicBezTo>
                  <a:close/>
                  <a:moveTo>
                    <a:pt x="36" y="116"/>
                  </a:moveTo>
                  <a:cubicBezTo>
                    <a:pt x="37" y="116"/>
                    <a:pt x="37" y="116"/>
                    <a:pt x="37" y="116"/>
                  </a:cubicBezTo>
                  <a:cubicBezTo>
                    <a:pt x="37" y="115"/>
                    <a:pt x="37" y="115"/>
                    <a:pt x="37" y="115"/>
                  </a:cubicBezTo>
                  <a:cubicBezTo>
                    <a:pt x="36" y="115"/>
                    <a:pt x="36" y="115"/>
                    <a:pt x="36" y="115"/>
                  </a:cubicBezTo>
                  <a:cubicBezTo>
                    <a:pt x="36" y="115"/>
                    <a:pt x="36" y="115"/>
                    <a:pt x="36" y="115"/>
                  </a:cubicBezTo>
                  <a:cubicBezTo>
                    <a:pt x="36" y="115"/>
                    <a:pt x="36" y="116"/>
                    <a:pt x="36" y="116"/>
                  </a:cubicBezTo>
                  <a:close/>
                  <a:moveTo>
                    <a:pt x="33" y="118"/>
                  </a:moveTo>
                  <a:cubicBezTo>
                    <a:pt x="34" y="117"/>
                    <a:pt x="34" y="117"/>
                    <a:pt x="34" y="117"/>
                  </a:cubicBezTo>
                  <a:cubicBezTo>
                    <a:pt x="34" y="117"/>
                    <a:pt x="34" y="117"/>
                    <a:pt x="34" y="117"/>
                  </a:cubicBezTo>
                  <a:cubicBezTo>
                    <a:pt x="34" y="117"/>
                    <a:pt x="34" y="117"/>
                    <a:pt x="34" y="117"/>
                  </a:cubicBezTo>
                  <a:cubicBezTo>
                    <a:pt x="33" y="117"/>
                    <a:pt x="33" y="117"/>
                    <a:pt x="33" y="117"/>
                  </a:cubicBezTo>
                  <a:cubicBezTo>
                    <a:pt x="33" y="117"/>
                    <a:pt x="33" y="117"/>
                    <a:pt x="33" y="117"/>
                  </a:cubicBezTo>
                  <a:cubicBezTo>
                    <a:pt x="33" y="118"/>
                    <a:pt x="33" y="118"/>
                    <a:pt x="33" y="118"/>
                  </a:cubicBezTo>
                  <a:close/>
                  <a:moveTo>
                    <a:pt x="35" y="119"/>
                  </a:moveTo>
                  <a:cubicBezTo>
                    <a:pt x="36" y="118"/>
                    <a:pt x="36" y="118"/>
                    <a:pt x="36" y="118"/>
                  </a:cubicBezTo>
                  <a:cubicBezTo>
                    <a:pt x="37" y="117"/>
                    <a:pt x="37" y="117"/>
                    <a:pt x="37" y="117"/>
                  </a:cubicBezTo>
                  <a:cubicBezTo>
                    <a:pt x="37" y="117"/>
                    <a:pt x="37" y="117"/>
                    <a:pt x="37" y="117"/>
                  </a:cubicBezTo>
                  <a:cubicBezTo>
                    <a:pt x="36" y="117"/>
                    <a:pt x="36" y="117"/>
                    <a:pt x="36" y="117"/>
                  </a:cubicBezTo>
                  <a:cubicBezTo>
                    <a:pt x="35" y="117"/>
                    <a:pt x="35" y="117"/>
                    <a:pt x="35" y="117"/>
                  </a:cubicBezTo>
                  <a:cubicBezTo>
                    <a:pt x="35" y="118"/>
                    <a:pt x="35" y="118"/>
                    <a:pt x="35" y="118"/>
                  </a:cubicBezTo>
                  <a:cubicBezTo>
                    <a:pt x="35" y="118"/>
                    <a:pt x="35" y="118"/>
                    <a:pt x="35" y="118"/>
                  </a:cubicBezTo>
                  <a:cubicBezTo>
                    <a:pt x="34" y="118"/>
                    <a:pt x="34" y="118"/>
                    <a:pt x="34" y="118"/>
                  </a:cubicBezTo>
                  <a:cubicBezTo>
                    <a:pt x="34" y="119"/>
                    <a:pt x="34" y="119"/>
                    <a:pt x="34" y="119"/>
                  </a:cubicBezTo>
                  <a:cubicBezTo>
                    <a:pt x="34" y="119"/>
                    <a:pt x="34" y="119"/>
                    <a:pt x="34" y="119"/>
                  </a:cubicBezTo>
                  <a:cubicBezTo>
                    <a:pt x="35" y="119"/>
                    <a:pt x="35" y="119"/>
                    <a:pt x="35" y="119"/>
                  </a:cubicBezTo>
                  <a:cubicBezTo>
                    <a:pt x="35" y="119"/>
                    <a:pt x="35" y="119"/>
                    <a:pt x="35" y="119"/>
                  </a:cubicBezTo>
                  <a:close/>
                  <a:moveTo>
                    <a:pt x="36" y="119"/>
                  </a:moveTo>
                  <a:cubicBezTo>
                    <a:pt x="36" y="119"/>
                    <a:pt x="36" y="119"/>
                    <a:pt x="36" y="119"/>
                  </a:cubicBezTo>
                  <a:cubicBezTo>
                    <a:pt x="37" y="118"/>
                    <a:pt x="37" y="118"/>
                    <a:pt x="37" y="118"/>
                  </a:cubicBezTo>
                  <a:cubicBezTo>
                    <a:pt x="37" y="118"/>
                    <a:pt x="37" y="118"/>
                    <a:pt x="37" y="118"/>
                  </a:cubicBezTo>
                  <a:cubicBezTo>
                    <a:pt x="36" y="119"/>
                    <a:pt x="36" y="119"/>
                    <a:pt x="36" y="119"/>
                  </a:cubicBezTo>
                  <a:close/>
                  <a:moveTo>
                    <a:pt x="36" y="120"/>
                  </a:moveTo>
                  <a:cubicBezTo>
                    <a:pt x="36" y="119"/>
                    <a:pt x="36" y="119"/>
                    <a:pt x="36" y="119"/>
                  </a:cubicBezTo>
                  <a:cubicBezTo>
                    <a:pt x="36" y="119"/>
                    <a:pt x="36" y="119"/>
                    <a:pt x="36" y="119"/>
                  </a:cubicBezTo>
                  <a:cubicBezTo>
                    <a:pt x="36" y="119"/>
                    <a:pt x="36" y="119"/>
                    <a:pt x="36" y="119"/>
                  </a:cubicBezTo>
                  <a:cubicBezTo>
                    <a:pt x="36" y="120"/>
                    <a:pt x="36" y="120"/>
                    <a:pt x="36" y="120"/>
                  </a:cubicBezTo>
                  <a:close/>
                  <a:moveTo>
                    <a:pt x="34" y="120"/>
                  </a:moveTo>
                  <a:cubicBezTo>
                    <a:pt x="35" y="120"/>
                    <a:pt x="35" y="120"/>
                    <a:pt x="35" y="120"/>
                  </a:cubicBezTo>
                  <a:cubicBezTo>
                    <a:pt x="34" y="119"/>
                    <a:pt x="34" y="119"/>
                    <a:pt x="34" y="119"/>
                  </a:cubicBezTo>
                  <a:cubicBezTo>
                    <a:pt x="34" y="119"/>
                    <a:pt x="34" y="119"/>
                    <a:pt x="34" y="119"/>
                  </a:cubicBezTo>
                  <a:cubicBezTo>
                    <a:pt x="34" y="120"/>
                    <a:pt x="34" y="120"/>
                    <a:pt x="34" y="120"/>
                  </a:cubicBezTo>
                  <a:cubicBezTo>
                    <a:pt x="34" y="120"/>
                    <a:pt x="34" y="120"/>
                    <a:pt x="34" y="120"/>
                  </a:cubicBezTo>
                  <a:close/>
                  <a:moveTo>
                    <a:pt x="33" y="123"/>
                  </a:moveTo>
                  <a:cubicBezTo>
                    <a:pt x="33" y="123"/>
                    <a:pt x="33" y="123"/>
                    <a:pt x="33" y="123"/>
                  </a:cubicBezTo>
                  <a:cubicBezTo>
                    <a:pt x="33" y="123"/>
                    <a:pt x="33" y="123"/>
                    <a:pt x="33" y="123"/>
                  </a:cubicBezTo>
                  <a:cubicBezTo>
                    <a:pt x="34" y="122"/>
                    <a:pt x="34" y="122"/>
                    <a:pt x="34" y="122"/>
                  </a:cubicBezTo>
                  <a:cubicBezTo>
                    <a:pt x="35" y="122"/>
                    <a:pt x="35" y="122"/>
                    <a:pt x="35" y="122"/>
                  </a:cubicBezTo>
                  <a:cubicBezTo>
                    <a:pt x="35" y="122"/>
                    <a:pt x="35" y="122"/>
                    <a:pt x="35" y="122"/>
                  </a:cubicBezTo>
                  <a:cubicBezTo>
                    <a:pt x="35" y="122"/>
                    <a:pt x="35" y="122"/>
                    <a:pt x="35" y="122"/>
                  </a:cubicBezTo>
                  <a:cubicBezTo>
                    <a:pt x="34" y="122"/>
                    <a:pt x="34" y="122"/>
                    <a:pt x="34" y="122"/>
                  </a:cubicBezTo>
                  <a:cubicBezTo>
                    <a:pt x="33" y="122"/>
                    <a:pt x="33" y="122"/>
                    <a:pt x="33" y="122"/>
                  </a:cubicBezTo>
                  <a:cubicBezTo>
                    <a:pt x="33" y="122"/>
                    <a:pt x="33" y="122"/>
                    <a:pt x="33" y="122"/>
                  </a:cubicBezTo>
                  <a:cubicBezTo>
                    <a:pt x="33" y="122"/>
                    <a:pt x="33" y="123"/>
                    <a:pt x="33" y="123"/>
                  </a:cubicBezTo>
                  <a:close/>
                  <a:moveTo>
                    <a:pt x="32" y="125"/>
                  </a:moveTo>
                  <a:cubicBezTo>
                    <a:pt x="32" y="126"/>
                    <a:pt x="32" y="126"/>
                    <a:pt x="32" y="126"/>
                  </a:cubicBezTo>
                  <a:cubicBezTo>
                    <a:pt x="33" y="126"/>
                    <a:pt x="33" y="126"/>
                    <a:pt x="33" y="126"/>
                  </a:cubicBezTo>
                  <a:cubicBezTo>
                    <a:pt x="33" y="125"/>
                    <a:pt x="33" y="125"/>
                    <a:pt x="33" y="125"/>
                  </a:cubicBezTo>
                  <a:cubicBezTo>
                    <a:pt x="33" y="125"/>
                    <a:pt x="33" y="125"/>
                    <a:pt x="33" y="125"/>
                  </a:cubicBezTo>
                  <a:cubicBezTo>
                    <a:pt x="32" y="125"/>
                    <a:pt x="32" y="125"/>
                    <a:pt x="32" y="125"/>
                  </a:cubicBezTo>
                  <a:close/>
                  <a:moveTo>
                    <a:pt x="52" y="218"/>
                  </a:moveTo>
                  <a:cubicBezTo>
                    <a:pt x="52" y="217"/>
                    <a:pt x="52" y="217"/>
                    <a:pt x="52" y="217"/>
                  </a:cubicBezTo>
                  <a:cubicBezTo>
                    <a:pt x="53" y="217"/>
                    <a:pt x="53" y="217"/>
                    <a:pt x="53" y="217"/>
                  </a:cubicBezTo>
                  <a:cubicBezTo>
                    <a:pt x="53" y="217"/>
                    <a:pt x="53" y="217"/>
                    <a:pt x="53" y="217"/>
                  </a:cubicBezTo>
                  <a:cubicBezTo>
                    <a:pt x="53" y="218"/>
                    <a:pt x="53" y="218"/>
                    <a:pt x="53" y="218"/>
                  </a:cubicBezTo>
                  <a:cubicBezTo>
                    <a:pt x="52" y="218"/>
                    <a:pt x="52" y="218"/>
                    <a:pt x="52" y="218"/>
                  </a:cubicBezTo>
                  <a:cubicBezTo>
                    <a:pt x="52" y="218"/>
                    <a:pt x="52" y="218"/>
                    <a:pt x="52" y="218"/>
                  </a:cubicBezTo>
                  <a:cubicBezTo>
                    <a:pt x="52" y="218"/>
                    <a:pt x="52" y="218"/>
                    <a:pt x="52" y="218"/>
                  </a:cubicBezTo>
                  <a:close/>
                  <a:moveTo>
                    <a:pt x="47" y="215"/>
                  </a:moveTo>
                  <a:cubicBezTo>
                    <a:pt x="47" y="215"/>
                    <a:pt x="47" y="215"/>
                    <a:pt x="47" y="215"/>
                  </a:cubicBezTo>
                  <a:cubicBezTo>
                    <a:pt x="47" y="215"/>
                    <a:pt x="47" y="215"/>
                    <a:pt x="47" y="215"/>
                  </a:cubicBezTo>
                  <a:cubicBezTo>
                    <a:pt x="48" y="214"/>
                    <a:pt x="48" y="214"/>
                    <a:pt x="48" y="214"/>
                  </a:cubicBezTo>
                  <a:cubicBezTo>
                    <a:pt x="48" y="214"/>
                    <a:pt x="48" y="214"/>
                    <a:pt x="48" y="214"/>
                  </a:cubicBezTo>
                  <a:cubicBezTo>
                    <a:pt x="47" y="214"/>
                    <a:pt x="47" y="214"/>
                    <a:pt x="47" y="214"/>
                  </a:cubicBezTo>
                  <a:cubicBezTo>
                    <a:pt x="47" y="214"/>
                    <a:pt x="47" y="214"/>
                    <a:pt x="47" y="214"/>
                  </a:cubicBezTo>
                  <a:cubicBezTo>
                    <a:pt x="47" y="214"/>
                    <a:pt x="47" y="214"/>
                    <a:pt x="47" y="214"/>
                  </a:cubicBezTo>
                  <a:cubicBezTo>
                    <a:pt x="47" y="215"/>
                    <a:pt x="47" y="215"/>
                    <a:pt x="47" y="215"/>
                  </a:cubicBezTo>
                  <a:close/>
                  <a:moveTo>
                    <a:pt x="44" y="210"/>
                  </a:moveTo>
                  <a:cubicBezTo>
                    <a:pt x="44" y="210"/>
                    <a:pt x="44" y="210"/>
                    <a:pt x="44" y="210"/>
                  </a:cubicBezTo>
                  <a:cubicBezTo>
                    <a:pt x="44" y="210"/>
                    <a:pt x="44" y="210"/>
                    <a:pt x="44" y="210"/>
                  </a:cubicBezTo>
                  <a:cubicBezTo>
                    <a:pt x="45" y="210"/>
                    <a:pt x="45" y="210"/>
                    <a:pt x="45" y="210"/>
                  </a:cubicBezTo>
                  <a:cubicBezTo>
                    <a:pt x="45" y="209"/>
                    <a:pt x="45" y="209"/>
                    <a:pt x="45" y="209"/>
                  </a:cubicBezTo>
                  <a:cubicBezTo>
                    <a:pt x="44" y="209"/>
                    <a:pt x="44" y="209"/>
                    <a:pt x="44" y="209"/>
                  </a:cubicBezTo>
                  <a:cubicBezTo>
                    <a:pt x="44" y="210"/>
                    <a:pt x="44" y="210"/>
                    <a:pt x="44" y="210"/>
                  </a:cubicBezTo>
                  <a:close/>
                  <a:moveTo>
                    <a:pt x="42" y="210"/>
                  </a:moveTo>
                  <a:cubicBezTo>
                    <a:pt x="42" y="210"/>
                    <a:pt x="42" y="210"/>
                    <a:pt x="42" y="210"/>
                  </a:cubicBezTo>
                  <a:cubicBezTo>
                    <a:pt x="43" y="210"/>
                    <a:pt x="43" y="210"/>
                    <a:pt x="43" y="210"/>
                  </a:cubicBezTo>
                  <a:cubicBezTo>
                    <a:pt x="43" y="210"/>
                    <a:pt x="43" y="210"/>
                    <a:pt x="43" y="210"/>
                  </a:cubicBezTo>
                  <a:cubicBezTo>
                    <a:pt x="42" y="209"/>
                    <a:pt x="42" y="209"/>
                    <a:pt x="42" y="209"/>
                  </a:cubicBezTo>
                  <a:cubicBezTo>
                    <a:pt x="42" y="210"/>
                    <a:pt x="42" y="210"/>
                    <a:pt x="42" y="210"/>
                  </a:cubicBezTo>
                  <a:close/>
                  <a:moveTo>
                    <a:pt x="37" y="210"/>
                  </a:moveTo>
                  <a:cubicBezTo>
                    <a:pt x="37" y="210"/>
                    <a:pt x="37" y="210"/>
                    <a:pt x="37" y="210"/>
                  </a:cubicBezTo>
                  <a:cubicBezTo>
                    <a:pt x="38" y="210"/>
                    <a:pt x="38" y="210"/>
                    <a:pt x="38" y="210"/>
                  </a:cubicBezTo>
                  <a:cubicBezTo>
                    <a:pt x="38" y="211"/>
                    <a:pt x="38" y="211"/>
                    <a:pt x="38" y="211"/>
                  </a:cubicBezTo>
                  <a:cubicBezTo>
                    <a:pt x="39" y="211"/>
                    <a:pt x="39" y="211"/>
                    <a:pt x="39" y="211"/>
                  </a:cubicBezTo>
                  <a:cubicBezTo>
                    <a:pt x="38" y="210"/>
                    <a:pt x="38" y="210"/>
                    <a:pt x="38" y="210"/>
                  </a:cubicBezTo>
                  <a:cubicBezTo>
                    <a:pt x="38" y="210"/>
                    <a:pt x="38" y="210"/>
                    <a:pt x="38" y="210"/>
                  </a:cubicBezTo>
                  <a:cubicBezTo>
                    <a:pt x="37" y="210"/>
                    <a:pt x="37" y="210"/>
                    <a:pt x="37" y="210"/>
                  </a:cubicBezTo>
                  <a:close/>
                  <a:moveTo>
                    <a:pt x="31" y="186"/>
                  </a:moveTo>
                  <a:cubicBezTo>
                    <a:pt x="31" y="186"/>
                    <a:pt x="31" y="186"/>
                    <a:pt x="31" y="186"/>
                  </a:cubicBezTo>
                  <a:cubicBezTo>
                    <a:pt x="32" y="185"/>
                    <a:pt x="32" y="185"/>
                    <a:pt x="32" y="185"/>
                  </a:cubicBezTo>
                  <a:cubicBezTo>
                    <a:pt x="33" y="184"/>
                    <a:pt x="33" y="184"/>
                    <a:pt x="33" y="184"/>
                  </a:cubicBezTo>
                  <a:cubicBezTo>
                    <a:pt x="32" y="184"/>
                    <a:pt x="32" y="184"/>
                    <a:pt x="32" y="184"/>
                  </a:cubicBezTo>
                  <a:cubicBezTo>
                    <a:pt x="32" y="185"/>
                    <a:pt x="32" y="185"/>
                    <a:pt x="32" y="185"/>
                  </a:cubicBezTo>
                  <a:cubicBezTo>
                    <a:pt x="31" y="186"/>
                    <a:pt x="31" y="186"/>
                    <a:pt x="31" y="186"/>
                  </a:cubicBezTo>
                  <a:close/>
                  <a:moveTo>
                    <a:pt x="31" y="185"/>
                  </a:moveTo>
                  <a:cubicBezTo>
                    <a:pt x="31" y="185"/>
                    <a:pt x="31" y="185"/>
                    <a:pt x="31" y="185"/>
                  </a:cubicBezTo>
                  <a:cubicBezTo>
                    <a:pt x="31" y="185"/>
                    <a:pt x="31" y="185"/>
                    <a:pt x="31" y="185"/>
                  </a:cubicBezTo>
                  <a:cubicBezTo>
                    <a:pt x="32" y="185"/>
                    <a:pt x="32" y="185"/>
                    <a:pt x="32" y="185"/>
                  </a:cubicBezTo>
                  <a:cubicBezTo>
                    <a:pt x="32" y="184"/>
                    <a:pt x="32" y="184"/>
                    <a:pt x="32" y="184"/>
                  </a:cubicBezTo>
                  <a:cubicBezTo>
                    <a:pt x="32" y="184"/>
                    <a:pt x="32" y="184"/>
                    <a:pt x="32" y="184"/>
                  </a:cubicBezTo>
                  <a:cubicBezTo>
                    <a:pt x="31" y="185"/>
                    <a:pt x="31" y="185"/>
                    <a:pt x="31" y="185"/>
                  </a:cubicBezTo>
                  <a:close/>
                  <a:moveTo>
                    <a:pt x="27" y="177"/>
                  </a:moveTo>
                  <a:cubicBezTo>
                    <a:pt x="27" y="177"/>
                    <a:pt x="27" y="177"/>
                    <a:pt x="27" y="177"/>
                  </a:cubicBezTo>
                  <a:cubicBezTo>
                    <a:pt x="27" y="177"/>
                    <a:pt x="27" y="177"/>
                    <a:pt x="27" y="177"/>
                  </a:cubicBezTo>
                  <a:cubicBezTo>
                    <a:pt x="28" y="177"/>
                    <a:pt x="28" y="177"/>
                    <a:pt x="28" y="177"/>
                  </a:cubicBezTo>
                  <a:cubicBezTo>
                    <a:pt x="28" y="177"/>
                    <a:pt x="28" y="177"/>
                    <a:pt x="28" y="177"/>
                  </a:cubicBezTo>
                  <a:cubicBezTo>
                    <a:pt x="28" y="176"/>
                    <a:pt x="28" y="176"/>
                    <a:pt x="28" y="176"/>
                  </a:cubicBezTo>
                  <a:cubicBezTo>
                    <a:pt x="27" y="177"/>
                    <a:pt x="27" y="177"/>
                    <a:pt x="27" y="177"/>
                  </a:cubicBezTo>
                  <a:close/>
                  <a:moveTo>
                    <a:pt x="27" y="176"/>
                  </a:moveTo>
                  <a:cubicBezTo>
                    <a:pt x="27" y="176"/>
                    <a:pt x="27" y="176"/>
                    <a:pt x="27" y="176"/>
                  </a:cubicBezTo>
                  <a:cubicBezTo>
                    <a:pt x="28" y="176"/>
                    <a:pt x="28" y="176"/>
                    <a:pt x="28" y="176"/>
                  </a:cubicBezTo>
                  <a:cubicBezTo>
                    <a:pt x="28" y="175"/>
                    <a:pt x="28" y="175"/>
                    <a:pt x="28" y="175"/>
                  </a:cubicBezTo>
                  <a:cubicBezTo>
                    <a:pt x="27" y="175"/>
                    <a:pt x="27" y="175"/>
                    <a:pt x="27" y="175"/>
                  </a:cubicBezTo>
                  <a:cubicBezTo>
                    <a:pt x="27" y="176"/>
                    <a:pt x="27" y="176"/>
                    <a:pt x="27" y="176"/>
                  </a:cubicBezTo>
                  <a:close/>
                  <a:moveTo>
                    <a:pt x="27" y="168"/>
                  </a:moveTo>
                  <a:cubicBezTo>
                    <a:pt x="28" y="168"/>
                    <a:pt x="28" y="168"/>
                    <a:pt x="28" y="168"/>
                  </a:cubicBezTo>
                  <a:cubicBezTo>
                    <a:pt x="29" y="168"/>
                    <a:pt x="29" y="168"/>
                    <a:pt x="29" y="168"/>
                  </a:cubicBezTo>
                  <a:cubicBezTo>
                    <a:pt x="28" y="167"/>
                    <a:pt x="28" y="167"/>
                    <a:pt x="28" y="167"/>
                  </a:cubicBezTo>
                  <a:cubicBezTo>
                    <a:pt x="27" y="168"/>
                    <a:pt x="27" y="168"/>
                    <a:pt x="27" y="168"/>
                  </a:cubicBezTo>
                  <a:close/>
                  <a:moveTo>
                    <a:pt x="28" y="167"/>
                  </a:moveTo>
                  <a:cubicBezTo>
                    <a:pt x="28" y="167"/>
                    <a:pt x="28" y="167"/>
                    <a:pt x="28" y="167"/>
                  </a:cubicBezTo>
                  <a:cubicBezTo>
                    <a:pt x="29" y="167"/>
                    <a:pt x="29" y="167"/>
                    <a:pt x="29" y="167"/>
                  </a:cubicBezTo>
                  <a:cubicBezTo>
                    <a:pt x="29" y="167"/>
                    <a:pt x="29" y="167"/>
                    <a:pt x="29" y="167"/>
                  </a:cubicBezTo>
                  <a:cubicBezTo>
                    <a:pt x="29" y="167"/>
                    <a:pt x="29" y="167"/>
                    <a:pt x="29" y="167"/>
                  </a:cubicBezTo>
                  <a:cubicBezTo>
                    <a:pt x="28" y="167"/>
                    <a:pt x="28" y="167"/>
                    <a:pt x="28" y="167"/>
                  </a:cubicBezTo>
                  <a:cubicBezTo>
                    <a:pt x="28" y="167"/>
                    <a:pt x="28" y="167"/>
                    <a:pt x="28" y="167"/>
                  </a:cubicBezTo>
                  <a:close/>
                  <a:moveTo>
                    <a:pt x="26" y="167"/>
                  </a:moveTo>
                  <a:cubicBezTo>
                    <a:pt x="26" y="167"/>
                    <a:pt x="26" y="167"/>
                    <a:pt x="26" y="167"/>
                  </a:cubicBezTo>
                  <a:cubicBezTo>
                    <a:pt x="27" y="167"/>
                    <a:pt x="27" y="167"/>
                    <a:pt x="27" y="167"/>
                  </a:cubicBezTo>
                  <a:cubicBezTo>
                    <a:pt x="27" y="167"/>
                    <a:pt x="27" y="167"/>
                    <a:pt x="27" y="167"/>
                  </a:cubicBezTo>
                  <a:cubicBezTo>
                    <a:pt x="26" y="167"/>
                    <a:pt x="26" y="167"/>
                    <a:pt x="26" y="167"/>
                  </a:cubicBezTo>
                  <a:cubicBezTo>
                    <a:pt x="26" y="167"/>
                    <a:pt x="26" y="167"/>
                    <a:pt x="26" y="167"/>
                  </a:cubicBezTo>
                  <a:close/>
                  <a:moveTo>
                    <a:pt x="29" y="160"/>
                  </a:moveTo>
                  <a:cubicBezTo>
                    <a:pt x="28" y="160"/>
                    <a:pt x="28" y="160"/>
                    <a:pt x="28" y="160"/>
                  </a:cubicBezTo>
                  <a:cubicBezTo>
                    <a:pt x="29" y="160"/>
                    <a:pt x="29" y="160"/>
                    <a:pt x="29" y="160"/>
                  </a:cubicBezTo>
                  <a:cubicBezTo>
                    <a:pt x="29" y="160"/>
                    <a:pt x="29" y="160"/>
                    <a:pt x="29" y="160"/>
                  </a:cubicBezTo>
                  <a:cubicBezTo>
                    <a:pt x="29" y="160"/>
                    <a:pt x="29" y="160"/>
                    <a:pt x="29" y="160"/>
                  </a:cubicBezTo>
                  <a:cubicBezTo>
                    <a:pt x="30" y="159"/>
                    <a:pt x="30" y="159"/>
                    <a:pt x="30" y="159"/>
                  </a:cubicBezTo>
                  <a:cubicBezTo>
                    <a:pt x="29" y="159"/>
                    <a:pt x="29" y="159"/>
                    <a:pt x="29" y="159"/>
                  </a:cubicBezTo>
                  <a:cubicBezTo>
                    <a:pt x="29" y="160"/>
                    <a:pt x="29" y="160"/>
                    <a:pt x="29" y="160"/>
                  </a:cubicBezTo>
                  <a:close/>
                  <a:moveTo>
                    <a:pt x="36" y="157"/>
                  </a:moveTo>
                  <a:cubicBezTo>
                    <a:pt x="36" y="157"/>
                    <a:pt x="36" y="157"/>
                    <a:pt x="36" y="157"/>
                  </a:cubicBezTo>
                  <a:cubicBezTo>
                    <a:pt x="37" y="157"/>
                    <a:pt x="37" y="157"/>
                    <a:pt x="37" y="157"/>
                  </a:cubicBezTo>
                  <a:cubicBezTo>
                    <a:pt x="37" y="157"/>
                    <a:pt x="37" y="157"/>
                    <a:pt x="37" y="157"/>
                  </a:cubicBezTo>
                  <a:cubicBezTo>
                    <a:pt x="36" y="157"/>
                    <a:pt x="36" y="157"/>
                    <a:pt x="36" y="157"/>
                  </a:cubicBezTo>
                  <a:cubicBezTo>
                    <a:pt x="36" y="157"/>
                    <a:pt x="36" y="157"/>
                    <a:pt x="36" y="157"/>
                  </a:cubicBezTo>
                  <a:cubicBezTo>
                    <a:pt x="36" y="157"/>
                    <a:pt x="36" y="157"/>
                    <a:pt x="36" y="157"/>
                  </a:cubicBezTo>
                  <a:close/>
                  <a:moveTo>
                    <a:pt x="33" y="153"/>
                  </a:moveTo>
                  <a:cubicBezTo>
                    <a:pt x="33" y="154"/>
                    <a:pt x="33" y="154"/>
                    <a:pt x="33" y="154"/>
                  </a:cubicBezTo>
                  <a:cubicBezTo>
                    <a:pt x="33" y="154"/>
                    <a:pt x="33" y="154"/>
                    <a:pt x="33" y="154"/>
                  </a:cubicBezTo>
                  <a:cubicBezTo>
                    <a:pt x="34" y="154"/>
                    <a:pt x="34" y="154"/>
                    <a:pt x="34" y="154"/>
                  </a:cubicBezTo>
                  <a:cubicBezTo>
                    <a:pt x="34" y="153"/>
                    <a:pt x="34" y="153"/>
                    <a:pt x="34" y="153"/>
                  </a:cubicBezTo>
                  <a:cubicBezTo>
                    <a:pt x="33" y="153"/>
                    <a:pt x="33" y="153"/>
                    <a:pt x="33" y="153"/>
                  </a:cubicBezTo>
                  <a:cubicBezTo>
                    <a:pt x="33" y="153"/>
                    <a:pt x="33" y="153"/>
                    <a:pt x="33" y="153"/>
                  </a:cubicBezTo>
                  <a:close/>
                  <a:moveTo>
                    <a:pt x="36" y="153"/>
                  </a:moveTo>
                  <a:cubicBezTo>
                    <a:pt x="37" y="153"/>
                    <a:pt x="37" y="153"/>
                    <a:pt x="37" y="153"/>
                  </a:cubicBezTo>
                  <a:cubicBezTo>
                    <a:pt x="37" y="153"/>
                    <a:pt x="37" y="153"/>
                    <a:pt x="37" y="153"/>
                  </a:cubicBezTo>
                  <a:cubicBezTo>
                    <a:pt x="38" y="153"/>
                    <a:pt x="38" y="153"/>
                    <a:pt x="38" y="153"/>
                  </a:cubicBezTo>
                  <a:cubicBezTo>
                    <a:pt x="37" y="153"/>
                    <a:pt x="37" y="153"/>
                    <a:pt x="37" y="153"/>
                  </a:cubicBezTo>
                  <a:cubicBezTo>
                    <a:pt x="36" y="153"/>
                    <a:pt x="36" y="153"/>
                    <a:pt x="36" y="153"/>
                  </a:cubicBezTo>
                  <a:close/>
                  <a:moveTo>
                    <a:pt x="34" y="153"/>
                  </a:moveTo>
                  <a:cubicBezTo>
                    <a:pt x="35" y="153"/>
                    <a:pt x="35" y="153"/>
                    <a:pt x="35" y="153"/>
                  </a:cubicBezTo>
                  <a:cubicBezTo>
                    <a:pt x="36" y="153"/>
                    <a:pt x="36" y="153"/>
                    <a:pt x="36" y="153"/>
                  </a:cubicBezTo>
                  <a:cubicBezTo>
                    <a:pt x="37" y="152"/>
                    <a:pt x="37" y="152"/>
                    <a:pt x="37" y="152"/>
                  </a:cubicBezTo>
                  <a:cubicBezTo>
                    <a:pt x="36" y="152"/>
                    <a:pt x="36" y="152"/>
                    <a:pt x="36" y="152"/>
                  </a:cubicBezTo>
                  <a:cubicBezTo>
                    <a:pt x="35" y="152"/>
                    <a:pt x="35" y="152"/>
                    <a:pt x="35" y="152"/>
                  </a:cubicBezTo>
                  <a:cubicBezTo>
                    <a:pt x="34" y="152"/>
                    <a:pt x="34" y="152"/>
                    <a:pt x="34" y="152"/>
                  </a:cubicBezTo>
                  <a:cubicBezTo>
                    <a:pt x="34" y="153"/>
                    <a:pt x="34" y="153"/>
                    <a:pt x="34" y="153"/>
                  </a:cubicBezTo>
                  <a:close/>
                  <a:moveTo>
                    <a:pt x="42" y="137"/>
                  </a:moveTo>
                  <a:cubicBezTo>
                    <a:pt x="42" y="138"/>
                    <a:pt x="42" y="138"/>
                    <a:pt x="42" y="138"/>
                  </a:cubicBezTo>
                  <a:cubicBezTo>
                    <a:pt x="43" y="138"/>
                    <a:pt x="43" y="138"/>
                    <a:pt x="43" y="138"/>
                  </a:cubicBezTo>
                  <a:cubicBezTo>
                    <a:pt x="43" y="137"/>
                    <a:pt x="43" y="137"/>
                    <a:pt x="43" y="137"/>
                  </a:cubicBezTo>
                  <a:cubicBezTo>
                    <a:pt x="43" y="137"/>
                    <a:pt x="43" y="137"/>
                    <a:pt x="43" y="137"/>
                  </a:cubicBezTo>
                  <a:cubicBezTo>
                    <a:pt x="42" y="137"/>
                    <a:pt x="42" y="137"/>
                    <a:pt x="42" y="137"/>
                  </a:cubicBezTo>
                  <a:close/>
                  <a:moveTo>
                    <a:pt x="42" y="135"/>
                  </a:moveTo>
                  <a:cubicBezTo>
                    <a:pt x="41" y="135"/>
                    <a:pt x="41" y="135"/>
                    <a:pt x="41" y="135"/>
                  </a:cubicBezTo>
                  <a:cubicBezTo>
                    <a:pt x="42" y="136"/>
                    <a:pt x="42" y="136"/>
                    <a:pt x="42" y="136"/>
                  </a:cubicBezTo>
                  <a:cubicBezTo>
                    <a:pt x="43" y="136"/>
                    <a:pt x="43" y="136"/>
                    <a:pt x="43" y="136"/>
                  </a:cubicBezTo>
                  <a:cubicBezTo>
                    <a:pt x="42" y="135"/>
                    <a:pt x="42" y="135"/>
                    <a:pt x="42" y="135"/>
                  </a:cubicBezTo>
                  <a:cubicBezTo>
                    <a:pt x="42" y="135"/>
                    <a:pt x="42" y="135"/>
                    <a:pt x="42" y="135"/>
                  </a:cubicBezTo>
                  <a:close/>
                  <a:moveTo>
                    <a:pt x="39" y="130"/>
                  </a:moveTo>
                  <a:cubicBezTo>
                    <a:pt x="40" y="130"/>
                    <a:pt x="40" y="130"/>
                    <a:pt x="40" y="130"/>
                  </a:cubicBezTo>
                  <a:cubicBezTo>
                    <a:pt x="40" y="129"/>
                    <a:pt x="40" y="129"/>
                    <a:pt x="40" y="129"/>
                  </a:cubicBezTo>
                  <a:cubicBezTo>
                    <a:pt x="41" y="129"/>
                    <a:pt x="41" y="129"/>
                    <a:pt x="41" y="129"/>
                  </a:cubicBezTo>
                  <a:cubicBezTo>
                    <a:pt x="41" y="129"/>
                    <a:pt x="41" y="129"/>
                    <a:pt x="41" y="129"/>
                  </a:cubicBezTo>
                  <a:cubicBezTo>
                    <a:pt x="40" y="129"/>
                    <a:pt x="40" y="129"/>
                    <a:pt x="40" y="129"/>
                  </a:cubicBezTo>
                  <a:cubicBezTo>
                    <a:pt x="40" y="128"/>
                    <a:pt x="40" y="128"/>
                    <a:pt x="40" y="128"/>
                  </a:cubicBezTo>
                  <a:cubicBezTo>
                    <a:pt x="39" y="129"/>
                    <a:pt x="39" y="129"/>
                    <a:pt x="39" y="129"/>
                  </a:cubicBezTo>
                  <a:cubicBezTo>
                    <a:pt x="39" y="129"/>
                    <a:pt x="39" y="129"/>
                    <a:pt x="39" y="129"/>
                  </a:cubicBezTo>
                  <a:cubicBezTo>
                    <a:pt x="39" y="130"/>
                    <a:pt x="39" y="130"/>
                    <a:pt x="39" y="130"/>
                  </a:cubicBezTo>
                  <a:close/>
                  <a:moveTo>
                    <a:pt x="39" y="133"/>
                  </a:moveTo>
                  <a:cubicBezTo>
                    <a:pt x="40" y="133"/>
                    <a:pt x="40" y="133"/>
                    <a:pt x="40" y="133"/>
                  </a:cubicBezTo>
                  <a:cubicBezTo>
                    <a:pt x="40" y="133"/>
                    <a:pt x="40" y="133"/>
                    <a:pt x="40" y="133"/>
                  </a:cubicBezTo>
                  <a:cubicBezTo>
                    <a:pt x="41" y="132"/>
                    <a:pt x="41" y="132"/>
                    <a:pt x="41" y="132"/>
                  </a:cubicBezTo>
                  <a:cubicBezTo>
                    <a:pt x="41" y="131"/>
                    <a:pt x="41" y="131"/>
                    <a:pt x="41" y="131"/>
                  </a:cubicBezTo>
                  <a:cubicBezTo>
                    <a:pt x="40" y="131"/>
                    <a:pt x="40" y="131"/>
                    <a:pt x="40" y="131"/>
                  </a:cubicBezTo>
                  <a:cubicBezTo>
                    <a:pt x="40" y="131"/>
                    <a:pt x="40" y="131"/>
                    <a:pt x="40" y="131"/>
                  </a:cubicBezTo>
                  <a:cubicBezTo>
                    <a:pt x="39" y="133"/>
                    <a:pt x="39" y="133"/>
                    <a:pt x="39" y="133"/>
                  </a:cubicBezTo>
                  <a:close/>
                  <a:moveTo>
                    <a:pt x="36" y="133"/>
                  </a:moveTo>
                  <a:cubicBezTo>
                    <a:pt x="37" y="133"/>
                    <a:pt x="37" y="133"/>
                    <a:pt x="37" y="133"/>
                  </a:cubicBezTo>
                  <a:cubicBezTo>
                    <a:pt x="38" y="133"/>
                    <a:pt x="38" y="133"/>
                    <a:pt x="38" y="133"/>
                  </a:cubicBezTo>
                  <a:cubicBezTo>
                    <a:pt x="38" y="132"/>
                    <a:pt x="38" y="132"/>
                    <a:pt x="38" y="132"/>
                  </a:cubicBezTo>
                  <a:cubicBezTo>
                    <a:pt x="38" y="131"/>
                    <a:pt x="38" y="131"/>
                    <a:pt x="38" y="131"/>
                  </a:cubicBezTo>
                  <a:cubicBezTo>
                    <a:pt x="37" y="132"/>
                    <a:pt x="37" y="132"/>
                    <a:pt x="37" y="132"/>
                  </a:cubicBezTo>
                  <a:cubicBezTo>
                    <a:pt x="36" y="132"/>
                    <a:pt x="36" y="132"/>
                    <a:pt x="36" y="132"/>
                  </a:cubicBezTo>
                  <a:cubicBezTo>
                    <a:pt x="36" y="133"/>
                    <a:pt x="36" y="133"/>
                    <a:pt x="36" y="133"/>
                  </a:cubicBezTo>
                  <a:close/>
                  <a:moveTo>
                    <a:pt x="31" y="137"/>
                  </a:moveTo>
                  <a:cubicBezTo>
                    <a:pt x="31" y="137"/>
                    <a:pt x="31" y="137"/>
                    <a:pt x="31" y="137"/>
                  </a:cubicBezTo>
                  <a:cubicBezTo>
                    <a:pt x="31" y="138"/>
                    <a:pt x="31" y="138"/>
                    <a:pt x="31" y="138"/>
                  </a:cubicBezTo>
                  <a:cubicBezTo>
                    <a:pt x="32" y="138"/>
                    <a:pt x="32" y="138"/>
                    <a:pt x="32" y="138"/>
                  </a:cubicBezTo>
                  <a:cubicBezTo>
                    <a:pt x="32" y="137"/>
                    <a:pt x="32" y="137"/>
                    <a:pt x="32" y="137"/>
                  </a:cubicBezTo>
                  <a:cubicBezTo>
                    <a:pt x="32" y="137"/>
                    <a:pt x="32" y="137"/>
                    <a:pt x="32" y="137"/>
                  </a:cubicBezTo>
                  <a:cubicBezTo>
                    <a:pt x="31" y="137"/>
                    <a:pt x="31" y="137"/>
                    <a:pt x="31" y="137"/>
                  </a:cubicBezTo>
                  <a:close/>
                  <a:moveTo>
                    <a:pt x="41" y="144"/>
                  </a:moveTo>
                  <a:cubicBezTo>
                    <a:pt x="41" y="145"/>
                    <a:pt x="41" y="145"/>
                    <a:pt x="41" y="145"/>
                  </a:cubicBezTo>
                  <a:cubicBezTo>
                    <a:pt x="42" y="144"/>
                    <a:pt x="42" y="144"/>
                    <a:pt x="42" y="144"/>
                  </a:cubicBezTo>
                  <a:cubicBezTo>
                    <a:pt x="42" y="145"/>
                    <a:pt x="42" y="145"/>
                    <a:pt x="42" y="145"/>
                  </a:cubicBezTo>
                  <a:cubicBezTo>
                    <a:pt x="42" y="146"/>
                    <a:pt x="42" y="146"/>
                    <a:pt x="42" y="146"/>
                  </a:cubicBezTo>
                  <a:cubicBezTo>
                    <a:pt x="42" y="146"/>
                    <a:pt x="42" y="146"/>
                    <a:pt x="42" y="146"/>
                  </a:cubicBezTo>
                  <a:cubicBezTo>
                    <a:pt x="43" y="146"/>
                    <a:pt x="43" y="146"/>
                    <a:pt x="43" y="146"/>
                  </a:cubicBezTo>
                  <a:cubicBezTo>
                    <a:pt x="43" y="145"/>
                    <a:pt x="43" y="145"/>
                    <a:pt x="43" y="145"/>
                  </a:cubicBezTo>
                  <a:cubicBezTo>
                    <a:pt x="44" y="144"/>
                    <a:pt x="44" y="144"/>
                    <a:pt x="44" y="144"/>
                  </a:cubicBezTo>
                  <a:cubicBezTo>
                    <a:pt x="43" y="144"/>
                    <a:pt x="43" y="144"/>
                    <a:pt x="43" y="144"/>
                  </a:cubicBezTo>
                  <a:cubicBezTo>
                    <a:pt x="43" y="144"/>
                    <a:pt x="43" y="144"/>
                    <a:pt x="43" y="144"/>
                  </a:cubicBezTo>
                  <a:cubicBezTo>
                    <a:pt x="42" y="144"/>
                    <a:pt x="42" y="144"/>
                    <a:pt x="42" y="144"/>
                  </a:cubicBezTo>
                  <a:cubicBezTo>
                    <a:pt x="41" y="144"/>
                    <a:pt x="41" y="144"/>
                    <a:pt x="41" y="144"/>
                  </a:cubicBezTo>
                  <a:close/>
                  <a:moveTo>
                    <a:pt x="31" y="147"/>
                  </a:moveTo>
                  <a:cubicBezTo>
                    <a:pt x="31" y="147"/>
                    <a:pt x="31" y="147"/>
                    <a:pt x="31" y="147"/>
                  </a:cubicBezTo>
                  <a:cubicBezTo>
                    <a:pt x="33" y="147"/>
                    <a:pt x="33" y="147"/>
                    <a:pt x="33" y="147"/>
                  </a:cubicBezTo>
                  <a:cubicBezTo>
                    <a:pt x="33" y="148"/>
                    <a:pt x="33" y="148"/>
                    <a:pt x="33" y="148"/>
                  </a:cubicBezTo>
                  <a:cubicBezTo>
                    <a:pt x="34" y="148"/>
                    <a:pt x="34" y="148"/>
                    <a:pt x="34" y="148"/>
                  </a:cubicBezTo>
                  <a:cubicBezTo>
                    <a:pt x="34" y="148"/>
                    <a:pt x="34" y="148"/>
                    <a:pt x="34" y="148"/>
                  </a:cubicBezTo>
                  <a:cubicBezTo>
                    <a:pt x="37" y="147"/>
                    <a:pt x="37" y="147"/>
                    <a:pt x="37" y="147"/>
                  </a:cubicBezTo>
                  <a:cubicBezTo>
                    <a:pt x="38" y="147"/>
                    <a:pt x="38" y="147"/>
                    <a:pt x="38" y="147"/>
                  </a:cubicBezTo>
                  <a:cubicBezTo>
                    <a:pt x="40" y="146"/>
                    <a:pt x="40" y="146"/>
                    <a:pt x="40" y="146"/>
                  </a:cubicBezTo>
                  <a:cubicBezTo>
                    <a:pt x="39" y="145"/>
                    <a:pt x="39" y="145"/>
                    <a:pt x="39" y="145"/>
                  </a:cubicBezTo>
                  <a:cubicBezTo>
                    <a:pt x="39" y="144"/>
                    <a:pt x="39" y="144"/>
                    <a:pt x="39" y="144"/>
                  </a:cubicBezTo>
                  <a:cubicBezTo>
                    <a:pt x="38" y="144"/>
                    <a:pt x="38" y="144"/>
                    <a:pt x="38" y="144"/>
                  </a:cubicBezTo>
                  <a:cubicBezTo>
                    <a:pt x="37" y="144"/>
                    <a:pt x="37" y="144"/>
                    <a:pt x="37" y="144"/>
                  </a:cubicBezTo>
                  <a:cubicBezTo>
                    <a:pt x="37" y="142"/>
                    <a:pt x="37" y="142"/>
                    <a:pt x="37" y="142"/>
                  </a:cubicBezTo>
                  <a:cubicBezTo>
                    <a:pt x="36" y="140"/>
                    <a:pt x="36" y="140"/>
                    <a:pt x="36" y="140"/>
                  </a:cubicBezTo>
                  <a:cubicBezTo>
                    <a:pt x="34" y="140"/>
                    <a:pt x="34" y="140"/>
                    <a:pt x="34" y="140"/>
                  </a:cubicBezTo>
                  <a:cubicBezTo>
                    <a:pt x="34" y="139"/>
                    <a:pt x="34" y="139"/>
                    <a:pt x="34" y="139"/>
                  </a:cubicBezTo>
                  <a:cubicBezTo>
                    <a:pt x="32" y="139"/>
                    <a:pt x="32" y="139"/>
                    <a:pt x="32" y="139"/>
                  </a:cubicBezTo>
                  <a:cubicBezTo>
                    <a:pt x="31" y="139"/>
                    <a:pt x="31" y="139"/>
                    <a:pt x="31" y="139"/>
                  </a:cubicBezTo>
                  <a:cubicBezTo>
                    <a:pt x="31" y="139"/>
                    <a:pt x="31" y="139"/>
                    <a:pt x="31" y="139"/>
                  </a:cubicBezTo>
                  <a:cubicBezTo>
                    <a:pt x="30" y="140"/>
                    <a:pt x="30" y="140"/>
                    <a:pt x="30" y="140"/>
                  </a:cubicBezTo>
                  <a:cubicBezTo>
                    <a:pt x="30" y="141"/>
                    <a:pt x="30" y="141"/>
                    <a:pt x="30" y="141"/>
                  </a:cubicBezTo>
                  <a:cubicBezTo>
                    <a:pt x="31" y="142"/>
                    <a:pt x="31" y="142"/>
                    <a:pt x="31" y="142"/>
                  </a:cubicBezTo>
                  <a:cubicBezTo>
                    <a:pt x="32" y="142"/>
                    <a:pt x="32" y="142"/>
                    <a:pt x="32" y="142"/>
                  </a:cubicBezTo>
                  <a:cubicBezTo>
                    <a:pt x="31" y="142"/>
                    <a:pt x="31" y="142"/>
                    <a:pt x="31" y="142"/>
                  </a:cubicBezTo>
                  <a:cubicBezTo>
                    <a:pt x="30" y="142"/>
                    <a:pt x="30" y="142"/>
                    <a:pt x="30" y="142"/>
                  </a:cubicBezTo>
                  <a:cubicBezTo>
                    <a:pt x="30" y="143"/>
                    <a:pt x="30" y="143"/>
                    <a:pt x="30" y="143"/>
                  </a:cubicBezTo>
                  <a:cubicBezTo>
                    <a:pt x="30" y="143"/>
                    <a:pt x="30" y="143"/>
                    <a:pt x="30" y="143"/>
                  </a:cubicBezTo>
                  <a:cubicBezTo>
                    <a:pt x="31" y="144"/>
                    <a:pt x="31" y="144"/>
                    <a:pt x="31" y="144"/>
                  </a:cubicBezTo>
                  <a:cubicBezTo>
                    <a:pt x="30" y="144"/>
                    <a:pt x="30" y="144"/>
                    <a:pt x="30" y="144"/>
                  </a:cubicBezTo>
                  <a:cubicBezTo>
                    <a:pt x="30" y="144"/>
                    <a:pt x="30" y="144"/>
                    <a:pt x="30" y="144"/>
                  </a:cubicBezTo>
                  <a:cubicBezTo>
                    <a:pt x="30" y="145"/>
                    <a:pt x="30" y="145"/>
                    <a:pt x="30" y="145"/>
                  </a:cubicBezTo>
                  <a:cubicBezTo>
                    <a:pt x="32" y="146"/>
                    <a:pt x="32" y="146"/>
                    <a:pt x="32" y="146"/>
                  </a:cubicBezTo>
                  <a:cubicBezTo>
                    <a:pt x="33" y="146"/>
                    <a:pt x="33" y="146"/>
                    <a:pt x="33" y="146"/>
                  </a:cubicBezTo>
                  <a:cubicBezTo>
                    <a:pt x="33" y="146"/>
                    <a:pt x="33" y="146"/>
                    <a:pt x="33" y="146"/>
                  </a:cubicBezTo>
                  <a:cubicBezTo>
                    <a:pt x="35" y="145"/>
                    <a:pt x="35" y="145"/>
                    <a:pt x="35" y="145"/>
                  </a:cubicBezTo>
                  <a:cubicBezTo>
                    <a:pt x="34" y="146"/>
                    <a:pt x="34" y="146"/>
                    <a:pt x="34" y="146"/>
                  </a:cubicBezTo>
                  <a:cubicBezTo>
                    <a:pt x="33" y="147"/>
                    <a:pt x="33" y="147"/>
                    <a:pt x="33" y="147"/>
                  </a:cubicBezTo>
                  <a:cubicBezTo>
                    <a:pt x="32" y="146"/>
                    <a:pt x="32" y="146"/>
                    <a:pt x="32" y="146"/>
                  </a:cubicBezTo>
                  <a:cubicBezTo>
                    <a:pt x="31" y="146"/>
                    <a:pt x="31" y="146"/>
                    <a:pt x="31" y="146"/>
                  </a:cubicBezTo>
                  <a:lnTo>
                    <a:pt x="31" y="14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66" name="Freeform 161"/>
            <p:cNvSpPr>
              <a:spLocks noEditPoints="1"/>
            </p:cNvSpPr>
            <p:nvPr/>
          </p:nvSpPr>
          <p:spPr bwMode="auto">
            <a:xfrm>
              <a:off x="1705606" y="742950"/>
              <a:ext cx="1834736" cy="1541384"/>
            </a:xfrm>
            <a:custGeom>
              <a:avLst/>
              <a:gdLst>
                <a:gd name="T0" fmla="*/ 282 w 385"/>
                <a:gd name="T1" fmla="*/ 23 h 323"/>
                <a:gd name="T2" fmla="*/ 282 w 385"/>
                <a:gd name="T3" fmla="*/ 55 h 323"/>
                <a:gd name="T4" fmla="*/ 281 w 385"/>
                <a:gd name="T5" fmla="*/ 61 h 323"/>
                <a:gd name="T6" fmla="*/ 300 w 385"/>
                <a:gd name="T7" fmla="*/ 38 h 323"/>
                <a:gd name="T8" fmla="*/ 301 w 385"/>
                <a:gd name="T9" fmla="*/ 22 h 323"/>
                <a:gd name="T10" fmla="*/ 325 w 385"/>
                <a:gd name="T11" fmla="*/ 10 h 323"/>
                <a:gd name="T12" fmla="*/ 379 w 385"/>
                <a:gd name="T13" fmla="*/ 12 h 323"/>
                <a:gd name="T14" fmla="*/ 330 w 385"/>
                <a:gd name="T15" fmla="*/ 46 h 323"/>
                <a:gd name="T16" fmla="*/ 296 w 385"/>
                <a:gd name="T17" fmla="*/ 67 h 323"/>
                <a:gd name="T18" fmla="*/ 308 w 385"/>
                <a:gd name="T19" fmla="*/ 151 h 323"/>
                <a:gd name="T20" fmla="*/ 270 w 385"/>
                <a:gd name="T21" fmla="*/ 63 h 323"/>
                <a:gd name="T22" fmla="*/ 241 w 385"/>
                <a:gd name="T23" fmla="*/ 43 h 323"/>
                <a:gd name="T24" fmla="*/ 201 w 385"/>
                <a:gd name="T25" fmla="*/ 40 h 323"/>
                <a:gd name="T26" fmla="*/ 263 w 385"/>
                <a:gd name="T27" fmla="*/ 71 h 323"/>
                <a:gd name="T28" fmla="*/ 273 w 385"/>
                <a:gd name="T29" fmla="*/ 98 h 323"/>
                <a:gd name="T30" fmla="*/ 165 w 385"/>
                <a:gd name="T31" fmla="*/ 52 h 323"/>
                <a:gd name="T32" fmla="*/ 239 w 385"/>
                <a:gd name="T33" fmla="*/ 81 h 323"/>
                <a:gd name="T34" fmla="*/ 222 w 385"/>
                <a:gd name="T35" fmla="*/ 71 h 323"/>
                <a:gd name="T36" fmla="*/ 213 w 385"/>
                <a:gd name="T37" fmla="*/ 74 h 323"/>
                <a:gd name="T38" fmla="*/ 201 w 385"/>
                <a:gd name="T39" fmla="*/ 63 h 323"/>
                <a:gd name="T40" fmla="*/ 145 w 385"/>
                <a:gd name="T41" fmla="*/ 70 h 323"/>
                <a:gd name="T42" fmla="*/ 207 w 385"/>
                <a:gd name="T43" fmla="*/ 101 h 323"/>
                <a:gd name="T44" fmla="*/ 221 w 385"/>
                <a:gd name="T45" fmla="*/ 106 h 323"/>
                <a:gd name="T46" fmla="*/ 277 w 385"/>
                <a:gd name="T47" fmla="*/ 112 h 323"/>
                <a:gd name="T48" fmla="*/ 266 w 385"/>
                <a:gd name="T49" fmla="*/ 145 h 323"/>
                <a:gd name="T50" fmla="*/ 191 w 385"/>
                <a:gd name="T51" fmla="*/ 148 h 323"/>
                <a:gd name="T52" fmla="*/ 188 w 385"/>
                <a:gd name="T53" fmla="*/ 109 h 323"/>
                <a:gd name="T54" fmla="*/ 162 w 385"/>
                <a:gd name="T55" fmla="*/ 87 h 323"/>
                <a:gd name="T56" fmla="*/ 142 w 385"/>
                <a:gd name="T57" fmla="*/ 130 h 323"/>
                <a:gd name="T58" fmla="*/ 182 w 385"/>
                <a:gd name="T59" fmla="*/ 139 h 323"/>
                <a:gd name="T60" fmla="*/ 277 w 385"/>
                <a:gd name="T61" fmla="*/ 194 h 323"/>
                <a:gd name="T62" fmla="*/ 280 w 385"/>
                <a:gd name="T63" fmla="*/ 154 h 323"/>
                <a:gd name="T64" fmla="*/ 242 w 385"/>
                <a:gd name="T65" fmla="*/ 135 h 323"/>
                <a:gd name="T66" fmla="*/ 258 w 385"/>
                <a:gd name="T67" fmla="*/ 120 h 323"/>
                <a:gd name="T68" fmla="*/ 287 w 385"/>
                <a:gd name="T69" fmla="*/ 120 h 323"/>
                <a:gd name="T70" fmla="*/ 296 w 385"/>
                <a:gd name="T71" fmla="*/ 143 h 323"/>
                <a:gd name="T72" fmla="*/ 305 w 385"/>
                <a:gd name="T73" fmla="*/ 158 h 323"/>
                <a:gd name="T74" fmla="*/ 320 w 385"/>
                <a:gd name="T75" fmla="*/ 177 h 323"/>
                <a:gd name="T76" fmla="*/ 306 w 385"/>
                <a:gd name="T77" fmla="*/ 178 h 323"/>
                <a:gd name="T78" fmla="*/ 298 w 385"/>
                <a:gd name="T79" fmla="*/ 202 h 323"/>
                <a:gd name="T80" fmla="*/ 241 w 385"/>
                <a:gd name="T81" fmla="*/ 185 h 323"/>
                <a:gd name="T82" fmla="*/ 283 w 385"/>
                <a:gd name="T83" fmla="*/ 220 h 323"/>
                <a:gd name="T84" fmla="*/ 229 w 385"/>
                <a:gd name="T85" fmla="*/ 245 h 323"/>
                <a:gd name="T86" fmla="*/ 305 w 385"/>
                <a:gd name="T87" fmla="*/ 297 h 323"/>
                <a:gd name="T88" fmla="*/ 326 w 385"/>
                <a:gd name="T89" fmla="*/ 297 h 323"/>
                <a:gd name="T90" fmla="*/ 318 w 385"/>
                <a:gd name="T91" fmla="*/ 278 h 323"/>
                <a:gd name="T92" fmla="*/ 35 w 385"/>
                <a:gd name="T93" fmla="*/ 268 h 323"/>
                <a:gd name="T94" fmla="*/ 20 w 385"/>
                <a:gd name="T95" fmla="*/ 240 h 323"/>
                <a:gd name="T96" fmla="*/ 65 w 385"/>
                <a:gd name="T97" fmla="*/ 112 h 323"/>
                <a:gd name="T98" fmla="*/ 28 w 385"/>
                <a:gd name="T99" fmla="*/ 245 h 323"/>
                <a:gd name="T100" fmla="*/ 68 w 385"/>
                <a:gd name="T101" fmla="*/ 116 h 323"/>
                <a:gd name="T102" fmla="*/ 112 w 385"/>
                <a:gd name="T103" fmla="*/ 117 h 323"/>
                <a:gd name="T104" fmla="*/ 169 w 385"/>
                <a:gd name="T105" fmla="*/ 137 h 323"/>
                <a:gd name="T106" fmla="*/ 201 w 385"/>
                <a:gd name="T107" fmla="*/ 156 h 323"/>
                <a:gd name="T108" fmla="*/ 225 w 385"/>
                <a:gd name="T109" fmla="*/ 132 h 323"/>
                <a:gd name="T110" fmla="*/ 258 w 385"/>
                <a:gd name="T111" fmla="*/ 148 h 323"/>
                <a:gd name="T112" fmla="*/ 216 w 385"/>
                <a:gd name="T113" fmla="*/ 185 h 323"/>
                <a:gd name="T114" fmla="*/ 178 w 385"/>
                <a:gd name="T115" fmla="*/ 234 h 323"/>
                <a:gd name="T116" fmla="*/ 246 w 385"/>
                <a:gd name="T117" fmla="*/ 222 h 323"/>
                <a:gd name="T118" fmla="*/ 293 w 385"/>
                <a:gd name="T119" fmla="*/ 224 h 323"/>
                <a:gd name="T120" fmla="*/ 312 w 385"/>
                <a:gd name="T121" fmla="*/ 258 h 323"/>
                <a:gd name="T122" fmla="*/ 275 w 385"/>
                <a:gd name="T123" fmla="*/ 281 h 323"/>
                <a:gd name="T124" fmla="*/ 281 w 385"/>
                <a:gd name="T125" fmla="*/ 309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323">
                  <a:moveTo>
                    <a:pt x="278" y="57"/>
                  </a:moveTo>
                  <a:cubicBezTo>
                    <a:pt x="279" y="56"/>
                    <a:pt x="279" y="56"/>
                    <a:pt x="279" y="56"/>
                  </a:cubicBezTo>
                  <a:cubicBezTo>
                    <a:pt x="280" y="56"/>
                    <a:pt x="280" y="56"/>
                    <a:pt x="280" y="56"/>
                  </a:cubicBezTo>
                  <a:cubicBezTo>
                    <a:pt x="281" y="54"/>
                    <a:pt x="281" y="54"/>
                    <a:pt x="281" y="54"/>
                  </a:cubicBezTo>
                  <a:cubicBezTo>
                    <a:pt x="282" y="52"/>
                    <a:pt x="282" y="52"/>
                    <a:pt x="282" y="52"/>
                  </a:cubicBezTo>
                  <a:cubicBezTo>
                    <a:pt x="282" y="52"/>
                    <a:pt x="282" y="52"/>
                    <a:pt x="282" y="52"/>
                  </a:cubicBezTo>
                  <a:cubicBezTo>
                    <a:pt x="282" y="53"/>
                    <a:pt x="282" y="53"/>
                    <a:pt x="282" y="53"/>
                  </a:cubicBezTo>
                  <a:cubicBezTo>
                    <a:pt x="282" y="54"/>
                    <a:pt x="282" y="54"/>
                    <a:pt x="282" y="54"/>
                  </a:cubicBezTo>
                  <a:cubicBezTo>
                    <a:pt x="282" y="54"/>
                    <a:pt x="282" y="54"/>
                    <a:pt x="282" y="54"/>
                  </a:cubicBezTo>
                  <a:cubicBezTo>
                    <a:pt x="283" y="54"/>
                    <a:pt x="283" y="54"/>
                    <a:pt x="283" y="54"/>
                  </a:cubicBezTo>
                  <a:cubicBezTo>
                    <a:pt x="283" y="53"/>
                    <a:pt x="283" y="53"/>
                    <a:pt x="283" y="53"/>
                  </a:cubicBezTo>
                  <a:cubicBezTo>
                    <a:pt x="284" y="53"/>
                    <a:pt x="284" y="53"/>
                    <a:pt x="284" y="53"/>
                  </a:cubicBezTo>
                  <a:cubicBezTo>
                    <a:pt x="284" y="52"/>
                    <a:pt x="284" y="52"/>
                    <a:pt x="284" y="52"/>
                  </a:cubicBezTo>
                  <a:cubicBezTo>
                    <a:pt x="283" y="52"/>
                    <a:pt x="283" y="52"/>
                    <a:pt x="283" y="52"/>
                  </a:cubicBezTo>
                  <a:cubicBezTo>
                    <a:pt x="283" y="52"/>
                    <a:pt x="283" y="52"/>
                    <a:pt x="283" y="52"/>
                  </a:cubicBezTo>
                  <a:cubicBezTo>
                    <a:pt x="284" y="51"/>
                    <a:pt x="284" y="51"/>
                    <a:pt x="284" y="51"/>
                  </a:cubicBezTo>
                  <a:cubicBezTo>
                    <a:pt x="284" y="50"/>
                    <a:pt x="284" y="50"/>
                    <a:pt x="284" y="50"/>
                  </a:cubicBezTo>
                  <a:cubicBezTo>
                    <a:pt x="284" y="50"/>
                    <a:pt x="284" y="50"/>
                    <a:pt x="284" y="50"/>
                  </a:cubicBezTo>
                  <a:cubicBezTo>
                    <a:pt x="284" y="49"/>
                    <a:pt x="284" y="49"/>
                    <a:pt x="284" y="49"/>
                  </a:cubicBezTo>
                  <a:cubicBezTo>
                    <a:pt x="285" y="48"/>
                    <a:pt x="285" y="48"/>
                    <a:pt x="285" y="48"/>
                  </a:cubicBezTo>
                  <a:cubicBezTo>
                    <a:pt x="285" y="47"/>
                    <a:pt x="285" y="47"/>
                    <a:pt x="285" y="47"/>
                  </a:cubicBezTo>
                  <a:cubicBezTo>
                    <a:pt x="286" y="47"/>
                    <a:pt x="286" y="47"/>
                    <a:pt x="286" y="47"/>
                  </a:cubicBezTo>
                  <a:cubicBezTo>
                    <a:pt x="287" y="46"/>
                    <a:pt x="287" y="46"/>
                    <a:pt x="287" y="46"/>
                  </a:cubicBezTo>
                  <a:cubicBezTo>
                    <a:pt x="287" y="47"/>
                    <a:pt x="287" y="47"/>
                    <a:pt x="287" y="47"/>
                  </a:cubicBezTo>
                  <a:cubicBezTo>
                    <a:pt x="287" y="47"/>
                    <a:pt x="287" y="47"/>
                    <a:pt x="287" y="47"/>
                  </a:cubicBezTo>
                  <a:cubicBezTo>
                    <a:pt x="286" y="47"/>
                    <a:pt x="286" y="47"/>
                    <a:pt x="286" y="47"/>
                  </a:cubicBezTo>
                  <a:cubicBezTo>
                    <a:pt x="286" y="49"/>
                    <a:pt x="286" y="49"/>
                    <a:pt x="286" y="49"/>
                  </a:cubicBezTo>
                  <a:cubicBezTo>
                    <a:pt x="285" y="50"/>
                    <a:pt x="285" y="50"/>
                    <a:pt x="285" y="50"/>
                  </a:cubicBezTo>
                  <a:cubicBezTo>
                    <a:pt x="285" y="51"/>
                    <a:pt x="285" y="51"/>
                    <a:pt x="285" y="51"/>
                  </a:cubicBezTo>
                  <a:cubicBezTo>
                    <a:pt x="285" y="51"/>
                    <a:pt x="285" y="51"/>
                    <a:pt x="285" y="51"/>
                  </a:cubicBezTo>
                  <a:cubicBezTo>
                    <a:pt x="285" y="52"/>
                    <a:pt x="285" y="52"/>
                    <a:pt x="285" y="52"/>
                  </a:cubicBezTo>
                  <a:cubicBezTo>
                    <a:pt x="286" y="52"/>
                    <a:pt x="286" y="52"/>
                    <a:pt x="286" y="52"/>
                  </a:cubicBezTo>
                  <a:cubicBezTo>
                    <a:pt x="287" y="51"/>
                    <a:pt x="287" y="51"/>
                    <a:pt x="287" y="51"/>
                  </a:cubicBezTo>
                  <a:cubicBezTo>
                    <a:pt x="288" y="49"/>
                    <a:pt x="288" y="49"/>
                    <a:pt x="288" y="49"/>
                  </a:cubicBezTo>
                  <a:cubicBezTo>
                    <a:pt x="289" y="48"/>
                    <a:pt x="289" y="48"/>
                    <a:pt x="289" y="48"/>
                  </a:cubicBezTo>
                  <a:cubicBezTo>
                    <a:pt x="289" y="47"/>
                    <a:pt x="289" y="47"/>
                    <a:pt x="289" y="47"/>
                  </a:cubicBezTo>
                  <a:cubicBezTo>
                    <a:pt x="289" y="47"/>
                    <a:pt x="289" y="47"/>
                    <a:pt x="289" y="47"/>
                  </a:cubicBezTo>
                  <a:cubicBezTo>
                    <a:pt x="290" y="46"/>
                    <a:pt x="290" y="46"/>
                    <a:pt x="290" y="46"/>
                  </a:cubicBezTo>
                  <a:cubicBezTo>
                    <a:pt x="290" y="47"/>
                    <a:pt x="290" y="47"/>
                    <a:pt x="290" y="47"/>
                  </a:cubicBezTo>
                  <a:cubicBezTo>
                    <a:pt x="290" y="47"/>
                    <a:pt x="290" y="47"/>
                    <a:pt x="290" y="47"/>
                  </a:cubicBezTo>
                  <a:cubicBezTo>
                    <a:pt x="290" y="48"/>
                    <a:pt x="290" y="48"/>
                    <a:pt x="290" y="48"/>
                  </a:cubicBezTo>
                  <a:cubicBezTo>
                    <a:pt x="290" y="48"/>
                    <a:pt x="290" y="48"/>
                    <a:pt x="290" y="48"/>
                  </a:cubicBezTo>
                  <a:cubicBezTo>
                    <a:pt x="291" y="47"/>
                    <a:pt x="291" y="47"/>
                    <a:pt x="291" y="47"/>
                  </a:cubicBezTo>
                  <a:cubicBezTo>
                    <a:pt x="292" y="47"/>
                    <a:pt x="292" y="47"/>
                    <a:pt x="292" y="47"/>
                  </a:cubicBezTo>
                  <a:cubicBezTo>
                    <a:pt x="293" y="47"/>
                    <a:pt x="293" y="47"/>
                    <a:pt x="293" y="47"/>
                  </a:cubicBezTo>
                  <a:cubicBezTo>
                    <a:pt x="295" y="46"/>
                    <a:pt x="295" y="46"/>
                    <a:pt x="295" y="46"/>
                  </a:cubicBezTo>
                  <a:cubicBezTo>
                    <a:pt x="296" y="46"/>
                    <a:pt x="296" y="46"/>
                    <a:pt x="296" y="46"/>
                  </a:cubicBezTo>
                  <a:cubicBezTo>
                    <a:pt x="296" y="46"/>
                    <a:pt x="296" y="46"/>
                    <a:pt x="296" y="46"/>
                  </a:cubicBezTo>
                  <a:cubicBezTo>
                    <a:pt x="297" y="46"/>
                    <a:pt x="297" y="46"/>
                    <a:pt x="297" y="46"/>
                  </a:cubicBezTo>
                  <a:cubicBezTo>
                    <a:pt x="297" y="45"/>
                    <a:pt x="297" y="45"/>
                    <a:pt x="297" y="45"/>
                  </a:cubicBezTo>
                  <a:cubicBezTo>
                    <a:pt x="297" y="44"/>
                    <a:pt x="297" y="44"/>
                    <a:pt x="297" y="44"/>
                  </a:cubicBezTo>
                  <a:cubicBezTo>
                    <a:pt x="298" y="44"/>
                    <a:pt x="298" y="44"/>
                    <a:pt x="298" y="44"/>
                  </a:cubicBezTo>
                  <a:cubicBezTo>
                    <a:pt x="297" y="43"/>
                    <a:pt x="297" y="43"/>
                    <a:pt x="297" y="43"/>
                  </a:cubicBezTo>
                  <a:cubicBezTo>
                    <a:pt x="297" y="42"/>
                    <a:pt x="297" y="42"/>
                    <a:pt x="297" y="42"/>
                  </a:cubicBezTo>
                  <a:cubicBezTo>
                    <a:pt x="297" y="40"/>
                    <a:pt x="297" y="40"/>
                    <a:pt x="297" y="40"/>
                  </a:cubicBezTo>
                  <a:cubicBezTo>
                    <a:pt x="297" y="40"/>
                    <a:pt x="297" y="40"/>
                    <a:pt x="297" y="40"/>
                  </a:cubicBezTo>
                  <a:cubicBezTo>
                    <a:pt x="296" y="41"/>
                    <a:pt x="296" y="41"/>
                    <a:pt x="296" y="41"/>
                  </a:cubicBezTo>
                  <a:cubicBezTo>
                    <a:pt x="295" y="43"/>
                    <a:pt x="295" y="43"/>
                    <a:pt x="295" y="43"/>
                  </a:cubicBezTo>
                  <a:cubicBezTo>
                    <a:pt x="295" y="43"/>
                    <a:pt x="295" y="43"/>
                    <a:pt x="295" y="43"/>
                  </a:cubicBezTo>
                  <a:cubicBezTo>
                    <a:pt x="295" y="42"/>
                    <a:pt x="295" y="42"/>
                    <a:pt x="295" y="42"/>
                  </a:cubicBezTo>
                  <a:cubicBezTo>
                    <a:pt x="296" y="41"/>
                    <a:pt x="296" y="41"/>
                    <a:pt x="296" y="41"/>
                  </a:cubicBezTo>
                  <a:cubicBezTo>
                    <a:pt x="297" y="41"/>
                    <a:pt x="297" y="41"/>
                    <a:pt x="297" y="41"/>
                  </a:cubicBezTo>
                  <a:cubicBezTo>
                    <a:pt x="297" y="40"/>
                    <a:pt x="297" y="40"/>
                    <a:pt x="297" y="40"/>
                  </a:cubicBezTo>
                  <a:cubicBezTo>
                    <a:pt x="296" y="39"/>
                    <a:pt x="296" y="39"/>
                    <a:pt x="296" y="39"/>
                  </a:cubicBezTo>
                  <a:cubicBezTo>
                    <a:pt x="295" y="39"/>
                    <a:pt x="295" y="39"/>
                    <a:pt x="295" y="39"/>
                  </a:cubicBezTo>
                  <a:cubicBezTo>
                    <a:pt x="295" y="39"/>
                    <a:pt x="295" y="39"/>
                    <a:pt x="295" y="39"/>
                  </a:cubicBezTo>
                  <a:cubicBezTo>
                    <a:pt x="295" y="39"/>
                    <a:pt x="295" y="39"/>
                    <a:pt x="295" y="39"/>
                  </a:cubicBezTo>
                  <a:cubicBezTo>
                    <a:pt x="294" y="39"/>
                    <a:pt x="294" y="39"/>
                    <a:pt x="294" y="39"/>
                  </a:cubicBezTo>
                  <a:cubicBezTo>
                    <a:pt x="294" y="39"/>
                    <a:pt x="294" y="39"/>
                    <a:pt x="294" y="39"/>
                  </a:cubicBezTo>
                  <a:cubicBezTo>
                    <a:pt x="293" y="39"/>
                    <a:pt x="293" y="39"/>
                    <a:pt x="293" y="39"/>
                  </a:cubicBezTo>
                  <a:cubicBezTo>
                    <a:pt x="292" y="40"/>
                    <a:pt x="292" y="40"/>
                    <a:pt x="292" y="40"/>
                  </a:cubicBezTo>
                  <a:cubicBezTo>
                    <a:pt x="292" y="39"/>
                    <a:pt x="292" y="39"/>
                    <a:pt x="292" y="39"/>
                  </a:cubicBezTo>
                  <a:cubicBezTo>
                    <a:pt x="292" y="39"/>
                    <a:pt x="292" y="39"/>
                    <a:pt x="292" y="39"/>
                  </a:cubicBezTo>
                  <a:cubicBezTo>
                    <a:pt x="294" y="38"/>
                    <a:pt x="294" y="38"/>
                    <a:pt x="294" y="38"/>
                  </a:cubicBezTo>
                  <a:cubicBezTo>
                    <a:pt x="295" y="38"/>
                    <a:pt x="295" y="38"/>
                    <a:pt x="295" y="38"/>
                  </a:cubicBezTo>
                  <a:cubicBezTo>
                    <a:pt x="296" y="37"/>
                    <a:pt x="296" y="37"/>
                    <a:pt x="296" y="37"/>
                  </a:cubicBezTo>
                  <a:cubicBezTo>
                    <a:pt x="297" y="36"/>
                    <a:pt x="297" y="36"/>
                    <a:pt x="297" y="36"/>
                  </a:cubicBezTo>
                  <a:cubicBezTo>
                    <a:pt x="298" y="35"/>
                    <a:pt x="298" y="35"/>
                    <a:pt x="298" y="35"/>
                  </a:cubicBezTo>
                  <a:cubicBezTo>
                    <a:pt x="298" y="33"/>
                    <a:pt x="298" y="33"/>
                    <a:pt x="298" y="33"/>
                  </a:cubicBezTo>
                  <a:cubicBezTo>
                    <a:pt x="298" y="33"/>
                    <a:pt x="298" y="33"/>
                    <a:pt x="298" y="33"/>
                  </a:cubicBezTo>
                  <a:cubicBezTo>
                    <a:pt x="297" y="33"/>
                    <a:pt x="297" y="33"/>
                    <a:pt x="297" y="33"/>
                  </a:cubicBezTo>
                  <a:cubicBezTo>
                    <a:pt x="297" y="34"/>
                    <a:pt x="297" y="34"/>
                    <a:pt x="297" y="34"/>
                  </a:cubicBezTo>
                  <a:cubicBezTo>
                    <a:pt x="296" y="33"/>
                    <a:pt x="296" y="33"/>
                    <a:pt x="296" y="33"/>
                  </a:cubicBezTo>
                  <a:cubicBezTo>
                    <a:pt x="297" y="33"/>
                    <a:pt x="297" y="33"/>
                    <a:pt x="297" y="33"/>
                  </a:cubicBezTo>
                  <a:cubicBezTo>
                    <a:pt x="297" y="33"/>
                    <a:pt x="297" y="33"/>
                    <a:pt x="297" y="33"/>
                  </a:cubicBezTo>
                  <a:cubicBezTo>
                    <a:pt x="298" y="33"/>
                    <a:pt x="298" y="33"/>
                    <a:pt x="298" y="33"/>
                  </a:cubicBezTo>
                  <a:cubicBezTo>
                    <a:pt x="298" y="32"/>
                    <a:pt x="298" y="32"/>
                    <a:pt x="298" y="32"/>
                  </a:cubicBezTo>
                  <a:cubicBezTo>
                    <a:pt x="298" y="31"/>
                    <a:pt x="298" y="31"/>
                    <a:pt x="298" y="31"/>
                  </a:cubicBezTo>
                  <a:cubicBezTo>
                    <a:pt x="299" y="30"/>
                    <a:pt x="299" y="30"/>
                    <a:pt x="299" y="30"/>
                  </a:cubicBezTo>
                  <a:cubicBezTo>
                    <a:pt x="299" y="30"/>
                    <a:pt x="299" y="30"/>
                    <a:pt x="299" y="30"/>
                  </a:cubicBezTo>
                  <a:cubicBezTo>
                    <a:pt x="299" y="29"/>
                    <a:pt x="299" y="29"/>
                    <a:pt x="299" y="29"/>
                  </a:cubicBezTo>
                  <a:cubicBezTo>
                    <a:pt x="299" y="29"/>
                    <a:pt x="299" y="29"/>
                    <a:pt x="299" y="29"/>
                  </a:cubicBezTo>
                  <a:cubicBezTo>
                    <a:pt x="298" y="28"/>
                    <a:pt x="298" y="28"/>
                    <a:pt x="298" y="28"/>
                  </a:cubicBezTo>
                  <a:cubicBezTo>
                    <a:pt x="297" y="29"/>
                    <a:pt x="297" y="29"/>
                    <a:pt x="297" y="29"/>
                  </a:cubicBezTo>
                  <a:cubicBezTo>
                    <a:pt x="296" y="30"/>
                    <a:pt x="296" y="30"/>
                    <a:pt x="296" y="30"/>
                  </a:cubicBezTo>
                  <a:cubicBezTo>
                    <a:pt x="296" y="31"/>
                    <a:pt x="296" y="31"/>
                    <a:pt x="296" y="31"/>
                  </a:cubicBezTo>
                  <a:cubicBezTo>
                    <a:pt x="297" y="32"/>
                    <a:pt x="297" y="32"/>
                    <a:pt x="297" y="32"/>
                  </a:cubicBezTo>
                  <a:cubicBezTo>
                    <a:pt x="296" y="33"/>
                    <a:pt x="296" y="33"/>
                    <a:pt x="296" y="33"/>
                  </a:cubicBezTo>
                  <a:cubicBezTo>
                    <a:pt x="296" y="33"/>
                    <a:pt x="296" y="33"/>
                    <a:pt x="296" y="33"/>
                  </a:cubicBezTo>
                  <a:cubicBezTo>
                    <a:pt x="295" y="33"/>
                    <a:pt x="295" y="33"/>
                    <a:pt x="295" y="33"/>
                  </a:cubicBezTo>
                  <a:cubicBezTo>
                    <a:pt x="295" y="32"/>
                    <a:pt x="295" y="32"/>
                    <a:pt x="295" y="32"/>
                  </a:cubicBezTo>
                  <a:cubicBezTo>
                    <a:pt x="295" y="32"/>
                    <a:pt x="295" y="32"/>
                    <a:pt x="295" y="32"/>
                  </a:cubicBezTo>
                  <a:cubicBezTo>
                    <a:pt x="295" y="31"/>
                    <a:pt x="295" y="31"/>
                    <a:pt x="295" y="31"/>
                  </a:cubicBezTo>
                  <a:cubicBezTo>
                    <a:pt x="296" y="30"/>
                    <a:pt x="296" y="30"/>
                    <a:pt x="296" y="30"/>
                  </a:cubicBezTo>
                  <a:cubicBezTo>
                    <a:pt x="296" y="29"/>
                    <a:pt x="296" y="29"/>
                    <a:pt x="296" y="29"/>
                  </a:cubicBezTo>
                  <a:cubicBezTo>
                    <a:pt x="296" y="29"/>
                    <a:pt x="296" y="29"/>
                    <a:pt x="296" y="29"/>
                  </a:cubicBezTo>
                  <a:cubicBezTo>
                    <a:pt x="296" y="29"/>
                    <a:pt x="296" y="29"/>
                    <a:pt x="296" y="29"/>
                  </a:cubicBezTo>
                  <a:cubicBezTo>
                    <a:pt x="297" y="29"/>
                    <a:pt x="297" y="29"/>
                    <a:pt x="297" y="29"/>
                  </a:cubicBezTo>
                  <a:cubicBezTo>
                    <a:pt x="296" y="28"/>
                    <a:pt x="296" y="28"/>
                    <a:pt x="296" y="28"/>
                  </a:cubicBezTo>
                  <a:cubicBezTo>
                    <a:pt x="296" y="27"/>
                    <a:pt x="296" y="27"/>
                    <a:pt x="296" y="27"/>
                  </a:cubicBezTo>
                  <a:cubicBezTo>
                    <a:pt x="295" y="27"/>
                    <a:pt x="295" y="27"/>
                    <a:pt x="295" y="27"/>
                  </a:cubicBezTo>
                  <a:cubicBezTo>
                    <a:pt x="294" y="27"/>
                    <a:pt x="294" y="27"/>
                    <a:pt x="294" y="27"/>
                  </a:cubicBezTo>
                  <a:cubicBezTo>
                    <a:pt x="294" y="28"/>
                    <a:pt x="294" y="28"/>
                    <a:pt x="294" y="28"/>
                  </a:cubicBezTo>
                  <a:cubicBezTo>
                    <a:pt x="293" y="27"/>
                    <a:pt x="293" y="27"/>
                    <a:pt x="293" y="27"/>
                  </a:cubicBezTo>
                  <a:cubicBezTo>
                    <a:pt x="293" y="27"/>
                    <a:pt x="293" y="27"/>
                    <a:pt x="293" y="27"/>
                  </a:cubicBezTo>
                  <a:cubicBezTo>
                    <a:pt x="293" y="26"/>
                    <a:pt x="293" y="26"/>
                    <a:pt x="293" y="26"/>
                  </a:cubicBezTo>
                  <a:cubicBezTo>
                    <a:pt x="293" y="25"/>
                    <a:pt x="293" y="25"/>
                    <a:pt x="293" y="25"/>
                  </a:cubicBezTo>
                  <a:cubicBezTo>
                    <a:pt x="293" y="23"/>
                    <a:pt x="293" y="23"/>
                    <a:pt x="293" y="23"/>
                  </a:cubicBezTo>
                  <a:cubicBezTo>
                    <a:pt x="293" y="22"/>
                    <a:pt x="293" y="22"/>
                    <a:pt x="293" y="22"/>
                  </a:cubicBezTo>
                  <a:cubicBezTo>
                    <a:pt x="293" y="21"/>
                    <a:pt x="293" y="21"/>
                    <a:pt x="293" y="21"/>
                  </a:cubicBezTo>
                  <a:cubicBezTo>
                    <a:pt x="294" y="20"/>
                    <a:pt x="294" y="20"/>
                    <a:pt x="294" y="20"/>
                  </a:cubicBezTo>
                  <a:cubicBezTo>
                    <a:pt x="293" y="19"/>
                    <a:pt x="293" y="19"/>
                    <a:pt x="293" y="19"/>
                  </a:cubicBezTo>
                  <a:cubicBezTo>
                    <a:pt x="294" y="17"/>
                    <a:pt x="294" y="17"/>
                    <a:pt x="294" y="17"/>
                  </a:cubicBezTo>
                  <a:cubicBezTo>
                    <a:pt x="294" y="16"/>
                    <a:pt x="294" y="16"/>
                    <a:pt x="294" y="16"/>
                  </a:cubicBezTo>
                  <a:cubicBezTo>
                    <a:pt x="293" y="16"/>
                    <a:pt x="293" y="16"/>
                    <a:pt x="293" y="16"/>
                  </a:cubicBezTo>
                  <a:cubicBezTo>
                    <a:pt x="293" y="15"/>
                    <a:pt x="293" y="15"/>
                    <a:pt x="293" y="15"/>
                  </a:cubicBezTo>
                  <a:cubicBezTo>
                    <a:pt x="292" y="14"/>
                    <a:pt x="292" y="14"/>
                    <a:pt x="292" y="14"/>
                  </a:cubicBezTo>
                  <a:cubicBezTo>
                    <a:pt x="292" y="13"/>
                    <a:pt x="292" y="13"/>
                    <a:pt x="292" y="13"/>
                  </a:cubicBezTo>
                  <a:cubicBezTo>
                    <a:pt x="290" y="13"/>
                    <a:pt x="290" y="13"/>
                    <a:pt x="290" y="13"/>
                  </a:cubicBezTo>
                  <a:cubicBezTo>
                    <a:pt x="290" y="13"/>
                    <a:pt x="290" y="13"/>
                    <a:pt x="290" y="13"/>
                  </a:cubicBezTo>
                  <a:cubicBezTo>
                    <a:pt x="290" y="13"/>
                    <a:pt x="290" y="13"/>
                    <a:pt x="290" y="13"/>
                  </a:cubicBezTo>
                  <a:cubicBezTo>
                    <a:pt x="290" y="14"/>
                    <a:pt x="290" y="14"/>
                    <a:pt x="290" y="14"/>
                  </a:cubicBezTo>
                  <a:cubicBezTo>
                    <a:pt x="289" y="13"/>
                    <a:pt x="289" y="13"/>
                    <a:pt x="289" y="13"/>
                  </a:cubicBezTo>
                  <a:cubicBezTo>
                    <a:pt x="288" y="13"/>
                    <a:pt x="288" y="13"/>
                    <a:pt x="288" y="13"/>
                  </a:cubicBezTo>
                  <a:cubicBezTo>
                    <a:pt x="288" y="14"/>
                    <a:pt x="288" y="14"/>
                    <a:pt x="288" y="14"/>
                  </a:cubicBezTo>
                  <a:cubicBezTo>
                    <a:pt x="287" y="15"/>
                    <a:pt x="287" y="15"/>
                    <a:pt x="287" y="15"/>
                  </a:cubicBezTo>
                  <a:cubicBezTo>
                    <a:pt x="288" y="15"/>
                    <a:pt x="288" y="15"/>
                    <a:pt x="288" y="15"/>
                  </a:cubicBezTo>
                  <a:cubicBezTo>
                    <a:pt x="288" y="15"/>
                    <a:pt x="288" y="15"/>
                    <a:pt x="288" y="15"/>
                  </a:cubicBezTo>
                  <a:cubicBezTo>
                    <a:pt x="289" y="15"/>
                    <a:pt x="289" y="15"/>
                    <a:pt x="289" y="15"/>
                  </a:cubicBezTo>
                  <a:cubicBezTo>
                    <a:pt x="290" y="15"/>
                    <a:pt x="290" y="15"/>
                    <a:pt x="290" y="15"/>
                  </a:cubicBezTo>
                  <a:cubicBezTo>
                    <a:pt x="291" y="16"/>
                    <a:pt x="291" y="16"/>
                    <a:pt x="291" y="16"/>
                  </a:cubicBezTo>
                  <a:cubicBezTo>
                    <a:pt x="291" y="16"/>
                    <a:pt x="291" y="16"/>
                    <a:pt x="291" y="16"/>
                  </a:cubicBezTo>
                  <a:cubicBezTo>
                    <a:pt x="291" y="17"/>
                    <a:pt x="291" y="17"/>
                    <a:pt x="291" y="17"/>
                  </a:cubicBezTo>
                  <a:cubicBezTo>
                    <a:pt x="290" y="18"/>
                    <a:pt x="290" y="18"/>
                    <a:pt x="290" y="18"/>
                  </a:cubicBezTo>
                  <a:cubicBezTo>
                    <a:pt x="289" y="18"/>
                    <a:pt x="289" y="18"/>
                    <a:pt x="289" y="18"/>
                  </a:cubicBezTo>
                  <a:cubicBezTo>
                    <a:pt x="288" y="17"/>
                    <a:pt x="288" y="17"/>
                    <a:pt x="288" y="17"/>
                  </a:cubicBezTo>
                  <a:cubicBezTo>
                    <a:pt x="288" y="17"/>
                    <a:pt x="288" y="17"/>
                    <a:pt x="288" y="17"/>
                  </a:cubicBezTo>
                  <a:cubicBezTo>
                    <a:pt x="287" y="17"/>
                    <a:pt x="287" y="17"/>
                    <a:pt x="287" y="17"/>
                  </a:cubicBezTo>
                  <a:cubicBezTo>
                    <a:pt x="287" y="18"/>
                    <a:pt x="287" y="18"/>
                    <a:pt x="287" y="18"/>
                  </a:cubicBezTo>
                  <a:cubicBezTo>
                    <a:pt x="288" y="18"/>
                    <a:pt x="288" y="18"/>
                    <a:pt x="288" y="18"/>
                  </a:cubicBezTo>
                  <a:cubicBezTo>
                    <a:pt x="287" y="19"/>
                    <a:pt x="287" y="19"/>
                    <a:pt x="287" y="19"/>
                  </a:cubicBezTo>
                  <a:cubicBezTo>
                    <a:pt x="286" y="19"/>
                    <a:pt x="286" y="19"/>
                    <a:pt x="286" y="19"/>
                  </a:cubicBezTo>
                  <a:cubicBezTo>
                    <a:pt x="285" y="18"/>
                    <a:pt x="285" y="18"/>
                    <a:pt x="285" y="18"/>
                  </a:cubicBezTo>
                  <a:cubicBezTo>
                    <a:pt x="284" y="18"/>
                    <a:pt x="284" y="18"/>
                    <a:pt x="284" y="18"/>
                  </a:cubicBezTo>
                  <a:cubicBezTo>
                    <a:pt x="283" y="19"/>
                    <a:pt x="283" y="19"/>
                    <a:pt x="283" y="19"/>
                  </a:cubicBezTo>
                  <a:cubicBezTo>
                    <a:pt x="283" y="20"/>
                    <a:pt x="283" y="20"/>
                    <a:pt x="283" y="20"/>
                  </a:cubicBezTo>
                  <a:cubicBezTo>
                    <a:pt x="283" y="20"/>
                    <a:pt x="283" y="20"/>
                    <a:pt x="283" y="20"/>
                  </a:cubicBezTo>
                  <a:cubicBezTo>
                    <a:pt x="284" y="20"/>
                    <a:pt x="284" y="20"/>
                    <a:pt x="284" y="20"/>
                  </a:cubicBezTo>
                  <a:cubicBezTo>
                    <a:pt x="284" y="21"/>
                    <a:pt x="284" y="21"/>
                    <a:pt x="284" y="21"/>
                  </a:cubicBezTo>
                  <a:cubicBezTo>
                    <a:pt x="285" y="22"/>
                    <a:pt x="285" y="22"/>
                    <a:pt x="285" y="22"/>
                  </a:cubicBezTo>
                  <a:cubicBezTo>
                    <a:pt x="285" y="22"/>
                    <a:pt x="285" y="22"/>
                    <a:pt x="285" y="22"/>
                  </a:cubicBezTo>
                  <a:cubicBezTo>
                    <a:pt x="284" y="22"/>
                    <a:pt x="284" y="22"/>
                    <a:pt x="284" y="22"/>
                  </a:cubicBezTo>
                  <a:cubicBezTo>
                    <a:pt x="284" y="23"/>
                    <a:pt x="284" y="23"/>
                    <a:pt x="284" y="23"/>
                  </a:cubicBezTo>
                  <a:cubicBezTo>
                    <a:pt x="285" y="23"/>
                    <a:pt x="285" y="23"/>
                    <a:pt x="285" y="23"/>
                  </a:cubicBezTo>
                  <a:cubicBezTo>
                    <a:pt x="285" y="24"/>
                    <a:pt x="285" y="24"/>
                    <a:pt x="285" y="24"/>
                  </a:cubicBezTo>
                  <a:cubicBezTo>
                    <a:pt x="284" y="24"/>
                    <a:pt x="284" y="24"/>
                    <a:pt x="284" y="24"/>
                  </a:cubicBezTo>
                  <a:cubicBezTo>
                    <a:pt x="283" y="23"/>
                    <a:pt x="283" y="23"/>
                    <a:pt x="283" y="23"/>
                  </a:cubicBezTo>
                  <a:cubicBezTo>
                    <a:pt x="282" y="23"/>
                    <a:pt x="282" y="23"/>
                    <a:pt x="282" y="23"/>
                  </a:cubicBezTo>
                  <a:cubicBezTo>
                    <a:pt x="282" y="23"/>
                    <a:pt x="282" y="23"/>
                    <a:pt x="282" y="23"/>
                  </a:cubicBezTo>
                  <a:cubicBezTo>
                    <a:pt x="281" y="23"/>
                    <a:pt x="281" y="23"/>
                    <a:pt x="281" y="23"/>
                  </a:cubicBezTo>
                  <a:cubicBezTo>
                    <a:pt x="280" y="23"/>
                    <a:pt x="280" y="23"/>
                    <a:pt x="280" y="23"/>
                  </a:cubicBezTo>
                  <a:cubicBezTo>
                    <a:pt x="280" y="24"/>
                    <a:pt x="280" y="24"/>
                    <a:pt x="280" y="24"/>
                  </a:cubicBezTo>
                  <a:cubicBezTo>
                    <a:pt x="280" y="24"/>
                    <a:pt x="280" y="24"/>
                    <a:pt x="280" y="24"/>
                  </a:cubicBezTo>
                  <a:cubicBezTo>
                    <a:pt x="280" y="25"/>
                    <a:pt x="280" y="25"/>
                    <a:pt x="280" y="25"/>
                  </a:cubicBezTo>
                  <a:cubicBezTo>
                    <a:pt x="280" y="25"/>
                    <a:pt x="280" y="25"/>
                    <a:pt x="280" y="25"/>
                  </a:cubicBezTo>
                  <a:cubicBezTo>
                    <a:pt x="280" y="24"/>
                    <a:pt x="280" y="24"/>
                    <a:pt x="280" y="24"/>
                  </a:cubicBezTo>
                  <a:cubicBezTo>
                    <a:pt x="279" y="24"/>
                    <a:pt x="279" y="24"/>
                    <a:pt x="279" y="24"/>
                  </a:cubicBezTo>
                  <a:cubicBezTo>
                    <a:pt x="278" y="24"/>
                    <a:pt x="278" y="24"/>
                    <a:pt x="278" y="24"/>
                  </a:cubicBezTo>
                  <a:cubicBezTo>
                    <a:pt x="278" y="24"/>
                    <a:pt x="278" y="24"/>
                    <a:pt x="278" y="24"/>
                  </a:cubicBezTo>
                  <a:cubicBezTo>
                    <a:pt x="277" y="23"/>
                    <a:pt x="277" y="23"/>
                    <a:pt x="277" y="23"/>
                  </a:cubicBezTo>
                  <a:cubicBezTo>
                    <a:pt x="277" y="23"/>
                    <a:pt x="277" y="23"/>
                    <a:pt x="277" y="23"/>
                  </a:cubicBezTo>
                  <a:cubicBezTo>
                    <a:pt x="276" y="23"/>
                    <a:pt x="276" y="23"/>
                    <a:pt x="276" y="23"/>
                  </a:cubicBezTo>
                  <a:cubicBezTo>
                    <a:pt x="277" y="24"/>
                    <a:pt x="277" y="24"/>
                    <a:pt x="277" y="24"/>
                  </a:cubicBezTo>
                  <a:cubicBezTo>
                    <a:pt x="277" y="25"/>
                    <a:pt x="277" y="25"/>
                    <a:pt x="277" y="25"/>
                  </a:cubicBezTo>
                  <a:cubicBezTo>
                    <a:pt x="277" y="26"/>
                    <a:pt x="277" y="26"/>
                    <a:pt x="277" y="26"/>
                  </a:cubicBezTo>
                  <a:cubicBezTo>
                    <a:pt x="278" y="27"/>
                    <a:pt x="278" y="27"/>
                    <a:pt x="278" y="27"/>
                  </a:cubicBezTo>
                  <a:cubicBezTo>
                    <a:pt x="279" y="27"/>
                    <a:pt x="279" y="27"/>
                    <a:pt x="279" y="27"/>
                  </a:cubicBezTo>
                  <a:cubicBezTo>
                    <a:pt x="279" y="27"/>
                    <a:pt x="279" y="27"/>
                    <a:pt x="279" y="27"/>
                  </a:cubicBezTo>
                  <a:cubicBezTo>
                    <a:pt x="279" y="27"/>
                    <a:pt x="279" y="27"/>
                    <a:pt x="279" y="27"/>
                  </a:cubicBezTo>
                  <a:cubicBezTo>
                    <a:pt x="278" y="27"/>
                    <a:pt x="278" y="27"/>
                    <a:pt x="278" y="27"/>
                  </a:cubicBezTo>
                  <a:cubicBezTo>
                    <a:pt x="279" y="28"/>
                    <a:pt x="279" y="28"/>
                    <a:pt x="279" y="28"/>
                  </a:cubicBezTo>
                  <a:cubicBezTo>
                    <a:pt x="279" y="29"/>
                    <a:pt x="279" y="29"/>
                    <a:pt x="279" y="29"/>
                  </a:cubicBezTo>
                  <a:cubicBezTo>
                    <a:pt x="280" y="29"/>
                    <a:pt x="280" y="29"/>
                    <a:pt x="280" y="29"/>
                  </a:cubicBezTo>
                  <a:cubicBezTo>
                    <a:pt x="281" y="29"/>
                    <a:pt x="281" y="29"/>
                    <a:pt x="281" y="29"/>
                  </a:cubicBezTo>
                  <a:cubicBezTo>
                    <a:pt x="282" y="28"/>
                    <a:pt x="282" y="28"/>
                    <a:pt x="282" y="28"/>
                  </a:cubicBezTo>
                  <a:cubicBezTo>
                    <a:pt x="282" y="29"/>
                    <a:pt x="282" y="29"/>
                    <a:pt x="282" y="29"/>
                  </a:cubicBezTo>
                  <a:cubicBezTo>
                    <a:pt x="282" y="29"/>
                    <a:pt x="282" y="29"/>
                    <a:pt x="282" y="29"/>
                  </a:cubicBezTo>
                  <a:cubicBezTo>
                    <a:pt x="282" y="30"/>
                    <a:pt x="282" y="30"/>
                    <a:pt x="282" y="30"/>
                  </a:cubicBezTo>
                  <a:cubicBezTo>
                    <a:pt x="281" y="31"/>
                    <a:pt x="281" y="31"/>
                    <a:pt x="281" y="31"/>
                  </a:cubicBezTo>
                  <a:cubicBezTo>
                    <a:pt x="281" y="31"/>
                    <a:pt x="281" y="31"/>
                    <a:pt x="281" y="31"/>
                  </a:cubicBezTo>
                  <a:cubicBezTo>
                    <a:pt x="280" y="30"/>
                    <a:pt x="280" y="30"/>
                    <a:pt x="280" y="30"/>
                  </a:cubicBezTo>
                  <a:cubicBezTo>
                    <a:pt x="277" y="30"/>
                    <a:pt x="277" y="30"/>
                    <a:pt x="277" y="30"/>
                  </a:cubicBezTo>
                  <a:cubicBezTo>
                    <a:pt x="276" y="28"/>
                    <a:pt x="276" y="28"/>
                    <a:pt x="276" y="28"/>
                  </a:cubicBezTo>
                  <a:cubicBezTo>
                    <a:pt x="276" y="28"/>
                    <a:pt x="276" y="28"/>
                    <a:pt x="276" y="28"/>
                  </a:cubicBezTo>
                  <a:cubicBezTo>
                    <a:pt x="275" y="28"/>
                    <a:pt x="275" y="28"/>
                    <a:pt x="275" y="28"/>
                  </a:cubicBezTo>
                  <a:cubicBezTo>
                    <a:pt x="275" y="28"/>
                    <a:pt x="275" y="28"/>
                    <a:pt x="275" y="28"/>
                  </a:cubicBezTo>
                  <a:cubicBezTo>
                    <a:pt x="275" y="29"/>
                    <a:pt x="275" y="29"/>
                    <a:pt x="275" y="29"/>
                  </a:cubicBezTo>
                  <a:cubicBezTo>
                    <a:pt x="275" y="29"/>
                    <a:pt x="275" y="29"/>
                    <a:pt x="275" y="29"/>
                  </a:cubicBezTo>
                  <a:cubicBezTo>
                    <a:pt x="274" y="29"/>
                    <a:pt x="274" y="29"/>
                    <a:pt x="274" y="29"/>
                  </a:cubicBezTo>
                  <a:cubicBezTo>
                    <a:pt x="275" y="31"/>
                    <a:pt x="275" y="31"/>
                    <a:pt x="275" y="31"/>
                  </a:cubicBezTo>
                  <a:cubicBezTo>
                    <a:pt x="274" y="31"/>
                    <a:pt x="274" y="31"/>
                    <a:pt x="274" y="31"/>
                  </a:cubicBezTo>
                  <a:cubicBezTo>
                    <a:pt x="274" y="31"/>
                    <a:pt x="274" y="31"/>
                    <a:pt x="274" y="31"/>
                  </a:cubicBezTo>
                  <a:cubicBezTo>
                    <a:pt x="274" y="32"/>
                    <a:pt x="274" y="32"/>
                    <a:pt x="274" y="32"/>
                  </a:cubicBezTo>
                  <a:cubicBezTo>
                    <a:pt x="273" y="32"/>
                    <a:pt x="273" y="32"/>
                    <a:pt x="273" y="32"/>
                  </a:cubicBezTo>
                  <a:cubicBezTo>
                    <a:pt x="273" y="34"/>
                    <a:pt x="273" y="34"/>
                    <a:pt x="273" y="34"/>
                  </a:cubicBezTo>
                  <a:cubicBezTo>
                    <a:pt x="274" y="34"/>
                    <a:pt x="274" y="34"/>
                    <a:pt x="274" y="34"/>
                  </a:cubicBezTo>
                  <a:cubicBezTo>
                    <a:pt x="275" y="34"/>
                    <a:pt x="275" y="34"/>
                    <a:pt x="275" y="34"/>
                  </a:cubicBezTo>
                  <a:cubicBezTo>
                    <a:pt x="276" y="35"/>
                    <a:pt x="276" y="35"/>
                    <a:pt x="276" y="35"/>
                  </a:cubicBezTo>
                  <a:cubicBezTo>
                    <a:pt x="277" y="35"/>
                    <a:pt x="277" y="35"/>
                    <a:pt x="277" y="35"/>
                  </a:cubicBezTo>
                  <a:cubicBezTo>
                    <a:pt x="277" y="35"/>
                    <a:pt x="277" y="35"/>
                    <a:pt x="277" y="35"/>
                  </a:cubicBezTo>
                  <a:cubicBezTo>
                    <a:pt x="276" y="35"/>
                    <a:pt x="276" y="35"/>
                    <a:pt x="276" y="35"/>
                  </a:cubicBezTo>
                  <a:cubicBezTo>
                    <a:pt x="275" y="35"/>
                    <a:pt x="275" y="35"/>
                    <a:pt x="275" y="35"/>
                  </a:cubicBezTo>
                  <a:cubicBezTo>
                    <a:pt x="274" y="35"/>
                    <a:pt x="274" y="35"/>
                    <a:pt x="274" y="35"/>
                  </a:cubicBezTo>
                  <a:cubicBezTo>
                    <a:pt x="273" y="35"/>
                    <a:pt x="273" y="35"/>
                    <a:pt x="273" y="35"/>
                  </a:cubicBezTo>
                  <a:cubicBezTo>
                    <a:pt x="272" y="35"/>
                    <a:pt x="272" y="35"/>
                    <a:pt x="272" y="35"/>
                  </a:cubicBezTo>
                  <a:cubicBezTo>
                    <a:pt x="271" y="36"/>
                    <a:pt x="271" y="36"/>
                    <a:pt x="271" y="36"/>
                  </a:cubicBezTo>
                  <a:cubicBezTo>
                    <a:pt x="271" y="37"/>
                    <a:pt x="271" y="37"/>
                    <a:pt x="271" y="37"/>
                  </a:cubicBezTo>
                  <a:cubicBezTo>
                    <a:pt x="272" y="37"/>
                    <a:pt x="272" y="37"/>
                    <a:pt x="272" y="37"/>
                  </a:cubicBezTo>
                  <a:cubicBezTo>
                    <a:pt x="271" y="38"/>
                    <a:pt x="271" y="38"/>
                    <a:pt x="271" y="38"/>
                  </a:cubicBezTo>
                  <a:cubicBezTo>
                    <a:pt x="271" y="38"/>
                    <a:pt x="271" y="38"/>
                    <a:pt x="271" y="38"/>
                  </a:cubicBezTo>
                  <a:cubicBezTo>
                    <a:pt x="271" y="39"/>
                    <a:pt x="271" y="39"/>
                    <a:pt x="271" y="39"/>
                  </a:cubicBezTo>
                  <a:cubicBezTo>
                    <a:pt x="271" y="39"/>
                    <a:pt x="271" y="39"/>
                    <a:pt x="271" y="39"/>
                  </a:cubicBezTo>
                  <a:cubicBezTo>
                    <a:pt x="272" y="39"/>
                    <a:pt x="272" y="39"/>
                    <a:pt x="272" y="39"/>
                  </a:cubicBezTo>
                  <a:cubicBezTo>
                    <a:pt x="273" y="39"/>
                    <a:pt x="273" y="39"/>
                    <a:pt x="273" y="39"/>
                  </a:cubicBezTo>
                  <a:cubicBezTo>
                    <a:pt x="274" y="38"/>
                    <a:pt x="274" y="38"/>
                    <a:pt x="274" y="38"/>
                  </a:cubicBezTo>
                  <a:cubicBezTo>
                    <a:pt x="274" y="38"/>
                    <a:pt x="274" y="38"/>
                    <a:pt x="274" y="38"/>
                  </a:cubicBezTo>
                  <a:cubicBezTo>
                    <a:pt x="274" y="39"/>
                    <a:pt x="274" y="39"/>
                    <a:pt x="274" y="39"/>
                  </a:cubicBezTo>
                  <a:cubicBezTo>
                    <a:pt x="273" y="39"/>
                    <a:pt x="273" y="39"/>
                    <a:pt x="273" y="39"/>
                  </a:cubicBezTo>
                  <a:cubicBezTo>
                    <a:pt x="273" y="40"/>
                    <a:pt x="273" y="40"/>
                    <a:pt x="273" y="40"/>
                  </a:cubicBezTo>
                  <a:cubicBezTo>
                    <a:pt x="273" y="40"/>
                    <a:pt x="273" y="40"/>
                    <a:pt x="273" y="40"/>
                  </a:cubicBezTo>
                  <a:cubicBezTo>
                    <a:pt x="274" y="40"/>
                    <a:pt x="274" y="40"/>
                    <a:pt x="274" y="40"/>
                  </a:cubicBezTo>
                  <a:cubicBezTo>
                    <a:pt x="275" y="40"/>
                    <a:pt x="275" y="40"/>
                    <a:pt x="275" y="40"/>
                  </a:cubicBezTo>
                  <a:cubicBezTo>
                    <a:pt x="275" y="40"/>
                    <a:pt x="275" y="40"/>
                    <a:pt x="275" y="40"/>
                  </a:cubicBezTo>
                  <a:cubicBezTo>
                    <a:pt x="276" y="39"/>
                    <a:pt x="276" y="39"/>
                    <a:pt x="276" y="39"/>
                  </a:cubicBezTo>
                  <a:cubicBezTo>
                    <a:pt x="276" y="40"/>
                    <a:pt x="276" y="40"/>
                    <a:pt x="276" y="40"/>
                  </a:cubicBezTo>
                  <a:cubicBezTo>
                    <a:pt x="275" y="40"/>
                    <a:pt x="275" y="40"/>
                    <a:pt x="275" y="40"/>
                  </a:cubicBezTo>
                  <a:cubicBezTo>
                    <a:pt x="276" y="40"/>
                    <a:pt x="276" y="40"/>
                    <a:pt x="276" y="40"/>
                  </a:cubicBezTo>
                  <a:cubicBezTo>
                    <a:pt x="277" y="40"/>
                    <a:pt x="277" y="40"/>
                    <a:pt x="277" y="40"/>
                  </a:cubicBezTo>
                  <a:cubicBezTo>
                    <a:pt x="278" y="41"/>
                    <a:pt x="278" y="41"/>
                    <a:pt x="278" y="41"/>
                  </a:cubicBezTo>
                  <a:cubicBezTo>
                    <a:pt x="277" y="41"/>
                    <a:pt x="277" y="41"/>
                    <a:pt x="277" y="41"/>
                  </a:cubicBezTo>
                  <a:cubicBezTo>
                    <a:pt x="277" y="41"/>
                    <a:pt x="277" y="41"/>
                    <a:pt x="277" y="41"/>
                  </a:cubicBezTo>
                  <a:cubicBezTo>
                    <a:pt x="277" y="42"/>
                    <a:pt x="277" y="42"/>
                    <a:pt x="277" y="42"/>
                  </a:cubicBezTo>
                  <a:cubicBezTo>
                    <a:pt x="278" y="41"/>
                    <a:pt x="278" y="41"/>
                    <a:pt x="278" y="41"/>
                  </a:cubicBezTo>
                  <a:cubicBezTo>
                    <a:pt x="279" y="42"/>
                    <a:pt x="279" y="42"/>
                    <a:pt x="279" y="42"/>
                  </a:cubicBezTo>
                  <a:cubicBezTo>
                    <a:pt x="282" y="42"/>
                    <a:pt x="282" y="42"/>
                    <a:pt x="282" y="42"/>
                  </a:cubicBezTo>
                  <a:cubicBezTo>
                    <a:pt x="282" y="43"/>
                    <a:pt x="282" y="43"/>
                    <a:pt x="282" y="43"/>
                  </a:cubicBezTo>
                  <a:cubicBezTo>
                    <a:pt x="280" y="43"/>
                    <a:pt x="280" y="43"/>
                    <a:pt x="280" y="43"/>
                  </a:cubicBezTo>
                  <a:cubicBezTo>
                    <a:pt x="279" y="43"/>
                    <a:pt x="279" y="43"/>
                    <a:pt x="279" y="43"/>
                  </a:cubicBezTo>
                  <a:cubicBezTo>
                    <a:pt x="278" y="42"/>
                    <a:pt x="278" y="42"/>
                    <a:pt x="278" y="42"/>
                  </a:cubicBezTo>
                  <a:cubicBezTo>
                    <a:pt x="277" y="42"/>
                    <a:pt x="277" y="42"/>
                    <a:pt x="277" y="42"/>
                  </a:cubicBezTo>
                  <a:cubicBezTo>
                    <a:pt x="277" y="43"/>
                    <a:pt x="277" y="43"/>
                    <a:pt x="277" y="43"/>
                  </a:cubicBezTo>
                  <a:cubicBezTo>
                    <a:pt x="278" y="43"/>
                    <a:pt x="278" y="43"/>
                    <a:pt x="278" y="43"/>
                  </a:cubicBezTo>
                  <a:cubicBezTo>
                    <a:pt x="280" y="44"/>
                    <a:pt x="280" y="44"/>
                    <a:pt x="280" y="44"/>
                  </a:cubicBezTo>
                  <a:cubicBezTo>
                    <a:pt x="281" y="44"/>
                    <a:pt x="281" y="44"/>
                    <a:pt x="281" y="44"/>
                  </a:cubicBezTo>
                  <a:cubicBezTo>
                    <a:pt x="282" y="44"/>
                    <a:pt x="282" y="44"/>
                    <a:pt x="282" y="44"/>
                  </a:cubicBezTo>
                  <a:cubicBezTo>
                    <a:pt x="280" y="44"/>
                    <a:pt x="280" y="44"/>
                    <a:pt x="280" y="44"/>
                  </a:cubicBezTo>
                  <a:cubicBezTo>
                    <a:pt x="279" y="44"/>
                    <a:pt x="279" y="44"/>
                    <a:pt x="279" y="44"/>
                  </a:cubicBezTo>
                  <a:cubicBezTo>
                    <a:pt x="278" y="44"/>
                    <a:pt x="278" y="44"/>
                    <a:pt x="278" y="44"/>
                  </a:cubicBezTo>
                  <a:cubicBezTo>
                    <a:pt x="277" y="44"/>
                    <a:pt x="277" y="44"/>
                    <a:pt x="277" y="44"/>
                  </a:cubicBezTo>
                  <a:cubicBezTo>
                    <a:pt x="276" y="43"/>
                    <a:pt x="276" y="43"/>
                    <a:pt x="276" y="43"/>
                  </a:cubicBezTo>
                  <a:cubicBezTo>
                    <a:pt x="275" y="43"/>
                    <a:pt x="275" y="43"/>
                    <a:pt x="275" y="43"/>
                  </a:cubicBezTo>
                  <a:cubicBezTo>
                    <a:pt x="274" y="42"/>
                    <a:pt x="274" y="42"/>
                    <a:pt x="274" y="42"/>
                  </a:cubicBezTo>
                  <a:cubicBezTo>
                    <a:pt x="273" y="42"/>
                    <a:pt x="273" y="42"/>
                    <a:pt x="273" y="42"/>
                  </a:cubicBezTo>
                  <a:cubicBezTo>
                    <a:pt x="273" y="43"/>
                    <a:pt x="273" y="43"/>
                    <a:pt x="273" y="43"/>
                  </a:cubicBezTo>
                  <a:cubicBezTo>
                    <a:pt x="272" y="43"/>
                    <a:pt x="272" y="43"/>
                    <a:pt x="272" y="43"/>
                  </a:cubicBezTo>
                  <a:cubicBezTo>
                    <a:pt x="271" y="43"/>
                    <a:pt x="271" y="43"/>
                    <a:pt x="271" y="43"/>
                  </a:cubicBezTo>
                  <a:cubicBezTo>
                    <a:pt x="271" y="45"/>
                    <a:pt x="271" y="45"/>
                    <a:pt x="271" y="45"/>
                  </a:cubicBezTo>
                  <a:cubicBezTo>
                    <a:pt x="272" y="46"/>
                    <a:pt x="272" y="46"/>
                    <a:pt x="272" y="46"/>
                  </a:cubicBezTo>
                  <a:cubicBezTo>
                    <a:pt x="272" y="47"/>
                    <a:pt x="272" y="47"/>
                    <a:pt x="272" y="47"/>
                  </a:cubicBezTo>
                  <a:cubicBezTo>
                    <a:pt x="271" y="47"/>
                    <a:pt x="271" y="47"/>
                    <a:pt x="271" y="47"/>
                  </a:cubicBezTo>
                  <a:cubicBezTo>
                    <a:pt x="271" y="46"/>
                    <a:pt x="271" y="46"/>
                    <a:pt x="271" y="46"/>
                  </a:cubicBezTo>
                  <a:cubicBezTo>
                    <a:pt x="270" y="46"/>
                    <a:pt x="270" y="46"/>
                    <a:pt x="270" y="46"/>
                  </a:cubicBezTo>
                  <a:cubicBezTo>
                    <a:pt x="270" y="47"/>
                    <a:pt x="270" y="47"/>
                    <a:pt x="270" y="47"/>
                  </a:cubicBezTo>
                  <a:cubicBezTo>
                    <a:pt x="270" y="48"/>
                    <a:pt x="270" y="48"/>
                    <a:pt x="270" y="48"/>
                  </a:cubicBezTo>
                  <a:cubicBezTo>
                    <a:pt x="270" y="49"/>
                    <a:pt x="270" y="49"/>
                    <a:pt x="270" y="49"/>
                  </a:cubicBezTo>
                  <a:cubicBezTo>
                    <a:pt x="271" y="48"/>
                    <a:pt x="271" y="48"/>
                    <a:pt x="271" y="48"/>
                  </a:cubicBezTo>
                  <a:cubicBezTo>
                    <a:pt x="271" y="48"/>
                    <a:pt x="271" y="48"/>
                    <a:pt x="271" y="48"/>
                  </a:cubicBezTo>
                  <a:cubicBezTo>
                    <a:pt x="272" y="49"/>
                    <a:pt x="272" y="49"/>
                    <a:pt x="272" y="49"/>
                  </a:cubicBezTo>
                  <a:cubicBezTo>
                    <a:pt x="273" y="49"/>
                    <a:pt x="273" y="49"/>
                    <a:pt x="273" y="49"/>
                  </a:cubicBezTo>
                  <a:cubicBezTo>
                    <a:pt x="272" y="50"/>
                    <a:pt x="272" y="50"/>
                    <a:pt x="272" y="50"/>
                  </a:cubicBezTo>
                  <a:cubicBezTo>
                    <a:pt x="271" y="50"/>
                    <a:pt x="271" y="50"/>
                    <a:pt x="271" y="50"/>
                  </a:cubicBezTo>
                  <a:cubicBezTo>
                    <a:pt x="271" y="49"/>
                    <a:pt x="271" y="49"/>
                    <a:pt x="271" y="49"/>
                  </a:cubicBezTo>
                  <a:cubicBezTo>
                    <a:pt x="269" y="49"/>
                    <a:pt x="269" y="49"/>
                    <a:pt x="269" y="49"/>
                  </a:cubicBezTo>
                  <a:cubicBezTo>
                    <a:pt x="269" y="51"/>
                    <a:pt x="269" y="51"/>
                    <a:pt x="269" y="51"/>
                  </a:cubicBezTo>
                  <a:cubicBezTo>
                    <a:pt x="270" y="51"/>
                    <a:pt x="270" y="51"/>
                    <a:pt x="270" y="51"/>
                  </a:cubicBezTo>
                  <a:cubicBezTo>
                    <a:pt x="270" y="51"/>
                    <a:pt x="270" y="51"/>
                    <a:pt x="270" y="51"/>
                  </a:cubicBezTo>
                  <a:cubicBezTo>
                    <a:pt x="270" y="51"/>
                    <a:pt x="270" y="51"/>
                    <a:pt x="270" y="51"/>
                  </a:cubicBezTo>
                  <a:cubicBezTo>
                    <a:pt x="270" y="53"/>
                    <a:pt x="270" y="53"/>
                    <a:pt x="270" y="53"/>
                  </a:cubicBezTo>
                  <a:cubicBezTo>
                    <a:pt x="270" y="53"/>
                    <a:pt x="270" y="53"/>
                    <a:pt x="270" y="53"/>
                  </a:cubicBezTo>
                  <a:cubicBezTo>
                    <a:pt x="271" y="53"/>
                    <a:pt x="271" y="53"/>
                    <a:pt x="271" y="53"/>
                  </a:cubicBezTo>
                  <a:cubicBezTo>
                    <a:pt x="271" y="54"/>
                    <a:pt x="271" y="54"/>
                    <a:pt x="271" y="54"/>
                  </a:cubicBezTo>
                  <a:cubicBezTo>
                    <a:pt x="272" y="54"/>
                    <a:pt x="272" y="54"/>
                    <a:pt x="272" y="54"/>
                  </a:cubicBezTo>
                  <a:cubicBezTo>
                    <a:pt x="274" y="56"/>
                    <a:pt x="274" y="56"/>
                    <a:pt x="274" y="56"/>
                  </a:cubicBezTo>
                  <a:cubicBezTo>
                    <a:pt x="275" y="55"/>
                    <a:pt x="275" y="55"/>
                    <a:pt x="275" y="55"/>
                  </a:cubicBezTo>
                  <a:cubicBezTo>
                    <a:pt x="275" y="55"/>
                    <a:pt x="275" y="55"/>
                    <a:pt x="275" y="55"/>
                  </a:cubicBezTo>
                  <a:cubicBezTo>
                    <a:pt x="275" y="54"/>
                    <a:pt x="275" y="54"/>
                    <a:pt x="275" y="54"/>
                  </a:cubicBezTo>
                  <a:cubicBezTo>
                    <a:pt x="276" y="54"/>
                    <a:pt x="276" y="54"/>
                    <a:pt x="276" y="54"/>
                  </a:cubicBezTo>
                  <a:cubicBezTo>
                    <a:pt x="277" y="55"/>
                    <a:pt x="277" y="55"/>
                    <a:pt x="277" y="55"/>
                  </a:cubicBezTo>
                  <a:cubicBezTo>
                    <a:pt x="276" y="55"/>
                    <a:pt x="276" y="55"/>
                    <a:pt x="276" y="55"/>
                  </a:cubicBezTo>
                  <a:cubicBezTo>
                    <a:pt x="276" y="56"/>
                    <a:pt x="276" y="56"/>
                    <a:pt x="276" y="56"/>
                  </a:cubicBezTo>
                  <a:cubicBezTo>
                    <a:pt x="277" y="56"/>
                    <a:pt x="277" y="56"/>
                    <a:pt x="277" y="56"/>
                  </a:cubicBezTo>
                  <a:cubicBezTo>
                    <a:pt x="278" y="54"/>
                    <a:pt x="278" y="54"/>
                    <a:pt x="278" y="54"/>
                  </a:cubicBezTo>
                  <a:cubicBezTo>
                    <a:pt x="278" y="52"/>
                    <a:pt x="278" y="52"/>
                    <a:pt x="278" y="52"/>
                  </a:cubicBezTo>
                  <a:cubicBezTo>
                    <a:pt x="278" y="51"/>
                    <a:pt x="278" y="51"/>
                    <a:pt x="278" y="51"/>
                  </a:cubicBezTo>
                  <a:cubicBezTo>
                    <a:pt x="279" y="50"/>
                    <a:pt x="279" y="50"/>
                    <a:pt x="279" y="50"/>
                  </a:cubicBezTo>
                  <a:cubicBezTo>
                    <a:pt x="279" y="50"/>
                    <a:pt x="279" y="50"/>
                    <a:pt x="279" y="50"/>
                  </a:cubicBezTo>
                  <a:cubicBezTo>
                    <a:pt x="279" y="51"/>
                    <a:pt x="279" y="51"/>
                    <a:pt x="279" y="51"/>
                  </a:cubicBezTo>
                  <a:cubicBezTo>
                    <a:pt x="278" y="52"/>
                    <a:pt x="278" y="52"/>
                    <a:pt x="278" y="52"/>
                  </a:cubicBezTo>
                  <a:cubicBezTo>
                    <a:pt x="278" y="53"/>
                    <a:pt x="278" y="53"/>
                    <a:pt x="278" y="53"/>
                  </a:cubicBezTo>
                  <a:cubicBezTo>
                    <a:pt x="278" y="54"/>
                    <a:pt x="278" y="54"/>
                    <a:pt x="278" y="54"/>
                  </a:cubicBezTo>
                  <a:cubicBezTo>
                    <a:pt x="278" y="55"/>
                    <a:pt x="278" y="55"/>
                    <a:pt x="278" y="55"/>
                  </a:cubicBezTo>
                  <a:cubicBezTo>
                    <a:pt x="278" y="56"/>
                    <a:pt x="278" y="56"/>
                    <a:pt x="278" y="56"/>
                  </a:cubicBezTo>
                  <a:cubicBezTo>
                    <a:pt x="278" y="57"/>
                    <a:pt x="278" y="57"/>
                    <a:pt x="278" y="57"/>
                  </a:cubicBezTo>
                  <a:cubicBezTo>
                    <a:pt x="278" y="57"/>
                    <a:pt x="278" y="57"/>
                    <a:pt x="278" y="57"/>
                  </a:cubicBezTo>
                  <a:close/>
                  <a:moveTo>
                    <a:pt x="281" y="22"/>
                  </a:moveTo>
                  <a:cubicBezTo>
                    <a:pt x="281" y="21"/>
                    <a:pt x="281" y="21"/>
                    <a:pt x="281" y="21"/>
                  </a:cubicBezTo>
                  <a:cubicBezTo>
                    <a:pt x="281" y="21"/>
                    <a:pt x="281" y="21"/>
                    <a:pt x="281" y="21"/>
                  </a:cubicBezTo>
                  <a:cubicBezTo>
                    <a:pt x="282" y="22"/>
                    <a:pt x="282" y="22"/>
                    <a:pt x="282" y="22"/>
                  </a:cubicBezTo>
                  <a:cubicBezTo>
                    <a:pt x="282" y="22"/>
                    <a:pt x="282" y="22"/>
                    <a:pt x="282" y="22"/>
                  </a:cubicBezTo>
                  <a:cubicBezTo>
                    <a:pt x="283" y="22"/>
                    <a:pt x="283" y="22"/>
                    <a:pt x="283" y="22"/>
                  </a:cubicBezTo>
                  <a:cubicBezTo>
                    <a:pt x="282" y="22"/>
                    <a:pt x="282" y="22"/>
                    <a:pt x="282" y="22"/>
                  </a:cubicBezTo>
                  <a:cubicBezTo>
                    <a:pt x="282" y="22"/>
                    <a:pt x="282" y="22"/>
                    <a:pt x="282" y="22"/>
                  </a:cubicBezTo>
                  <a:cubicBezTo>
                    <a:pt x="281" y="22"/>
                    <a:pt x="281" y="22"/>
                    <a:pt x="281" y="22"/>
                  </a:cubicBezTo>
                  <a:cubicBezTo>
                    <a:pt x="281" y="22"/>
                    <a:pt x="281" y="22"/>
                    <a:pt x="281" y="22"/>
                  </a:cubicBezTo>
                  <a:close/>
                  <a:moveTo>
                    <a:pt x="281" y="57"/>
                  </a:moveTo>
                  <a:cubicBezTo>
                    <a:pt x="281" y="56"/>
                    <a:pt x="281" y="56"/>
                    <a:pt x="281" y="56"/>
                  </a:cubicBezTo>
                  <a:cubicBezTo>
                    <a:pt x="282" y="55"/>
                    <a:pt x="282" y="55"/>
                    <a:pt x="282" y="55"/>
                  </a:cubicBezTo>
                  <a:cubicBezTo>
                    <a:pt x="282" y="55"/>
                    <a:pt x="282" y="55"/>
                    <a:pt x="282" y="55"/>
                  </a:cubicBezTo>
                  <a:cubicBezTo>
                    <a:pt x="283" y="55"/>
                    <a:pt x="283" y="55"/>
                    <a:pt x="283" y="55"/>
                  </a:cubicBezTo>
                  <a:cubicBezTo>
                    <a:pt x="283" y="55"/>
                    <a:pt x="283" y="55"/>
                    <a:pt x="283" y="55"/>
                  </a:cubicBezTo>
                  <a:cubicBezTo>
                    <a:pt x="283" y="55"/>
                    <a:pt x="283" y="55"/>
                    <a:pt x="283" y="55"/>
                  </a:cubicBezTo>
                  <a:cubicBezTo>
                    <a:pt x="282" y="56"/>
                    <a:pt x="282" y="56"/>
                    <a:pt x="282" y="56"/>
                  </a:cubicBezTo>
                  <a:cubicBezTo>
                    <a:pt x="282" y="57"/>
                    <a:pt x="282" y="57"/>
                    <a:pt x="282" y="57"/>
                  </a:cubicBezTo>
                  <a:cubicBezTo>
                    <a:pt x="281" y="57"/>
                    <a:pt x="281" y="57"/>
                    <a:pt x="281" y="57"/>
                  </a:cubicBezTo>
                  <a:close/>
                  <a:moveTo>
                    <a:pt x="290" y="49"/>
                  </a:moveTo>
                  <a:cubicBezTo>
                    <a:pt x="291" y="48"/>
                    <a:pt x="291" y="48"/>
                    <a:pt x="291" y="48"/>
                  </a:cubicBezTo>
                  <a:cubicBezTo>
                    <a:pt x="292" y="48"/>
                    <a:pt x="292" y="48"/>
                    <a:pt x="292" y="48"/>
                  </a:cubicBezTo>
                  <a:cubicBezTo>
                    <a:pt x="293" y="47"/>
                    <a:pt x="293" y="47"/>
                    <a:pt x="293" y="47"/>
                  </a:cubicBezTo>
                  <a:cubicBezTo>
                    <a:pt x="294" y="48"/>
                    <a:pt x="294" y="48"/>
                    <a:pt x="294" y="48"/>
                  </a:cubicBezTo>
                  <a:cubicBezTo>
                    <a:pt x="295" y="48"/>
                    <a:pt x="295" y="48"/>
                    <a:pt x="295" y="48"/>
                  </a:cubicBezTo>
                  <a:cubicBezTo>
                    <a:pt x="294" y="49"/>
                    <a:pt x="294" y="49"/>
                    <a:pt x="294" y="49"/>
                  </a:cubicBezTo>
                  <a:cubicBezTo>
                    <a:pt x="293" y="49"/>
                    <a:pt x="293" y="49"/>
                    <a:pt x="293" y="49"/>
                  </a:cubicBezTo>
                  <a:cubicBezTo>
                    <a:pt x="292" y="49"/>
                    <a:pt x="292" y="49"/>
                    <a:pt x="292" y="49"/>
                  </a:cubicBezTo>
                  <a:cubicBezTo>
                    <a:pt x="291" y="50"/>
                    <a:pt x="291" y="50"/>
                    <a:pt x="291" y="50"/>
                  </a:cubicBezTo>
                  <a:cubicBezTo>
                    <a:pt x="291" y="49"/>
                    <a:pt x="291" y="49"/>
                    <a:pt x="291" y="49"/>
                  </a:cubicBezTo>
                  <a:cubicBezTo>
                    <a:pt x="290" y="49"/>
                    <a:pt x="290" y="49"/>
                    <a:pt x="290" y="49"/>
                  </a:cubicBezTo>
                  <a:close/>
                  <a:moveTo>
                    <a:pt x="357" y="2"/>
                  </a:moveTo>
                  <a:cubicBezTo>
                    <a:pt x="357" y="1"/>
                    <a:pt x="357" y="1"/>
                    <a:pt x="357" y="1"/>
                  </a:cubicBezTo>
                  <a:cubicBezTo>
                    <a:pt x="358" y="1"/>
                    <a:pt x="358" y="1"/>
                    <a:pt x="358" y="1"/>
                  </a:cubicBezTo>
                  <a:cubicBezTo>
                    <a:pt x="358" y="2"/>
                    <a:pt x="358" y="2"/>
                    <a:pt x="358" y="2"/>
                  </a:cubicBezTo>
                  <a:cubicBezTo>
                    <a:pt x="358" y="2"/>
                    <a:pt x="358" y="2"/>
                    <a:pt x="358" y="2"/>
                  </a:cubicBezTo>
                  <a:cubicBezTo>
                    <a:pt x="357" y="2"/>
                    <a:pt x="357" y="2"/>
                    <a:pt x="357" y="2"/>
                  </a:cubicBezTo>
                  <a:close/>
                  <a:moveTo>
                    <a:pt x="325" y="58"/>
                  </a:moveTo>
                  <a:cubicBezTo>
                    <a:pt x="325" y="59"/>
                    <a:pt x="325" y="59"/>
                    <a:pt x="325" y="59"/>
                  </a:cubicBezTo>
                  <a:cubicBezTo>
                    <a:pt x="325" y="59"/>
                    <a:pt x="325" y="59"/>
                    <a:pt x="325" y="59"/>
                  </a:cubicBezTo>
                  <a:cubicBezTo>
                    <a:pt x="326" y="59"/>
                    <a:pt x="326" y="59"/>
                    <a:pt x="326" y="59"/>
                  </a:cubicBezTo>
                  <a:cubicBezTo>
                    <a:pt x="326" y="59"/>
                    <a:pt x="326" y="59"/>
                    <a:pt x="326" y="59"/>
                  </a:cubicBezTo>
                  <a:cubicBezTo>
                    <a:pt x="325" y="58"/>
                    <a:pt x="325" y="58"/>
                    <a:pt x="325" y="58"/>
                  </a:cubicBezTo>
                  <a:cubicBezTo>
                    <a:pt x="325" y="58"/>
                    <a:pt x="325" y="58"/>
                    <a:pt x="325" y="58"/>
                  </a:cubicBezTo>
                  <a:close/>
                  <a:moveTo>
                    <a:pt x="309" y="67"/>
                  </a:moveTo>
                  <a:cubicBezTo>
                    <a:pt x="309" y="68"/>
                    <a:pt x="309" y="68"/>
                    <a:pt x="309" y="68"/>
                  </a:cubicBezTo>
                  <a:cubicBezTo>
                    <a:pt x="310" y="68"/>
                    <a:pt x="310" y="68"/>
                    <a:pt x="310" y="68"/>
                  </a:cubicBezTo>
                  <a:cubicBezTo>
                    <a:pt x="310" y="67"/>
                    <a:pt x="310" y="67"/>
                    <a:pt x="310" y="67"/>
                  </a:cubicBezTo>
                  <a:cubicBezTo>
                    <a:pt x="309" y="67"/>
                    <a:pt x="309" y="67"/>
                    <a:pt x="309" y="67"/>
                  </a:cubicBezTo>
                  <a:close/>
                  <a:moveTo>
                    <a:pt x="287" y="67"/>
                  </a:moveTo>
                  <a:cubicBezTo>
                    <a:pt x="286" y="66"/>
                    <a:pt x="286" y="66"/>
                    <a:pt x="286" y="66"/>
                  </a:cubicBezTo>
                  <a:cubicBezTo>
                    <a:pt x="286" y="65"/>
                    <a:pt x="286" y="65"/>
                    <a:pt x="286" y="65"/>
                  </a:cubicBezTo>
                  <a:cubicBezTo>
                    <a:pt x="287" y="65"/>
                    <a:pt x="287" y="65"/>
                    <a:pt x="287" y="65"/>
                  </a:cubicBezTo>
                  <a:cubicBezTo>
                    <a:pt x="287" y="66"/>
                    <a:pt x="287" y="66"/>
                    <a:pt x="287" y="66"/>
                  </a:cubicBezTo>
                  <a:cubicBezTo>
                    <a:pt x="287" y="67"/>
                    <a:pt x="287" y="67"/>
                    <a:pt x="287" y="67"/>
                  </a:cubicBezTo>
                  <a:cubicBezTo>
                    <a:pt x="287" y="67"/>
                    <a:pt x="287" y="67"/>
                    <a:pt x="287" y="67"/>
                  </a:cubicBezTo>
                  <a:cubicBezTo>
                    <a:pt x="287" y="67"/>
                    <a:pt x="287" y="67"/>
                    <a:pt x="287" y="67"/>
                  </a:cubicBezTo>
                  <a:close/>
                  <a:moveTo>
                    <a:pt x="280" y="79"/>
                  </a:moveTo>
                  <a:cubicBezTo>
                    <a:pt x="280" y="78"/>
                    <a:pt x="280" y="78"/>
                    <a:pt x="280" y="78"/>
                  </a:cubicBezTo>
                  <a:cubicBezTo>
                    <a:pt x="280" y="78"/>
                    <a:pt x="280" y="78"/>
                    <a:pt x="280" y="78"/>
                  </a:cubicBezTo>
                  <a:cubicBezTo>
                    <a:pt x="280" y="77"/>
                    <a:pt x="280" y="77"/>
                    <a:pt x="280" y="77"/>
                  </a:cubicBezTo>
                  <a:cubicBezTo>
                    <a:pt x="280" y="77"/>
                    <a:pt x="280" y="77"/>
                    <a:pt x="280" y="77"/>
                  </a:cubicBezTo>
                  <a:cubicBezTo>
                    <a:pt x="279" y="77"/>
                    <a:pt x="279" y="77"/>
                    <a:pt x="279" y="77"/>
                  </a:cubicBezTo>
                  <a:cubicBezTo>
                    <a:pt x="279" y="78"/>
                    <a:pt x="279" y="78"/>
                    <a:pt x="279" y="78"/>
                  </a:cubicBezTo>
                  <a:cubicBezTo>
                    <a:pt x="279" y="79"/>
                    <a:pt x="279" y="79"/>
                    <a:pt x="279" y="79"/>
                  </a:cubicBezTo>
                  <a:cubicBezTo>
                    <a:pt x="280" y="80"/>
                    <a:pt x="280" y="80"/>
                    <a:pt x="280" y="80"/>
                  </a:cubicBezTo>
                  <a:cubicBezTo>
                    <a:pt x="280" y="81"/>
                    <a:pt x="280" y="81"/>
                    <a:pt x="280" y="81"/>
                  </a:cubicBezTo>
                  <a:cubicBezTo>
                    <a:pt x="279" y="81"/>
                    <a:pt x="279" y="81"/>
                    <a:pt x="279" y="81"/>
                  </a:cubicBezTo>
                  <a:cubicBezTo>
                    <a:pt x="279" y="80"/>
                    <a:pt x="279" y="80"/>
                    <a:pt x="279" y="80"/>
                  </a:cubicBezTo>
                  <a:cubicBezTo>
                    <a:pt x="277" y="80"/>
                    <a:pt x="277" y="80"/>
                    <a:pt x="277" y="80"/>
                  </a:cubicBezTo>
                  <a:cubicBezTo>
                    <a:pt x="277" y="80"/>
                    <a:pt x="277" y="80"/>
                    <a:pt x="277" y="80"/>
                  </a:cubicBezTo>
                  <a:cubicBezTo>
                    <a:pt x="276" y="80"/>
                    <a:pt x="276" y="80"/>
                    <a:pt x="276" y="80"/>
                  </a:cubicBezTo>
                  <a:cubicBezTo>
                    <a:pt x="275" y="79"/>
                    <a:pt x="275" y="79"/>
                    <a:pt x="275" y="79"/>
                  </a:cubicBezTo>
                  <a:cubicBezTo>
                    <a:pt x="275" y="79"/>
                    <a:pt x="275" y="79"/>
                    <a:pt x="275" y="79"/>
                  </a:cubicBezTo>
                  <a:cubicBezTo>
                    <a:pt x="274" y="79"/>
                    <a:pt x="274" y="79"/>
                    <a:pt x="274" y="79"/>
                  </a:cubicBezTo>
                  <a:cubicBezTo>
                    <a:pt x="274" y="78"/>
                    <a:pt x="274" y="78"/>
                    <a:pt x="274" y="78"/>
                  </a:cubicBezTo>
                  <a:cubicBezTo>
                    <a:pt x="274" y="78"/>
                    <a:pt x="274" y="78"/>
                    <a:pt x="274" y="78"/>
                  </a:cubicBezTo>
                  <a:cubicBezTo>
                    <a:pt x="274" y="78"/>
                    <a:pt x="274" y="78"/>
                    <a:pt x="274" y="78"/>
                  </a:cubicBezTo>
                  <a:cubicBezTo>
                    <a:pt x="274" y="77"/>
                    <a:pt x="274" y="77"/>
                    <a:pt x="274" y="77"/>
                  </a:cubicBezTo>
                  <a:cubicBezTo>
                    <a:pt x="274" y="77"/>
                    <a:pt x="274" y="77"/>
                    <a:pt x="274" y="77"/>
                  </a:cubicBezTo>
                  <a:cubicBezTo>
                    <a:pt x="275" y="77"/>
                    <a:pt x="275" y="77"/>
                    <a:pt x="275" y="77"/>
                  </a:cubicBezTo>
                  <a:cubicBezTo>
                    <a:pt x="275" y="76"/>
                    <a:pt x="275" y="76"/>
                    <a:pt x="275" y="76"/>
                  </a:cubicBezTo>
                  <a:cubicBezTo>
                    <a:pt x="274" y="75"/>
                    <a:pt x="274" y="75"/>
                    <a:pt x="274" y="75"/>
                  </a:cubicBezTo>
                  <a:cubicBezTo>
                    <a:pt x="274" y="75"/>
                    <a:pt x="274" y="75"/>
                    <a:pt x="274" y="75"/>
                  </a:cubicBezTo>
                  <a:cubicBezTo>
                    <a:pt x="274" y="75"/>
                    <a:pt x="274" y="75"/>
                    <a:pt x="274" y="75"/>
                  </a:cubicBezTo>
                  <a:cubicBezTo>
                    <a:pt x="274" y="76"/>
                    <a:pt x="274" y="76"/>
                    <a:pt x="274" y="76"/>
                  </a:cubicBezTo>
                  <a:cubicBezTo>
                    <a:pt x="274" y="76"/>
                    <a:pt x="274" y="76"/>
                    <a:pt x="274" y="76"/>
                  </a:cubicBezTo>
                  <a:cubicBezTo>
                    <a:pt x="274" y="77"/>
                    <a:pt x="274" y="77"/>
                    <a:pt x="274" y="77"/>
                  </a:cubicBezTo>
                  <a:cubicBezTo>
                    <a:pt x="273" y="77"/>
                    <a:pt x="273" y="77"/>
                    <a:pt x="273" y="77"/>
                  </a:cubicBezTo>
                  <a:cubicBezTo>
                    <a:pt x="273" y="77"/>
                    <a:pt x="273" y="77"/>
                    <a:pt x="273" y="77"/>
                  </a:cubicBezTo>
                  <a:cubicBezTo>
                    <a:pt x="273" y="77"/>
                    <a:pt x="273" y="77"/>
                    <a:pt x="273" y="77"/>
                  </a:cubicBezTo>
                  <a:cubicBezTo>
                    <a:pt x="273" y="78"/>
                    <a:pt x="273" y="78"/>
                    <a:pt x="273" y="78"/>
                  </a:cubicBezTo>
                  <a:cubicBezTo>
                    <a:pt x="273" y="78"/>
                    <a:pt x="273" y="78"/>
                    <a:pt x="273" y="78"/>
                  </a:cubicBezTo>
                  <a:cubicBezTo>
                    <a:pt x="272" y="78"/>
                    <a:pt x="272" y="78"/>
                    <a:pt x="272" y="78"/>
                  </a:cubicBezTo>
                  <a:cubicBezTo>
                    <a:pt x="272" y="77"/>
                    <a:pt x="272" y="77"/>
                    <a:pt x="272" y="77"/>
                  </a:cubicBezTo>
                  <a:cubicBezTo>
                    <a:pt x="272" y="77"/>
                    <a:pt x="272" y="77"/>
                    <a:pt x="272" y="77"/>
                  </a:cubicBezTo>
                  <a:cubicBezTo>
                    <a:pt x="272" y="76"/>
                    <a:pt x="272" y="76"/>
                    <a:pt x="272" y="76"/>
                  </a:cubicBezTo>
                  <a:cubicBezTo>
                    <a:pt x="272" y="75"/>
                    <a:pt x="272" y="75"/>
                    <a:pt x="272" y="75"/>
                  </a:cubicBezTo>
                  <a:cubicBezTo>
                    <a:pt x="272" y="75"/>
                    <a:pt x="272" y="75"/>
                    <a:pt x="272" y="75"/>
                  </a:cubicBezTo>
                  <a:cubicBezTo>
                    <a:pt x="272" y="74"/>
                    <a:pt x="272" y="74"/>
                    <a:pt x="272" y="74"/>
                  </a:cubicBezTo>
                  <a:cubicBezTo>
                    <a:pt x="272" y="75"/>
                    <a:pt x="272" y="75"/>
                    <a:pt x="272" y="75"/>
                  </a:cubicBezTo>
                  <a:cubicBezTo>
                    <a:pt x="271" y="75"/>
                    <a:pt x="271" y="75"/>
                    <a:pt x="271" y="75"/>
                  </a:cubicBezTo>
                  <a:cubicBezTo>
                    <a:pt x="271" y="76"/>
                    <a:pt x="271" y="76"/>
                    <a:pt x="271" y="76"/>
                  </a:cubicBezTo>
                  <a:cubicBezTo>
                    <a:pt x="271" y="76"/>
                    <a:pt x="271" y="76"/>
                    <a:pt x="271" y="76"/>
                  </a:cubicBezTo>
                  <a:cubicBezTo>
                    <a:pt x="271" y="77"/>
                    <a:pt x="271" y="77"/>
                    <a:pt x="271" y="77"/>
                  </a:cubicBezTo>
                  <a:cubicBezTo>
                    <a:pt x="270" y="77"/>
                    <a:pt x="270" y="77"/>
                    <a:pt x="270" y="77"/>
                  </a:cubicBezTo>
                  <a:cubicBezTo>
                    <a:pt x="269" y="77"/>
                    <a:pt x="269" y="77"/>
                    <a:pt x="269" y="77"/>
                  </a:cubicBezTo>
                  <a:cubicBezTo>
                    <a:pt x="269" y="77"/>
                    <a:pt x="269" y="77"/>
                    <a:pt x="269" y="77"/>
                  </a:cubicBezTo>
                  <a:cubicBezTo>
                    <a:pt x="269" y="76"/>
                    <a:pt x="269" y="76"/>
                    <a:pt x="269" y="76"/>
                  </a:cubicBezTo>
                  <a:cubicBezTo>
                    <a:pt x="269" y="76"/>
                    <a:pt x="269" y="76"/>
                    <a:pt x="269" y="76"/>
                  </a:cubicBezTo>
                  <a:cubicBezTo>
                    <a:pt x="269" y="75"/>
                    <a:pt x="269" y="75"/>
                    <a:pt x="269" y="75"/>
                  </a:cubicBezTo>
                  <a:cubicBezTo>
                    <a:pt x="269" y="74"/>
                    <a:pt x="269" y="74"/>
                    <a:pt x="269" y="74"/>
                  </a:cubicBezTo>
                  <a:cubicBezTo>
                    <a:pt x="269" y="74"/>
                    <a:pt x="269" y="74"/>
                    <a:pt x="269" y="74"/>
                  </a:cubicBezTo>
                  <a:cubicBezTo>
                    <a:pt x="270" y="72"/>
                    <a:pt x="270" y="72"/>
                    <a:pt x="270" y="72"/>
                  </a:cubicBezTo>
                  <a:cubicBezTo>
                    <a:pt x="270" y="72"/>
                    <a:pt x="270" y="72"/>
                    <a:pt x="270" y="72"/>
                  </a:cubicBezTo>
                  <a:cubicBezTo>
                    <a:pt x="269" y="73"/>
                    <a:pt x="269" y="73"/>
                    <a:pt x="269" y="73"/>
                  </a:cubicBezTo>
                  <a:cubicBezTo>
                    <a:pt x="269" y="74"/>
                    <a:pt x="269" y="74"/>
                    <a:pt x="269" y="74"/>
                  </a:cubicBezTo>
                  <a:cubicBezTo>
                    <a:pt x="269" y="75"/>
                    <a:pt x="269" y="75"/>
                    <a:pt x="269" y="75"/>
                  </a:cubicBezTo>
                  <a:cubicBezTo>
                    <a:pt x="268" y="76"/>
                    <a:pt x="268" y="76"/>
                    <a:pt x="268" y="76"/>
                  </a:cubicBezTo>
                  <a:cubicBezTo>
                    <a:pt x="268" y="76"/>
                    <a:pt x="268" y="76"/>
                    <a:pt x="268" y="76"/>
                  </a:cubicBezTo>
                  <a:cubicBezTo>
                    <a:pt x="268" y="75"/>
                    <a:pt x="268" y="75"/>
                    <a:pt x="268" y="75"/>
                  </a:cubicBezTo>
                  <a:cubicBezTo>
                    <a:pt x="268" y="75"/>
                    <a:pt x="268" y="75"/>
                    <a:pt x="268" y="75"/>
                  </a:cubicBezTo>
                  <a:cubicBezTo>
                    <a:pt x="268" y="75"/>
                    <a:pt x="268" y="75"/>
                    <a:pt x="268" y="75"/>
                  </a:cubicBezTo>
                  <a:cubicBezTo>
                    <a:pt x="268" y="76"/>
                    <a:pt x="268" y="76"/>
                    <a:pt x="268" y="76"/>
                  </a:cubicBezTo>
                  <a:cubicBezTo>
                    <a:pt x="267" y="76"/>
                    <a:pt x="267" y="76"/>
                    <a:pt x="267" y="76"/>
                  </a:cubicBezTo>
                  <a:cubicBezTo>
                    <a:pt x="266" y="75"/>
                    <a:pt x="266" y="75"/>
                    <a:pt x="266" y="75"/>
                  </a:cubicBezTo>
                  <a:cubicBezTo>
                    <a:pt x="266" y="74"/>
                    <a:pt x="266" y="74"/>
                    <a:pt x="266" y="74"/>
                  </a:cubicBezTo>
                  <a:cubicBezTo>
                    <a:pt x="266" y="74"/>
                    <a:pt x="266" y="74"/>
                    <a:pt x="266" y="74"/>
                  </a:cubicBezTo>
                  <a:cubicBezTo>
                    <a:pt x="266" y="73"/>
                    <a:pt x="266" y="73"/>
                    <a:pt x="266" y="73"/>
                  </a:cubicBezTo>
                  <a:cubicBezTo>
                    <a:pt x="267" y="73"/>
                    <a:pt x="267" y="73"/>
                    <a:pt x="267" y="73"/>
                  </a:cubicBezTo>
                  <a:cubicBezTo>
                    <a:pt x="268" y="72"/>
                    <a:pt x="268" y="72"/>
                    <a:pt x="268" y="72"/>
                  </a:cubicBezTo>
                  <a:cubicBezTo>
                    <a:pt x="267" y="72"/>
                    <a:pt x="267" y="72"/>
                    <a:pt x="267" y="72"/>
                  </a:cubicBezTo>
                  <a:cubicBezTo>
                    <a:pt x="268" y="71"/>
                    <a:pt x="268" y="71"/>
                    <a:pt x="268" y="71"/>
                  </a:cubicBezTo>
                  <a:cubicBezTo>
                    <a:pt x="268" y="70"/>
                    <a:pt x="268" y="70"/>
                    <a:pt x="268" y="70"/>
                  </a:cubicBezTo>
                  <a:cubicBezTo>
                    <a:pt x="269" y="70"/>
                    <a:pt x="269" y="70"/>
                    <a:pt x="269" y="70"/>
                  </a:cubicBezTo>
                  <a:cubicBezTo>
                    <a:pt x="269" y="70"/>
                    <a:pt x="269" y="70"/>
                    <a:pt x="269" y="70"/>
                  </a:cubicBezTo>
                  <a:cubicBezTo>
                    <a:pt x="271" y="70"/>
                    <a:pt x="271" y="70"/>
                    <a:pt x="271" y="70"/>
                  </a:cubicBezTo>
                  <a:cubicBezTo>
                    <a:pt x="271" y="69"/>
                    <a:pt x="271" y="69"/>
                    <a:pt x="271" y="69"/>
                  </a:cubicBezTo>
                  <a:cubicBezTo>
                    <a:pt x="272" y="69"/>
                    <a:pt x="272" y="69"/>
                    <a:pt x="272" y="69"/>
                  </a:cubicBezTo>
                  <a:cubicBezTo>
                    <a:pt x="272" y="69"/>
                    <a:pt x="272" y="69"/>
                    <a:pt x="272" y="69"/>
                  </a:cubicBezTo>
                  <a:cubicBezTo>
                    <a:pt x="272" y="69"/>
                    <a:pt x="272" y="69"/>
                    <a:pt x="272" y="69"/>
                  </a:cubicBezTo>
                  <a:cubicBezTo>
                    <a:pt x="273" y="68"/>
                    <a:pt x="273" y="68"/>
                    <a:pt x="273" y="68"/>
                  </a:cubicBezTo>
                  <a:cubicBezTo>
                    <a:pt x="274" y="68"/>
                    <a:pt x="274" y="68"/>
                    <a:pt x="274" y="68"/>
                  </a:cubicBezTo>
                  <a:cubicBezTo>
                    <a:pt x="275" y="69"/>
                    <a:pt x="275" y="69"/>
                    <a:pt x="275" y="69"/>
                  </a:cubicBezTo>
                  <a:cubicBezTo>
                    <a:pt x="276" y="69"/>
                    <a:pt x="276" y="69"/>
                    <a:pt x="276" y="69"/>
                  </a:cubicBezTo>
                  <a:cubicBezTo>
                    <a:pt x="277" y="68"/>
                    <a:pt x="277" y="68"/>
                    <a:pt x="277" y="68"/>
                  </a:cubicBezTo>
                  <a:cubicBezTo>
                    <a:pt x="277" y="69"/>
                    <a:pt x="277" y="69"/>
                    <a:pt x="277" y="69"/>
                  </a:cubicBezTo>
                  <a:cubicBezTo>
                    <a:pt x="278" y="69"/>
                    <a:pt x="278" y="69"/>
                    <a:pt x="278" y="69"/>
                  </a:cubicBezTo>
                  <a:cubicBezTo>
                    <a:pt x="278" y="69"/>
                    <a:pt x="278" y="69"/>
                    <a:pt x="278" y="69"/>
                  </a:cubicBezTo>
                  <a:cubicBezTo>
                    <a:pt x="278" y="69"/>
                    <a:pt x="278" y="69"/>
                    <a:pt x="278" y="69"/>
                  </a:cubicBezTo>
                  <a:cubicBezTo>
                    <a:pt x="279" y="69"/>
                    <a:pt x="279" y="69"/>
                    <a:pt x="279" y="69"/>
                  </a:cubicBezTo>
                  <a:cubicBezTo>
                    <a:pt x="280" y="69"/>
                    <a:pt x="280" y="69"/>
                    <a:pt x="280" y="69"/>
                  </a:cubicBezTo>
                  <a:cubicBezTo>
                    <a:pt x="280" y="69"/>
                    <a:pt x="280" y="69"/>
                    <a:pt x="280" y="69"/>
                  </a:cubicBezTo>
                  <a:cubicBezTo>
                    <a:pt x="281" y="69"/>
                    <a:pt x="281" y="69"/>
                    <a:pt x="281" y="69"/>
                  </a:cubicBezTo>
                  <a:cubicBezTo>
                    <a:pt x="281" y="69"/>
                    <a:pt x="281" y="69"/>
                    <a:pt x="281" y="69"/>
                  </a:cubicBezTo>
                  <a:cubicBezTo>
                    <a:pt x="281" y="69"/>
                    <a:pt x="281" y="69"/>
                    <a:pt x="281" y="69"/>
                  </a:cubicBezTo>
                  <a:cubicBezTo>
                    <a:pt x="280" y="69"/>
                    <a:pt x="280" y="69"/>
                    <a:pt x="280" y="69"/>
                  </a:cubicBezTo>
                  <a:cubicBezTo>
                    <a:pt x="280" y="68"/>
                    <a:pt x="280" y="68"/>
                    <a:pt x="280" y="68"/>
                  </a:cubicBezTo>
                  <a:cubicBezTo>
                    <a:pt x="279" y="68"/>
                    <a:pt x="279" y="68"/>
                    <a:pt x="279" y="68"/>
                  </a:cubicBezTo>
                  <a:cubicBezTo>
                    <a:pt x="280" y="68"/>
                    <a:pt x="280" y="68"/>
                    <a:pt x="280" y="68"/>
                  </a:cubicBezTo>
                  <a:cubicBezTo>
                    <a:pt x="280" y="68"/>
                    <a:pt x="280" y="68"/>
                    <a:pt x="280" y="68"/>
                  </a:cubicBezTo>
                  <a:cubicBezTo>
                    <a:pt x="280" y="67"/>
                    <a:pt x="280" y="67"/>
                    <a:pt x="280" y="67"/>
                  </a:cubicBezTo>
                  <a:cubicBezTo>
                    <a:pt x="279" y="67"/>
                    <a:pt x="279" y="67"/>
                    <a:pt x="279" y="67"/>
                  </a:cubicBezTo>
                  <a:cubicBezTo>
                    <a:pt x="280" y="67"/>
                    <a:pt x="280" y="67"/>
                    <a:pt x="280" y="67"/>
                  </a:cubicBezTo>
                  <a:cubicBezTo>
                    <a:pt x="280" y="67"/>
                    <a:pt x="280" y="67"/>
                    <a:pt x="280" y="67"/>
                  </a:cubicBezTo>
                  <a:cubicBezTo>
                    <a:pt x="281" y="67"/>
                    <a:pt x="281" y="67"/>
                    <a:pt x="281" y="67"/>
                  </a:cubicBezTo>
                  <a:cubicBezTo>
                    <a:pt x="280" y="66"/>
                    <a:pt x="280" y="66"/>
                    <a:pt x="280" y="66"/>
                  </a:cubicBezTo>
                  <a:cubicBezTo>
                    <a:pt x="279" y="66"/>
                    <a:pt x="279" y="66"/>
                    <a:pt x="279" y="66"/>
                  </a:cubicBezTo>
                  <a:cubicBezTo>
                    <a:pt x="279" y="67"/>
                    <a:pt x="279" y="67"/>
                    <a:pt x="279" y="67"/>
                  </a:cubicBezTo>
                  <a:cubicBezTo>
                    <a:pt x="278" y="66"/>
                    <a:pt x="278" y="66"/>
                    <a:pt x="278" y="66"/>
                  </a:cubicBezTo>
                  <a:cubicBezTo>
                    <a:pt x="279" y="65"/>
                    <a:pt x="279" y="65"/>
                    <a:pt x="279" y="65"/>
                  </a:cubicBezTo>
                  <a:cubicBezTo>
                    <a:pt x="279" y="65"/>
                    <a:pt x="279" y="65"/>
                    <a:pt x="279" y="65"/>
                  </a:cubicBezTo>
                  <a:cubicBezTo>
                    <a:pt x="279" y="64"/>
                    <a:pt x="279" y="64"/>
                    <a:pt x="279" y="64"/>
                  </a:cubicBezTo>
                  <a:cubicBezTo>
                    <a:pt x="279" y="64"/>
                    <a:pt x="279" y="64"/>
                    <a:pt x="279" y="64"/>
                  </a:cubicBezTo>
                  <a:cubicBezTo>
                    <a:pt x="279" y="64"/>
                    <a:pt x="279" y="64"/>
                    <a:pt x="279" y="64"/>
                  </a:cubicBezTo>
                  <a:cubicBezTo>
                    <a:pt x="279" y="62"/>
                    <a:pt x="279" y="62"/>
                    <a:pt x="279" y="62"/>
                  </a:cubicBezTo>
                  <a:cubicBezTo>
                    <a:pt x="279" y="62"/>
                    <a:pt x="279" y="62"/>
                    <a:pt x="279" y="62"/>
                  </a:cubicBezTo>
                  <a:cubicBezTo>
                    <a:pt x="279" y="61"/>
                    <a:pt x="279" y="61"/>
                    <a:pt x="279" y="61"/>
                  </a:cubicBezTo>
                  <a:cubicBezTo>
                    <a:pt x="279" y="61"/>
                    <a:pt x="279" y="61"/>
                    <a:pt x="279" y="61"/>
                  </a:cubicBezTo>
                  <a:cubicBezTo>
                    <a:pt x="279" y="61"/>
                    <a:pt x="279" y="61"/>
                    <a:pt x="279" y="61"/>
                  </a:cubicBezTo>
                  <a:cubicBezTo>
                    <a:pt x="280" y="60"/>
                    <a:pt x="280" y="60"/>
                    <a:pt x="280" y="60"/>
                  </a:cubicBezTo>
                  <a:cubicBezTo>
                    <a:pt x="281" y="61"/>
                    <a:pt x="281" y="61"/>
                    <a:pt x="281" y="61"/>
                  </a:cubicBezTo>
                  <a:cubicBezTo>
                    <a:pt x="282" y="60"/>
                    <a:pt x="282" y="60"/>
                    <a:pt x="282" y="60"/>
                  </a:cubicBezTo>
                  <a:cubicBezTo>
                    <a:pt x="283" y="61"/>
                    <a:pt x="283" y="61"/>
                    <a:pt x="283" y="61"/>
                  </a:cubicBezTo>
                  <a:cubicBezTo>
                    <a:pt x="283" y="61"/>
                    <a:pt x="283" y="61"/>
                    <a:pt x="283" y="61"/>
                  </a:cubicBezTo>
                  <a:cubicBezTo>
                    <a:pt x="284" y="62"/>
                    <a:pt x="284" y="62"/>
                    <a:pt x="284" y="62"/>
                  </a:cubicBezTo>
                  <a:cubicBezTo>
                    <a:pt x="285" y="63"/>
                    <a:pt x="285" y="63"/>
                    <a:pt x="285" y="63"/>
                  </a:cubicBezTo>
                  <a:cubicBezTo>
                    <a:pt x="285" y="66"/>
                    <a:pt x="285" y="66"/>
                    <a:pt x="285" y="66"/>
                  </a:cubicBezTo>
                  <a:cubicBezTo>
                    <a:pt x="284" y="67"/>
                    <a:pt x="284" y="67"/>
                    <a:pt x="284" y="67"/>
                  </a:cubicBezTo>
                  <a:cubicBezTo>
                    <a:pt x="285" y="67"/>
                    <a:pt x="285" y="67"/>
                    <a:pt x="285" y="67"/>
                  </a:cubicBezTo>
                  <a:cubicBezTo>
                    <a:pt x="285" y="67"/>
                    <a:pt x="285" y="67"/>
                    <a:pt x="285" y="67"/>
                  </a:cubicBezTo>
                  <a:cubicBezTo>
                    <a:pt x="287" y="67"/>
                    <a:pt x="287" y="67"/>
                    <a:pt x="287" y="67"/>
                  </a:cubicBezTo>
                  <a:cubicBezTo>
                    <a:pt x="287" y="68"/>
                    <a:pt x="287" y="68"/>
                    <a:pt x="287" y="68"/>
                  </a:cubicBezTo>
                  <a:cubicBezTo>
                    <a:pt x="288" y="69"/>
                    <a:pt x="288" y="69"/>
                    <a:pt x="288" y="69"/>
                  </a:cubicBezTo>
                  <a:cubicBezTo>
                    <a:pt x="288" y="68"/>
                    <a:pt x="288" y="68"/>
                    <a:pt x="288" y="68"/>
                  </a:cubicBezTo>
                  <a:cubicBezTo>
                    <a:pt x="290" y="68"/>
                    <a:pt x="290" y="68"/>
                    <a:pt x="290" y="68"/>
                  </a:cubicBezTo>
                  <a:cubicBezTo>
                    <a:pt x="291" y="69"/>
                    <a:pt x="291" y="69"/>
                    <a:pt x="291" y="69"/>
                  </a:cubicBezTo>
                  <a:cubicBezTo>
                    <a:pt x="291" y="69"/>
                    <a:pt x="291" y="69"/>
                    <a:pt x="291" y="69"/>
                  </a:cubicBezTo>
                  <a:cubicBezTo>
                    <a:pt x="291" y="68"/>
                    <a:pt x="291" y="68"/>
                    <a:pt x="291" y="68"/>
                  </a:cubicBezTo>
                  <a:cubicBezTo>
                    <a:pt x="292" y="68"/>
                    <a:pt x="292" y="68"/>
                    <a:pt x="292" y="68"/>
                  </a:cubicBezTo>
                  <a:cubicBezTo>
                    <a:pt x="293" y="67"/>
                    <a:pt x="293" y="67"/>
                    <a:pt x="293" y="67"/>
                  </a:cubicBezTo>
                  <a:cubicBezTo>
                    <a:pt x="294" y="66"/>
                    <a:pt x="294" y="66"/>
                    <a:pt x="294" y="66"/>
                  </a:cubicBezTo>
                  <a:cubicBezTo>
                    <a:pt x="295" y="65"/>
                    <a:pt x="295" y="65"/>
                    <a:pt x="295" y="65"/>
                  </a:cubicBezTo>
                  <a:cubicBezTo>
                    <a:pt x="297" y="64"/>
                    <a:pt x="297" y="64"/>
                    <a:pt x="297" y="64"/>
                  </a:cubicBezTo>
                  <a:cubicBezTo>
                    <a:pt x="297" y="63"/>
                    <a:pt x="297" y="63"/>
                    <a:pt x="297" y="63"/>
                  </a:cubicBezTo>
                  <a:cubicBezTo>
                    <a:pt x="298" y="62"/>
                    <a:pt x="298" y="62"/>
                    <a:pt x="298" y="62"/>
                  </a:cubicBezTo>
                  <a:cubicBezTo>
                    <a:pt x="297" y="62"/>
                    <a:pt x="297" y="62"/>
                    <a:pt x="297" y="62"/>
                  </a:cubicBezTo>
                  <a:cubicBezTo>
                    <a:pt x="296" y="63"/>
                    <a:pt x="296" y="63"/>
                    <a:pt x="296" y="63"/>
                  </a:cubicBezTo>
                  <a:cubicBezTo>
                    <a:pt x="296" y="63"/>
                    <a:pt x="296" y="63"/>
                    <a:pt x="296" y="63"/>
                  </a:cubicBezTo>
                  <a:cubicBezTo>
                    <a:pt x="295" y="65"/>
                    <a:pt x="295" y="65"/>
                    <a:pt x="295" y="65"/>
                  </a:cubicBezTo>
                  <a:cubicBezTo>
                    <a:pt x="294" y="65"/>
                    <a:pt x="294" y="65"/>
                    <a:pt x="294" y="65"/>
                  </a:cubicBezTo>
                  <a:cubicBezTo>
                    <a:pt x="294" y="66"/>
                    <a:pt x="294" y="66"/>
                    <a:pt x="294" y="66"/>
                  </a:cubicBezTo>
                  <a:cubicBezTo>
                    <a:pt x="293" y="67"/>
                    <a:pt x="293" y="67"/>
                    <a:pt x="293" y="67"/>
                  </a:cubicBezTo>
                  <a:cubicBezTo>
                    <a:pt x="291" y="67"/>
                    <a:pt x="291" y="67"/>
                    <a:pt x="291" y="67"/>
                  </a:cubicBezTo>
                  <a:cubicBezTo>
                    <a:pt x="291" y="67"/>
                    <a:pt x="291" y="67"/>
                    <a:pt x="291" y="67"/>
                  </a:cubicBezTo>
                  <a:cubicBezTo>
                    <a:pt x="290" y="67"/>
                    <a:pt x="290" y="67"/>
                    <a:pt x="290" y="67"/>
                  </a:cubicBezTo>
                  <a:cubicBezTo>
                    <a:pt x="290" y="67"/>
                    <a:pt x="290" y="67"/>
                    <a:pt x="290" y="67"/>
                  </a:cubicBezTo>
                  <a:cubicBezTo>
                    <a:pt x="289" y="67"/>
                    <a:pt x="289" y="67"/>
                    <a:pt x="289" y="67"/>
                  </a:cubicBezTo>
                  <a:cubicBezTo>
                    <a:pt x="288" y="66"/>
                    <a:pt x="288" y="66"/>
                    <a:pt x="288" y="66"/>
                  </a:cubicBezTo>
                  <a:cubicBezTo>
                    <a:pt x="288" y="66"/>
                    <a:pt x="288" y="66"/>
                    <a:pt x="288" y="66"/>
                  </a:cubicBezTo>
                  <a:cubicBezTo>
                    <a:pt x="289" y="65"/>
                    <a:pt x="289" y="65"/>
                    <a:pt x="289" y="65"/>
                  </a:cubicBezTo>
                  <a:cubicBezTo>
                    <a:pt x="289" y="65"/>
                    <a:pt x="289" y="65"/>
                    <a:pt x="289" y="65"/>
                  </a:cubicBezTo>
                  <a:cubicBezTo>
                    <a:pt x="290" y="64"/>
                    <a:pt x="290" y="64"/>
                    <a:pt x="290" y="64"/>
                  </a:cubicBezTo>
                  <a:cubicBezTo>
                    <a:pt x="289" y="65"/>
                    <a:pt x="289" y="65"/>
                    <a:pt x="289" y="65"/>
                  </a:cubicBezTo>
                  <a:cubicBezTo>
                    <a:pt x="288" y="65"/>
                    <a:pt x="288" y="65"/>
                    <a:pt x="288" y="65"/>
                  </a:cubicBezTo>
                  <a:cubicBezTo>
                    <a:pt x="287" y="65"/>
                    <a:pt x="287" y="65"/>
                    <a:pt x="287" y="65"/>
                  </a:cubicBezTo>
                  <a:cubicBezTo>
                    <a:pt x="287" y="64"/>
                    <a:pt x="287" y="64"/>
                    <a:pt x="287" y="64"/>
                  </a:cubicBezTo>
                  <a:cubicBezTo>
                    <a:pt x="287" y="64"/>
                    <a:pt x="287" y="64"/>
                    <a:pt x="287" y="64"/>
                  </a:cubicBezTo>
                  <a:cubicBezTo>
                    <a:pt x="288" y="64"/>
                    <a:pt x="288" y="64"/>
                    <a:pt x="288" y="64"/>
                  </a:cubicBezTo>
                  <a:cubicBezTo>
                    <a:pt x="288" y="64"/>
                    <a:pt x="288" y="64"/>
                    <a:pt x="288" y="64"/>
                  </a:cubicBezTo>
                  <a:cubicBezTo>
                    <a:pt x="288" y="63"/>
                    <a:pt x="288" y="63"/>
                    <a:pt x="288" y="63"/>
                  </a:cubicBezTo>
                  <a:cubicBezTo>
                    <a:pt x="288" y="63"/>
                    <a:pt x="288" y="63"/>
                    <a:pt x="288" y="63"/>
                  </a:cubicBezTo>
                  <a:cubicBezTo>
                    <a:pt x="288" y="63"/>
                    <a:pt x="288" y="63"/>
                    <a:pt x="288" y="63"/>
                  </a:cubicBezTo>
                  <a:cubicBezTo>
                    <a:pt x="288" y="63"/>
                    <a:pt x="288" y="63"/>
                    <a:pt x="288" y="63"/>
                  </a:cubicBezTo>
                  <a:cubicBezTo>
                    <a:pt x="289" y="63"/>
                    <a:pt x="289" y="63"/>
                    <a:pt x="289" y="63"/>
                  </a:cubicBezTo>
                  <a:cubicBezTo>
                    <a:pt x="289" y="63"/>
                    <a:pt x="289" y="63"/>
                    <a:pt x="289" y="63"/>
                  </a:cubicBezTo>
                  <a:cubicBezTo>
                    <a:pt x="289" y="62"/>
                    <a:pt x="289" y="62"/>
                    <a:pt x="289" y="62"/>
                  </a:cubicBezTo>
                  <a:cubicBezTo>
                    <a:pt x="289" y="62"/>
                    <a:pt x="289" y="62"/>
                    <a:pt x="289" y="62"/>
                  </a:cubicBezTo>
                  <a:cubicBezTo>
                    <a:pt x="288" y="62"/>
                    <a:pt x="288" y="62"/>
                    <a:pt x="288" y="62"/>
                  </a:cubicBezTo>
                  <a:cubicBezTo>
                    <a:pt x="288" y="62"/>
                    <a:pt x="288" y="62"/>
                    <a:pt x="288" y="62"/>
                  </a:cubicBezTo>
                  <a:cubicBezTo>
                    <a:pt x="287" y="62"/>
                    <a:pt x="287" y="62"/>
                    <a:pt x="287" y="62"/>
                  </a:cubicBezTo>
                  <a:cubicBezTo>
                    <a:pt x="287" y="62"/>
                    <a:pt x="287" y="62"/>
                    <a:pt x="287" y="62"/>
                  </a:cubicBezTo>
                  <a:cubicBezTo>
                    <a:pt x="287" y="61"/>
                    <a:pt x="287" y="61"/>
                    <a:pt x="287" y="61"/>
                  </a:cubicBezTo>
                  <a:cubicBezTo>
                    <a:pt x="288" y="61"/>
                    <a:pt x="288" y="61"/>
                    <a:pt x="288" y="61"/>
                  </a:cubicBezTo>
                  <a:cubicBezTo>
                    <a:pt x="288" y="61"/>
                    <a:pt x="288" y="61"/>
                    <a:pt x="288" y="61"/>
                  </a:cubicBezTo>
                  <a:cubicBezTo>
                    <a:pt x="289" y="61"/>
                    <a:pt x="289" y="61"/>
                    <a:pt x="289" y="61"/>
                  </a:cubicBezTo>
                  <a:cubicBezTo>
                    <a:pt x="290" y="61"/>
                    <a:pt x="290" y="61"/>
                    <a:pt x="290" y="61"/>
                  </a:cubicBezTo>
                  <a:cubicBezTo>
                    <a:pt x="291" y="61"/>
                    <a:pt x="291" y="61"/>
                    <a:pt x="291" y="61"/>
                  </a:cubicBezTo>
                  <a:cubicBezTo>
                    <a:pt x="290" y="61"/>
                    <a:pt x="290" y="61"/>
                    <a:pt x="290" y="61"/>
                  </a:cubicBezTo>
                  <a:cubicBezTo>
                    <a:pt x="290" y="60"/>
                    <a:pt x="290" y="60"/>
                    <a:pt x="290" y="60"/>
                  </a:cubicBezTo>
                  <a:cubicBezTo>
                    <a:pt x="290" y="60"/>
                    <a:pt x="290" y="60"/>
                    <a:pt x="290" y="60"/>
                  </a:cubicBezTo>
                  <a:cubicBezTo>
                    <a:pt x="291" y="60"/>
                    <a:pt x="291" y="60"/>
                    <a:pt x="291" y="60"/>
                  </a:cubicBezTo>
                  <a:cubicBezTo>
                    <a:pt x="291" y="59"/>
                    <a:pt x="291" y="59"/>
                    <a:pt x="291" y="59"/>
                  </a:cubicBezTo>
                  <a:cubicBezTo>
                    <a:pt x="291" y="59"/>
                    <a:pt x="291" y="59"/>
                    <a:pt x="291" y="59"/>
                  </a:cubicBezTo>
                  <a:cubicBezTo>
                    <a:pt x="291" y="59"/>
                    <a:pt x="291" y="59"/>
                    <a:pt x="291" y="59"/>
                  </a:cubicBezTo>
                  <a:cubicBezTo>
                    <a:pt x="291" y="58"/>
                    <a:pt x="291" y="58"/>
                    <a:pt x="291" y="58"/>
                  </a:cubicBezTo>
                  <a:cubicBezTo>
                    <a:pt x="292" y="58"/>
                    <a:pt x="292" y="58"/>
                    <a:pt x="292" y="58"/>
                  </a:cubicBezTo>
                  <a:cubicBezTo>
                    <a:pt x="292" y="57"/>
                    <a:pt x="292" y="57"/>
                    <a:pt x="292" y="57"/>
                  </a:cubicBezTo>
                  <a:cubicBezTo>
                    <a:pt x="293" y="56"/>
                    <a:pt x="293" y="56"/>
                    <a:pt x="293" y="56"/>
                  </a:cubicBezTo>
                  <a:cubicBezTo>
                    <a:pt x="293" y="56"/>
                    <a:pt x="293" y="56"/>
                    <a:pt x="293" y="56"/>
                  </a:cubicBezTo>
                  <a:cubicBezTo>
                    <a:pt x="294" y="55"/>
                    <a:pt x="294" y="55"/>
                    <a:pt x="294" y="55"/>
                  </a:cubicBezTo>
                  <a:cubicBezTo>
                    <a:pt x="293" y="55"/>
                    <a:pt x="293" y="55"/>
                    <a:pt x="293" y="55"/>
                  </a:cubicBezTo>
                  <a:cubicBezTo>
                    <a:pt x="292" y="57"/>
                    <a:pt x="292" y="57"/>
                    <a:pt x="292" y="57"/>
                  </a:cubicBezTo>
                  <a:cubicBezTo>
                    <a:pt x="291" y="58"/>
                    <a:pt x="291" y="58"/>
                    <a:pt x="291" y="58"/>
                  </a:cubicBezTo>
                  <a:cubicBezTo>
                    <a:pt x="289" y="59"/>
                    <a:pt x="289" y="59"/>
                    <a:pt x="289" y="59"/>
                  </a:cubicBezTo>
                  <a:cubicBezTo>
                    <a:pt x="288" y="60"/>
                    <a:pt x="288" y="60"/>
                    <a:pt x="288" y="60"/>
                  </a:cubicBezTo>
                  <a:cubicBezTo>
                    <a:pt x="288" y="60"/>
                    <a:pt x="288" y="60"/>
                    <a:pt x="288" y="60"/>
                  </a:cubicBezTo>
                  <a:cubicBezTo>
                    <a:pt x="286" y="60"/>
                    <a:pt x="286" y="60"/>
                    <a:pt x="286" y="60"/>
                  </a:cubicBezTo>
                  <a:cubicBezTo>
                    <a:pt x="286" y="59"/>
                    <a:pt x="286" y="59"/>
                    <a:pt x="286" y="59"/>
                  </a:cubicBezTo>
                  <a:cubicBezTo>
                    <a:pt x="287" y="59"/>
                    <a:pt x="287" y="59"/>
                    <a:pt x="287" y="59"/>
                  </a:cubicBezTo>
                  <a:cubicBezTo>
                    <a:pt x="288" y="58"/>
                    <a:pt x="288" y="58"/>
                    <a:pt x="288" y="58"/>
                  </a:cubicBezTo>
                  <a:cubicBezTo>
                    <a:pt x="288" y="57"/>
                    <a:pt x="288" y="57"/>
                    <a:pt x="288" y="57"/>
                  </a:cubicBezTo>
                  <a:cubicBezTo>
                    <a:pt x="287" y="58"/>
                    <a:pt x="287" y="58"/>
                    <a:pt x="287" y="58"/>
                  </a:cubicBezTo>
                  <a:cubicBezTo>
                    <a:pt x="285" y="58"/>
                    <a:pt x="285" y="58"/>
                    <a:pt x="285" y="58"/>
                  </a:cubicBezTo>
                  <a:cubicBezTo>
                    <a:pt x="285" y="59"/>
                    <a:pt x="285" y="59"/>
                    <a:pt x="285" y="59"/>
                  </a:cubicBezTo>
                  <a:cubicBezTo>
                    <a:pt x="285" y="59"/>
                    <a:pt x="285" y="59"/>
                    <a:pt x="285" y="59"/>
                  </a:cubicBezTo>
                  <a:cubicBezTo>
                    <a:pt x="284" y="59"/>
                    <a:pt x="284" y="59"/>
                    <a:pt x="284" y="59"/>
                  </a:cubicBezTo>
                  <a:cubicBezTo>
                    <a:pt x="282" y="58"/>
                    <a:pt x="282" y="58"/>
                    <a:pt x="282" y="58"/>
                  </a:cubicBezTo>
                  <a:cubicBezTo>
                    <a:pt x="283" y="58"/>
                    <a:pt x="283" y="58"/>
                    <a:pt x="283" y="58"/>
                  </a:cubicBezTo>
                  <a:cubicBezTo>
                    <a:pt x="284" y="58"/>
                    <a:pt x="284" y="58"/>
                    <a:pt x="284" y="58"/>
                  </a:cubicBezTo>
                  <a:cubicBezTo>
                    <a:pt x="284" y="57"/>
                    <a:pt x="284" y="57"/>
                    <a:pt x="284" y="57"/>
                  </a:cubicBezTo>
                  <a:cubicBezTo>
                    <a:pt x="283" y="57"/>
                    <a:pt x="283" y="57"/>
                    <a:pt x="283" y="57"/>
                  </a:cubicBezTo>
                  <a:cubicBezTo>
                    <a:pt x="283" y="56"/>
                    <a:pt x="283" y="56"/>
                    <a:pt x="283" y="56"/>
                  </a:cubicBezTo>
                  <a:cubicBezTo>
                    <a:pt x="284" y="56"/>
                    <a:pt x="284" y="56"/>
                    <a:pt x="284" y="56"/>
                  </a:cubicBezTo>
                  <a:cubicBezTo>
                    <a:pt x="284" y="55"/>
                    <a:pt x="284" y="55"/>
                    <a:pt x="284" y="55"/>
                  </a:cubicBezTo>
                  <a:cubicBezTo>
                    <a:pt x="285" y="55"/>
                    <a:pt x="285" y="55"/>
                    <a:pt x="285" y="55"/>
                  </a:cubicBezTo>
                  <a:cubicBezTo>
                    <a:pt x="286" y="54"/>
                    <a:pt x="286" y="54"/>
                    <a:pt x="286" y="54"/>
                  </a:cubicBezTo>
                  <a:cubicBezTo>
                    <a:pt x="287" y="54"/>
                    <a:pt x="287" y="54"/>
                    <a:pt x="287" y="54"/>
                  </a:cubicBezTo>
                  <a:cubicBezTo>
                    <a:pt x="287" y="53"/>
                    <a:pt x="287" y="53"/>
                    <a:pt x="287" y="53"/>
                  </a:cubicBezTo>
                  <a:cubicBezTo>
                    <a:pt x="288" y="52"/>
                    <a:pt x="288" y="52"/>
                    <a:pt x="288" y="52"/>
                  </a:cubicBezTo>
                  <a:cubicBezTo>
                    <a:pt x="289" y="51"/>
                    <a:pt x="289" y="51"/>
                    <a:pt x="289" y="51"/>
                  </a:cubicBezTo>
                  <a:cubicBezTo>
                    <a:pt x="290" y="51"/>
                    <a:pt x="290" y="51"/>
                    <a:pt x="290" y="51"/>
                  </a:cubicBezTo>
                  <a:cubicBezTo>
                    <a:pt x="291" y="51"/>
                    <a:pt x="291" y="51"/>
                    <a:pt x="291" y="51"/>
                  </a:cubicBezTo>
                  <a:cubicBezTo>
                    <a:pt x="293" y="51"/>
                    <a:pt x="293" y="51"/>
                    <a:pt x="293" y="51"/>
                  </a:cubicBezTo>
                  <a:cubicBezTo>
                    <a:pt x="293" y="51"/>
                    <a:pt x="293" y="51"/>
                    <a:pt x="293" y="51"/>
                  </a:cubicBezTo>
                  <a:cubicBezTo>
                    <a:pt x="294" y="51"/>
                    <a:pt x="294" y="51"/>
                    <a:pt x="294" y="51"/>
                  </a:cubicBezTo>
                  <a:cubicBezTo>
                    <a:pt x="295" y="50"/>
                    <a:pt x="295" y="50"/>
                    <a:pt x="295" y="50"/>
                  </a:cubicBezTo>
                  <a:cubicBezTo>
                    <a:pt x="296" y="50"/>
                    <a:pt x="296" y="50"/>
                    <a:pt x="296" y="50"/>
                  </a:cubicBezTo>
                  <a:cubicBezTo>
                    <a:pt x="296" y="50"/>
                    <a:pt x="296" y="50"/>
                    <a:pt x="296" y="50"/>
                  </a:cubicBezTo>
                  <a:cubicBezTo>
                    <a:pt x="297" y="51"/>
                    <a:pt x="297" y="51"/>
                    <a:pt x="297" y="51"/>
                  </a:cubicBezTo>
                  <a:cubicBezTo>
                    <a:pt x="297" y="51"/>
                    <a:pt x="297" y="51"/>
                    <a:pt x="297" y="51"/>
                  </a:cubicBezTo>
                  <a:cubicBezTo>
                    <a:pt x="299" y="52"/>
                    <a:pt x="299" y="52"/>
                    <a:pt x="299" y="52"/>
                  </a:cubicBezTo>
                  <a:cubicBezTo>
                    <a:pt x="300" y="53"/>
                    <a:pt x="300" y="53"/>
                    <a:pt x="300" y="53"/>
                  </a:cubicBezTo>
                  <a:cubicBezTo>
                    <a:pt x="300" y="54"/>
                    <a:pt x="300" y="54"/>
                    <a:pt x="300" y="54"/>
                  </a:cubicBezTo>
                  <a:cubicBezTo>
                    <a:pt x="301" y="54"/>
                    <a:pt x="301" y="54"/>
                    <a:pt x="301" y="54"/>
                  </a:cubicBezTo>
                  <a:cubicBezTo>
                    <a:pt x="302" y="55"/>
                    <a:pt x="302" y="55"/>
                    <a:pt x="302" y="55"/>
                  </a:cubicBezTo>
                  <a:cubicBezTo>
                    <a:pt x="302" y="54"/>
                    <a:pt x="302" y="54"/>
                    <a:pt x="302" y="54"/>
                  </a:cubicBezTo>
                  <a:cubicBezTo>
                    <a:pt x="303" y="54"/>
                    <a:pt x="303" y="54"/>
                    <a:pt x="303" y="54"/>
                  </a:cubicBezTo>
                  <a:cubicBezTo>
                    <a:pt x="302" y="54"/>
                    <a:pt x="302" y="54"/>
                    <a:pt x="302" y="54"/>
                  </a:cubicBezTo>
                  <a:cubicBezTo>
                    <a:pt x="301" y="54"/>
                    <a:pt x="301" y="54"/>
                    <a:pt x="301" y="54"/>
                  </a:cubicBezTo>
                  <a:cubicBezTo>
                    <a:pt x="301" y="53"/>
                    <a:pt x="301" y="53"/>
                    <a:pt x="301" y="53"/>
                  </a:cubicBezTo>
                  <a:cubicBezTo>
                    <a:pt x="301" y="53"/>
                    <a:pt x="301" y="53"/>
                    <a:pt x="301" y="53"/>
                  </a:cubicBezTo>
                  <a:cubicBezTo>
                    <a:pt x="302" y="52"/>
                    <a:pt x="302" y="52"/>
                    <a:pt x="302" y="52"/>
                  </a:cubicBezTo>
                  <a:cubicBezTo>
                    <a:pt x="304" y="52"/>
                    <a:pt x="304" y="52"/>
                    <a:pt x="304" y="52"/>
                  </a:cubicBezTo>
                  <a:cubicBezTo>
                    <a:pt x="305" y="53"/>
                    <a:pt x="305" y="53"/>
                    <a:pt x="305" y="53"/>
                  </a:cubicBezTo>
                  <a:cubicBezTo>
                    <a:pt x="305" y="53"/>
                    <a:pt x="305" y="53"/>
                    <a:pt x="305" y="53"/>
                  </a:cubicBezTo>
                  <a:cubicBezTo>
                    <a:pt x="305" y="52"/>
                    <a:pt x="305" y="52"/>
                    <a:pt x="305" y="52"/>
                  </a:cubicBezTo>
                  <a:cubicBezTo>
                    <a:pt x="305" y="51"/>
                    <a:pt x="305" y="51"/>
                    <a:pt x="305" y="51"/>
                  </a:cubicBezTo>
                  <a:cubicBezTo>
                    <a:pt x="305" y="50"/>
                    <a:pt x="305" y="50"/>
                    <a:pt x="305" y="50"/>
                  </a:cubicBezTo>
                  <a:cubicBezTo>
                    <a:pt x="305" y="50"/>
                    <a:pt x="305" y="50"/>
                    <a:pt x="305" y="50"/>
                  </a:cubicBezTo>
                  <a:cubicBezTo>
                    <a:pt x="305" y="51"/>
                    <a:pt x="305" y="51"/>
                    <a:pt x="305" y="51"/>
                  </a:cubicBezTo>
                  <a:cubicBezTo>
                    <a:pt x="304" y="52"/>
                    <a:pt x="304" y="52"/>
                    <a:pt x="304" y="52"/>
                  </a:cubicBezTo>
                  <a:cubicBezTo>
                    <a:pt x="303" y="52"/>
                    <a:pt x="303" y="52"/>
                    <a:pt x="303" y="52"/>
                  </a:cubicBezTo>
                  <a:cubicBezTo>
                    <a:pt x="301" y="52"/>
                    <a:pt x="301" y="52"/>
                    <a:pt x="301" y="52"/>
                  </a:cubicBezTo>
                  <a:cubicBezTo>
                    <a:pt x="300" y="52"/>
                    <a:pt x="300" y="52"/>
                    <a:pt x="300" y="52"/>
                  </a:cubicBezTo>
                  <a:cubicBezTo>
                    <a:pt x="300" y="51"/>
                    <a:pt x="300" y="51"/>
                    <a:pt x="300" y="51"/>
                  </a:cubicBezTo>
                  <a:cubicBezTo>
                    <a:pt x="299" y="51"/>
                    <a:pt x="299" y="51"/>
                    <a:pt x="299" y="51"/>
                  </a:cubicBezTo>
                  <a:cubicBezTo>
                    <a:pt x="298" y="51"/>
                    <a:pt x="298" y="51"/>
                    <a:pt x="298" y="51"/>
                  </a:cubicBezTo>
                  <a:cubicBezTo>
                    <a:pt x="297" y="49"/>
                    <a:pt x="297" y="49"/>
                    <a:pt x="297" y="49"/>
                  </a:cubicBezTo>
                  <a:cubicBezTo>
                    <a:pt x="296" y="48"/>
                    <a:pt x="296" y="48"/>
                    <a:pt x="296" y="48"/>
                  </a:cubicBezTo>
                  <a:cubicBezTo>
                    <a:pt x="297" y="47"/>
                    <a:pt x="297" y="47"/>
                    <a:pt x="297" y="47"/>
                  </a:cubicBezTo>
                  <a:cubicBezTo>
                    <a:pt x="298" y="48"/>
                    <a:pt x="298" y="48"/>
                    <a:pt x="298" y="48"/>
                  </a:cubicBezTo>
                  <a:cubicBezTo>
                    <a:pt x="298" y="49"/>
                    <a:pt x="298" y="49"/>
                    <a:pt x="298" y="49"/>
                  </a:cubicBezTo>
                  <a:cubicBezTo>
                    <a:pt x="298" y="49"/>
                    <a:pt x="298" y="49"/>
                    <a:pt x="298" y="49"/>
                  </a:cubicBezTo>
                  <a:cubicBezTo>
                    <a:pt x="299" y="48"/>
                    <a:pt x="299" y="48"/>
                    <a:pt x="299" y="48"/>
                  </a:cubicBezTo>
                  <a:cubicBezTo>
                    <a:pt x="299" y="47"/>
                    <a:pt x="299" y="47"/>
                    <a:pt x="299" y="47"/>
                  </a:cubicBezTo>
                  <a:cubicBezTo>
                    <a:pt x="299" y="47"/>
                    <a:pt x="299" y="47"/>
                    <a:pt x="299" y="47"/>
                  </a:cubicBezTo>
                  <a:cubicBezTo>
                    <a:pt x="298" y="47"/>
                    <a:pt x="298" y="47"/>
                    <a:pt x="298" y="47"/>
                  </a:cubicBezTo>
                  <a:cubicBezTo>
                    <a:pt x="298" y="46"/>
                    <a:pt x="298" y="46"/>
                    <a:pt x="298" y="46"/>
                  </a:cubicBezTo>
                  <a:cubicBezTo>
                    <a:pt x="299" y="45"/>
                    <a:pt x="299" y="45"/>
                    <a:pt x="299" y="45"/>
                  </a:cubicBezTo>
                  <a:cubicBezTo>
                    <a:pt x="299" y="44"/>
                    <a:pt x="299" y="44"/>
                    <a:pt x="299" y="44"/>
                  </a:cubicBezTo>
                  <a:cubicBezTo>
                    <a:pt x="300" y="43"/>
                    <a:pt x="300" y="43"/>
                    <a:pt x="300" y="43"/>
                  </a:cubicBezTo>
                  <a:cubicBezTo>
                    <a:pt x="299" y="40"/>
                    <a:pt x="299" y="40"/>
                    <a:pt x="299" y="40"/>
                  </a:cubicBezTo>
                  <a:cubicBezTo>
                    <a:pt x="299" y="39"/>
                    <a:pt x="299" y="39"/>
                    <a:pt x="299" y="39"/>
                  </a:cubicBezTo>
                  <a:cubicBezTo>
                    <a:pt x="298" y="39"/>
                    <a:pt x="298" y="39"/>
                    <a:pt x="298" y="39"/>
                  </a:cubicBezTo>
                  <a:cubicBezTo>
                    <a:pt x="298" y="38"/>
                    <a:pt x="298" y="38"/>
                    <a:pt x="298" y="38"/>
                  </a:cubicBezTo>
                  <a:cubicBezTo>
                    <a:pt x="298" y="38"/>
                    <a:pt x="298" y="38"/>
                    <a:pt x="298" y="38"/>
                  </a:cubicBezTo>
                  <a:cubicBezTo>
                    <a:pt x="299" y="37"/>
                    <a:pt x="299" y="37"/>
                    <a:pt x="299" y="37"/>
                  </a:cubicBezTo>
                  <a:cubicBezTo>
                    <a:pt x="299" y="37"/>
                    <a:pt x="299" y="37"/>
                    <a:pt x="299" y="37"/>
                  </a:cubicBezTo>
                  <a:cubicBezTo>
                    <a:pt x="300" y="38"/>
                    <a:pt x="300" y="38"/>
                    <a:pt x="300" y="38"/>
                  </a:cubicBezTo>
                  <a:cubicBezTo>
                    <a:pt x="300" y="38"/>
                    <a:pt x="300" y="38"/>
                    <a:pt x="300" y="38"/>
                  </a:cubicBezTo>
                  <a:cubicBezTo>
                    <a:pt x="301" y="39"/>
                    <a:pt x="301" y="39"/>
                    <a:pt x="301" y="39"/>
                  </a:cubicBezTo>
                  <a:cubicBezTo>
                    <a:pt x="301" y="39"/>
                    <a:pt x="301" y="39"/>
                    <a:pt x="301" y="39"/>
                  </a:cubicBezTo>
                  <a:cubicBezTo>
                    <a:pt x="301" y="38"/>
                    <a:pt x="301" y="38"/>
                    <a:pt x="301" y="38"/>
                  </a:cubicBezTo>
                  <a:cubicBezTo>
                    <a:pt x="301" y="37"/>
                    <a:pt x="301" y="37"/>
                    <a:pt x="301" y="37"/>
                  </a:cubicBezTo>
                  <a:cubicBezTo>
                    <a:pt x="300" y="37"/>
                    <a:pt x="300" y="37"/>
                    <a:pt x="300" y="37"/>
                  </a:cubicBezTo>
                  <a:cubicBezTo>
                    <a:pt x="299" y="36"/>
                    <a:pt x="299" y="36"/>
                    <a:pt x="299" y="36"/>
                  </a:cubicBezTo>
                  <a:cubicBezTo>
                    <a:pt x="299" y="36"/>
                    <a:pt x="299" y="36"/>
                    <a:pt x="299" y="36"/>
                  </a:cubicBezTo>
                  <a:cubicBezTo>
                    <a:pt x="300" y="35"/>
                    <a:pt x="300" y="35"/>
                    <a:pt x="300" y="35"/>
                  </a:cubicBezTo>
                  <a:cubicBezTo>
                    <a:pt x="302" y="32"/>
                    <a:pt x="302" y="32"/>
                    <a:pt x="302" y="32"/>
                  </a:cubicBezTo>
                  <a:cubicBezTo>
                    <a:pt x="304" y="32"/>
                    <a:pt x="304" y="32"/>
                    <a:pt x="304" y="32"/>
                  </a:cubicBezTo>
                  <a:cubicBezTo>
                    <a:pt x="304" y="32"/>
                    <a:pt x="304" y="32"/>
                    <a:pt x="304" y="32"/>
                  </a:cubicBezTo>
                  <a:cubicBezTo>
                    <a:pt x="305" y="33"/>
                    <a:pt x="305" y="33"/>
                    <a:pt x="305" y="33"/>
                  </a:cubicBezTo>
                  <a:cubicBezTo>
                    <a:pt x="306" y="33"/>
                    <a:pt x="306" y="33"/>
                    <a:pt x="306" y="33"/>
                  </a:cubicBezTo>
                  <a:cubicBezTo>
                    <a:pt x="307" y="33"/>
                    <a:pt x="307" y="33"/>
                    <a:pt x="307" y="33"/>
                  </a:cubicBezTo>
                  <a:cubicBezTo>
                    <a:pt x="308" y="35"/>
                    <a:pt x="308" y="35"/>
                    <a:pt x="308" y="35"/>
                  </a:cubicBezTo>
                  <a:cubicBezTo>
                    <a:pt x="308" y="35"/>
                    <a:pt x="308" y="35"/>
                    <a:pt x="308" y="35"/>
                  </a:cubicBezTo>
                  <a:cubicBezTo>
                    <a:pt x="309" y="37"/>
                    <a:pt x="309" y="37"/>
                    <a:pt x="309" y="37"/>
                  </a:cubicBezTo>
                  <a:cubicBezTo>
                    <a:pt x="310" y="38"/>
                    <a:pt x="310" y="38"/>
                    <a:pt x="310" y="38"/>
                  </a:cubicBezTo>
                  <a:cubicBezTo>
                    <a:pt x="310" y="40"/>
                    <a:pt x="310" y="40"/>
                    <a:pt x="310" y="40"/>
                  </a:cubicBezTo>
                  <a:cubicBezTo>
                    <a:pt x="310" y="41"/>
                    <a:pt x="310" y="41"/>
                    <a:pt x="310" y="41"/>
                  </a:cubicBezTo>
                  <a:cubicBezTo>
                    <a:pt x="311" y="42"/>
                    <a:pt x="311" y="42"/>
                    <a:pt x="311" y="42"/>
                  </a:cubicBezTo>
                  <a:cubicBezTo>
                    <a:pt x="311" y="42"/>
                    <a:pt x="311" y="42"/>
                    <a:pt x="311" y="42"/>
                  </a:cubicBezTo>
                  <a:cubicBezTo>
                    <a:pt x="311" y="42"/>
                    <a:pt x="311" y="42"/>
                    <a:pt x="311" y="42"/>
                  </a:cubicBezTo>
                  <a:cubicBezTo>
                    <a:pt x="312" y="42"/>
                    <a:pt x="312" y="42"/>
                    <a:pt x="312" y="42"/>
                  </a:cubicBezTo>
                  <a:cubicBezTo>
                    <a:pt x="312" y="43"/>
                    <a:pt x="312" y="43"/>
                    <a:pt x="312" y="43"/>
                  </a:cubicBezTo>
                  <a:cubicBezTo>
                    <a:pt x="313" y="42"/>
                    <a:pt x="313" y="42"/>
                    <a:pt x="313" y="42"/>
                  </a:cubicBezTo>
                  <a:cubicBezTo>
                    <a:pt x="313" y="42"/>
                    <a:pt x="313" y="42"/>
                    <a:pt x="313" y="42"/>
                  </a:cubicBezTo>
                  <a:cubicBezTo>
                    <a:pt x="314" y="42"/>
                    <a:pt x="314" y="42"/>
                    <a:pt x="314" y="42"/>
                  </a:cubicBezTo>
                  <a:cubicBezTo>
                    <a:pt x="313" y="42"/>
                    <a:pt x="313" y="42"/>
                    <a:pt x="313" y="42"/>
                  </a:cubicBezTo>
                  <a:cubicBezTo>
                    <a:pt x="312" y="42"/>
                    <a:pt x="312" y="42"/>
                    <a:pt x="312" y="42"/>
                  </a:cubicBezTo>
                  <a:cubicBezTo>
                    <a:pt x="312" y="41"/>
                    <a:pt x="312" y="41"/>
                    <a:pt x="312" y="41"/>
                  </a:cubicBezTo>
                  <a:cubicBezTo>
                    <a:pt x="311" y="41"/>
                    <a:pt x="311" y="41"/>
                    <a:pt x="311" y="41"/>
                  </a:cubicBezTo>
                  <a:cubicBezTo>
                    <a:pt x="311" y="40"/>
                    <a:pt x="311" y="40"/>
                    <a:pt x="311" y="40"/>
                  </a:cubicBezTo>
                  <a:cubicBezTo>
                    <a:pt x="312" y="39"/>
                    <a:pt x="312" y="39"/>
                    <a:pt x="312" y="39"/>
                  </a:cubicBezTo>
                  <a:cubicBezTo>
                    <a:pt x="312" y="39"/>
                    <a:pt x="312" y="39"/>
                    <a:pt x="312" y="39"/>
                  </a:cubicBezTo>
                  <a:cubicBezTo>
                    <a:pt x="312" y="36"/>
                    <a:pt x="312" y="36"/>
                    <a:pt x="312" y="36"/>
                  </a:cubicBezTo>
                  <a:cubicBezTo>
                    <a:pt x="311" y="35"/>
                    <a:pt x="311" y="35"/>
                    <a:pt x="311" y="35"/>
                  </a:cubicBezTo>
                  <a:cubicBezTo>
                    <a:pt x="312" y="34"/>
                    <a:pt x="312" y="34"/>
                    <a:pt x="312" y="34"/>
                  </a:cubicBezTo>
                  <a:cubicBezTo>
                    <a:pt x="313" y="34"/>
                    <a:pt x="313" y="34"/>
                    <a:pt x="313" y="34"/>
                  </a:cubicBezTo>
                  <a:cubicBezTo>
                    <a:pt x="314" y="34"/>
                    <a:pt x="314" y="34"/>
                    <a:pt x="314" y="34"/>
                  </a:cubicBezTo>
                  <a:cubicBezTo>
                    <a:pt x="315" y="35"/>
                    <a:pt x="315" y="35"/>
                    <a:pt x="315" y="35"/>
                  </a:cubicBezTo>
                  <a:cubicBezTo>
                    <a:pt x="316" y="35"/>
                    <a:pt x="316" y="35"/>
                    <a:pt x="316" y="35"/>
                  </a:cubicBezTo>
                  <a:cubicBezTo>
                    <a:pt x="318" y="35"/>
                    <a:pt x="318" y="35"/>
                    <a:pt x="318" y="35"/>
                  </a:cubicBezTo>
                  <a:cubicBezTo>
                    <a:pt x="320" y="35"/>
                    <a:pt x="320" y="35"/>
                    <a:pt x="320" y="35"/>
                  </a:cubicBezTo>
                  <a:cubicBezTo>
                    <a:pt x="321" y="35"/>
                    <a:pt x="321" y="35"/>
                    <a:pt x="321" y="35"/>
                  </a:cubicBezTo>
                  <a:cubicBezTo>
                    <a:pt x="322" y="35"/>
                    <a:pt x="322" y="35"/>
                    <a:pt x="322" y="35"/>
                  </a:cubicBezTo>
                  <a:cubicBezTo>
                    <a:pt x="323" y="35"/>
                    <a:pt x="323" y="35"/>
                    <a:pt x="323" y="35"/>
                  </a:cubicBezTo>
                  <a:cubicBezTo>
                    <a:pt x="324" y="36"/>
                    <a:pt x="324" y="36"/>
                    <a:pt x="324" y="36"/>
                  </a:cubicBezTo>
                  <a:cubicBezTo>
                    <a:pt x="325" y="36"/>
                    <a:pt x="325" y="36"/>
                    <a:pt x="325" y="36"/>
                  </a:cubicBezTo>
                  <a:cubicBezTo>
                    <a:pt x="326" y="36"/>
                    <a:pt x="326" y="36"/>
                    <a:pt x="326" y="36"/>
                  </a:cubicBezTo>
                  <a:cubicBezTo>
                    <a:pt x="326" y="35"/>
                    <a:pt x="326" y="35"/>
                    <a:pt x="326" y="35"/>
                  </a:cubicBezTo>
                  <a:cubicBezTo>
                    <a:pt x="325" y="35"/>
                    <a:pt x="325" y="35"/>
                    <a:pt x="325" y="35"/>
                  </a:cubicBezTo>
                  <a:cubicBezTo>
                    <a:pt x="324" y="35"/>
                    <a:pt x="324" y="35"/>
                    <a:pt x="324" y="35"/>
                  </a:cubicBezTo>
                  <a:cubicBezTo>
                    <a:pt x="323" y="35"/>
                    <a:pt x="323" y="35"/>
                    <a:pt x="323" y="35"/>
                  </a:cubicBezTo>
                  <a:cubicBezTo>
                    <a:pt x="322" y="34"/>
                    <a:pt x="322" y="34"/>
                    <a:pt x="322" y="34"/>
                  </a:cubicBezTo>
                  <a:cubicBezTo>
                    <a:pt x="322" y="34"/>
                    <a:pt x="322" y="34"/>
                    <a:pt x="322" y="34"/>
                  </a:cubicBezTo>
                  <a:cubicBezTo>
                    <a:pt x="323" y="34"/>
                    <a:pt x="323" y="34"/>
                    <a:pt x="323" y="34"/>
                  </a:cubicBezTo>
                  <a:cubicBezTo>
                    <a:pt x="324" y="34"/>
                    <a:pt x="324" y="34"/>
                    <a:pt x="324" y="34"/>
                  </a:cubicBezTo>
                  <a:cubicBezTo>
                    <a:pt x="327" y="33"/>
                    <a:pt x="327" y="33"/>
                    <a:pt x="327" y="33"/>
                  </a:cubicBezTo>
                  <a:cubicBezTo>
                    <a:pt x="329" y="33"/>
                    <a:pt x="329" y="33"/>
                    <a:pt x="329" y="33"/>
                  </a:cubicBezTo>
                  <a:cubicBezTo>
                    <a:pt x="331" y="34"/>
                    <a:pt x="331" y="34"/>
                    <a:pt x="331" y="34"/>
                  </a:cubicBezTo>
                  <a:cubicBezTo>
                    <a:pt x="332" y="34"/>
                    <a:pt x="332" y="34"/>
                    <a:pt x="332" y="34"/>
                  </a:cubicBezTo>
                  <a:cubicBezTo>
                    <a:pt x="333" y="34"/>
                    <a:pt x="333" y="34"/>
                    <a:pt x="333" y="34"/>
                  </a:cubicBezTo>
                  <a:cubicBezTo>
                    <a:pt x="334" y="34"/>
                    <a:pt x="334" y="34"/>
                    <a:pt x="334" y="34"/>
                  </a:cubicBezTo>
                  <a:cubicBezTo>
                    <a:pt x="333" y="33"/>
                    <a:pt x="333" y="33"/>
                    <a:pt x="333" y="33"/>
                  </a:cubicBezTo>
                  <a:cubicBezTo>
                    <a:pt x="333" y="33"/>
                    <a:pt x="333" y="33"/>
                    <a:pt x="333" y="33"/>
                  </a:cubicBezTo>
                  <a:cubicBezTo>
                    <a:pt x="332" y="33"/>
                    <a:pt x="332" y="33"/>
                    <a:pt x="332" y="33"/>
                  </a:cubicBezTo>
                  <a:cubicBezTo>
                    <a:pt x="332" y="33"/>
                    <a:pt x="332" y="33"/>
                    <a:pt x="332" y="33"/>
                  </a:cubicBezTo>
                  <a:cubicBezTo>
                    <a:pt x="331" y="32"/>
                    <a:pt x="331" y="32"/>
                    <a:pt x="331" y="32"/>
                  </a:cubicBezTo>
                  <a:cubicBezTo>
                    <a:pt x="330" y="32"/>
                    <a:pt x="330" y="32"/>
                    <a:pt x="330" y="32"/>
                  </a:cubicBezTo>
                  <a:cubicBezTo>
                    <a:pt x="330" y="32"/>
                    <a:pt x="330" y="32"/>
                    <a:pt x="330" y="32"/>
                  </a:cubicBezTo>
                  <a:cubicBezTo>
                    <a:pt x="327" y="32"/>
                    <a:pt x="327" y="32"/>
                    <a:pt x="327" y="32"/>
                  </a:cubicBezTo>
                  <a:cubicBezTo>
                    <a:pt x="327" y="32"/>
                    <a:pt x="327" y="32"/>
                    <a:pt x="327" y="32"/>
                  </a:cubicBezTo>
                  <a:cubicBezTo>
                    <a:pt x="328" y="31"/>
                    <a:pt x="328" y="31"/>
                    <a:pt x="328" y="31"/>
                  </a:cubicBezTo>
                  <a:cubicBezTo>
                    <a:pt x="328" y="30"/>
                    <a:pt x="328" y="30"/>
                    <a:pt x="328" y="30"/>
                  </a:cubicBezTo>
                  <a:cubicBezTo>
                    <a:pt x="329" y="30"/>
                    <a:pt x="329" y="30"/>
                    <a:pt x="329" y="30"/>
                  </a:cubicBezTo>
                  <a:cubicBezTo>
                    <a:pt x="330" y="29"/>
                    <a:pt x="330" y="29"/>
                    <a:pt x="330" y="29"/>
                  </a:cubicBezTo>
                  <a:cubicBezTo>
                    <a:pt x="331" y="28"/>
                    <a:pt x="331" y="28"/>
                    <a:pt x="331" y="28"/>
                  </a:cubicBezTo>
                  <a:cubicBezTo>
                    <a:pt x="333" y="27"/>
                    <a:pt x="333" y="27"/>
                    <a:pt x="333" y="27"/>
                  </a:cubicBezTo>
                  <a:cubicBezTo>
                    <a:pt x="334" y="27"/>
                    <a:pt x="334" y="27"/>
                    <a:pt x="334" y="27"/>
                  </a:cubicBezTo>
                  <a:cubicBezTo>
                    <a:pt x="336" y="26"/>
                    <a:pt x="336" y="26"/>
                    <a:pt x="336" y="26"/>
                  </a:cubicBezTo>
                  <a:cubicBezTo>
                    <a:pt x="336" y="26"/>
                    <a:pt x="336" y="26"/>
                    <a:pt x="336" y="26"/>
                  </a:cubicBezTo>
                  <a:cubicBezTo>
                    <a:pt x="334" y="26"/>
                    <a:pt x="334" y="26"/>
                    <a:pt x="334" y="26"/>
                  </a:cubicBezTo>
                  <a:cubicBezTo>
                    <a:pt x="332" y="27"/>
                    <a:pt x="332" y="27"/>
                    <a:pt x="332" y="27"/>
                  </a:cubicBezTo>
                  <a:cubicBezTo>
                    <a:pt x="330" y="28"/>
                    <a:pt x="330" y="28"/>
                    <a:pt x="330" y="28"/>
                  </a:cubicBezTo>
                  <a:cubicBezTo>
                    <a:pt x="330" y="29"/>
                    <a:pt x="330" y="29"/>
                    <a:pt x="330" y="29"/>
                  </a:cubicBezTo>
                  <a:cubicBezTo>
                    <a:pt x="329" y="29"/>
                    <a:pt x="329" y="29"/>
                    <a:pt x="329" y="29"/>
                  </a:cubicBezTo>
                  <a:cubicBezTo>
                    <a:pt x="329" y="28"/>
                    <a:pt x="329" y="28"/>
                    <a:pt x="329" y="28"/>
                  </a:cubicBezTo>
                  <a:cubicBezTo>
                    <a:pt x="329" y="28"/>
                    <a:pt x="329" y="28"/>
                    <a:pt x="329" y="28"/>
                  </a:cubicBezTo>
                  <a:cubicBezTo>
                    <a:pt x="328" y="29"/>
                    <a:pt x="328" y="29"/>
                    <a:pt x="328" y="29"/>
                  </a:cubicBezTo>
                  <a:cubicBezTo>
                    <a:pt x="327" y="29"/>
                    <a:pt x="327" y="29"/>
                    <a:pt x="327" y="29"/>
                  </a:cubicBezTo>
                  <a:cubicBezTo>
                    <a:pt x="326" y="30"/>
                    <a:pt x="326" y="30"/>
                    <a:pt x="326" y="30"/>
                  </a:cubicBezTo>
                  <a:cubicBezTo>
                    <a:pt x="327" y="30"/>
                    <a:pt x="327" y="30"/>
                    <a:pt x="327" y="30"/>
                  </a:cubicBezTo>
                  <a:cubicBezTo>
                    <a:pt x="327" y="31"/>
                    <a:pt x="327" y="31"/>
                    <a:pt x="327" y="31"/>
                  </a:cubicBezTo>
                  <a:cubicBezTo>
                    <a:pt x="325" y="32"/>
                    <a:pt x="325" y="32"/>
                    <a:pt x="325" y="32"/>
                  </a:cubicBezTo>
                  <a:cubicBezTo>
                    <a:pt x="324" y="32"/>
                    <a:pt x="324" y="32"/>
                    <a:pt x="324" y="32"/>
                  </a:cubicBezTo>
                  <a:cubicBezTo>
                    <a:pt x="321" y="33"/>
                    <a:pt x="321" y="33"/>
                    <a:pt x="321" y="33"/>
                  </a:cubicBezTo>
                  <a:cubicBezTo>
                    <a:pt x="320" y="33"/>
                    <a:pt x="320" y="33"/>
                    <a:pt x="320" y="33"/>
                  </a:cubicBezTo>
                  <a:cubicBezTo>
                    <a:pt x="319" y="33"/>
                    <a:pt x="319" y="33"/>
                    <a:pt x="319" y="33"/>
                  </a:cubicBezTo>
                  <a:cubicBezTo>
                    <a:pt x="317" y="33"/>
                    <a:pt x="317" y="33"/>
                    <a:pt x="317" y="33"/>
                  </a:cubicBezTo>
                  <a:cubicBezTo>
                    <a:pt x="316" y="32"/>
                    <a:pt x="316" y="32"/>
                    <a:pt x="316" y="32"/>
                  </a:cubicBezTo>
                  <a:cubicBezTo>
                    <a:pt x="314" y="32"/>
                    <a:pt x="314" y="32"/>
                    <a:pt x="314" y="32"/>
                  </a:cubicBezTo>
                  <a:cubicBezTo>
                    <a:pt x="314" y="32"/>
                    <a:pt x="314" y="32"/>
                    <a:pt x="314" y="32"/>
                  </a:cubicBezTo>
                  <a:cubicBezTo>
                    <a:pt x="314" y="32"/>
                    <a:pt x="314" y="32"/>
                    <a:pt x="314" y="32"/>
                  </a:cubicBezTo>
                  <a:cubicBezTo>
                    <a:pt x="315" y="31"/>
                    <a:pt x="315" y="31"/>
                    <a:pt x="315" y="31"/>
                  </a:cubicBezTo>
                  <a:cubicBezTo>
                    <a:pt x="316" y="31"/>
                    <a:pt x="316" y="31"/>
                    <a:pt x="316" y="31"/>
                  </a:cubicBezTo>
                  <a:cubicBezTo>
                    <a:pt x="317" y="30"/>
                    <a:pt x="317" y="30"/>
                    <a:pt x="317" y="30"/>
                  </a:cubicBezTo>
                  <a:cubicBezTo>
                    <a:pt x="318" y="30"/>
                    <a:pt x="318" y="30"/>
                    <a:pt x="318" y="30"/>
                  </a:cubicBezTo>
                  <a:cubicBezTo>
                    <a:pt x="319" y="29"/>
                    <a:pt x="319" y="29"/>
                    <a:pt x="319" y="29"/>
                  </a:cubicBezTo>
                  <a:cubicBezTo>
                    <a:pt x="318" y="29"/>
                    <a:pt x="318" y="29"/>
                    <a:pt x="318" y="29"/>
                  </a:cubicBezTo>
                  <a:cubicBezTo>
                    <a:pt x="317" y="30"/>
                    <a:pt x="317" y="30"/>
                    <a:pt x="317" y="30"/>
                  </a:cubicBezTo>
                  <a:cubicBezTo>
                    <a:pt x="316" y="30"/>
                    <a:pt x="316" y="30"/>
                    <a:pt x="316" y="30"/>
                  </a:cubicBezTo>
                  <a:cubicBezTo>
                    <a:pt x="315" y="30"/>
                    <a:pt x="315" y="30"/>
                    <a:pt x="315" y="30"/>
                  </a:cubicBezTo>
                  <a:cubicBezTo>
                    <a:pt x="314" y="30"/>
                    <a:pt x="314" y="30"/>
                    <a:pt x="314" y="30"/>
                  </a:cubicBezTo>
                  <a:cubicBezTo>
                    <a:pt x="314" y="29"/>
                    <a:pt x="314" y="29"/>
                    <a:pt x="314" y="29"/>
                  </a:cubicBezTo>
                  <a:cubicBezTo>
                    <a:pt x="315" y="29"/>
                    <a:pt x="315" y="29"/>
                    <a:pt x="315" y="29"/>
                  </a:cubicBezTo>
                  <a:cubicBezTo>
                    <a:pt x="315" y="29"/>
                    <a:pt x="315" y="29"/>
                    <a:pt x="315" y="29"/>
                  </a:cubicBezTo>
                  <a:cubicBezTo>
                    <a:pt x="313" y="29"/>
                    <a:pt x="313" y="29"/>
                    <a:pt x="313" y="29"/>
                  </a:cubicBezTo>
                  <a:cubicBezTo>
                    <a:pt x="313" y="30"/>
                    <a:pt x="313" y="30"/>
                    <a:pt x="313" y="30"/>
                  </a:cubicBezTo>
                  <a:cubicBezTo>
                    <a:pt x="312" y="31"/>
                    <a:pt x="312" y="31"/>
                    <a:pt x="312" y="31"/>
                  </a:cubicBezTo>
                  <a:cubicBezTo>
                    <a:pt x="310" y="31"/>
                    <a:pt x="310" y="31"/>
                    <a:pt x="310" y="31"/>
                  </a:cubicBezTo>
                  <a:cubicBezTo>
                    <a:pt x="309" y="31"/>
                    <a:pt x="309" y="31"/>
                    <a:pt x="309" y="31"/>
                  </a:cubicBezTo>
                  <a:cubicBezTo>
                    <a:pt x="307" y="31"/>
                    <a:pt x="307" y="31"/>
                    <a:pt x="307" y="31"/>
                  </a:cubicBezTo>
                  <a:cubicBezTo>
                    <a:pt x="306" y="30"/>
                    <a:pt x="306" y="30"/>
                    <a:pt x="306" y="30"/>
                  </a:cubicBezTo>
                  <a:cubicBezTo>
                    <a:pt x="306" y="29"/>
                    <a:pt x="306" y="29"/>
                    <a:pt x="306" y="29"/>
                  </a:cubicBezTo>
                  <a:cubicBezTo>
                    <a:pt x="305" y="29"/>
                    <a:pt x="305" y="29"/>
                    <a:pt x="305" y="29"/>
                  </a:cubicBezTo>
                  <a:cubicBezTo>
                    <a:pt x="304" y="29"/>
                    <a:pt x="304" y="29"/>
                    <a:pt x="304" y="29"/>
                  </a:cubicBezTo>
                  <a:cubicBezTo>
                    <a:pt x="304" y="28"/>
                    <a:pt x="304" y="28"/>
                    <a:pt x="304" y="28"/>
                  </a:cubicBezTo>
                  <a:cubicBezTo>
                    <a:pt x="305" y="28"/>
                    <a:pt x="305" y="28"/>
                    <a:pt x="305" y="28"/>
                  </a:cubicBezTo>
                  <a:cubicBezTo>
                    <a:pt x="306" y="27"/>
                    <a:pt x="306" y="27"/>
                    <a:pt x="306" y="27"/>
                  </a:cubicBezTo>
                  <a:cubicBezTo>
                    <a:pt x="307" y="26"/>
                    <a:pt x="307" y="26"/>
                    <a:pt x="307" y="26"/>
                  </a:cubicBezTo>
                  <a:cubicBezTo>
                    <a:pt x="308" y="25"/>
                    <a:pt x="308" y="25"/>
                    <a:pt x="308" y="25"/>
                  </a:cubicBezTo>
                  <a:cubicBezTo>
                    <a:pt x="309" y="24"/>
                    <a:pt x="309" y="24"/>
                    <a:pt x="309" y="24"/>
                  </a:cubicBezTo>
                  <a:cubicBezTo>
                    <a:pt x="309" y="24"/>
                    <a:pt x="309" y="24"/>
                    <a:pt x="309" y="24"/>
                  </a:cubicBezTo>
                  <a:cubicBezTo>
                    <a:pt x="310" y="24"/>
                    <a:pt x="310" y="24"/>
                    <a:pt x="310" y="24"/>
                  </a:cubicBezTo>
                  <a:cubicBezTo>
                    <a:pt x="312" y="24"/>
                    <a:pt x="312" y="24"/>
                    <a:pt x="312" y="24"/>
                  </a:cubicBezTo>
                  <a:cubicBezTo>
                    <a:pt x="313" y="24"/>
                    <a:pt x="313" y="24"/>
                    <a:pt x="313" y="24"/>
                  </a:cubicBezTo>
                  <a:cubicBezTo>
                    <a:pt x="313" y="24"/>
                    <a:pt x="313" y="24"/>
                    <a:pt x="313" y="24"/>
                  </a:cubicBezTo>
                  <a:cubicBezTo>
                    <a:pt x="315" y="25"/>
                    <a:pt x="315" y="25"/>
                    <a:pt x="315" y="25"/>
                  </a:cubicBezTo>
                  <a:cubicBezTo>
                    <a:pt x="317" y="25"/>
                    <a:pt x="317" y="25"/>
                    <a:pt x="317" y="25"/>
                  </a:cubicBezTo>
                  <a:cubicBezTo>
                    <a:pt x="317" y="25"/>
                    <a:pt x="317" y="25"/>
                    <a:pt x="317" y="25"/>
                  </a:cubicBezTo>
                  <a:cubicBezTo>
                    <a:pt x="319" y="25"/>
                    <a:pt x="319" y="25"/>
                    <a:pt x="319" y="25"/>
                  </a:cubicBezTo>
                  <a:cubicBezTo>
                    <a:pt x="319" y="25"/>
                    <a:pt x="319" y="25"/>
                    <a:pt x="319" y="25"/>
                  </a:cubicBezTo>
                  <a:cubicBezTo>
                    <a:pt x="318" y="24"/>
                    <a:pt x="318" y="24"/>
                    <a:pt x="318" y="24"/>
                  </a:cubicBezTo>
                  <a:cubicBezTo>
                    <a:pt x="317" y="25"/>
                    <a:pt x="317" y="25"/>
                    <a:pt x="317" y="25"/>
                  </a:cubicBezTo>
                  <a:cubicBezTo>
                    <a:pt x="315" y="24"/>
                    <a:pt x="315" y="24"/>
                    <a:pt x="315" y="24"/>
                  </a:cubicBezTo>
                  <a:cubicBezTo>
                    <a:pt x="314" y="24"/>
                    <a:pt x="314" y="24"/>
                    <a:pt x="314" y="24"/>
                  </a:cubicBezTo>
                  <a:cubicBezTo>
                    <a:pt x="313" y="24"/>
                    <a:pt x="313" y="24"/>
                    <a:pt x="313" y="24"/>
                  </a:cubicBezTo>
                  <a:cubicBezTo>
                    <a:pt x="311" y="24"/>
                    <a:pt x="311" y="24"/>
                    <a:pt x="311" y="24"/>
                  </a:cubicBezTo>
                  <a:cubicBezTo>
                    <a:pt x="309" y="23"/>
                    <a:pt x="309" y="23"/>
                    <a:pt x="309" y="23"/>
                  </a:cubicBezTo>
                  <a:cubicBezTo>
                    <a:pt x="308" y="23"/>
                    <a:pt x="308" y="23"/>
                    <a:pt x="308" y="23"/>
                  </a:cubicBezTo>
                  <a:cubicBezTo>
                    <a:pt x="308" y="24"/>
                    <a:pt x="308" y="24"/>
                    <a:pt x="308" y="24"/>
                  </a:cubicBezTo>
                  <a:cubicBezTo>
                    <a:pt x="307" y="25"/>
                    <a:pt x="307" y="25"/>
                    <a:pt x="307" y="25"/>
                  </a:cubicBezTo>
                  <a:cubicBezTo>
                    <a:pt x="306" y="26"/>
                    <a:pt x="306" y="26"/>
                    <a:pt x="306" y="26"/>
                  </a:cubicBezTo>
                  <a:cubicBezTo>
                    <a:pt x="304" y="26"/>
                    <a:pt x="304" y="26"/>
                    <a:pt x="304" y="26"/>
                  </a:cubicBezTo>
                  <a:cubicBezTo>
                    <a:pt x="303" y="28"/>
                    <a:pt x="303" y="28"/>
                    <a:pt x="303" y="28"/>
                  </a:cubicBezTo>
                  <a:cubicBezTo>
                    <a:pt x="303" y="28"/>
                    <a:pt x="303" y="28"/>
                    <a:pt x="303" y="28"/>
                  </a:cubicBezTo>
                  <a:cubicBezTo>
                    <a:pt x="302" y="27"/>
                    <a:pt x="302" y="27"/>
                    <a:pt x="302" y="27"/>
                  </a:cubicBezTo>
                  <a:cubicBezTo>
                    <a:pt x="301" y="26"/>
                    <a:pt x="301" y="26"/>
                    <a:pt x="301" y="26"/>
                  </a:cubicBezTo>
                  <a:cubicBezTo>
                    <a:pt x="300" y="26"/>
                    <a:pt x="300" y="26"/>
                    <a:pt x="300" y="26"/>
                  </a:cubicBezTo>
                  <a:cubicBezTo>
                    <a:pt x="300" y="25"/>
                    <a:pt x="300" y="25"/>
                    <a:pt x="300" y="25"/>
                  </a:cubicBezTo>
                  <a:cubicBezTo>
                    <a:pt x="299" y="24"/>
                    <a:pt x="299" y="24"/>
                    <a:pt x="299" y="24"/>
                  </a:cubicBezTo>
                  <a:cubicBezTo>
                    <a:pt x="299" y="23"/>
                    <a:pt x="299" y="23"/>
                    <a:pt x="299" y="23"/>
                  </a:cubicBezTo>
                  <a:cubicBezTo>
                    <a:pt x="299" y="23"/>
                    <a:pt x="299" y="23"/>
                    <a:pt x="299" y="23"/>
                  </a:cubicBezTo>
                  <a:cubicBezTo>
                    <a:pt x="299" y="22"/>
                    <a:pt x="299" y="22"/>
                    <a:pt x="299" y="22"/>
                  </a:cubicBezTo>
                  <a:cubicBezTo>
                    <a:pt x="299" y="21"/>
                    <a:pt x="299" y="21"/>
                    <a:pt x="299" y="21"/>
                  </a:cubicBezTo>
                  <a:cubicBezTo>
                    <a:pt x="300" y="22"/>
                    <a:pt x="300" y="22"/>
                    <a:pt x="300" y="22"/>
                  </a:cubicBezTo>
                  <a:cubicBezTo>
                    <a:pt x="301" y="21"/>
                    <a:pt x="301" y="21"/>
                    <a:pt x="301" y="21"/>
                  </a:cubicBezTo>
                  <a:cubicBezTo>
                    <a:pt x="301" y="22"/>
                    <a:pt x="301" y="22"/>
                    <a:pt x="301" y="22"/>
                  </a:cubicBezTo>
                  <a:cubicBezTo>
                    <a:pt x="304" y="22"/>
                    <a:pt x="304" y="22"/>
                    <a:pt x="304" y="22"/>
                  </a:cubicBezTo>
                  <a:cubicBezTo>
                    <a:pt x="305" y="23"/>
                    <a:pt x="305" y="23"/>
                    <a:pt x="305" y="23"/>
                  </a:cubicBezTo>
                  <a:cubicBezTo>
                    <a:pt x="306" y="23"/>
                    <a:pt x="306" y="23"/>
                    <a:pt x="306" y="23"/>
                  </a:cubicBezTo>
                  <a:cubicBezTo>
                    <a:pt x="306" y="23"/>
                    <a:pt x="306" y="23"/>
                    <a:pt x="306" y="23"/>
                  </a:cubicBezTo>
                  <a:cubicBezTo>
                    <a:pt x="307" y="23"/>
                    <a:pt x="307" y="23"/>
                    <a:pt x="307" y="23"/>
                  </a:cubicBezTo>
                  <a:cubicBezTo>
                    <a:pt x="308" y="22"/>
                    <a:pt x="308" y="22"/>
                    <a:pt x="308" y="22"/>
                  </a:cubicBezTo>
                  <a:cubicBezTo>
                    <a:pt x="309" y="23"/>
                    <a:pt x="309" y="23"/>
                    <a:pt x="309" y="23"/>
                  </a:cubicBezTo>
                  <a:cubicBezTo>
                    <a:pt x="310" y="22"/>
                    <a:pt x="310" y="22"/>
                    <a:pt x="310" y="22"/>
                  </a:cubicBezTo>
                  <a:cubicBezTo>
                    <a:pt x="311" y="22"/>
                    <a:pt x="311" y="22"/>
                    <a:pt x="311" y="22"/>
                  </a:cubicBezTo>
                  <a:cubicBezTo>
                    <a:pt x="311" y="22"/>
                    <a:pt x="311" y="22"/>
                    <a:pt x="311" y="22"/>
                  </a:cubicBezTo>
                  <a:cubicBezTo>
                    <a:pt x="313" y="22"/>
                    <a:pt x="313" y="22"/>
                    <a:pt x="313" y="22"/>
                  </a:cubicBezTo>
                  <a:cubicBezTo>
                    <a:pt x="315" y="21"/>
                    <a:pt x="315" y="21"/>
                    <a:pt x="315" y="21"/>
                  </a:cubicBezTo>
                  <a:cubicBezTo>
                    <a:pt x="315" y="21"/>
                    <a:pt x="315" y="21"/>
                    <a:pt x="315" y="21"/>
                  </a:cubicBezTo>
                  <a:cubicBezTo>
                    <a:pt x="315" y="20"/>
                    <a:pt x="315" y="20"/>
                    <a:pt x="315" y="20"/>
                  </a:cubicBezTo>
                  <a:cubicBezTo>
                    <a:pt x="314" y="21"/>
                    <a:pt x="314" y="21"/>
                    <a:pt x="314" y="21"/>
                  </a:cubicBezTo>
                  <a:cubicBezTo>
                    <a:pt x="314" y="21"/>
                    <a:pt x="314" y="21"/>
                    <a:pt x="314" y="21"/>
                  </a:cubicBezTo>
                  <a:cubicBezTo>
                    <a:pt x="313" y="21"/>
                    <a:pt x="313" y="21"/>
                    <a:pt x="313" y="21"/>
                  </a:cubicBezTo>
                  <a:cubicBezTo>
                    <a:pt x="312" y="21"/>
                    <a:pt x="312" y="21"/>
                    <a:pt x="312" y="21"/>
                  </a:cubicBezTo>
                  <a:cubicBezTo>
                    <a:pt x="310" y="21"/>
                    <a:pt x="310" y="21"/>
                    <a:pt x="310" y="21"/>
                  </a:cubicBezTo>
                  <a:cubicBezTo>
                    <a:pt x="309" y="22"/>
                    <a:pt x="309" y="22"/>
                    <a:pt x="309" y="22"/>
                  </a:cubicBezTo>
                  <a:cubicBezTo>
                    <a:pt x="308" y="22"/>
                    <a:pt x="308" y="22"/>
                    <a:pt x="308" y="22"/>
                  </a:cubicBezTo>
                  <a:cubicBezTo>
                    <a:pt x="307" y="22"/>
                    <a:pt x="307" y="22"/>
                    <a:pt x="307" y="22"/>
                  </a:cubicBezTo>
                  <a:cubicBezTo>
                    <a:pt x="307" y="22"/>
                    <a:pt x="307" y="22"/>
                    <a:pt x="307" y="22"/>
                  </a:cubicBezTo>
                  <a:cubicBezTo>
                    <a:pt x="306" y="22"/>
                    <a:pt x="306" y="22"/>
                    <a:pt x="306" y="22"/>
                  </a:cubicBezTo>
                  <a:cubicBezTo>
                    <a:pt x="305" y="21"/>
                    <a:pt x="305" y="21"/>
                    <a:pt x="305" y="21"/>
                  </a:cubicBezTo>
                  <a:cubicBezTo>
                    <a:pt x="304" y="21"/>
                    <a:pt x="304" y="21"/>
                    <a:pt x="304" y="21"/>
                  </a:cubicBezTo>
                  <a:cubicBezTo>
                    <a:pt x="304" y="21"/>
                    <a:pt x="304" y="21"/>
                    <a:pt x="304" y="21"/>
                  </a:cubicBezTo>
                  <a:cubicBezTo>
                    <a:pt x="303" y="21"/>
                    <a:pt x="303" y="21"/>
                    <a:pt x="303" y="21"/>
                  </a:cubicBezTo>
                  <a:cubicBezTo>
                    <a:pt x="301" y="20"/>
                    <a:pt x="301" y="20"/>
                    <a:pt x="301" y="20"/>
                  </a:cubicBezTo>
                  <a:cubicBezTo>
                    <a:pt x="300" y="21"/>
                    <a:pt x="300" y="21"/>
                    <a:pt x="300" y="21"/>
                  </a:cubicBezTo>
                  <a:cubicBezTo>
                    <a:pt x="299" y="20"/>
                    <a:pt x="299" y="20"/>
                    <a:pt x="299" y="20"/>
                  </a:cubicBezTo>
                  <a:cubicBezTo>
                    <a:pt x="299" y="20"/>
                    <a:pt x="299" y="20"/>
                    <a:pt x="299" y="20"/>
                  </a:cubicBezTo>
                  <a:cubicBezTo>
                    <a:pt x="300" y="19"/>
                    <a:pt x="300" y="19"/>
                    <a:pt x="300" y="19"/>
                  </a:cubicBezTo>
                  <a:cubicBezTo>
                    <a:pt x="300" y="18"/>
                    <a:pt x="300" y="18"/>
                    <a:pt x="300" y="18"/>
                  </a:cubicBezTo>
                  <a:cubicBezTo>
                    <a:pt x="300" y="18"/>
                    <a:pt x="300" y="18"/>
                    <a:pt x="300" y="18"/>
                  </a:cubicBezTo>
                  <a:cubicBezTo>
                    <a:pt x="301" y="18"/>
                    <a:pt x="301" y="18"/>
                    <a:pt x="301" y="18"/>
                  </a:cubicBezTo>
                  <a:cubicBezTo>
                    <a:pt x="301" y="19"/>
                    <a:pt x="301" y="19"/>
                    <a:pt x="301" y="19"/>
                  </a:cubicBezTo>
                  <a:cubicBezTo>
                    <a:pt x="303" y="18"/>
                    <a:pt x="303" y="18"/>
                    <a:pt x="303" y="18"/>
                  </a:cubicBezTo>
                  <a:cubicBezTo>
                    <a:pt x="303" y="18"/>
                    <a:pt x="303" y="18"/>
                    <a:pt x="303" y="18"/>
                  </a:cubicBezTo>
                  <a:cubicBezTo>
                    <a:pt x="302" y="18"/>
                    <a:pt x="302" y="18"/>
                    <a:pt x="302" y="18"/>
                  </a:cubicBezTo>
                  <a:cubicBezTo>
                    <a:pt x="302" y="18"/>
                    <a:pt x="302" y="18"/>
                    <a:pt x="302" y="18"/>
                  </a:cubicBezTo>
                  <a:cubicBezTo>
                    <a:pt x="301" y="17"/>
                    <a:pt x="301" y="17"/>
                    <a:pt x="301" y="17"/>
                  </a:cubicBezTo>
                  <a:cubicBezTo>
                    <a:pt x="301" y="17"/>
                    <a:pt x="301" y="17"/>
                    <a:pt x="301" y="17"/>
                  </a:cubicBezTo>
                  <a:cubicBezTo>
                    <a:pt x="303" y="17"/>
                    <a:pt x="303" y="17"/>
                    <a:pt x="303" y="17"/>
                  </a:cubicBezTo>
                  <a:cubicBezTo>
                    <a:pt x="304" y="16"/>
                    <a:pt x="304" y="16"/>
                    <a:pt x="304" y="16"/>
                  </a:cubicBezTo>
                  <a:cubicBezTo>
                    <a:pt x="305" y="16"/>
                    <a:pt x="305" y="16"/>
                    <a:pt x="305" y="16"/>
                  </a:cubicBezTo>
                  <a:cubicBezTo>
                    <a:pt x="306" y="15"/>
                    <a:pt x="306" y="15"/>
                    <a:pt x="306" y="15"/>
                  </a:cubicBezTo>
                  <a:cubicBezTo>
                    <a:pt x="307" y="15"/>
                    <a:pt x="307" y="15"/>
                    <a:pt x="307" y="15"/>
                  </a:cubicBezTo>
                  <a:cubicBezTo>
                    <a:pt x="307" y="16"/>
                    <a:pt x="307" y="16"/>
                    <a:pt x="307" y="16"/>
                  </a:cubicBezTo>
                  <a:cubicBezTo>
                    <a:pt x="308" y="15"/>
                    <a:pt x="308" y="15"/>
                    <a:pt x="308" y="15"/>
                  </a:cubicBezTo>
                  <a:cubicBezTo>
                    <a:pt x="308" y="15"/>
                    <a:pt x="308" y="15"/>
                    <a:pt x="308" y="15"/>
                  </a:cubicBezTo>
                  <a:cubicBezTo>
                    <a:pt x="308" y="15"/>
                    <a:pt x="308" y="15"/>
                    <a:pt x="308" y="15"/>
                  </a:cubicBezTo>
                  <a:cubicBezTo>
                    <a:pt x="306" y="15"/>
                    <a:pt x="306" y="15"/>
                    <a:pt x="306" y="15"/>
                  </a:cubicBezTo>
                  <a:cubicBezTo>
                    <a:pt x="304" y="15"/>
                    <a:pt x="304" y="15"/>
                    <a:pt x="304" y="15"/>
                  </a:cubicBezTo>
                  <a:cubicBezTo>
                    <a:pt x="303" y="15"/>
                    <a:pt x="303" y="15"/>
                    <a:pt x="303" y="15"/>
                  </a:cubicBezTo>
                  <a:cubicBezTo>
                    <a:pt x="302" y="15"/>
                    <a:pt x="302" y="15"/>
                    <a:pt x="302" y="15"/>
                  </a:cubicBezTo>
                  <a:cubicBezTo>
                    <a:pt x="302" y="16"/>
                    <a:pt x="302" y="16"/>
                    <a:pt x="302" y="16"/>
                  </a:cubicBezTo>
                  <a:cubicBezTo>
                    <a:pt x="301" y="16"/>
                    <a:pt x="301" y="16"/>
                    <a:pt x="301" y="16"/>
                  </a:cubicBezTo>
                  <a:cubicBezTo>
                    <a:pt x="301" y="15"/>
                    <a:pt x="301" y="15"/>
                    <a:pt x="301" y="15"/>
                  </a:cubicBezTo>
                  <a:cubicBezTo>
                    <a:pt x="301" y="15"/>
                    <a:pt x="301" y="15"/>
                    <a:pt x="301" y="15"/>
                  </a:cubicBezTo>
                  <a:cubicBezTo>
                    <a:pt x="302" y="14"/>
                    <a:pt x="302" y="14"/>
                    <a:pt x="302" y="14"/>
                  </a:cubicBezTo>
                  <a:cubicBezTo>
                    <a:pt x="303" y="13"/>
                    <a:pt x="303" y="13"/>
                    <a:pt x="303" y="13"/>
                  </a:cubicBezTo>
                  <a:cubicBezTo>
                    <a:pt x="304" y="13"/>
                    <a:pt x="304" y="13"/>
                    <a:pt x="304" y="13"/>
                  </a:cubicBezTo>
                  <a:cubicBezTo>
                    <a:pt x="305" y="13"/>
                    <a:pt x="305" y="13"/>
                    <a:pt x="305" y="13"/>
                  </a:cubicBezTo>
                  <a:cubicBezTo>
                    <a:pt x="304" y="13"/>
                    <a:pt x="304" y="13"/>
                    <a:pt x="304" y="13"/>
                  </a:cubicBezTo>
                  <a:cubicBezTo>
                    <a:pt x="304" y="13"/>
                    <a:pt x="304" y="13"/>
                    <a:pt x="304" y="13"/>
                  </a:cubicBezTo>
                  <a:cubicBezTo>
                    <a:pt x="304" y="11"/>
                    <a:pt x="304" y="11"/>
                    <a:pt x="304" y="11"/>
                  </a:cubicBezTo>
                  <a:cubicBezTo>
                    <a:pt x="303" y="12"/>
                    <a:pt x="303" y="12"/>
                    <a:pt x="303" y="12"/>
                  </a:cubicBezTo>
                  <a:cubicBezTo>
                    <a:pt x="303" y="12"/>
                    <a:pt x="303" y="12"/>
                    <a:pt x="303" y="12"/>
                  </a:cubicBezTo>
                  <a:cubicBezTo>
                    <a:pt x="303" y="13"/>
                    <a:pt x="303" y="13"/>
                    <a:pt x="303" y="13"/>
                  </a:cubicBezTo>
                  <a:cubicBezTo>
                    <a:pt x="303" y="12"/>
                    <a:pt x="303" y="12"/>
                    <a:pt x="303" y="12"/>
                  </a:cubicBezTo>
                  <a:cubicBezTo>
                    <a:pt x="302" y="12"/>
                    <a:pt x="302" y="12"/>
                    <a:pt x="302" y="12"/>
                  </a:cubicBezTo>
                  <a:cubicBezTo>
                    <a:pt x="302" y="12"/>
                    <a:pt x="302" y="12"/>
                    <a:pt x="302" y="12"/>
                  </a:cubicBezTo>
                  <a:cubicBezTo>
                    <a:pt x="301" y="12"/>
                    <a:pt x="301" y="12"/>
                    <a:pt x="301" y="12"/>
                  </a:cubicBezTo>
                  <a:cubicBezTo>
                    <a:pt x="301" y="13"/>
                    <a:pt x="301" y="13"/>
                    <a:pt x="301" y="13"/>
                  </a:cubicBezTo>
                  <a:cubicBezTo>
                    <a:pt x="300" y="14"/>
                    <a:pt x="300" y="14"/>
                    <a:pt x="300" y="14"/>
                  </a:cubicBezTo>
                  <a:cubicBezTo>
                    <a:pt x="299" y="14"/>
                    <a:pt x="299" y="14"/>
                    <a:pt x="299" y="14"/>
                  </a:cubicBezTo>
                  <a:cubicBezTo>
                    <a:pt x="299" y="13"/>
                    <a:pt x="299" y="13"/>
                    <a:pt x="299" y="13"/>
                  </a:cubicBezTo>
                  <a:cubicBezTo>
                    <a:pt x="299" y="12"/>
                    <a:pt x="299" y="12"/>
                    <a:pt x="299" y="12"/>
                  </a:cubicBezTo>
                  <a:cubicBezTo>
                    <a:pt x="299" y="12"/>
                    <a:pt x="299" y="12"/>
                    <a:pt x="299" y="12"/>
                  </a:cubicBezTo>
                  <a:cubicBezTo>
                    <a:pt x="299" y="11"/>
                    <a:pt x="299" y="11"/>
                    <a:pt x="299" y="11"/>
                  </a:cubicBezTo>
                  <a:cubicBezTo>
                    <a:pt x="299" y="11"/>
                    <a:pt x="299" y="11"/>
                    <a:pt x="299" y="11"/>
                  </a:cubicBezTo>
                  <a:cubicBezTo>
                    <a:pt x="300" y="12"/>
                    <a:pt x="300" y="12"/>
                    <a:pt x="300" y="12"/>
                  </a:cubicBezTo>
                  <a:cubicBezTo>
                    <a:pt x="300" y="11"/>
                    <a:pt x="300" y="11"/>
                    <a:pt x="300" y="11"/>
                  </a:cubicBezTo>
                  <a:cubicBezTo>
                    <a:pt x="300" y="10"/>
                    <a:pt x="300" y="10"/>
                    <a:pt x="300" y="10"/>
                  </a:cubicBezTo>
                  <a:cubicBezTo>
                    <a:pt x="301" y="10"/>
                    <a:pt x="301" y="10"/>
                    <a:pt x="301" y="10"/>
                  </a:cubicBezTo>
                  <a:cubicBezTo>
                    <a:pt x="302" y="10"/>
                    <a:pt x="302" y="10"/>
                    <a:pt x="302" y="10"/>
                  </a:cubicBezTo>
                  <a:cubicBezTo>
                    <a:pt x="303" y="9"/>
                    <a:pt x="303" y="9"/>
                    <a:pt x="303" y="9"/>
                  </a:cubicBezTo>
                  <a:cubicBezTo>
                    <a:pt x="304" y="9"/>
                    <a:pt x="304" y="9"/>
                    <a:pt x="304" y="9"/>
                  </a:cubicBezTo>
                  <a:cubicBezTo>
                    <a:pt x="305" y="9"/>
                    <a:pt x="305" y="9"/>
                    <a:pt x="305" y="9"/>
                  </a:cubicBezTo>
                  <a:cubicBezTo>
                    <a:pt x="307" y="8"/>
                    <a:pt x="307" y="8"/>
                    <a:pt x="307" y="8"/>
                  </a:cubicBezTo>
                  <a:cubicBezTo>
                    <a:pt x="307" y="8"/>
                    <a:pt x="307" y="8"/>
                    <a:pt x="307" y="8"/>
                  </a:cubicBezTo>
                  <a:cubicBezTo>
                    <a:pt x="308" y="8"/>
                    <a:pt x="308" y="8"/>
                    <a:pt x="308" y="8"/>
                  </a:cubicBezTo>
                  <a:cubicBezTo>
                    <a:pt x="308" y="9"/>
                    <a:pt x="308" y="9"/>
                    <a:pt x="308" y="9"/>
                  </a:cubicBezTo>
                  <a:cubicBezTo>
                    <a:pt x="308" y="9"/>
                    <a:pt x="308" y="9"/>
                    <a:pt x="308" y="9"/>
                  </a:cubicBezTo>
                  <a:cubicBezTo>
                    <a:pt x="308" y="11"/>
                    <a:pt x="308" y="11"/>
                    <a:pt x="308" y="11"/>
                  </a:cubicBezTo>
                  <a:cubicBezTo>
                    <a:pt x="308" y="11"/>
                    <a:pt x="308" y="11"/>
                    <a:pt x="308" y="11"/>
                  </a:cubicBezTo>
                  <a:cubicBezTo>
                    <a:pt x="309" y="10"/>
                    <a:pt x="309" y="10"/>
                    <a:pt x="309" y="10"/>
                  </a:cubicBezTo>
                  <a:cubicBezTo>
                    <a:pt x="309" y="9"/>
                    <a:pt x="309" y="9"/>
                    <a:pt x="309" y="9"/>
                  </a:cubicBezTo>
                  <a:cubicBezTo>
                    <a:pt x="310" y="10"/>
                    <a:pt x="310" y="10"/>
                    <a:pt x="310" y="10"/>
                  </a:cubicBezTo>
                  <a:cubicBezTo>
                    <a:pt x="309" y="10"/>
                    <a:pt x="309" y="10"/>
                    <a:pt x="309" y="10"/>
                  </a:cubicBezTo>
                  <a:cubicBezTo>
                    <a:pt x="309" y="11"/>
                    <a:pt x="309" y="11"/>
                    <a:pt x="309" y="11"/>
                  </a:cubicBezTo>
                  <a:cubicBezTo>
                    <a:pt x="310" y="10"/>
                    <a:pt x="310" y="10"/>
                    <a:pt x="310" y="10"/>
                  </a:cubicBezTo>
                  <a:cubicBezTo>
                    <a:pt x="310" y="10"/>
                    <a:pt x="310" y="10"/>
                    <a:pt x="310" y="10"/>
                  </a:cubicBezTo>
                  <a:cubicBezTo>
                    <a:pt x="310" y="9"/>
                    <a:pt x="310" y="9"/>
                    <a:pt x="310" y="9"/>
                  </a:cubicBezTo>
                  <a:cubicBezTo>
                    <a:pt x="310" y="9"/>
                    <a:pt x="310" y="9"/>
                    <a:pt x="310" y="9"/>
                  </a:cubicBezTo>
                  <a:cubicBezTo>
                    <a:pt x="310" y="8"/>
                    <a:pt x="310" y="8"/>
                    <a:pt x="310" y="8"/>
                  </a:cubicBezTo>
                  <a:cubicBezTo>
                    <a:pt x="311" y="8"/>
                    <a:pt x="311" y="8"/>
                    <a:pt x="311" y="8"/>
                  </a:cubicBezTo>
                  <a:cubicBezTo>
                    <a:pt x="312" y="7"/>
                    <a:pt x="312" y="7"/>
                    <a:pt x="312" y="7"/>
                  </a:cubicBezTo>
                  <a:cubicBezTo>
                    <a:pt x="312" y="7"/>
                    <a:pt x="312" y="7"/>
                    <a:pt x="312" y="7"/>
                  </a:cubicBezTo>
                  <a:cubicBezTo>
                    <a:pt x="312" y="8"/>
                    <a:pt x="312" y="8"/>
                    <a:pt x="312" y="8"/>
                  </a:cubicBezTo>
                  <a:cubicBezTo>
                    <a:pt x="312" y="9"/>
                    <a:pt x="312" y="9"/>
                    <a:pt x="312" y="9"/>
                  </a:cubicBezTo>
                  <a:cubicBezTo>
                    <a:pt x="313" y="9"/>
                    <a:pt x="313" y="9"/>
                    <a:pt x="313" y="9"/>
                  </a:cubicBezTo>
                  <a:cubicBezTo>
                    <a:pt x="313" y="10"/>
                    <a:pt x="313" y="10"/>
                    <a:pt x="313" y="10"/>
                  </a:cubicBezTo>
                  <a:cubicBezTo>
                    <a:pt x="313" y="11"/>
                    <a:pt x="313" y="11"/>
                    <a:pt x="313" y="11"/>
                  </a:cubicBezTo>
                  <a:cubicBezTo>
                    <a:pt x="313" y="11"/>
                    <a:pt x="313" y="11"/>
                    <a:pt x="313" y="11"/>
                  </a:cubicBezTo>
                  <a:cubicBezTo>
                    <a:pt x="313" y="12"/>
                    <a:pt x="313" y="12"/>
                    <a:pt x="313" y="12"/>
                  </a:cubicBezTo>
                  <a:cubicBezTo>
                    <a:pt x="314" y="12"/>
                    <a:pt x="314" y="12"/>
                    <a:pt x="314" y="12"/>
                  </a:cubicBezTo>
                  <a:cubicBezTo>
                    <a:pt x="314" y="12"/>
                    <a:pt x="314" y="12"/>
                    <a:pt x="314" y="12"/>
                  </a:cubicBezTo>
                  <a:cubicBezTo>
                    <a:pt x="314" y="11"/>
                    <a:pt x="314" y="11"/>
                    <a:pt x="314" y="11"/>
                  </a:cubicBezTo>
                  <a:cubicBezTo>
                    <a:pt x="314" y="10"/>
                    <a:pt x="314" y="10"/>
                    <a:pt x="314" y="10"/>
                  </a:cubicBezTo>
                  <a:cubicBezTo>
                    <a:pt x="314" y="10"/>
                    <a:pt x="314" y="10"/>
                    <a:pt x="314" y="10"/>
                  </a:cubicBezTo>
                  <a:cubicBezTo>
                    <a:pt x="315" y="9"/>
                    <a:pt x="315" y="9"/>
                    <a:pt x="315" y="9"/>
                  </a:cubicBezTo>
                  <a:cubicBezTo>
                    <a:pt x="316" y="9"/>
                    <a:pt x="316" y="9"/>
                    <a:pt x="316" y="9"/>
                  </a:cubicBezTo>
                  <a:cubicBezTo>
                    <a:pt x="317" y="10"/>
                    <a:pt x="317" y="10"/>
                    <a:pt x="317" y="10"/>
                  </a:cubicBezTo>
                  <a:cubicBezTo>
                    <a:pt x="317" y="11"/>
                    <a:pt x="317" y="11"/>
                    <a:pt x="317" y="11"/>
                  </a:cubicBezTo>
                  <a:cubicBezTo>
                    <a:pt x="316" y="12"/>
                    <a:pt x="316" y="12"/>
                    <a:pt x="316" y="12"/>
                  </a:cubicBezTo>
                  <a:cubicBezTo>
                    <a:pt x="317" y="12"/>
                    <a:pt x="317" y="12"/>
                    <a:pt x="317" y="12"/>
                  </a:cubicBezTo>
                  <a:cubicBezTo>
                    <a:pt x="317" y="13"/>
                    <a:pt x="317" y="13"/>
                    <a:pt x="317" y="13"/>
                  </a:cubicBezTo>
                  <a:cubicBezTo>
                    <a:pt x="317" y="12"/>
                    <a:pt x="317" y="12"/>
                    <a:pt x="317" y="12"/>
                  </a:cubicBezTo>
                  <a:cubicBezTo>
                    <a:pt x="317" y="11"/>
                    <a:pt x="317" y="11"/>
                    <a:pt x="317" y="11"/>
                  </a:cubicBezTo>
                  <a:cubicBezTo>
                    <a:pt x="318" y="11"/>
                    <a:pt x="318" y="11"/>
                    <a:pt x="318" y="11"/>
                  </a:cubicBezTo>
                  <a:cubicBezTo>
                    <a:pt x="318" y="11"/>
                    <a:pt x="318" y="11"/>
                    <a:pt x="318" y="11"/>
                  </a:cubicBezTo>
                  <a:cubicBezTo>
                    <a:pt x="319" y="11"/>
                    <a:pt x="319" y="11"/>
                    <a:pt x="319" y="11"/>
                  </a:cubicBezTo>
                  <a:cubicBezTo>
                    <a:pt x="318" y="12"/>
                    <a:pt x="318" y="12"/>
                    <a:pt x="318" y="12"/>
                  </a:cubicBezTo>
                  <a:cubicBezTo>
                    <a:pt x="318" y="12"/>
                    <a:pt x="318" y="12"/>
                    <a:pt x="318" y="12"/>
                  </a:cubicBezTo>
                  <a:cubicBezTo>
                    <a:pt x="319" y="13"/>
                    <a:pt x="319" y="13"/>
                    <a:pt x="319" y="13"/>
                  </a:cubicBezTo>
                  <a:cubicBezTo>
                    <a:pt x="319" y="12"/>
                    <a:pt x="319" y="12"/>
                    <a:pt x="319" y="12"/>
                  </a:cubicBezTo>
                  <a:cubicBezTo>
                    <a:pt x="320" y="12"/>
                    <a:pt x="320" y="12"/>
                    <a:pt x="320" y="12"/>
                  </a:cubicBezTo>
                  <a:cubicBezTo>
                    <a:pt x="320" y="13"/>
                    <a:pt x="320" y="13"/>
                    <a:pt x="320" y="13"/>
                  </a:cubicBezTo>
                  <a:cubicBezTo>
                    <a:pt x="320" y="12"/>
                    <a:pt x="320" y="12"/>
                    <a:pt x="320" y="12"/>
                  </a:cubicBezTo>
                  <a:cubicBezTo>
                    <a:pt x="320" y="11"/>
                    <a:pt x="320" y="11"/>
                    <a:pt x="320" y="11"/>
                  </a:cubicBezTo>
                  <a:cubicBezTo>
                    <a:pt x="319" y="10"/>
                    <a:pt x="319" y="10"/>
                    <a:pt x="319" y="10"/>
                  </a:cubicBezTo>
                  <a:cubicBezTo>
                    <a:pt x="319" y="10"/>
                    <a:pt x="319" y="10"/>
                    <a:pt x="319" y="10"/>
                  </a:cubicBezTo>
                  <a:cubicBezTo>
                    <a:pt x="319" y="10"/>
                    <a:pt x="319" y="10"/>
                    <a:pt x="319" y="10"/>
                  </a:cubicBezTo>
                  <a:cubicBezTo>
                    <a:pt x="319" y="9"/>
                    <a:pt x="319" y="9"/>
                    <a:pt x="319" y="9"/>
                  </a:cubicBezTo>
                  <a:cubicBezTo>
                    <a:pt x="318" y="8"/>
                    <a:pt x="318" y="8"/>
                    <a:pt x="318" y="8"/>
                  </a:cubicBezTo>
                  <a:cubicBezTo>
                    <a:pt x="318" y="8"/>
                    <a:pt x="318" y="8"/>
                    <a:pt x="318" y="8"/>
                  </a:cubicBezTo>
                  <a:cubicBezTo>
                    <a:pt x="317" y="7"/>
                    <a:pt x="317" y="7"/>
                    <a:pt x="317" y="7"/>
                  </a:cubicBezTo>
                  <a:cubicBezTo>
                    <a:pt x="317" y="6"/>
                    <a:pt x="317" y="6"/>
                    <a:pt x="317" y="6"/>
                  </a:cubicBezTo>
                  <a:cubicBezTo>
                    <a:pt x="318" y="6"/>
                    <a:pt x="318" y="6"/>
                    <a:pt x="318" y="6"/>
                  </a:cubicBezTo>
                  <a:cubicBezTo>
                    <a:pt x="319" y="7"/>
                    <a:pt x="319" y="7"/>
                    <a:pt x="319" y="7"/>
                  </a:cubicBezTo>
                  <a:cubicBezTo>
                    <a:pt x="320" y="7"/>
                    <a:pt x="320" y="7"/>
                    <a:pt x="320" y="7"/>
                  </a:cubicBezTo>
                  <a:cubicBezTo>
                    <a:pt x="321" y="7"/>
                    <a:pt x="321" y="7"/>
                    <a:pt x="321" y="7"/>
                  </a:cubicBezTo>
                  <a:cubicBezTo>
                    <a:pt x="321" y="6"/>
                    <a:pt x="321" y="6"/>
                    <a:pt x="321" y="6"/>
                  </a:cubicBezTo>
                  <a:cubicBezTo>
                    <a:pt x="321" y="5"/>
                    <a:pt x="321" y="5"/>
                    <a:pt x="321" y="5"/>
                  </a:cubicBezTo>
                  <a:cubicBezTo>
                    <a:pt x="320" y="4"/>
                    <a:pt x="320" y="4"/>
                    <a:pt x="320" y="4"/>
                  </a:cubicBezTo>
                  <a:cubicBezTo>
                    <a:pt x="321" y="4"/>
                    <a:pt x="321" y="4"/>
                    <a:pt x="321" y="4"/>
                  </a:cubicBezTo>
                  <a:cubicBezTo>
                    <a:pt x="322" y="3"/>
                    <a:pt x="322" y="3"/>
                    <a:pt x="322" y="3"/>
                  </a:cubicBezTo>
                  <a:cubicBezTo>
                    <a:pt x="322" y="4"/>
                    <a:pt x="322" y="4"/>
                    <a:pt x="322" y="4"/>
                  </a:cubicBezTo>
                  <a:cubicBezTo>
                    <a:pt x="324" y="4"/>
                    <a:pt x="324" y="4"/>
                    <a:pt x="324" y="4"/>
                  </a:cubicBezTo>
                  <a:cubicBezTo>
                    <a:pt x="324" y="4"/>
                    <a:pt x="324" y="4"/>
                    <a:pt x="324" y="4"/>
                  </a:cubicBezTo>
                  <a:cubicBezTo>
                    <a:pt x="324" y="5"/>
                    <a:pt x="324" y="5"/>
                    <a:pt x="324" y="5"/>
                  </a:cubicBezTo>
                  <a:cubicBezTo>
                    <a:pt x="324" y="5"/>
                    <a:pt x="324" y="5"/>
                    <a:pt x="324" y="5"/>
                  </a:cubicBezTo>
                  <a:cubicBezTo>
                    <a:pt x="324" y="6"/>
                    <a:pt x="324" y="6"/>
                    <a:pt x="324" y="6"/>
                  </a:cubicBezTo>
                  <a:cubicBezTo>
                    <a:pt x="325" y="6"/>
                    <a:pt x="325" y="6"/>
                    <a:pt x="325" y="6"/>
                  </a:cubicBezTo>
                  <a:cubicBezTo>
                    <a:pt x="325" y="7"/>
                    <a:pt x="325" y="7"/>
                    <a:pt x="325" y="7"/>
                  </a:cubicBezTo>
                  <a:cubicBezTo>
                    <a:pt x="325" y="8"/>
                    <a:pt x="325" y="8"/>
                    <a:pt x="325" y="8"/>
                  </a:cubicBezTo>
                  <a:cubicBezTo>
                    <a:pt x="325" y="10"/>
                    <a:pt x="325" y="10"/>
                    <a:pt x="325" y="10"/>
                  </a:cubicBezTo>
                  <a:cubicBezTo>
                    <a:pt x="326" y="9"/>
                    <a:pt x="326" y="9"/>
                    <a:pt x="326" y="9"/>
                  </a:cubicBezTo>
                  <a:cubicBezTo>
                    <a:pt x="327" y="9"/>
                    <a:pt x="327" y="9"/>
                    <a:pt x="327" y="9"/>
                  </a:cubicBezTo>
                  <a:cubicBezTo>
                    <a:pt x="327" y="9"/>
                    <a:pt x="327" y="9"/>
                    <a:pt x="327" y="9"/>
                  </a:cubicBezTo>
                  <a:cubicBezTo>
                    <a:pt x="327" y="9"/>
                    <a:pt x="327" y="9"/>
                    <a:pt x="327" y="9"/>
                  </a:cubicBezTo>
                  <a:cubicBezTo>
                    <a:pt x="327" y="10"/>
                    <a:pt x="327" y="10"/>
                    <a:pt x="327" y="10"/>
                  </a:cubicBezTo>
                  <a:cubicBezTo>
                    <a:pt x="328" y="9"/>
                    <a:pt x="328" y="9"/>
                    <a:pt x="328" y="9"/>
                  </a:cubicBezTo>
                  <a:cubicBezTo>
                    <a:pt x="328" y="9"/>
                    <a:pt x="328" y="9"/>
                    <a:pt x="328" y="9"/>
                  </a:cubicBezTo>
                  <a:cubicBezTo>
                    <a:pt x="329" y="8"/>
                    <a:pt x="329" y="8"/>
                    <a:pt x="329" y="8"/>
                  </a:cubicBezTo>
                  <a:cubicBezTo>
                    <a:pt x="330" y="8"/>
                    <a:pt x="330" y="8"/>
                    <a:pt x="330" y="8"/>
                  </a:cubicBezTo>
                  <a:cubicBezTo>
                    <a:pt x="329" y="6"/>
                    <a:pt x="329" y="6"/>
                    <a:pt x="329" y="6"/>
                  </a:cubicBezTo>
                  <a:cubicBezTo>
                    <a:pt x="330" y="6"/>
                    <a:pt x="330" y="6"/>
                    <a:pt x="330" y="6"/>
                  </a:cubicBezTo>
                  <a:cubicBezTo>
                    <a:pt x="330" y="6"/>
                    <a:pt x="330" y="6"/>
                    <a:pt x="330" y="6"/>
                  </a:cubicBezTo>
                  <a:cubicBezTo>
                    <a:pt x="331" y="6"/>
                    <a:pt x="331" y="6"/>
                    <a:pt x="331" y="6"/>
                  </a:cubicBezTo>
                  <a:cubicBezTo>
                    <a:pt x="332" y="6"/>
                    <a:pt x="332" y="6"/>
                    <a:pt x="332" y="6"/>
                  </a:cubicBezTo>
                  <a:cubicBezTo>
                    <a:pt x="332" y="6"/>
                    <a:pt x="332" y="6"/>
                    <a:pt x="332" y="6"/>
                  </a:cubicBezTo>
                  <a:cubicBezTo>
                    <a:pt x="331" y="5"/>
                    <a:pt x="331" y="5"/>
                    <a:pt x="331" y="5"/>
                  </a:cubicBezTo>
                  <a:cubicBezTo>
                    <a:pt x="330" y="4"/>
                    <a:pt x="330" y="4"/>
                    <a:pt x="330" y="4"/>
                  </a:cubicBezTo>
                  <a:cubicBezTo>
                    <a:pt x="331" y="3"/>
                    <a:pt x="331" y="3"/>
                    <a:pt x="331" y="3"/>
                  </a:cubicBezTo>
                  <a:cubicBezTo>
                    <a:pt x="331" y="3"/>
                    <a:pt x="331" y="3"/>
                    <a:pt x="331" y="3"/>
                  </a:cubicBezTo>
                  <a:cubicBezTo>
                    <a:pt x="331" y="3"/>
                    <a:pt x="331" y="3"/>
                    <a:pt x="331" y="3"/>
                  </a:cubicBezTo>
                  <a:cubicBezTo>
                    <a:pt x="333" y="3"/>
                    <a:pt x="333" y="3"/>
                    <a:pt x="333" y="3"/>
                  </a:cubicBezTo>
                  <a:cubicBezTo>
                    <a:pt x="333" y="5"/>
                    <a:pt x="333" y="5"/>
                    <a:pt x="333" y="5"/>
                  </a:cubicBezTo>
                  <a:cubicBezTo>
                    <a:pt x="334" y="5"/>
                    <a:pt x="334" y="5"/>
                    <a:pt x="334" y="5"/>
                  </a:cubicBezTo>
                  <a:cubicBezTo>
                    <a:pt x="333" y="6"/>
                    <a:pt x="333" y="6"/>
                    <a:pt x="333" y="6"/>
                  </a:cubicBezTo>
                  <a:cubicBezTo>
                    <a:pt x="334" y="7"/>
                    <a:pt x="334" y="7"/>
                    <a:pt x="334" y="7"/>
                  </a:cubicBezTo>
                  <a:cubicBezTo>
                    <a:pt x="334" y="8"/>
                    <a:pt x="334" y="8"/>
                    <a:pt x="334" y="8"/>
                  </a:cubicBezTo>
                  <a:cubicBezTo>
                    <a:pt x="334" y="9"/>
                    <a:pt x="334" y="9"/>
                    <a:pt x="334" y="9"/>
                  </a:cubicBezTo>
                  <a:cubicBezTo>
                    <a:pt x="335" y="8"/>
                    <a:pt x="335" y="8"/>
                    <a:pt x="335" y="8"/>
                  </a:cubicBezTo>
                  <a:cubicBezTo>
                    <a:pt x="335" y="7"/>
                    <a:pt x="335" y="7"/>
                    <a:pt x="335" y="7"/>
                  </a:cubicBezTo>
                  <a:cubicBezTo>
                    <a:pt x="335" y="7"/>
                    <a:pt x="335" y="7"/>
                    <a:pt x="335" y="7"/>
                  </a:cubicBezTo>
                  <a:cubicBezTo>
                    <a:pt x="335" y="6"/>
                    <a:pt x="335" y="6"/>
                    <a:pt x="335" y="6"/>
                  </a:cubicBezTo>
                  <a:cubicBezTo>
                    <a:pt x="334" y="5"/>
                    <a:pt x="334" y="5"/>
                    <a:pt x="334" y="5"/>
                  </a:cubicBezTo>
                  <a:cubicBezTo>
                    <a:pt x="334" y="3"/>
                    <a:pt x="334" y="3"/>
                    <a:pt x="334" y="3"/>
                  </a:cubicBezTo>
                  <a:cubicBezTo>
                    <a:pt x="334" y="2"/>
                    <a:pt x="334" y="2"/>
                    <a:pt x="334" y="2"/>
                  </a:cubicBezTo>
                  <a:cubicBezTo>
                    <a:pt x="335" y="1"/>
                    <a:pt x="335" y="1"/>
                    <a:pt x="335" y="1"/>
                  </a:cubicBezTo>
                  <a:cubicBezTo>
                    <a:pt x="335" y="1"/>
                    <a:pt x="335" y="1"/>
                    <a:pt x="335" y="1"/>
                  </a:cubicBezTo>
                  <a:cubicBezTo>
                    <a:pt x="336" y="2"/>
                    <a:pt x="336" y="2"/>
                    <a:pt x="336" y="2"/>
                  </a:cubicBezTo>
                  <a:cubicBezTo>
                    <a:pt x="337" y="2"/>
                    <a:pt x="337" y="2"/>
                    <a:pt x="337" y="2"/>
                  </a:cubicBezTo>
                  <a:cubicBezTo>
                    <a:pt x="337" y="2"/>
                    <a:pt x="337" y="2"/>
                    <a:pt x="337" y="2"/>
                  </a:cubicBezTo>
                  <a:cubicBezTo>
                    <a:pt x="337" y="3"/>
                    <a:pt x="337" y="3"/>
                    <a:pt x="337" y="3"/>
                  </a:cubicBezTo>
                  <a:cubicBezTo>
                    <a:pt x="337" y="4"/>
                    <a:pt x="337" y="4"/>
                    <a:pt x="337" y="4"/>
                  </a:cubicBezTo>
                  <a:cubicBezTo>
                    <a:pt x="337" y="5"/>
                    <a:pt x="337" y="5"/>
                    <a:pt x="337" y="5"/>
                  </a:cubicBezTo>
                  <a:cubicBezTo>
                    <a:pt x="337" y="6"/>
                    <a:pt x="337" y="6"/>
                    <a:pt x="337" y="6"/>
                  </a:cubicBezTo>
                  <a:cubicBezTo>
                    <a:pt x="338" y="6"/>
                    <a:pt x="338" y="6"/>
                    <a:pt x="338" y="6"/>
                  </a:cubicBezTo>
                  <a:cubicBezTo>
                    <a:pt x="338" y="6"/>
                    <a:pt x="338" y="6"/>
                    <a:pt x="338" y="6"/>
                  </a:cubicBezTo>
                  <a:cubicBezTo>
                    <a:pt x="338" y="5"/>
                    <a:pt x="338" y="5"/>
                    <a:pt x="338" y="5"/>
                  </a:cubicBezTo>
                  <a:cubicBezTo>
                    <a:pt x="338" y="5"/>
                    <a:pt x="338" y="5"/>
                    <a:pt x="338" y="5"/>
                  </a:cubicBezTo>
                  <a:cubicBezTo>
                    <a:pt x="340" y="7"/>
                    <a:pt x="340" y="7"/>
                    <a:pt x="340" y="7"/>
                  </a:cubicBezTo>
                  <a:cubicBezTo>
                    <a:pt x="340" y="6"/>
                    <a:pt x="340" y="6"/>
                    <a:pt x="340" y="6"/>
                  </a:cubicBezTo>
                  <a:cubicBezTo>
                    <a:pt x="341" y="6"/>
                    <a:pt x="341" y="6"/>
                    <a:pt x="341" y="6"/>
                  </a:cubicBezTo>
                  <a:cubicBezTo>
                    <a:pt x="341" y="6"/>
                    <a:pt x="341" y="6"/>
                    <a:pt x="341" y="6"/>
                  </a:cubicBezTo>
                  <a:cubicBezTo>
                    <a:pt x="340" y="6"/>
                    <a:pt x="340" y="6"/>
                    <a:pt x="340" y="6"/>
                  </a:cubicBezTo>
                  <a:cubicBezTo>
                    <a:pt x="340" y="5"/>
                    <a:pt x="340" y="5"/>
                    <a:pt x="340" y="5"/>
                  </a:cubicBezTo>
                  <a:cubicBezTo>
                    <a:pt x="340" y="4"/>
                    <a:pt x="340" y="4"/>
                    <a:pt x="340" y="4"/>
                  </a:cubicBezTo>
                  <a:cubicBezTo>
                    <a:pt x="340" y="4"/>
                    <a:pt x="340" y="4"/>
                    <a:pt x="340" y="4"/>
                  </a:cubicBezTo>
                  <a:cubicBezTo>
                    <a:pt x="339" y="3"/>
                    <a:pt x="339" y="3"/>
                    <a:pt x="339" y="3"/>
                  </a:cubicBezTo>
                  <a:cubicBezTo>
                    <a:pt x="339" y="3"/>
                    <a:pt x="339" y="3"/>
                    <a:pt x="339" y="3"/>
                  </a:cubicBezTo>
                  <a:cubicBezTo>
                    <a:pt x="339" y="2"/>
                    <a:pt x="339" y="2"/>
                    <a:pt x="339" y="2"/>
                  </a:cubicBezTo>
                  <a:cubicBezTo>
                    <a:pt x="340" y="2"/>
                    <a:pt x="340" y="2"/>
                    <a:pt x="340" y="2"/>
                  </a:cubicBezTo>
                  <a:cubicBezTo>
                    <a:pt x="339" y="2"/>
                    <a:pt x="339" y="2"/>
                    <a:pt x="339" y="2"/>
                  </a:cubicBezTo>
                  <a:cubicBezTo>
                    <a:pt x="339" y="2"/>
                    <a:pt x="339" y="2"/>
                    <a:pt x="339" y="2"/>
                  </a:cubicBezTo>
                  <a:cubicBezTo>
                    <a:pt x="338" y="1"/>
                    <a:pt x="338" y="1"/>
                    <a:pt x="338" y="1"/>
                  </a:cubicBezTo>
                  <a:cubicBezTo>
                    <a:pt x="339" y="1"/>
                    <a:pt x="339" y="1"/>
                    <a:pt x="339" y="1"/>
                  </a:cubicBezTo>
                  <a:cubicBezTo>
                    <a:pt x="339" y="1"/>
                    <a:pt x="339" y="1"/>
                    <a:pt x="339" y="1"/>
                  </a:cubicBezTo>
                  <a:cubicBezTo>
                    <a:pt x="340" y="0"/>
                    <a:pt x="340" y="0"/>
                    <a:pt x="340" y="0"/>
                  </a:cubicBezTo>
                  <a:cubicBezTo>
                    <a:pt x="342" y="0"/>
                    <a:pt x="342" y="0"/>
                    <a:pt x="342" y="0"/>
                  </a:cubicBezTo>
                  <a:cubicBezTo>
                    <a:pt x="343" y="1"/>
                    <a:pt x="343" y="1"/>
                    <a:pt x="343" y="1"/>
                  </a:cubicBezTo>
                  <a:cubicBezTo>
                    <a:pt x="343" y="2"/>
                    <a:pt x="343" y="2"/>
                    <a:pt x="343" y="2"/>
                  </a:cubicBezTo>
                  <a:cubicBezTo>
                    <a:pt x="342" y="2"/>
                    <a:pt x="342" y="2"/>
                    <a:pt x="342" y="2"/>
                  </a:cubicBezTo>
                  <a:cubicBezTo>
                    <a:pt x="342" y="3"/>
                    <a:pt x="342" y="3"/>
                    <a:pt x="342" y="3"/>
                  </a:cubicBezTo>
                  <a:cubicBezTo>
                    <a:pt x="343" y="3"/>
                    <a:pt x="343" y="3"/>
                    <a:pt x="343" y="3"/>
                  </a:cubicBezTo>
                  <a:cubicBezTo>
                    <a:pt x="343" y="2"/>
                    <a:pt x="343" y="2"/>
                    <a:pt x="343" y="2"/>
                  </a:cubicBezTo>
                  <a:cubicBezTo>
                    <a:pt x="344" y="2"/>
                    <a:pt x="344" y="2"/>
                    <a:pt x="344" y="2"/>
                  </a:cubicBezTo>
                  <a:cubicBezTo>
                    <a:pt x="344" y="2"/>
                    <a:pt x="344" y="2"/>
                    <a:pt x="344" y="2"/>
                  </a:cubicBezTo>
                  <a:cubicBezTo>
                    <a:pt x="344" y="3"/>
                    <a:pt x="344" y="3"/>
                    <a:pt x="344" y="3"/>
                  </a:cubicBezTo>
                  <a:cubicBezTo>
                    <a:pt x="344" y="3"/>
                    <a:pt x="344" y="3"/>
                    <a:pt x="344" y="3"/>
                  </a:cubicBezTo>
                  <a:cubicBezTo>
                    <a:pt x="345" y="3"/>
                    <a:pt x="345" y="3"/>
                    <a:pt x="345" y="3"/>
                  </a:cubicBezTo>
                  <a:cubicBezTo>
                    <a:pt x="345" y="3"/>
                    <a:pt x="345" y="3"/>
                    <a:pt x="345" y="3"/>
                  </a:cubicBezTo>
                  <a:cubicBezTo>
                    <a:pt x="346" y="2"/>
                    <a:pt x="346" y="2"/>
                    <a:pt x="346" y="2"/>
                  </a:cubicBezTo>
                  <a:cubicBezTo>
                    <a:pt x="346" y="2"/>
                    <a:pt x="346" y="2"/>
                    <a:pt x="346" y="2"/>
                  </a:cubicBezTo>
                  <a:cubicBezTo>
                    <a:pt x="346" y="3"/>
                    <a:pt x="346" y="3"/>
                    <a:pt x="346" y="3"/>
                  </a:cubicBezTo>
                  <a:cubicBezTo>
                    <a:pt x="346" y="4"/>
                    <a:pt x="346" y="4"/>
                    <a:pt x="346" y="4"/>
                  </a:cubicBezTo>
                  <a:cubicBezTo>
                    <a:pt x="346" y="5"/>
                    <a:pt x="346" y="5"/>
                    <a:pt x="346" y="5"/>
                  </a:cubicBezTo>
                  <a:cubicBezTo>
                    <a:pt x="346" y="6"/>
                    <a:pt x="346" y="6"/>
                    <a:pt x="346" y="6"/>
                  </a:cubicBezTo>
                  <a:cubicBezTo>
                    <a:pt x="346" y="6"/>
                    <a:pt x="346" y="6"/>
                    <a:pt x="346" y="6"/>
                  </a:cubicBezTo>
                  <a:cubicBezTo>
                    <a:pt x="347" y="6"/>
                    <a:pt x="347" y="6"/>
                    <a:pt x="347" y="6"/>
                  </a:cubicBezTo>
                  <a:cubicBezTo>
                    <a:pt x="348" y="6"/>
                    <a:pt x="348" y="6"/>
                    <a:pt x="348" y="6"/>
                  </a:cubicBezTo>
                  <a:cubicBezTo>
                    <a:pt x="348" y="6"/>
                    <a:pt x="348" y="6"/>
                    <a:pt x="348" y="6"/>
                  </a:cubicBezTo>
                  <a:cubicBezTo>
                    <a:pt x="348" y="5"/>
                    <a:pt x="348" y="5"/>
                    <a:pt x="348" y="5"/>
                  </a:cubicBezTo>
                  <a:cubicBezTo>
                    <a:pt x="349" y="3"/>
                    <a:pt x="349" y="3"/>
                    <a:pt x="349" y="3"/>
                  </a:cubicBezTo>
                  <a:cubicBezTo>
                    <a:pt x="348" y="2"/>
                    <a:pt x="348" y="2"/>
                    <a:pt x="348" y="2"/>
                  </a:cubicBezTo>
                  <a:cubicBezTo>
                    <a:pt x="348" y="0"/>
                    <a:pt x="348" y="0"/>
                    <a:pt x="348" y="0"/>
                  </a:cubicBezTo>
                  <a:cubicBezTo>
                    <a:pt x="349" y="0"/>
                    <a:pt x="349" y="0"/>
                    <a:pt x="349" y="0"/>
                  </a:cubicBezTo>
                  <a:cubicBezTo>
                    <a:pt x="349" y="1"/>
                    <a:pt x="349" y="1"/>
                    <a:pt x="349" y="1"/>
                  </a:cubicBezTo>
                  <a:cubicBezTo>
                    <a:pt x="350" y="1"/>
                    <a:pt x="350" y="1"/>
                    <a:pt x="350" y="1"/>
                  </a:cubicBezTo>
                  <a:cubicBezTo>
                    <a:pt x="351" y="1"/>
                    <a:pt x="351" y="1"/>
                    <a:pt x="351" y="1"/>
                  </a:cubicBezTo>
                  <a:cubicBezTo>
                    <a:pt x="352" y="0"/>
                    <a:pt x="352" y="0"/>
                    <a:pt x="352" y="0"/>
                  </a:cubicBezTo>
                  <a:cubicBezTo>
                    <a:pt x="353" y="1"/>
                    <a:pt x="353" y="1"/>
                    <a:pt x="353" y="1"/>
                  </a:cubicBezTo>
                  <a:cubicBezTo>
                    <a:pt x="353" y="1"/>
                    <a:pt x="353" y="1"/>
                    <a:pt x="353" y="1"/>
                  </a:cubicBezTo>
                  <a:cubicBezTo>
                    <a:pt x="354" y="2"/>
                    <a:pt x="354" y="2"/>
                    <a:pt x="354" y="2"/>
                  </a:cubicBezTo>
                  <a:cubicBezTo>
                    <a:pt x="355" y="1"/>
                    <a:pt x="355" y="1"/>
                    <a:pt x="355" y="1"/>
                  </a:cubicBezTo>
                  <a:cubicBezTo>
                    <a:pt x="357" y="2"/>
                    <a:pt x="357" y="2"/>
                    <a:pt x="357" y="2"/>
                  </a:cubicBezTo>
                  <a:cubicBezTo>
                    <a:pt x="357" y="3"/>
                    <a:pt x="357" y="3"/>
                    <a:pt x="357" y="3"/>
                  </a:cubicBezTo>
                  <a:cubicBezTo>
                    <a:pt x="357" y="3"/>
                    <a:pt x="357" y="3"/>
                    <a:pt x="357" y="3"/>
                  </a:cubicBezTo>
                  <a:cubicBezTo>
                    <a:pt x="357" y="4"/>
                    <a:pt x="357" y="4"/>
                    <a:pt x="357" y="4"/>
                  </a:cubicBezTo>
                  <a:cubicBezTo>
                    <a:pt x="357" y="5"/>
                    <a:pt x="357" y="5"/>
                    <a:pt x="357" y="5"/>
                  </a:cubicBezTo>
                  <a:cubicBezTo>
                    <a:pt x="357" y="5"/>
                    <a:pt x="357" y="5"/>
                    <a:pt x="357" y="5"/>
                  </a:cubicBezTo>
                  <a:cubicBezTo>
                    <a:pt x="358" y="5"/>
                    <a:pt x="358" y="5"/>
                    <a:pt x="358" y="5"/>
                  </a:cubicBezTo>
                  <a:cubicBezTo>
                    <a:pt x="359" y="4"/>
                    <a:pt x="359" y="4"/>
                    <a:pt x="359" y="4"/>
                  </a:cubicBezTo>
                  <a:cubicBezTo>
                    <a:pt x="360" y="3"/>
                    <a:pt x="360" y="3"/>
                    <a:pt x="360" y="3"/>
                  </a:cubicBezTo>
                  <a:cubicBezTo>
                    <a:pt x="361" y="3"/>
                    <a:pt x="361" y="3"/>
                    <a:pt x="361" y="3"/>
                  </a:cubicBezTo>
                  <a:cubicBezTo>
                    <a:pt x="361" y="3"/>
                    <a:pt x="361" y="3"/>
                    <a:pt x="361" y="3"/>
                  </a:cubicBezTo>
                  <a:cubicBezTo>
                    <a:pt x="362" y="3"/>
                    <a:pt x="362" y="3"/>
                    <a:pt x="362" y="3"/>
                  </a:cubicBezTo>
                  <a:cubicBezTo>
                    <a:pt x="364" y="3"/>
                    <a:pt x="364" y="3"/>
                    <a:pt x="364" y="3"/>
                  </a:cubicBezTo>
                  <a:cubicBezTo>
                    <a:pt x="363" y="4"/>
                    <a:pt x="363" y="4"/>
                    <a:pt x="363" y="4"/>
                  </a:cubicBezTo>
                  <a:cubicBezTo>
                    <a:pt x="362" y="5"/>
                    <a:pt x="362" y="5"/>
                    <a:pt x="362" y="5"/>
                  </a:cubicBezTo>
                  <a:cubicBezTo>
                    <a:pt x="363" y="5"/>
                    <a:pt x="363" y="5"/>
                    <a:pt x="363" y="5"/>
                  </a:cubicBezTo>
                  <a:cubicBezTo>
                    <a:pt x="363" y="5"/>
                    <a:pt x="363" y="5"/>
                    <a:pt x="363" y="5"/>
                  </a:cubicBezTo>
                  <a:cubicBezTo>
                    <a:pt x="364" y="4"/>
                    <a:pt x="364" y="4"/>
                    <a:pt x="364" y="4"/>
                  </a:cubicBezTo>
                  <a:cubicBezTo>
                    <a:pt x="365" y="4"/>
                    <a:pt x="365" y="4"/>
                    <a:pt x="365" y="4"/>
                  </a:cubicBezTo>
                  <a:cubicBezTo>
                    <a:pt x="365" y="4"/>
                    <a:pt x="365" y="4"/>
                    <a:pt x="365" y="4"/>
                  </a:cubicBezTo>
                  <a:cubicBezTo>
                    <a:pt x="367" y="4"/>
                    <a:pt x="367" y="4"/>
                    <a:pt x="367" y="4"/>
                  </a:cubicBezTo>
                  <a:cubicBezTo>
                    <a:pt x="368" y="4"/>
                    <a:pt x="368" y="4"/>
                    <a:pt x="368" y="4"/>
                  </a:cubicBezTo>
                  <a:cubicBezTo>
                    <a:pt x="369" y="5"/>
                    <a:pt x="369" y="5"/>
                    <a:pt x="369" y="5"/>
                  </a:cubicBezTo>
                  <a:cubicBezTo>
                    <a:pt x="369" y="5"/>
                    <a:pt x="369" y="5"/>
                    <a:pt x="369" y="5"/>
                  </a:cubicBezTo>
                  <a:cubicBezTo>
                    <a:pt x="368" y="5"/>
                    <a:pt x="368" y="5"/>
                    <a:pt x="368" y="5"/>
                  </a:cubicBezTo>
                  <a:cubicBezTo>
                    <a:pt x="368" y="6"/>
                    <a:pt x="368" y="6"/>
                    <a:pt x="368" y="6"/>
                  </a:cubicBezTo>
                  <a:cubicBezTo>
                    <a:pt x="368" y="6"/>
                    <a:pt x="368" y="6"/>
                    <a:pt x="368" y="6"/>
                  </a:cubicBezTo>
                  <a:cubicBezTo>
                    <a:pt x="368" y="7"/>
                    <a:pt x="368" y="7"/>
                    <a:pt x="368" y="7"/>
                  </a:cubicBezTo>
                  <a:cubicBezTo>
                    <a:pt x="369" y="7"/>
                    <a:pt x="369" y="7"/>
                    <a:pt x="369" y="7"/>
                  </a:cubicBezTo>
                  <a:cubicBezTo>
                    <a:pt x="370" y="6"/>
                    <a:pt x="370" y="6"/>
                    <a:pt x="370" y="6"/>
                  </a:cubicBezTo>
                  <a:cubicBezTo>
                    <a:pt x="370" y="7"/>
                    <a:pt x="370" y="7"/>
                    <a:pt x="370" y="7"/>
                  </a:cubicBezTo>
                  <a:cubicBezTo>
                    <a:pt x="370" y="7"/>
                    <a:pt x="370" y="7"/>
                    <a:pt x="370" y="7"/>
                  </a:cubicBezTo>
                  <a:cubicBezTo>
                    <a:pt x="371" y="7"/>
                    <a:pt x="371" y="7"/>
                    <a:pt x="371" y="7"/>
                  </a:cubicBezTo>
                  <a:cubicBezTo>
                    <a:pt x="372" y="6"/>
                    <a:pt x="372" y="6"/>
                    <a:pt x="372" y="6"/>
                  </a:cubicBezTo>
                  <a:cubicBezTo>
                    <a:pt x="372" y="7"/>
                    <a:pt x="372" y="7"/>
                    <a:pt x="372" y="7"/>
                  </a:cubicBezTo>
                  <a:cubicBezTo>
                    <a:pt x="372" y="8"/>
                    <a:pt x="372" y="8"/>
                    <a:pt x="372" y="8"/>
                  </a:cubicBezTo>
                  <a:cubicBezTo>
                    <a:pt x="372" y="8"/>
                    <a:pt x="372" y="8"/>
                    <a:pt x="372" y="8"/>
                  </a:cubicBezTo>
                  <a:cubicBezTo>
                    <a:pt x="373" y="8"/>
                    <a:pt x="373" y="8"/>
                    <a:pt x="373" y="8"/>
                  </a:cubicBezTo>
                  <a:cubicBezTo>
                    <a:pt x="373" y="8"/>
                    <a:pt x="373" y="8"/>
                    <a:pt x="373" y="8"/>
                  </a:cubicBezTo>
                  <a:cubicBezTo>
                    <a:pt x="374" y="7"/>
                    <a:pt x="374" y="7"/>
                    <a:pt x="374" y="7"/>
                  </a:cubicBezTo>
                  <a:cubicBezTo>
                    <a:pt x="374" y="7"/>
                    <a:pt x="374" y="7"/>
                    <a:pt x="374" y="7"/>
                  </a:cubicBezTo>
                  <a:cubicBezTo>
                    <a:pt x="374" y="8"/>
                    <a:pt x="374" y="8"/>
                    <a:pt x="374" y="8"/>
                  </a:cubicBezTo>
                  <a:cubicBezTo>
                    <a:pt x="376" y="9"/>
                    <a:pt x="376" y="9"/>
                    <a:pt x="376" y="9"/>
                  </a:cubicBezTo>
                  <a:cubicBezTo>
                    <a:pt x="377" y="9"/>
                    <a:pt x="377" y="9"/>
                    <a:pt x="377" y="9"/>
                  </a:cubicBezTo>
                  <a:cubicBezTo>
                    <a:pt x="377" y="9"/>
                    <a:pt x="377" y="9"/>
                    <a:pt x="377" y="9"/>
                  </a:cubicBezTo>
                  <a:cubicBezTo>
                    <a:pt x="377" y="10"/>
                    <a:pt x="377" y="10"/>
                    <a:pt x="377" y="10"/>
                  </a:cubicBezTo>
                  <a:cubicBezTo>
                    <a:pt x="375" y="10"/>
                    <a:pt x="375" y="10"/>
                    <a:pt x="375" y="10"/>
                  </a:cubicBezTo>
                  <a:cubicBezTo>
                    <a:pt x="374" y="11"/>
                    <a:pt x="374" y="11"/>
                    <a:pt x="374" y="11"/>
                  </a:cubicBezTo>
                  <a:cubicBezTo>
                    <a:pt x="373" y="12"/>
                    <a:pt x="373" y="12"/>
                    <a:pt x="373" y="12"/>
                  </a:cubicBezTo>
                  <a:cubicBezTo>
                    <a:pt x="372" y="12"/>
                    <a:pt x="372" y="12"/>
                    <a:pt x="372" y="12"/>
                  </a:cubicBezTo>
                  <a:cubicBezTo>
                    <a:pt x="371" y="12"/>
                    <a:pt x="371" y="12"/>
                    <a:pt x="371" y="12"/>
                  </a:cubicBezTo>
                  <a:cubicBezTo>
                    <a:pt x="370" y="12"/>
                    <a:pt x="370" y="12"/>
                    <a:pt x="370" y="12"/>
                  </a:cubicBezTo>
                  <a:cubicBezTo>
                    <a:pt x="370" y="12"/>
                    <a:pt x="370" y="12"/>
                    <a:pt x="370" y="12"/>
                  </a:cubicBezTo>
                  <a:cubicBezTo>
                    <a:pt x="369" y="13"/>
                    <a:pt x="369" y="13"/>
                    <a:pt x="369" y="13"/>
                  </a:cubicBezTo>
                  <a:cubicBezTo>
                    <a:pt x="371" y="13"/>
                    <a:pt x="371" y="13"/>
                    <a:pt x="371" y="13"/>
                  </a:cubicBezTo>
                  <a:cubicBezTo>
                    <a:pt x="372" y="13"/>
                    <a:pt x="372" y="13"/>
                    <a:pt x="372" y="13"/>
                  </a:cubicBezTo>
                  <a:cubicBezTo>
                    <a:pt x="373" y="13"/>
                    <a:pt x="373" y="13"/>
                    <a:pt x="373" y="13"/>
                  </a:cubicBezTo>
                  <a:cubicBezTo>
                    <a:pt x="374" y="13"/>
                    <a:pt x="374" y="13"/>
                    <a:pt x="374" y="13"/>
                  </a:cubicBezTo>
                  <a:cubicBezTo>
                    <a:pt x="374" y="12"/>
                    <a:pt x="374" y="12"/>
                    <a:pt x="374" y="12"/>
                  </a:cubicBezTo>
                  <a:cubicBezTo>
                    <a:pt x="375" y="12"/>
                    <a:pt x="375" y="12"/>
                    <a:pt x="375" y="12"/>
                  </a:cubicBezTo>
                  <a:cubicBezTo>
                    <a:pt x="375" y="12"/>
                    <a:pt x="375" y="12"/>
                    <a:pt x="375" y="12"/>
                  </a:cubicBezTo>
                  <a:cubicBezTo>
                    <a:pt x="376" y="11"/>
                    <a:pt x="376" y="11"/>
                    <a:pt x="376" y="11"/>
                  </a:cubicBezTo>
                  <a:cubicBezTo>
                    <a:pt x="377" y="11"/>
                    <a:pt x="377" y="11"/>
                    <a:pt x="377" y="11"/>
                  </a:cubicBezTo>
                  <a:cubicBezTo>
                    <a:pt x="378" y="11"/>
                    <a:pt x="378" y="11"/>
                    <a:pt x="378" y="11"/>
                  </a:cubicBezTo>
                  <a:cubicBezTo>
                    <a:pt x="378" y="11"/>
                    <a:pt x="378" y="11"/>
                    <a:pt x="378" y="11"/>
                  </a:cubicBezTo>
                  <a:cubicBezTo>
                    <a:pt x="378" y="12"/>
                    <a:pt x="378" y="12"/>
                    <a:pt x="378" y="12"/>
                  </a:cubicBezTo>
                  <a:cubicBezTo>
                    <a:pt x="378" y="13"/>
                    <a:pt x="378" y="13"/>
                    <a:pt x="378" y="13"/>
                  </a:cubicBezTo>
                  <a:cubicBezTo>
                    <a:pt x="379" y="12"/>
                    <a:pt x="379" y="12"/>
                    <a:pt x="379" y="12"/>
                  </a:cubicBezTo>
                  <a:cubicBezTo>
                    <a:pt x="379" y="12"/>
                    <a:pt x="379" y="12"/>
                    <a:pt x="379" y="12"/>
                  </a:cubicBezTo>
                  <a:cubicBezTo>
                    <a:pt x="380" y="11"/>
                    <a:pt x="380" y="11"/>
                    <a:pt x="380" y="11"/>
                  </a:cubicBezTo>
                  <a:cubicBezTo>
                    <a:pt x="380" y="11"/>
                    <a:pt x="380" y="11"/>
                    <a:pt x="380" y="11"/>
                  </a:cubicBezTo>
                  <a:cubicBezTo>
                    <a:pt x="380" y="12"/>
                    <a:pt x="380" y="12"/>
                    <a:pt x="380" y="12"/>
                  </a:cubicBezTo>
                  <a:cubicBezTo>
                    <a:pt x="380" y="12"/>
                    <a:pt x="380" y="12"/>
                    <a:pt x="380" y="12"/>
                  </a:cubicBezTo>
                  <a:cubicBezTo>
                    <a:pt x="380" y="13"/>
                    <a:pt x="380" y="13"/>
                    <a:pt x="380" y="13"/>
                  </a:cubicBezTo>
                  <a:cubicBezTo>
                    <a:pt x="380" y="13"/>
                    <a:pt x="380" y="13"/>
                    <a:pt x="380" y="13"/>
                  </a:cubicBezTo>
                  <a:cubicBezTo>
                    <a:pt x="381" y="13"/>
                    <a:pt x="381" y="13"/>
                    <a:pt x="381" y="13"/>
                  </a:cubicBezTo>
                  <a:cubicBezTo>
                    <a:pt x="381" y="13"/>
                    <a:pt x="381" y="13"/>
                    <a:pt x="381" y="13"/>
                  </a:cubicBezTo>
                  <a:cubicBezTo>
                    <a:pt x="381" y="12"/>
                    <a:pt x="381" y="12"/>
                    <a:pt x="381" y="12"/>
                  </a:cubicBezTo>
                  <a:cubicBezTo>
                    <a:pt x="382" y="12"/>
                    <a:pt x="382" y="12"/>
                    <a:pt x="382" y="12"/>
                  </a:cubicBezTo>
                  <a:cubicBezTo>
                    <a:pt x="383" y="12"/>
                    <a:pt x="383" y="12"/>
                    <a:pt x="383" y="12"/>
                  </a:cubicBezTo>
                  <a:cubicBezTo>
                    <a:pt x="382" y="14"/>
                    <a:pt x="382" y="14"/>
                    <a:pt x="382" y="14"/>
                  </a:cubicBezTo>
                  <a:cubicBezTo>
                    <a:pt x="382" y="14"/>
                    <a:pt x="382" y="14"/>
                    <a:pt x="382" y="14"/>
                  </a:cubicBezTo>
                  <a:cubicBezTo>
                    <a:pt x="382" y="14"/>
                    <a:pt x="382" y="14"/>
                    <a:pt x="382" y="14"/>
                  </a:cubicBezTo>
                  <a:cubicBezTo>
                    <a:pt x="382" y="15"/>
                    <a:pt x="382" y="15"/>
                    <a:pt x="382" y="15"/>
                  </a:cubicBezTo>
                  <a:cubicBezTo>
                    <a:pt x="382" y="16"/>
                    <a:pt x="382" y="16"/>
                    <a:pt x="382" y="16"/>
                  </a:cubicBezTo>
                  <a:cubicBezTo>
                    <a:pt x="382" y="17"/>
                    <a:pt x="382" y="17"/>
                    <a:pt x="382" y="17"/>
                  </a:cubicBezTo>
                  <a:cubicBezTo>
                    <a:pt x="381" y="17"/>
                    <a:pt x="381" y="17"/>
                    <a:pt x="381" y="17"/>
                  </a:cubicBezTo>
                  <a:cubicBezTo>
                    <a:pt x="380" y="18"/>
                    <a:pt x="380" y="18"/>
                    <a:pt x="380" y="18"/>
                  </a:cubicBezTo>
                  <a:cubicBezTo>
                    <a:pt x="381" y="19"/>
                    <a:pt x="381" y="19"/>
                    <a:pt x="381" y="19"/>
                  </a:cubicBezTo>
                  <a:cubicBezTo>
                    <a:pt x="381" y="19"/>
                    <a:pt x="381" y="19"/>
                    <a:pt x="381" y="19"/>
                  </a:cubicBezTo>
                  <a:cubicBezTo>
                    <a:pt x="382" y="18"/>
                    <a:pt x="382" y="18"/>
                    <a:pt x="382" y="18"/>
                  </a:cubicBezTo>
                  <a:cubicBezTo>
                    <a:pt x="383" y="18"/>
                    <a:pt x="383" y="18"/>
                    <a:pt x="383" y="18"/>
                  </a:cubicBezTo>
                  <a:cubicBezTo>
                    <a:pt x="383" y="18"/>
                    <a:pt x="383" y="18"/>
                    <a:pt x="383" y="18"/>
                  </a:cubicBezTo>
                  <a:cubicBezTo>
                    <a:pt x="383" y="18"/>
                    <a:pt x="383" y="18"/>
                    <a:pt x="383" y="18"/>
                  </a:cubicBezTo>
                  <a:cubicBezTo>
                    <a:pt x="384" y="18"/>
                    <a:pt x="384" y="18"/>
                    <a:pt x="384" y="18"/>
                  </a:cubicBezTo>
                  <a:cubicBezTo>
                    <a:pt x="385" y="19"/>
                    <a:pt x="385" y="19"/>
                    <a:pt x="385" y="19"/>
                  </a:cubicBezTo>
                  <a:cubicBezTo>
                    <a:pt x="385" y="20"/>
                    <a:pt x="385" y="20"/>
                    <a:pt x="385" y="20"/>
                  </a:cubicBezTo>
                  <a:cubicBezTo>
                    <a:pt x="385" y="22"/>
                    <a:pt x="385" y="22"/>
                    <a:pt x="385" y="22"/>
                  </a:cubicBezTo>
                  <a:cubicBezTo>
                    <a:pt x="384" y="24"/>
                    <a:pt x="384" y="24"/>
                    <a:pt x="384" y="24"/>
                  </a:cubicBezTo>
                  <a:cubicBezTo>
                    <a:pt x="382" y="25"/>
                    <a:pt x="382" y="25"/>
                    <a:pt x="382" y="25"/>
                  </a:cubicBezTo>
                  <a:cubicBezTo>
                    <a:pt x="382" y="25"/>
                    <a:pt x="382" y="25"/>
                    <a:pt x="382" y="25"/>
                  </a:cubicBezTo>
                  <a:cubicBezTo>
                    <a:pt x="381" y="25"/>
                    <a:pt x="381" y="25"/>
                    <a:pt x="381" y="25"/>
                  </a:cubicBezTo>
                  <a:cubicBezTo>
                    <a:pt x="380" y="25"/>
                    <a:pt x="380" y="25"/>
                    <a:pt x="380" y="25"/>
                  </a:cubicBezTo>
                  <a:cubicBezTo>
                    <a:pt x="380" y="26"/>
                    <a:pt x="380" y="26"/>
                    <a:pt x="380" y="26"/>
                  </a:cubicBezTo>
                  <a:cubicBezTo>
                    <a:pt x="379" y="26"/>
                    <a:pt x="379" y="26"/>
                    <a:pt x="379" y="26"/>
                  </a:cubicBezTo>
                  <a:cubicBezTo>
                    <a:pt x="377" y="27"/>
                    <a:pt x="377" y="27"/>
                    <a:pt x="377" y="27"/>
                  </a:cubicBezTo>
                  <a:cubicBezTo>
                    <a:pt x="376" y="28"/>
                    <a:pt x="376" y="28"/>
                    <a:pt x="376" y="28"/>
                  </a:cubicBezTo>
                  <a:cubicBezTo>
                    <a:pt x="375" y="28"/>
                    <a:pt x="375" y="28"/>
                    <a:pt x="375" y="28"/>
                  </a:cubicBezTo>
                  <a:cubicBezTo>
                    <a:pt x="374" y="29"/>
                    <a:pt x="374" y="29"/>
                    <a:pt x="374" y="29"/>
                  </a:cubicBezTo>
                  <a:cubicBezTo>
                    <a:pt x="372" y="29"/>
                    <a:pt x="372" y="29"/>
                    <a:pt x="372" y="29"/>
                  </a:cubicBezTo>
                  <a:cubicBezTo>
                    <a:pt x="372" y="28"/>
                    <a:pt x="372" y="28"/>
                    <a:pt x="372" y="28"/>
                  </a:cubicBezTo>
                  <a:cubicBezTo>
                    <a:pt x="371" y="29"/>
                    <a:pt x="371" y="29"/>
                    <a:pt x="371" y="29"/>
                  </a:cubicBezTo>
                  <a:cubicBezTo>
                    <a:pt x="371" y="29"/>
                    <a:pt x="371" y="29"/>
                    <a:pt x="371" y="29"/>
                  </a:cubicBezTo>
                  <a:cubicBezTo>
                    <a:pt x="370" y="28"/>
                    <a:pt x="370" y="28"/>
                    <a:pt x="370" y="28"/>
                  </a:cubicBezTo>
                  <a:cubicBezTo>
                    <a:pt x="369" y="28"/>
                    <a:pt x="369" y="28"/>
                    <a:pt x="369" y="28"/>
                  </a:cubicBezTo>
                  <a:cubicBezTo>
                    <a:pt x="368" y="28"/>
                    <a:pt x="368" y="28"/>
                    <a:pt x="368" y="28"/>
                  </a:cubicBezTo>
                  <a:cubicBezTo>
                    <a:pt x="368" y="28"/>
                    <a:pt x="368" y="28"/>
                    <a:pt x="368" y="28"/>
                  </a:cubicBezTo>
                  <a:cubicBezTo>
                    <a:pt x="369" y="28"/>
                    <a:pt x="369" y="28"/>
                    <a:pt x="369" y="28"/>
                  </a:cubicBezTo>
                  <a:cubicBezTo>
                    <a:pt x="369" y="29"/>
                    <a:pt x="369" y="29"/>
                    <a:pt x="369" y="29"/>
                  </a:cubicBezTo>
                  <a:cubicBezTo>
                    <a:pt x="368" y="29"/>
                    <a:pt x="368" y="29"/>
                    <a:pt x="368" y="29"/>
                  </a:cubicBezTo>
                  <a:cubicBezTo>
                    <a:pt x="367" y="29"/>
                    <a:pt x="367" y="29"/>
                    <a:pt x="367" y="29"/>
                  </a:cubicBezTo>
                  <a:cubicBezTo>
                    <a:pt x="367" y="29"/>
                    <a:pt x="367" y="29"/>
                    <a:pt x="367" y="29"/>
                  </a:cubicBezTo>
                  <a:cubicBezTo>
                    <a:pt x="366" y="29"/>
                    <a:pt x="366" y="29"/>
                    <a:pt x="366" y="29"/>
                  </a:cubicBezTo>
                  <a:cubicBezTo>
                    <a:pt x="364" y="28"/>
                    <a:pt x="364" y="28"/>
                    <a:pt x="364" y="28"/>
                  </a:cubicBezTo>
                  <a:cubicBezTo>
                    <a:pt x="364" y="28"/>
                    <a:pt x="364" y="28"/>
                    <a:pt x="364" y="28"/>
                  </a:cubicBezTo>
                  <a:cubicBezTo>
                    <a:pt x="363" y="28"/>
                    <a:pt x="363" y="28"/>
                    <a:pt x="363" y="28"/>
                  </a:cubicBezTo>
                  <a:cubicBezTo>
                    <a:pt x="363" y="28"/>
                    <a:pt x="363" y="28"/>
                    <a:pt x="363" y="28"/>
                  </a:cubicBezTo>
                  <a:cubicBezTo>
                    <a:pt x="362" y="27"/>
                    <a:pt x="362" y="27"/>
                    <a:pt x="362" y="27"/>
                  </a:cubicBezTo>
                  <a:cubicBezTo>
                    <a:pt x="361" y="26"/>
                    <a:pt x="361" y="26"/>
                    <a:pt x="361" y="26"/>
                  </a:cubicBezTo>
                  <a:cubicBezTo>
                    <a:pt x="361" y="27"/>
                    <a:pt x="361" y="27"/>
                    <a:pt x="361" y="27"/>
                  </a:cubicBezTo>
                  <a:cubicBezTo>
                    <a:pt x="362" y="28"/>
                    <a:pt x="362" y="28"/>
                    <a:pt x="362" y="28"/>
                  </a:cubicBezTo>
                  <a:cubicBezTo>
                    <a:pt x="362" y="28"/>
                    <a:pt x="362" y="28"/>
                    <a:pt x="362" y="28"/>
                  </a:cubicBezTo>
                  <a:cubicBezTo>
                    <a:pt x="361" y="28"/>
                    <a:pt x="361" y="28"/>
                    <a:pt x="361" y="28"/>
                  </a:cubicBezTo>
                  <a:cubicBezTo>
                    <a:pt x="360" y="28"/>
                    <a:pt x="360" y="28"/>
                    <a:pt x="360" y="28"/>
                  </a:cubicBezTo>
                  <a:cubicBezTo>
                    <a:pt x="361" y="28"/>
                    <a:pt x="361" y="28"/>
                    <a:pt x="361" y="28"/>
                  </a:cubicBezTo>
                  <a:cubicBezTo>
                    <a:pt x="363" y="29"/>
                    <a:pt x="363" y="29"/>
                    <a:pt x="363" y="29"/>
                  </a:cubicBezTo>
                  <a:cubicBezTo>
                    <a:pt x="365" y="29"/>
                    <a:pt x="365" y="29"/>
                    <a:pt x="365" y="29"/>
                  </a:cubicBezTo>
                  <a:cubicBezTo>
                    <a:pt x="366" y="30"/>
                    <a:pt x="366" y="30"/>
                    <a:pt x="366" y="30"/>
                  </a:cubicBezTo>
                  <a:cubicBezTo>
                    <a:pt x="365" y="30"/>
                    <a:pt x="365" y="30"/>
                    <a:pt x="365" y="30"/>
                  </a:cubicBezTo>
                  <a:cubicBezTo>
                    <a:pt x="361" y="32"/>
                    <a:pt x="361" y="32"/>
                    <a:pt x="361" y="32"/>
                  </a:cubicBezTo>
                  <a:cubicBezTo>
                    <a:pt x="359" y="32"/>
                    <a:pt x="359" y="32"/>
                    <a:pt x="359" y="32"/>
                  </a:cubicBezTo>
                  <a:cubicBezTo>
                    <a:pt x="358" y="32"/>
                    <a:pt x="358" y="32"/>
                    <a:pt x="358" y="32"/>
                  </a:cubicBezTo>
                  <a:cubicBezTo>
                    <a:pt x="356" y="32"/>
                    <a:pt x="356" y="32"/>
                    <a:pt x="356" y="32"/>
                  </a:cubicBezTo>
                  <a:cubicBezTo>
                    <a:pt x="355" y="32"/>
                    <a:pt x="355" y="32"/>
                    <a:pt x="355" y="32"/>
                  </a:cubicBezTo>
                  <a:cubicBezTo>
                    <a:pt x="355" y="32"/>
                    <a:pt x="355" y="32"/>
                    <a:pt x="355" y="32"/>
                  </a:cubicBezTo>
                  <a:cubicBezTo>
                    <a:pt x="354" y="32"/>
                    <a:pt x="354" y="32"/>
                    <a:pt x="354" y="32"/>
                  </a:cubicBezTo>
                  <a:cubicBezTo>
                    <a:pt x="354" y="32"/>
                    <a:pt x="354" y="32"/>
                    <a:pt x="354" y="32"/>
                  </a:cubicBezTo>
                  <a:cubicBezTo>
                    <a:pt x="353" y="32"/>
                    <a:pt x="353" y="32"/>
                    <a:pt x="353" y="32"/>
                  </a:cubicBezTo>
                  <a:cubicBezTo>
                    <a:pt x="352" y="33"/>
                    <a:pt x="352" y="33"/>
                    <a:pt x="352" y="33"/>
                  </a:cubicBezTo>
                  <a:cubicBezTo>
                    <a:pt x="353" y="32"/>
                    <a:pt x="353" y="32"/>
                    <a:pt x="353" y="32"/>
                  </a:cubicBezTo>
                  <a:cubicBezTo>
                    <a:pt x="353" y="33"/>
                    <a:pt x="353" y="33"/>
                    <a:pt x="353" y="33"/>
                  </a:cubicBezTo>
                  <a:cubicBezTo>
                    <a:pt x="354" y="33"/>
                    <a:pt x="354" y="33"/>
                    <a:pt x="354" y="33"/>
                  </a:cubicBezTo>
                  <a:cubicBezTo>
                    <a:pt x="357" y="33"/>
                    <a:pt x="357" y="33"/>
                    <a:pt x="357" y="33"/>
                  </a:cubicBezTo>
                  <a:cubicBezTo>
                    <a:pt x="358" y="33"/>
                    <a:pt x="358" y="33"/>
                    <a:pt x="358" y="33"/>
                  </a:cubicBezTo>
                  <a:cubicBezTo>
                    <a:pt x="361" y="33"/>
                    <a:pt x="361" y="33"/>
                    <a:pt x="361" y="33"/>
                  </a:cubicBezTo>
                  <a:cubicBezTo>
                    <a:pt x="364" y="32"/>
                    <a:pt x="364" y="32"/>
                    <a:pt x="364" y="32"/>
                  </a:cubicBezTo>
                  <a:cubicBezTo>
                    <a:pt x="365" y="31"/>
                    <a:pt x="365" y="31"/>
                    <a:pt x="365" y="31"/>
                  </a:cubicBezTo>
                  <a:cubicBezTo>
                    <a:pt x="366" y="31"/>
                    <a:pt x="366" y="31"/>
                    <a:pt x="366" y="31"/>
                  </a:cubicBezTo>
                  <a:cubicBezTo>
                    <a:pt x="367" y="31"/>
                    <a:pt x="367" y="31"/>
                    <a:pt x="367" y="31"/>
                  </a:cubicBezTo>
                  <a:cubicBezTo>
                    <a:pt x="368" y="31"/>
                    <a:pt x="368" y="31"/>
                    <a:pt x="368" y="31"/>
                  </a:cubicBezTo>
                  <a:cubicBezTo>
                    <a:pt x="369" y="31"/>
                    <a:pt x="369" y="31"/>
                    <a:pt x="369" y="31"/>
                  </a:cubicBezTo>
                  <a:cubicBezTo>
                    <a:pt x="369" y="32"/>
                    <a:pt x="369" y="32"/>
                    <a:pt x="369" y="32"/>
                  </a:cubicBezTo>
                  <a:cubicBezTo>
                    <a:pt x="368" y="33"/>
                    <a:pt x="368" y="33"/>
                    <a:pt x="368" y="33"/>
                  </a:cubicBezTo>
                  <a:cubicBezTo>
                    <a:pt x="366" y="34"/>
                    <a:pt x="366" y="34"/>
                    <a:pt x="366" y="34"/>
                  </a:cubicBezTo>
                  <a:cubicBezTo>
                    <a:pt x="366" y="34"/>
                    <a:pt x="366" y="34"/>
                    <a:pt x="366" y="34"/>
                  </a:cubicBezTo>
                  <a:cubicBezTo>
                    <a:pt x="364" y="35"/>
                    <a:pt x="364" y="35"/>
                    <a:pt x="364" y="35"/>
                  </a:cubicBezTo>
                  <a:cubicBezTo>
                    <a:pt x="364" y="35"/>
                    <a:pt x="364" y="35"/>
                    <a:pt x="364" y="35"/>
                  </a:cubicBezTo>
                  <a:cubicBezTo>
                    <a:pt x="363" y="36"/>
                    <a:pt x="363" y="36"/>
                    <a:pt x="363" y="36"/>
                  </a:cubicBezTo>
                  <a:cubicBezTo>
                    <a:pt x="362" y="36"/>
                    <a:pt x="362" y="36"/>
                    <a:pt x="362" y="36"/>
                  </a:cubicBezTo>
                  <a:cubicBezTo>
                    <a:pt x="361" y="37"/>
                    <a:pt x="361" y="37"/>
                    <a:pt x="361" y="37"/>
                  </a:cubicBezTo>
                  <a:cubicBezTo>
                    <a:pt x="360" y="37"/>
                    <a:pt x="360" y="37"/>
                    <a:pt x="360" y="37"/>
                  </a:cubicBezTo>
                  <a:cubicBezTo>
                    <a:pt x="359" y="37"/>
                    <a:pt x="359" y="37"/>
                    <a:pt x="359" y="37"/>
                  </a:cubicBezTo>
                  <a:cubicBezTo>
                    <a:pt x="358" y="37"/>
                    <a:pt x="358" y="37"/>
                    <a:pt x="358" y="37"/>
                  </a:cubicBezTo>
                  <a:cubicBezTo>
                    <a:pt x="357" y="38"/>
                    <a:pt x="357" y="38"/>
                    <a:pt x="357" y="38"/>
                  </a:cubicBezTo>
                  <a:cubicBezTo>
                    <a:pt x="356" y="38"/>
                    <a:pt x="356" y="38"/>
                    <a:pt x="356" y="38"/>
                  </a:cubicBezTo>
                  <a:cubicBezTo>
                    <a:pt x="355" y="39"/>
                    <a:pt x="355" y="39"/>
                    <a:pt x="355" y="39"/>
                  </a:cubicBezTo>
                  <a:cubicBezTo>
                    <a:pt x="353" y="39"/>
                    <a:pt x="353" y="39"/>
                    <a:pt x="353" y="39"/>
                  </a:cubicBezTo>
                  <a:cubicBezTo>
                    <a:pt x="352" y="40"/>
                    <a:pt x="352" y="40"/>
                    <a:pt x="352" y="40"/>
                  </a:cubicBezTo>
                  <a:cubicBezTo>
                    <a:pt x="352" y="39"/>
                    <a:pt x="352" y="39"/>
                    <a:pt x="352" y="39"/>
                  </a:cubicBezTo>
                  <a:cubicBezTo>
                    <a:pt x="351" y="40"/>
                    <a:pt x="351" y="40"/>
                    <a:pt x="351" y="40"/>
                  </a:cubicBezTo>
                  <a:cubicBezTo>
                    <a:pt x="350" y="40"/>
                    <a:pt x="350" y="40"/>
                    <a:pt x="350" y="40"/>
                  </a:cubicBezTo>
                  <a:cubicBezTo>
                    <a:pt x="350" y="40"/>
                    <a:pt x="350" y="40"/>
                    <a:pt x="350" y="40"/>
                  </a:cubicBezTo>
                  <a:cubicBezTo>
                    <a:pt x="350" y="41"/>
                    <a:pt x="350" y="41"/>
                    <a:pt x="350" y="41"/>
                  </a:cubicBezTo>
                  <a:cubicBezTo>
                    <a:pt x="349" y="42"/>
                    <a:pt x="349" y="42"/>
                    <a:pt x="349" y="42"/>
                  </a:cubicBezTo>
                  <a:cubicBezTo>
                    <a:pt x="349" y="43"/>
                    <a:pt x="349" y="43"/>
                    <a:pt x="349" y="43"/>
                  </a:cubicBezTo>
                  <a:cubicBezTo>
                    <a:pt x="347" y="43"/>
                    <a:pt x="347" y="43"/>
                    <a:pt x="347" y="43"/>
                  </a:cubicBezTo>
                  <a:cubicBezTo>
                    <a:pt x="346" y="43"/>
                    <a:pt x="346" y="43"/>
                    <a:pt x="346" y="43"/>
                  </a:cubicBezTo>
                  <a:cubicBezTo>
                    <a:pt x="345" y="43"/>
                    <a:pt x="345" y="43"/>
                    <a:pt x="345" y="43"/>
                  </a:cubicBezTo>
                  <a:cubicBezTo>
                    <a:pt x="345" y="42"/>
                    <a:pt x="345" y="42"/>
                    <a:pt x="345" y="42"/>
                  </a:cubicBezTo>
                  <a:cubicBezTo>
                    <a:pt x="346" y="42"/>
                    <a:pt x="346" y="42"/>
                    <a:pt x="346" y="42"/>
                  </a:cubicBezTo>
                  <a:cubicBezTo>
                    <a:pt x="346" y="41"/>
                    <a:pt x="346" y="41"/>
                    <a:pt x="346" y="41"/>
                  </a:cubicBezTo>
                  <a:cubicBezTo>
                    <a:pt x="345" y="41"/>
                    <a:pt x="345" y="41"/>
                    <a:pt x="345" y="41"/>
                  </a:cubicBezTo>
                  <a:cubicBezTo>
                    <a:pt x="345" y="42"/>
                    <a:pt x="345" y="42"/>
                    <a:pt x="345" y="42"/>
                  </a:cubicBezTo>
                  <a:cubicBezTo>
                    <a:pt x="345" y="42"/>
                    <a:pt x="345" y="42"/>
                    <a:pt x="345" y="42"/>
                  </a:cubicBezTo>
                  <a:cubicBezTo>
                    <a:pt x="344" y="43"/>
                    <a:pt x="344" y="43"/>
                    <a:pt x="344" y="43"/>
                  </a:cubicBezTo>
                  <a:cubicBezTo>
                    <a:pt x="345" y="43"/>
                    <a:pt x="345" y="43"/>
                    <a:pt x="345" y="43"/>
                  </a:cubicBezTo>
                  <a:cubicBezTo>
                    <a:pt x="346" y="44"/>
                    <a:pt x="346" y="44"/>
                    <a:pt x="346" y="44"/>
                  </a:cubicBezTo>
                  <a:cubicBezTo>
                    <a:pt x="345" y="45"/>
                    <a:pt x="345" y="45"/>
                    <a:pt x="345" y="45"/>
                  </a:cubicBezTo>
                  <a:cubicBezTo>
                    <a:pt x="344" y="45"/>
                    <a:pt x="344" y="45"/>
                    <a:pt x="344" y="45"/>
                  </a:cubicBezTo>
                  <a:cubicBezTo>
                    <a:pt x="343" y="44"/>
                    <a:pt x="343" y="44"/>
                    <a:pt x="343" y="44"/>
                  </a:cubicBezTo>
                  <a:cubicBezTo>
                    <a:pt x="343" y="45"/>
                    <a:pt x="343" y="45"/>
                    <a:pt x="343" y="45"/>
                  </a:cubicBezTo>
                  <a:cubicBezTo>
                    <a:pt x="341" y="44"/>
                    <a:pt x="341" y="44"/>
                    <a:pt x="341" y="44"/>
                  </a:cubicBezTo>
                  <a:cubicBezTo>
                    <a:pt x="341" y="44"/>
                    <a:pt x="341" y="44"/>
                    <a:pt x="341" y="44"/>
                  </a:cubicBezTo>
                  <a:cubicBezTo>
                    <a:pt x="340" y="45"/>
                    <a:pt x="340" y="45"/>
                    <a:pt x="340" y="45"/>
                  </a:cubicBezTo>
                  <a:cubicBezTo>
                    <a:pt x="340" y="44"/>
                    <a:pt x="340" y="44"/>
                    <a:pt x="340" y="44"/>
                  </a:cubicBezTo>
                  <a:cubicBezTo>
                    <a:pt x="340" y="44"/>
                    <a:pt x="340" y="44"/>
                    <a:pt x="340" y="44"/>
                  </a:cubicBezTo>
                  <a:cubicBezTo>
                    <a:pt x="339" y="44"/>
                    <a:pt x="339" y="44"/>
                    <a:pt x="339" y="44"/>
                  </a:cubicBezTo>
                  <a:cubicBezTo>
                    <a:pt x="339" y="44"/>
                    <a:pt x="339" y="44"/>
                    <a:pt x="339" y="44"/>
                  </a:cubicBezTo>
                  <a:cubicBezTo>
                    <a:pt x="339" y="45"/>
                    <a:pt x="339" y="45"/>
                    <a:pt x="339" y="45"/>
                  </a:cubicBezTo>
                  <a:cubicBezTo>
                    <a:pt x="340" y="45"/>
                    <a:pt x="340" y="45"/>
                    <a:pt x="340" y="45"/>
                  </a:cubicBezTo>
                  <a:cubicBezTo>
                    <a:pt x="343" y="45"/>
                    <a:pt x="343" y="45"/>
                    <a:pt x="343" y="45"/>
                  </a:cubicBezTo>
                  <a:cubicBezTo>
                    <a:pt x="343" y="46"/>
                    <a:pt x="343" y="46"/>
                    <a:pt x="343" y="46"/>
                  </a:cubicBezTo>
                  <a:cubicBezTo>
                    <a:pt x="343" y="46"/>
                    <a:pt x="343" y="46"/>
                    <a:pt x="343" y="46"/>
                  </a:cubicBezTo>
                  <a:cubicBezTo>
                    <a:pt x="342" y="47"/>
                    <a:pt x="342" y="47"/>
                    <a:pt x="342" y="47"/>
                  </a:cubicBezTo>
                  <a:cubicBezTo>
                    <a:pt x="341" y="47"/>
                    <a:pt x="341" y="47"/>
                    <a:pt x="341" y="47"/>
                  </a:cubicBezTo>
                  <a:cubicBezTo>
                    <a:pt x="340" y="47"/>
                    <a:pt x="340" y="47"/>
                    <a:pt x="340" y="47"/>
                  </a:cubicBezTo>
                  <a:cubicBezTo>
                    <a:pt x="339" y="47"/>
                    <a:pt x="339" y="47"/>
                    <a:pt x="339" y="47"/>
                  </a:cubicBezTo>
                  <a:cubicBezTo>
                    <a:pt x="340" y="48"/>
                    <a:pt x="340" y="48"/>
                    <a:pt x="340" y="48"/>
                  </a:cubicBezTo>
                  <a:cubicBezTo>
                    <a:pt x="340" y="47"/>
                    <a:pt x="340" y="47"/>
                    <a:pt x="340" y="47"/>
                  </a:cubicBezTo>
                  <a:cubicBezTo>
                    <a:pt x="341" y="48"/>
                    <a:pt x="341" y="48"/>
                    <a:pt x="341" y="48"/>
                  </a:cubicBezTo>
                  <a:cubicBezTo>
                    <a:pt x="341" y="48"/>
                    <a:pt x="341" y="48"/>
                    <a:pt x="341" y="48"/>
                  </a:cubicBezTo>
                  <a:cubicBezTo>
                    <a:pt x="339" y="50"/>
                    <a:pt x="339" y="50"/>
                    <a:pt x="339" y="50"/>
                  </a:cubicBezTo>
                  <a:cubicBezTo>
                    <a:pt x="338" y="50"/>
                    <a:pt x="338" y="50"/>
                    <a:pt x="338" y="50"/>
                  </a:cubicBezTo>
                  <a:cubicBezTo>
                    <a:pt x="336" y="49"/>
                    <a:pt x="336" y="49"/>
                    <a:pt x="336" y="49"/>
                  </a:cubicBezTo>
                  <a:cubicBezTo>
                    <a:pt x="336" y="49"/>
                    <a:pt x="336" y="49"/>
                    <a:pt x="336" y="49"/>
                  </a:cubicBezTo>
                  <a:cubicBezTo>
                    <a:pt x="335" y="49"/>
                    <a:pt x="335" y="49"/>
                    <a:pt x="335" y="49"/>
                  </a:cubicBezTo>
                  <a:cubicBezTo>
                    <a:pt x="334" y="49"/>
                    <a:pt x="334" y="49"/>
                    <a:pt x="334" y="49"/>
                  </a:cubicBezTo>
                  <a:cubicBezTo>
                    <a:pt x="334" y="47"/>
                    <a:pt x="334" y="47"/>
                    <a:pt x="334" y="47"/>
                  </a:cubicBezTo>
                  <a:cubicBezTo>
                    <a:pt x="333" y="47"/>
                    <a:pt x="333" y="47"/>
                    <a:pt x="333" y="47"/>
                  </a:cubicBezTo>
                  <a:cubicBezTo>
                    <a:pt x="333" y="47"/>
                    <a:pt x="333" y="47"/>
                    <a:pt x="333" y="47"/>
                  </a:cubicBezTo>
                  <a:cubicBezTo>
                    <a:pt x="333" y="46"/>
                    <a:pt x="333" y="46"/>
                    <a:pt x="333" y="46"/>
                  </a:cubicBezTo>
                  <a:cubicBezTo>
                    <a:pt x="332" y="46"/>
                    <a:pt x="332" y="46"/>
                    <a:pt x="332" y="46"/>
                  </a:cubicBezTo>
                  <a:cubicBezTo>
                    <a:pt x="332" y="46"/>
                    <a:pt x="332" y="46"/>
                    <a:pt x="332" y="46"/>
                  </a:cubicBezTo>
                  <a:cubicBezTo>
                    <a:pt x="331" y="46"/>
                    <a:pt x="331" y="46"/>
                    <a:pt x="331" y="46"/>
                  </a:cubicBezTo>
                  <a:cubicBezTo>
                    <a:pt x="330" y="46"/>
                    <a:pt x="330" y="46"/>
                    <a:pt x="330" y="46"/>
                  </a:cubicBezTo>
                  <a:cubicBezTo>
                    <a:pt x="329" y="46"/>
                    <a:pt x="329" y="46"/>
                    <a:pt x="329" y="46"/>
                  </a:cubicBezTo>
                  <a:cubicBezTo>
                    <a:pt x="330" y="46"/>
                    <a:pt x="330" y="46"/>
                    <a:pt x="330" y="46"/>
                  </a:cubicBezTo>
                  <a:cubicBezTo>
                    <a:pt x="330" y="46"/>
                    <a:pt x="330" y="46"/>
                    <a:pt x="330" y="46"/>
                  </a:cubicBezTo>
                  <a:cubicBezTo>
                    <a:pt x="331" y="46"/>
                    <a:pt x="331" y="46"/>
                    <a:pt x="331" y="46"/>
                  </a:cubicBezTo>
                  <a:cubicBezTo>
                    <a:pt x="333" y="48"/>
                    <a:pt x="333" y="48"/>
                    <a:pt x="333" y="48"/>
                  </a:cubicBezTo>
                  <a:cubicBezTo>
                    <a:pt x="333" y="50"/>
                    <a:pt x="333" y="50"/>
                    <a:pt x="333" y="50"/>
                  </a:cubicBezTo>
                  <a:cubicBezTo>
                    <a:pt x="333" y="51"/>
                    <a:pt x="333" y="51"/>
                    <a:pt x="333" y="51"/>
                  </a:cubicBezTo>
                  <a:cubicBezTo>
                    <a:pt x="332" y="50"/>
                    <a:pt x="332" y="50"/>
                    <a:pt x="332" y="50"/>
                  </a:cubicBezTo>
                  <a:cubicBezTo>
                    <a:pt x="331" y="50"/>
                    <a:pt x="331" y="50"/>
                    <a:pt x="331" y="50"/>
                  </a:cubicBezTo>
                  <a:cubicBezTo>
                    <a:pt x="330" y="50"/>
                    <a:pt x="330" y="50"/>
                    <a:pt x="330" y="50"/>
                  </a:cubicBezTo>
                  <a:cubicBezTo>
                    <a:pt x="330" y="50"/>
                    <a:pt x="330" y="50"/>
                    <a:pt x="330" y="50"/>
                  </a:cubicBezTo>
                  <a:cubicBezTo>
                    <a:pt x="330" y="51"/>
                    <a:pt x="330" y="51"/>
                    <a:pt x="330" y="51"/>
                  </a:cubicBezTo>
                  <a:cubicBezTo>
                    <a:pt x="329" y="50"/>
                    <a:pt x="329" y="50"/>
                    <a:pt x="329" y="50"/>
                  </a:cubicBezTo>
                  <a:cubicBezTo>
                    <a:pt x="328" y="50"/>
                    <a:pt x="328" y="50"/>
                    <a:pt x="328" y="50"/>
                  </a:cubicBezTo>
                  <a:cubicBezTo>
                    <a:pt x="328" y="51"/>
                    <a:pt x="328" y="51"/>
                    <a:pt x="328" y="51"/>
                  </a:cubicBezTo>
                  <a:cubicBezTo>
                    <a:pt x="327" y="51"/>
                    <a:pt x="327" y="51"/>
                    <a:pt x="327" y="51"/>
                  </a:cubicBezTo>
                  <a:cubicBezTo>
                    <a:pt x="327" y="50"/>
                    <a:pt x="327" y="50"/>
                    <a:pt x="327" y="50"/>
                  </a:cubicBezTo>
                  <a:cubicBezTo>
                    <a:pt x="326" y="50"/>
                    <a:pt x="326" y="50"/>
                    <a:pt x="326" y="50"/>
                  </a:cubicBezTo>
                  <a:cubicBezTo>
                    <a:pt x="326" y="49"/>
                    <a:pt x="326" y="49"/>
                    <a:pt x="326" y="49"/>
                  </a:cubicBezTo>
                  <a:cubicBezTo>
                    <a:pt x="325" y="49"/>
                    <a:pt x="325" y="49"/>
                    <a:pt x="325" y="49"/>
                  </a:cubicBezTo>
                  <a:cubicBezTo>
                    <a:pt x="325" y="48"/>
                    <a:pt x="325" y="48"/>
                    <a:pt x="325" y="48"/>
                  </a:cubicBezTo>
                  <a:cubicBezTo>
                    <a:pt x="324" y="48"/>
                    <a:pt x="324" y="48"/>
                    <a:pt x="324" y="48"/>
                  </a:cubicBezTo>
                  <a:cubicBezTo>
                    <a:pt x="323" y="48"/>
                    <a:pt x="323" y="48"/>
                    <a:pt x="323" y="48"/>
                  </a:cubicBezTo>
                  <a:cubicBezTo>
                    <a:pt x="323" y="47"/>
                    <a:pt x="323" y="47"/>
                    <a:pt x="323" y="47"/>
                  </a:cubicBezTo>
                  <a:cubicBezTo>
                    <a:pt x="322" y="48"/>
                    <a:pt x="322" y="48"/>
                    <a:pt x="322" y="48"/>
                  </a:cubicBezTo>
                  <a:cubicBezTo>
                    <a:pt x="322" y="48"/>
                    <a:pt x="322" y="48"/>
                    <a:pt x="322" y="48"/>
                  </a:cubicBezTo>
                  <a:cubicBezTo>
                    <a:pt x="323" y="49"/>
                    <a:pt x="323" y="49"/>
                    <a:pt x="323" y="49"/>
                  </a:cubicBezTo>
                  <a:cubicBezTo>
                    <a:pt x="324" y="49"/>
                    <a:pt x="324" y="49"/>
                    <a:pt x="324" y="49"/>
                  </a:cubicBezTo>
                  <a:cubicBezTo>
                    <a:pt x="325" y="50"/>
                    <a:pt x="325" y="50"/>
                    <a:pt x="325" y="50"/>
                  </a:cubicBezTo>
                  <a:cubicBezTo>
                    <a:pt x="325" y="51"/>
                    <a:pt x="325" y="51"/>
                    <a:pt x="325" y="51"/>
                  </a:cubicBezTo>
                  <a:cubicBezTo>
                    <a:pt x="323" y="50"/>
                    <a:pt x="323" y="50"/>
                    <a:pt x="323" y="50"/>
                  </a:cubicBezTo>
                  <a:cubicBezTo>
                    <a:pt x="322" y="50"/>
                    <a:pt x="322" y="50"/>
                    <a:pt x="322" y="50"/>
                  </a:cubicBezTo>
                  <a:cubicBezTo>
                    <a:pt x="322" y="49"/>
                    <a:pt x="322" y="49"/>
                    <a:pt x="322" y="49"/>
                  </a:cubicBezTo>
                  <a:cubicBezTo>
                    <a:pt x="321" y="49"/>
                    <a:pt x="321" y="49"/>
                    <a:pt x="321" y="49"/>
                  </a:cubicBezTo>
                  <a:cubicBezTo>
                    <a:pt x="321" y="49"/>
                    <a:pt x="321" y="49"/>
                    <a:pt x="321" y="49"/>
                  </a:cubicBezTo>
                  <a:cubicBezTo>
                    <a:pt x="321" y="49"/>
                    <a:pt x="321" y="49"/>
                    <a:pt x="321" y="49"/>
                  </a:cubicBezTo>
                  <a:cubicBezTo>
                    <a:pt x="321" y="50"/>
                    <a:pt x="321" y="50"/>
                    <a:pt x="321" y="50"/>
                  </a:cubicBezTo>
                  <a:cubicBezTo>
                    <a:pt x="320" y="50"/>
                    <a:pt x="320" y="50"/>
                    <a:pt x="320" y="50"/>
                  </a:cubicBezTo>
                  <a:cubicBezTo>
                    <a:pt x="320" y="49"/>
                    <a:pt x="320" y="49"/>
                    <a:pt x="320" y="49"/>
                  </a:cubicBezTo>
                  <a:cubicBezTo>
                    <a:pt x="319" y="49"/>
                    <a:pt x="319" y="49"/>
                    <a:pt x="319" y="49"/>
                  </a:cubicBezTo>
                  <a:cubicBezTo>
                    <a:pt x="319" y="50"/>
                    <a:pt x="319" y="50"/>
                    <a:pt x="319" y="50"/>
                  </a:cubicBezTo>
                  <a:cubicBezTo>
                    <a:pt x="320" y="50"/>
                    <a:pt x="320" y="50"/>
                    <a:pt x="320" y="50"/>
                  </a:cubicBezTo>
                  <a:cubicBezTo>
                    <a:pt x="320" y="51"/>
                    <a:pt x="320" y="51"/>
                    <a:pt x="320" y="51"/>
                  </a:cubicBezTo>
                  <a:cubicBezTo>
                    <a:pt x="321" y="51"/>
                    <a:pt x="321" y="51"/>
                    <a:pt x="321" y="51"/>
                  </a:cubicBezTo>
                  <a:cubicBezTo>
                    <a:pt x="321" y="51"/>
                    <a:pt x="321" y="51"/>
                    <a:pt x="321" y="51"/>
                  </a:cubicBezTo>
                  <a:cubicBezTo>
                    <a:pt x="322" y="51"/>
                    <a:pt x="322" y="51"/>
                    <a:pt x="322" y="51"/>
                  </a:cubicBezTo>
                  <a:cubicBezTo>
                    <a:pt x="322" y="51"/>
                    <a:pt x="322" y="51"/>
                    <a:pt x="322" y="51"/>
                  </a:cubicBezTo>
                  <a:cubicBezTo>
                    <a:pt x="323" y="52"/>
                    <a:pt x="323" y="52"/>
                    <a:pt x="323" y="52"/>
                  </a:cubicBezTo>
                  <a:cubicBezTo>
                    <a:pt x="324" y="52"/>
                    <a:pt x="324" y="52"/>
                    <a:pt x="324" y="52"/>
                  </a:cubicBezTo>
                  <a:cubicBezTo>
                    <a:pt x="324" y="52"/>
                    <a:pt x="324" y="52"/>
                    <a:pt x="324" y="52"/>
                  </a:cubicBezTo>
                  <a:cubicBezTo>
                    <a:pt x="325" y="52"/>
                    <a:pt x="325" y="52"/>
                    <a:pt x="325" y="52"/>
                  </a:cubicBezTo>
                  <a:cubicBezTo>
                    <a:pt x="328" y="53"/>
                    <a:pt x="328" y="53"/>
                    <a:pt x="328" y="53"/>
                  </a:cubicBezTo>
                  <a:cubicBezTo>
                    <a:pt x="328" y="53"/>
                    <a:pt x="328" y="53"/>
                    <a:pt x="328" y="53"/>
                  </a:cubicBezTo>
                  <a:cubicBezTo>
                    <a:pt x="327" y="54"/>
                    <a:pt x="327" y="54"/>
                    <a:pt x="327" y="54"/>
                  </a:cubicBezTo>
                  <a:cubicBezTo>
                    <a:pt x="328" y="54"/>
                    <a:pt x="328" y="54"/>
                    <a:pt x="328" y="54"/>
                  </a:cubicBezTo>
                  <a:cubicBezTo>
                    <a:pt x="327" y="55"/>
                    <a:pt x="327" y="55"/>
                    <a:pt x="327" y="55"/>
                  </a:cubicBezTo>
                  <a:cubicBezTo>
                    <a:pt x="328" y="56"/>
                    <a:pt x="328" y="56"/>
                    <a:pt x="328" y="56"/>
                  </a:cubicBezTo>
                  <a:cubicBezTo>
                    <a:pt x="327" y="56"/>
                    <a:pt x="327" y="56"/>
                    <a:pt x="327" y="56"/>
                  </a:cubicBezTo>
                  <a:cubicBezTo>
                    <a:pt x="327" y="56"/>
                    <a:pt x="327" y="56"/>
                    <a:pt x="327" y="56"/>
                  </a:cubicBezTo>
                  <a:cubicBezTo>
                    <a:pt x="326" y="55"/>
                    <a:pt x="326" y="55"/>
                    <a:pt x="326" y="55"/>
                  </a:cubicBezTo>
                  <a:cubicBezTo>
                    <a:pt x="325" y="55"/>
                    <a:pt x="325" y="55"/>
                    <a:pt x="325" y="55"/>
                  </a:cubicBezTo>
                  <a:cubicBezTo>
                    <a:pt x="324" y="54"/>
                    <a:pt x="324" y="54"/>
                    <a:pt x="324" y="54"/>
                  </a:cubicBezTo>
                  <a:cubicBezTo>
                    <a:pt x="324" y="54"/>
                    <a:pt x="324" y="54"/>
                    <a:pt x="324" y="54"/>
                  </a:cubicBezTo>
                  <a:cubicBezTo>
                    <a:pt x="324" y="53"/>
                    <a:pt x="324" y="53"/>
                    <a:pt x="324" y="53"/>
                  </a:cubicBezTo>
                  <a:cubicBezTo>
                    <a:pt x="323" y="52"/>
                    <a:pt x="323" y="52"/>
                    <a:pt x="323" y="52"/>
                  </a:cubicBezTo>
                  <a:cubicBezTo>
                    <a:pt x="322" y="52"/>
                    <a:pt x="322" y="52"/>
                    <a:pt x="322" y="52"/>
                  </a:cubicBezTo>
                  <a:cubicBezTo>
                    <a:pt x="320" y="52"/>
                    <a:pt x="320" y="52"/>
                    <a:pt x="320" y="52"/>
                  </a:cubicBezTo>
                  <a:cubicBezTo>
                    <a:pt x="319" y="51"/>
                    <a:pt x="319" y="51"/>
                    <a:pt x="319" y="51"/>
                  </a:cubicBezTo>
                  <a:cubicBezTo>
                    <a:pt x="318" y="51"/>
                    <a:pt x="318" y="51"/>
                    <a:pt x="318" y="51"/>
                  </a:cubicBezTo>
                  <a:cubicBezTo>
                    <a:pt x="318" y="52"/>
                    <a:pt x="318" y="52"/>
                    <a:pt x="318" y="52"/>
                  </a:cubicBezTo>
                  <a:cubicBezTo>
                    <a:pt x="319" y="52"/>
                    <a:pt x="319" y="52"/>
                    <a:pt x="319" y="52"/>
                  </a:cubicBezTo>
                  <a:cubicBezTo>
                    <a:pt x="321" y="52"/>
                    <a:pt x="321" y="52"/>
                    <a:pt x="321" y="52"/>
                  </a:cubicBezTo>
                  <a:cubicBezTo>
                    <a:pt x="323" y="53"/>
                    <a:pt x="323" y="53"/>
                    <a:pt x="323" y="53"/>
                  </a:cubicBezTo>
                  <a:cubicBezTo>
                    <a:pt x="323" y="54"/>
                    <a:pt x="323" y="54"/>
                    <a:pt x="323" y="54"/>
                  </a:cubicBezTo>
                  <a:cubicBezTo>
                    <a:pt x="323" y="54"/>
                    <a:pt x="323" y="54"/>
                    <a:pt x="323" y="54"/>
                  </a:cubicBezTo>
                  <a:cubicBezTo>
                    <a:pt x="322" y="53"/>
                    <a:pt x="322" y="53"/>
                    <a:pt x="322" y="53"/>
                  </a:cubicBezTo>
                  <a:cubicBezTo>
                    <a:pt x="320" y="53"/>
                    <a:pt x="320" y="53"/>
                    <a:pt x="320" y="53"/>
                  </a:cubicBezTo>
                  <a:cubicBezTo>
                    <a:pt x="319" y="54"/>
                    <a:pt x="319" y="54"/>
                    <a:pt x="319" y="54"/>
                  </a:cubicBezTo>
                  <a:cubicBezTo>
                    <a:pt x="319" y="53"/>
                    <a:pt x="319" y="53"/>
                    <a:pt x="319" y="53"/>
                  </a:cubicBezTo>
                  <a:cubicBezTo>
                    <a:pt x="318" y="53"/>
                    <a:pt x="318" y="53"/>
                    <a:pt x="318" y="53"/>
                  </a:cubicBezTo>
                  <a:cubicBezTo>
                    <a:pt x="317" y="52"/>
                    <a:pt x="317" y="52"/>
                    <a:pt x="317" y="52"/>
                  </a:cubicBezTo>
                  <a:cubicBezTo>
                    <a:pt x="316" y="52"/>
                    <a:pt x="316" y="52"/>
                    <a:pt x="316" y="52"/>
                  </a:cubicBezTo>
                  <a:cubicBezTo>
                    <a:pt x="316" y="53"/>
                    <a:pt x="316" y="53"/>
                    <a:pt x="316" y="53"/>
                  </a:cubicBezTo>
                  <a:cubicBezTo>
                    <a:pt x="318" y="53"/>
                    <a:pt x="318" y="53"/>
                    <a:pt x="318" y="53"/>
                  </a:cubicBezTo>
                  <a:cubicBezTo>
                    <a:pt x="318" y="54"/>
                    <a:pt x="318" y="54"/>
                    <a:pt x="318" y="54"/>
                  </a:cubicBezTo>
                  <a:cubicBezTo>
                    <a:pt x="318" y="54"/>
                    <a:pt x="318" y="54"/>
                    <a:pt x="318" y="54"/>
                  </a:cubicBezTo>
                  <a:cubicBezTo>
                    <a:pt x="318" y="54"/>
                    <a:pt x="318" y="54"/>
                    <a:pt x="318" y="54"/>
                  </a:cubicBezTo>
                  <a:cubicBezTo>
                    <a:pt x="318" y="54"/>
                    <a:pt x="318" y="54"/>
                    <a:pt x="318" y="54"/>
                  </a:cubicBezTo>
                  <a:cubicBezTo>
                    <a:pt x="319" y="54"/>
                    <a:pt x="319" y="54"/>
                    <a:pt x="319" y="54"/>
                  </a:cubicBezTo>
                  <a:cubicBezTo>
                    <a:pt x="320" y="54"/>
                    <a:pt x="320" y="54"/>
                    <a:pt x="320" y="54"/>
                  </a:cubicBezTo>
                  <a:cubicBezTo>
                    <a:pt x="320" y="54"/>
                    <a:pt x="320" y="54"/>
                    <a:pt x="320" y="54"/>
                  </a:cubicBezTo>
                  <a:cubicBezTo>
                    <a:pt x="320" y="54"/>
                    <a:pt x="320" y="54"/>
                    <a:pt x="320" y="54"/>
                  </a:cubicBezTo>
                  <a:cubicBezTo>
                    <a:pt x="321" y="54"/>
                    <a:pt x="321" y="54"/>
                    <a:pt x="321" y="54"/>
                  </a:cubicBezTo>
                  <a:cubicBezTo>
                    <a:pt x="322" y="54"/>
                    <a:pt x="322" y="54"/>
                    <a:pt x="322" y="54"/>
                  </a:cubicBezTo>
                  <a:cubicBezTo>
                    <a:pt x="323" y="55"/>
                    <a:pt x="323" y="55"/>
                    <a:pt x="323" y="55"/>
                  </a:cubicBezTo>
                  <a:cubicBezTo>
                    <a:pt x="323" y="56"/>
                    <a:pt x="323" y="56"/>
                    <a:pt x="323" y="56"/>
                  </a:cubicBezTo>
                  <a:cubicBezTo>
                    <a:pt x="322" y="56"/>
                    <a:pt x="322" y="56"/>
                    <a:pt x="322" y="56"/>
                  </a:cubicBezTo>
                  <a:cubicBezTo>
                    <a:pt x="321" y="56"/>
                    <a:pt x="321" y="56"/>
                    <a:pt x="321" y="56"/>
                  </a:cubicBezTo>
                  <a:cubicBezTo>
                    <a:pt x="321" y="56"/>
                    <a:pt x="321" y="56"/>
                    <a:pt x="321" y="56"/>
                  </a:cubicBezTo>
                  <a:cubicBezTo>
                    <a:pt x="322" y="56"/>
                    <a:pt x="322" y="56"/>
                    <a:pt x="322" y="56"/>
                  </a:cubicBezTo>
                  <a:cubicBezTo>
                    <a:pt x="322" y="56"/>
                    <a:pt x="322" y="56"/>
                    <a:pt x="322" y="56"/>
                  </a:cubicBezTo>
                  <a:cubicBezTo>
                    <a:pt x="323" y="56"/>
                    <a:pt x="323" y="56"/>
                    <a:pt x="323" y="56"/>
                  </a:cubicBezTo>
                  <a:cubicBezTo>
                    <a:pt x="324" y="57"/>
                    <a:pt x="324" y="57"/>
                    <a:pt x="324" y="57"/>
                  </a:cubicBezTo>
                  <a:cubicBezTo>
                    <a:pt x="325" y="57"/>
                    <a:pt x="325" y="57"/>
                    <a:pt x="325" y="57"/>
                  </a:cubicBezTo>
                  <a:cubicBezTo>
                    <a:pt x="325" y="58"/>
                    <a:pt x="325" y="58"/>
                    <a:pt x="325" y="58"/>
                  </a:cubicBezTo>
                  <a:cubicBezTo>
                    <a:pt x="324" y="59"/>
                    <a:pt x="324" y="59"/>
                    <a:pt x="324" y="59"/>
                  </a:cubicBezTo>
                  <a:cubicBezTo>
                    <a:pt x="323" y="61"/>
                    <a:pt x="323" y="61"/>
                    <a:pt x="323" y="61"/>
                  </a:cubicBezTo>
                  <a:cubicBezTo>
                    <a:pt x="323" y="61"/>
                    <a:pt x="323" y="61"/>
                    <a:pt x="323" y="61"/>
                  </a:cubicBezTo>
                  <a:cubicBezTo>
                    <a:pt x="322" y="62"/>
                    <a:pt x="322" y="62"/>
                    <a:pt x="322" y="62"/>
                  </a:cubicBezTo>
                  <a:cubicBezTo>
                    <a:pt x="321" y="61"/>
                    <a:pt x="321" y="61"/>
                    <a:pt x="321" y="61"/>
                  </a:cubicBezTo>
                  <a:cubicBezTo>
                    <a:pt x="320" y="61"/>
                    <a:pt x="320" y="61"/>
                    <a:pt x="320" y="61"/>
                  </a:cubicBezTo>
                  <a:cubicBezTo>
                    <a:pt x="320" y="61"/>
                    <a:pt x="320" y="61"/>
                    <a:pt x="320" y="61"/>
                  </a:cubicBezTo>
                  <a:cubicBezTo>
                    <a:pt x="320" y="61"/>
                    <a:pt x="320" y="61"/>
                    <a:pt x="320" y="61"/>
                  </a:cubicBezTo>
                  <a:cubicBezTo>
                    <a:pt x="319" y="60"/>
                    <a:pt x="319" y="60"/>
                    <a:pt x="319" y="60"/>
                  </a:cubicBezTo>
                  <a:cubicBezTo>
                    <a:pt x="318" y="60"/>
                    <a:pt x="318" y="60"/>
                    <a:pt x="318" y="60"/>
                  </a:cubicBezTo>
                  <a:cubicBezTo>
                    <a:pt x="318" y="61"/>
                    <a:pt x="318" y="61"/>
                    <a:pt x="318" y="61"/>
                  </a:cubicBezTo>
                  <a:cubicBezTo>
                    <a:pt x="319" y="61"/>
                    <a:pt x="319" y="61"/>
                    <a:pt x="319" y="61"/>
                  </a:cubicBezTo>
                  <a:cubicBezTo>
                    <a:pt x="319" y="61"/>
                    <a:pt x="319" y="61"/>
                    <a:pt x="319" y="61"/>
                  </a:cubicBezTo>
                  <a:cubicBezTo>
                    <a:pt x="320" y="61"/>
                    <a:pt x="320" y="61"/>
                    <a:pt x="320" y="61"/>
                  </a:cubicBezTo>
                  <a:cubicBezTo>
                    <a:pt x="321" y="62"/>
                    <a:pt x="321" y="62"/>
                    <a:pt x="321" y="62"/>
                  </a:cubicBezTo>
                  <a:cubicBezTo>
                    <a:pt x="321" y="63"/>
                    <a:pt x="321" y="63"/>
                    <a:pt x="321" y="63"/>
                  </a:cubicBezTo>
                  <a:cubicBezTo>
                    <a:pt x="321" y="64"/>
                    <a:pt x="321" y="64"/>
                    <a:pt x="321" y="64"/>
                  </a:cubicBezTo>
                  <a:cubicBezTo>
                    <a:pt x="320" y="64"/>
                    <a:pt x="320" y="64"/>
                    <a:pt x="320" y="64"/>
                  </a:cubicBezTo>
                  <a:cubicBezTo>
                    <a:pt x="319" y="64"/>
                    <a:pt x="319" y="64"/>
                    <a:pt x="319" y="64"/>
                  </a:cubicBezTo>
                  <a:cubicBezTo>
                    <a:pt x="318" y="65"/>
                    <a:pt x="318" y="65"/>
                    <a:pt x="318" y="65"/>
                  </a:cubicBezTo>
                  <a:cubicBezTo>
                    <a:pt x="317" y="64"/>
                    <a:pt x="317" y="64"/>
                    <a:pt x="317" y="64"/>
                  </a:cubicBezTo>
                  <a:cubicBezTo>
                    <a:pt x="316" y="64"/>
                    <a:pt x="316" y="64"/>
                    <a:pt x="316" y="64"/>
                  </a:cubicBezTo>
                  <a:cubicBezTo>
                    <a:pt x="316" y="63"/>
                    <a:pt x="316" y="63"/>
                    <a:pt x="316" y="63"/>
                  </a:cubicBezTo>
                  <a:cubicBezTo>
                    <a:pt x="315" y="63"/>
                    <a:pt x="315" y="63"/>
                    <a:pt x="315" y="63"/>
                  </a:cubicBezTo>
                  <a:cubicBezTo>
                    <a:pt x="314" y="64"/>
                    <a:pt x="314" y="64"/>
                    <a:pt x="314" y="64"/>
                  </a:cubicBezTo>
                  <a:cubicBezTo>
                    <a:pt x="315" y="64"/>
                    <a:pt x="315" y="64"/>
                    <a:pt x="315" y="64"/>
                  </a:cubicBezTo>
                  <a:cubicBezTo>
                    <a:pt x="317" y="65"/>
                    <a:pt x="317" y="65"/>
                    <a:pt x="317" y="65"/>
                  </a:cubicBezTo>
                  <a:cubicBezTo>
                    <a:pt x="318" y="65"/>
                    <a:pt x="318" y="65"/>
                    <a:pt x="318" y="65"/>
                  </a:cubicBezTo>
                  <a:cubicBezTo>
                    <a:pt x="318" y="66"/>
                    <a:pt x="318" y="66"/>
                    <a:pt x="318" y="66"/>
                  </a:cubicBezTo>
                  <a:cubicBezTo>
                    <a:pt x="317" y="66"/>
                    <a:pt x="317" y="66"/>
                    <a:pt x="317" y="66"/>
                  </a:cubicBezTo>
                  <a:cubicBezTo>
                    <a:pt x="317" y="67"/>
                    <a:pt x="317" y="67"/>
                    <a:pt x="317" y="67"/>
                  </a:cubicBezTo>
                  <a:cubicBezTo>
                    <a:pt x="316" y="67"/>
                    <a:pt x="316" y="67"/>
                    <a:pt x="316" y="67"/>
                  </a:cubicBezTo>
                  <a:cubicBezTo>
                    <a:pt x="315" y="66"/>
                    <a:pt x="315" y="66"/>
                    <a:pt x="315" y="66"/>
                  </a:cubicBezTo>
                  <a:cubicBezTo>
                    <a:pt x="315" y="67"/>
                    <a:pt x="315" y="67"/>
                    <a:pt x="315" y="67"/>
                  </a:cubicBezTo>
                  <a:cubicBezTo>
                    <a:pt x="314" y="67"/>
                    <a:pt x="314" y="67"/>
                    <a:pt x="314" y="67"/>
                  </a:cubicBezTo>
                  <a:cubicBezTo>
                    <a:pt x="312" y="67"/>
                    <a:pt x="312" y="67"/>
                    <a:pt x="312" y="67"/>
                  </a:cubicBezTo>
                  <a:cubicBezTo>
                    <a:pt x="312" y="66"/>
                    <a:pt x="312" y="66"/>
                    <a:pt x="312" y="66"/>
                  </a:cubicBezTo>
                  <a:cubicBezTo>
                    <a:pt x="310" y="66"/>
                    <a:pt x="310" y="66"/>
                    <a:pt x="310" y="66"/>
                  </a:cubicBezTo>
                  <a:cubicBezTo>
                    <a:pt x="309" y="66"/>
                    <a:pt x="309" y="66"/>
                    <a:pt x="309" y="66"/>
                  </a:cubicBezTo>
                  <a:cubicBezTo>
                    <a:pt x="309" y="68"/>
                    <a:pt x="309" y="68"/>
                    <a:pt x="309" y="68"/>
                  </a:cubicBezTo>
                  <a:cubicBezTo>
                    <a:pt x="308" y="69"/>
                    <a:pt x="308" y="69"/>
                    <a:pt x="308" y="69"/>
                  </a:cubicBezTo>
                  <a:cubicBezTo>
                    <a:pt x="309" y="68"/>
                    <a:pt x="309" y="68"/>
                    <a:pt x="309" y="68"/>
                  </a:cubicBezTo>
                  <a:cubicBezTo>
                    <a:pt x="309" y="69"/>
                    <a:pt x="309" y="69"/>
                    <a:pt x="309" y="69"/>
                  </a:cubicBezTo>
                  <a:cubicBezTo>
                    <a:pt x="309" y="69"/>
                    <a:pt x="309" y="69"/>
                    <a:pt x="309" y="69"/>
                  </a:cubicBezTo>
                  <a:cubicBezTo>
                    <a:pt x="308" y="70"/>
                    <a:pt x="308" y="70"/>
                    <a:pt x="308" y="70"/>
                  </a:cubicBezTo>
                  <a:cubicBezTo>
                    <a:pt x="308" y="71"/>
                    <a:pt x="308" y="71"/>
                    <a:pt x="308" y="71"/>
                  </a:cubicBezTo>
                  <a:cubicBezTo>
                    <a:pt x="307" y="71"/>
                    <a:pt x="307" y="71"/>
                    <a:pt x="307" y="71"/>
                  </a:cubicBezTo>
                  <a:cubicBezTo>
                    <a:pt x="306" y="71"/>
                    <a:pt x="306" y="71"/>
                    <a:pt x="306" y="71"/>
                  </a:cubicBezTo>
                  <a:cubicBezTo>
                    <a:pt x="306" y="71"/>
                    <a:pt x="306" y="71"/>
                    <a:pt x="306" y="71"/>
                  </a:cubicBezTo>
                  <a:cubicBezTo>
                    <a:pt x="306" y="72"/>
                    <a:pt x="306" y="72"/>
                    <a:pt x="306" y="72"/>
                  </a:cubicBezTo>
                  <a:cubicBezTo>
                    <a:pt x="305" y="72"/>
                    <a:pt x="305" y="72"/>
                    <a:pt x="305" y="72"/>
                  </a:cubicBezTo>
                  <a:cubicBezTo>
                    <a:pt x="304" y="72"/>
                    <a:pt x="304" y="72"/>
                    <a:pt x="304" y="72"/>
                  </a:cubicBezTo>
                  <a:cubicBezTo>
                    <a:pt x="305" y="72"/>
                    <a:pt x="305" y="72"/>
                    <a:pt x="305" y="72"/>
                  </a:cubicBezTo>
                  <a:cubicBezTo>
                    <a:pt x="304" y="72"/>
                    <a:pt x="304" y="72"/>
                    <a:pt x="304" y="72"/>
                  </a:cubicBezTo>
                  <a:cubicBezTo>
                    <a:pt x="304" y="72"/>
                    <a:pt x="304" y="72"/>
                    <a:pt x="304" y="72"/>
                  </a:cubicBezTo>
                  <a:cubicBezTo>
                    <a:pt x="303" y="73"/>
                    <a:pt x="303" y="73"/>
                    <a:pt x="303" y="73"/>
                  </a:cubicBezTo>
                  <a:cubicBezTo>
                    <a:pt x="303" y="73"/>
                    <a:pt x="303" y="73"/>
                    <a:pt x="303" y="73"/>
                  </a:cubicBezTo>
                  <a:cubicBezTo>
                    <a:pt x="301" y="72"/>
                    <a:pt x="301" y="72"/>
                    <a:pt x="301" y="72"/>
                  </a:cubicBezTo>
                  <a:cubicBezTo>
                    <a:pt x="300" y="72"/>
                    <a:pt x="300" y="72"/>
                    <a:pt x="300" y="72"/>
                  </a:cubicBezTo>
                  <a:cubicBezTo>
                    <a:pt x="299" y="73"/>
                    <a:pt x="299" y="73"/>
                    <a:pt x="299" y="73"/>
                  </a:cubicBezTo>
                  <a:cubicBezTo>
                    <a:pt x="298" y="73"/>
                    <a:pt x="298" y="73"/>
                    <a:pt x="298" y="73"/>
                  </a:cubicBezTo>
                  <a:cubicBezTo>
                    <a:pt x="296" y="71"/>
                    <a:pt x="296" y="71"/>
                    <a:pt x="296" y="71"/>
                  </a:cubicBezTo>
                  <a:cubicBezTo>
                    <a:pt x="296" y="69"/>
                    <a:pt x="296" y="69"/>
                    <a:pt x="296" y="69"/>
                  </a:cubicBezTo>
                  <a:cubicBezTo>
                    <a:pt x="297" y="68"/>
                    <a:pt x="297" y="68"/>
                    <a:pt x="297" y="68"/>
                  </a:cubicBezTo>
                  <a:cubicBezTo>
                    <a:pt x="297" y="68"/>
                    <a:pt x="297" y="68"/>
                    <a:pt x="297" y="68"/>
                  </a:cubicBezTo>
                  <a:cubicBezTo>
                    <a:pt x="296" y="67"/>
                    <a:pt x="296" y="67"/>
                    <a:pt x="296" y="67"/>
                  </a:cubicBezTo>
                  <a:cubicBezTo>
                    <a:pt x="296" y="67"/>
                    <a:pt x="296" y="67"/>
                    <a:pt x="296" y="67"/>
                  </a:cubicBezTo>
                  <a:cubicBezTo>
                    <a:pt x="296" y="68"/>
                    <a:pt x="296" y="68"/>
                    <a:pt x="296" y="68"/>
                  </a:cubicBezTo>
                  <a:cubicBezTo>
                    <a:pt x="296" y="68"/>
                    <a:pt x="296" y="68"/>
                    <a:pt x="296" y="68"/>
                  </a:cubicBezTo>
                  <a:cubicBezTo>
                    <a:pt x="295" y="69"/>
                    <a:pt x="295" y="69"/>
                    <a:pt x="295" y="69"/>
                  </a:cubicBezTo>
                  <a:cubicBezTo>
                    <a:pt x="295" y="70"/>
                    <a:pt x="295" y="70"/>
                    <a:pt x="295" y="70"/>
                  </a:cubicBezTo>
                  <a:cubicBezTo>
                    <a:pt x="296" y="71"/>
                    <a:pt x="296" y="71"/>
                    <a:pt x="296" y="71"/>
                  </a:cubicBezTo>
                  <a:cubicBezTo>
                    <a:pt x="295" y="71"/>
                    <a:pt x="295" y="71"/>
                    <a:pt x="295" y="71"/>
                  </a:cubicBezTo>
                  <a:cubicBezTo>
                    <a:pt x="295" y="71"/>
                    <a:pt x="295" y="71"/>
                    <a:pt x="295" y="71"/>
                  </a:cubicBezTo>
                  <a:cubicBezTo>
                    <a:pt x="294" y="71"/>
                    <a:pt x="294" y="71"/>
                    <a:pt x="294" y="71"/>
                  </a:cubicBezTo>
                  <a:cubicBezTo>
                    <a:pt x="294" y="71"/>
                    <a:pt x="294" y="71"/>
                    <a:pt x="294" y="71"/>
                  </a:cubicBezTo>
                  <a:cubicBezTo>
                    <a:pt x="293" y="71"/>
                    <a:pt x="293" y="71"/>
                    <a:pt x="293" y="71"/>
                  </a:cubicBezTo>
                  <a:cubicBezTo>
                    <a:pt x="294" y="72"/>
                    <a:pt x="294" y="72"/>
                    <a:pt x="294" y="72"/>
                  </a:cubicBezTo>
                  <a:cubicBezTo>
                    <a:pt x="293" y="73"/>
                    <a:pt x="293" y="73"/>
                    <a:pt x="293" y="73"/>
                  </a:cubicBezTo>
                  <a:cubicBezTo>
                    <a:pt x="294" y="73"/>
                    <a:pt x="294" y="73"/>
                    <a:pt x="294" y="73"/>
                  </a:cubicBezTo>
                  <a:cubicBezTo>
                    <a:pt x="295" y="72"/>
                    <a:pt x="295" y="72"/>
                    <a:pt x="295" y="72"/>
                  </a:cubicBezTo>
                  <a:cubicBezTo>
                    <a:pt x="295" y="72"/>
                    <a:pt x="295" y="72"/>
                    <a:pt x="295" y="72"/>
                  </a:cubicBezTo>
                  <a:cubicBezTo>
                    <a:pt x="296" y="72"/>
                    <a:pt x="296" y="72"/>
                    <a:pt x="296" y="72"/>
                  </a:cubicBezTo>
                  <a:cubicBezTo>
                    <a:pt x="296" y="72"/>
                    <a:pt x="296" y="72"/>
                    <a:pt x="296" y="72"/>
                  </a:cubicBezTo>
                  <a:cubicBezTo>
                    <a:pt x="297" y="72"/>
                    <a:pt x="297" y="72"/>
                    <a:pt x="297" y="72"/>
                  </a:cubicBezTo>
                  <a:cubicBezTo>
                    <a:pt x="298" y="73"/>
                    <a:pt x="298" y="73"/>
                    <a:pt x="298" y="73"/>
                  </a:cubicBezTo>
                  <a:cubicBezTo>
                    <a:pt x="297" y="74"/>
                    <a:pt x="297" y="74"/>
                    <a:pt x="297" y="74"/>
                  </a:cubicBezTo>
                  <a:cubicBezTo>
                    <a:pt x="298" y="73"/>
                    <a:pt x="298" y="73"/>
                    <a:pt x="298" y="73"/>
                  </a:cubicBezTo>
                  <a:cubicBezTo>
                    <a:pt x="300" y="73"/>
                    <a:pt x="300" y="73"/>
                    <a:pt x="300" y="73"/>
                  </a:cubicBezTo>
                  <a:cubicBezTo>
                    <a:pt x="301" y="73"/>
                    <a:pt x="301" y="73"/>
                    <a:pt x="301" y="73"/>
                  </a:cubicBezTo>
                  <a:cubicBezTo>
                    <a:pt x="301" y="74"/>
                    <a:pt x="301" y="74"/>
                    <a:pt x="301" y="74"/>
                  </a:cubicBezTo>
                  <a:cubicBezTo>
                    <a:pt x="301" y="75"/>
                    <a:pt x="301" y="75"/>
                    <a:pt x="301" y="75"/>
                  </a:cubicBezTo>
                  <a:cubicBezTo>
                    <a:pt x="300" y="76"/>
                    <a:pt x="300" y="76"/>
                    <a:pt x="300" y="76"/>
                  </a:cubicBezTo>
                  <a:cubicBezTo>
                    <a:pt x="300" y="76"/>
                    <a:pt x="300" y="76"/>
                    <a:pt x="300" y="76"/>
                  </a:cubicBezTo>
                  <a:cubicBezTo>
                    <a:pt x="300" y="77"/>
                    <a:pt x="300" y="77"/>
                    <a:pt x="300" y="77"/>
                  </a:cubicBezTo>
                  <a:cubicBezTo>
                    <a:pt x="300" y="77"/>
                    <a:pt x="300" y="77"/>
                    <a:pt x="300" y="77"/>
                  </a:cubicBezTo>
                  <a:cubicBezTo>
                    <a:pt x="301" y="77"/>
                    <a:pt x="301" y="77"/>
                    <a:pt x="301" y="77"/>
                  </a:cubicBezTo>
                  <a:cubicBezTo>
                    <a:pt x="301" y="77"/>
                    <a:pt x="301" y="77"/>
                    <a:pt x="301" y="77"/>
                  </a:cubicBezTo>
                  <a:cubicBezTo>
                    <a:pt x="300" y="78"/>
                    <a:pt x="300" y="78"/>
                    <a:pt x="300" y="78"/>
                  </a:cubicBezTo>
                  <a:cubicBezTo>
                    <a:pt x="301" y="78"/>
                    <a:pt x="301" y="78"/>
                    <a:pt x="301" y="78"/>
                  </a:cubicBezTo>
                  <a:cubicBezTo>
                    <a:pt x="301" y="77"/>
                    <a:pt x="301" y="77"/>
                    <a:pt x="301" y="77"/>
                  </a:cubicBezTo>
                  <a:cubicBezTo>
                    <a:pt x="302" y="77"/>
                    <a:pt x="302" y="77"/>
                    <a:pt x="302" y="77"/>
                  </a:cubicBezTo>
                  <a:cubicBezTo>
                    <a:pt x="303" y="77"/>
                    <a:pt x="303" y="77"/>
                    <a:pt x="303" y="77"/>
                  </a:cubicBezTo>
                  <a:cubicBezTo>
                    <a:pt x="303" y="77"/>
                    <a:pt x="303" y="77"/>
                    <a:pt x="303" y="77"/>
                  </a:cubicBezTo>
                  <a:cubicBezTo>
                    <a:pt x="304" y="77"/>
                    <a:pt x="304" y="77"/>
                    <a:pt x="304" y="77"/>
                  </a:cubicBezTo>
                  <a:cubicBezTo>
                    <a:pt x="303" y="78"/>
                    <a:pt x="303" y="78"/>
                    <a:pt x="303" y="78"/>
                  </a:cubicBezTo>
                  <a:cubicBezTo>
                    <a:pt x="304" y="78"/>
                    <a:pt x="304" y="78"/>
                    <a:pt x="304" y="78"/>
                  </a:cubicBezTo>
                  <a:cubicBezTo>
                    <a:pt x="303" y="80"/>
                    <a:pt x="303" y="80"/>
                    <a:pt x="303" y="80"/>
                  </a:cubicBezTo>
                  <a:cubicBezTo>
                    <a:pt x="302" y="81"/>
                    <a:pt x="302" y="81"/>
                    <a:pt x="302" y="81"/>
                  </a:cubicBezTo>
                  <a:cubicBezTo>
                    <a:pt x="302" y="81"/>
                    <a:pt x="302" y="81"/>
                    <a:pt x="302" y="81"/>
                  </a:cubicBezTo>
                  <a:cubicBezTo>
                    <a:pt x="301" y="82"/>
                    <a:pt x="301" y="82"/>
                    <a:pt x="301" y="82"/>
                  </a:cubicBezTo>
                  <a:cubicBezTo>
                    <a:pt x="300" y="82"/>
                    <a:pt x="300" y="82"/>
                    <a:pt x="300" y="82"/>
                  </a:cubicBezTo>
                  <a:cubicBezTo>
                    <a:pt x="299" y="83"/>
                    <a:pt x="299" y="83"/>
                    <a:pt x="299" y="83"/>
                  </a:cubicBezTo>
                  <a:cubicBezTo>
                    <a:pt x="299" y="83"/>
                    <a:pt x="299" y="83"/>
                    <a:pt x="299" y="83"/>
                  </a:cubicBezTo>
                  <a:cubicBezTo>
                    <a:pt x="299" y="82"/>
                    <a:pt x="299" y="82"/>
                    <a:pt x="299" y="82"/>
                  </a:cubicBezTo>
                  <a:cubicBezTo>
                    <a:pt x="299" y="81"/>
                    <a:pt x="299" y="81"/>
                    <a:pt x="299" y="81"/>
                  </a:cubicBezTo>
                  <a:cubicBezTo>
                    <a:pt x="299" y="81"/>
                    <a:pt x="299" y="81"/>
                    <a:pt x="299" y="81"/>
                  </a:cubicBezTo>
                  <a:cubicBezTo>
                    <a:pt x="299" y="81"/>
                    <a:pt x="299" y="81"/>
                    <a:pt x="299" y="81"/>
                  </a:cubicBezTo>
                  <a:cubicBezTo>
                    <a:pt x="298" y="82"/>
                    <a:pt x="298" y="82"/>
                    <a:pt x="298" y="82"/>
                  </a:cubicBezTo>
                  <a:cubicBezTo>
                    <a:pt x="297" y="82"/>
                    <a:pt x="297" y="82"/>
                    <a:pt x="297" y="82"/>
                  </a:cubicBezTo>
                  <a:cubicBezTo>
                    <a:pt x="296" y="83"/>
                    <a:pt x="296" y="83"/>
                    <a:pt x="296" y="83"/>
                  </a:cubicBezTo>
                  <a:cubicBezTo>
                    <a:pt x="296" y="83"/>
                    <a:pt x="296" y="83"/>
                    <a:pt x="296" y="83"/>
                  </a:cubicBezTo>
                  <a:cubicBezTo>
                    <a:pt x="295" y="83"/>
                    <a:pt x="295" y="83"/>
                    <a:pt x="295" y="83"/>
                  </a:cubicBezTo>
                  <a:cubicBezTo>
                    <a:pt x="293" y="84"/>
                    <a:pt x="293" y="84"/>
                    <a:pt x="293" y="84"/>
                  </a:cubicBezTo>
                  <a:cubicBezTo>
                    <a:pt x="293" y="84"/>
                    <a:pt x="293" y="84"/>
                    <a:pt x="293" y="84"/>
                  </a:cubicBezTo>
                  <a:cubicBezTo>
                    <a:pt x="292" y="84"/>
                    <a:pt x="292" y="84"/>
                    <a:pt x="292" y="84"/>
                  </a:cubicBezTo>
                  <a:cubicBezTo>
                    <a:pt x="291" y="84"/>
                    <a:pt x="291" y="84"/>
                    <a:pt x="291" y="84"/>
                  </a:cubicBezTo>
                  <a:cubicBezTo>
                    <a:pt x="291" y="84"/>
                    <a:pt x="291" y="84"/>
                    <a:pt x="291" y="84"/>
                  </a:cubicBezTo>
                  <a:cubicBezTo>
                    <a:pt x="291" y="83"/>
                    <a:pt x="291" y="83"/>
                    <a:pt x="291" y="83"/>
                  </a:cubicBezTo>
                  <a:cubicBezTo>
                    <a:pt x="291" y="83"/>
                    <a:pt x="291" y="83"/>
                    <a:pt x="291" y="83"/>
                  </a:cubicBezTo>
                  <a:cubicBezTo>
                    <a:pt x="292" y="82"/>
                    <a:pt x="292" y="82"/>
                    <a:pt x="292" y="82"/>
                  </a:cubicBezTo>
                  <a:cubicBezTo>
                    <a:pt x="292" y="81"/>
                    <a:pt x="292" y="81"/>
                    <a:pt x="292" y="81"/>
                  </a:cubicBezTo>
                  <a:cubicBezTo>
                    <a:pt x="291" y="80"/>
                    <a:pt x="291" y="80"/>
                    <a:pt x="291" y="80"/>
                  </a:cubicBezTo>
                  <a:cubicBezTo>
                    <a:pt x="291" y="81"/>
                    <a:pt x="291" y="81"/>
                    <a:pt x="291" y="81"/>
                  </a:cubicBezTo>
                  <a:cubicBezTo>
                    <a:pt x="289" y="80"/>
                    <a:pt x="289" y="80"/>
                    <a:pt x="289" y="80"/>
                  </a:cubicBezTo>
                  <a:cubicBezTo>
                    <a:pt x="289" y="80"/>
                    <a:pt x="289" y="80"/>
                    <a:pt x="289" y="80"/>
                  </a:cubicBezTo>
                  <a:cubicBezTo>
                    <a:pt x="290" y="79"/>
                    <a:pt x="290" y="79"/>
                    <a:pt x="290" y="79"/>
                  </a:cubicBezTo>
                  <a:cubicBezTo>
                    <a:pt x="290" y="79"/>
                    <a:pt x="290" y="79"/>
                    <a:pt x="290" y="79"/>
                  </a:cubicBezTo>
                  <a:cubicBezTo>
                    <a:pt x="290" y="79"/>
                    <a:pt x="290" y="79"/>
                    <a:pt x="290" y="79"/>
                  </a:cubicBezTo>
                  <a:cubicBezTo>
                    <a:pt x="289" y="78"/>
                    <a:pt x="289" y="78"/>
                    <a:pt x="289" y="78"/>
                  </a:cubicBezTo>
                  <a:cubicBezTo>
                    <a:pt x="289" y="77"/>
                    <a:pt x="289" y="77"/>
                    <a:pt x="289" y="77"/>
                  </a:cubicBezTo>
                  <a:cubicBezTo>
                    <a:pt x="289" y="77"/>
                    <a:pt x="289" y="77"/>
                    <a:pt x="289" y="77"/>
                  </a:cubicBezTo>
                  <a:cubicBezTo>
                    <a:pt x="289" y="76"/>
                    <a:pt x="289" y="76"/>
                    <a:pt x="289" y="76"/>
                  </a:cubicBezTo>
                  <a:cubicBezTo>
                    <a:pt x="289" y="75"/>
                    <a:pt x="289" y="75"/>
                    <a:pt x="289" y="75"/>
                  </a:cubicBezTo>
                  <a:cubicBezTo>
                    <a:pt x="289" y="76"/>
                    <a:pt x="289" y="76"/>
                    <a:pt x="289" y="76"/>
                  </a:cubicBezTo>
                  <a:cubicBezTo>
                    <a:pt x="288" y="77"/>
                    <a:pt x="288" y="77"/>
                    <a:pt x="288" y="77"/>
                  </a:cubicBezTo>
                  <a:cubicBezTo>
                    <a:pt x="289" y="79"/>
                    <a:pt x="289" y="79"/>
                    <a:pt x="289" y="79"/>
                  </a:cubicBezTo>
                  <a:cubicBezTo>
                    <a:pt x="289" y="79"/>
                    <a:pt x="289" y="79"/>
                    <a:pt x="289" y="79"/>
                  </a:cubicBezTo>
                  <a:cubicBezTo>
                    <a:pt x="288" y="80"/>
                    <a:pt x="288" y="80"/>
                    <a:pt x="288" y="80"/>
                  </a:cubicBezTo>
                  <a:cubicBezTo>
                    <a:pt x="288" y="80"/>
                    <a:pt x="288" y="80"/>
                    <a:pt x="288" y="80"/>
                  </a:cubicBezTo>
                  <a:cubicBezTo>
                    <a:pt x="288" y="81"/>
                    <a:pt x="288" y="81"/>
                    <a:pt x="288" y="81"/>
                  </a:cubicBezTo>
                  <a:cubicBezTo>
                    <a:pt x="287" y="81"/>
                    <a:pt x="287" y="81"/>
                    <a:pt x="287" y="81"/>
                  </a:cubicBezTo>
                  <a:cubicBezTo>
                    <a:pt x="286" y="81"/>
                    <a:pt x="286" y="81"/>
                    <a:pt x="286" y="81"/>
                  </a:cubicBezTo>
                  <a:cubicBezTo>
                    <a:pt x="286" y="80"/>
                    <a:pt x="286" y="80"/>
                    <a:pt x="286" y="80"/>
                  </a:cubicBezTo>
                  <a:cubicBezTo>
                    <a:pt x="285" y="80"/>
                    <a:pt x="285" y="80"/>
                    <a:pt x="285" y="80"/>
                  </a:cubicBezTo>
                  <a:cubicBezTo>
                    <a:pt x="286" y="78"/>
                    <a:pt x="286" y="78"/>
                    <a:pt x="286" y="78"/>
                  </a:cubicBezTo>
                  <a:cubicBezTo>
                    <a:pt x="286" y="77"/>
                    <a:pt x="286" y="77"/>
                    <a:pt x="286" y="77"/>
                  </a:cubicBezTo>
                  <a:cubicBezTo>
                    <a:pt x="286" y="77"/>
                    <a:pt x="286" y="77"/>
                    <a:pt x="286" y="77"/>
                  </a:cubicBezTo>
                  <a:cubicBezTo>
                    <a:pt x="287" y="76"/>
                    <a:pt x="287" y="76"/>
                    <a:pt x="287" y="76"/>
                  </a:cubicBezTo>
                  <a:cubicBezTo>
                    <a:pt x="286" y="76"/>
                    <a:pt x="286" y="76"/>
                    <a:pt x="286" y="76"/>
                  </a:cubicBezTo>
                  <a:cubicBezTo>
                    <a:pt x="285" y="77"/>
                    <a:pt x="285" y="77"/>
                    <a:pt x="285" y="77"/>
                  </a:cubicBezTo>
                  <a:cubicBezTo>
                    <a:pt x="285" y="78"/>
                    <a:pt x="285" y="78"/>
                    <a:pt x="285" y="78"/>
                  </a:cubicBezTo>
                  <a:cubicBezTo>
                    <a:pt x="285" y="78"/>
                    <a:pt x="285" y="78"/>
                    <a:pt x="285" y="78"/>
                  </a:cubicBezTo>
                  <a:cubicBezTo>
                    <a:pt x="285" y="80"/>
                    <a:pt x="285" y="80"/>
                    <a:pt x="285" y="80"/>
                  </a:cubicBezTo>
                  <a:cubicBezTo>
                    <a:pt x="284" y="80"/>
                    <a:pt x="284" y="80"/>
                    <a:pt x="284" y="80"/>
                  </a:cubicBezTo>
                  <a:cubicBezTo>
                    <a:pt x="283" y="79"/>
                    <a:pt x="283" y="79"/>
                    <a:pt x="283" y="79"/>
                  </a:cubicBezTo>
                  <a:cubicBezTo>
                    <a:pt x="283" y="79"/>
                    <a:pt x="283" y="79"/>
                    <a:pt x="283" y="79"/>
                  </a:cubicBezTo>
                  <a:cubicBezTo>
                    <a:pt x="283" y="78"/>
                    <a:pt x="283" y="78"/>
                    <a:pt x="283" y="78"/>
                  </a:cubicBezTo>
                  <a:cubicBezTo>
                    <a:pt x="283" y="78"/>
                    <a:pt x="283" y="78"/>
                    <a:pt x="283" y="78"/>
                  </a:cubicBezTo>
                  <a:cubicBezTo>
                    <a:pt x="283" y="77"/>
                    <a:pt x="283" y="77"/>
                    <a:pt x="283" y="77"/>
                  </a:cubicBezTo>
                  <a:cubicBezTo>
                    <a:pt x="283" y="77"/>
                    <a:pt x="283" y="77"/>
                    <a:pt x="283" y="77"/>
                  </a:cubicBezTo>
                  <a:cubicBezTo>
                    <a:pt x="283" y="76"/>
                    <a:pt x="283" y="76"/>
                    <a:pt x="283" y="76"/>
                  </a:cubicBezTo>
                  <a:cubicBezTo>
                    <a:pt x="283" y="76"/>
                    <a:pt x="283" y="76"/>
                    <a:pt x="283" y="76"/>
                  </a:cubicBezTo>
                  <a:cubicBezTo>
                    <a:pt x="283" y="76"/>
                    <a:pt x="283" y="76"/>
                    <a:pt x="283" y="76"/>
                  </a:cubicBezTo>
                  <a:cubicBezTo>
                    <a:pt x="283" y="77"/>
                    <a:pt x="283" y="77"/>
                    <a:pt x="283" y="77"/>
                  </a:cubicBezTo>
                  <a:cubicBezTo>
                    <a:pt x="282" y="78"/>
                    <a:pt x="282" y="78"/>
                    <a:pt x="282" y="78"/>
                  </a:cubicBezTo>
                  <a:cubicBezTo>
                    <a:pt x="282" y="78"/>
                    <a:pt x="282" y="78"/>
                    <a:pt x="282" y="78"/>
                  </a:cubicBezTo>
                  <a:cubicBezTo>
                    <a:pt x="282" y="79"/>
                    <a:pt x="282" y="79"/>
                    <a:pt x="282" y="79"/>
                  </a:cubicBezTo>
                  <a:cubicBezTo>
                    <a:pt x="281" y="79"/>
                    <a:pt x="281" y="79"/>
                    <a:pt x="281" y="79"/>
                  </a:cubicBezTo>
                  <a:cubicBezTo>
                    <a:pt x="281" y="79"/>
                    <a:pt x="281" y="79"/>
                    <a:pt x="281" y="79"/>
                  </a:cubicBezTo>
                  <a:cubicBezTo>
                    <a:pt x="280" y="79"/>
                    <a:pt x="280" y="79"/>
                    <a:pt x="280" y="79"/>
                  </a:cubicBezTo>
                  <a:close/>
                  <a:moveTo>
                    <a:pt x="304" y="198"/>
                  </a:moveTo>
                  <a:cubicBezTo>
                    <a:pt x="304" y="199"/>
                    <a:pt x="304" y="199"/>
                    <a:pt x="304" y="199"/>
                  </a:cubicBezTo>
                  <a:cubicBezTo>
                    <a:pt x="304" y="200"/>
                    <a:pt x="304" y="200"/>
                    <a:pt x="304" y="200"/>
                  </a:cubicBezTo>
                  <a:cubicBezTo>
                    <a:pt x="304" y="201"/>
                    <a:pt x="304" y="201"/>
                    <a:pt x="304" y="201"/>
                  </a:cubicBezTo>
                  <a:cubicBezTo>
                    <a:pt x="305" y="200"/>
                    <a:pt x="305" y="200"/>
                    <a:pt x="305" y="200"/>
                  </a:cubicBezTo>
                  <a:cubicBezTo>
                    <a:pt x="304" y="200"/>
                    <a:pt x="304" y="200"/>
                    <a:pt x="304" y="200"/>
                  </a:cubicBezTo>
                  <a:cubicBezTo>
                    <a:pt x="305" y="199"/>
                    <a:pt x="305" y="199"/>
                    <a:pt x="305" y="199"/>
                  </a:cubicBezTo>
                  <a:cubicBezTo>
                    <a:pt x="305" y="198"/>
                    <a:pt x="305" y="198"/>
                    <a:pt x="305" y="198"/>
                  </a:cubicBezTo>
                  <a:cubicBezTo>
                    <a:pt x="304" y="198"/>
                    <a:pt x="304" y="198"/>
                    <a:pt x="304" y="198"/>
                  </a:cubicBezTo>
                  <a:close/>
                  <a:moveTo>
                    <a:pt x="303" y="194"/>
                  </a:moveTo>
                  <a:cubicBezTo>
                    <a:pt x="303" y="193"/>
                    <a:pt x="303" y="193"/>
                    <a:pt x="303" y="193"/>
                  </a:cubicBezTo>
                  <a:cubicBezTo>
                    <a:pt x="304" y="193"/>
                    <a:pt x="304" y="193"/>
                    <a:pt x="304" y="193"/>
                  </a:cubicBezTo>
                  <a:cubicBezTo>
                    <a:pt x="304" y="193"/>
                    <a:pt x="304" y="193"/>
                    <a:pt x="304" y="193"/>
                  </a:cubicBezTo>
                  <a:cubicBezTo>
                    <a:pt x="304" y="194"/>
                    <a:pt x="304" y="194"/>
                    <a:pt x="304" y="194"/>
                  </a:cubicBezTo>
                  <a:cubicBezTo>
                    <a:pt x="303" y="194"/>
                    <a:pt x="303" y="194"/>
                    <a:pt x="303" y="194"/>
                  </a:cubicBezTo>
                  <a:close/>
                  <a:moveTo>
                    <a:pt x="302" y="191"/>
                  </a:moveTo>
                  <a:cubicBezTo>
                    <a:pt x="303" y="190"/>
                    <a:pt x="303" y="190"/>
                    <a:pt x="303" y="190"/>
                  </a:cubicBezTo>
                  <a:cubicBezTo>
                    <a:pt x="303" y="190"/>
                    <a:pt x="303" y="190"/>
                    <a:pt x="303" y="190"/>
                  </a:cubicBezTo>
                  <a:cubicBezTo>
                    <a:pt x="304" y="190"/>
                    <a:pt x="304" y="190"/>
                    <a:pt x="304" y="190"/>
                  </a:cubicBezTo>
                  <a:cubicBezTo>
                    <a:pt x="303" y="191"/>
                    <a:pt x="303" y="191"/>
                    <a:pt x="303" y="191"/>
                  </a:cubicBezTo>
                  <a:cubicBezTo>
                    <a:pt x="303" y="191"/>
                    <a:pt x="303" y="191"/>
                    <a:pt x="303" y="191"/>
                  </a:cubicBezTo>
                  <a:cubicBezTo>
                    <a:pt x="302" y="191"/>
                    <a:pt x="302" y="191"/>
                    <a:pt x="302" y="191"/>
                  </a:cubicBezTo>
                  <a:close/>
                  <a:moveTo>
                    <a:pt x="295" y="131"/>
                  </a:moveTo>
                  <a:cubicBezTo>
                    <a:pt x="295" y="131"/>
                    <a:pt x="295" y="131"/>
                    <a:pt x="295" y="131"/>
                  </a:cubicBezTo>
                  <a:cubicBezTo>
                    <a:pt x="295" y="130"/>
                    <a:pt x="295" y="130"/>
                    <a:pt x="295" y="130"/>
                  </a:cubicBezTo>
                  <a:cubicBezTo>
                    <a:pt x="295" y="131"/>
                    <a:pt x="295" y="131"/>
                    <a:pt x="295" y="131"/>
                  </a:cubicBezTo>
                  <a:cubicBezTo>
                    <a:pt x="295" y="131"/>
                    <a:pt x="295" y="131"/>
                    <a:pt x="295" y="131"/>
                  </a:cubicBezTo>
                  <a:close/>
                  <a:moveTo>
                    <a:pt x="296" y="132"/>
                  </a:moveTo>
                  <a:cubicBezTo>
                    <a:pt x="296" y="131"/>
                    <a:pt x="296" y="131"/>
                    <a:pt x="296" y="131"/>
                  </a:cubicBezTo>
                  <a:cubicBezTo>
                    <a:pt x="296" y="131"/>
                    <a:pt x="296" y="131"/>
                    <a:pt x="296" y="131"/>
                  </a:cubicBezTo>
                  <a:cubicBezTo>
                    <a:pt x="297" y="131"/>
                    <a:pt x="297" y="131"/>
                    <a:pt x="297" y="131"/>
                  </a:cubicBezTo>
                  <a:cubicBezTo>
                    <a:pt x="297" y="131"/>
                    <a:pt x="297" y="131"/>
                    <a:pt x="297" y="131"/>
                  </a:cubicBezTo>
                  <a:cubicBezTo>
                    <a:pt x="297" y="132"/>
                    <a:pt x="297" y="132"/>
                    <a:pt x="297" y="132"/>
                  </a:cubicBezTo>
                  <a:cubicBezTo>
                    <a:pt x="296" y="132"/>
                    <a:pt x="296" y="132"/>
                    <a:pt x="296" y="132"/>
                  </a:cubicBezTo>
                  <a:close/>
                  <a:moveTo>
                    <a:pt x="295" y="134"/>
                  </a:moveTo>
                  <a:cubicBezTo>
                    <a:pt x="295" y="133"/>
                    <a:pt x="295" y="133"/>
                    <a:pt x="295" y="133"/>
                  </a:cubicBezTo>
                  <a:cubicBezTo>
                    <a:pt x="295" y="133"/>
                    <a:pt x="295" y="133"/>
                    <a:pt x="295" y="133"/>
                  </a:cubicBezTo>
                  <a:cubicBezTo>
                    <a:pt x="295" y="132"/>
                    <a:pt x="295" y="132"/>
                    <a:pt x="295" y="132"/>
                  </a:cubicBezTo>
                  <a:cubicBezTo>
                    <a:pt x="295" y="132"/>
                    <a:pt x="295" y="132"/>
                    <a:pt x="295" y="132"/>
                  </a:cubicBezTo>
                  <a:cubicBezTo>
                    <a:pt x="295" y="132"/>
                    <a:pt x="295" y="132"/>
                    <a:pt x="295" y="132"/>
                  </a:cubicBezTo>
                  <a:cubicBezTo>
                    <a:pt x="296" y="132"/>
                    <a:pt x="296" y="132"/>
                    <a:pt x="296" y="132"/>
                  </a:cubicBezTo>
                  <a:cubicBezTo>
                    <a:pt x="296" y="133"/>
                    <a:pt x="296" y="133"/>
                    <a:pt x="296" y="133"/>
                  </a:cubicBezTo>
                  <a:cubicBezTo>
                    <a:pt x="295" y="133"/>
                    <a:pt x="295" y="133"/>
                    <a:pt x="295" y="133"/>
                  </a:cubicBezTo>
                  <a:cubicBezTo>
                    <a:pt x="295" y="134"/>
                    <a:pt x="295" y="134"/>
                    <a:pt x="295" y="134"/>
                  </a:cubicBezTo>
                  <a:cubicBezTo>
                    <a:pt x="295" y="134"/>
                    <a:pt x="295" y="134"/>
                    <a:pt x="295" y="134"/>
                  </a:cubicBezTo>
                  <a:close/>
                  <a:moveTo>
                    <a:pt x="308" y="152"/>
                  </a:moveTo>
                  <a:cubicBezTo>
                    <a:pt x="309" y="151"/>
                    <a:pt x="309" y="151"/>
                    <a:pt x="309" y="151"/>
                  </a:cubicBezTo>
                  <a:cubicBezTo>
                    <a:pt x="309" y="152"/>
                    <a:pt x="309" y="152"/>
                    <a:pt x="309" y="152"/>
                  </a:cubicBezTo>
                  <a:cubicBezTo>
                    <a:pt x="309" y="152"/>
                    <a:pt x="309" y="152"/>
                    <a:pt x="309" y="152"/>
                  </a:cubicBezTo>
                  <a:cubicBezTo>
                    <a:pt x="308" y="152"/>
                    <a:pt x="308" y="152"/>
                    <a:pt x="308" y="152"/>
                  </a:cubicBezTo>
                  <a:cubicBezTo>
                    <a:pt x="308" y="152"/>
                    <a:pt x="308" y="152"/>
                    <a:pt x="308" y="152"/>
                  </a:cubicBezTo>
                  <a:close/>
                  <a:moveTo>
                    <a:pt x="307" y="152"/>
                  </a:moveTo>
                  <a:cubicBezTo>
                    <a:pt x="307" y="151"/>
                    <a:pt x="307" y="151"/>
                    <a:pt x="307" y="151"/>
                  </a:cubicBezTo>
                  <a:cubicBezTo>
                    <a:pt x="308" y="151"/>
                    <a:pt x="308" y="151"/>
                    <a:pt x="308" y="151"/>
                  </a:cubicBezTo>
                  <a:cubicBezTo>
                    <a:pt x="308" y="151"/>
                    <a:pt x="308" y="151"/>
                    <a:pt x="308" y="151"/>
                  </a:cubicBezTo>
                  <a:cubicBezTo>
                    <a:pt x="308" y="151"/>
                    <a:pt x="308" y="151"/>
                    <a:pt x="308" y="151"/>
                  </a:cubicBezTo>
                  <a:cubicBezTo>
                    <a:pt x="307" y="152"/>
                    <a:pt x="307" y="152"/>
                    <a:pt x="307" y="152"/>
                  </a:cubicBezTo>
                  <a:cubicBezTo>
                    <a:pt x="307" y="152"/>
                    <a:pt x="307" y="152"/>
                    <a:pt x="307" y="152"/>
                  </a:cubicBezTo>
                  <a:cubicBezTo>
                    <a:pt x="307" y="152"/>
                    <a:pt x="307" y="152"/>
                    <a:pt x="307" y="152"/>
                  </a:cubicBezTo>
                  <a:close/>
                  <a:moveTo>
                    <a:pt x="304" y="160"/>
                  </a:moveTo>
                  <a:cubicBezTo>
                    <a:pt x="305" y="160"/>
                    <a:pt x="305" y="160"/>
                    <a:pt x="305" y="160"/>
                  </a:cubicBezTo>
                  <a:cubicBezTo>
                    <a:pt x="305" y="160"/>
                    <a:pt x="305" y="160"/>
                    <a:pt x="305" y="160"/>
                  </a:cubicBezTo>
                  <a:cubicBezTo>
                    <a:pt x="305" y="160"/>
                    <a:pt x="305" y="160"/>
                    <a:pt x="305" y="160"/>
                  </a:cubicBezTo>
                  <a:cubicBezTo>
                    <a:pt x="304" y="160"/>
                    <a:pt x="304" y="160"/>
                    <a:pt x="304" y="160"/>
                  </a:cubicBezTo>
                  <a:close/>
                  <a:moveTo>
                    <a:pt x="308" y="163"/>
                  </a:moveTo>
                  <a:cubicBezTo>
                    <a:pt x="308" y="164"/>
                    <a:pt x="308" y="164"/>
                    <a:pt x="308" y="164"/>
                  </a:cubicBezTo>
                  <a:cubicBezTo>
                    <a:pt x="309" y="164"/>
                    <a:pt x="309" y="164"/>
                    <a:pt x="309" y="164"/>
                  </a:cubicBezTo>
                  <a:cubicBezTo>
                    <a:pt x="309" y="163"/>
                    <a:pt x="309" y="163"/>
                    <a:pt x="309" y="163"/>
                  </a:cubicBezTo>
                  <a:cubicBezTo>
                    <a:pt x="308" y="163"/>
                    <a:pt x="308" y="163"/>
                    <a:pt x="308" y="163"/>
                  </a:cubicBezTo>
                  <a:cubicBezTo>
                    <a:pt x="308" y="163"/>
                    <a:pt x="308" y="163"/>
                    <a:pt x="308" y="163"/>
                  </a:cubicBezTo>
                  <a:close/>
                  <a:moveTo>
                    <a:pt x="315" y="170"/>
                  </a:moveTo>
                  <a:cubicBezTo>
                    <a:pt x="314" y="169"/>
                    <a:pt x="314" y="169"/>
                    <a:pt x="314" y="169"/>
                  </a:cubicBezTo>
                  <a:cubicBezTo>
                    <a:pt x="315" y="168"/>
                    <a:pt x="315" y="168"/>
                    <a:pt x="315" y="168"/>
                  </a:cubicBezTo>
                  <a:cubicBezTo>
                    <a:pt x="315" y="169"/>
                    <a:pt x="315" y="169"/>
                    <a:pt x="315" y="169"/>
                  </a:cubicBezTo>
                  <a:cubicBezTo>
                    <a:pt x="315" y="169"/>
                    <a:pt x="315" y="169"/>
                    <a:pt x="315" y="169"/>
                  </a:cubicBezTo>
                  <a:cubicBezTo>
                    <a:pt x="315" y="170"/>
                    <a:pt x="315" y="170"/>
                    <a:pt x="315" y="170"/>
                  </a:cubicBezTo>
                  <a:cubicBezTo>
                    <a:pt x="315" y="170"/>
                    <a:pt x="315" y="170"/>
                    <a:pt x="315" y="170"/>
                  </a:cubicBezTo>
                  <a:close/>
                  <a:moveTo>
                    <a:pt x="318" y="173"/>
                  </a:moveTo>
                  <a:cubicBezTo>
                    <a:pt x="318" y="173"/>
                    <a:pt x="318" y="173"/>
                    <a:pt x="318" y="173"/>
                  </a:cubicBezTo>
                  <a:cubicBezTo>
                    <a:pt x="319" y="172"/>
                    <a:pt x="319" y="172"/>
                    <a:pt x="319" y="172"/>
                  </a:cubicBezTo>
                  <a:cubicBezTo>
                    <a:pt x="319" y="172"/>
                    <a:pt x="319" y="172"/>
                    <a:pt x="319" y="172"/>
                  </a:cubicBezTo>
                  <a:cubicBezTo>
                    <a:pt x="319" y="172"/>
                    <a:pt x="319" y="172"/>
                    <a:pt x="319" y="172"/>
                  </a:cubicBezTo>
                  <a:cubicBezTo>
                    <a:pt x="319" y="173"/>
                    <a:pt x="319" y="173"/>
                    <a:pt x="319" y="173"/>
                  </a:cubicBezTo>
                  <a:cubicBezTo>
                    <a:pt x="318" y="173"/>
                    <a:pt x="318" y="173"/>
                    <a:pt x="318" y="173"/>
                  </a:cubicBezTo>
                  <a:cubicBezTo>
                    <a:pt x="318" y="173"/>
                    <a:pt x="318" y="173"/>
                    <a:pt x="318" y="173"/>
                  </a:cubicBezTo>
                  <a:close/>
                  <a:moveTo>
                    <a:pt x="293" y="88"/>
                  </a:moveTo>
                  <a:cubicBezTo>
                    <a:pt x="293" y="87"/>
                    <a:pt x="293" y="87"/>
                    <a:pt x="293" y="87"/>
                  </a:cubicBezTo>
                  <a:cubicBezTo>
                    <a:pt x="294" y="87"/>
                    <a:pt x="294" y="87"/>
                    <a:pt x="294" y="87"/>
                  </a:cubicBezTo>
                  <a:cubicBezTo>
                    <a:pt x="294" y="86"/>
                    <a:pt x="294" y="86"/>
                    <a:pt x="294" y="86"/>
                  </a:cubicBezTo>
                  <a:cubicBezTo>
                    <a:pt x="296" y="85"/>
                    <a:pt x="296" y="85"/>
                    <a:pt x="296" y="85"/>
                  </a:cubicBezTo>
                  <a:cubicBezTo>
                    <a:pt x="297" y="85"/>
                    <a:pt x="297" y="85"/>
                    <a:pt x="297" y="85"/>
                  </a:cubicBezTo>
                  <a:cubicBezTo>
                    <a:pt x="297" y="85"/>
                    <a:pt x="297" y="85"/>
                    <a:pt x="297" y="85"/>
                  </a:cubicBezTo>
                  <a:cubicBezTo>
                    <a:pt x="295" y="86"/>
                    <a:pt x="295" y="86"/>
                    <a:pt x="295" y="86"/>
                  </a:cubicBezTo>
                  <a:cubicBezTo>
                    <a:pt x="295" y="87"/>
                    <a:pt x="295" y="87"/>
                    <a:pt x="295" y="87"/>
                  </a:cubicBezTo>
                  <a:cubicBezTo>
                    <a:pt x="295" y="87"/>
                    <a:pt x="295" y="87"/>
                    <a:pt x="295" y="87"/>
                  </a:cubicBezTo>
                  <a:cubicBezTo>
                    <a:pt x="295" y="88"/>
                    <a:pt x="295" y="88"/>
                    <a:pt x="295" y="88"/>
                  </a:cubicBezTo>
                  <a:cubicBezTo>
                    <a:pt x="295" y="88"/>
                    <a:pt x="295" y="88"/>
                    <a:pt x="295" y="88"/>
                  </a:cubicBezTo>
                  <a:cubicBezTo>
                    <a:pt x="295" y="87"/>
                    <a:pt x="295" y="87"/>
                    <a:pt x="295" y="87"/>
                  </a:cubicBezTo>
                  <a:cubicBezTo>
                    <a:pt x="294" y="87"/>
                    <a:pt x="294" y="87"/>
                    <a:pt x="294" y="87"/>
                  </a:cubicBezTo>
                  <a:cubicBezTo>
                    <a:pt x="294" y="88"/>
                    <a:pt x="294" y="88"/>
                    <a:pt x="294" y="88"/>
                  </a:cubicBezTo>
                  <a:cubicBezTo>
                    <a:pt x="293" y="88"/>
                    <a:pt x="293" y="88"/>
                    <a:pt x="293" y="88"/>
                  </a:cubicBezTo>
                  <a:close/>
                  <a:moveTo>
                    <a:pt x="289" y="84"/>
                  </a:moveTo>
                  <a:cubicBezTo>
                    <a:pt x="289" y="84"/>
                    <a:pt x="289" y="84"/>
                    <a:pt x="289" y="84"/>
                  </a:cubicBezTo>
                  <a:cubicBezTo>
                    <a:pt x="290" y="84"/>
                    <a:pt x="290" y="84"/>
                    <a:pt x="290" y="84"/>
                  </a:cubicBezTo>
                  <a:cubicBezTo>
                    <a:pt x="290" y="84"/>
                    <a:pt x="290" y="84"/>
                    <a:pt x="290" y="84"/>
                  </a:cubicBezTo>
                  <a:cubicBezTo>
                    <a:pt x="290" y="84"/>
                    <a:pt x="290" y="84"/>
                    <a:pt x="290" y="84"/>
                  </a:cubicBezTo>
                  <a:cubicBezTo>
                    <a:pt x="289" y="84"/>
                    <a:pt x="289" y="84"/>
                    <a:pt x="289" y="84"/>
                  </a:cubicBezTo>
                  <a:close/>
                  <a:moveTo>
                    <a:pt x="265" y="74"/>
                  </a:moveTo>
                  <a:cubicBezTo>
                    <a:pt x="264" y="74"/>
                    <a:pt x="264" y="74"/>
                    <a:pt x="264" y="74"/>
                  </a:cubicBezTo>
                  <a:cubicBezTo>
                    <a:pt x="264" y="73"/>
                    <a:pt x="264" y="73"/>
                    <a:pt x="264" y="73"/>
                  </a:cubicBezTo>
                  <a:cubicBezTo>
                    <a:pt x="264" y="72"/>
                    <a:pt x="264" y="72"/>
                    <a:pt x="264" y="72"/>
                  </a:cubicBezTo>
                  <a:cubicBezTo>
                    <a:pt x="264" y="71"/>
                    <a:pt x="264" y="71"/>
                    <a:pt x="264" y="71"/>
                  </a:cubicBezTo>
                  <a:cubicBezTo>
                    <a:pt x="264" y="70"/>
                    <a:pt x="264" y="70"/>
                    <a:pt x="264" y="70"/>
                  </a:cubicBezTo>
                  <a:cubicBezTo>
                    <a:pt x="264" y="70"/>
                    <a:pt x="264" y="70"/>
                    <a:pt x="264" y="70"/>
                  </a:cubicBezTo>
                  <a:cubicBezTo>
                    <a:pt x="265" y="70"/>
                    <a:pt x="265" y="70"/>
                    <a:pt x="265" y="70"/>
                  </a:cubicBezTo>
                  <a:cubicBezTo>
                    <a:pt x="266" y="70"/>
                    <a:pt x="266" y="70"/>
                    <a:pt x="266" y="70"/>
                  </a:cubicBezTo>
                  <a:cubicBezTo>
                    <a:pt x="266" y="71"/>
                    <a:pt x="266" y="71"/>
                    <a:pt x="266" y="71"/>
                  </a:cubicBezTo>
                  <a:cubicBezTo>
                    <a:pt x="265" y="73"/>
                    <a:pt x="265" y="73"/>
                    <a:pt x="265" y="73"/>
                  </a:cubicBezTo>
                  <a:cubicBezTo>
                    <a:pt x="265" y="73"/>
                    <a:pt x="265" y="73"/>
                    <a:pt x="265" y="73"/>
                  </a:cubicBezTo>
                  <a:cubicBezTo>
                    <a:pt x="265" y="74"/>
                    <a:pt x="265" y="74"/>
                    <a:pt x="265" y="74"/>
                  </a:cubicBezTo>
                  <a:cubicBezTo>
                    <a:pt x="266" y="74"/>
                    <a:pt x="266" y="74"/>
                    <a:pt x="266" y="74"/>
                  </a:cubicBezTo>
                  <a:cubicBezTo>
                    <a:pt x="265" y="74"/>
                    <a:pt x="265" y="74"/>
                    <a:pt x="265" y="74"/>
                  </a:cubicBezTo>
                  <a:close/>
                  <a:moveTo>
                    <a:pt x="265" y="30"/>
                  </a:moveTo>
                  <a:cubicBezTo>
                    <a:pt x="266" y="29"/>
                    <a:pt x="266" y="29"/>
                    <a:pt x="266" y="29"/>
                  </a:cubicBezTo>
                  <a:cubicBezTo>
                    <a:pt x="266" y="28"/>
                    <a:pt x="266" y="28"/>
                    <a:pt x="266" y="28"/>
                  </a:cubicBezTo>
                  <a:cubicBezTo>
                    <a:pt x="266" y="27"/>
                    <a:pt x="266" y="27"/>
                    <a:pt x="266" y="27"/>
                  </a:cubicBezTo>
                  <a:cubicBezTo>
                    <a:pt x="268" y="27"/>
                    <a:pt x="268" y="27"/>
                    <a:pt x="268" y="27"/>
                  </a:cubicBezTo>
                  <a:cubicBezTo>
                    <a:pt x="268" y="26"/>
                    <a:pt x="268" y="26"/>
                    <a:pt x="268" y="26"/>
                  </a:cubicBezTo>
                  <a:cubicBezTo>
                    <a:pt x="268" y="25"/>
                    <a:pt x="268" y="25"/>
                    <a:pt x="268" y="25"/>
                  </a:cubicBezTo>
                  <a:cubicBezTo>
                    <a:pt x="267" y="25"/>
                    <a:pt x="267" y="25"/>
                    <a:pt x="267" y="25"/>
                  </a:cubicBezTo>
                  <a:cubicBezTo>
                    <a:pt x="266" y="25"/>
                    <a:pt x="266" y="25"/>
                    <a:pt x="266" y="25"/>
                  </a:cubicBezTo>
                  <a:cubicBezTo>
                    <a:pt x="267" y="24"/>
                    <a:pt x="267" y="24"/>
                    <a:pt x="267" y="24"/>
                  </a:cubicBezTo>
                  <a:cubicBezTo>
                    <a:pt x="266" y="24"/>
                    <a:pt x="266" y="24"/>
                    <a:pt x="266" y="24"/>
                  </a:cubicBezTo>
                  <a:cubicBezTo>
                    <a:pt x="265" y="25"/>
                    <a:pt x="265" y="25"/>
                    <a:pt x="265" y="25"/>
                  </a:cubicBezTo>
                  <a:cubicBezTo>
                    <a:pt x="264" y="25"/>
                    <a:pt x="264" y="25"/>
                    <a:pt x="264" y="25"/>
                  </a:cubicBezTo>
                  <a:cubicBezTo>
                    <a:pt x="264" y="26"/>
                    <a:pt x="264" y="26"/>
                    <a:pt x="264" y="26"/>
                  </a:cubicBezTo>
                  <a:cubicBezTo>
                    <a:pt x="263" y="26"/>
                    <a:pt x="263" y="26"/>
                    <a:pt x="263" y="26"/>
                  </a:cubicBezTo>
                  <a:cubicBezTo>
                    <a:pt x="263" y="27"/>
                    <a:pt x="263" y="27"/>
                    <a:pt x="263" y="27"/>
                  </a:cubicBezTo>
                  <a:cubicBezTo>
                    <a:pt x="264" y="27"/>
                    <a:pt x="264" y="27"/>
                    <a:pt x="264" y="27"/>
                  </a:cubicBezTo>
                  <a:cubicBezTo>
                    <a:pt x="265" y="27"/>
                    <a:pt x="265" y="27"/>
                    <a:pt x="265" y="27"/>
                  </a:cubicBezTo>
                  <a:cubicBezTo>
                    <a:pt x="265" y="28"/>
                    <a:pt x="265" y="28"/>
                    <a:pt x="265" y="28"/>
                  </a:cubicBezTo>
                  <a:cubicBezTo>
                    <a:pt x="264" y="28"/>
                    <a:pt x="264" y="28"/>
                    <a:pt x="264" y="28"/>
                  </a:cubicBezTo>
                  <a:cubicBezTo>
                    <a:pt x="264" y="29"/>
                    <a:pt x="264" y="29"/>
                    <a:pt x="264" y="29"/>
                  </a:cubicBezTo>
                  <a:cubicBezTo>
                    <a:pt x="265" y="29"/>
                    <a:pt x="265" y="29"/>
                    <a:pt x="265" y="29"/>
                  </a:cubicBezTo>
                  <a:cubicBezTo>
                    <a:pt x="265" y="30"/>
                    <a:pt x="265" y="30"/>
                    <a:pt x="265" y="30"/>
                  </a:cubicBezTo>
                  <a:close/>
                  <a:moveTo>
                    <a:pt x="253" y="54"/>
                  </a:moveTo>
                  <a:cubicBezTo>
                    <a:pt x="253" y="53"/>
                    <a:pt x="253" y="53"/>
                    <a:pt x="253" y="53"/>
                  </a:cubicBezTo>
                  <a:cubicBezTo>
                    <a:pt x="254" y="53"/>
                    <a:pt x="254" y="53"/>
                    <a:pt x="254" y="53"/>
                  </a:cubicBezTo>
                  <a:cubicBezTo>
                    <a:pt x="253" y="52"/>
                    <a:pt x="253" y="52"/>
                    <a:pt x="253" y="52"/>
                  </a:cubicBezTo>
                  <a:cubicBezTo>
                    <a:pt x="253" y="51"/>
                    <a:pt x="253" y="51"/>
                    <a:pt x="253" y="51"/>
                  </a:cubicBezTo>
                  <a:cubicBezTo>
                    <a:pt x="253" y="51"/>
                    <a:pt x="253" y="51"/>
                    <a:pt x="253" y="51"/>
                  </a:cubicBezTo>
                  <a:cubicBezTo>
                    <a:pt x="253" y="50"/>
                    <a:pt x="253" y="50"/>
                    <a:pt x="253" y="50"/>
                  </a:cubicBezTo>
                  <a:cubicBezTo>
                    <a:pt x="253" y="50"/>
                    <a:pt x="253" y="50"/>
                    <a:pt x="253" y="50"/>
                  </a:cubicBezTo>
                  <a:cubicBezTo>
                    <a:pt x="254" y="50"/>
                    <a:pt x="254" y="50"/>
                    <a:pt x="254" y="50"/>
                  </a:cubicBezTo>
                  <a:cubicBezTo>
                    <a:pt x="255" y="50"/>
                    <a:pt x="255" y="50"/>
                    <a:pt x="255" y="50"/>
                  </a:cubicBezTo>
                  <a:cubicBezTo>
                    <a:pt x="255" y="50"/>
                    <a:pt x="255" y="50"/>
                    <a:pt x="255" y="50"/>
                  </a:cubicBezTo>
                  <a:cubicBezTo>
                    <a:pt x="256" y="50"/>
                    <a:pt x="256" y="50"/>
                    <a:pt x="256" y="50"/>
                  </a:cubicBezTo>
                  <a:cubicBezTo>
                    <a:pt x="255" y="49"/>
                    <a:pt x="255" y="49"/>
                    <a:pt x="255" y="49"/>
                  </a:cubicBezTo>
                  <a:cubicBezTo>
                    <a:pt x="254" y="48"/>
                    <a:pt x="254" y="48"/>
                    <a:pt x="254" y="48"/>
                  </a:cubicBezTo>
                  <a:cubicBezTo>
                    <a:pt x="254" y="48"/>
                    <a:pt x="254" y="48"/>
                    <a:pt x="254" y="48"/>
                  </a:cubicBezTo>
                  <a:cubicBezTo>
                    <a:pt x="255" y="48"/>
                    <a:pt x="255" y="48"/>
                    <a:pt x="255" y="48"/>
                  </a:cubicBezTo>
                  <a:cubicBezTo>
                    <a:pt x="254" y="47"/>
                    <a:pt x="254" y="47"/>
                    <a:pt x="254" y="47"/>
                  </a:cubicBezTo>
                  <a:cubicBezTo>
                    <a:pt x="255" y="46"/>
                    <a:pt x="255" y="46"/>
                    <a:pt x="255" y="46"/>
                  </a:cubicBezTo>
                  <a:cubicBezTo>
                    <a:pt x="255" y="45"/>
                    <a:pt x="255" y="45"/>
                    <a:pt x="255" y="45"/>
                  </a:cubicBezTo>
                  <a:cubicBezTo>
                    <a:pt x="255" y="44"/>
                    <a:pt x="255" y="44"/>
                    <a:pt x="255" y="44"/>
                  </a:cubicBezTo>
                  <a:cubicBezTo>
                    <a:pt x="256" y="44"/>
                    <a:pt x="256" y="44"/>
                    <a:pt x="256" y="44"/>
                  </a:cubicBezTo>
                  <a:cubicBezTo>
                    <a:pt x="256" y="44"/>
                    <a:pt x="256" y="44"/>
                    <a:pt x="256" y="44"/>
                  </a:cubicBezTo>
                  <a:cubicBezTo>
                    <a:pt x="256" y="42"/>
                    <a:pt x="256" y="42"/>
                    <a:pt x="256" y="42"/>
                  </a:cubicBezTo>
                  <a:cubicBezTo>
                    <a:pt x="257" y="42"/>
                    <a:pt x="257" y="42"/>
                    <a:pt x="257" y="42"/>
                  </a:cubicBezTo>
                  <a:cubicBezTo>
                    <a:pt x="258" y="41"/>
                    <a:pt x="258" y="41"/>
                    <a:pt x="258" y="41"/>
                  </a:cubicBezTo>
                  <a:cubicBezTo>
                    <a:pt x="259" y="41"/>
                    <a:pt x="259" y="41"/>
                    <a:pt x="259" y="41"/>
                  </a:cubicBezTo>
                  <a:cubicBezTo>
                    <a:pt x="260" y="42"/>
                    <a:pt x="260" y="42"/>
                    <a:pt x="260" y="42"/>
                  </a:cubicBezTo>
                  <a:cubicBezTo>
                    <a:pt x="260" y="43"/>
                    <a:pt x="260" y="43"/>
                    <a:pt x="260" y="43"/>
                  </a:cubicBezTo>
                  <a:cubicBezTo>
                    <a:pt x="260" y="44"/>
                    <a:pt x="260" y="44"/>
                    <a:pt x="260" y="44"/>
                  </a:cubicBezTo>
                  <a:cubicBezTo>
                    <a:pt x="261" y="44"/>
                    <a:pt x="261" y="44"/>
                    <a:pt x="261" y="44"/>
                  </a:cubicBezTo>
                  <a:cubicBezTo>
                    <a:pt x="261" y="44"/>
                    <a:pt x="261" y="44"/>
                    <a:pt x="261" y="44"/>
                  </a:cubicBezTo>
                  <a:cubicBezTo>
                    <a:pt x="261" y="45"/>
                    <a:pt x="261" y="45"/>
                    <a:pt x="261" y="45"/>
                  </a:cubicBezTo>
                  <a:cubicBezTo>
                    <a:pt x="262" y="46"/>
                    <a:pt x="262" y="46"/>
                    <a:pt x="262" y="46"/>
                  </a:cubicBezTo>
                  <a:cubicBezTo>
                    <a:pt x="262" y="46"/>
                    <a:pt x="262" y="46"/>
                    <a:pt x="262" y="46"/>
                  </a:cubicBezTo>
                  <a:cubicBezTo>
                    <a:pt x="262" y="47"/>
                    <a:pt x="262" y="47"/>
                    <a:pt x="262" y="47"/>
                  </a:cubicBezTo>
                  <a:cubicBezTo>
                    <a:pt x="263" y="47"/>
                    <a:pt x="263" y="47"/>
                    <a:pt x="263" y="47"/>
                  </a:cubicBezTo>
                  <a:cubicBezTo>
                    <a:pt x="263" y="47"/>
                    <a:pt x="263" y="47"/>
                    <a:pt x="263" y="47"/>
                  </a:cubicBezTo>
                  <a:cubicBezTo>
                    <a:pt x="263" y="48"/>
                    <a:pt x="263" y="48"/>
                    <a:pt x="263" y="48"/>
                  </a:cubicBezTo>
                  <a:cubicBezTo>
                    <a:pt x="264" y="50"/>
                    <a:pt x="264" y="50"/>
                    <a:pt x="264" y="50"/>
                  </a:cubicBezTo>
                  <a:cubicBezTo>
                    <a:pt x="263" y="50"/>
                    <a:pt x="263" y="50"/>
                    <a:pt x="263" y="50"/>
                  </a:cubicBezTo>
                  <a:cubicBezTo>
                    <a:pt x="262" y="51"/>
                    <a:pt x="262" y="51"/>
                    <a:pt x="262" y="51"/>
                  </a:cubicBezTo>
                  <a:cubicBezTo>
                    <a:pt x="262" y="51"/>
                    <a:pt x="262" y="51"/>
                    <a:pt x="262" y="51"/>
                  </a:cubicBezTo>
                  <a:cubicBezTo>
                    <a:pt x="261" y="51"/>
                    <a:pt x="261" y="51"/>
                    <a:pt x="261" y="51"/>
                  </a:cubicBezTo>
                  <a:cubicBezTo>
                    <a:pt x="261" y="51"/>
                    <a:pt x="261" y="51"/>
                    <a:pt x="261" y="51"/>
                  </a:cubicBezTo>
                  <a:cubicBezTo>
                    <a:pt x="262" y="51"/>
                    <a:pt x="262" y="51"/>
                    <a:pt x="262" y="51"/>
                  </a:cubicBezTo>
                  <a:cubicBezTo>
                    <a:pt x="262" y="52"/>
                    <a:pt x="262" y="52"/>
                    <a:pt x="262" y="52"/>
                  </a:cubicBezTo>
                  <a:cubicBezTo>
                    <a:pt x="262" y="53"/>
                    <a:pt x="262" y="53"/>
                    <a:pt x="262" y="53"/>
                  </a:cubicBezTo>
                  <a:cubicBezTo>
                    <a:pt x="260" y="54"/>
                    <a:pt x="260" y="54"/>
                    <a:pt x="260" y="54"/>
                  </a:cubicBezTo>
                  <a:cubicBezTo>
                    <a:pt x="260" y="55"/>
                    <a:pt x="260" y="55"/>
                    <a:pt x="260" y="55"/>
                  </a:cubicBezTo>
                  <a:cubicBezTo>
                    <a:pt x="259" y="54"/>
                    <a:pt x="259" y="54"/>
                    <a:pt x="259" y="54"/>
                  </a:cubicBezTo>
                  <a:cubicBezTo>
                    <a:pt x="259" y="54"/>
                    <a:pt x="259" y="54"/>
                    <a:pt x="259" y="54"/>
                  </a:cubicBezTo>
                  <a:cubicBezTo>
                    <a:pt x="259" y="53"/>
                    <a:pt x="259" y="53"/>
                    <a:pt x="259" y="53"/>
                  </a:cubicBezTo>
                  <a:cubicBezTo>
                    <a:pt x="258" y="54"/>
                    <a:pt x="258" y="54"/>
                    <a:pt x="258" y="54"/>
                  </a:cubicBezTo>
                  <a:cubicBezTo>
                    <a:pt x="257" y="54"/>
                    <a:pt x="257" y="54"/>
                    <a:pt x="257" y="54"/>
                  </a:cubicBezTo>
                  <a:cubicBezTo>
                    <a:pt x="256" y="54"/>
                    <a:pt x="256" y="54"/>
                    <a:pt x="256" y="54"/>
                  </a:cubicBezTo>
                  <a:cubicBezTo>
                    <a:pt x="255" y="54"/>
                    <a:pt x="255" y="54"/>
                    <a:pt x="255" y="54"/>
                  </a:cubicBezTo>
                  <a:cubicBezTo>
                    <a:pt x="255" y="53"/>
                    <a:pt x="255" y="53"/>
                    <a:pt x="255" y="53"/>
                  </a:cubicBezTo>
                  <a:cubicBezTo>
                    <a:pt x="255" y="53"/>
                    <a:pt x="255" y="53"/>
                    <a:pt x="255" y="53"/>
                  </a:cubicBezTo>
                  <a:cubicBezTo>
                    <a:pt x="254" y="54"/>
                    <a:pt x="254" y="54"/>
                    <a:pt x="254" y="54"/>
                  </a:cubicBezTo>
                  <a:cubicBezTo>
                    <a:pt x="253" y="54"/>
                    <a:pt x="253" y="54"/>
                    <a:pt x="253" y="54"/>
                  </a:cubicBezTo>
                  <a:close/>
                  <a:moveTo>
                    <a:pt x="264" y="53"/>
                  </a:moveTo>
                  <a:cubicBezTo>
                    <a:pt x="264" y="53"/>
                    <a:pt x="264" y="53"/>
                    <a:pt x="264" y="53"/>
                  </a:cubicBezTo>
                  <a:cubicBezTo>
                    <a:pt x="264" y="52"/>
                    <a:pt x="264" y="52"/>
                    <a:pt x="264" y="52"/>
                  </a:cubicBezTo>
                  <a:cubicBezTo>
                    <a:pt x="264" y="51"/>
                    <a:pt x="264" y="51"/>
                    <a:pt x="264" y="51"/>
                  </a:cubicBezTo>
                  <a:cubicBezTo>
                    <a:pt x="264" y="51"/>
                    <a:pt x="264" y="51"/>
                    <a:pt x="264" y="51"/>
                  </a:cubicBezTo>
                  <a:cubicBezTo>
                    <a:pt x="263" y="51"/>
                    <a:pt x="263" y="51"/>
                    <a:pt x="263" y="51"/>
                  </a:cubicBezTo>
                  <a:cubicBezTo>
                    <a:pt x="263" y="52"/>
                    <a:pt x="263" y="52"/>
                    <a:pt x="263" y="52"/>
                  </a:cubicBezTo>
                  <a:cubicBezTo>
                    <a:pt x="264" y="53"/>
                    <a:pt x="264" y="53"/>
                    <a:pt x="264" y="53"/>
                  </a:cubicBezTo>
                  <a:close/>
                  <a:moveTo>
                    <a:pt x="267" y="65"/>
                  </a:moveTo>
                  <a:cubicBezTo>
                    <a:pt x="267" y="66"/>
                    <a:pt x="267" y="66"/>
                    <a:pt x="267" y="66"/>
                  </a:cubicBezTo>
                  <a:cubicBezTo>
                    <a:pt x="268" y="66"/>
                    <a:pt x="268" y="66"/>
                    <a:pt x="268" y="66"/>
                  </a:cubicBezTo>
                  <a:cubicBezTo>
                    <a:pt x="269" y="66"/>
                    <a:pt x="269" y="66"/>
                    <a:pt x="269" y="66"/>
                  </a:cubicBezTo>
                  <a:cubicBezTo>
                    <a:pt x="270" y="66"/>
                    <a:pt x="270" y="66"/>
                    <a:pt x="270" y="66"/>
                  </a:cubicBezTo>
                  <a:cubicBezTo>
                    <a:pt x="270" y="65"/>
                    <a:pt x="270" y="65"/>
                    <a:pt x="270" y="65"/>
                  </a:cubicBezTo>
                  <a:cubicBezTo>
                    <a:pt x="271" y="64"/>
                    <a:pt x="271" y="64"/>
                    <a:pt x="271" y="64"/>
                  </a:cubicBezTo>
                  <a:cubicBezTo>
                    <a:pt x="270" y="64"/>
                    <a:pt x="270" y="64"/>
                    <a:pt x="270" y="64"/>
                  </a:cubicBezTo>
                  <a:cubicBezTo>
                    <a:pt x="270" y="63"/>
                    <a:pt x="270" y="63"/>
                    <a:pt x="270" y="63"/>
                  </a:cubicBezTo>
                  <a:cubicBezTo>
                    <a:pt x="270" y="63"/>
                    <a:pt x="270" y="63"/>
                    <a:pt x="270" y="63"/>
                  </a:cubicBezTo>
                  <a:cubicBezTo>
                    <a:pt x="269" y="63"/>
                    <a:pt x="269" y="63"/>
                    <a:pt x="269" y="63"/>
                  </a:cubicBezTo>
                  <a:cubicBezTo>
                    <a:pt x="269" y="62"/>
                    <a:pt x="269" y="62"/>
                    <a:pt x="269" y="62"/>
                  </a:cubicBezTo>
                  <a:cubicBezTo>
                    <a:pt x="268" y="62"/>
                    <a:pt x="268" y="62"/>
                    <a:pt x="268" y="62"/>
                  </a:cubicBezTo>
                  <a:cubicBezTo>
                    <a:pt x="267" y="63"/>
                    <a:pt x="267" y="63"/>
                    <a:pt x="267" y="63"/>
                  </a:cubicBezTo>
                  <a:cubicBezTo>
                    <a:pt x="267" y="63"/>
                    <a:pt x="267" y="63"/>
                    <a:pt x="267" y="63"/>
                  </a:cubicBezTo>
                  <a:cubicBezTo>
                    <a:pt x="267" y="64"/>
                    <a:pt x="267" y="64"/>
                    <a:pt x="267" y="64"/>
                  </a:cubicBezTo>
                  <a:cubicBezTo>
                    <a:pt x="267" y="65"/>
                    <a:pt x="267" y="65"/>
                    <a:pt x="267" y="65"/>
                  </a:cubicBezTo>
                  <a:close/>
                  <a:moveTo>
                    <a:pt x="266" y="65"/>
                  </a:moveTo>
                  <a:cubicBezTo>
                    <a:pt x="266" y="66"/>
                    <a:pt x="266" y="66"/>
                    <a:pt x="266" y="66"/>
                  </a:cubicBezTo>
                  <a:cubicBezTo>
                    <a:pt x="266" y="66"/>
                    <a:pt x="266" y="66"/>
                    <a:pt x="266" y="66"/>
                  </a:cubicBezTo>
                  <a:cubicBezTo>
                    <a:pt x="266" y="67"/>
                    <a:pt x="266" y="67"/>
                    <a:pt x="266" y="67"/>
                  </a:cubicBezTo>
                  <a:cubicBezTo>
                    <a:pt x="267" y="66"/>
                    <a:pt x="267" y="66"/>
                    <a:pt x="267" y="66"/>
                  </a:cubicBezTo>
                  <a:cubicBezTo>
                    <a:pt x="266" y="66"/>
                    <a:pt x="266" y="66"/>
                    <a:pt x="266" y="66"/>
                  </a:cubicBezTo>
                  <a:cubicBezTo>
                    <a:pt x="266" y="66"/>
                    <a:pt x="266" y="66"/>
                    <a:pt x="266" y="66"/>
                  </a:cubicBezTo>
                  <a:cubicBezTo>
                    <a:pt x="266" y="65"/>
                    <a:pt x="266" y="65"/>
                    <a:pt x="266" y="65"/>
                  </a:cubicBezTo>
                  <a:cubicBezTo>
                    <a:pt x="266" y="65"/>
                    <a:pt x="266" y="65"/>
                    <a:pt x="266" y="65"/>
                  </a:cubicBezTo>
                  <a:close/>
                  <a:moveTo>
                    <a:pt x="253" y="59"/>
                  </a:moveTo>
                  <a:cubicBezTo>
                    <a:pt x="253" y="58"/>
                    <a:pt x="253" y="58"/>
                    <a:pt x="253" y="58"/>
                  </a:cubicBezTo>
                  <a:cubicBezTo>
                    <a:pt x="253" y="57"/>
                    <a:pt x="253" y="57"/>
                    <a:pt x="253" y="57"/>
                  </a:cubicBezTo>
                  <a:cubicBezTo>
                    <a:pt x="254" y="56"/>
                    <a:pt x="254" y="56"/>
                    <a:pt x="254" y="56"/>
                  </a:cubicBezTo>
                  <a:cubicBezTo>
                    <a:pt x="255" y="56"/>
                    <a:pt x="255" y="56"/>
                    <a:pt x="255" y="56"/>
                  </a:cubicBezTo>
                  <a:cubicBezTo>
                    <a:pt x="255" y="56"/>
                    <a:pt x="255" y="56"/>
                    <a:pt x="255" y="56"/>
                  </a:cubicBezTo>
                  <a:cubicBezTo>
                    <a:pt x="256" y="56"/>
                    <a:pt x="256" y="56"/>
                    <a:pt x="256" y="56"/>
                  </a:cubicBezTo>
                  <a:cubicBezTo>
                    <a:pt x="257" y="56"/>
                    <a:pt x="257" y="56"/>
                    <a:pt x="257" y="56"/>
                  </a:cubicBezTo>
                  <a:cubicBezTo>
                    <a:pt x="257" y="56"/>
                    <a:pt x="257" y="56"/>
                    <a:pt x="257" y="56"/>
                  </a:cubicBezTo>
                  <a:cubicBezTo>
                    <a:pt x="257" y="57"/>
                    <a:pt x="257" y="57"/>
                    <a:pt x="257" y="57"/>
                  </a:cubicBezTo>
                  <a:cubicBezTo>
                    <a:pt x="258" y="57"/>
                    <a:pt x="258" y="57"/>
                    <a:pt x="258" y="57"/>
                  </a:cubicBezTo>
                  <a:cubicBezTo>
                    <a:pt x="258" y="56"/>
                    <a:pt x="258" y="56"/>
                    <a:pt x="258" y="56"/>
                  </a:cubicBezTo>
                  <a:cubicBezTo>
                    <a:pt x="259" y="57"/>
                    <a:pt x="259" y="57"/>
                    <a:pt x="259" y="57"/>
                  </a:cubicBezTo>
                  <a:cubicBezTo>
                    <a:pt x="260" y="57"/>
                    <a:pt x="260" y="57"/>
                    <a:pt x="260" y="57"/>
                  </a:cubicBezTo>
                  <a:cubicBezTo>
                    <a:pt x="260" y="58"/>
                    <a:pt x="260" y="58"/>
                    <a:pt x="260" y="58"/>
                  </a:cubicBezTo>
                  <a:cubicBezTo>
                    <a:pt x="261" y="58"/>
                    <a:pt x="261" y="58"/>
                    <a:pt x="261" y="58"/>
                  </a:cubicBezTo>
                  <a:cubicBezTo>
                    <a:pt x="261" y="58"/>
                    <a:pt x="261" y="58"/>
                    <a:pt x="261" y="58"/>
                  </a:cubicBezTo>
                  <a:cubicBezTo>
                    <a:pt x="261" y="59"/>
                    <a:pt x="261" y="59"/>
                    <a:pt x="261" y="59"/>
                  </a:cubicBezTo>
                  <a:cubicBezTo>
                    <a:pt x="262" y="59"/>
                    <a:pt x="262" y="59"/>
                    <a:pt x="262" y="59"/>
                  </a:cubicBezTo>
                  <a:cubicBezTo>
                    <a:pt x="262" y="58"/>
                    <a:pt x="262" y="58"/>
                    <a:pt x="262" y="58"/>
                  </a:cubicBezTo>
                  <a:cubicBezTo>
                    <a:pt x="263" y="59"/>
                    <a:pt x="263" y="59"/>
                    <a:pt x="263" y="59"/>
                  </a:cubicBezTo>
                  <a:cubicBezTo>
                    <a:pt x="263" y="60"/>
                    <a:pt x="263" y="60"/>
                    <a:pt x="263" y="60"/>
                  </a:cubicBezTo>
                  <a:cubicBezTo>
                    <a:pt x="263" y="60"/>
                    <a:pt x="263" y="60"/>
                    <a:pt x="263" y="60"/>
                  </a:cubicBezTo>
                  <a:cubicBezTo>
                    <a:pt x="263" y="60"/>
                    <a:pt x="263" y="60"/>
                    <a:pt x="263" y="60"/>
                  </a:cubicBezTo>
                  <a:cubicBezTo>
                    <a:pt x="263" y="61"/>
                    <a:pt x="263" y="61"/>
                    <a:pt x="263" y="61"/>
                  </a:cubicBezTo>
                  <a:cubicBezTo>
                    <a:pt x="262" y="61"/>
                    <a:pt x="262" y="61"/>
                    <a:pt x="262" y="61"/>
                  </a:cubicBezTo>
                  <a:cubicBezTo>
                    <a:pt x="261" y="61"/>
                    <a:pt x="261" y="61"/>
                    <a:pt x="261" y="61"/>
                  </a:cubicBezTo>
                  <a:cubicBezTo>
                    <a:pt x="260" y="62"/>
                    <a:pt x="260" y="62"/>
                    <a:pt x="260" y="62"/>
                  </a:cubicBezTo>
                  <a:cubicBezTo>
                    <a:pt x="259" y="61"/>
                    <a:pt x="259" y="61"/>
                    <a:pt x="259" y="61"/>
                  </a:cubicBezTo>
                  <a:cubicBezTo>
                    <a:pt x="258" y="61"/>
                    <a:pt x="258" y="61"/>
                    <a:pt x="258" y="61"/>
                  </a:cubicBezTo>
                  <a:cubicBezTo>
                    <a:pt x="257" y="60"/>
                    <a:pt x="257" y="60"/>
                    <a:pt x="257" y="60"/>
                  </a:cubicBezTo>
                  <a:cubicBezTo>
                    <a:pt x="256" y="60"/>
                    <a:pt x="256" y="60"/>
                    <a:pt x="256" y="60"/>
                  </a:cubicBezTo>
                  <a:cubicBezTo>
                    <a:pt x="255" y="60"/>
                    <a:pt x="255" y="60"/>
                    <a:pt x="255" y="60"/>
                  </a:cubicBezTo>
                  <a:cubicBezTo>
                    <a:pt x="254" y="59"/>
                    <a:pt x="254" y="59"/>
                    <a:pt x="254" y="59"/>
                  </a:cubicBezTo>
                  <a:cubicBezTo>
                    <a:pt x="253" y="59"/>
                    <a:pt x="253" y="59"/>
                    <a:pt x="253" y="59"/>
                  </a:cubicBezTo>
                  <a:cubicBezTo>
                    <a:pt x="253" y="59"/>
                    <a:pt x="253" y="59"/>
                    <a:pt x="253" y="59"/>
                  </a:cubicBezTo>
                  <a:close/>
                  <a:moveTo>
                    <a:pt x="242" y="46"/>
                  </a:moveTo>
                  <a:cubicBezTo>
                    <a:pt x="242" y="45"/>
                    <a:pt x="242" y="45"/>
                    <a:pt x="242" y="45"/>
                  </a:cubicBezTo>
                  <a:cubicBezTo>
                    <a:pt x="243" y="45"/>
                    <a:pt x="243" y="45"/>
                    <a:pt x="243" y="45"/>
                  </a:cubicBezTo>
                  <a:cubicBezTo>
                    <a:pt x="243" y="45"/>
                    <a:pt x="243" y="45"/>
                    <a:pt x="243" y="45"/>
                  </a:cubicBezTo>
                  <a:cubicBezTo>
                    <a:pt x="243" y="46"/>
                    <a:pt x="243" y="46"/>
                    <a:pt x="243" y="46"/>
                  </a:cubicBezTo>
                  <a:cubicBezTo>
                    <a:pt x="242" y="46"/>
                    <a:pt x="242" y="46"/>
                    <a:pt x="242" y="46"/>
                  </a:cubicBezTo>
                  <a:cubicBezTo>
                    <a:pt x="242" y="46"/>
                    <a:pt x="242" y="46"/>
                    <a:pt x="242" y="46"/>
                  </a:cubicBezTo>
                  <a:close/>
                  <a:moveTo>
                    <a:pt x="243" y="50"/>
                  </a:moveTo>
                  <a:cubicBezTo>
                    <a:pt x="243" y="52"/>
                    <a:pt x="243" y="52"/>
                    <a:pt x="243" y="52"/>
                  </a:cubicBezTo>
                  <a:cubicBezTo>
                    <a:pt x="244" y="52"/>
                    <a:pt x="244" y="52"/>
                    <a:pt x="244" y="52"/>
                  </a:cubicBezTo>
                  <a:cubicBezTo>
                    <a:pt x="244" y="52"/>
                    <a:pt x="244" y="52"/>
                    <a:pt x="244" y="52"/>
                  </a:cubicBezTo>
                  <a:cubicBezTo>
                    <a:pt x="245" y="52"/>
                    <a:pt x="245" y="52"/>
                    <a:pt x="245" y="52"/>
                  </a:cubicBezTo>
                  <a:cubicBezTo>
                    <a:pt x="245" y="53"/>
                    <a:pt x="245" y="53"/>
                    <a:pt x="245" y="53"/>
                  </a:cubicBezTo>
                  <a:cubicBezTo>
                    <a:pt x="246" y="53"/>
                    <a:pt x="246" y="53"/>
                    <a:pt x="246" y="53"/>
                  </a:cubicBezTo>
                  <a:cubicBezTo>
                    <a:pt x="247" y="52"/>
                    <a:pt x="247" y="52"/>
                    <a:pt x="247" y="52"/>
                  </a:cubicBezTo>
                  <a:cubicBezTo>
                    <a:pt x="247" y="51"/>
                    <a:pt x="247" y="51"/>
                    <a:pt x="247" y="51"/>
                  </a:cubicBezTo>
                  <a:cubicBezTo>
                    <a:pt x="248" y="51"/>
                    <a:pt x="248" y="51"/>
                    <a:pt x="248" y="51"/>
                  </a:cubicBezTo>
                  <a:cubicBezTo>
                    <a:pt x="249" y="50"/>
                    <a:pt x="249" y="50"/>
                    <a:pt x="249" y="50"/>
                  </a:cubicBezTo>
                  <a:cubicBezTo>
                    <a:pt x="249" y="49"/>
                    <a:pt x="249" y="49"/>
                    <a:pt x="249" y="49"/>
                  </a:cubicBezTo>
                  <a:cubicBezTo>
                    <a:pt x="249" y="48"/>
                    <a:pt x="249" y="48"/>
                    <a:pt x="249" y="48"/>
                  </a:cubicBezTo>
                  <a:cubicBezTo>
                    <a:pt x="250" y="47"/>
                    <a:pt x="250" y="47"/>
                    <a:pt x="250" y="47"/>
                  </a:cubicBezTo>
                  <a:cubicBezTo>
                    <a:pt x="249" y="46"/>
                    <a:pt x="249" y="46"/>
                    <a:pt x="249" y="46"/>
                  </a:cubicBezTo>
                  <a:cubicBezTo>
                    <a:pt x="249" y="46"/>
                    <a:pt x="249" y="46"/>
                    <a:pt x="249" y="46"/>
                  </a:cubicBezTo>
                  <a:cubicBezTo>
                    <a:pt x="250" y="46"/>
                    <a:pt x="250" y="46"/>
                    <a:pt x="250" y="46"/>
                  </a:cubicBezTo>
                  <a:cubicBezTo>
                    <a:pt x="250" y="45"/>
                    <a:pt x="250" y="45"/>
                    <a:pt x="250" y="45"/>
                  </a:cubicBezTo>
                  <a:cubicBezTo>
                    <a:pt x="251" y="44"/>
                    <a:pt x="251" y="44"/>
                    <a:pt x="251" y="44"/>
                  </a:cubicBezTo>
                  <a:cubicBezTo>
                    <a:pt x="252" y="44"/>
                    <a:pt x="252" y="44"/>
                    <a:pt x="252" y="44"/>
                  </a:cubicBezTo>
                  <a:cubicBezTo>
                    <a:pt x="253" y="43"/>
                    <a:pt x="253" y="43"/>
                    <a:pt x="253" y="43"/>
                  </a:cubicBezTo>
                  <a:cubicBezTo>
                    <a:pt x="253" y="42"/>
                    <a:pt x="253" y="42"/>
                    <a:pt x="253" y="42"/>
                  </a:cubicBezTo>
                  <a:cubicBezTo>
                    <a:pt x="253" y="41"/>
                    <a:pt x="253" y="41"/>
                    <a:pt x="253" y="41"/>
                  </a:cubicBezTo>
                  <a:cubicBezTo>
                    <a:pt x="253" y="41"/>
                    <a:pt x="253" y="41"/>
                    <a:pt x="253" y="41"/>
                  </a:cubicBezTo>
                  <a:cubicBezTo>
                    <a:pt x="254" y="40"/>
                    <a:pt x="254" y="40"/>
                    <a:pt x="254" y="40"/>
                  </a:cubicBezTo>
                  <a:cubicBezTo>
                    <a:pt x="253" y="40"/>
                    <a:pt x="253" y="40"/>
                    <a:pt x="253" y="40"/>
                  </a:cubicBezTo>
                  <a:cubicBezTo>
                    <a:pt x="253" y="39"/>
                    <a:pt x="253" y="39"/>
                    <a:pt x="253" y="39"/>
                  </a:cubicBezTo>
                  <a:cubicBezTo>
                    <a:pt x="253" y="39"/>
                    <a:pt x="253" y="39"/>
                    <a:pt x="253" y="39"/>
                  </a:cubicBezTo>
                  <a:cubicBezTo>
                    <a:pt x="252" y="38"/>
                    <a:pt x="252" y="38"/>
                    <a:pt x="252" y="38"/>
                  </a:cubicBezTo>
                  <a:cubicBezTo>
                    <a:pt x="251" y="38"/>
                    <a:pt x="251" y="38"/>
                    <a:pt x="251" y="38"/>
                  </a:cubicBezTo>
                  <a:cubicBezTo>
                    <a:pt x="250" y="38"/>
                    <a:pt x="250" y="38"/>
                    <a:pt x="250" y="38"/>
                  </a:cubicBezTo>
                  <a:cubicBezTo>
                    <a:pt x="251" y="37"/>
                    <a:pt x="251" y="37"/>
                    <a:pt x="251" y="37"/>
                  </a:cubicBezTo>
                  <a:cubicBezTo>
                    <a:pt x="252" y="37"/>
                    <a:pt x="252" y="37"/>
                    <a:pt x="252" y="37"/>
                  </a:cubicBezTo>
                  <a:cubicBezTo>
                    <a:pt x="252" y="36"/>
                    <a:pt x="252" y="36"/>
                    <a:pt x="252" y="36"/>
                  </a:cubicBezTo>
                  <a:cubicBezTo>
                    <a:pt x="252" y="36"/>
                    <a:pt x="252" y="36"/>
                    <a:pt x="252" y="36"/>
                  </a:cubicBezTo>
                  <a:cubicBezTo>
                    <a:pt x="252" y="35"/>
                    <a:pt x="252" y="35"/>
                    <a:pt x="252" y="35"/>
                  </a:cubicBezTo>
                  <a:cubicBezTo>
                    <a:pt x="252" y="34"/>
                    <a:pt x="252" y="34"/>
                    <a:pt x="252" y="34"/>
                  </a:cubicBezTo>
                  <a:cubicBezTo>
                    <a:pt x="251" y="33"/>
                    <a:pt x="251" y="33"/>
                    <a:pt x="251" y="33"/>
                  </a:cubicBezTo>
                  <a:cubicBezTo>
                    <a:pt x="251" y="33"/>
                    <a:pt x="251" y="33"/>
                    <a:pt x="251" y="33"/>
                  </a:cubicBezTo>
                  <a:cubicBezTo>
                    <a:pt x="249" y="34"/>
                    <a:pt x="249" y="34"/>
                    <a:pt x="249" y="34"/>
                  </a:cubicBezTo>
                  <a:cubicBezTo>
                    <a:pt x="248" y="34"/>
                    <a:pt x="248" y="34"/>
                    <a:pt x="248" y="34"/>
                  </a:cubicBezTo>
                  <a:cubicBezTo>
                    <a:pt x="248" y="35"/>
                    <a:pt x="248" y="35"/>
                    <a:pt x="248" y="35"/>
                  </a:cubicBezTo>
                  <a:cubicBezTo>
                    <a:pt x="247" y="36"/>
                    <a:pt x="247" y="36"/>
                    <a:pt x="247" y="36"/>
                  </a:cubicBezTo>
                  <a:cubicBezTo>
                    <a:pt x="247" y="35"/>
                    <a:pt x="247" y="35"/>
                    <a:pt x="247" y="35"/>
                  </a:cubicBezTo>
                  <a:cubicBezTo>
                    <a:pt x="247" y="35"/>
                    <a:pt x="247" y="35"/>
                    <a:pt x="247" y="35"/>
                  </a:cubicBezTo>
                  <a:cubicBezTo>
                    <a:pt x="247" y="34"/>
                    <a:pt x="247" y="34"/>
                    <a:pt x="247" y="34"/>
                  </a:cubicBezTo>
                  <a:cubicBezTo>
                    <a:pt x="248" y="34"/>
                    <a:pt x="248" y="34"/>
                    <a:pt x="248" y="34"/>
                  </a:cubicBezTo>
                  <a:cubicBezTo>
                    <a:pt x="248" y="33"/>
                    <a:pt x="248" y="33"/>
                    <a:pt x="248" y="33"/>
                  </a:cubicBezTo>
                  <a:cubicBezTo>
                    <a:pt x="248" y="31"/>
                    <a:pt x="248" y="31"/>
                    <a:pt x="248" y="31"/>
                  </a:cubicBezTo>
                  <a:cubicBezTo>
                    <a:pt x="248" y="30"/>
                    <a:pt x="248" y="30"/>
                    <a:pt x="248" y="30"/>
                  </a:cubicBezTo>
                  <a:cubicBezTo>
                    <a:pt x="247" y="30"/>
                    <a:pt x="247" y="30"/>
                    <a:pt x="247" y="30"/>
                  </a:cubicBezTo>
                  <a:cubicBezTo>
                    <a:pt x="247" y="29"/>
                    <a:pt x="247" y="29"/>
                    <a:pt x="247" y="29"/>
                  </a:cubicBezTo>
                  <a:cubicBezTo>
                    <a:pt x="246" y="29"/>
                    <a:pt x="246" y="29"/>
                    <a:pt x="246" y="29"/>
                  </a:cubicBezTo>
                  <a:cubicBezTo>
                    <a:pt x="245" y="29"/>
                    <a:pt x="245" y="29"/>
                    <a:pt x="245" y="29"/>
                  </a:cubicBezTo>
                  <a:cubicBezTo>
                    <a:pt x="244" y="29"/>
                    <a:pt x="244" y="29"/>
                    <a:pt x="244" y="29"/>
                  </a:cubicBezTo>
                  <a:cubicBezTo>
                    <a:pt x="243" y="30"/>
                    <a:pt x="243" y="30"/>
                    <a:pt x="243" y="30"/>
                  </a:cubicBezTo>
                  <a:cubicBezTo>
                    <a:pt x="243" y="29"/>
                    <a:pt x="243" y="29"/>
                    <a:pt x="243" y="29"/>
                  </a:cubicBezTo>
                  <a:cubicBezTo>
                    <a:pt x="242" y="28"/>
                    <a:pt x="242" y="28"/>
                    <a:pt x="242" y="28"/>
                  </a:cubicBezTo>
                  <a:cubicBezTo>
                    <a:pt x="242" y="28"/>
                    <a:pt x="242" y="28"/>
                    <a:pt x="242" y="28"/>
                  </a:cubicBezTo>
                  <a:cubicBezTo>
                    <a:pt x="242" y="28"/>
                    <a:pt x="242" y="28"/>
                    <a:pt x="242" y="28"/>
                  </a:cubicBezTo>
                  <a:cubicBezTo>
                    <a:pt x="241" y="29"/>
                    <a:pt x="241" y="29"/>
                    <a:pt x="241" y="29"/>
                  </a:cubicBezTo>
                  <a:cubicBezTo>
                    <a:pt x="240" y="30"/>
                    <a:pt x="240" y="30"/>
                    <a:pt x="240" y="30"/>
                  </a:cubicBezTo>
                  <a:cubicBezTo>
                    <a:pt x="240" y="30"/>
                    <a:pt x="240" y="30"/>
                    <a:pt x="240" y="30"/>
                  </a:cubicBezTo>
                  <a:cubicBezTo>
                    <a:pt x="239" y="31"/>
                    <a:pt x="239" y="31"/>
                    <a:pt x="239" y="31"/>
                  </a:cubicBezTo>
                  <a:cubicBezTo>
                    <a:pt x="239" y="32"/>
                    <a:pt x="239" y="32"/>
                    <a:pt x="239" y="32"/>
                  </a:cubicBezTo>
                  <a:cubicBezTo>
                    <a:pt x="240" y="33"/>
                    <a:pt x="240" y="33"/>
                    <a:pt x="240" y="33"/>
                  </a:cubicBezTo>
                  <a:cubicBezTo>
                    <a:pt x="240" y="32"/>
                    <a:pt x="240" y="32"/>
                    <a:pt x="240" y="32"/>
                  </a:cubicBezTo>
                  <a:cubicBezTo>
                    <a:pt x="241" y="32"/>
                    <a:pt x="241" y="32"/>
                    <a:pt x="241" y="32"/>
                  </a:cubicBezTo>
                  <a:cubicBezTo>
                    <a:pt x="242" y="32"/>
                    <a:pt x="242" y="32"/>
                    <a:pt x="242" y="32"/>
                  </a:cubicBezTo>
                  <a:cubicBezTo>
                    <a:pt x="241" y="33"/>
                    <a:pt x="241" y="33"/>
                    <a:pt x="241" y="33"/>
                  </a:cubicBezTo>
                  <a:cubicBezTo>
                    <a:pt x="239" y="34"/>
                    <a:pt x="239" y="34"/>
                    <a:pt x="239" y="34"/>
                  </a:cubicBezTo>
                  <a:cubicBezTo>
                    <a:pt x="239" y="35"/>
                    <a:pt x="239" y="35"/>
                    <a:pt x="239" y="35"/>
                  </a:cubicBezTo>
                  <a:cubicBezTo>
                    <a:pt x="239" y="35"/>
                    <a:pt x="239" y="35"/>
                    <a:pt x="239" y="35"/>
                  </a:cubicBezTo>
                  <a:cubicBezTo>
                    <a:pt x="240" y="35"/>
                    <a:pt x="240" y="35"/>
                    <a:pt x="240" y="35"/>
                  </a:cubicBezTo>
                  <a:cubicBezTo>
                    <a:pt x="241" y="34"/>
                    <a:pt x="241" y="34"/>
                    <a:pt x="241" y="34"/>
                  </a:cubicBezTo>
                  <a:cubicBezTo>
                    <a:pt x="242" y="34"/>
                    <a:pt x="242" y="34"/>
                    <a:pt x="242" y="34"/>
                  </a:cubicBezTo>
                  <a:cubicBezTo>
                    <a:pt x="242" y="33"/>
                    <a:pt x="242" y="33"/>
                    <a:pt x="242" y="33"/>
                  </a:cubicBezTo>
                  <a:cubicBezTo>
                    <a:pt x="243" y="34"/>
                    <a:pt x="243" y="34"/>
                    <a:pt x="243" y="34"/>
                  </a:cubicBezTo>
                  <a:cubicBezTo>
                    <a:pt x="242" y="35"/>
                    <a:pt x="242" y="35"/>
                    <a:pt x="242" y="35"/>
                  </a:cubicBezTo>
                  <a:cubicBezTo>
                    <a:pt x="242" y="35"/>
                    <a:pt x="242" y="35"/>
                    <a:pt x="242" y="35"/>
                  </a:cubicBezTo>
                  <a:cubicBezTo>
                    <a:pt x="241" y="36"/>
                    <a:pt x="241" y="36"/>
                    <a:pt x="241" y="36"/>
                  </a:cubicBezTo>
                  <a:cubicBezTo>
                    <a:pt x="241" y="36"/>
                    <a:pt x="241" y="36"/>
                    <a:pt x="241" y="36"/>
                  </a:cubicBezTo>
                  <a:cubicBezTo>
                    <a:pt x="241" y="37"/>
                    <a:pt x="241" y="37"/>
                    <a:pt x="241" y="37"/>
                  </a:cubicBezTo>
                  <a:cubicBezTo>
                    <a:pt x="242" y="37"/>
                    <a:pt x="242" y="37"/>
                    <a:pt x="242" y="37"/>
                  </a:cubicBezTo>
                  <a:cubicBezTo>
                    <a:pt x="243" y="37"/>
                    <a:pt x="243" y="37"/>
                    <a:pt x="243" y="37"/>
                  </a:cubicBezTo>
                  <a:cubicBezTo>
                    <a:pt x="242" y="38"/>
                    <a:pt x="242" y="38"/>
                    <a:pt x="242" y="38"/>
                  </a:cubicBezTo>
                  <a:cubicBezTo>
                    <a:pt x="241" y="38"/>
                    <a:pt x="241" y="38"/>
                    <a:pt x="241" y="38"/>
                  </a:cubicBezTo>
                  <a:cubicBezTo>
                    <a:pt x="240" y="38"/>
                    <a:pt x="240" y="38"/>
                    <a:pt x="240" y="38"/>
                  </a:cubicBezTo>
                  <a:cubicBezTo>
                    <a:pt x="240" y="38"/>
                    <a:pt x="240" y="38"/>
                    <a:pt x="240" y="38"/>
                  </a:cubicBezTo>
                  <a:cubicBezTo>
                    <a:pt x="241" y="39"/>
                    <a:pt x="241" y="39"/>
                    <a:pt x="241" y="39"/>
                  </a:cubicBezTo>
                  <a:cubicBezTo>
                    <a:pt x="241" y="39"/>
                    <a:pt x="241" y="39"/>
                    <a:pt x="241" y="39"/>
                  </a:cubicBezTo>
                  <a:cubicBezTo>
                    <a:pt x="239" y="40"/>
                    <a:pt x="239" y="40"/>
                    <a:pt x="239" y="40"/>
                  </a:cubicBezTo>
                  <a:cubicBezTo>
                    <a:pt x="239" y="40"/>
                    <a:pt x="239" y="40"/>
                    <a:pt x="239" y="40"/>
                  </a:cubicBezTo>
                  <a:cubicBezTo>
                    <a:pt x="239" y="39"/>
                    <a:pt x="239" y="39"/>
                    <a:pt x="239" y="39"/>
                  </a:cubicBezTo>
                  <a:cubicBezTo>
                    <a:pt x="238" y="39"/>
                    <a:pt x="238" y="39"/>
                    <a:pt x="238" y="39"/>
                  </a:cubicBezTo>
                  <a:cubicBezTo>
                    <a:pt x="237" y="38"/>
                    <a:pt x="237" y="38"/>
                    <a:pt x="237" y="38"/>
                  </a:cubicBezTo>
                  <a:cubicBezTo>
                    <a:pt x="235" y="39"/>
                    <a:pt x="235" y="39"/>
                    <a:pt x="235" y="39"/>
                  </a:cubicBezTo>
                  <a:cubicBezTo>
                    <a:pt x="235" y="39"/>
                    <a:pt x="235" y="39"/>
                    <a:pt x="235" y="39"/>
                  </a:cubicBezTo>
                  <a:cubicBezTo>
                    <a:pt x="235" y="40"/>
                    <a:pt x="235" y="40"/>
                    <a:pt x="235" y="40"/>
                  </a:cubicBezTo>
                  <a:cubicBezTo>
                    <a:pt x="235" y="41"/>
                    <a:pt x="235" y="41"/>
                    <a:pt x="235" y="41"/>
                  </a:cubicBezTo>
                  <a:cubicBezTo>
                    <a:pt x="235" y="42"/>
                    <a:pt x="235" y="42"/>
                    <a:pt x="235" y="42"/>
                  </a:cubicBezTo>
                  <a:cubicBezTo>
                    <a:pt x="236" y="43"/>
                    <a:pt x="236" y="43"/>
                    <a:pt x="236" y="43"/>
                  </a:cubicBezTo>
                  <a:cubicBezTo>
                    <a:pt x="237" y="42"/>
                    <a:pt x="237" y="42"/>
                    <a:pt x="237" y="42"/>
                  </a:cubicBezTo>
                  <a:cubicBezTo>
                    <a:pt x="237" y="42"/>
                    <a:pt x="237" y="42"/>
                    <a:pt x="237" y="42"/>
                  </a:cubicBezTo>
                  <a:cubicBezTo>
                    <a:pt x="239" y="42"/>
                    <a:pt x="239" y="42"/>
                    <a:pt x="239" y="42"/>
                  </a:cubicBezTo>
                  <a:cubicBezTo>
                    <a:pt x="240" y="42"/>
                    <a:pt x="240" y="42"/>
                    <a:pt x="240" y="42"/>
                  </a:cubicBezTo>
                  <a:cubicBezTo>
                    <a:pt x="240" y="43"/>
                    <a:pt x="240" y="43"/>
                    <a:pt x="240" y="43"/>
                  </a:cubicBezTo>
                  <a:cubicBezTo>
                    <a:pt x="242" y="42"/>
                    <a:pt x="242" y="42"/>
                    <a:pt x="242" y="42"/>
                  </a:cubicBezTo>
                  <a:cubicBezTo>
                    <a:pt x="242" y="43"/>
                    <a:pt x="242" y="43"/>
                    <a:pt x="242" y="43"/>
                  </a:cubicBezTo>
                  <a:cubicBezTo>
                    <a:pt x="241" y="43"/>
                    <a:pt x="241" y="43"/>
                    <a:pt x="241" y="43"/>
                  </a:cubicBezTo>
                  <a:cubicBezTo>
                    <a:pt x="241" y="44"/>
                    <a:pt x="241" y="44"/>
                    <a:pt x="241" y="44"/>
                  </a:cubicBezTo>
                  <a:cubicBezTo>
                    <a:pt x="241" y="44"/>
                    <a:pt x="241" y="44"/>
                    <a:pt x="241" y="44"/>
                  </a:cubicBezTo>
                  <a:cubicBezTo>
                    <a:pt x="242" y="44"/>
                    <a:pt x="242" y="44"/>
                    <a:pt x="242" y="44"/>
                  </a:cubicBezTo>
                  <a:cubicBezTo>
                    <a:pt x="243" y="45"/>
                    <a:pt x="243" y="45"/>
                    <a:pt x="243" y="45"/>
                  </a:cubicBezTo>
                  <a:cubicBezTo>
                    <a:pt x="243" y="46"/>
                    <a:pt x="243" y="46"/>
                    <a:pt x="243" y="46"/>
                  </a:cubicBezTo>
                  <a:cubicBezTo>
                    <a:pt x="244" y="46"/>
                    <a:pt x="244" y="46"/>
                    <a:pt x="244" y="46"/>
                  </a:cubicBezTo>
                  <a:cubicBezTo>
                    <a:pt x="244" y="46"/>
                    <a:pt x="244" y="46"/>
                    <a:pt x="244" y="46"/>
                  </a:cubicBezTo>
                  <a:cubicBezTo>
                    <a:pt x="244" y="47"/>
                    <a:pt x="244" y="47"/>
                    <a:pt x="244" y="47"/>
                  </a:cubicBezTo>
                  <a:cubicBezTo>
                    <a:pt x="244" y="48"/>
                    <a:pt x="244" y="48"/>
                    <a:pt x="244" y="48"/>
                  </a:cubicBezTo>
                  <a:cubicBezTo>
                    <a:pt x="243" y="50"/>
                    <a:pt x="243" y="50"/>
                    <a:pt x="243" y="50"/>
                  </a:cubicBezTo>
                  <a:close/>
                  <a:moveTo>
                    <a:pt x="238" y="44"/>
                  </a:moveTo>
                  <a:cubicBezTo>
                    <a:pt x="238" y="44"/>
                    <a:pt x="238" y="44"/>
                    <a:pt x="238" y="44"/>
                  </a:cubicBezTo>
                  <a:cubicBezTo>
                    <a:pt x="239" y="43"/>
                    <a:pt x="239" y="43"/>
                    <a:pt x="239" y="43"/>
                  </a:cubicBezTo>
                  <a:cubicBezTo>
                    <a:pt x="240" y="43"/>
                    <a:pt x="240" y="43"/>
                    <a:pt x="240" y="43"/>
                  </a:cubicBezTo>
                  <a:cubicBezTo>
                    <a:pt x="240" y="44"/>
                    <a:pt x="240" y="44"/>
                    <a:pt x="240" y="44"/>
                  </a:cubicBezTo>
                  <a:cubicBezTo>
                    <a:pt x="239" y="44"/>
                    <a:pt x="239" y="44"/>
                    <a:pt x="239" y="44"/>
                  </a:cubicBezTo>
                  <a:cubicBezTo>
                    <a:pt x="238" y="45"/>
                    <a:pt x="238" y="45"/>
                    <a:pt x="238" y="45"/>
                  </a:cubicBezTo>
                  <a:cubicBezTo>
                    <a:pt x="238" y="44"/>
                    <a:pt x="238" y="44"/>
                    <a:pt x="238" y="44"/>
                  </a:cubicBezTo>
                  <a:close/>
                  <a:moveTo>
                    <a:pt x="236" y="49"/>
                  </a:moveTo>
                  <a:cubicBezTo>
                    <a:pt x="237" y="48"/>
                    <a:pt x="237" y="48"/>
                    <a:pt x="237" y="48"/>
                  </a:cubicBezTo>
                  <a:cubicBezTo>
                    <a:pt x="238" y="48"/>
                    <a:pt x="238" y="48"/>
                    <a:pt x="238" y="48"/>
                  </a:cubicBezTo>
                  <a:cubicBezTo>
                    <a:pt x="239" y="48"/>
                    <a:pt x="239" y="48"/>
                    <a:pt x="239" y="48"/>
                  </a:cubicBezTo>
                  <a:cubicBezTo>
                    <a:pt x="241" y="50"/>
                    <a:pt x="241" y="50"/>
                    <a:pt x="241" y="50"/>
                  </a:cubicBezTo>
                  <a:cubicBezTo>
                    <a:pt x="240" y="50"/>
                    <a:pt x="240" y="50"/>
                    <a:pt x="240" y="50"/>
                  </a:cubicBezTo>
                  <a:cubicBezTo>
                    <a:pt x="241" y="52"/>
                    <a:pt x="241" y="52"/>
                    <a:pt x="241" y="52"/>
                  </a:cubicBezTo>
                  <a:cubicBezTo>
                    <a:pt x="240" y="52"/>
                    <a:pt x="240" y="52"/>
                    <a:pt x="240" y="52"/>
                  </a:cubicBezTo>
                  <a:cubicBezTo>
                    <a:pt x="239" y="51"/>
                    <a:pt x="239" y="51"/>
                    <a:pt x="239" y="51"/>
                  </a:cubicBezTo>
                  <a:cubicBezTo>
                    <a:pt x="238" y="52"/>
                    <a:pt x="238" y="52"/>
                    <a:pt x="238" y="52"/>
                  </a:cubicBezTo>
                  <a:cubicBezTo>
                    <a:pt x="238" y="52"/>
                    <a:pt x="238" y="52"/>
                    <a:pt x="238" y="52"/>
                  </a:cubicBezTo>
                  <a:cubicBezTo>
                    <a:pt x="237" y="51"/>
                    <a:pt x="237" y="51"/>
                    <a:pt x="237" y="51"/>
                  </a:cubicBezTo>
                  <a:cubicBezTo>
                    <a:pt x="236" y="50"/>
                    <a:pt x="236" y="50"/>
                    <a:pt x="236" y="50"/>
                  </a:cubicBezTo>
                  <a:cubicBezTo>
                    <a:pt x="236" y="49"/>
                    <a:pt x="236" y="49"/>
                    <a:pt x="236" y="49"/>
                  </a:cubicBezTo>
                  <a:close/>
                  <a:moveTo>
                    <a:pt x="225" y="56"/>
                  </a:moveTo>
                  <a:cubicBezTo>
                    <a:pt x="226" y="55"/>
                    <a:pt x="226" y="55"/>
                    <a:pt x="226" y="55"/>
                  </a:cubicBezTo>
                  <a:cubicBezTo>
                    <a:pt x="227" y="55"/>
                    <a:pt x="227" y="55"/>
                    <a:pt x="227" y="55"/>
                  </a:cubicBezTo>
                  <a:cubicBezTo>
                    <a:pt x="227" y="56"/>
                    <a:pt x="227" y="56"/>
                    <a:pt x="227" y="56"/>
                  </a:cubicBezTo>
                  <a:cubicBezTo>
                    <a:pt x="226" y="56"/>
                    <a:pt x="226" y="56"/>
                    <a:pt x="226" y="56"/>
                  </a:cubicBezTo>
                  <a:cubicBezTo>
                    <a:pt x="225" y="56"/>
                    <a:pt x="225" y="56"/>
                    <a:pt x="225" y="56"/>
                  </a:cubicBezTo>
                  <a:close/>
                  <a:moveTo>
                    <a:pt x="224" y="55"/>
                  </a:moveTo>
                  <a:cubicBezTo>
                    <a:pt x="224" y="54"/>
                    <a:pt x="224" y="54"/>
                    <a:pt x="224" y="54"/>
                  </a:cubicBezTo>
                  <a:cubicBezTo>
                    <a:pt x="224" y="53"/>
                    <a:pt x="224" y="53"/>
                    <a:pt x="224" y="53"/>
                  </a:cubicBezTo>
                  <a:cubicBezTo>
                    <a:pt x="224" y="52"/>
                    <a:pt x="224" y="52"/>
                    <a:pt x="224" y="52"/>
                  </a:cubicBezTo>
                  <a:cubicBezTo>
                    <a:pt x="224" y="51"/>
                    <a:pt x="224" y="51"/>
                    <a:pt x="224" y="51"/>
                  </a:cubicBezTo>
                  <a:cubicBezTo>
                    <a:pt x="225" y="50"/>
                    <a:pt x="225" y="50"/>
                    <a:pt x="225" y="50"/>
                  </a:cubicBezTo>
                  <a:cubicBezTo>
                    <a:pt x="225" y="50"/>
                    <a:pt x="225" y="50"/>
                    <a:pt x="225" y="50"/>
                  </a:cubicBezTo>
                  <a:cubicBezTo>
                    <a:pt x="226" y="50"/>
                    <a:pt x="226" y="50"/>
                    <a:pt x="226" y="50"/>
                  </a:cubicBezTo>
                  <a:cubicBezTo>
                    <a:pt x="226" y="49"/>
                    <a:pt x="226" y="49"/>
                    <a:pt x="226" y="49"/>
                  </a:cubicBezTo>
                  <a:cubicBezTo>
                    <a:pt x="226" y="48"/>
                    <a:pt x="226" y="48"/>
                    <a:pt x="226" y="48"/>
                  </a:cubicBezTo>
                  <a:cubicBezTo>
                    <a:pt x="226" y="47"/>
                    <a:pt x="226" y="47"/>
                    <a:pt x="226" y="47"/>
                  </a:cubicBezTo>
                  <a:cubicBezTo>
                    <a:pt x="227" y="47"/>
                    <a:pt x="227" y="47"/>
                    <a:pt x="227" y="47"/>
                  </a:cubicBezTo>
                  <a:cubicBezTo>
                    <a:pt x="227" y="47"/>
                    <a:pt x="227" y="47"/>
                    <a:pt x="227" y="47"/>
                  </a:cubicBezTo>
                  <a:cubicBezTo>
                    <a:pt x="228" y="48"/>
                    <a:pt x="228" y="48"/>
                    <a:pt x="228" y="48"/>
                  </a:cubicBezTo>
                  <a:cubicBezTo>
                    <a:pt x="228" y="49"/>
                    <a:pt x="228" y="49"/>
                    <a:pt x="228" y="49"/>
                  </a:cubicBezTo>
                  <a:cubicBezTo>
                    <a:pt x="227" y="50"/>
                    <a:pt x="227" y="50"/>
                    <a:pt x="227" y="50"/>
                  </a:cubicBezTo>
                  <a:cubicBezTo>
                    <a:pt x="227" y="51"/>
                    <a:pt x="227" y="51"/>
                    <a:pt x="227" y="51"/>
                  </a:cubicBezTo>
                  <a:cubicBezTo>
                    <a:pt x="227" y="52"/>
                    <a:pt x="227" y="52"/>
                    <a:pt x="227" y="52"/>
                  </a:cubicBezTo>
                  <a:cubicBezTo>
                    <a:pt x="227" y="52"/>
                    <a:pt x="227" y="52"/>
                    <a:pt x="227" y="52"/>
                  </a:cubicBezTo>
                  <a:cubicBezTo>
                    <a:pt x="227" y="54"/>
                    <a:pt x="227" y="54"/>
                    <a:pt x="227" y="54"/>
                  </a:cubicBezTo>
                  <a:cubicBezTo>
                    <a:pt x="225" y="55"/>
                    <a:pt x="225" y="55"/>
                    <a:pt x="225" y="55"/>
                  </a:cubicBezTo>
                  <a:cubicBezTo>
                    <a:pt x="224" y="55"/>
                    <a:pt x="224" y="55"/>
                    <a:pt x="224" y="55"/>
                  </a:cubicBezTo>
                  <a:close/>
                  <a:moveTo>
                    <a:pt x="214" y="36"/>
                  </a:moveTo>
                  <a:cubicBezTo>
                    <a:pt x="214" y="36"/>
                    <a:pt x="214" y="36"/>
                    <a:pt x="214" y="36"/>
                  </a:cubicBezTo>
                  <a:cubicBezTo>
                    <a:pt x="213" y="35"/>
                    <a:pt x="213" y="35"/>
                    <a:pt x="213" y="35"/>
                  </a:cubicBezTo>
                  <a:cubicBezTo>
                    <a:pt x="214" y="34"/>
                    <a:pt x="214" y="34"/>
                    <a:pt x="214" y="34"/>
                  </a:cubicBezTo>
                  <a:cubicBezTo>
                    <a:pt x="213" y="34"/>
                    <a:pt x="213" y="34"/>
                    <a:pt x="213" y="34"/>
                  </a:cubicBezTo>
                  <a:cubicBezTo>
                    <a:pt x="212" y="34"/>
                    <a:pt x="212" y="34"/>
                    <a:pt x="212" y="34"/>
                  </a:cubicBezTo>
                  <a:cubicBezTo>
                    <a:pt x="212" y="34"/>
                    <a:pt x="212" y="34"/>
                    <a:pt x="212" y="34"/>
                  </a:cubicBezTo>
                  <a:cubicBezTo>
                    <a:pt x="211" y="34"/>
                    <a:pt x="211" y="34"/>
                    <a:pt x="211" y="34"/>
                  </a:cubicBezTo>
                  <a:cubicBezTo>
                    <a:pt x="210" y="34"/>
                    <a:pt x="210" y="34"/>
                    <a:pt x="210" y="34"/>
                  </a:cubicBezTo>
                  <a:cubicBezTo>
                    <a:pt x="210" y="34"/>
                    <a:pt x="210" y="34"/>
                    <a:pt x="210" y="34"/>
                  </a:cubicBezTo>
                  <a:cubicBezTo>
                    <a:pt x="210" y="33"/>
                    <a:pt x="210" y="33"/>
                    <a:pt x="210" y="33"/>
                  </a:cubicBezTo>
                  <a:cubicBezTo>
                    <a:pt x="210" y="33"/>
                    <a:pt x="210" y="33"/>
                    <a:pt x="210" y="33"/>
                  </a:cubicBezTo>
                  <a:cubicBezTo>
                    <a:pt x="211" y="32"/>
                    <a:pt x="211" y="32"/>
                    <a:pt x="211" y="32"/>
                  </a:cubicBezTo>
                  <a:cubicBezTo>
                    <a:pt x="211" y="32"/>
                    <a:pt x="211" y="32"/>
                    <a:pt x="211" y="32"/>
                  </a:cubicBezTo>
                  <a:cubicBezTo>
                    <a:pt x="212" y="32"/>
                    <a:pt x="212" y="32"/>
                    <a:pt x="212" y="32"/>
                  </a:cubicBezTo>
                  <a:cubicBezTo>
                    <a:pt x="215" y="31"/>
                    <a:pt x="215" y="31"/>
                    <a:pt x="215" y="31"/>
                  </a:cubicBezTo>
                  <a:cubicBezTo>
                    <a:pt x="216" y="31"/>
                    <a:pt x="216" y="31"/>
                    <a:pt x="216" y="31"/>
                  </a:cubicBezTo>
                  <a:cubicBezTo>
                    <a:pt x="217" y="32"/>
                    <a:pt x="217" y="32"/>
                    <a:pt x="217" y="32"/>
                  </a:cubicBezTo>
                  <a:cubicBezTo>
                    <a:pt x="217" y="32"/>
                    <a:pt x="217" y="32"/>
                    <a:pt x="217" y="32"/>
                  </a:cubicBezTo>
                  <a:cubicBezTo>
                    <a:pt x="218" y="32"/>
                    <a:pt x="218" y="32"/>
                    <a:pt x="218" y="32"/>
                  </a:cubicBezTo>
                  <a:cubicBezTo>
                    <a:pt x="219" y="31"/>
                    <a:pt x="219" y="31"/>
                    <a:pt x="219" y="31"/>
                  </a:cubicBezTo>
                  <a:cubicBezTo>
                    <a:pt x="221" y="31"/>
                    <a:pt x="221" y="31"/>
                    <a:pt x="221" y="31"/>
                  </a:cubicBezTo>
                  <a:cubicBezTo>
                    <a:pt x="221" y="31"/>
                    <a:pt x="221" y="31"/>
                    <a:pt x="221" y="31"/>
                  </a:cubicBezTo>
                  <a:cubicBezTo>
                    <a:pt x="221" y="31"/>
                    <a:pt x="221" y="31"/>
                    <a:pt x="221" y="31"/>
                  </a:cubicBezTo>
                  <a:cubicBezTo>
                    <a:pt x="222" y="31"/>
                    <a:pt x="222" y="31"/>
                    <a:pt x="222" y="31"/>
                  </a:cubicBezTo>
                  <a:cubicBezTo>
                    <a:pt x="222" y="32"/>
                    <a:pt x="222" y="32"/>
                    <a:pt x="222" y="32"/>
                  </a:cubicBezTo>
                  <a:cubicBezTo>
                    <a:pt x="223" y="32"/>
                    <a:pt x="223" y="32"/>
                    <a:pt x="223" y="32"/>
                  </a:cubicBezTo>
                  <a:cubicBezTo>
                    <a:pt x="223" y="33"/>
                    <a:pt x="223" y="33"/>
                    <a:pt x="223" y="33"/>
                  </a:cubicBezTo>
                  <a:cubicBezTo>
                    <a:pt x="222" y="34"/>
                    <a:pt x="222" y="34"/>
                    <a:pt x="222" y="34"/>
                  </a:cubicBezTo>
                  <a:cubicBezTo>
                    <a:pt x="222" y="35"/>
                    <a:pt x="222" y="35"/>
                    <a:pt x="222" y="35"/>
                  </a:cubicBezTo>
                  <a:cubicBezTo>
                    <a:pt x="222" y="37"/>
                    <a:pt x="222" y="37"/>
                    <a:pt x="222" y="37"/>
                  </a:cubicBezTo>
                  <a:cubicBezTo>
                    <a:pt x="221" y="37"/>
                    <a:pt x="221" y="37"/>
                    <a:pt x="221" y="37"/>
                  </a:cubicBezTo>
                  <a:cubicBezTo>
                    <a:pt x="220" y="38"/>
                    <a:pt x="220" y="38"/>
                    <a:pt x="220" y="38"/>
                  </a:cubicBezTo>
                  <a:cubicBezTo>
                    <a:pt x="219" y="38"/>
                    <a:pt x="219" y="38"/>
                    <a:pt x="219" y="38"/>
                  </a:cubicBezTo>
                  <a:cubicBezTo>
                    <a:pt x="218" y="38"/>
                    <a:pt x="218" y="38"/>
                    <a:pt x="218" y="38"/>
                  </a:cubicBezTo>
                  <a:cubicBezTo>
                    <a:pt x="218" y="37"/>
                    <a:pt x="218" y="37"/>
                    <a:pt x="218" y="37"/>
                  </a:cubicBezTo>
                  <a:cubicBezTo>
                    <a:pt x="217" y="38"/>
                    <a:pt x="217" y="38"/>
                    <a:pt x="217" y="38"/>
                  </a:cubicBezTo>
                  <a:cubicBezTo>
                    <a:pt x="216" y="36"/>
                    <a:pt x="216" y="36"/>
                    <a:pt x="216" y="36"/>
                  </a:cubicBezTo>
                  <a:cubicBezTo>
                    <a:pt x="216" y="36"/>
                    <a:pt x="216" y="36"/>
                    <a:pt x="216" y="36"/>
                  </a:cubicBezTo>
                  <a:cubicBezTo>
                    <a:pt x="215" y="35"/>
                    <a:pt x="215" y="35"/>
                    <a:pt x="215" y="35"/>
                  </a:cubicBezTo>
                  <a:cubicBezTo>
                    <a:pt x="215" y="35"/>
                    <a:pt x="215" y="35"/>
                    <a:pt x="215" y="35"/>
                  </a:cubicBezTo>
                  <a:cubicBezTo>
                    <a:pt x="215" y="36"/>
                    <a:pt x="215" y="36"/>
                    <a:pt x="215" y="36"/>
                  </a:cubicBezTo>
                  <a:cubicBezTo>
                    <a:pt x="214" y="36"/>
                    <a:pt x="214" y="36"/>
                    <a:pt x="214" y="36"/>
                  </a:cubicBezTo>
                  <a:close/>
                  <a:moveTo>
                    <a:pt x="202" y="42"/>
                  </a:moveTo>
                  <a:cubicBezTo>
                    <a:pt x="203" y="42"/>
                    <a:pt x="203" y="42"/>
                    <a:pt x="203" y="42"/>
                  </a:cubicBezTo>
                  <a:cubicBezTo>
                    <a:pt x="203" y="41"/>
                    <a:pt x="203" y="41"/>
                    <a:pt x="203" y="41"/>
                  </a:cubicBezTo>
                  <a:cubicBezTo>
                    <a:pt x="204" y="40"/>
                    <a:pt x="204" y="40"/>
                    <a:pt x="204" y="40"/>
                  </a:cubicBezTo>
                  <a:cubicBezTo>
                    <a:pt x="204" y="39"/>
                    <a:pt x="204" y="39"/>
                    <a:pt x="204" y="39"/>
                  </a:cubicBezTo>
                  <a:cubicBezTo>
                    <a:pt x="205" y="39"/>
                    <a:pt x="205" y="39"/>
                    <a:pt x="205" y="39"/>
                  </a:cubicBezTo>
                  <a:cubicBezTo>
                    <a:pt x="206" y="39"/>
                    <a:pt x="206" y="39"/>
                    <a:pt x="206" y="39"/>
                  </a:cubicBezTo>
                  <a:cubicBezTo>
                    <a:pt x="206" y="39"/>
                    <a:pt x="206" y="39"/>
                    <a:pt x="206" y="39"/>
                  </a:cubicBezTo>
                  <a:cubicBezTo>
                    <a:pt x="208" y="38"/>
                    <a:pt x="208" y="38"/>
                    <a:pt x="208" y="38"/>
                  </a:cubicBezTo>
                  <a:cubicBezTo>
                    <a:pt x="209" y="38"/>
                    <a:pt x="209" y="38"/>
                    <a:pt x="209" y="38"/>
                  </a:cubicBezTo>
                  <a:cubicBezTo>
                    <a:pt x="210" y="38"/>
                    <a:pt x="210" y="38"/>
                    <a:pt x="210" y="38"/>
                  </a:cubicBezTo>
                  <a:cubicBezTo>
                    <a:pt x="210" y="39"/>
                    <a:pt x="210" y="39"/>
                    <a:pt x="210" y="39"/>
                  </a:cubicBezTo>
                  <a:cubicBezTo>
                    <a:pt x="211" y="39"/>
                    <a:pt x="211" y="39"/>
                    <a:pt x="211" y="39"/>
                  </a:cubicBezTo>
                  <a:cubicBezTo>
                    <a:pt x="212" y="39"/>
                    <a:pt x="212" y="39"/>
                    <a:pt x="212" y="39"/>
                  </a:cubicBezTo>
                  <a:cubicBezTo>
                    <a:pt x="213" y="39"/>
                    <a:pt x="213" y="39"/>
                    <a:pt x="213" y="39"/>
                  </a:cubicBezTo>
                  <a:cubicBezTo>
                    <a:pt x="213" y="39"/>
                    <a:pt x="213" y="39"/>
                    <a:pt x="213" y="39"/>
                  </a:cubicBezTo>
                  <a:cubicBezTo>
                    <a:pt x="214" y="39"/>
                    <a:pt x="214" y="39"/>
                    <a:pt x="214" y="39"/>
                  </a:cubicBezTo>
                  <a:cubicBezTo>
                    <a:pt x="215" y="39"/>
                    <a:pt x="215" y="39"/>
                    <a:pt x="215" y="39"/>
                  </a:cubicBezTo>
                  <a:cubicBezTo>
                    <a:pt x="216" y="40"/>
                    <a:pt x="216" y="40"/>
                    <a:pt x="216" y="40"/>
                  </a:cubicBezTo>
                  <a:cubicBezTo>
                    <a:pt x="217" y="40"/>
                    <a:pt x="217" y="40"/>
                    <a:pt x="217" y="40"/>
                  </a:cubicBezTo>
                  <a:cubicBezTo>
                    <a:pt x="217" y="40"/>
                    <a:pt x="217" y="40"/>
                    <a:pt x="217" y="40"/>
                  </a:cubicBezTo>
                  <a:cubicBezTo>
                    <a:pt x="216" y="41"/>
                    <a:pt x="216" y="41"/>
                    <a:pt x="216" y="41"/>
                  </a:cubicBezTo>
                  <a:cubicBezTo>
                    <a:pt x="215" y="41"/>
                    <a:pt x="215" y="41"/>
                    <a:pt x="215" y="41"/>
                  </a:cubicBezTo>
                  <a:cubicBezTo>
                    <a:pt x="213" y="42"/>
                    <a:pt x="213" y="42"/>
                    <a:pt x="213" y="42"/>
                  </a:cubicBezTo>
                  <a:cubicBezTo>
                    <a:pt x="213" y="42"/>
                    <a:pt x="213" y="42"/>
                    <a:pt x="213" y="42"/>
                  </a:cubicBezTo>
                  <a:cubicBezTo>
                    <a:pt x="211" y="43"/>
                    <a:pt x="211" y="43"/>
                    <a:pt x="211" y="43"/>
                  </a:cubicBezTo>
                  <a:cubicBezTo>
                    <a:pt x="211" y="43"/>
                    <a:pt x="211" y="43"/>
                    <a:pt x="211" y="43"/>
                  </a:cubicBezTo>
                  <a:cubicBezTo>
                    <a:pt x="212" y="43"/>
                    <a:pt x="212" y="43"/>
                    <a:pt x="212" y="43"/>
                  </a:cubicBezTo>
                  <a:cubicBezTo>
                    <a:pt x="213" y="43"/>
                    <a:pt x="213" y="43"/>
                    <a:pt x="213" y="43"/>
                  </a:cubicBezTo>
                  <a:cubicBezTo>
                    <a:pt x="213" y="44"/>
                    <a:pt x="213" y="44"/>
                    <a:pt x="213" y="44"/>
                  </a:cubicBezTo>
                  <a:cubicBezTo>
                    <a:pt x="212" y="45"/>
                    <a:pt x="212" y="45"/>
                    <a:pt x="212" y="45"/>
                  </a:cubicBezTo>
                  <a:cubicBezTo>
                    <a:pt x="212" y="46"/>
                    <a:pt x="212" y="46"/>
                    <a:pt x="212" y="46"/>
                  </a:cubicBezTo>
                  <a:cubicBezTo>
                    <a:pt x="211" y="46"/>
                    <a:pt x="211" y="46"/>
                    <a:pt x="211" y="46"/>
                  </a:cubicBezTo>
                  <a:cubicBezTo>
                    <a:pt x="211" y="46"/>
                    <a:pt x="211" y="46"/>
                    <a:pt x="211" y="46"/>
                  </a:cubicBezTo>
                  <a:cubicBezTo>
                    <a:pt x="210" y="47"/>
                    <a:pt x="210" y="47"/>
                    <a:pt x="210" y="47"/>
                  </a:cubicBezTo>
                  <a:cubicBezTo>
                    <a:pt x="209" y="47"/>
                    <a:pt x="209" y="47"/>
                    <a:pt x="209" y="47"/>
                  </a:cubicBezTo>
                  <a:cubicBezTo>
                    <a:pt x="208" y="47"/>
                    <a:pt x="208" y="47"/>
                    <a:pt x="208" y="47"/>
                  </a:cubicBezTo>
                  <a:cubicBezTo>
                    <a:pt x="207" y="47"/>
                    <a:pt x="207" y="47"/>
                    <a:pt x="207" y="47"/>
                  </a:cubicBezTo>
                  <a:cubicBezTo>
                    <a:pt x="207" y="47"/>
                    <a:pt x="207" y="47"/>
                    <a:pt x="207" y="47"/>
                  </a:cubicBezTo>
                  <a:cubicBezTo>
                    <a:pt x="206" y="47"/>
                    <a:pt x="206" y="47"/>
                    <a:pt x="206" y="47"/>
                  </a:cubicBezTo>
                  <a:cubicBezTo>
                    <a:pt x="205" y="47"/>
                    <a:pt x="205" y="47"/>
                    <a:pt x="205" y="47"/>
                  </a:cubicBezTo>
                  <a:cubicBezTo>
                    <a:pt x="204" y="47"/>
                    <a:pt x="204" y="47"/>
                    <a:pt x="204" y="47"/>
                  </a:cubicBezTo>
                  <a:cubicBezTo>
                    <a:pt x="204" y="46"/>
                    <a:pt x="204" y="46"/>
                    <a:pt x="204" y="46"/>
                  </a:cubicBezTo>
                  <a:cubicBezTo>
                    <a:pt x="204" y="46"/>
                    <a:pt x="204" y="46"/>
                    <a:pt x="204" y="46"/>
                  </a:cubicBezTo>
                  <a:cubicBezTo>
                    <a:pt x="204" y="45"/>
                    <a:pt x="204" y="45"/>
                    <a:pt x="204" y="45"/>
                  </a:cubicBezTo>
                  <a:cubicBezTo>
                    <a:pt x="203" y="44"/>
                    <a:pt x="203" y="44"/>
                    <a:pt x="203" y="44"/>
                  </a:cubicBezTo>
                  <a:cubicBezTo>
                    <a:pt x="202" y="44"/>
                    <a:pt x="202" y="44"/>
                    <a:pt x="202" y="44"/>
                  </a:cubicBezTo>
                  <a:cubicBezTo>
                    <a:pt x="202" y="43"/>
                    <a:pt x="202" y="43"/>
                    <a:pt x="202" y="43"/>
                  </a:cubicBezTo>
                  <a:cubicBezTo>
                    <a:pt x="202" y="42"/>
                    <a:pt x="202" y="42"/>
                    <a:pt x="202" y="42"/>
                  </a:cubicBezTo>
                  <a:close/>
                  <a:moveTo>
                    <a:pt x="201" y="40"/>
                  </a:moveTo>
                  <a:cubicBezTo>
                    <a:pt x="201" y="40"/>
                    <a:pt x="201" y="40"/>
                    <a:pt x="201" y="40"/>
                  </a:cubicBezTo>
                  <a:cubicBezTo>
                    <a:pt x="203" y="40"/>
                    <a:pt x="203" y="40"/>
                    <a:pt x="203" y="40"/>
                  </a:cubicBezTo>
                  <a:cubicBezTo>
                    <a:pt x="203" y="39"/>
                    <a:pt x="203" y="39"/>
                    <a:pt x="203" y="39"/>
                  </a:cubicBezTo>
                  <a:cubicBezTo>
                    <a:pt x="203" y="38"/>
                    <a:pt x="203" y="38"/>
                    <a:pt x="203" y="38"/>
                  </a:cubicBezTo>
                  <a:cubicBezTo>
                    <a:pt x="204" y="37"/>
                    <a:pt x="204" y="37"/>
                    <a:pt x="204" y="37"/>
                  </a:cubicBezTo>
                  <a:cubicBezTo>
                    <a:pt x="203" y="37"/>
                    <a:pt x="203" y="37"/>
                    <a:pt x="203" y="37"/>
                  </a:cubicBezTo>
                  <a:cubicBezTo>
                    <a:pt x="204" y="36"/>
                    <a:pt x="204" y="36"/>
                    <a:pt x="204" y="36"/>
                  </a:cubicBezTo>
                  <a:cubicBezTo>
                    <a:pt x="203" y="36"/>
                    <a:pt x="203" y="36"/>
                    <a:pt x="203" y="36"/>
                  </a:cubicBezTo>
                  <a:cubicBezTo>
                    <a:pt x="203" y="36"/>
                    <a:pt x="203" y="36"/>
                    <a:pt x="203" y="36"/>
                  </a:cubicBezTo>
                  <a:cubicBezTo>
                    <a:pt x="202" y="35"/>
                    <a:pt x="202" y="35"/>
                    <a:pt x="202" y="35"/>
                  </a:cubicBezTo>
                  <a:cubicBezTo>
                    <a:pt x="201" y="36"/>
                    <a:pt x="201" y="36"/>
                    <a:pt x="201" y="36"/>
                  </a:cubicBezTo>
                  <a:cubicBezTo>
                    <a:pt x="201" y="36"/>
                    <a:pt x="201" y="36"/>
                    <a:pt x="201" y="36"/>
                  </a:cubicBezTo>
                  <a:cubicBezTo>
                    <a:pt x="200" y="37"/>
                    <a:pt x="200" y="37"/>
                    <a:pt x="200" y="37"/>
                  </a:cubicBezTo>
                  <a:cubicBezTo>
                    <a:pt x="200" y="38"/>
                    <a:pt x="200" y="38"/>
                    <a:pt x="200" y="38"/>
                  </a:cubicBezTo>
                  <a:cubicBezTo>
                    <a:pt x="200" y="38"/>
                    <a:pt x="200" y="38"/>
                    <a:pt x="200" y="38"/>
                  </a:cubicBezTo>
                  <a:cubicBezTo>
                    <a:pt x="201" y="40"/>
                    <a:pt x="201" y="40"/>
                    <a:pt x="201" y="40"/>
                  </a:cubicBezTo>
                  <a:close/>
                  <a:moveTo>
                    <a:pt x="276" y="99"/>
                  </a:moveTo>
                  <a:cubicBezTo>
                    <a:pt x="277" y="99"/>
                    <a:pt x="277" y="99"/>
                    <a:pt x="277" y="99"/>
                  </a:cubicBezTo>
                  <a:cubicBezTo>
                    <a:pt x="277" y="99"/>
                    <a:pt x="277" y="99"/>
                    <a:pt x="277" y="99"/>
                  </a:cubicBezTo>
                  <a:cubicBezTo>
                    <a:pt x="278" y="99"/>
                    <a:pt x="278" y="99"/>
                    <a:pt x="278" y="99"/>
                  </a:cubicBezTo>
                  <a:cubicBezTo>
                    <a:pt x="278" y="99"/>
                    <a:pt x="278" y="99"/>
                    <a:pt x="278" y="99"/>
                  </a:cubicBezTo>
                  <a:cubicBezTo>
                    <a:pt x="279" y="100"/>
                    <a:pt x="279" y="100"/>
                    <a:pt x="279" y="100"/>
                  </a:cubicBezTo>
                  <a:cubicBezTo>
                    <a:pt x="279" y="100"/>
                    <a:pt x="279" y="100"/>
                    <a:pt x="279" y="100"/>
                  </a:cubicBezTo>
                  <a:cubicBezTo>
                    <a:pt x="281" y="99"/>
                    <a:pt x="281" y="99"/>
                    <a:pt x="281" y="99"/>
                  </a:cubicBezTo>
                  <a:cubicBezTo>
                    <a:pt x="282" y="99"/>
                    <a:pt x="282" y="99"/>
                    <a:pt x="282" y="99"/>
                  </a:cubicBezTo>
                  <a:cubicBezTo>
                    <a:pt x="283" y="99"/>
                    <a:pt x="283" y="99"/>
                    <a:pt x="283" y="99"/>
                  </a:cubicBezTo>
                  <a:cubicBezTo>
                    <a:pt x="284" y="99"/>
                    <a:pt x="284" y="99"/>
                    <a:pt x="284" y="99"/>
                  </a:cubicBezTo>
                  <a:cubicBezTo>
                    <a:pt x="284" y="100"/>
                    <a:pt x="284" y="100"/>
                    <a:pt x="284" y="100"/>
                  </a:cubicBezTo>
                  <a:cubicBezTo>
                    <a:pt x="285" y="99"/>
                    <a:pt x="285" y="99"/>
                    <a:pt x="285" y="99"/>
                  </a:cubicBezTo>
                  <a:cubicBezTo>
                    <a:pt x="285" y="99"/>
                    <a:pt x="285" y="99"/>
                    <a:pt x="285" y="99"/>
                  </a:cubicBezTo>
                  <a:cubicBezTo>
                    <a:pt x="285" y="98"/>
                    <a:pt x="285" y="98"/>
                    <a:pt x="285" y="98"/>
                  </a:cubicBezTo>
                  <a:cubicBezTo>
                    <a:pt x="286" y="98"/>
                    <a:pt x="286" y="98"/>
                    <a:pt x="286" y="98"/>
                  </a:cubicBezTo>
                  <a:cubicBezTo>
                    <a:pt x="286" y="97"/>
                    <a:pt x="286" y="97"/>
                    <a:pt x="286" y="97"/>
                  </a:cubicBezTo>
                  <a:cubicBezTo>
                    <a:pt x="285" y="96"/>
                    <a:pt x="285" y="96"/>
                    <a:pt x="285" y="96"/>
                  </a:cubicBezTo>
                  <a:cubicBezTo>
                    <a:pt x="285" y="95"/>
                    <a:pt x="285" y="95"/>
                    <a:pt x="285" y="95"/>
                  </a:cubicBezTo>
                  <a:cubicBezTo>
                    <a:pt x="286" y="96"/>
                    <a:pt x="286" y="96"/>
                    <a:pt x="286" y="96"/>
                  </a:cubicBezTo>
                  <a:cubicBezTo>
                    <a:pt x="286" y="96"/>
                    <a:pt x="286" y="96"/>
                    <a:pt x="286" y="96"/>
                  </a:cubicBezTo>
                  <a:cubicBezTo>
                    <a:pt x="287" y="97"/>
                    <a:pt x="287" y="97"/>
                    <a:pt x="287" y="97"/>
                  </a:cubicBezTo>
                  <a:cubicBezTo>
                    <a:pt x="287" y="97"/>
                    <a:pt x="287" y="97"/>
                    <a:pt x="287" y="97"/>
                  </a:cubicBezTo>
                  <a:cubicBezTo>
                    <a:pt x="288" y="97"/>
                    <a:pt x="288" y="97"/>
                    <a:pt x="288" y="97"/>
                  </a:cubicBezTo>
                  <a:cubicBezTo>
                    <a:pt x="288" y="97"/>
                    <a:pt x="288" y="97"/>
                    <a:pt x="288" y="97"/>
                  </a:cubicBezTo>
                  <a:cubicBezTo>
                    <a:pt x="289" y="97"/>
                    <a:pt x="289" y="97"/>
                    <a:pt x="289" y="97"/>
                  </a:cubicBezTo>
                  <a:cubicBezTo>
                    <a:pt x="289" y="97"/>
                    <a:pt x="289" y="97"/>
                    <a:pt x="289" y="97"/>
                  </a:cubicBezTo>
                  <a:cubicBezTo>
                    <a:pt x="289" y="96"/>
                    <a:pt x="289" y="96"/>
                    <a:pt x="289" y="96"/>
                  </a:cubicBezTo>
                  <a:cubicBezTo>
                    <a:pt x="289" y="95"/>
                    <a:pt x="289" y="95"/>
                    <a:pt x="289" y="95"/>
                  </a:cubicBezTo>
                  <a:cubicBezTo>
                    <a:pt x="288" y="95"/>
                    <a:pt x="288" y="95"/>
                    <a:pt x="288" y="95"/>
                  </a:cubicBezTo>
                  <a:cubicBezTo>
                    <a:pt x="287" y="95"/>
                    <a:pt x="287" y="95"/>
                    <a:pt x="287" y="95"/>
                  </a:cubicBezTo>
                  <a:cubicBezTo>
                    <a:pt x="286" y="95"/>
                    <a:pt x="286" y="95"/>
                    <a:pt x="286" y="95"/>
                  </a:cubicBezTo>
                  <a:cubicBezTo>
                    <a:pt x="286" y="95"/>
                    <a:pt x="286" y="95"/>
                    <a:pt x="286" y="95"/>
                  </a:cubicBezTo>
                  <a:cubicBezTo>
                    <a:pt x="286" y="94"/>
                    <a:pt x="286" y="94"/>
                    <a:pt x="286" y="94"/>
                  </a:cubicBezTo>
                  <a:cubicBezTo>
                    <a:pt x="287" y="94"/>
                    <a:pt x="287" y="94"/>
                    <a:pt x="287" y="94"/>
                  </a:cubicBezTo>
                  <a:cubicBezTo>
                    <a:pt x="288" y="94"/>
                    <a:pt x="288" y="94"/>
                    <a:pt x="288" y="94"/>
                  </a:cubicBezTo>
                  <a:cubicBezTo>
                    <a:pt x="288" y="93"/>
                    <a:pt x="288" y="93"/>
                    <a:pt x="288" y="93"/>
                  </a:cubicBezTo>
                  <a:cubicBezTo>
                    <a:pt x="289" y="94"/>
                    <a:pt x="289" y="94"/>
                    <a:pt x="289" y="94"/>
                  </a:cubicBezTo>
                  <a:cubicBezTo>
                    <a:pt x="289" y="94"/>
                    <a:pt x="289" y="94"/>
                    <a:pt x="289" y="94"/>
                  </a:cubicBezTo>
                  <a:cubicBezTo>
                    <a:pt x="290" y="93"/>
                    <a:pt x="290" y="93"/>
                    <a:pt x="290" y="93"/>
                  </a:cubicBezTo>
                  <a:cubicBezTo>
                    <a:pt x="290" y="93"/>
                    <a:pt x="290" y="93"/>
                    <a:pt x="290" y="93"/>
                  </a:cubicBezTo>
                  <a:cubicBezTo>
                    <a:pt x="290" y="92"/>
                    <a:pt x="290" y="92"/>
                    <a:pt x="290" y="92"/>
                  </a:cubicBezTo>
                  <a:cubicBezTo>
                    <a:pt x="290" y="91"/>
                    <a:pt x="290" y="91"/>
                    <a:pt x="290" y="91"/>
                  </a:cubicBezTo>
                  <a:cubicBezTo>
                    <a:pt x="290" y="91"/>
                    <a:pt x="290" y="91"/>
                    <a:pt x="290" y="91"/>
                  </a:cubicBezTo>
                  <a:cubicBezTo>
                    <a:pt x="291" y="91"/>
                    <a:pt x="291" y="91"/>
                    <a:pt x="291" y="91"/>
                  </a:cubicBezTo>
                  <a:cubicBezTo>
                    <a:pt x="289" y="91"/>
                    <a:pt x="289" y="91"/>
                    <a:pt x="289" y="91"/>
                  </a:cubicBezTo>
                  <a:cubicBezTo>
                    <a:pt x="289" y="91"/>
                    <a:pt x="289" y="91"/>
                    <a:pt x="289" y="91"/>
                  </a:cubicBezTo>
                  <a:cubicBezTo>
                    <a:pt x="289" y="90"/>
                    <a:pt x="289" y="90"/>
                    <a:pt x="289" y="90"/>
                  </a:cubicBezTo>
                  <a:cubicBezTo>
                    <a:pt x="289" y="90"/>
                    <a:pt x="289" y="90"/>
                    <a:pt x="289" y="90"/>
                  </a:cubicBezTo>
                  <a:cubicBezTo>
                    <a:pt x="290" y="89"/>
                    <a:pt x="290" y="89"/>
                    <a:pt x="290" y="89"/>
                  </a:cubicBezTo>
                  <a:cubicBezTo>
                    <a:pt x="289" y="89"/>
                    <a:pt x="289" y="89"/>
                    <a:pt x="289" y="89"/>
                  </a:cubicBezTo>
                  <a:cubicBezTo>
                    <a:pt x="287" y="89"/>
                    <a:pt x="287" y="89"/>
                    <a:pt x="287" y="89"/>
                  </a:cubicBezTo>
                  <a:cubicBezTo>
                    <a:pt x="287" y="88"/>
                    <a:pt x="287" y="88"/>
                    <a:pt x="287" y="88"/>
                  </a:cubicBezTo>
                  <a:cubicBezTo>
                    <a:pt x="287" y="88"/>
                    <a:pt x="287" y="88"/>
                    <a:pt x="287" y="88"/>
                  </a:cubicBezTo>
                  <a:cubicBezTo>
                    <a:pt x="287" y="88"/>
                    <a:pt x="287" y="88"/>
                    <a:pt x="287" y="88"/>
                  </a:cubicBezTo>
                  <a:cubicBezTo>
                    <a:pt x="287" y="87"/>
                    <a:pt x="287" y="87"/>
                    <a:pt x="287" y="87"/>
                  </a:cubicBezTo>
                  <a:cubicBezTo>
                    <a:pt x="286" y="86"/>
                    <a:pt x="286" y="86"/>
                    <a:pt x="286" y="86"/>
                  </a:cubicBezTo>
                  <a:cubicBezTo>
                    <a:pt x="285" y="86"/>
                    <a:pt x="285" y="86"/>
                    <a:pt x="285" y="86"/>
                  </a:cubicBezTo>
                  <a:cubicBezTo>
                    <a:pt x="284" y="86"/>
                    <a:pt x="284" y="86"/>
                    <a:pt x="284" y="86"/>
                  </a:cubicBezTo>
                  <a:cubicBezTo>
                    <a:pt x="283" y="86"/>
                    <a:pt x="283" y="86"/>
                    <a:pt x="283" y="86"/>
                  </a:cubicBezTo>
                  <a:cubicBezTo>
                    <a:pt x="282" y="87"/>
                    <a:pt x="282" y="87"/>
                    <a:pt x="282" y="87"/>
                  </a:cubicBezTo>
                  <a:cubicBezTo>
                    <a:pt x="280" y="86"/>
                    <a:pt x="280" y="86"/>
                    <a:pt x="280" y="86"/>
                  </a:cubicBezTo>
                  <a:cubicBezTo>
                    <a:pt x="280" y="85"/>
                    <a:pt x="280" y="85"/>
                    <a:pt x="280" y="85"/>
                  </a:cubicBezTo>
                  <a:cubicBezTo>
                    <a:pt x="279" y="85"/>
                    <a:pt x="279" y="85"/>
                    <a:pt x="279" y="85"/>
                  </a:cubicBezTo>
                  <a:cubicBezTo>
                    <a:pt x="279" y="85"/>
                    <a:pt x="279" y="85"/>
                    <a:pt x="279" y="85"/>
                  </a:cubicBezTo>
                  <a:cubicBezTo>
                    <a:pt x="278" y="85"/>
                    <a:pt x="278" y="85"/>
                    <a:pt x="278" y="85"/>
                  </a:cubicBezTo>
                  <a:cubicBezTo>
                    <a:pt x="278" y="85"/>
                    <a:pt x="278" y="85"/>
                    <a:pt x="278" y="85"/>
                  </a:cubicBezTo>
                  <a:cubicBezTo>
                    <a:pt x="277" y="85"/>
                    <a:pt x="277" y="85"/>
                    <a:pt x="277" y="85"/>
                  </a:cubicBezTo>
                  <a:cubicBezTo>
                    <a:pt x="276" y="86"/>
                    <a:pt x="276" y="86"/>
                    <a:pt x="276" y="86"/>
                  </a:cubicBezTo>
                  <a:cubicBezTo>
                    <a:pt x="276" y="86"/>
                    <a:pt x="276" y="86"/>
                    <a:pt x="276" y="86"/>
                  </a:cubicBezTo>
                  <a:cubicBezTo>
                    <a:pt x="275" y="85"/>
                    <a:pt x="275" y="85"/>
                    <a:pt x="275" y="85"/>
                  </a:cubicBezTo>
                  <a:cubicBezTo>
                    <a:pt x="274" y="86"/>
                    <a:pt x="274" y="86"/>
                    <a:pt x="274" y="86"/>
                  </a:cubicBezTo>
                  <a:cubicBezTo>
                    <a:pt x="273" y="86"/>
                    <a:pt x="273" y="86"/>
                    <a:pt x="273" y="86"/>
                  </a:cubicBezTo>
                  <a:cubicBezTo>
                    <a:pt x="273" y="86"/>
                    <a:pt x="273" y="86"/>
                    <a:pt x="273" y="86"/>
                  </a:cubicBezTo>
                  <a:cubicBezTo>
                    <a:pt x="273" y="87"/>
                    <a:pt x="273" y="87"/>
                    <a:pt x="273" y="87"/>
                  </a:cubicBezTo>
                  <a:cubicBezTo>
                    <a:pt x="273" y="86"/>
                    <a:pt x="273" y="86"/>
                    <a:pt x="273" y="86"/>
                  </a:cubicBezTo>
                  <a:cubicBezTo>
                    <a:pt x="273" y="86"/>
                    <a:pt x="273" y="86"/>
                    <a:pt x="273" y="86"/>
                  </a:cubicBezTo>
                  <a:cubicBezTo>
                    <a:pt x="272" y="86"/>
                    <a:pt x="272" y="86"/>
                    <a:pt x="272" y="86"/>
                  </a:cubicBezTo>
                  <a:cubicBezTo>
                    <a:pt x="270" y="86"/>
                    <a:pt x="270" y="86"/>
                    <a:pt x="270" y="86"/>
                  </a:cubicBezTo>
                  <a:cubicBezTo>
                    <a:pt x="270" y="86"/>
                    <a:pt x="270" y="86"/>
                    <a:pt x="270" y="86"/>
                  </a:cubicBezTo>
                  <a:cubicBezTo>
                    <a:pt x="270" y="86"/>
                    <a:pt x="270" y="86"/>
                    <a:pt x="270" y="86"/>
                  </a:cubicBezTo>
                  <a:cubicBezTo>
                    <a:pt x="270" y="87"/>
                    <a:pt x="270" y="87"/>
                    <a:pt x="270" y="87"/>
                  </a:cubicBezTo>
                  <a:cubicBezTo>
                    <a:pt x="271" y="88"/>
                    <a:pt x="271" y="88"/>
                    <a:pt x="271" y="88"/>
                  </a:cubicBezTo>
                  <a:cubicBezTo>
                    <a:pt x="270" y="87"/>
                    <a:pt x="270" y="87"/>
                    <a:pt x="270" y="87"/>
                  </a:cubicBezTo>
                  <a:cubicBezTo>
                    <a:pt x="270" y="87"/>
                    <a:pt x="270" y="87"/>
                    <a:pt x="270" y="87"/>
                  </a:cubicBezTo>
                  <a:cubicBezTo>
                    <a:pt x="269" y="87"/>
                    <a:pt x="269" y="87"/>
                    <a:pt x="269" y="87"/>
                  </a:cubicBezTo>
                  <a:cubicBezTo>
                    <a:pt x="268" y="87"/>
                    <a:pt x="268" y="87"/>
                    <a:pt x="268" y="87"/>
                  </a:cubicBezTo>
                  <a:cubicBezTo>
                    <a:pt x="267" y="87"/>
                    <a:pt x="267" y="87"/>
                    <a:pt x="267" y="87"/>
                  </a:cubicBezTo>
                  <a:cubicBezTo>
                    <a:pt x="268" y="86"/>
                    <a:pt x="268" y="86"/>
                    <a:pt x="268" y="86"/>
                  </a:cubicBezTo>
                  <a:cubicBezTo>
                    <a:pt x="268" y="86"/>
                    <a:pt x="268" y="86"/>
                    <a:pt x="268" y="86"/>
                  </a:cubicBezTo>
                  <a:cubicBezTo>
                    <a:pt x="267" y="85"/>
                    <a:pt x="267" y="85"/>
                    <a:pt x="267" y="85"/>
                  </a:cubicBezTo>
                  <a:cubicBezTo>
                    <a:pt x="267" y="84"/>
                    <a:pt x="267" y="84"/>
                    <a:pt x="267" y="84"/>
                  </a:cubicBezTo>
                  <a:cubicBezTo>
                    <a:pt x="267" y="84"/>
                    <a:pt x="267" y="84"/>
                    <a:pt x="267" y="84"/>
                  </a:cubicBezTo>
                  <a:cubicBezTo>
                    <a:pt x="266" y="84"/>
                    <a:pt x="266" y="84"/>
                    <a:pt x="266" y="84"/>
                  </a:cubicBezTo>
                  <a:cubicBezTo>
                    <a:pt x="266" y="85"/>
                    <a:pt x="266" y="85"/>
                    <a:pt x="266" y="85"/>
                  </a:cubicBezTo>
                  <a:cubicBezTo>
                    <a:pt x="266" y="85"/>
                    <a:pt x="266" y="85"/>
                    <a:pt x="266" y="85"/>
                  </a:cubicBezTo>
                  <a:cubicBezTo>
                    <a:pt x="265" y="85"/>
                    <a:pt x="265" y="85"/>
                    <a:pt x="265" y="85"/>
                  </a:cubicBezTo>
                  <a:cubicBezTo>
                    <a:pt x="266" y="85"/>
                    <a:pt x="266" y="85"/>
                    <a:pt x="266" y="85"/>
                  </a:cubicBezTo>
                  <a:cubicBezTo>
                    <a:pt x="266" y="84"/>
                    <a:pt x="266" y="84"/>
                    <a:pt x="266" y="84"/>
                  </a:cubicBezTo>
                  <a:cubicBezTo>
                    <a:pt x="265" y="84"/>
                    <a:pt x="265" y="84"/>
                    <a:pt x="265" y="84"/>
                  </a:cubicBezTo>
                  <a:cubicBezTo>
                    <a:pt x="264" y="84"/>
                    <a:pt x="264" y="84"/>
                    <a:pt x="264" y="84"/>
                  </a:cubicBezTo>
                  <a:cubicBezTo>
                    <a:pt x="264" y="84"/>
                    <a:pt x="264" y="84"/>
                    <a:pt x="264" y="84"/>
                  </a:cubicBezTo>
                  <a:cubicBezTo>
                    <a:pt x="264" y="84"/>
                    <a:pt x="264" y="84"/>
                    <a:pt x="264" y="84"/>
                  </a:cubicBezTo>
                  <a:cubicBezTo>
                    <a:pt x="264" y="83"/>
                    <a:pt x="264" y="83"/>
                    <a:pt x="264" y="83"/>
                  </a:cubicBezTo>
                  <a:cubicBezTo>
                    <a:pt x="264" y="82"/>
                    <a:pt x="264" y="82"/>
                    <a:pt x="264" y="82"/>
                  </a:cubicBezTo>
                  <a:cubicBezTo>
                    <a:pt x="263" y="83"/>
                    <a:pt x="263" y="83"/>
                    <a:pt x="263" y="83"/>
                  </a:cubicBezTo>
                  <a:cubicBezTo>
                    <a:pt x="262" y="84"/>
                    <a:pt x="262" y="84"/>
                    <a:pt x="262" y="84"/>
                  </a:cubicBezTo>
                  <a:cubicBezTo>
                    <a:pt x="262" y="85"/>
                    <a:pt x="262" y="85"/>
                    <a:pt x="262" y="85"/>
                  </a:cubicBezTo>
                  <a:cubicBezTo>
                    <a:pt x="261" y="85"/>
                    <a:pt x="261" y="85"/>
                    <a:pt x="261" y="85"/>
                  </a:cubicBezTo>
                  <a:cubicBezTo>
                    <a:pt x="261" y="84"/>
                    <a:pt x="261" y="84"/>
                    <a:pt x="261" y="84"/>
                  </a:cubicBezTo>
                  <a:cubicBezTo>
                    <a:pt x="261" y="83"/>
                    <a:pt x="261" y="83"/>
                    <a:pt x="261" y="83"/>
                  </a:cubicBezTo>
                  <a:cubicBezTo>
                    <a:pt x="261" y="83"/>
                    <a:pt x="261" y="83"/>
                    <a:pt x="261" y="83"/>
                  </a:cubicBezTo>
                  <a:cubicBezTo>
                    <a:pt x="262" y="82"/>
                    <a:pt x="262" y="82"/>
                    <a:pt x="262" y="82"/>
                  </a:cubicBezTo>
                  <a:cubicBezTo>
                    <a:pt x="261" y="81"/>
                    <a:pt x="261" y="81"/>
                    <a:pt x="261" y="81"/>
                  </a:cubicBezTo>
                  <a:cubicBezTo>
                    <a:pt x="260" y="81"/>
                    <a:pt x="260" y="81"/>
                    <a:pt x="260" y="81"/>
                  </a:cubicBezTo>
                  <a:cubicBezTo>
                    <a:pt x="260" y="81"/>
                    <a:pt x="260" y="81"/>
                    <a:pt x="260" y="81"/>
                  </a:cubicBezTo>
                  <a:cubicBezTo>
                    <a:pt x="261" y="81"/>
                    <a:pt x="261" y="81"/>
                    <a:pt x="261" y="81"/>
                  </a:cubicBezTo>
                  <a:cubicBezTo>
                    <a:pt x="261" y="80"/>
                    <a:pt x="261" y="80"/>
                    <a:pt x="261" y="80"/>
                  </a:cubicBezTo>
                  <a:cubicBezTo>
                    <a:pt x="261" y="79"/>
                    <a:pt x="261" y="79"/>
                    <a:pt x="261" y="79"/>
                  </a:cubicBezTo>
                  <a:cubicBezTo>
                    <a:pt x="261" y="79"/>
                    <a:pt x="261" y="79"/>
                    <a:pt x="261" y="79"/>
                  </a:cubicBezTo>
                  <a:cubicBezTo>
                    <a:pt x="260" y="79"/>
                    <a:pt x="260" y="79"/>
                    <a:pt x="260" y="79"/>
                  </a:cubicBezTo>
                  <a:cubicBezTo>
                    <a:pt x="260" y="79"/>
                    <a:pt x="260" y="79"/>
                    <a:pt x="260" y="79"/>
                  </a:cubicBezTo>
                  <a:cubicBezTo>
                    <a:pt x="259" y="79"/>
                    <a:pt x="259" y="79"/>
                    <a:pt x="259" y="79"/>
                  </a:cubicBezTo>
                  <a:cubicBezTo>
                    <a:pt x="259" y="79"/>
                    <a:pt x="259" y="79"/>
                    <a:pt x="259" y="79"/>
                  </a:cubicBezTo>
                  <a:cubicBezTo>
                    <a:pt x="259" y="79"/>
                    <a:pt x="259" y="79"/>
                    <a:pt x="259" y="79"/>
                  </a:cubicBezTo>
                  <a:cubicBezTo>
                    <a:pt x="258" y="79"/>
                    <a:pt x="258" y="79"/>
                    <a:pt x="258" y="79"/>
                  </a:cubicBezTo>
                  <a:cubicBezTo>
                    <a:pt x="258" y="79"/>
                    <a:pt x="258" y="79"/>
                    <a:pt x="258" y="79"/>
                  </a:cubicBezTo>
                  <a:cubicBezTo>
                    <a:pt x="257" y="79"/>
                    <a:pt x="257" y="79"/>
                    <a:pt x="257" y="79"/>
                  </a:cubicBezTo>
                  <a:cubicBezTo>
                    <a:pt x="257" y="79"/>
                    <a:pt x="257" y="79"/>
                    <a:pt x="257" y="79"/>
                  </a:cubicBezTo>
                  <a:cubicBezTo>
                    <a:pt x="257" y="79"/>
                    <a:pt x="257" y="79"/>
                    <a:pt x="257" y="79"/>
                  </a:cubicBezTo>
                  <a:cubicBezTo>
                    <a:pt x="258" y="78"/>
                    <a:pt x="258" y="78"/>
                    <a:pt x="258" y="78"/>
                  </a:cubicBezTo>
                  <a:cubicBezTo>
                    <a:pt x="258" y="77"/>
                    <a:pt x="258" y="77"/>
                    <a:pt x="258" y="77"/>
                  </a:cubicBezTo>
                  <a:cubicBezTo>
                    <a:pt x="259" y="77"/>
                    <a:pt x="259" y="77"/>
                    <a:pt x="259" y="77"/>
                  </a:cubicBezTo>
                  <a:cubicBezTo>
                    <a:pt x="259" y="78"/>
                    <a:pt x="259" y="78"/>
                    <a:pt x="259" y="78"/>
                  </a:cubicBezTo>
                  <a:cubicBezTo>
                    <a:pt x="261" y="78"/>
                    <a:pt x="261" y="78"/>
                    <a:pt x="261" y="78"/>
                  </a:cubicBezTo>
                  <a:cubicBezTo>
                    <a:pt x="260" y="78"/>
                    <a:pt x="260" y="78"/>
                    <a:pt x="260" y="78"/>
                  </a:cubicBezTo>
                  <a:cubicBezTo>
                    <a:pt x="260" y="77"/>
                    <a:pt x="260" y="77"/>
                    <a:pt x="260" y="77"/>
                  </a:cubicBezTo>
                  <a:cubicBezTo>
                    <a:pt x="259" y="77"/>
                    <a:pt x="259" y="77"/>
                    <a:pt x="259" y="77"/>
                  </a:cubicBezTo>
                  <a:cubicBezTo>
                    <a:pt x="259" y="77"/>
                    <a:pt x="259" y="77"/>
                    <a:pt x="259" y="77"/>
                  </a:cubicBezTo>
                  <a:cubicBezTo>
                    <a:pt x="258" y="76"/>
                    <a:pt x="258" y="76"/>
                    <a:pt x="258" y="76"/>
                  </a:cubicBezTo>
                  <a:cubicBezTo>
                    <a:pt x="257" y="75"/>
                    <a:pt x="257" y="75"/>
                    <a:pt x="257" y="75"/>
                  </a:cubicBezTo>
                  <a:cubicBezTo>
                    <a:pt x="258" y="75"/>
                    <a:pt x="258" y="75"/>
                    <a:pt x="258" y="75"/>
                  </a:cubicBezTo>
                  <a:cubicBezTo>
                    <a:pt x="258" y="75"/>
                    <a:pt x="258" y="75"/>
                    <a:pt x="258" y="75"/>
                  </a:cubicBezTo>
                  <a:cubicBezTo>
                    <a:pt x="258" y="75"/>
                    <a:pt x="258" y="75"/>
                    <a:pt x="258" y="75"/>
                  </a:cubicBezTo>
                  <a:cubicBezTo>
                    <a:pt x="259" y="75"/>
                    <a:pt x="259" y="75"/>
                    <a:pt x="259" y="75"/>
                  </a:cubicBezTo>
                  <a:cubicBezTo>
                    <a:pt x="260" y="76"/>
                    <a:pt x="260" y="76"/>
                    <a:pt x="260" y="76"/>
                  </a:cubicBezTo>
                  <a:cubicBezTo>
                    <a:pt x="261" y="76"/>
                    <a:pt x="261" y="76"/>
                    <a:pt x="261" y="76"/>
                  </a:cubicBezTo>
                  <a:cubicBezTo>
                    <a:pt x="261" y="77"/>
                    <a:pt x="261" y="77"/>
                    <a:pt x="261" y="77"/>
                  </a:cubicBezTo>
                  <a:cubicBezTo>
                    <a:pt x="262" y="77"/>
                    <a:pt x="262" y="77"/>
                    <a:pt x="262" y="77"/>
                  </a:cubicBezTo>
                  <a:cubicBezTo>
                    <a:pt x="262" y="77"/>
                    <a:pt x="262" y="77"/>
                    <a:pt x="262" y="77"/>
                  </a:cubicBezTo>
                  <a:cubicBezTo>
                    <a:pt x="264" y="77"/>
                    <a:pt x="264" y="77"/>
                    <a:pt x="264" y="77"/>
                  </a:cubicBezTo>
                  <a:cubicBezTo>
                    <a:pt x="265" y="77"/>
                    <a:pt x="265" y="77"/>
                    <a:pt x="265" y="77"/>
                  </a:cubicBezTo>
                  <a:cubicBezTo>
                    <a:pt x="265" y="77"/>
                    <a:pt x="265" y="77"/>
                    <a:pt x="265" y="77"/>
                  </a:cubicBezTo>
                  <a:cubicBezTo>
                    <a:pt x="265" y="76"/>
                    <a:pt x="265" y="76"/>
                    <a:pt x="265" y="76"/>
                  </a:cubicBezTo>
                  <a:cubicBezTo>
                    <a:pt x="263" y="75"/>
                    <a:pt x="263" y="75"/>
                    <a:pt x="263" y="75"/>
                  </a:cubicBezTo>
                  <a:cubicBezTo>
                    <a:pt x="262" y="74"/>
                    <a:pt x="262" y="74"/>
                    <a:pt x="262" y="74"/>
                  </a:cubicBezTo>
                  <a:cubicBezTo>
                    <a:pt x="262" y="74"/>
                    <a:pt x="262" y="74"/>
                    <a:pt x="262" y="74"/>
                  </a:cubicBezTo>
                  <a:cubicBezTo>
                    <a:pt x="261" y="73"/>
                    <a:pt x="261" y="73"/>
                    <a:pt x="261" y="73"/>
                  </a:cubicBezTo>
                  <a:cubicBezTo>
                    <a:pt x="261" y="73"/>
                    <a:pt x="261" y="73"/>
                    <a:pt x="261" y="73"/>
                  </a:cubicBezTo>
                  <a:cubicBezTo>
                    <a:pt x="260" y="73"/>
                    <a:pt x="260" y="73"/>
                    <a:pt x="260" y="73"/>
                  </a:cubicBezTo>
                  <a:cubicBezTo>
                    <a:pt x="260" y="72"/>
                    <a:pt x="260" y="72"/>
                    <a:pt x="260" y="72"/>
                  </a:cubicBezTo>
                  <a:cubicBezTo>
                    <a:pt x="260" y="72"/>
                    <a:pt x="260" y="72"/>
                    <a:pt x="260" y="72"/>
                  </a:cubicBezTo>
                  <a:cubicBezTo>
                    <a:pt x="261" y="72"/>
                    <a:pt x="261" y="72"/>
                    <a:pt x="261" y="72"/>
                  </a:cubicBezTo>
                  <a:cubicBezTo>
                    <a:pt x="261" y="73"/>
                    <a:pt x="261" y="73"/>
                    <a:pt x="261" y="73"/>
                  </a:cubicBezTo>
                  <a:cubicBezTo>
                    <a:pt x="262" y="73"/>
                    <a:pt x="262" y="73"/>
                    <a:pt x="262" y="73"/>
                  </a:cubicBezTo>
                  <a:cubicBezTo>
                    <a:pt x="262" y="73"/>
                    <a:pt x="262" y="73"/>
                    <a:pt x="262" y="73"/>
                  </a:cubicBezTo>
                  <a:cubicBezTo>
                    <a:pt x="263" y="73"/>
                    <a:pt x="263" y="73"/>
                    <a:pt x="263" y="73"/>
                  </a:cubicBezTo>
                  <a:cubicBezTo>
                    <a:pt x="263" y="73"/>
                    <a:pt x="263" y="73"/>
                    <a:pt x="263" y="73"/>
                  </a:cubicBezTo>
                  <a:cubicBezTo>
                    <a:pt x="263" y="71"/>
                    <a:pt x="263" y="71"/>
                    <a:pt x="263" y="71"/>
                  </a:cubicBezTo>
                  <a:cubicBezTo>
                    <a:pt x="262" y="70"/>
                    <a:pt x="262" y="70"/>
                    <a:pt x="262" y="70"/>
                  </a:cubicBezTo>
                  <a:cubicBezTo>
                    <a:pt x="261" y="70"/>
                    <a:pt x="261" y="70"/>
                    <a:pt x="261" y="70"/>
                  </a:cubicBezTo>
                  <a:cubicBezTo>
                    <a:pt x="261" y="70"/>
                    <a:pt x="261" y="70"/>
                    <a:pt x="261" y="70"/>
                  </a:cubicBezTo>
                  <a:cubicBezTo>
                    <a:pt x="260" y="70"/>
                    <a:pt x="260" y="70"/>
                    <a:pt x="260" y="70"/>
                  </a:cubicBezTo>
                  <a:cubicBezTo>
                    <a:pt x="259" y="71"/>
                    <a:pt x="259" y="71"/>
                    <a:pt x="259" y="71"/>
                  </a:cubicBezTo>
                  <a:cubicBezTo>
                    <a:pt x="258" y="71"/>
                    <a:pt x="258" y="71"/>
                    <a:pt x="258" y="71"/>
                  </a:cubicBezTo>
                  <a:cubicBezTo>
                    <a:pt x="257" y="70"/>
                    <a:pt x="257" y="70"/>
                    <a:pt x="257" y="70"/>
                  </a:cubicBezTo>
                  <a:cubicBezTo>
                    <a:pt x="257" y="70"/>
                    <a:pt x="257" y="70"/>
                    <a:pt x="257" y="70"/>
                  </a:cubicBezTo>
                  <a:cubicBezTo>
                    <a:pt x="256" y="70"/>
                    <a:pt x="256" y="70"/>
                    <a:pt x="256" y="70"/>
                  </a:cubicBezTo>
                  <a:cubicBezTo>
                    <a:pt x="255" y="71"/>
                    <a:pt x="255" y="71"/>
                    <a:pt x="255" y="71"/>
                  </a:cubicBezTo>
                  <a:cubicBezTo>
                    <a:pt x="254" y="71"/>
                    <a:pt x="254" y="71"/>
                    <a:pt x="254" y="71"/>
                  </a:cubicBezTo>
                  <a:cubicBezTo>
                    <a:pt x="254" y="72"/>
                    <a:pt x="254" y="72"/>
                    <a:pt x="254" y="72"/>
                  </a:cubicBezTo>
                  <a:cubicBezTo>
                    <a:pt x="253" y="72"/>
                    <a:pt x="253" y="72"/>
                    <a:pt x="253" y="72"/>
                  </a:cubicBezTo>
                  <a:cubicBezTo>
                    <a:pt x="253" y="72"/>
                    <a:pt x="253" y="72"/>
                    <a:pt x="253" y="72"/>
                  </a:cubicBezTo>
                  <a:cubicBezTo>
                    <a:pt x="254" y="71"/>
                    <a:pt x="254" y="71"/>
                    <a:pt x="254" y="71"/>
                  </a:cubicBezTo>
                  <a:cubicBezTo>
                    <a:pt x="254" y="71"/>
                    <a:pt x="254" y="71"/>
                    <a:pt x="254" y="71"/>
                  </a:cubicBezTo>
                  <a:cubicBezTo>
                    <a:pt x="256" y="69"/>
                    <a:pt x="256" y="69"/>
                    <a:pt x="256" y="69"/>
                  </a:cubicBezTo>
                  <a:cubicBezTo>
                    <a:pt x="256" y="69"/>
                    <a:pt x="256" y="69"/>
                    <a:pt x="256" y="69"/>
                  </a:cubicBezTo>
                  <a:cubicBezTo>
                    <a:pt x="256" y="68"/>
                    <a:pt x="256" y="68"/>
                    <a:pt x="256" y="68"/>
                  </a:cubicBezTo>
                  <a:cubicBezTo>
                    <a:pt x="256" y="66"/>
                    <a:pt x="256" y="66"/>
                    <a:pt x="256" y="66"/>
                  </a:cubicBezTo>
                  <a:cubicBezTo>
                    <a:pt x="256" y="66"/>
                    <a:pt x="256" y="66"/>
                    <a:pt x="256" y="66"/>
                  </a:cubicBezTo>
                  <a:cubicBezTo>
                    <a:pt x="255" y="65"/>
                    <a:pt x="255" y="65"/>
                    <a:pt x="255" y="65"/>
                  </a:cubicBezTo>
                  <a:cubicBezTo>
                    <a:pt x="255" y="66"/>
                    <a:pt x="255" y="66"/>
                    <a:pt x="255" y="66"/>
                  </a:cubicBezTo>
                  <a:cubicBezTo>
                    <a:pt x="254" y="66"/>
                    <a:pt x="254" y="66"/>
                    <a:pt x="254" y="66"/>
                  </a:cubicBezTo>
                  <a:cubicBezTo>
                    <a:pt x="254" y="65"/>
                    <a:pt x="254" y="65"/>
                    <a:pt x="254" y="65"/>
                  </a:cubicBezTo>
                  <a:cubicBezTo>
                    <a:pt x="254" y="65"/>
                    <a:pt x="254" y="65"/>
                    <a:pt x="254" y="65"/>
                  </a:cubicBezTo>
                  <a:cubicBezTo>
                    <a:pt x="253" y="64"/>
                    <a:pt x="253" y="64"/>
                    <a:pt x="253" y="64"/>
                  </a:cubicBezTo>
                  <a:cubicBezTo>
                    <a:pt x="252" y="64"/>
                    <a:pt x="252" y="64"/>
                    <a:pt x="252" y="64"/>
                  </a:cubicBezTo>
                  <a:cubicBezTo>
                    <a:pt x="251" y="63"/>
                    <a:pt x="251" y="63"/>
                    <a:pt x="251" y="63"/>
                  </a:cubicBezTo>
                  <a:cubicBezTo>
                    <a:pt x="250" y="63"/>
                    <a:pt x="250" y="63"/>
                    <a:pt x="250" y="63"/>
                  </a:cubicBezTo>
                  <a:cubicBezTo>
                    <a:pt x="250" y="63"/>
                    <a:pt x="250" y="63"/>
                    <a:pt x="250" y="63"/>
                  </a:cubicBezTo>
                  <a:cubicBezTo>
                    <a:pt x="249" y="63"/>
                    <a:pt x="249" y="63"/>
                    <a:pt x="249" y="63"/>
                  </a:cubicBezTo>
                  <a:cubicBezTo>
                    <a:pt x="248" y="63"/>
                    <a:pt x="248" y="63"/>
                    <a:pt x="248" y="63"/>
                  </a:cubicBezTo>
                  <a:cubicBezTo>
                    <a:pt x="247" y="63"/>
                    <a:pt x="247" y="63"/>
                    <a:pt x="247" y="63"/>
                  </a:cubicBezTo>
                  <a:cubicBezTo>
                    <a:pt x="247" y="63"/>
                    <a:pt x="247" y="63"/>
                    <a:pt x="247" y="63"/>
                  </a:cubicBezTo>
                  <a:cubicBezTo>
                    <a:pt x="247" y="64"/>
                    <a:pt x="247" y="64"/>
                    <a:pt x="247" y="64"/>
                  </a:cubicBezTo>
                  <a:cubicBezTo>
                    <a:pt x="247" y="65"/>
                    <a:pt x="247" y="65"/>
                    <a:pt x="247" y="65"/>
                  </a:cubicBezTo>
                  <a:cubicBezTo>
                    <a:pt x="247" y="66"/>
                    <a:pt x="247" y="66"/>
                    <a:pt x="247" y="66"/>
                  </a:cubicBezTo>
                  <a:cubicBezTo>
                    <a:pt x="247" y="66"/>
                    <a:pt x="247" y="66"/>
                    <a:pt x="247" y="66"/>
                  </a:cubicBezTo>
                  <a:cubicBezTo>
                    <a:pt x="246" y="64"/>
                    <a:pt x="246" y="64"/>
                    <a:pt x="246" y="64"/>
                  </a:cubicBezTo>
                  <a:cubicBezTo>
                    <a:pt x="246" y="65"/>
                    <a:pt x="246" y="65"/>
                    <a:pt x="246" y="65"/>
                  </a:cubicBezTo>
                  <a:cubicBezTo>
                    <a:pt x="246" y="66"/>
                    <a:pt x="246" y="66"/>
                    <a:pt x="246" y="66"/>
                  </a:cubicBezTo>
                  <a:cubicBezTo>
                    <a:pt x="247" y="66"/>
                    <a:pt x="247" y="66"/>
                    <a:pt x="247" y="66"/>
                  </a:cubicBezTo>
                  <a:cubicBezTo>
                    <a:pt x="248" y="68"/>
                    <a:pt x="248" y="68"/>
                    <a:pt x="248" y="68"/>
                  </a:cubicBezTo>
                  <a:cubicBezTo>
                    <a:pt x="249" y="68"/>
                    <a:pt x="249" y="68"/>
                    <a:pt x="249" y="68"/>
                  </a:cubicBezTo>
                  <a:cubicBezTo>
                    <a:pt x="248" y="68"/>
                    <a:pt x="248" y="68"/>
                    <a:pt x="248" y="68"/>
                  </a:cubicBezTo>
                  <a:cubicBezTo>
                    <a:pt x="247" y="68"/>
                    <a:pt x="247" y="68"/>
                    <a:pt x="247" y="68"/>
                  </a:cubicBezTo>
                  <a:cubicBezTo>
                    <a:pt x="247" y="69"/>
                    <a:pt x="247" y="69"/>
                    <a:pt x="247" y="69"/>
                  </a:cubicBezTo>
                  <a:cubicBezTo>
                    <a:pt x="248" y="70"/>
                    <a:pt x="248" y="70"/>
                    <a:pt x="248" y="70"/>
                  </a:cubicBezTo>
                  <a:cubicBezTo>
                    <a:pt x="249" y="70"/>
                    <a:pt x="249" y="70"/>
                    <a:pt x="249" y="70"/>
                  </a:cubicBezTo>
                  <a:cubicBezTo>
                    <a:pt x="249" y="71"/>
                    <a:pt x="249" y="71"/>
                    <a:pt x="249" y="71"/>
                  </a:cubicBezTo>
                  <a:cubicBezTo>
                    <a:pt x="249" y="71"/>
                    <a:pt x="249" y="71"/>
                    <a:pt x="249" y="71"/>
                  </a:cubicBezTo>
                  <a:cubicBezTo>
                    <a:pt x="247" y="71"/>
                    <a:pt x="247" y="71"/>
                    <a:pt x="247" y="71"/>
                  </a:cubicBezTo>
                  <a:cubicBezTo>
                    <a:pt x="247" y="71"/>
                    <a:pt x="247" y="71"/>
                    <a:pt x="247" y="71"/>
                  </a:cubicBezTo>
                  <a:cubicBezTo>
                    <a:pt x="247" y="71"/>
                    <a:pt x="247" y="71"/>
                    <a:pt x="247" y="71"/>
                  </a:cubicBezTo>
                  <a:cubicBezTo>
                    <a:pt x="247" y="72"/>
                    <a:pt x="247" y="72"/>
                    <a:pt x="247" y="72"/>
                  </a:cubicBezTo>
                  <a:cubicBezTo>
                    <a:pt x="248" y="71"/>
                    <a:pt x="248" y="71"/>
                    <a:pt x="248" y="71"/>
                  </a:cubicBezTo>
                  <a:cubicBezTo>
                    <a:pt x="248" y="72"/>
                    <a:pt x="248" y="72"/>
                    <a:pt x="248" y="72"/>
                  </a:cubicBezTo>
                  <a:cubicBezTo>
                    <a:pt x="250" y="71"/>
                    <a:pt x="250" y="71"/>
                    <a:pt x="250" y="71"/>
                  </a:cubicBezTo>
                  <a:cubicBezTo>
                    <a:pt x="250" y="72"/>
                    <a:pt x="250" y="72"/>
                    <a:pt x="250" y="72"/>
                  </a:cubicBezTo>
                  <a:cubicBezTo>
                    <a:pt x="251" y="72"/>
                    <a:pt x="251" y="72"/>
                    <a:pt x="251" y="72"/>
                  </a:cubicBezTo>
                  <a:cubicBezTo>
                    <a:pt x="251" y="73"/>
                    <a:pt x="251" y="73"/>
                    <a:pt x="251" y="73"/>
                  </a:cubicBezTo>
                  <a:cubicBezTo>
                    <a:pt x="252" y="74"/>
                    <a:pt x="252" y="74"/>
                    <a:pt x="252" y="74"/>
                  </a:cubicBezTo>
                  <a:cubicBezTo>
                    <a:pt x="253" y="74"/>
                    <a:pt x="253" y="74"/>
                    <a:pt x="253" y="74"/>
                  </a:cubicBezTo>
                  <a:cubicBezTo>
                    <a:pt x="253" y="73"/>
                    <a:pt x="253" y="73"/>
                    <a:pt x="253" y="73"/>
                  </a:cubicBezTo>
                  <a:cubicBezTo>
                    <a:pt x="253" y="73"/>
                    <a:pt x="253" y="73"/>
                    <a:pt x="253" y="73"/>
                  </a:cubicBezTo>
                  <a:cubicBezTo>
                    <a:pt x="254" y="73"/>
                    <a:pt x="254" y="73"/>
                    <a:pt x="254" y="73"/>
                  </a:cubicBezTo>
                  <a:cubicBezTo>
                    <a:pt x="254" y="73"/>
                    <a:pt x="254" y="73"/>
                    <a:pt x="254" y="73"/>
                  </a:cubicBezTo>
                  <a:cubicBezTo>
                    <a:pt x="255" y="74"/>
                    <a:pt x="255" y="74"/>
                    <a:pt x="255" y="74"/>
                  </a:cubicBezTo>
                  <a:cubicBezTo>
                    <a:pt x="254" y="74"/>
                    <a:pt x="254" y="74"/>
                    <a:pt x="254" y="74"/>
                  </a:cubicBezTo>
                  <a:cubicBezTo>
                    <a:pt x="254" y="76"/>
                    <a:pt x="254" y="76"/>
                    <a:pt x="254" y="76"/>
                  </a:cubicBezTo>
                  <a:cubicBezTo>
                    <a:pt x="254" y="77"/>
                    <a:pt x="254" y="77"/>
                    <a:pt x="254" y="77"/>
                  </a:cubicBezTo>
                  <a:cubicBezTo>
                    <a:pt x="254" y="77"/>
                    <a:pt x="254" y="77"/>
                    <a:pt x="254" y="77"/>
                  </a:cubicBezTo>
                  <a:cubicBezTo>
                    <a:pt x="255" y="78"/>
                    <a:pt x="255" y="78"/>
                    <a:pt x="255" y="78"/>
                  </a:cubicBezTo>
                  <a:cubicBezTo>
                    <a:pt x="254" y="79"/>
                    <a:pt x="254" y="79"/>
                    <a:pt x="254" y="79"/>
                  </a:cubicBezTo>
                  <a:cubicBezTo>
                    <a:pt x="254" y="80"/>
                    <a:pt x="254" y="80"/>
                    <a:pt x="254" y="80"/>
                  </a:cubicBezTo>
                  <a:cubicBezTo>
                    <a:pt x="254" y="81"/>
                    <a:pt x="254" y="81"/>
                    <a:pt x="254" y="81"/>
                  </a:cubicBezTo>
                  <a:cubicBezTo>
                    <a:pt x="253" y="81"/>
                    <a:pt x="253" y="81"/>
                    <a:pt x="253" y="81"/>
                  </a:cubicBezTo>
                  <a:cubicBezTo>
                    <a:pt x="252" y="82"/>
                    <a:pt x="252" y="82"/>
                    <a:pt x="252" y="82"/>
                  </a:cubicBezTo>
                  <a:cubicBezTo>
                    <a:pt x="251" y="82"/>
                    <a:pt x="251" y="82"/>
                    <a:pt x="251" y="82"/>
                  </a:cubicBezTo>
                  <a:cubicBezTo>
                    <a:pt x="250" y="83"/>
                    <a:pt x="250" y="83"/>
                    <a:pt x="250" y="83"/>
                  </a:cubicBezTo>
                  <a:cubicBezTo>
                    <a:pt x="251" y="84"/>
                    <a:pt x="251" y="84"/>
                    <a:pt x="251" y="84"/>
                  </a:cubicBezTo>
                  <a:cubicBezTo>
                    <a:pt x="250" y="84"/>
                    <a:pt x="250" y="84"/>
                    <a:pt x="250" y="84"/>
                  </a:cubicBezTo>
                  <a:cubicBezTo>
                    <a:pt x="249" y="85"/>
                    <a:pt x="249" y="85"/>
                    <a:pt x="249" y="85"/>
                  </a:cubicBezTo>
                  <a:cubicBezTo>
                    <a:pt x="249" y="86"/>
                    <a:pt x="249" y="86"/>
                    <a:pt x="249" y="86"/>
                  </a:cubicBezTo>
                  <a:cubicBezTo>
                    <a:pt x="250" y="86"/>
                    <a:pt x="250" y="86"/>
                    <a:pt x="250" y="86"/>
                  </a:cubicBezTo>
                  <a:cubicBezTo>
                    <a:pt x="250" y="86"/>
                    <a:pt x="250" y="86"/>
                    <a:pt x="250" y="86"/>
                  </a:cubicBezTo>
                  <a:cubicBezTo>
                    <a:pt x="249" y="87"/>
                    <a:pt x="249" y="87"/>
                    <a:pt x="249" y="87"/>
                  </a:cubicBezTo>
                  <a:cubicBezTo>
                    <a:pt x="249" y="87"/>
                    <a:pt x="249" y="87"/>
                    <a:pt x="249" y="87"/>
                  </a:cubicBezTo>
                  <a:cubicBezTo>
                    <a:pt x="249" y="88"/>
                    <a:pt x="249" y="88"/>
                    <a:pt x="249" y="88"/>
                  </a:cubicBezTo>
                  <a:cubicBezTo>
                    <a:pt x="249" y="88"/>
                    <a:pt x="249" y="88"/>
                    <a:pt x="249" y="88"/>
                  </a:cubicBezTo>
                  <a:cubicBezTo>
                    <a:pt x="249" y="89"/>
                    <a:pt x="249" y="89"/>
                    <a:pt x="249" y="89"/>
                  </a:cubicBezTo>
                  <a:cubicBezTo>
                    <a:pt x="249" y="90"/>
                    <a:pt x="249" y="90"/>
                    <a:pt x="249" y="90"/>
                  </a:cubicBezTo>
                  <a:cubicBezTo>
                    <a:pt x="249" y="90"/>
                    <a:pt x="249" y="90"/>
                    <a:pt x="249" y="90"/>
                  </a:cubicBezTo>
                  <a:cubicBezTo>
                    <a:pt x="249" y="91"/>
                    <a:pt x="249" y="91"/>
                    <a:pt x="249" y="91"/>
                  </a:cubicBezTo>
                  <a:cubicBezTo>
                    <a:pt x="250" y="91"/>
                    <a:pt x="250" y="91"/>
                    <a:pt x="250" y="91"/>
                  </a:cubicBezTo>
                  <a:cubicBezTo>
                    <a:pt x="251" y="91"/>
                    <a:pt x="251" y="91"/>
                    <a:pt x="251" y="91"/>
                  </a:cubicBezTo>
                  <a:cubicBezTo>
                    <a:pt x="251" y="90"/>
                    <a:pt x="251" y="90"/>
                    <a:pt x="251" y="90"/>
                  </a:cubicBezTo>
                  <a:cubicBezTo>
                    <a:pt x="251" y="90"/>
                    <a:pt x="251" y="90"/>
                    <a:pt x="251" y="90"/>
                  </a:cubicBezTo>
                  <a:cubicBezTo>
                    <a:pt x="251" y="90"/>
                    <a:pt x="251" y="90"/>
                    <a:pt x="251" y="90"/>
                  </a:cubicBezTo>
                  <a:cubicBezTo>
                    <a:pt x="252" y="90"/>
                    <a:pt x="252" y="90"/>
                    <a:pt x="252" y="90"/>
                  </a:cubicBezTo>
                  <a:cubicBezTo>
                    <a:pt x="253" y="89"/>
                    <a:pt x="253" y="89"/>
                    <a:pt x="253" y="89"/>
                  </a:cubicBezTo>
                  <a:cubicBezTo>
                    <a:pt x="253" y="90"/>
                    <a:pt x="253" y="90"/>
                    <a:pt x="253" y="90"/>
                  </a:cubicBezTo>
                  <a:cubicBezTo>
                    <a:pt x="252" y="91"/>
                    <a:pt x="252" y="91"/>
                    <a:pt x="252" y="91"/>
                  </a:cubicBezTo>
                  <a:cubicBezTo>
                    <a:pt x="252" y="91"/>
                    <a:pt x="252" y="91"/>
                    <a:pt x="252" y="91"/>
                  </a:cubicBezTo>
                  <a:cubicBezTo>
                    <a:pt x="252" y="91"/>
                    <a:pt x="252" y="91"/>
                    <a:pt x="252" y="91"/>
                  </a:cubicBezTo>
                  <a:cubicBezTo>
                    <a:pt x="252" y="92"/>
                    <a:pt x="252" y="92"/>
                    <a:pt x="252" y="92"/>
                  </a:cubicBezTo>
                  <a:cubicBezTo>
                    <a:pt x="252" y="92"/>
                    <a:pt x="252" y="92"/>
                    <a:pt x="252" y="92"/>
                  </a:cubicBezTo>
                  <a:cubicBezTo>
                    <a:pt x="253" y="93"/>
                    <a:pt x="253" y="93"/>
                    <a:pt x="253" y="93"/>
                  </a:cubicBezTo>
                  <a:cubicBezTo>
                    <a:pt x="254" y="93"/>
                    <a:pt x="254" y="93"/>
                    <a:pt x="254" y="93"/>
                  </a:cubicBezTo>
                  <a:cubicBezTo>
                    <a:pt x="254" y="93"/>
                    <a:pt x="254" y="93"/>
                    <a:pt x="254" y="93"/>
                  </a:cubicBezTo>
                  <a:cubicBezTo>
                    <a:pt x="255" y="93"/>
                    <a:pt x="255" y="93"/>
                    <a:pt x="255" y="93"/>
                  </a:cubicBezTo>
                  <a:cubicBezTo>
                    <a:pt x="255" y="93"/>
                    <a:pt x="255" y="93"/>
                    <a:pt x="255" y="93"/>
                  </a:cubicBezTo>
                  <a:cubicBezTo>
                    <a:pt x="256" y="92"/>
                    <a:pt x="256" y="92"/>
                    <a:pt x="256" y="92"/>
                  </a:cubicBezTo>
                  <a:cubicBezTo>
                    <a:pt x="256" y="92"/>
                    <a:pt x="256" y="92"/>
                    <a:pt x="256" y="92"/>
                  </a:cubicBezTo>
                  <a:cubicBezTo>
                    <a:pt x="257" y="91"/>
                    <a:pt x="257" y="91"/>
                    <a:pt x="257" y="91"/>
                  </a:cubicBezTo>
                  <a:cubicBezTo>
                    <a:pt x="257" y="91"/>
                    <a:pt x="257" y="91"/>
                    <a:pt x="257" y="91"/>
                  </a:cubicBezTo>
                  <a:cubicBezTo>
                    <a:pt x="257" y="92"/>
                    <a:pt x="257" y="92"/>
                    <a:pt x="257" y="92"/>
                  </a:cubicBezTo>
                  <a:cubicBezTo>
                    <a:pt x="257" y="92"/>
                    <a:pt x="257" y="92"/>
                    <a:pt x="257" y="92"/>
                  </a:cubicBezTo>
                  <a:cubicBezTo>
                    <a:pt x="257" y="92"/>
                    <a:pt x="257" y="92"/>
                    <a:pt x="257" y="92"/>
                  </a:cubicBezTo>
                  <a:cubicBezTo>
                    <a:pt x="258" y="92"/>
                    <a:pt x="258" y="92"/>
                    <a:pt x="258" y="92"/>
                  </a:cubicBezTo>
                  <a:cubicBezTo>
                    <a:pt x="258" y="91"/>
                    <a:pt x="258" y="91"/>
                    <a:pt x="258" y="91"/>
                  </a:cubicBezTo>
                  <a:cubicBezTo>
                    <a:pt x="259" y="91"/>
                    <a:pt x="259" y="91"/>
                    <a:pt x="259" y="91"/>
                  </a:cubicBezTo>
                  <a:cubicBezTo>
                    <a:pt x="259" y="91"/>
                    <a:pt x="259" y="91"/>
                    <a:pt x="259" y="91"/>
                  </a:cubicBezTo>
                  <a:cubicBezTo>
                    <a:pt x="259" y="92"/>
                    <a:pt x="259" y="92"/>
                    <a:pt x="259" y="92"/>
                  </a:cubicBezTo>
                  <a:cubicBezTo>
                    <a:pt x="258" y="94"/>
                    <a:pt x="258" y="94"/>
                    <a:pt x="258" y="94"/>
                  </a:cubicBezTo>
                  <a:cubicBezTo>
                    <a:pt x="257" y="94"/>
                    <a:pt x="257" y="94"/>
                    <a:pt x="257" y="94"/>
                  </a:cubicBezTo>
                  <a:cubicBezTo>
                    <a:pt x="257" y="95"/>
                    <a:pt x="257" y="95"/>
                    <a:pt x="257" y="95"/>
                  </a:cubicBezTo>
                  <a:cubicBezTo>
                    <a:pt x="258" y="95"/>
                    <a:pt x="258" y="95"/>
                    <a:pt x="258" y="95"/>
                  </a:cubicBezTo>
                  <a:cubicBezTo>
                    <a:pt x="259" y="95"/>
                    <a:pt x="259" y="95"/>
                    <a:pt x="259" y="95"/>
                  </a:cubicBezTo>
                  <a:cubicBezTo>
                    <a:pt x="260" y="95"/>
                    <a:pt x="260" y="95"/>
                    <a:pt x="260" y="95"/>
                  </a:cubicBezTo>
                  <a:cubicBezTo>
                    <a:pt x="260" y="96"/>
                    <a:pt x="260" y="96"/>
                    <a:pt x="260" y="96"/>
                  </a:cubicBezTo>
                  <a:cubicBezTo>
                    <a:pt x="261" y="96"/>
                    <a:pt x="261" y="96"/>
                    <a:pt x="261" y="96"/>
                  </a:cubicBezTo>
                  <a:cubicBezTo>
                    <a:pt x="261" y="95"/>
                    <a:pt x="261" y="95"/>
                    <a:pt x="261" y="95"/>
                  </a:cubicBezTo>
                  <a:cubicBezTo>
                    <a:pt x="262" y="95"/>
                    <a:pt x="262" y="95"/>
                    <a:pt x="262" y="95"/>
                  </a:cubicBezTo>
                  <a:cubicBezTo>
                    <a:pt x="262" y="96"/>
                    <a:pt x="262" y="96"/>
                    <a:pt x="262" y="96"/>
                  </a:cubicBezTo>
                  <a:cubicBezTo>
                    <a:pt x="262" y="96"/>
                    <a:pt x="262" y="96"/>
                    <a:pt x="262" y="96"/>
                  </a:cubicBezTo>
                  <a:cubicBezTo>
                    <a:pt x="262" y="96"/>
                    <a:pt x="262" y="96"/>
                    <a:pt x="262" y="96"/>
                  </a:cubicBezTo>
                  <a:cubicBezTo>
                    <a:pt x="263" y="97"/>
                    <a:pt x="263" y="97"/>
                    <a:pt x="263" y="97"/>
                  </a:cubicBezTo>
                  <a:cubicBezTo>
                    <a:pt x="264" y="96"/>
                    <a:pt x="264" y="96"/>
                    <a:pt x="264" y="96"/>
                  </a:cubicBezTo>
                  <a:cubicBezTo>
                    <a:pt x="263" y="96"/>
                    <a:pt x="263" y="96"/>
                    <a:pt x="263" y="96"/>
                  </a:cubicBezTo>
                  <a:cubicBezTo>
                    <a:pt x="263" y="95"/>
                    <a:pt x="263" y="95"/>
                    <a:pt x="263" y="95"/>
                  </a:cubicBezTo>
                  <a:cubicBezTo>
                    <a:pt x="264" y="95"/>
                    <a:pt x="264" y="95"/>
                    <a:pt x="264" y="95"/>
                  </a:cubicBezTo>
                  <a:cubicBezTo>
                    <a:pt x="264" y="95"/>
                    <a:pt x="264" y="95"/>
                    <a:pt x="264" y="95"/>
                  </a:cubicBezTo>
                  <a:cubicBezTo>
                    <a:pt x="264" y="96"/>
                    <a:pt x="264" y="96"/>
                    <a:pt x="264" y="96"/>
                  </a:cubicBezTo>
                  <a:cubicBezTo>
                    <a:pt x="264" y="97"/>
                    <a:pt x="264" y="97"/>
                    <a:pt x="264" y="97"/>
                  </a:cubicBezTo>
                  <a:cubicBezTo>
                    <a:pt x="265" y="97"/>
                    <a:pt x="265" y="97"/>
                    <a:pt x="265" y="97"/>
                  </a:cubicBezTo>
                  <a:cubicBezTo>
                    <a:pt x="265" y="96"/>
                    <a:pt x="265" y="96"/>
                    <a:pt x="265" y="96"/>
                  </a:cubicBezTo>
                  <a:cubicBezTo>
                    <a:pt x="265" y="95"/>
                    <a:pt x="265" y="95"/>
                    <a:pt x="265" y="95"/>
                  </a:cubicBezTo>
                  <a:cubicBezTo>
                    <a:pt x="266" y="95"/>
                    <a:pt x="266" y="95"/>
                    <a:pt x="266" y="95"/>
                  </a:cubicBezTo>
                  <a:cubicBezTo>
                    <a:pt x="266" y="96"/>
                    <a:pt x="266" y="96"/>
                    <a:pt x="266" y="96"/>
                  </a:cubicBezTo>
                  <a:cubicBezTo>
                    <a:pt x="265" y="96"/>
                    <a:pt x="265" y="96"/>
                    <a:pt x="265" y="96"/>
                  </a:cubicBezTo>
                  <a:cubicBezTo>
                    <a:pt x="265" y="97"/>
                    <a:pt x="265" y="97"/>
                    <a:pt x="265" y="97"/>
                  </a:cubicBezTo>
                  <a:cubicBezTo>
                    <a:pt x="267" y="97"/>
                    <a:pt x="267" y="97"/>
                    <a:pt x="267" y="97"/>
                  </a:cubicBezTo>
                  <a:cubicBezTo>
                    <a:pt x="267" y="96"/>
                    <a:pt x="267" y="96"/>
                    <a:pt x="267" y="96"/>
                  </a:cubicBezTo>
                  <a:cubicBezTo>
                    <a:pt x="268" y="95"/>
                    <a:pt x="268" y="95"/>
                    <a:pt x="268" y="95"/>
                  </a:cubicBezTo>
                  <a:cubicBezTo>
                    <a:pt x="268" y="96"/>
                    <a:pt x="268" y="96"/>
                    <a:pt x="268" y="96"/>
                  </a:cubicBezTo>
                  <a:cubicBezTo>
                    <a:pt x="268" y="96"/>
                    <a:pt x="268" y="96"/>
                    <a:pt x="268" y="96"/>
                  </a:cubicBezTo>
                  <a:cubicBezTo>
                    <a:pt x="268" y="97"/>
                    <a:pt x="268" y="97"/>
                    <a:pt x="268" y="97"/>
                  </a:cubicBezTo>
                  <a:cubicBezTo>
                    <a:pt x="269" y="97"/>
                    <a:pt x="269" y="97"/>
                    <a:pt x="269" y="97"/>
                  </a:cubicBezTo>
                  <a:cubicBezTo>
                    <a:pt x="269" y="96"/>
                    <a:pt x="269" y="96"/>
                    <a:pt x="269" y="96"/>
                  </a:cubicBezTo>
                  <a:cubicBezTo>
                    <a:pt x="269" y="95"/>
                    <a:pt x="269" y="95"/>
                    <a:pt x="269" y="95"/>
                  </a:cubicBezTo>
                  <a:cubicBezTo>
                    <a:pt x="269" y="97"/>
                    <a:pt x="269" y="97"/>
                    <a:pt x="269" y="97"/>
                  </a:cubicBezTo>
                  <a:cubicBezTo>
                    <a:pt x="269" y="97"/>
                    <a:pt x="269" y="97"/>
                    <a:pt x="269" y="97"/>
                  </a:cubicBezTo>
                  <a:cubicBezTo>
                    <a:pt x="270" y="97"/>
                    <a:pt x="270" y="97"/>
                    <a:pt x="270" y="97"/>
                  </a:cubicBezTo>
                  <a:cubicBezTo>
                    <a:pt x="271" y="98"/>
                    <a:pt x="271" y="98"/>
                    <a:pt x="271" y="98"/>
                  </a:cubicBezTo>
                  <a:cubicBezTo>
                    <a:pt x="272" y="98"/>
                    <a:pt x="272" y="98"/>
                    <a:pt x="272" y="98"/>
                  </a:cubicBezTo>
                  <a:cubicBezTo>
                    <a:pt x="273" y="98"/>
                    <a:pt x="273" y="98"/>
                    <a:pt x="273" y="98"/>
                  </a:cubicBezTo>
                  <a:cubicBezTo>
                    <a:pt x="273" y="98"/>
                    <a:pt x="273" y="98"/>
                    <a:pt x="273" y="98"/>
                  </a:cubicBezTo>
                  <a:cubicBezTo>
                    <a:pt x="274" y="98"/>
                    <a:pt x="274" y="98"/>
                    <a:pt x="274" y="98"/>
                  </a:cubicBezTo>
                  <a:cubicBezTo>
                    <a:pt x="274" y="97"/>
                    <a:pt x="274" y="97"/>
                    <a:pt x="274" y="97"/>
                  </a:cubicBezTo>
                  <a:cubicBezTo>
                    <a:pt x="274" y="97"/>
                    <a:pt x="274" y="97"/>
                    <a:pt x="274" y="97"/>
                  </a:cubicBezTo>
                  <a:cubicBezTo>
                    <a:pt x="275" y="96"/>
                    <a:pt x="275" y="96"/>
                    <a:pt x="275" y="96"/>
                  </a:cubicBezTo>
                  <a:cubicBezTo>
                    <a:pt x="276" y="95"/>
                    <a:pt x="276" y="95"/>
                    <a:pt x="276" y="95"/>
                  </a:cubicBezTo>
                  <a:cubicBezTo>
                    <a:pt x="275" y="95"/>
                    <a:pt x="275" y="95"/>
                    <a:pt x="275" y="95"/>
                  </a:cubicBezTo>
                  <a:cubicBezTo>
                    <a:pt x="276" y="94"/>
                    <a:pt x="276" y="94"/>
                    <a:pt x="276" y="94"/>
                  </a:cubicBezTo>
                  <a:cubicBezTo>
                    <a:pt x="276" y="94"/>
                    <a:pt x="276" y="94"/>
                    <a:pt x="276" y="94"/>
                  </a:cubicBezTo>
                  <a:cubicBezTo>
                    <a:pt x="276" y="95"/>
                    <a:pt x="276" y="95"/>
                    <a:pt x="276" y="95"/>
                  </a:cubicBezTo>
                  <a:cubicBezTo>
                    <a:pt x="277" y="95"/>
                    <a:pt x="277" y="95"/>
                    <a:pt x="277" y="95"/>
                  </a:cubicBezTo>
                  <a:cubicBezTo>
                    <a:pt x="277" y="95"/>
                    <a:pt x="277" y="95"/>
                    <a:pt x="277" y="95"/>
                  </a:cubicBezTo>
                  <a:cubicBezTo>
                    <a:pt x="276" y="96"/>
                    <a:pt x="276" y="96"/>
                    <a:pt x="276" y="96"/>
                  </a:cubicBezTo>
                  <a:cubicBezTo>
                    <a:pt x="276" y="97"/>
                    <a:pt x="276" y="97"/>
                    <a:pt x="276" y="97"/>
                  </a:cubicBezTo>
                  <a:cubicBezTo>
                    <a:pt x="276" y="99"/>
                    <a:pt x="276" y="99"/>
                    <a:pt x="276" y="99"/>
                  </a:cubicBezTo>
                  <a:close/>
                  <a:moveTo>
                    <a:pt x="245" y="62"/>
                  </a:moveTo>
                  <a:cubicBezTo>
                    <a:pt x="246" y="62"/>
                    <a:pt x="246" y="62"/>
                    <a:pt x="246" y="62"/>
                  </a:cubicBezTo>
                  <a:cubicBezTo>
                    <a:pt x="246" y="62"/>
                    <a:pt x="246" y="62"/>
                    <a:pt x="246" y="62"/>
                  </a:cubicBezTo>
                  <a:cubicBezTo>
                    <a:pt x="245" y="62"/>
                    <a:pt x="245" y="62"/>
                    <a:pt x="245" y="62"/>
                  </a:cubicBezTo>
                  <a:cubicBezTo>
                    <a:pt x="245" y="62"/>
                    <a:pt x="245" y="62"/>
                    <a:pt x="245" y="62"/>
                  </a:cubicBezTo>
                  <a:cubicBezTo>
                    <a:pt x="245" y="62"/>
                    <a:pt x="245" y="62"/>
                    <a:pt x="245" y="62"/>
                  </a:cubicBezTo>
                  <a:close/>
                  <a:moveTo>
                    <a:pt x="244" y="67"/>
                  </a:moveTo>
                  <a:cubicBezTo>
                    <a:pt x="244" y="67"/>
                    <a:pt x="244" y="67"/>
                    <a:pt x="244" y="67"/>
                  </a:cubicBezTo>
                  <a:cubicBezTo>
                    <a:pt x="244" y="66"/>
                    <a:pt x="244" y="66"/>
                    <a:pt x="244" y="66"/>
                  </a:cubicBezTo>
                  <a:cubicBezTo>
                    <a:pt x="245" y="67"/>
                    <a:pt x="245" y="67"/>
                    <a:pt x="245" y="67"/>
                  </a:cubicBezTo>
                  <a:cubicBezTo>
                    <a:pt x="244" y="67"/>
                    <a:pt x="244" y="67"/>
                    <a:pt x="244" y="67"/>
                  </a:cubicBezTo>
                  <a:cubicBezTo>
                    <a:pt x="244" y="67"/>
                    <a:pt x="244" y="67"/>
                    <a:pt x="244" y="67"/>
                  </a:cubicBezTo>
                  <a:close/>
                  <a:moveTo>
                    <a:pt x="222" y="74"/>
                  </a:moveTo>
                  <a:cubicBezTo>
                    <a:pt x="222" y="75"/>
                    <a:pt x="222" y="75"/>
                    <a:pt x="222" y="75"/>
                  </a:cubicBezTo>
                  <a:cubicBezTo>
                    <a:pt x="223" y="75"/>
                    <a:pt x="223" y="75"/>
                    <a:pt x="223" y="75"/>
                  </a:cubicBezTo>
                  <a:cubicBezTo>
                    <a:pt x="223" y="75"/>
                    <a:pt x="223" y="75"/>
                    <a:pt x="223" y="75"/>
                  </a:cubicBezTo>
                  <a:cubicBezTo>
                    <a:pt x="222" y="74"/>
                    <a:pt x="222" y="74"/>
                    <a:pt x="222" y="74"/>
                  </a:cubicBezTo>
                  <a:close/>
                  <a:moveTo>
                    <a:pt x="236" y="62"/>
                  </a:moveTo>
                  <a:cubicBezTo>
                    <a:pt x="236" y="62"/>
                    <a:pt x="236" y="62"/>
                    <a:pt x="236" y="62"/>
                  </a:cubicBezTo>
                  <a:cubicBezTo>
                    <a:pt x="237" y="63"/>
                    <a:pt x="237" y="63"/>
                    <a:pt x="237" y="63"/>
                  </a:cubicBezTo>
                  <a:cubicBezTo>
                    <a:pt x="237" y="64"/>
                    <a:pt x="237" y="64"/>
                    <a:pt x="237" y="64"/>
                  </a:cubicBezTo>
                  <a:cubicBezTo>
                    <a:pt x="237" y="63"/>
                    <a:pt x="237" y="63"/>
                    <a:pt x="237" y="63"/>
                  </a:cubicBezTo>
                  <a:cubicBezTo>
                    <a:pt x="237" y="63"/>
                    <a:pt x="237" y="63"/>
                    <a:pt x="237" y="63"/>
                  </a:cubicBezTo>
                  <a:cubicBezTo>
                    <a:pt x="237" y="62"/>
                    <a:pt x="237" y="62"/>
                    <a:pt x="237" y="62"/>
                  </a:cubicBezTo>
                  <a:cubicBezTo>
                    <a:pt x="236" y="62"/>
                    <a:pt x="236" y="62"/>
                    <a:pt x="236" y="62"/>
                  </a:cubicBezTo>
                  <a:close/>
                  <a:moveTo>
                    <a:pt x="230" y="62"/>
                  </a:moveTo>
                  <a:cubicBezTo>
                    <a:pt x="230" y="63"/>
                    <a:pt x="230" y="63"/>
                    <a:pt x="230" y="63"/>
                  </a:cubicBezTo>
                  <a:cubicBezTo>
                    <a:pt x="230" y="63"/>
                    <a:pt x="230" y="63"/>
                    <a:pt x="230" y="63"/>
                  </a:cubicBezTo>
                  <a:cubicBezTo>
                    <a:pt x="231" y="63"/>
                    <a:pt x="231" y="63"/>
                    <a:pt x="231" y="63"/>
                  </a:cubicBezTo>
                  <a:cubicBezTo>
                    <a:pt x="231" y="63"/>
                    <a:pt x="231" y="63"/>
                    <a:pt x="231" y="63"/>
                  </a:cubicBezTo>
                  <a:cubicBezTo>
                    <a:pt x="232" y="63"/>
                    <a:pt x="232" y="63"/>
                    <a:pt x="232" y="63"/>
                  </a:cubicBezTo>
                  <a:cubicBezTo>
                    <a:pt x="233" y="62"/>
                    <a:pt x="233" y="62"/>
                    <a:pt x="233" y="62"/>
                  </a:cubicBezTo>
                  <a:cubicBezTo>
                    <a:pt x="234" y="62"/>
                    <a:pt x="234" y="62"/>
                    <a:pt x="234" y="62"/>
                  </a:cubicBezTo>
                  <a:cubicBezTo>
                    <a:pt x="235" y="62"/>
                    <a:pt x="235" y="62"/>
                    <a:pt x="235" y="62"/>
                  </a:cubicBezTo>
                  <a:cubicBezTo>
                    <a:pt x="235" y="62"/>
                    <a:pt x="235" y="62"/>
                    <a:pt x="235" y="62"/>
                  </a:cubicBezTo>
                  <a:cubicBezTo>
                    <a:pt x="233" y="61"/>
                    <a:pt x="233" y="61"/>
                    <a:pt x="233" y="61"/>
                  </a:cubicBezTo>
                  <a:cubicBezTo>
                    <a:pt x="232" y="62"/>
                    <a:pt x="232" y="62"/>
                    <a:pt x="232" y="62"/>
                  </a:cubicBezTo>
                  <a:cubicBezTo>
                    <a:pt x="232" y="62"/>
                    <a:pt x="232" y="62"/>
                    <a:pt x="232" y="62"/>
                  </a:cubicBezTo>
                  <a:cubicBezTo>
                    <a:pt x="231" y="62"/>
                    <a:pt x="231" y="62"/>
                    <a:pt x="231" y="62"/>
                  </a:cubicBezTo>
                  <a:cubicBezTo>
                    <a:pt x="230" y="62"/>
                    <a:pt x="230" y="62"/>
                    <a:pt x="230" y="62"/>
                  </a:cubicBezTo>
                  <a:cubicBezTo>
                    <a:pt x="230" y="62"/>
                    <a:pt x="230" y="62"/>
                    <a:pt x="230" y="62"/>
                  </a:cubicBezTo>
                  <a:close/>
                  <a:moveTo>
                    <a:pt x="223" y="65"/>
                  </a:moveTo>
                  <a:cubicBezTo>
                    <a:pt x="222" y="64"/>
                    <a:pt x="222" y="64"/>
                    <a:pt x="222" y="64"/>
                  </a:cubicBezTo>
                  <a:cubicBezTo>
                    <a:pt x="221" y="64"/>
                    <a:pt x="221" y="64"/>
                    <a:pt x="221" y="64"/>
                  </a:cubicBezTo>
                  <a:cubicBezTo>
                    <a:pt x="220" y="64"/>
                    <a:pt x="220" y="64"/>
                    <a:pt x="220" y="64"/>
                  </a:cubicBezTo>
                  <a:cubicBezTo>
                    <a:pt x="220" y="63"/>
                    <a:pt x="220" y="63"/>
                    <a:pt x="220" y="63"/>
                  </a:cubicBezTo>
                  <a:cubicBezTo>
                    <a:pt x="221" y="62"/>
                    <a:pt x="221" y="62"/>
                    <a:pt x="221" y="62"/>
                  </a:cubicBezTo>
                  <a:cubicBezTo>
                    <a:pt x="221" y="62"/>
                    <a:pt x="221" y="62"/>
                    <a:pt x="221" y="62"/>
                  </a:cubicBezTo>
                  <a:cubicBezTo>
                    <a:pt x="221" y="61"/>
                    <a:pt x="221" y="61"/>
                    <a:pt x="221" y="61"/>
                  </a:cubicBezTo>
                  <a:cubicBezTo>
                    <a:pt x="221" y="60"/>
                    <a:pt x="221" y="60"/>
                    <a:pt x="221" y="60"/>
                  </a:cubicBezTo>
                  <a:cubicBezTo>
                    <a:pt x="221" y="60"/>
                    <a:pt x="221" y="60"/>
                    <a:pt x="221" y="60"/>
                  </a:cubicBezTo>
                  <a:cubicBezTo>
                    <a:pt x="222" y="60"/>
                    <a:pt x="222" y="60"/>
                    <a:pt x="222" y="60"/>
                  </a:cubicBezTo>
                  <a:cubicBezTo>
                    <a:pt x="223" y="60"/>
                    <a:pt x="223" y="60"/>
                    <a:pt x="223" y="60"/>
                  </a:cubicBezTo>
                  <a:cubicBezTo>
                    <a:pt x="223" y="60"/>
                    <a:pt x="223" y="60"/>
                    <a:pt x="223" y="60"/>
                  </a:cubicBezTo>
                  <a:cubicBezTo>
                    <a:pt x="223" y="61"/>
                    <a:pt x="223" y="61"/>
                    <a:pt x="223" y="61"/>
                  </a:cubicBezTo>
                  <a:cubicBezTo>
                    <a:pt x="223" y="61"/>
                    <a:pt x="223" y="61"/>
                    <a:pt x="223" y="61"/>
                  </a:cubicBezTo>
                  <a:cubicBezTo>
                    <a:pt x="222" y="61"/>
                    <a:pt x="222" y="61"/>
                    <a:pt x="222" y="61"/>
                  </a:cubicBezTo>
                  <a:cubicBezTo>
                    <a:pt x="223" y="62"/>
                    <a:pt x="223" y="62"/>
                    <a:pt x="223" y="62"/>
                  </a:cubicBezTo>
                  <a:cubicBezTo>
                    <a:pt x="224" y="62"/>
                    <a:pt x="224" y="62"/>
                    <a:pt x="224" y="62"/>
                  </a:cubicBezTo>
                  <a:cubicBezTo>
                    <a:pt x="224" y="62"/>
                    <a:pt x="224" y="62"/>
                    <a:pt x="224" y="62"/>
                  </a:cubicBezTo>
                  <a:cubicBezTo>
                    <a:pt x="223" y="62"/>
                    <a:pt x="223" y="62"/>
                    <a:pt x="223" y="62"/>
                  </a:cubicBezTo>
                  <a:cubicBezTo>
                    <a:pt x="224" y="63"/>
                    <a:pt x="224" y="63"/>
                    <a:pt x="224" y="63"/>
                  </a:cubicBezTo>
                  <a:cubicBezTo>
                    <a:pt x="224" y="64"/>
                    <a:pt x="224" y="64"/>
                    <a:pt x="224" y="64"/>
                  </a:cubicBezTo>
                  <a:cubicBezTo>
                    <a:pt x="223" y="64"/>
                    <a:pt x="223" y="64"/>
                    <a:pt x="223" y="64"/>
                  </a:cubicBezTo>
                  <a:cubicBezTo>
                    <a:pt x="223" y="65"/>
                    <a:pt x="223" y="65"/>
                    <a:pt x="223" y="65"/>
                  </a:cubicBezTo>
                  <a:close/>
                  <a:moveTo>
                    <a:pt x="222" y="67"/>
                  </a:moveTo>
                  <a:cubicBezTo>
                    <a:pt x="223" y="68"/>
                    <a:pt x="223" y="68"/>
                    <a:pt x="223" y="68"/>
                  </a:cubicBezTo>
                  <a:cubicBezTo>
                    <a:pt x="224" y="67"/>
                    <a:pt x="224" y="67"/>
                    <a:pt x="224" y="67"/>
                  </a:cubicBezTo>
                  <a:cubicBezTo>
                    <a:pt x="225" y="66"/>
                    <a:pt x="225" y="66"/>
                    <a:pt x="225" y="66"/>
                  </a:cubicBezTo>
                  <a:cubicBezTo>
                    <a:pt x="224" y="65"/>
                    <a:pt x="224" y="65"/>
                    <a:pt x="224" y="65"/>
                  </a:cubicBezTo>
                  <a:cubicBezTo>
                    <a:pt x="223" y="65"/>
                    <a:pt x="223" y="65"/>
                    <a:pt x="223" y="65"/>
                  </a:cubicBezTo>
                  <a:cubicBezTo>
                    <a:pt x="222" y="65"/>
                    <a:pt x="222" y="65"/>
                    <a:pt x="222" y="65"/>
                  </a:cubicBezTo>
                  <a:cubicBezTo>
                    <a:pt x="221" y="65"/>
                    <a:pt x="221" y="65"/>
                    <a:pt x="221" y="65"/>
                  </a:cubicBezTo>
                  <a:cubicBezTo>
                    <a:pt x="220" y="65"/>
                    <a:pt x="220" y="65"/>
                    <a:pt x="220" y="65"/>
                  </a:cubicBezTo>
                  <a:cubicBezTo>
                    <a:pt x="220" y="65"/>
                    <a:pt x="220" y="65"/>
                    <a:pt x="220" y="65"/>
                  </a:cubicBezTo>
                  <a:cubicBezTo>
                    <a:pt x="219" y="65"/>
                    <a:pt x="219" y="65"/>
                    <a:pt x="219" y="65"/>
                  </a:cubicBezTo>
                  <a:cubicBezTo>
                    <a:pt x="219" y="65"/>
                    <a:pt x="219" y="65"/>
                    <a:pt x="219" y="65"/>
                  </a:cubicBezTo>
                  <a:cubicBezTo>
                    <a:pt x="218" y="66"/>
                    <a:pt x="218" y="66"/>
                    <a:pt x="218" y="66"/>
                  </a:cubicBezTo>
                  <a:cubicBezTo>
                    <a:pt x="219" y="66"/>
                    <a:pt x="219" y="66"/>
                    <a:pt x="219" y="66"/>
                  </a:cubicBezTo>
                  <a:cubicBezTo>
                    <a:pt x="219" y="66"/>
                    <a:pt x="219" y="66"/>
                    <a:pt x="219" y="66"/>
                  </a:cubicBezTo>
                  <a:cubicBezTo>
                    <a:pt x="219" y="67"/>
                    <a:pt x="219" y="67"/>
                    <a:pt x="219" y="67"/>
                  </a:cubicBezTo>
                  <a:cubicBezTo>
                    <a:pt x="220" y="67"/>
                    <a:pt x="220" y="67"/>
                    <a:pt x="220" y="67"/>
                  </a:cubicBezTo>
                  <a:cubicBezTo>
                    <a:pt x="221" y="67"/>
                    <a:pt x="221" y="67"/>
                    <a:pt x="221" y="67"/>
                  </a:cubicBezTo>
                  <a:cubicBezTo>
                    <a:pt x="222" y="67"/>
                    <a:pt x="222" y="67"/>
                    <a:pt x="222" y="67"/>
                  </a:cubicBezTo>
                  <a:close/>
                  <a:moveTo>
                    <a:pt x="218" y="69"/>
                  </a:moveTo>
                  <a:cubicBezTo>
                    <a:pt x="220" y="69"/>
                    <a:pt x="220" y="69"/>
                    <a:pt x="220" y="69"/>
                  </a:cubicBezTo>
                  <a:cubicBezTo>
                    <a:pt x="221" y="69"/>
                    <a:pt x="221" y="69"/>
                    <a:pt x="221" y="69"/>
                  </a:cubicBezTo>
                  <a:cubicBezTo>
                    <a:pt x="222" y="69"/>
                    <a:pt x="222" y="69"/>
                    <a:pt x="222" y="69"/>
                  </a:cubicBezTo>
                  <a:cubicBezTo>
                    <a:pt x="222" y="69"/>
                    <a:pt x="222" y="69"/>
                    <a:pt x="222" y="69"/>
                  </a:cubicBezTo>
                  <a:cubicBezTo>
                    <a:pt x="223" y="69"/>
                    <a:pt x="223" y="69"/>
                    <a:pt x="223" y="69"/>
                  </a:cubicBezTo>
                  <a:cubicBezTo>
                    <a:pt x="224" y="69"/>
                    <a:pt x="224" y="69"/>
                    <a:pt x="224" y="69"/>
                  </a:cubicBezTo>
                  <a:cubicBezTo>
                    <a:pt x="224" y="68"/>
                    <a:pt x="224" y="68"/>
                    <a:pt x="224" y="68"/>
                  </a:cubicBezTo>
                  <a:cubicBezTo>
                    <a:pt x="223" y="68"/>
                    <a:pt x="223" y="68"/>
                    <a:pt x="223" y="68"/>
                  </a:cubicBezTo>
                  <a:cubicBezTo>
                    <a:pt x="221" y="68"/>
                    <a:pt x="221" y="68"/>
                    <a:pt x="221" y="68"/>
                  </a:cubicBezTo>
                  <a:cubicBezTo>
                    <a:pt x="220" y="68"/>
                    <a:pt x="220" y="68"/>
                    <a:pt x="220" y="68"/>
                  </a:cubicBezTo>
                  <a:cubicBezTo>
                    <a:pt x="220" y="68"/>
                    <a:pt x="220" y="68"/>
                    <a:pt x="220" y="68"/>
                  </a:cubicBezTo>
                  <a:cubicBezTo>
                    <a:pt x="219" y="68"/>
                    <a:pt x="219" y="68"/>
                    <a:pt x="219" y="68"/>
                  </a:cubicBezTo>
                  <a:cubicBezTo>
                    <a:pt x="218" y="68"/>
                    <a:pt x="218" y="68"/>
                    <a:pt x="218" y="68"/>
                  </a:cubicBezTo>
                  <a:cubicBezTo>
                    <a:pt x="218" y="69"/>
                    <a:pt x="218" y="69"/>
                    <a:pt x="218" y="69"/>
                  </a:cubicBezTo>
                  <a:close/>
                  <a:moveTo>
                    <a:pt x="218" y="71"/>
                  </a:moveTo>
                  <a:cubicBezTo>
                    <a:pt x="219" y="70"/>
                    <a:pt x="219" y="70"/>
                    <a:pt x="219" y="70"/>
                  </a:cubicBezTo>
                  <a:cubicBezTo>
                    <a:pt x="219" y="70"/>
                    <a:pt x="219" y="70"/>
                    <a:pt x="219" y="70"/>
                  </a:cubicBezTo>
                  <a:cubicBezTo>
                    <a:pt x="220" y="70"/>
                    <a:pt x="220" y="70"/>
                    <a:pt x="220" y="70"/>
                  </a:cubicBezTo>
                  <a:cubicBezTo>
                    <a:pt x="222" y="69"/>
                    <a:pt x="222" y="69"/>
                    <a:pt x="222" y="69"/>
                  </a:cubicBezTo>
                  <a:cubicBezTo>
                    <a:pt x="223" y="70"/>
                    <a:pt x="223" y="70"/>
                    <a:pt x="223" y="70"/>
                  </a:cubicBezTo>
                  <a:cubicBezTo>
                    <a:pt x="223" y="69"/>
                    <a:pt x="223" y="69"/>
                    <a:pt x="223" y="69"/>
                  </a:cubicBezTo>
                  <a:cubicBezTo>
                    <a:pt x="224" y="69"/>
                    <a:pt x="224" y="69"/>
                    <a:pt x="224" y="69"/>
                  </a:cubicBezTo>
                  <a:cubicBezTo>
                    <a:pt x="224" y="70"/>
                    <a:pt x="224" y="70"/>
                    <a:pt x="224" y="70"/>
                  </a:cubicBezTo>
                  <a:cubicBezTo>
                    <a:pt x="223" y="70"/>
                    <a:pt x="223" y="70"/>
                    <a:pt x="223" y="70"/>
                  </a:cubicBezTo>
                  <a:cubicBezTo>
                    <a:pt x="222" y="70"/>
                    <a:pt x="222" y="70"/>
                    <a:pt x="222" y="70"/>
                  </a:cubicBezTo>
                  <a:cubicBezTo>
                    <a:pt x="221" y="70"/>
                    <a:pt x="221" y="70"/>
                    <a:pt x="221" y="70"/>
                  </a:cubicBezTo>
                  <a:cubicBezTo>
                    <a:pt x="221" y="71"/>
                    <a:pt x="221" y="71"/>
                    <a:pt x="221" y="71"/>
                  </a:cubicBezTo>
                  <a:cubicBezTo>
                    <a:pt x="220" y="71"/>
                    <a:pt x="220" y="71"/>
                    <a:pt x="220" y="71"/>
                  </a:cubicBezTo>
                  <a:cubicBezTo>
                    <a:pt x="219" y="71"/>
                    <a:pt x="219" y="71"/>
                    <a:pt x="219" y="71"/>
                  </a:cubicBezTo>
                  <a:cubicBezTo>
                    <a:pt x="219" y="71"/>
                    <a:pt x="219" y="71"/>
                    <a:pt x="219" y="71"/>
                  </a:cubicBezTo>
                  <a:cubicBezTo>
                    <a:pt x="218" y="71"/>
                    <a:pt x="218" y="71"/>
                    <a:pt x="218" y="71"/>
                  </a:cubicBezTo>
                  <a:cubicBezTo>
                    <a:pt x="218" y="71"/>
                    <a:pt x="218" y="71"/>
                    <a:pt x="218" y="71"/>
                  </a:cubicBezTo>
                  <a:cubicBezTo>
                    <a:pt x="218" y="71"/>
                    <a:pt x="218" y="71"/>
                    <a:pt x="218" y="71"/>
                  </a:cubicBezTo>
                  <a:close/>
                  <a:moveTo>
                    <a:pt x="197" y="47"/>
                  </a:moveTo>
                  <a:cubicBezTo>
                    <a:pt x="197" y="46"/>
                    <a:pt x="197" y="46"/>
                    <a:pt x="197" y="46"/>
                  </a:cubicBezTo>
                  <a:cubicBezTo>
                    <a:pt x="197" y="46"/>
                    <a:pt x="197" y="46"/>
                    <a:pt x="197" y="46"/>
                  </a:cubicBezTo>
                  <a:cubicBezTo>
                    <a:pt x="198" y="46"/>
                    <a:pt x="198" y="46"/>
                    <a:pt x="198" y="46"/>
                  </a:cubicBezTo>
                  <a:cubicBezTo>
                    <a:pt x="198" y="46"/>
                    <a:pt x="198" y="46"/>
                    <a:pt x="198" y="46"/>
                  </a:cubicBezTo>
                  <a:cubicBezTo>
                    <a:pt x="197" y="47"/>
                    <a:pt x="197" y="47"/>
                    <a:pt x="197" y="47"/>
                  </a:cubicBezTo>
                  <a:close/>
                  <a:moveTo>
                    <a:pt x="191" y="49"/>
                  </a:moveTo>
                  <a:cubicBezTo>
                    <a:pt x="192" y="49"/>
                    <a:pt x="192" y="49"/>
                    <a:pt x="192" y="49"/>
                  </a:cubicBezTo>
                  <a:cubicBezTo>
                    <a:pt x="192" y="48"/>
                    <a:pt x="192" y="48"/>
                    <a:pt x="192" y="48"/>
                  </a:cubicBezTo>
                  <a:cubicBezTo>
                    <a:pt x="194" y="49"/>
                    <a:pt x="194" y="49"/>
                    <a:pt x="194" y="49"/>
                  </a:cubicBezTo>
                  <a:cubicBezTo>
                    <a:pt x="194" y="49"/>
                    <a:pt x="194" y="49"/>
                    <a:pt x="194" y="49"/>
                  </a:cubicBezTo>
                  <a:cubicBezTo>
                    <a:pt x="195" y="49"/>
                    <a:pt x="195" y="49"/>
                    <a:pt x="195" y="49"/>
                  </a:cubicBezTo>
                  <a:cubicBezTo>
                    <a:pt x="195" y="50"/>
                    <a:pt x="195" y="50"/>
                    <a:pt x="195" y="50"/>
                  </a:cubicBezTo>
                  <a:cubicBezTo>
                    <a:pt x="195" y="50"/>
                    <a:pt x="195" y="50"/>
                    <a:pt x="195" y="50"/>
                  </a:cubicBezTo>
                  <a:cubicBezTo>
                    <a:pt x="195" y="51"/>
                    <a:pt x="195" y="51"/>
                    <a:pt x="195" y="51"/>
                  </a:cubicBezTo>
                  <a:cubicBezTo>
                    <a:pt x="194" y="51"/>
                    <a:pt x="194" y="51"/>
                    <a:pt x="194" y="51"/>
                  </a:cubicBezTo>
                  <a:cubicBezTo>
                    <a:pt x="193" y="51"/>
                    <a:pt x="193" y="51"/>
                    <a:pt x="193" y="51"/>
                  </a:cubicBezTo>
                  <a:cubicBezTo>
                    <a:pt x="193" y="51"/>
                    <a:pt x="193" y="51"/>
                    <a:pt x="193" y="51"/>
                  </a:cubicBezTo>
                  <a:cubicBezTo>
                    <a:pt x="192" y="50"/>
                    <a:pt x="192" y="50"/>
                    <a:pt x="192" y="50"/>
                  </a:cubicBezTo>
                  <a:cubicBezTo>
                    <a:pt x="192" y="49"/>
                    <a:pt x="192" y="49"/>
                    <a:pt x="192" y="49"/>
                  </a:cubicBezTo>
                  <a:cubicBezTo>
                    <a:pt x="191" y="49"/>
                    <a:pt x="191" y="49"/>
                    <a:pt x="191" y="49"/>
                  </a:cubicBezTo>
                  <a:cubicBezTo>
                    <a:pt x="191" y="49"/>
                    <a:pt x="191" y="49"/>
                    <a:pt x="191" y="49"/>
                  </a:cubicBezTo>
                  <a:close/>
                  <a:moveTo>
                    <a:pt x="160" y="50"/>
                  </a:moveTo>
                  <a:cubicBezTo>
                    <a:pt x="159" y="50"/>
                    <a:pt x="159" y="50"/>
                    <a:pt x="159" y="50"/>
                  </a:cubicBezTo>
                  <a:cubicBezTo>
                    <a:pt x="159" y="50"/>
                    <a:pt x="159" y="50"/>
                    <a:pt x="159" y="50"/>
                  </a:cubicBezTo>
                  <a:cubicBezTo>
                    <a:pt x="159" y="50"/>
                    <a:pt x="159" y="50"/>
                    <a:pt x="159" y="50"/>
                  </a:cubicBezTo>
                  <a:cubicBezTo>
                    <a:pt x="160" y="50"/>
                    <a:pt x="160" y="50"/>
                    <a:pt x="160" y="50"/>
                  </a:cubicBezTo>
                  <a:cubicBezTo>
                    <a:pt x="160" y="50"/>
                    <a:pt x="160" y="50"/>
                    <a:pt x="160" y="50"/>
                  </a:cubicBezTo>
                  <a:cubicBezTo>
                    <a:pt x="160" y="50"/>
                    <a:pt x="160" y="50"/>
                    <a:pt x="160" y="50"/>
                  </a:cubicBezTo>
                  <a:close/>
                  <a:moveTo>
                    <a:pt x="163" y="54"/>
                  </a:moveTo>
                  <a:cubicBezTo>
                    <a:pt x="164" y="54"/>
                    <a:pt x="164" y="54"/>
                    <a:pt x="164" y="54"/>
                  </a:cubicBezTo>
                  <a:cubicBezTo>
                    <a:pt x="164" y="54"/>
                    <a:pt x="164" y="54"/>
                    <a:pt x="164" y="54"/>
                  </a:cubicBezTo>
                  <a:cubicBezTo>
                    <a:pt x="163" y="55"/>
                    <a:pt x="163" y="55"/>
                    <a:pt x="163" y="55"/>
                  </a:cubicBezTo>
                  <a:cubicBezTo>
                    <a:pt x="163" y="55"/>
                    <a:pt x="163" y="54"/>
                    <a:pt x="163" y="54"/>
                  </a:cubicBezTo>
                  <a:close/>
                  <a:moveTo>
                    <a:pt x="165" y="53"/>
                  </a:moveTo>
                  <a:cubicBezTo>
                    <a:pt x="165" y="53"/>
                    <a:pt x="165" y="53"/>
                    <a:pt x="165" y="53"/>
                  </a:cubicBezTo>
                  <a:cubicBezTo>
                    <a:pt x="165" y="52"/>
                    <a:pt x="165" y="52"/>
                    <a:pt x="165" y="52"/>
                  </a:cubicBezTo>
                  <a:cubicBezTo>
                    <a:pt x="166" y="52"/>
                    <a:pt x="166" y="52"/>
                    <a:pt x="166" y="52"/>
                  </a:cubicBezTo>
                  <a:cubicBezTo>
                    <a:pt x="166" y="51"/>
                    <a:pt x="166" y="51"/>
                    <a:pt x="166" y="51"/>
                  </a:cubicBezTo>
                  <a:cubicBezTo>
                    <a:pt x="167" y="51"/>
                    <a:pt x="167" y="51"/>
                    <a:pt x="167" y="51"/>
                  </a:cubicBezTo>
                  <a:cubicBezTo>
                    <a:pt x="168" y="50"/>
                    <a:pt x="168" y="50"/>
                    <a:pt x="168" y="50"/>
                  </a:cubicBezTo>
                  <a:cubicBezTo>
                    <a:pt x="168" y="51"/>
                    <a:pt x="168" y="51"/>
                    <a:pt x="168" y="51"/>
                  </a:cubicBezTo>
                  <a:cubicBezTo>
                    <a:pt x="168" y="51"/>
                    <a:pt x="168" y="51"/>
                    <a:pt x="168" y="51"/>
                  </a:cubicBezTo>
                  <a:cubicBezTo>
                    <a:pt x="167" y="52"/>
                    <a:pt x="167" y="52"/>
                    <a:pt x="167" y="52"/>
                  </a:cubicBezTo>
                  <a:cubicBezTo>
                    <a:pt x="167" y="53"/>
                    <a:pt x="167" y="53"/>
                    <a:pt x="167" y="53"/>
                  </a:cubicBezTo>
                  <a:cubicBezTo>
                    <a:pt x="167" y="53"/>
                    <a:pt x="167" y="53"/>
                    <a:pt x="167" y="53"/>
                  </a:cubicBezTo>
                  <a:cubicBezTo>
                    <a:pt x="166" y="54"/>
                    <a:pt x="166" y="54"/>
                    <a:pt x="166" y="54"/>
                  </a:cubicBezTo>
                  <a:cubicBezTo>
                    <a:pt x="166" y="54"/>
                    <a:pt x="166" y="54"/>
                    <a:pt x="166" y="54"/>
                  </a:cubicBezTo>
                  <a:cubicBezTo>
                    <a:pt x="167" y="55"/>
                    <a:pt x="167" y="55"/>
                    <a:pt x="167" y="55"/>
                  </a:cubicBezTo>
                  <a:cubicBezTo>
                    <a:pt x="167" y="54"/>
                    <a:pt x="167" y="54"/>
                    <a:pt x="167" y="54"/>
                  </a:cubicBezTo>
                  <a:cubicBezTo>
                    <a:pt x="168" y="54"/>
                    <a:pt x="168" y="54"/>
                    <a:pt x="168" y="54"/>
                  </a:cubicBezTo>
                  <a:cubicBezTo>
                    <a:pt x="168" y="55"/>
                    <a:pt x="168" y="55"/>
                    <a:pt x="168" y="55"/>
                  </a:cubicBezTo>
                  <a:cubicBezTo>
                    <a:pt x="168" y="55"/>
                    <a:pt x="168" y="55"/>
                    <a:pt x="168" y="55"/>
                  </a:cubicBezTo>
                  <a:cubicBezTo>
                    <a:pt x="169" y="54"/>
                    <a:pt x="169" y="54"/>
                    <a:pt x="169" y="54"/>
                  </a:cubicBezTo>
                  <a:cubicBezTo>
                    <a:pt x="170" y="54"/>
                    <a:pt x="170" y="54"/>
                    <a:pt x="170" y="54"/>
                  </a:cubicBezTo>
                  <a:cubicBezTo>
                    <a:pt x="170" y="54"/>
                    <a:pt x="170" y="54"/>
                    <a:pt x="170" y="54"/>
                  </a:cubicBezTo>
                  <a:cubicBezTo>
                    <a:pt x="171" y="53"/>
                    <a:pt x="171" y="53"/>
                    <a:pt x="171" y="53"/>
                  </a:cubicBezTo>
                  <a:cubicBezTo>
                    <a:pt x="171" y="52"/>
                    <a:pt x="171" y="52"/>
                    <a:pt x="171" y="52"/>
                  </a:cubicBezTo>
                  <a:cubicBezTo>
                    <a:pt x="171" y="52"/>
                    <a:pt x="171" y="52"/>
                    <a:pt x="171" y="52"/>
                  </a:cubicBezTo>
                  <a:cubicBezTo>
                    <a:pt x="172" y="51"/>
                    <a:pt x="172" y="51"/>
                    <a:pt x="172" y="51"/>
                  </a:cubicBezTo>
                  <a:cubicBezTo>
                    <a:pt x="172" y="50"/>
                    <a:pt x="172" y="50"/>
                    <a:pt x="172" y="50"/>
                  </a:cubicBezTo>
                  <a:cubicBezTo>
                    <a:pt x="172" y="50"/>
                    <a:pt x="172" y="50"/>
                    <a:pt x="172" y="50"/>
                  </a:cubicBezTo>
                  <a:cubicBezTo>
                    <a:pt x="173" y="50"/>
                    <a:pt x="173" y="50"/>
                    <a:pt x="173" y="50"/>
                  </a:cubicBezTo>
                  <a:cubicBezTo>
                    <a:pt x="173" y="51"/>
                    <a:pt x="173" y="51"/>
                    <a:pt x="173" y="51"/>
                  </a:cubicBezTo>
                  <a:cubicBezTo>
                    <a:pt x="173" y="52"/>
                    <a:pt x="173" y="52"/>
                    <a:pt x="173" y="52"/>
                  </a:cubicBezTo>
                  <a:cubicBezTo>
                    <a:pt x="172" y="53"/>
                    <a:pt x="172" y="53"/>
                    <a:pt x="172" y="53"/>
                  </a:cubicBezTo>
                  <a:cubicBezTo>
                    <a:pt x="173" y="53"/>
                    <a:pt x="173" y="53"/>
                    <a:pt x="173" y="53"/>
                  </a:cubicBezTo>
                  <a:cubicBezTo>
                    <a:pt x="173" y="53"/>
                    <a:pt x="173" y="53"/>
                    <a:pt x="173" y="53"/>
                  </a:cubicBezTo>
                  <a:cubicBezTo>
                    <a:pt x="174" y="52"/>
                    <a:pt x="174" y="52"/>
                    <a:pt x="174" y="52"/>
                  </a:cubicBezTo>
                  <a:cubicBezTo>
                    <a:pt x="174" y="52"/>
                    <a:pt x="174" y="52"/>
                    <a:pt x="174" y="52"/>
                  </a:cubicBezTo>
                  <a:cubicBezTo>
                    <a:pt x="174" y="51"/>
                    <a:pt x="174" y="51"/>
                    <a:pt x="174" y="51"/>
                  </a:cubicBezTo>
                  <a:cubicBezTo>
                    <a:pt x="175" y="51"/>
                    <a:pt x="175" y="51"/>
                    <a:pt x="175" y="51"/>
                  </a:cubicBezTo>
                  <a:cubicBezTo>
                    <a:pt x="176" y="50"/>
                    <a:pt x="176" y="50"/>
                    <a:pt x="176" y="50"/>
                  </a:cubicBezTo>
                  <a:cubicBezTo>
                    <a:pt x="176" y="49"/>
                    <a:pt x="176" y="49"/>
                    <a:pt x="176" y="49"/>
                  </a:cubicBezTo>
                  <a:cubicBezTo>
                    <a:pt x="176" y="48"/>
                    <a:pt x="176" y="48"/>
                    <a:pt x="176" y="48"/>
                  </a:cubicBezTo>
                  <a:cubicBezTo>
                    <a:pt x="176" y="48"/>
                    <a:pt x="176" y="48"/>
                    <a:pt x="176" y="48"/>
                  </a:cubicBezTo>
                  <a:cubicBezTo>
                    <a:pt x="177" y="48"/>
                    <a:pt x="177" y="48"/>
                    <a:pt x="177" y="48"/>
                  </a:cubicBezTo>
                  <a:cubicBezTo>
                    <a:pt x="178" y="48"/>
                    <a:pt x="178" y="48"/>
                    <a:pt x="178" y="48"/>
                  </a:cubicBezTo>
                  <a:cubicBezTo>
                    <a:pt x="179" y="47"/>
                    <a:pt x="179" y="47"/>
                    <a:pt x="179" y="47"/>
                  </a:cubicBezTo>
                  <a:cubicBezTo>
                    <a:pt x="179" y="46"/>
                    <a:pt x="179" y="46"/>
                    <a:pt x="179" y="46"/>
                  </a:cubicBezTo>
                  <a:cubicBezTo>
                    <a:pt x="180" y="46"/>
                    <a:pt x="180" y="46"/>
                    <a:pt x="180" y="46"/>
                  </a:cubicBezTo>
                  <a:cubicBezTo>
                    <a:pt x="180" y="45"/>
                    <a:pt x="180" y="45"/>
                    <a:pt x="180" y="45"/>
                  </a:cubicBezTo>
                  <a:cubicBezTo>
                    <a:pt x="181" y="46"/>
                    <a:pt x="181" y="46"/>
                    <a:pt x="181" y="46"/>
                  </a:cubicBezTo>
                  <a:cubicBezTo>
                    <a:pt x="181" y="45"/>
                    <a:pt x="181" y="45"/>
                    <a:pt x="181" y="45"/>
                  </a:cubicBezTo>
                  <a:cubicBezTo>
                    <a:pt x="182" y="45"/>
                    <a:pt x="182" y="45"/>
                    <a:pt x="182" y="45"/>
                  </a:cubicBezTo>
                  <a:cubicBezTo>
                    <a:pt x="181" y="47"/>
                    <a:pt x="181" y="47"/>
                    <a:pt x="181" y="47"/>
                  </a:cubicBezTo>
                  <a:cubicBezTo>
                    <a:pt x="180" y="48"/>
                    <a:pt x="180" y="48"/>
                    <a:pt x="180" y="48"/>
                  </a:cubicBezTo>
                  <a:cubicBezTo>
                    <a:pt x="180" y="49"/>
                    <a:pt x="180" y="49"/>
                    <a:pt x="180" y="49"/>
                  </a:cubicBezTo>
                  <a:cubicBezTo>
                    <a:pt x="180" y="49"/>
                    <a:pt x="180" y="49"/>
                    <a:pt x="180" y="49"/>
                  </a:cubicBezTo>
                  <a:cubicBezTo>
                    <a:pt x="180" y="50"/>
                    <a:pt x="180" y="50"/>
                    <a:pt x="180" y="50"/>
                  </a:cubicBezTo>
                  <a:cubicBezTo>
                    <a:pt x="179" y="50"/>
                    <a:pt x="179" y="50"/>
                    <a:pt x="179" y="50"/>
                  </a:cubicBezTo>
                  <a:cubicBezTo>
                    <a:pt x="178" y="52"/>
                    <a:pt x="178" y="52"/>
                    <a:pt x="178" y="52"/>
                  </a:cubicBezTo>
                  <a:cubicBezTo>
                    <a:pt x="178" y="52"/>
                    <a:pt x="178" y="52"/>
                    <a:pt x="178" y="52"/>
                  </a:cubicBezTo>
                  <a:cubicBezTo>
                    <a:pt x="178" y="53"/>
                    <a:pt x="178" y="53"/>
                    <a:pt x="178" y="53"/>
                  </a:cubicBezTo>
                  <a:cubicBezTo>
                    <a:pt x="178" y="53"/>
                    <a:pt x="178" y="53"/>
                    <a:pt x="178" y="53"/>
                  </a:cubicBezTo>
                  <a:cubicBezTo>
                    <a:pt x="179" y="54"/>
                    <a:pt x="179" y="54"/>
                    <a:pt x="179" y="54"/>
                  </a:cubicBezTo>
                  <a:cubicBezTo>
                    <a:pt x="179" y="54"/>
                    <a:pt x="179" y="54"/>
                    <a:pt x="179" y="54"/>
                  </a:cubicBezTo>
                  <a:cubicBezTo>
                    <a:pt x="180" y="53"/>
                    <a:pt x="180" y="53"/>
                    <a:pt x="180" y="53"/>
                  </a:cubicBezTo>
                  <a:cubicBezTo>
                    <a:pt x="181" y="53"/>
                    <a:pt x="181" y="53"/>
                    <a:pt x="181" y="53"/>
                  </a:cubicBezTo>
                  <a:cubicBezTo>
                    <a:pt x="181" y="52"/>
                    <a:pt x="181" y="52"/>
                    <a:pt x="181" y="52"/>
                  </a:cubicBezTo>
                  <a:cubicBezTo>
                    <a:pt x="181" y="52"/>
                    <a:pt x="181" y="52"/>
                    <a:pt x="181" y="52"/>
                  </a:cubicBezTo>
                  <a:cubicBezTo>
                    <a:pt x="182" y="51"/>
                    <a:pt x="182" y="51"/>
                    <a:pt x="182" y="51"/>
                  </a:cubicBezTo>
                  <a:cubicBezTo>
                    <a:pt x="182" y="50"/>
                    <a:pt x="182" y="50"/>
                    <a:pt x="182" y="50"/>
                  </a:cubicBezTo>
                  <a:cubicBezTo>
                    <a:pt x="183" y="50"/>
                    <a:pt x="183" y="50"/>
                    <a:pt x="183" y="50"/>
                  </a:cubicBezTo>
                  <a:cubicBezTo>
                    <a:pt x="183" y="50"/>
                    <a:pt x="183" y="50"/>
                    <a:pt x="183" y="50"/>
                  </a:cubicBezTo>
                  <a:cubicBezTo>
                    <a:pt x="183" y="51"/>
                    <a:pt x="183" y="51"/>
                    <a:pt x="183" y="51"/>
                  </a:cubicBezTo>
                  <a:cubicBezTo>
                    <a:pt x="184" y="51"/>
                    <a:pt x="184" y="51"/>
                    <a:pt x="184" y="51"/>
                  </a:cubicBezTo>
                  <a:cubicBezTo>
                    <a:pt x="185" y="50"/>
                    <a:pt x="185" y="50"/>
                    <a:pt x="185" y="50"/>
                  </a:cubicBezTo>
                  <a:cubicBezTo>
                    <a:pt x="186" y="50"/>
                    <a:pt x="186" y="50"/>
                    <a:pt x="186" y="50"/>
                  </a:cubicBezTo>
                  <a:cubicBezTo>
                    <a:pt x="187" y="49"/>
                    <a:pt x="187" y="49"/>
                    <a:pt x="187" y="49"/>
                  </a:cubicBezTo>
                  <a:cubicBezTo>
                    <a:pt x="187" y="48"/>
                    <a:pt x="187" y="48"/>
                    <a:pt x="187" y="48"/>
                  </a:cubicBezTo>
                  <a:cubicBezTo>
                    <a:pt x="188" y="47"/>
                    <a:pt x="188" y="47"/>
                    <a:pt x="188" y="47"/>
                  </a:cubicBezTo>
                  <a:cubicBezTo>
                    <a:pt x="188" y="46"/>
                    <a:pt x="188" y="46"/>
                    <a:pt x="188" y="46"/>
                  </a:cubicBezTo>
                  <a:cubicBezTo>
                    <a:pt x="188" y="46"/>
                    <a:pt x="188" y="46"/>
                    <a:pt x="188" y="46"/>
                  </a:cubicBezTo>
                  <a:cubicBezTo>
                    <a:pt x="189" y="47"/>
                    <a:pt x="189" y="47"/>
                    <a:pt x="189" y="47"/>
                  </a:cubicBezTo>
                  <a:cubicBezTo>
                    <a:pt x="190" y="47"/>
                    <a:pt x="190" y="47"/>
                    <a:pt x="190" y="47"/>
                  </a:cubicBezTo>
                  <a:cubicBezTo>
                    <a:pt x="190" y="46"/>
                    <a:pt x="190" y="46"/>
                    <a:pt x="190" y="46"/>
                  </a:cubicBezTo>
                  <a:cubicBezTo>
                    <a:pt x="190" y="46"/>
                    <a:pt x="190" y="46"/>
                    <a:pt x="190" y="46"/>
                  </a:cubicBezTo>
                  <a:cubicBezTo>
                    <a:pt x="189" y="45"/>
                    <a:pt x="189" y="45"/>
                    <a:pt x="189" y="45"/>
                  </a:cubicBezTo>
                  <a:cubicBezTo>
                    <a:pt x="189" y="44"/>
                    <a:pt x="189" y="44"/>
                    <a:pt x="189" y="44"/>
                  </a:cubicBezTo>
                  <a:cubicBezTo>
                    <a:pt x="190" y="44"/>
                    <a:pt x="190" y="44"/>
                    <a:pt x="190" y="44"/>
                  </a:cubicBezTo>
                  <a:cubicBezTo>
                    <a:pt x="191" y="43"/>
                    <a:pt x="191" y="43"/>
                    <a:pt x="191" y="43"/>
                  </a:cubicBezTo>
                  <a:cubicBezTo>
                    <a:pt x="192" y="43"/>
                    <a:pt x="192" y="43"/>
                    <a:pt x="192" y="43"/>
                  </a:cubicBezTo>
                  <a:cubicBezTo>
                    <a:pt x="192" y="43"/>
                    <a:pt x="192" y="43"/>
                    <a:pt x="192" y="43"/>
                  </a:cubicBezTo>
                  <a:cubicBezTo>
                    <a:pt x="193" y="43"/>
                    <a:pt x="193" y="43"/>
                    <a:pt x="193" y="43"/>
                  </a:cubicBezTo>
                  <a:cubicBezTo>
                    <a:pt x="194" y="42"/>
                    <a:pt x="194" y="42"/>
                    <a:pt x="194" y="42"/>
                  </a:cubicBezTo>
                  <a:cubicBezTo>
                    <a:pt x="193" y="42"/>
                    <a:pt x="193" y="42"/>
                    <a:pt x="193" y="42"/>
                  </a:cubicBezTo>
                  <a:cubicBezTo>
                    <a:pt x="193" y="40"/>
                    <a:pt x="193" y="40"/>
                    <a:pt x="193" y="40"/>
                  </a:cubicBezTo>
                  <a:cubicBezTo>
                    <a:pt x="194" y="40"/>
                    <a:pt x="194" y="40"/>
                    <a:pt x="194" y="40"/>
                  </a:cubicBezTo>
                  <a:cubicBezTo>
                    <a:pt x="193" y="39"/>
                    <a:pt x="193" y="39"/>
                    <a:pt x="193" y="39"/>
                  </a:cubicBezTo>
                  <a:cubicBezTo>
                    <a:pt x="193" y="38"/>
                    <a:pt x="193" y="38"/>
                    <a:pt x="193" y="38"/>
                  </a:cubicBezTo>
                  <a:cubicBezTo>
                    <a:pt x="193" y="38"/>
                    <a:pt x="193" y="38"/>
                    <a:pt x="193" y="38"/>
                  </a:cubicBezTo>
                  <a:cubicBezTo>
                    <a:pt x="192" y="38"/>
                    <a:pt x="192" y="38"/>
                    <a:pt x="192" y="38"/>
                  </a:cubicBezTo>
                  <a:cubicBezTo>
                    <a:pt x="191" y="39"/>
                    <a:pt x="191" y="39"/>
                    <a:pt x="191" y="39"/>
                  </a:cubicBezTo>
                  <a:cubicBezTo>
                    <a:pt x="191" y="40"/>
                    <a:pt x="191" y="40"/>
                    <a:pt x="191" y="40"/>
                  </a:cubicBezTo>
                  <a:cubicBezTo>
                    <a:pt x="191" y="40"/>
                    <a:pt x="191" y="40"/>
                    <a:pt x="191" y="40"/>
                  </a:cubicBezTo>
                  <a:cubicBezTo>
                    <a:pt x="191" y="41"/>
                    <a:pt x="191" y="41"/>
                    <a:pt x="191" y="41"/>
                  </a:cubicBezTo>
                  <a:cubicBezTo>
                    <a:pt x="190" y="41"/>
                    <a:pt x="190" y="41"/>
                    <a:pt x="190" y="41"/>
                  </a:cubicBezTo>
                  <a:cubicBezTo>
                    <a:pt x="190" y="40"/>
                    <a:pt x="190" y="40"/>
                    <a:pt x="190" y="40"/>
                  </a:cubicBezTo>
                  <a:cubicBezTo>
                    <a:pt x="190" y="40"/>
                    <a:pt x="190" y="40"/>
                    <a:pt x="190" y="40"/>
                  </a:cubicBezTo>
                  <a:cubicBezTo>
                    <a:pt x="190" y="41"/>
                    <a:pt x="190" y="41"/>
                    <a:pt x="190" y="41"/>
                  </a:cubicBezTo>
                  <a:cubicBezTo>
                    <a:pt x="189" y="41"/>
                    <a:pt x="189" y="41"/>
                    <a:pt x="189" y="41"/>
                  </a:cubicBezTo>
                  <a:cubicBezTo>
                    <a:pt x="189" y="41"/>
                    <a:pt x="189" y="41"/>
                    <a:pt x="189" y="41"/>
                  </a:cubicBezTo>
                  <a:cubicBezTo>
                    <a:pt x="189" y="39"/>
                    <a:pt x="189" y="39"/>
                    <a:pt x="189" y="39"/>
                  </a:cubicBezTo>
                  <a:cubicBezTo>
                    <a:pt x="188" y="39"/>
                    <a:pt x="188" y="39"/>
                    <a:pt x="188" y="39"/>
                  </a:cubicBezTo>
                  <a:cubicBezTo>
                    <a:pt x="187" y="39"/>
                    <a:pt x="187" y="39"/>
                    <a:pt x="187" y="39"/>
                  </a:cubicBezTo>
                  <a:cubicBezTo>
                    <a:pt x="187" y="39"/>
                    <a:pt x="187" y="39"/>
                    <a:pt x="187" y="39"/>
                  </a:cubicBezTo>
                  <a:cubicBezTo>
                    <a:pt x="186" y="39"/>
                    <a:pt x="186" y="39"/>
                    <a:pt x="186" y="39"/>
                  </a:cubicBezTo>
                  <a:cubicBezTo>
                    <a:pt x="185" y="39"/>
                    <a:pt x="185" y="39"/>
                    <a:pt x="185" y="39"/>
                  </a:cubicBezTo>
                  <a:cubicBezTo>
                    <a:pt x="185" y="39"/>
                    <a:pt x="185" y="39"/>
                    <a:pt x="185" y="39"/>
                  </a:cubicBezTo>
                  <a:cubicBezTo>
                    <a:pt x="183" y="39"/>
                    <a:pt x="183" y="39"/>
                    <a:pt x="183" y="39"/>
                  </a:cubicBezTo>
                  <a:cubicBezTo>
                    <a:pt x="182" y="39"/>
                    <a:pt x="182" y="39"/>
                    <a:pt x="182" y="39"/>
                  </a:cubicBezTo>
                  <a:cubicBezTo>
                    <a:pt x="181" y="40"/>
                    <a:pt x="181" y="40"/>
                    <a:pt x="181" y="40"/>
                  </a:cubicBezTo>
                  <a:cubicBezTo>
                    <a:pt x="181" y="40"/>
                    <a:pt x="181" y="40"/>
                    <a:pt x="181" y="40"/>
                  </a:cubicBezTo>
                  <a:cubicBezTo>
                    <a:pt x="181" y="40"/>
                    <a:pt x="181" y="40"/>
                    <a:pt x="181" y="40"/>
                  </a:cubicBezTo>
                  <a:cubicBezTo>
                    <a:pt x="180" y="40"/>
                    <a:pt x="180" y="40"/>
                    <a:pt x="180" y="40"/>
                  </a:cubicBezTo>
                  <a:cubicBezTo>
                    <a:pt x="178" y="42"/>
                    <a:pt x="178" y="42"/>
                    <a:pt x="178" y="42"/>
                  </a:cubicBezTo>
                  <a:cubicBezTo>
                    <a:pt x="177" y="42"/>
                    <a:pt x="177" y="42"/>
                    <a:pt x="177" y="42"/>
                  </a:cubicBezTo>
                  <a:cubicBezTo>
                    <a:pt x="177" y="42"/>
                    <a:pt x="177" y="42"/>
                    <a:pt x="177" y="42"/>
                  </a:cubicBezTo>
                  <a:cubicBezTo>
                    <a:pt x="176" y="43"/>
                    <a:pt x="176" y="43"/>
                    <a:pt x="176" y="43"/>
                  </a:cubicBezTo>
                  <a:cubicBezTo>
                    <a:pt x="175" y="43"/>
                    <a:pt x="175" y="43"/>
                    <a:pt x="175" y="43"/>
                  </a:cubicBezTo>
                  <a:cubicBezTo>
                    <a:pt x="174" y="44"/>
                    <a:pt x="174" y="44"/>
                    <a:pt x="174" y="44"/>
                  </a:cubicBezTo>
                  <a:cubicBezTo>
                    <a:pt x="174" y="44"/>
                    <a:pt x="174" y="44"/>
                    <a:pt x="174" y="44"/>
                  </a:cubicBezTo>
                  <a:cubicBezTo>
                    <a:pt x="172" y="44"/>
                    <a:pt x="172" y="44"/>
                    <a:pt x="172" y="44"/>
                  </a:cubicBezTo>
                  <a:cubicBezTo>
                    <a:pt x="172" y="44"/>
                    <a:pt x="172" y="44"/>
                    <a:pt x="172" y="44"/>
                  </a:cubicBezTo>
                  <a:cubicBezTo>
                    <a:pt x="171" y="44"/>
                    <a:pt x="171" y="44"/>
                    <a:pt x="171" y="44"/>
                  </a:cubicBezTo>
                  <a:cubicBezTo>
                    <a:pt x="171" y="45"/>
                    <a:pt x="171" y="45"/>
                    <a:pt x="171" y="45"/>
                  </a:cubicBezTo>
                  <a:cubicBezTo>
                    <a:pt x="170" y="45"/>
                    <a:pt x="170" y="45"/>
                    <a:pt x="170" y="45"/>
                  </a:cubicBezTo>
                  <a:cubicBezTo>
                    <a:pt x="169" y="46"/>
                    <a:pt x="169" y="46"/>
                    <a:pt x="169" y="46"/>
                  </a:cubicBezTo>
                  <a:cubicBezTo>
                    <a:pt x="168" y="46"/>
                    <a:pt x="168" y="46"/>
                    <a:pt x="168" y="46"/>
                  </a:cubicBezTo>
                  <a:cubicBezTo>
                    <a:pt x="167" y="46"/>
                    <a:pt x="167" y="46"/>
                    <a:pt x="167" y="46"/>
                  </a:cubicBezTo>
                  <a:cubicBezTo>
                    <a:pt x="166" y="46"/>
                    <a:pt x="166" y="46"/>
                    <a:pt x="166" y="46"/>
                  </a:cubicBezTo>
                  <a:cubicBezTo>
                    <a:pt x="164" y="46"/>
                    <a:pt x="164" y="46"/>
                    <a:pt x="164" y="46"/>
                  </a:cubicBezTo>
                  <a:cubicBezTo>
                    <a:pt x="163" y="48"/>
                    <a:pt x="163" y="48"/>
                    <a:pt x="163" y="48"/>
                  </a:cubicBezTo>
                  <a:cubicBezTo>
                    <a:pt x="162" y="48"/>
                    <a:pt x="162" y="48"/>
                    <a:pt x="162" y="48"/>
                  </a:cubicBezTo>
                  <a:cubicBezTo>
                    <a:pt x="161" y="48"/>
                    <a:pt x="161" y="48"/>
                    <a:pt x="161" y="48"/>
                  </a:cubicBezTo>
                  <a:cubicBezTo>
                    <a:pt x="161" y="49"/>
                    <a:pt x="161" y="49"/>
                    <a:pt x="161" y="49"/>
                  </a:cubicBezTo>
                  <a:cubicBezTo>
                    <a:pt x="161" y="49"/>
                    <a:pt x="161" y="49"/>
                    <a:pt x="161" y="49"/>
                  </a:cubicBezTo>
                  <a:cubicBezTo>
                    <a:pt x="162" y="49"/>
                    <a:pt x="162" y="49"/>
                    <a:pt x="162" y="49"/>
                  </a:cubicBezTo>
                  <a:cubicBezTo>
                    <a:pt x="161" y="49"/>
                    <a:pt x="161" y="49"/>
                    <a:pt x="161" y="49"/>
                  </a:cubicBezTo>
                  <a:cubicBezTo>
                    <a:pt x="161" y="50"/>
                    <a:pt x="161" y="50"/>
                    <a:pt x="161" y="50"/>
                  </a:cubicBezTo>
                  <a:cubicBezTo>
                    <a:pt x="161" y="50"/>
                    <a:pt x="161" y="50"/>
                    <a:pt x="161" y="50"/>
                  </a:cubicBezTo>
                  <a:cubicBezTo>
                    <a:pt x="161" y="51"/>
                    <a:pt x="161" y="51"/>
                    <a:pt x="161" y="51"/>
                  </a:cubicBezTo>
                  <a:cubicBezTo>
                    <a:pt x="160" y="51"/>
                    <a:pt x="160" y="51"/>
                    <a:pt x="160" y="51"/>
                  </a:cubicBezTo>
                  <a:cubicBezTo>
                    <a:pt x="160" y="51"/>
                    <a:pt x="160" y="51"/>
                    <a:pt x="160" y="51"/>
                  </a:cubicBezTo>
                  <a:cubicBezTo>
                    <a:pt x="161" y="52"/>
                    <a:pt x="161" y="52"/>
                    <a:pt x="161" y="52"/>
                  </a:cubicBezTo>
                  <a:cubicBezTo>
                    <a:pt x="162" y="51"/>
                    <a:pt x="162" y="51"/>
                    <a:pt x="162" y="51"/>
                  </a:cubicBezTo>
                  <a:cubicBezTo>
                    <a:pt x="162" y="51"/>
                    <a:pt x="162" y="51"/>
                    <a:pt x="162" y="51"/>
                  </a:cubicBezTo>
                  <a:cubicBezTo>
                    <a:pt x="163" y="51"/>
                    <a:pt x="163" y="51"/>
                    <a:pt x="163" y="51"/>
                  </a:cubicBezTo>
                  <a:cubicBezTo>
                    <a:pt x="164" y="51"/>
                    <a:pt x="164" y="51"/>
                    <a:pt x="164" y="51"/>
                  </a:cubicBezTo>
                  <a:cubicBezTo>
                    <a:pt x="164" y="52"/>
                    <a:pt x="164" y="52"/>
                    <a:pt x="164" y="52"/>
                  </a:cubicBezTo>
                  <a:cubicBezTo>
                    <a:pt x="164" y="53"/>
                    <a:pt x="164" y="53"/>
                    <a:pt x="164" y="53"/>
                  </a:cubicBezTo>
                  <a:cubicBezTo>
                    <a:pt x="165" y="53"/>
                    <a:pt x="165" y="53"/>
                    <a:pt x="165" y="53"/>
                  </a:cubicBezTo>
                  <a:close/>
                  <a:moveTo>
                    <a:pt x="250" y="98"/>
                  </a:moveTo>
                  <a:cubicBezTo>
                    <a:pt x="250" y="98"/>
                    <a:pt x="250" y="98"/>
                    <a:pt x="250" y="98"/>
                  </a:cubicBezTo>
                  <a:cubicBezTo>
                    <a:pt x="251" y="98"/>
                    <a:pt x="251" y="98"/>
                    <a:pt x="251" y="98"/>
                  </a:cubicBezTo>
                  <a:cubicBezTo>
                    <a:pt x="251" y="98"/>
                    <a:pt x="251" y="98"/>
                    <a:pt x="251" y="98"/>
                  </a:cubicBezTo>
                  <a:cubicBezTo>
                    <a:pt x="250" y="99"/>
                    <a:pt x="250" y="99"/>
                    <a:pt x="250" y="99"/>
                  </a:cubicBezTo>
                  <a:cubicBezTo>
                    <a:pt x="250" y="99"/>
                    <a:pt x="250" y="99"/>
                    <a:pt x="250" y="99"/>
                  </a:cubicBezTo>
                  <a:cubicBezTo>
                    <a:pt x="250" y="98"/>
                    <a:pt x="250" y="98"/>
                    <a:pt x="250" y="98"/>
                  </a:cubicBezTo>
                  <a:close/>
                  <a:moveTo>
                    <a:pt x="240" y="81"/>
                  </a:moveTo>
                  <a:cubicBezTo>
                    <a:pt x="239" y="80"/>
                    <a:pt x="239" y="80"/>
                    <a:pt x="239" y="80"/>
                  </a:cubicBezTo>
                  <a:cubicBezTo>
                    <a:pt x="238" y="80"/>
                    <a:pt x="238" y="80"/>
                    <a:pt x="238" y="80"/>
                  </a:cubicBezTo>
                  <a:cubicBezTo>
                    <a:pt x="238" y="80"/>
                    <a:pt x="238" y="80"/>
                    <a:pt x="238" y="80"/>
                  </a:cubicBezTo>
                  <a:cubicBezTo>
                    <a:pt x="239" y="80"/>
                    <a:pt x="239" y="80"/>
                    <a:pt x="239" y="80"/>
                  </a:cubicBezTo>
                  <a:cubicBezTo>
                    <a:pt x="239" y="81"/>
                    <a:pt x="239" y="81"/>
                    <a:pt x="239" y="81"/>
                  </a:cubicBezTo>
                  <a:cubicBezTo>
                    <a:pt x="239" y="81"/>
                    <a:pt x="239" y="81"/>
                    <a:pt x="239" y="81"/>
                  </a:cubicBezTo>
                  <a:cubicBezTo>
                    <a:pt x="238" y="81"/>
                    <a:pt x="238" y="81"/>
                    <a:pt x="238" y="81"/>
                  </a:cubicBezTo>
                  <a:cubicBezTo>
                    <a:pt x="237" y="81"/>
                    <a:pt x="237" y="81"/>
                    <a:pt x="237" y="81"/>
                  </a:cubicBezTo>
                  <a:cubicBezTo>
                    <a:pt x="238" y="82"/>
                    <a:pt x="238" y="82"/>
                    <a:pt x="238" y="82"/>
                  </a:cubicBezTo>
                  <a:cubicBezTo>
                    <a:pt x="238" y="82"/>
                    <a:pt x="238" y="82"/>
                    <a:pt x="238" y="82"/>
                  </a:cubicBezTo>
                  <a:cubicBezTo>
                    <a:pt x="238" y="83"/>
                    <a:pt x="238" y="83"/>
                    <a:pt x="238" y="83"/>
                  </a:cubicBezTo>
                  <a:cubicBezTo>
                    <a:pt x="237" y="82"/>
                    <a:pt x="237" y="82"/>
                    <a:pt x="237" y="82"/>
                  </a:cubicBezTo>
                  <a:cubicBezTo>
                    <a:pt x="236" y="83"/>
                    <a:pt x="236" y="83"/>
                    <a:pt x="236" y="83"/>
                  </a:cubicBezTo>
                  <a:cubicBezTo>
                    <a:pt x="235" y="83"/>
                    <a:pt x="235" y="83"/>
                    <a:pt x="235" y="83"/>
                  </a:cubicBezTo>
                  <a:cubicBezTo>
                    <a:pt x="235" y="84"/>
                    <a:pt x="235" y="84"/>
                    <a:pt x="235" y="84"/>
                  </a:cubicBezTo>
                  <a:cubicBezTo>
                    <a:pt x="235" y="84"/>
                    <a:pt x="235" y="84"/>
                    <a:pt x="235" y="84"/>
                  </a:cubicBezTo>
                  <a:cubicBezTo>
                    <a:pt x="235" y="84"/>
                    <a:pt x="235" y="84"/>
                    <a:pt x="235" y="84"/>
                  </a:cubicBezTo>
                  <a:cubicBezTo>
                    <a:pt x="235" y="84"/>
                    <a:pt x="235" y="84"/>
                    <a:pt x="235" y="84"/>
                  </a:cubicBezTo>
                  <a:cubicBezTo>
                    <a:pt x="235" y="85"/>
                    <a:pt x="235" y="85"/>
                    <a:pt x="235" y="85"/>
                  </a:cubicBezTo>
                  <a:cubicBezTo>
                    <a:pt x="235" y="85"/>
                    <a:pt x="235" y="85"/>
                    <a:pt x="235" y="85"/>
                  </a:cubicBezTo>
                  <a:cubicBezTo>
                    <a:pt x="235" y="85"/>
                    <a:pt x="235" y="85"/>
                    <a:pt x="235" y="85"/>
                  </a:cubicBezTo>
                  <a:cubicBezTo>
                    <a:pt x="236" y="85"/>
                    <a:pt x="236" y="85"/>
                    <a:pt x="236" y="85"/>
                  </a:cubicBezTo>
                  <a:cubicBezTo>
                    <a:pt x="236" y="85"/>
                    <a:pt x="236" y="85"/>
                    <a:pt x="236" y="85"/>
                  </a:cubicBezTo>
                  <a:cubicBezTo>
                    <a:pt x="236" y="86"/>
                    <a:pt x="236" y="86"/>
                    <a:pt x="236" y="86"/>
                  </a:cubicBezTo>
                  <a:cubicBezTo>
                    <a:pt x="236" y="86"/>
                    <a:pt x="236" y="86"/>
                    <a:pt x="236" y="86"/>
                  </a:cubicBezTo>
                  <a:cubicBezTo>
                    <a:pt x="236" y="86"/>
                    <a:pt x="236" y="86"/>
                    <a:pt x="236" y="86"/>
                  </a:cubicBezTo>
                  <a:cubicBezTo>
                    <a:pt x="237" y="86"/>
                    <a:pt x="237" y="86"/>
                    <a:pt x="237" y="86"/>
                  </a:cubicBezTo>
                  <a:cubicBezTo>
                    <a:pt x="237" y="86"/>
                    <a:pt x="237" y="86"/>
                    <a:pt x="237" y="86"/>
                  </a:cubicBezTo>
                  <a:cubicBezTo>
                    <a:pt x="237" y="87"/>
                    <a:pt x="237" y="87"/>
                    <a:pt x="237" y="87"/>
                  </a:cubicBezTo>
                  <a:cubicBezTo>
                    <a:pt x="237" y="87"/>
                    <a:pt x="237" y="87"/>
                    <a:pt x="237" y="87"/>
                  </a:cubicBezTo>
                  <a:cubicBezTo>
                    <a:pt x="238" y="87"/>
                    <a:pt x="238" y="87"/>
                    <a:pt x="238" y="87"/>
                  </a:cubicBezTo>
                  <a:cubicBezTo>
                    <a:pt x="238" y="87"/>
                    <a:pt x="238" y="87"/>
                    <a:pt x="238" y="87"/>
                  </a:cubicBezTo>
                  <a:cubicBezTo>
                    <a:pt x="238" y="88"/>
                    <a:pt x="238" y="88"/>
                    <a:pt x="238" y="88"/>
                  </a:cubicBezTo>
                  <a:cubicBezTo>
                    <a:pt x="238" y="88"/>
                    <a:pt x="238" y="88"/>
                    <a:pt x="238" y="88"/>
                  </a:cubicBezTo>
                  <a:cubicBezTo>
                    <a:pt x="239" y="88"/>
                    <a:pt x="239" y="88"/>
                    <a:pt x="239" y="88"/>
                  </a:cubicBezTo>
                  <a:cubicBezTo>
                    <a:pt x="239" y="89"/>
                    <a:pt x="239" y="89"/>
                    <a:pt x="239" y="89"/>
                  </a:cubicBezTo>
                  <a:cubicBezTo>
                    <a:pt x="240" y="89"/>
                    <a:pt x="240" y="89"/>
                    <a:pt x="240" y="89"/>
                  </a:cubicBezTo>
                  <a:cubicBezTo>
                    <a:pt x="241" y="89"/>
                    <a:pt x="241" y="89"/>
                    <a:pt x="241" y="89"/>
                  </a:cubicBezTo>
                  <a:cubicBezTo>
                    <a:pt x="242" y="89"/>
                    <a:pt x="242" y="89"/>
                    <a:pt x="242" y="89"/>
                  </a:cubicBezTo>
                  <a:cubicBezTo>
                    <a:pt x="242" y="90"/>
                    <a:pt x="242" y="90"/>
                    <a:pt x="242" y="90"/>
                  </a:cubicBezTo>
                  <a:cubicBezTo>
                    <a:pt x="243" y="89"/>
                    <a:pt x="243" y="89"/>
                    <a:pt x="243" y="89"/>
                  </a:cubicBezTo>
                  <a:cubicBezTo>
                    <a:pt x="242" y="89"/>
                    <a:pt x="242" y="89"/>
                    <a:pt x="242" y="89"/>
                  </a:cubicBezTo>
                  <a:cubicBezTo>
                    <a:pt x="243" y="89"/>
                    <a:pt x="243" y="89"/>
                    <a:pt x="243" y="89"/>
                  </a:cubicBezTo>
                  <a:cubicBezTo>
                    <a:pt x="244" y="88"/>
                    <a:pt x="244" y="88"/>
                    <a:pt x="244" y="88"/>
                  </a:cubicBezTo>
                  <a:cubicBezTo>
                    <a:pt x="243" y="87"/>
                    <a:pt x="243" y="87"/>
                    <a:pt x="243" y="87"/>
                  </a:cubicBezTo>
                  <a:cubicBezTo>
                    <a:pt x="244" y="86"/>
                    <a:pt x="244" y="86"/>
                    <a:pt x="244" y="86"/>
                  </a:cubicBezTo>
                  <a:cubicBezTo>
                    <a:pt x="244" y="85"/>
                    <a:pt x="244" y="85"/>
                    <a:pt x="244" y="85"/>
                  </a:cubicBezTo>
                  <a:cubicBezTo>
                    <a:pt x="245" y="84"/>
                    <a:pt x="245" y="84"/>
                    <a:pt x="245" y="84"/>
                  </a:cubicBezTo>
                  <a:cubicBezTo>
                    <a:pt x="245" y="83"/>
                    <a:pt x="245" y="83"/>
                    <a:pt x="245" y="83"/>
                  </a:cubicBezTo>
                  <a:cubicBezTo>
                    <a:pt x="245" y="83"/>
                    <a:pt x="245" y="83"/>
                    <a:pt x="245" y="83"/>
                  </a:cubicBezTo>
                  <a:cubicBezTo>
                    <a:pt x="245" y="82"/>
                    <a:pt x="245" y="82"/>
                    <a:pt x="245" y="82"/>
                  </a:cubicBezTo>
                  <a:cubicBezTo>
                    <a:pt x="244" y="81"/>
                    <a:pt x="244" y="81"/>
                    <a:pt x="244" y="81"/>
                  </a:cubicBezTo>
                  <a:cubicBezTo>
                    <a:pt x="244" y="81"/>
                    <a:pt x="244" y="81"/>
                    <a:pt x="244" y="81"/>
                  </a:cubicBezTo>
                  <a:cubicBezTo>
                    <a:pt x="244" y="80"/>
                    <a:pt x="244" y="80"/>
                    <a:pt x="244" y="80"/>
                  </a:cubicBezTo>
                  <a:cubicBezTo>
                    <a:pt x="244" y="80"/>
                    <a:pt x="244" y="80"/>
                    <a:pt x="244" y="80"/>
                  </a:cubicBezTo>
                  <a:cubicBezTo>
                    <a:pt x="243" y="79"/>
                    <a:pt x="243" y="79"/>
                    <a:pt x="243" y="79"/>
                  </a:cubicBezTo>
                  <a:cubicBezTo>
                    <a:pt x="242" y="79"/>
                    <a:pt x="242" y="79"/>
                    <a:pt x="242" y="79"/>
                  </a:cubicBezTo>
                  <a:cubicBezTo>
                    <a:pt x="241" y="79"/>
                    <a:pt x="241" y="79"/>
                    <a:pt x="241" y="79"/>
                  </a:cubicBezTo>
                  <a:cubicBezTo>
                    <a:pt x="240" y="79"/>
                    <a:pt x="240" y="79"/>
                    <a:pt x="240" y="79"/>
                  </a:cubicBezTo>
                  <a:cubicBezTo>
                    <a:pt x="240" y="80"/>
                    <a:pt x="240" y="80"/>
                    <a:pt x="240" y="80"/>
                  </a:cubicBezTo>
                  <a:cubicBezTo>
                    <a:pt x="240" y="80"/>
                    <a:pt x="240" y="80"/>
                    <a:pt x="240" y="80"/>
                  </a:cubicBezTo>
                  <a:cubicBezTo>
                    <a:pt x="240" y="81"/>
                    <a:pt x="240" y="81"/>
                    <a:pt x="240" y="81"/>
                  </a:cubicBezTo>
                  <a:cubicBezTo>
                    <a:pt x="240" y="81"/>
                    <a:pt x="240" y="81"/>
                    <a:pt x="240" y="81"/>
                  </a:cubicBezTo>
                  <a:close/>
                  <a:moveTo>
                    <a:pt x="245" y="74"/>
                  </a:moveTo>
                  <a:cubicBezTo>
                    <a:pt x="245" y="74"/>
                    <a:pt x="245" y="74"/>
                    <a:pt x="245" y="74"/>
                  </a:cubicBezTo>
                  <a:cubicBezTo>
                    <a:pt x="245" y="74"/>
                    <a:pt x="245" y="74"/>
                    <a:pt x="245" y="74"/>
                  </a:cubicBezTo>
                  <a:cubicBezTo>
                    <a:pt x="246" y="74"/>
                    <a:pt x="246" y="74"/>
                    <a:pt x="246" y="74"/>
                  </a:cubicBezTo>
                  <a:cubicBezTo>
                    <a:pt x="246" y="74"/>
                    <a:pt x="246" y="74"/>
                    <a:pt x="245" y="74"/>
                  </a:cubicBezTo>
                  <a:close/>
                  <a:moveTo>
                    <a:pt x="244" y="78"/>
                  </a:moveTo>
                  <a:cubicBezTo>
                    <a:pt x="244" y="78"/>
                    <a:pt x="244" y="78"/>
                    <a:pt x="244" y="78"/>
                  </a:cubicBezTo>
                  <a:cubicBezTo>
                    <a:pt x="244" y="78"/>
                    <a:pt x="244" y="78"/>
                    <a:pt x="244" y="78"/>
                  </a:cubicBezTo>
                  <a:cubicBezTo>
                    <a:pt x="244" y="77"/>
                    <a:pt x="244" y="77"/>
                    <a:pt x="244" y="77"/>
                  </a:cubicBezTo>
                  <a:cubicBezTo>
                    <a:pt x="244" y="77"/>
                    <a:pt x="244" y="77"/>
                    <a:pt x="244" y="77"/>
                  </a:cubicBezTo>
                  <a:cubicBezTo>
                    <a:pt x="244" y="76"/>
                    <a:pt x="244" y="76"/>
                    <a:pt x="244" y="76"/>
                  </a:cubicBezTo>
                  <a:cubicBezTo>
                    <a:pt x="244" y="76"/>
                    <a:pt x="244" y="76"/>
                    <a:pt x="244" y="76"/>
                  </a:cubicBezTo>
                  <a:cubicBezTo>
                    <a:pt x="246" y="76"/>
                    <a:pt x="246" y="76"/>
                    <a:pt x="246" y="76"/>
                  </a:cubicBezTo>
                  <a:cubicBezTo>
                    <a:pt x="245" y="77"/>
                    <a:pt x="245" y="77"/>
                    <a:pt x="245" y="77"/>
                  </a:cubicBezTo>
                  <a:cubicBezTo>
                    <a:pt x="245" y="78"/>
                    <a:pt x="245" y="78"/>
                    <a:pt x="245" y="78"/>
                  </a:cubicBezTo>
                  <a:cubicBezTo>
                    <a:pt x="245" y="78"/>
                    <a:pt x="244" y="78"/>
                    <a:pt x="244" y="78"/>
                  </a:cubicBezTo>
                  <a:close/>
                  <a:moveTo>
                    <a:pt x="238" y="77"/>
                  </a:moveTo>
                  <a:cubicBezTo>
                    <a:pt x="238" y="76"/>
                    <a:pt x="238" y="76"/>
                    <a:pt x="238" y="76"/>
                  </a:cubicBezTo>
                  <a:cubicBezTo>
                    <a:pt x="238" y="76"/>
                    <a:pt x="238" y="76"/>
                    <a:pt x="238" y="76"/>
                  </a:cubicBezTo>
                  <a:cubicBezTo>
                    <a:pt x="239" y="76"/>
                    <a:pt x="239" y="76"/>
                    <a:pt x="239" y="76"/>
                  </a:cubicBezTo>
                  <a:cubicBezTo>
                    <a:pt x="239" y="76"/>
                    <a:pt x="239" y="76"/>
                    <a:pt x="239" y="76"/>
                  </a:cubicBezTo>
                  <a:cubicBezTo>
                    <a:pt x="239" y="76"/>
                    <a:pt x="239" y="76"/>
                    <a:pt x="239" y="76"/>
                  </a:cubicBezTo>
                  <a:cubicBezTo>
                    <a:pt x="239" y="77"/>
                    <a:pt x="239" y="77"/>
                    <a:pt x="239" y="77"/>
                  </a:cubicBezTo>
                  <a:cubicBezTo>
                    <a:pt x="238" y="77"/>
                    <a:pt x="238" y="77"/>
                    <a:pt x="238" y="77"/>
                  </a:cubicBezTo>
                  <a:close/>
                  <a:moveTo>
                    <a:pt x="237" y="78"/>
                  </a:moveTo>
                  <a:cubicBezTo>
                    <a:pt x="237" y="77"/>
                    <a:pt x="237" y="77"/>
                    <a:pt x="237" y="77"/>
                  </a:cubicBezTo>
                  <a:cubicBezTo>
                    <a:pt x="237" y="77"/>
                    <a:pt x="237" y="77"/>
                    <a:pt x="237" y="77"/>
                  </a:cubicBezTo>
                  <a:cubicBezTo>
                    <a:pt x="237" y="77"/>
                    <a:pt x="237" y="77"/>
                    <a:pt x="237" y="77"/>
                  </a:cubicBezTo>
                  <a:cubicBezTo>
                    <a:pt x="237" y="77"/>
                    <a:pt x="237" y="77"/>
                    <a:pt x="237" y="77"/>
                  </a:cubicBezTo>
                  <a:cubicBezTo>
                    <a:pt x="237" y="78"/>
                    <a:pt x="237" y="78"/>
                    <a:pt x="237" y="78"/>
                  </a:cubicBezTo>
                  <a:close/>
                  <a:moveTo>
                    <a:pt x="238" y="79"/>
                  </a:moveTo>
                  <a:cubicBezTo>
                    <a:pt x="238" y="79"/>
                    <a:pt x="238" y="79"/>
                    <a:pt x="238" y="79"/>
                  </a:cubicBezTo>
                  <a:cubicBezTo>
                    <a:pt x="238" y="79"/>
                    <a:pt x="238" y="79"/>
                    <a:pt x="238" y="79"/>
                  </a:cubicBezTo>
                  <a:cubicBezTo>
                    <a:pt x="238" y="78"/>
                    <a:pt x="238" y="78"/>
                    <a:pt x="238" y="78"/>
                  </a:cubicBezTo>
                  <a:cubicBezTo>
                    <a:pt x="238" y="78"/>
                    <a:pt x="238" y="78"/>
                    <a:pt x="238" y="78"/>
                  </a:cubicBezTo>
                  <a:cubicBezTo>
                    <a:pt x="239" y="78"/>
                    <a:pt x="239" y="78"/>
                    <a:pt x="239" y="78"/>
                  </a:cubicBezTo>
                  <a:cubicBezTo>
                    <a:pt x="239" y="79"/>
                    <a:pt x="239" y="79"/>
                    <a:pt x="239" y="79"/>
                  </a:cubicBezTo>
                  <a:cubicBezTo>
                    <a:pt x="238" y="79"/>
                    <a:pt x="238" y="79"/>
                    <a:pt x="238" y="79"/>
                  </a:cubicBezTo>
                  <a:cubicBezTo>
                    <a:pt x="238" y="79"/>
                    <a:pt x="238" y="79"/>
                    <a:pt x="238" y="79"/>
                  </a:cubicBezTo>
                  <a:close/>
                  <a:moveTo>
                    <a:pt x="236" y="80"/>
                  </a:moveTo>
                  <a:cubicBezTo>
                    <a:pt x="236" y="80"/>
                    <a:pt x="236" y="80"/>
                    <a:pt x="236" y="80"/>
                  </a:cubicBezTo>
                  <a:cubicBezTo>
                    <a:pt x="235" y="79"/>
                    <a:pt x="235" y="79"/>
                    <a:pt x="235" y="79"/>
                  </a:cubicBezTo>
                  <a:cubicBezTo>
                    <a:pt x="236" y="79"/>
                    <a:pt x="236" y="79"/>
                    <a:pt x="236" y="79"/>
                  </a:cubicBezTo>
                  <a:cubicBezTo>
                    <a:pt x="236" y="78"/>
                    <a:pt x="236" y="78"/>
                    <a:pt x="236" y="78"/>
                  </a:cubicBezTo>
                  <a:cubicBezTo>
                    <a:pt x="237" y="78"/>
                    <a:pt x="237" y="78"/>
                    <a:pt x="237" y="78"/>
                  </a:cubicBezTo>
                  <a:cubicBezTo>
                    <a:pt x="237" y="78"/>
                    <a:pt x="237" y="78"/>
                    <a:pt x="237" y="78"/>
                  </a:cubicBezTo>
                  <a:cubicBezTo>
                    <a:pt x="237" y="79"/>
                    <a:pt x="237" y="79"/>
                    <a:pt x="237" y="79"/>
                  </a:cubicBezTo>
                  <a:cubicBezTo>
                    <a:pt x="237" y="79"/>
                    <a:pt x="237" y="79"/>
                    <a:pt x="237" y="79"/>
                  </a:cubicBezTo>
                  <a:cubicBezTo>
                    <a:pt x="237" y="80"/>
                    <a:pt x="237" y="80"/>
                    <a:pt x="237" y="80"/>
                  </a:cubicBezTo>
                  <a:cubicBezTo>
                    <a:pt x="237" y="80"/>
                    <a:pt x="237" y="80"/>
                    <a:pt x="237" y="80"/>
                  </a:cubicBezTo>
                  <a:cubicBezTo>
                    <a:pt x="236" y="80"/>
                    <a:pt x="236" y="80"/>
                    <a:pt x="236" y="80"/>
                  </a:cubicBezTo>
                  <a:cubicBezTo>
                    <a:pt x="236" y="80"/>
                    <a:pt x="236" y="80"/>
                    <a:pt x="236" y="80"/>
                  </a:cubicBezTo>
                  <a:close/>
                  <a:moveTo>
                    <a:pt x="234" y="81"/>
                  </a:moveTo>
                  <a:cubicBezTo>
                    <a:pt x="234" y="80"/>
                    <a:pt x="234" y="80"/>
                    <a:pt x="234" y="80"/>
                  </a:cubicBezTo>
                  <a:cubicBezTo>
                    <a:pt x="234" y="80"/>
                    <a:pt x="234" y="80"/>
                    <a:pt x="234" y="80"/>
                  </a:cubicBezTo>
                  <a:cubicBezTo>
                    <a:pt x="234" y="80"/>
                    <a:pt x="234" y="80"/>
                    <a:pt x="234" y="80"/>
                  </a:cubicBezTo>
                  <a:cubicBezTo>
                    <a:pt x="234" y="80"/>
                    <a:pt x="234" y="80"/>
                    <a:pt x="234" y="80"/>
                  </a:cubicBezTo>
                  <a:cubicBezTo>
                    <a:pt x="234" y="81"/>
                    <a:pt x="234" y="81"/>
                    <a:pt x="234" y="81"/>
                  </a:cubicBezTo>
                  <a:close/>
                  <a:moveTo>
                    <a:pt x="225" y="82"/>
                  </a:moveTo>
                  <a:cubicBezTo>
                    <a:pt x="224" y="81"/>
                    <a:pt x="224" y="81"/>
                    <a:pt x="224" y="81"/>
                  </a:cubicBezTo>
                  <a:cubicBezTo>
                    <a:pt x="223" y="81"/>
                    <a:pt x="223" y="81"/>
                    <a:pt x="223" y="81"/>
                  </a:cubicBezTo>
                  <a:cubicBezTo>
                    <a:pt x="223" y="81"/>
                    <a:pt x="223" y="81"/>
                    <a:pt x="223" y="81"/>
                  </a:cubicBezTo>
                  <a:cubicBezTo>
                    <a:pt x="223" y="80"/>
                    <a:pt x="223" y="80"/>
                    <a:pt x="223" y="80"/>
                  </a:cubicBezTo>
                  <a:cubicBezTo>
                    <a:pt x="223" y="80"/>
                    <a:pt x="223" y="80"/>
                    <a:pt x="223" y="80"/>
                  </a:cubicBezTo>
                  <a:cubicBezTo>
                    <a:pt x="223" y="79"/>
                    <a:pt x="223" y="79"/>
                    <a:pt x="223" y="79"/>
                  </a:cubicBezTo>
                  <a:cubicBezTo>
                    <a:pt x="224" y="78"/>
                    <a:pt x="224" y="78"/>
                    <a:pt x="224" y="78"/>
                  </a:cubicBezTo>
                  <a:cubicBezTo>
                    <a:pt x="224" y="79"/>
                    <a:pt x="224" y="79"/>
                    <a:pt x="224" y="79"/>
                  </a:cubicBezTo>
                  <a:cubicBezTo>
                    <a:pt x="224" y="79"/>
                    <a:pt x="224" y="79"/>
                    <a:pt x="224" y="79"/>
                  </a:cubicBezTo>
                  <a:cubicBezTo>
                    <a:pt x="225" y="79"/>
                    <a:pt x="225" y="79"/>
                    <a:pt x="225" y="79"/>
                  </a:cubicBezTo>
                  <a:cubicBezTo>
                    <a:pt x="224" y="78"/>
                    <a:pt x="224" y="78"/>
                    <a:pt x="224" y="78"/>
                  </a:cubicBezTo>
                  <a:cubicBezTo>
                    <a:pt x="224" y="78"/>
                    <a:pt x="224" y="78"/>
                    <a:pt x="224" y="78"/>
                  </a:cubicBezTo>
                  <a:cubicBezTo>
                    <a:pt x="224" y="78"/>
                    <a:pt x="224" y="78"/>
                    <a:pt x="224" y="78"/>
                  </a:cubicBezTo>
                  <a:cubicBezTo>
                    <a:pt x="223" y="77"/>
                    <a:pt x="223" y="77"/>
                    <a:pt x="223" y="77"/>
                  </a:cubicBezTo>
                  <a:cubicBezTo>
                    <a:pt x="223" y="77"/>
                    <a:pt x="223" y="77"/>
                    <a:pt x="223" y="77"/>
                  </a:cubicBezTo>
                  <a:cubicBezTo>
                    <a:pt x="223" y="77"/>
                    <a:pt x="223" y="77"/>
                    <a:pt x="223" y="77"/>
                  </a:cubicBezTo>
                  <a:cubicBezTo>
                    <a:pt x="223" y="77"/>
                    <a:pt x="223" y="77"/>
                    <a:pt x="223" y="77"/>
                  </a:cubicBezTo>
                  <a:cubicBezTo>
                    <a:pt x="224" y="77"/>
                    <a:pt x="224" y="77"/>
                    <a:pt x="224" y="77"/>
                  </a:cubicBezTo>
                  <a:cubicBezTo>
                    <a:pt x="224" y="77"/>
                    <a:pt x="224" y="77"/>
                    <a:pt x="224" y="77"/>
                  </a:cubicBezTo>
                  <a:cubicBezTo>
                    <a:pt x="224" y="76"/>
                    <a:pt x="224" y="76"/>
                    <a:pt x="224" y="76"/>
                  </a:cubicBezTo>
                  <a:cubicBezTo>
                    <a:pt x="225" y="76"/>
                    <a:pt x="225" y="76"/>
                    <a:pt x="225" y="76"/>
                  </a:cubicBezTo>
                  <a:cubicBezTo>
                    <a:pt x="225" y="76"/>
                    <a:pt x="225" y="76"/>
                    <a:pt x="225" y="76"/>
                  </a:cubicBezTo>
                  <a:cubicBezTo>
                    <a:pt x="227" y="77"/>
                    <a:pt x="227" y="77"/>
                    <a:pt x="227" y="77"/>
                  </a:cubicBezTo>
                  <a:cubicBezTo>
                    <a:pt x="227" y="76"/>
                    <a:pt x="227" y="76"/>
                    <a:pt x="227" y="76"/>
                  </a:cubicBezTo>
                  <a:cubicBezTo>
                    <a:pt x="227" y="76"/>
                    <a:pt x="227" y="76"/>
                    <a:pt x="227" y="76"/>
                  </a:cubicBezTo>
                  <a:cubicBezTo>
                    <a:pt x="226" y="76"/>
                    <a:pt x="226" y="76"/>
                    <a:pt x="226" y="76"/>
                  </a:cubicBezTo>
                  <a:cubicBezTo>
                    <a:pt x="226" y="76"/>
                    <a:pt x="226" y="76"/>
                    <a:pt x="226" y="76"/>
                  </a:cubicBezTo>
                  <a:cubicBezTo>
                    <a:pt x="228" y="76"/>
                    <a:pt x="228" y="76"/>
                    <a:pt x="228" y="76"/>
                  </a:cubicBezTo>
                  <a:cubicBezTo>
                    <a:pt x="228" y="75"/>
                    <a:pt x="228" y="75"/>
                    <a:pt x="228" y="75"/>
                  </a:cubicBezTo>
                  <a:cubicBezTo>
                    <a:pt x="230" y="75"/>
                    <a:pt x="230" y="75"/>
                    <a:pt x="230" y="75"/>
                  </a:cubicBezTo>
                  <a:cubicBezTo>
                    <a:pt x="230" y="75"/>
                    <a:pt x="230" y="75"/>
                    <a:pt x="230" y="75"/>
                  </a:cubicBezTo>
                  <a:cubicBezTo>
                    <a:pt x="231" y="75"/>
                    <a:pt x="231" y="75"/>
                    <a:pt x="231" y="75"/>
                  </a:cubicBezTo>
                  <a:cubicBezTo>
                    <a:pt x="231" y="75"/>
                    <a:pt x="231" y="75"/>
                    <a:pt x="231" y="75"/>
                  </a:cubicBezTo>
                  <a:cubicBezTo>
                    <a:pt x="227" y="74"/>
                    <a:pt x="227" y="74"/>
                    <a:pt x="227" y="74"/>
                  </a:cubicBezTo>
                  <a:cubicBezTo>
                    <a:pt x="226" y="74"/>
                    <a:pt x="226" y="74"/>
                    <a:pt x="226" y="74"/>
                  </a:cubicBezTo>
                  <a:cubicBezTo>
                    <a:pt x="226" y="74"/>
                    <a:pt x="226" y="74"/>
                    <a:pt x="226" y="74"/>
                  </a:cubicBezTo>
                  <a:cubicBezTo>
                    <a:pt x="224" y="74"/>
                    <a:pt x="224" y="74"/>
                    <a:pt x="224" y="74"/>
                  </a:cubicBezTo>
                  <a:cubicBezTo>
                    <a:pt x="223" y="74"/>
                    <a:pt x="223" y="74"/>
                    <a:pt x="223" y="74"/>
                  </a:cubicBezTo>
                  <a:cubicBezTo>
                    <a:pt x="223" y="74"/>
                    <a:pt x="223" y="74"/>
                    <a:pt x="223" y="74"/>
                  </a:cubicBezTo>
                  <a:cubicBezTo>
                    <a:pt x="222" y="73"/>
                    <a:pt x="222" y="73"/>
                    <a:pt x="222" y="73"/>
                  </a:cubicBezTo>
                  <a:cubicBezTo>
                    <a:pt x="221" y="73"/>
                    <a:pt x="221" y="73"/>
                    <a:pt x="221" y="73"/>
                  </a:cubicBezTo>
                  <a:cubicBezTo>
                    <a:pt x="221" y="74"/>
                    <a:pt x="221" y="74"/>
                    <a:pt x="221" y="74"/>
                  </a:cubicBezTo>
                  <a:cubicBezTo>
                    <a:pt x="221" y="74"/>
                    <a:pt x="221" y="74"/>
                    <a:pt x="221" y="74"/>
                  </a:cubicBezTo>
                  <a:cubicBezTo>
                    <a:pt x="220" y="74"/>
                    <a:pt x="220" y="74"/>
                    <a:pt x="220" y="74"/>
                  </a:cubicBezTo>
                  <a:cubicBezTo>
                    <a:pt x="220" y="73"/>
                    <a:pt x="220" y="73"/>
                    <a:pt x="220" y="73"/>
                  </a:cubicBezTo>
                  <a:cubicBezTo>
                    <a:pt x="220" y="72"/>
                    <a:pt x="220" y="72"/>
                    <a:pt x="220" y="72"/>
                  </a:cubicBezTo>
                  <a:cubicBezTo>
                    <a:pt x="220" y="73"/>
                    <a:pt x="220" y="73"/>
                    <a:pt x="220" y="73"/>
                  </a:cubicBezTo>
                  <a:cubicBezTo>
                    <a:pt x="221" y="72"/>
                    <a:pt x="221" y="72"/>
                    <a:pt x="221" y="72"/>
                  </a:cubicBezTo>
                  <a:cubicBezTo>
                    <a:pt x="221" y="72"/>
                    <a:pt x="221" y="72"/>
                    <a:pt x="221" y="72"/>
                  </a:cubicBezTo>
                  <a:cubicBezTo>
                    <a:pt x="222" y="72"/>
                    <a:pt x="222" y="72"/>
                    <a:pt x="222" y="72"/>
                  </a:cubicBezTo>
                  <a:cubicBezTo>
                    <a:pt x="222" y="72"/>
                    <a:pt x="222" y="72"/>
                    <a:pt x="222" y="72"/>
                  </a:cubicBezTo>
                  <a:cubicBezTo>
                    <a:pt x="222" y="71"/>
                    <a:pt x="222" y="71"/>
                    <a:pt x="222" y="71"/>
                  </a:cubicBezTo>
                  <a:cubicBezTo>
                    <a:pt x="222" y="71"/>
                    <a:pt x="222" y="71"/>
                    <a:pt x="222" y="71"/>
                  </a:cubicBezTo>
                  <a:cubicBezTo>
                    <a:pt x="223" y="71"/>
                    <a:pt x="223" y="71"/>
                    <a:pt x="223" y="71"/>
                  </a:cubicBezTo>
                  <a:cubicBezTo>
                    <a:pt x="224" y="71"/>
                    <a:pt x="224" y="71"/>
                    <a:pt x="224" y="71"/>
                  </a:cubicBezTo>
                  <a:cubicBezTo>
                    <a:pt x="224" y="71"/>
                    <a:pt x="224" y="71"/>
                    <a:pt x="224" y="71"/>
                  </a:cubicBezTo>
                  <a:cubicBezTo>
                    <a:pt x="224" y="72"/>
                    <a:pt x="224" y="72"/>
                    <a:pt x="224" y="72"/>
                  </a:cubicBezTo>
                  <a:cubicBezTo>
                    <a:pt x="224" y="73"/>
                    <a:pt x="224" y="73"/>
                    <a:pt x="224" y="73"/>
                  </a:cubicBezTo>
                  <a:cubicBezTo>
                    <a:pt x="225" y="73"/>
                    <a:pt x="225" y="73"/>
                    <a:pt x="225" y="73"/>
                  </a:cubicBezTo>
                  <a:cubicBezTo>
                    <a:pt x="225" y="72"/>
                    <a:pt x="225" y="72"/>
                    <a:pt x="225" y="72"/>
                  </a:cubicBezTo>
                  <a:cubicBezTo>
                    <a:pt x="225" y="72"/>
                    <a:pt x="225" y="72"/>
                    <a:pt x="225" y="72"/>
                  </a:cubicBezTo>
                  <a:cubicBezTo>
                    <a:pt x="224" y="71"/>
                    <a:pt x="224" y="71"/>
                    <a:pt x="224" y="71"/>
                  </a:cubicBezTo>
                  <a:cubicBezTo>
                    <a:pt x="225" y="70"/>
                    <a:pt x="225" y="70"/>
                    <a:pt x="225" y="70"/>
                  </a:cubicBezTo>
                  <a:cubicBezTo>
                    <a:pt x="226" y="70"/>
                    <a:pt x="226" y="70"/>
                    <a:pt x="226" y="70"/>
                  </a:cubicBezTo>
                  <a:cubicBezTo>
                    <a:pt x="226" y="70"/>
                    <a:pt x="226" y="70"/>
                    <a:pt x="226" y="70"/>
                  </a:cubicBezTo>
                  <a:cubicBezTo>
                    <a:pt x="225" y="69"/>
                    <a:pt x="225" y="69"/>
                    <a:pt x="225" y="69"/>
                  </a:cubicBezTo>
                  <a:cubicBezTo>
                    <a:pt x="225" y="68"/>
                    <a:pt x="225" y="68"/>
                    <a:pt x="225" y="68"/>
                  </a:cubicBezTo>
                  <a:cubicBezTo>
                    <a:pt x="226" y="68"/>
                    <a:pt x="226" y="68"/>
                    <a:pt x="226" y="68"/>
                  </a:cubicBezTo>
                  <a:cubicBezTo>
                    <a:pt x="226" y="68"/>
                    <a:pt x="226" y="68"/>
                    <a:pt x="226" y="68"/>
                  </a:cubicBezTo>
                  <a:cubicBezTo>
                    <a:pt x="227" y="67"/>
                    <a:pt x="227" y="67"/>
                    <a:pt x="227" y="67"/>
                  </a:cubicBezTo>
                  <a:cubicBezTo>
                    <a:pt x="227" y="67"/>
                    <a:pt x="227" y="67"/>
                    <a:pt x="227" y="67"/>
                  </a:cubicBezTo>
                  <a:cubicBezTo>
                    <a:pt x="226" y="67"/>
                    <a:pt x="226" y="67"/>
                    <a:pt x="226" y="67"/>
                  </a:cubicBezTo>
                  <a:cubicBezTo>
                    <a:pt x="226" y="67"/>
                    <a:pt x="226" y="67"/>
                    <a:pt x="226" y="67"/>
                  </a:cubicBezTo>
                  <a:cubicBezTo>
                    <a:pt x="226" y="66"/>
                    <a:pt x="226" y="66"/>
                    <a:pt x="226" y="66"/>
                  </a:cubicBezTo>
                  <a:cubicBezTo>
                    <a:pt x="227" y="66"/>
                    <a:pt x="227" y="66"/>
                    <a:pt x="227" y="66"/>
                  </a:cubicBezTo>
                  <a:cubicBezTo>
                    <a:pt x="227" y="65"/>
                    <a:pt x="227" y="65"/>
                    <a:pt x="227" y="65"/>
                  </a:cubicBezTo>
                  <a:cubicBezTo>
                    <a:pt x="228" y="65"/>
                    <a:pt x="228" y="65"/>
                    <a:pt x="228" y="65"/>
                  </a:cubicBezTo>
                  <a:cubicBezTo>
                    <a:pt x="228" y="65"/>
                    <a:pt x="228" y="65"/>
                    <a:pt x="228" y="65"/>
                  </a:cubicBezTo>
                  <a:cubicBezTo>
                    <a:pt x="228" y="66"/>
                    <a:pt x="228" y="66"/>
                    <a:pt x="228" y="66"/>
                  </a:cubicBezTo>
                  <a:cubicBezTo>
                    <a:pt x="229" y="66"/>
                    <a:pt x="229" y="66"/>
                    <a:pt x="229" y="66"/>
                  </a:cubicBezTo>
                  <a:cubicBezTo>
                    <a:pt x="229" y="67"/>
                    <a:pt x="229" y="67"/>
                    <a:pt x="229" y="67"/>
                  </a:cubicBezTo>
                  <a:cubicBezTo>
                    <a:pt x="229" y="67"/>
                    <a:pt x="229" y="67"/>
                    <a:pt x="229" y="67"/>
                  </a:cubicBezTo>
                  <a:cubicBezTo>
                    <a:pt x="229" y="68"/>
                    <a:pt x="229" y="68"/>
                    <a:pt x="229" y="68"/>
                  </a:cubicBezTo>
                  <a:cubicBezTo>
                    <a:pt x="229" y="68"/>
                    <a:pt x="229" y="68"/>
                    <a:pt x="229" y="68"/>
                  </a:cubicBezTo>
                  <a:cubicBezTo>
                    <a:pt x="230" y="71"/>
                    <a:pt x="230" y="71"/>
                    <a:pt x="230" y="71"/>
                  </a:cubicBezTo>
                  <a:cubicBezTo>
                    <a:pt x="229" y="71"/>
                    <a:pt x="229" y="71"/>
                    <a:pt x="229" y="71"/>
                  </a:cubicBezTo>
                  <a:cubicBezTo>
                    <a:pt x="229" y="72"/>
                    <a:pt x="229" y="72"/>
                    <a:pt x="229" y="72"/>
                  </a:cubicBezTo>
                  <a:cubicBezTo>
                    <a:pt x="230" y="72"/>
                    <a:pt x="230" y="72"/>
                    <a:pt x="230" y="72"/>
                  </a:cubicBezTo>
                  <a:cubicBezTo>
                    <a:pt x="231" y="72"/>
                    <a:pt x="231" y="72"/>
                    <a:pt x="231" y="72"/>
                  </a:cubicBezTo>
                  <a:cubicBezTo>
                    <a:pt x="231" y="71"/>
                    <a:pt x="231" y="71"/>
                    <a:pt x="231" y="71"/>
                  </a:cubicBezTo>
                  <a:cubicBezTo>
                    <a:pt x="231" y="70"/>
                    <a:pt x="231" y="70"/>
                    <a:pt x="231" y="70"/>
                  </a:cubicBezTo>
                  <a:cubicBezTo>
                    <a:pt x="232" y="70"/>
                    <a:pt x="232" y="70"/>
                    <a:pt x="232" y="70"/>
                  </a:cubicBezTo>
                  <a:cubicBezTo>
                    <a:pt x="232" y="69"/>
                    <a:pt x="232" y="69"/>
                    <a:pt x="232" y="69"/>
                  </a:cubicBezTo>
                  <a:cubicBezTo>
                    <a:pt x="230" y="68"/>
                    <a:pt x="230" y="68"/>
                    <a:pt x="230" y="68"/>
                  </a:cubicBezTo>
                  <a:cubicBezTo>
                    <a:pt x="230" y="68"/>
                    <a:pt x="230" y="68"/>
                    <a:pt x="230" y="68"/>
                  </a:cubicBezTo>
                  <a:cubicBezTo>
                    <a:pt x="231" y="68"/>
                    <a:pt x="231" y="68"/>
                    <a:pt x="231" y="68"/>
                  </a:cubicBezTo>
                  <a:cubicBezTo>
                    <a:pt x="232" y="68"/>
                    <a:pt x="232" y="68"/>
                    <a:pt x="232" y="68"/>
                  </a:cubicBezTo>
                  <a:cubicBezTo>
                    <a:pt x="232" y="68"/>
                    <a:pt x="232" y="68"/>
                    <a:pt x="232" y="68"/>
                  </a:cubicBezTo>
                  <a:cubicBezTo>
                    <a:pt x="231" y="67"/>
                    <a:pt x="231" y="67"/>
                    <a:pt x="231" y="67"/>
                  </a:cubicBezTo>
                  <a:cubicBezTo>
                    <a:pt x="231" y="66"/>
                    <a:pt x="231" y="66"/>
                    <a:pt x="231" y="66"/>
                  </a:cubicBezTo>
                  <a:cubicBezTo>
                    <a:pt x="231" y="65"/>
                    <a:pt x="231" y="65"/>
                    <a:pt x="231" y="65"/>
                  </a:cubicBezTo>
                  <a:cubicBezTo>
                    <a:pt x="231" y="64"/>
                    <a:pt x="231" y="64"/>
                    <a:pt x="231" y="64"/>
                  </a:cubicBezTo>
                  <a:cubicBezTo>
                    <a:pt x="232" y="64"/>
                    <a:pt x="232" y="64"/>
                    <a:pt x="232" y="64"/>
                  </a:cubicBezTo>
                  <a:cubicBezTo>
                    <a:pt x="232" y="64"/>
                    <a:pt x="232" y="64"/>
                    <a:pt x="232" y="64"/>
                  </a:cubicBezTo>
                  <a:cubicBezTo>
                    <a:pt x="233" y="64"/>
                    <a:pt x="233" y="64"/>
                    <a:pt x="233" y="64"/>
                  </a:cubicBezTo>
                  <a:cubicBezTo>
                    <a:pt x="233" y="64"/>
                    <a:pt x="233" y="64"/>
                    <a:pt x="233" y="64"/>
                  </a:cubicBezTo>
                  <a:cubicBezTo>
                    <a:pt x="233" y="64"/>
                    <a:pt x="234" y="63"/>
                    <a:pt x="234" y="63"/>
                  </a:cubicBezTo>
                  <a:cubicBezTo>
                    <a:pt x="234" y="63"/>
                    <a:pt x="235" y="63"/>
                    <a:pt x="235" y="63"/>
                  </a:cubicBezTo>
                  <a:cubicBezTo>
                    <a:pt x="235" y="64"/>
                    <a:pt x="235" y="64"/>
                    <a:pt x="235" y="64"/>
                  </a:cubicBezTo>
                  <a:cubicBezTo>
                    <a:pt x="236" y="64"/>
                    <a:pt x="236" y="64"/>
                    <a:pt x="236" y="64"/>
                  </a:cubicBezTo>
                  <a:cubicBezTo>
                    <a:pt x="236" y="64"/>
                    <a:pt x="236" y="64"/>
                    <a:pt x="236" y="64"/>
                  </a:cubicBezTo>
                  <a:cubicBezTo>
                    <a:pt x="237" y="64"/>
                    <a:pt x="237" y="64"/>
                    <a:pt x="237" y="64"/>
                  </a:cubicBezTo>
                  <a:cubicBezTo>
                    <a:pt x="237" y="66"/>
                    <a:pt x="237" y="66"/>
                    <a:pt x="237" y="66"/>
                  </a:cubicBezTo>
                  <a:cubicBezTo>
                    <a:pt x="236" y="67"/>
                    <a:pt x="236" y="67"/>
                    <a:pt x="236" y="67"/>
                  </a:cubicBezTo>
                  <a:cubicBezTo>
                    <a:pt x="236" y="67"/>
                    <a:pt x="236" y="67"/>
                    <a:pt x="236" y="67"/>
                  </a:cubicBezTo>
                  <a:cubicBezTo>
                    <a:pt x="237" y="67"/>
                    <a:pt x="237" y="67"/>
                    <a:pt x="237" y="67"/>
                  </a:cubicBezTo>
                  <a:cubicBezTo>
                    <a:pt x="237" y="67"/>
                    <a:pt x="237" y="67"/>
                    <a:pt x="237" y="67"/>
                  </a:cubicBezTo>
                  <a:cubicBezTo>
                    <a:pt x="237" y="67"/>
                    <a:pt x="237" y="67"/>
                    <a:pt x="237" y="67"/>
                  </a:cubicBezTo>
                  <a:cubicBezTo>
                    <a:pt x="238" y="66"/>
                    <a:pt x="238" y="66"/>
                    <a:pt x="238" y="66"/>
                  </a:cubicBezTo>
                  <a:cubicBezTo>
                    <a:pt x="238" y="65"/>
                    <a:pt x="238" y="65"/>
                    <a:pt x="238" y="65"/>
                  </a:cubicBezTo>
                  <a:cubicBezTo>
                    <a:pt x="238" y="65"/>
                    <a:pt x="238" y="65"/>
                    <a:pt x="238" y="65"/>
                  </a:cubicBezTo>
                  <a:cubicBezTo>
                    <a:pt x="239" y="65"/>
                    <a:pt x="239" y="65"/>
                    <a:pt x="239" y="65"/>
                  </a:cubicBezTo>
                  <a:cubicBezTo>
                    <a:pt x="240" y="65"/>
                    <a:pt x="240" y="65"/>
                    <a:pt x="240" y="65"/>
                  </a:cubicBezTo>
                  <a:cubicBezTo>
                    <a:pt x="240" y="64"/>
                    <a:pt x="240" y="64"/>
                    <a:pt x="240" y="64"/>
                  </a:cubicBezTo>
                  <a:cubicBezTo>
                    <a:pt x="239" y="64"/>
                    <a:pt x="239" y="64"/>
                    <a:pt x="239" y="64"/>
                  </a:cubicBezTo>
                  <a:cubicBezTo>
                    <a:pt x="240" y="64"/>
                    <a:pt x="240" y="64"/>
                    <a:pt x="240" y="64"/>
                  </a:cubicBezTo>
                  <a:cubicBezTo>
                    <a:pt x="240" y="65"/>
                    <a:pt x="240" y="65"/>
                    <a:pt x="240" y="65"/>
                  </a:cubicBezTo>
                  <a:cubicBezTo>
                    <a:pt x="240" y="65"/>
                    <a:pt x="240" y="65"/>
                    <a:pt x="240" y="65"/>
                  </a:cubicBezTo>
                  <a:cubicBezTo>
                    <a:pt x="240" y="65"/>
                    <a:pt x="240" y="65"/>
                    <a:pt x="240" y="65"/>
                  </a:cubicBezTo>
                  <a:cubicBezTo>
                    <a:pt x="240" y="66"/>
                    <a:pt x="240" y="66"/>
                    <a:pt x="240" y="66"/>
                  </a:cubicBezTo>
                  <a:cubicBezTo>
                    <a:pt x="240" y="66"/>
                    <a:pt x="240" y="66"/>
                    <a:pt x="240" y="66"/>
                  </a:cubicBezTo>
                  <a:cubicBezTo>
                    <a:pt x="240" y="66"/>
                    <a:pt x="240" y="66"/>
                    <a:pt x="240" y="66"/>
                  </a:cubicBezTo>
                  <a:cubicBezTo>
                    <a:pt x="241" y="67"/>
                    <a:pt x="241" y="67"/>
                    <a:pt x="241" y="67"/>
                  </a:cubicBezTo>
                  <a:cubicBezTo>
                    <a:pt x="241" y="67"/>
                    <a:pt x="241" y="67"/>
                    <a:pt x="241" y="67"/>
                  </a:cubicBezTo>
                  <a:cubicBezTo>
                    <a:pt x="241" y="68"/>
                    <a:pt x="241" y="68"/>
                    <a:pt x="241" y="68"/>
                  </a:cubicBezTo>
                  <a:cubicBezTo>
                    <a:pt x="240" y="69"/>
                    <a:pt x="240" y="69"/>
                    <a:pt x="240" y="69"/>
                  </a:cubicBezTo>
                  <a:cubicBezTo>
                    <a:pt x="240" y="70"/>
                    <a:pt x="240" y="70"/>
                    <a:pt x="240" y="70"/>
                  </a:cubicBezTo>
                  <a:cubicBezTo>
                    <a:pt x="240" y="71"/>
                    <a:pt x="240" y="71"/>
                    <a:pt x="240" y="71"/>
                  </a:cubicBezTo>
                  <a:cubicBezTo>
                    <a:pt x="239" y="71"/>
                    <a:pt x="239" y="71"/>
                    <a:pt x="239" y="71"/>
                  </a:cubicBezTo>
                  <a:cubicBezTo>
                    <a:pt x="239" y="72"/>
                    <a:pt x="239" y="72"/>
                    <a:pt x="239" y="72"/>
                  </a:cubicBezTo>
                  <a:cubicBezTo>
                    <a:pt x="238" y="73"/>
                    <a:pt x="238" y="73"/>
                    <a:pt x="238" y="73"/>
                  </a:cubicBezTo>
                  <a:cubicBezTo>
                    <a:pt x="237" y="73"/>
                    <a:pt x="237" y="73"/>
                    <a:pt x="237" y="73"/>
                  </a:cubicBezTo>
                  <a:cubicBezTo>
                    <a:pt x="237" y="74"/>
                    <a:pt x="237" y="74"/>
                    <a:pt x="237" y="74"/>
                  </a:cubicBezTo>
                  <a:cubicBezTo>
                    <a:pt x="237" y="74"/>
                    <a:pt x="237" y="74"/>
                    <a:pt x="237" y="74"/>
                  </a:cubicBezTo>
                  <a:cubicBezTo>
                    <a:pt x="236" y="75"/>
                    <a:pt x="236" y="75"/>
                    <a:pt x="236" y="75"/>
                  </a:cubicBezTo>
                  <a:cubicBezTo>
                    <a:pt x="236" y="75"/>
                    <a:pt x="236" y="75"/>
                    <a:pt x="236" y="75"/>
                  </a:cubicBezTo>
                  <a:cubicBezTo>
                    <a:pt x="235" y="75"/>
                    <a:pt x="235" y="75"/>
                    <a:pt x="235" y="75"/>
                  </a:cubicBezTo>
                  <a:cubicBezTo>
                    <a:pt x="235" y="75"/>
                    <a:pt x="235" y="75"/>
                    <a:pt x="235" y="75"/>
                  </a:cubicBezTo>
                  <a:cubicBezTo>
                    <a:pt x="235" y="76"/>
                    <a:pt x="235" y="76"/>
                    <a:pt x="235" y="76"/>
                  </a:cubicBezTo>
                  <a:cubicBezTo>
                    <a:pt x="236" y="76"/>
                    <a:pt x="236" y="76"/>
                    <a:pt x="236" y="76"/>
                  </a:cubicBezTo>
                  <a:cubicBezTo>
                    <a:pt x="236" y="77"/>
                    <a:pt x="236" y="77"/>
                    <a:pt x="236" y="77"/>
                  </a:cubicBezTo>
                  <a:cubicBezTo>
                    <a:pt x="235" y="78"/>
                    <a:pt x="235" y="78"/>
                    <a:pt x="235" y="78"/>
                  </a:cubicBezTo>
                  <a:cubicBezTo>
                    <a:pt x="234" y="78"/>
                    <a:pt x="234" y="78"/>
                    <a:pt x="234" y="78"/>
                  </a:cubicBezTo>
                  <a:cubicBezTo>
                    <a:pt x="234" y="78"/>
                    <a:pt x="234" y="78"/>
                    <a:pt x="234" y="78"/>
                  </a:cubicBezTo>
                  <a:cubicBezTo>
                    <a:pt x="234" y="77"/>
                    <a:pt x="234" y="77"/>
                    <a:pt x="234" y="77"/>
                  </a:cubicBezTo>
                  <a:cubicBezTo>
                    <a:pt x="234" y="77"/>
                    <a:pt x="234" y="77"/>
                    <a:pt x="234" y="77"/>
                  </a:cubicBezTo>
                  <a:cubicBezTo>
                    <a:pt x="233" y="77"/>
                    <a:pt x="233" y="77"/>
                    <a:pt x="233" y="77"/>
                  </a:cubicBezTo>
                  <a:cubicBezTo>
                    <a:pt x="233" y="78"/>
                    <a:pt x="233" y="78"/>
                    <a:pt x="233" y="78"/>
                  </a:cubicBezTo>
                  <a:cubicBezTo>
                    <a:pt x="233" y="78"/>
                    <a:pt x="233" y="78"/>
                    <a:pt x="233" y="78"/>
                  </a:cubicBezTo>
                  <a:cubicBezTo>
                    <a:pt x="232" y="79"/>
                    <a:pt x="232" y="79"/>
                    <a:pt x="232" y="79"/>
                  </a:cubicBezTo>
                  <a:cubicBezTo>
                    <a:pt x="231" y="79"/>
                    <a:pt x="231" y="79"/>
                    <a:pt x="231" y="79"/>
                  </a:cubicBezTo>
                  <a:cubicBezTo>
                    <a:pt x="231" y="80"/>
                    <a:pt x="231" y="80"/>
                    <a:pt x="231" y="80"/>
                  </a:cubicBezTo>
                  <a:cubicBezTo>
                    <a:pt x="232" y="80"/>
                    <a:pt x="232" y="80"/>
                    <a:pt x="232" y="80"/>
                  </a:cubicBezTo>
                  <a:cubicBezTo>
                    <a:pt x="232" y="80"/>
                    <a:pt x="232" y="80"/>
                    <a:pt x="232" y="80"/>
                  </a:cubicBezTo>
                  <a:cubicBezTo>
                    <a:pt x="232" y="80"/>
                    <a:pt x="232" y="80"/>
                    <a:pt x="232" y="80"/>
                  </a:cubicBezTo>
                  <a:cubicBezTo>
                    <a:pt x="232" y="81"/>
                    <a:pt x="232" y="81"/>
                    <a:pt x="232" y="81"/>
                  </a:cubicBezTo>
                  <a:cubicBezTo>
                    <a:pt x="232" y="81"/>
                    <a:pt x="232" y="81"/>
                    <a:pt x="232" y="81"/>
                  </a:cubicBezTo>
                  <a:cubicBezTo>
                    <a:pt x="232" y="82"/>
                    <a:pt x="232" y="82"/>
                    <a:pt x="232" y="82"/>
                  </a:cubicBezTo>
                  <a:cubicBezTo>
                    <a:pt x="232" y="82"/>
                    <a:pt x="232" y="82"/>
                    <a:pt x="232" y="82"/>
                  </a:cubicBezTo>
                  <a:cubicBezTo>
                    <a:pt x="231" y="81"/>
                    <a:pt x="231" y="81"/>
                    <a:pt x="231" y="81"/>
                  </a:cubicBezTo>
                  <a:cubicBezTo>
                    <a:pt x="231" y="80"/>
                    <a:pt x="231" y="80"/>
                    <a:pt x="231" y="80"/>
                  </a:cubicBezTo>
                  <a:cubicBezTo>
                    <a:pt x="231" y="80"/>
                    <a:pt x="231" y="80"/>
                    <a:pt x="231" y="80"/>
                  </a:cubicBezTo>
                  <a:cubicBezTo>
                    <a:pt x="230" y="80"/>
                    <a:pt x="230" y="80"/>
                    <a:pt x="230" y="80"/>
                  </a:cubicBezTo>
                  <a:cubicBezTo>
                    <a:pt x="230" y="81"/>
                    <a:pt x="230" y="81"/>
                    <a:pt x="230" y="81"/>
                  </a:cubicBezTo>
                  <a:cubicBezTo>
                    <a:pt x="231" y="82"/>
                    <a:pt x="231" y="82"/>
                    <a:pt x="231" y="82"/>
                  </a:cubicBezTo>
                  <a:cubicBezTo>
                    <a:pt x="230" y="82"/>
                    <a:pt x="230" y="82"/>
                    <a:pt x="230" y="82"/>
                  </a:cubicBezTo>
                  <a:cubicBezTo>
                    <a:pt x="228" y="82"/>
                    <a:pt x="228" y="82"/>
                    <a:pt x="228" y="82"/>
                  </a:cubicBezTo>
                  <a:cubicBezTo>
                    <a:pt x="227" y="82"/>
                    <a:pt x="227" y="82"/>
                    <a:pt x="227" y="82"/>
                  </a:cubicBezTo>
                  <a:cubicBezTo>
                    <a:pt x="227" y="81"/>
                    <a:pt x="227" y="81"/>
                    <a:pt x="227" y="81"/>
                  </a:cubicBezTo>
                  <a:cubicBezTo>
                    <a:pt x="227" y="82"/>
                    <a:pt x="227" y="82"/>
                    <a:pt x="227" y="82"/>
                  </a:cubicBezTo>
                  <a:cubicBezTo>
                    <a:pt x="226" y="82"/>
                    <a:pt x="226" y="82"/>
                    <a:pt x="226" y="82"/>
                  </a:cubicBezTo>
                  <a:cubicBezTo>
                    <a:pt x="226" y="81"/>
                    <a:pt x="226" y="81"/>
                    <a:pt x="226" y="81"/>
                  </a:cubicBezTo>
                  <a:cubicBezTo>
                    <a:pt x="226" y="80"/>
                    <a:pt x="226" y="80"/>
                    <a:pt x="226" y="80"/>
                  </a:cubicBezTo>
                  <a:cubicBezTo>
                    <a:pt x="225" y="81"/>
                    <a:pt x="225" y="81"/>
                    <a:pt x="225" y="81"/>
                  </a:cubicBezTo>
                  <a:cubicBezTo>
                    <a:pt x="225" y="81"/>
                    <a:pt x="225" y="81"/>
                    <a:pt x="225" y="81"/>
                  </a:cubicBezTo>
                  <a:cubicBezTo>
                    <a:pt x="225" y="82"/>
                    <a:pt x="225" y="82"/>
                    <a:pt x="225" y="82"/>
                  </a:cubicBezTo>
                  <a:close/>
                  <a:moveTo>
                    <a:pt x="167" y="60"/>
                  </a:moveTo>
                  <a:cubicBezTo>
                    <a:pt x="167" y="59"/>
                    <a:pt x="167" y="59"/>
                    <a:pt x="167" y="59"/>
                  </a:cubicBezTo>
                  <a:cubicBezTo>
                    <a:pt x="167" y="58"/>
                    <a:pt x="167" y="58"/>
                    <a:pt x="167" y="58"/>
                  </a:cubicBezTo>
                  <a:cubicBezTo>
                    <a:pt x="169" y="57"/>
                    <a:pt x="169" y="57"/>
                    <a:pt x="169" y="57"/>
                  </a:cubicBezTo>
                  <a:cubicBezTo>
                    <a:pt x="170" y="57"/>
                    <a:pt x="170" y="57"/>
                    <a:pt x="170" y="57"/>
                  </a:cubicBezTo>
                  <a:cubicBezTo>
                    <a:pt x="171" y="56"/>
                    <a:pt x="171" y="56"/>
                    <a:pt x="171" y="56"/>
                  </a:cubicBezTo>
                  <a:cubicBezTo>
                    <a:pt x="171" y="56"/>
                    <a:pt x="171" y="56"/>
                    <a:pt x="171" y="56"/>
                  </a:cubicBezTo>
                  <a:cubicBezTo>
                    <a:pt x="173" y="55"/>
                    <a:pt x="173" y="55"/>
                    <a:pt x="173" y="55"/>
                  </a:cubicBezTo>
                  <a:cubicBezTo>
                    <a:pt x="174" y="55"/>
                    <a:pt x="174" y="55"/>
                    <a:pt x="174" y="55"/>
                  </a:cubicBezTo>
                  <a:cubicBezTo>
                    <a:pt x="175" y="55"/>
                    <a:pt x="175" y="55"/>
                    <a:pt x="175" y="55"/>
                  </a:cubicBezTo>
                  <a:cubicBezTo>
                    <a:pt x="175" y="55"/>
                    <a:pt x="175" y="55"/>
                    <a:pt x="175" y="55"/>
                  </a:cubicBezTo>
                  <a:cubicBezTo>
                    <a:pt x="177" y="55"/>
                    <a:pt x="177" y="55"/>
                    <a:pt x="177" y="55"/>
                  </a:cubicBezTo>
                  <a:cubicBezTo>
                    <a:pt x="177" y="55"/>
                    <a:pt x="177" y="55"/>
                    <a:pt x="177" y="55"/>
                  </a:cubicBezTo>
                  <a:cubicBezTo>
                    <a:pt x="177" y="55"/>
                    <a:pt x="177" y="55"/>
                    <a:pt x="177" y="55"/>
                  </a:cubicBezTo>
                  <a:cubicBezTo>
                    <a:pt x="175" y="56"/>
                    <a:pt x="175" y="56"/>
                    <a:pt x="175" y="56"/>
                  </a:cubicBezTo>
                  <a:cubicBezTo>
                    <a:pt x="174" y="57"/>
                    <a:pt x="174" y="57"/>
                    <a:pt x="174" y="57"/>
                  </a:cubicBezTo>
                  <a:cubicBezTo>
                    <a:pt x="171" y="59"/>
                    <a:pt x="171" y="59"/>
                    <a:pt x="171" y="59"/>
                  </a:cubicBezTo>
                  <a:cubicBezTo>
                    <a:pt x="170" y="60"/>
                    <a:pt x="170" y="60"/>
                    <a:pt x="170" y="60"/>
                  </a:cubicBezTo>
                  <a:cubicBezTo>
                    <a:pt x="170" y="60"/>
                    <a:pt x="170" y="60"/>
                    <a:pt x="170" y="60"/>
                  </a:cubicBezTo>
                  <a:cubicBezTo>
                    <a:pt x="169" y="60"/>
                    <a:pt x="169" y="60"/>
                    <a:pt x="169" y="60"/>
                  </a:cubicBezTo>
                  <a:cubicBezTo>
                    <a:pt x="169" y="60"/>
                    <a:pt x="169" y="60"/>
                    <a:pt x="169" y="60"/>
                  </a:cubicBezTo>
                  <a:cubicBezTo>
                    <a:pt x="168" y="61"/>
                    <a:pt x="168" y="61"/>
                    <a:pt x="168" y="61"/>
                  </a:cubicBezTo>
                  <a:cubicBezTo>
                    <a:pt x="168" y="60"/>
                    <a:pt x="168" y="60"/>
                    <a:pt x="168" y="60"/>
                  </a:cubicBezTo>
                  <a:cubicBezTo>
                    <a:pt x="168" y="60"/>
                    <a:pt x="168" y="60"/>
                    <a:pt x="168" y="60"/>
                  </a:cubicBezTo>
                  <a:cubicBezTo>
                    <a:pt x="167" y="60"/>
                    <a:pt x="167" y="60"/>
                    <a:pt x="167" y="60"/>
                  </a:cubicBezTo>
                  <a:close/>
                  <a:moveTo>
                    <a:pt x="210" y="76"/>
                  </a:moveTo>
                  <a:cubicBezTo>
                    <a:pt x="210" y="76"/>
                    <a:pt x="210" y="76"/>
                    <a:pt x="210" y="76"/>
                  </a:cubicBezTo>
                  <a:cubicBezTo>
                    <a:pt x="210" y="75"/>
                    <a:pt x="210" y="75"/>
                    <a:pt x="210" y="75"/>
                  </a:cubicBezTo>
                  <a:cubicBezTo>
                    <a:pt x="211" y="75"/>
                    <a:pt x="211" y="75"/>
                    <a:pt x="211" y="75"/>
                  </a:cubicBezTo>
                  <a:cubicBezTo>
                    <a:pt x="211" y="75"/>
                    <a:pt x="211" y="75"/>
                    <a:pt x="211" y="75"/>
                  </a:cubicBezTo>
                  <a:cubicBezTo>
                    <a:pt x="211" y="74"/>
                    <a:pt x="211" y="74"/>
                    <a:pt x="211" y="74"/>
                  </a:cubicBezTo>
                  <a:cubicBezTo>
                    <a:pt x="212" y="74"/>
                    <a:pt x="212" y="74"/>
                    <a:pt x="212" y="74"/>
                  </a:cubicBezTo>
                  <a:cubicBezTo>
                    <a:pt x="213" y="73"/>
                    <a:pt x="213" y="73"/>
                    <a:pt x="213" y="73"/>
                  </a:cubicBezTo>
                  <a:cubicBezTo>
                    <a:pt x="213" y="73"/>
                    <a:pt x="213" y="73"/>
                    <a:pt x="213" y="73"/>
                  </a:cubicBezTo>
                  <a:cubicBezTo>
                    <a:pt x="213" y="74"/>
                    <a:pt x="213" y="74"/>
                    <a:pt x="213" y="74"/>
                  </a:cubicBezTo>
                  <a:cubicBezTo>
                    <a:pt x="214" y="74"/>
                    <a:pt x="214" y="74"/>
                    <a:pt x="214" y="74"/>
                  </a:cubicBezTo>
                  <a:cubicBezTo>
                    <a:pt x="214" y="75"/>
                    <a:pt x="214" y="75"/>
                    <a:pt x="214" y="75"/>
                  </a:cubicBezTo>
                  <a:cubicBezTo>
                    <a:pt x="213" y="76"/>
                    <a:pt x="213" y="76"/>
                    <a:pt x="213" y="76"/>
                  </a:cubicBezTo>
                  <a:cubicBezTo>
                    <a:pt x="213" y="77"/>
                    <a:pt x="213" y="77"/>
                    <a:pt x="213" y="77"/>
                  </a:cubicBezTo>
                  <a:cubicBezTo>
                    <a:pt x="212" y="77"/>
                    <a:pt x="212" y="77"/>
                    <a:pt x="212" y="77"/>
                  </a:cubicBezTo>
                  <a:cubicBezTo>
                    <a:pt x="211" y="77"/>
                    <a:pt x="211" y="77"/>
                    <a:pt x="211" y="77"/>
                  </a:cubicBezTo>
                  <a:cubicBezTo>
                    <a:pt x="211" y="77"/>
                    <a:pt x="211" y="77"/>
                    <a:pt x="211" y="77"/>
                  </a:cubicBezTo>
                  <a:cubicBezTo>
                    <a:pt x="210" y="76"/>
                    <a:pt x="210" y="76"/>
                    <a:pt x="210" y="76"/>
                  </a:cubicBezTo>
                  <a:cubicBezTo>
                    <a:pt x="210" y="76"/>
                    <a:pt x="210" y="76"/>
                    <a:pt x="210" y="76"/>
                  </a:cubicBezTo>
                  <a:close/>
                  <a:moveTo>
                    <a:pt x="176" y="75"/>
                  </a:moveTo>
                  <a:cubicBezTo>
                    <a:pt x="176" y="74"/>
                    <a:pt x="176" y="74"/>
                    <a:pt x="176" y="74"/>
                  </a:cubicBezTo>
                  <a:cubicBezTo>
                    <a:pt x="176" y="73"/>
                    <a:pt x="176" y="73"/>
                    <a:pt x="176" y="73"/>
                  </a:cubicBezTo>
                  <a:cubicBezTo>
                    <a:pt x="176" y="72"/>
                    <a:pt x="176" y="72"/>
                    <a:pt x="176" y="72"/>
                  </a:cubicBezTo>
                  <a:cubicBezTo>
                    <a:pt x="177" y="72"/>
                    <a:pt x="177" y="72"/>
                    <a:pt x="177" y="72"/>
                  </a:cubicBezTo>
                  <a:cubicBezTo>
                    <a:pt x="179" y="72"/>
                    <a:pt x="179" y="72"/>
                    <a:pt x="179" y="72"/>
                  </a:cubicBezTo>
                  <a:cubicBezTo>
                    <a:pt x="179" y="72"/>
                    <a:pt x="179" y="72"/>
                    <a:pt x="179" y="72"/>
                  </a:cubicBezTo>
                  <a:cubicBezTo>
                    <a:pt x="180" y="72"/>
                    <a:pt x="180" y="72"/>
                    <a:pt x="180" y="72"/>
                  </a:cubicBezTo>
                  <a:cubicBezTo>
                    <a:pt x="181" y="72"/>
                    <a:pt x="181" y="72"/>
                    <a:pt x="181" y="72"/>
                  </a:cubicBezTo>
                  <a:cubicBezTo>
                    <a:pt x="182" y="71"/>
                    <a:pt x="182" y="71"/>
                    <a:pt x="182" y="71"/>
                  </a:cubicBezTo>
                  <a:cubicBezTo>
                    <a:pt x="184" y="71"/>
                    <a:pt x="184" y="71"/>
                    <a:pt x="184" y="71"/>
                  </a:cubicBezTo>
                  <a:cubicBezTo>
                    <a:pt x="185" y="72"/>
                    <a:pt x="185" y="72"/>
                    <a:pt x="185" y="72"/>
                  </a:cubicBezTo>
                  <a:cubicBezTo>
                    <a:pt x="186" y="72"/>
                    <a:pt x="186" y="72"/>
                    <a:pt x="186" y="72"/>
                  </a:cubicBezTo>
                  <a:cubicBezTo>
                    <a:pt x="187" y="72"/>
                    <a:pt x="187" y="72"/>
                    <a:pt x="187" y="72"/>
                  </a:cubicBezTo>
                  <a:cubicBezTo>
                    <a:pt x="187" y="71"/>
                    <a:pt x="187" y="71"/>
                    <a:pt x="187" y="71"/>
                  </a:cubicBezTo>
                  <a:cubicBezTo>
                    <a:pt x="189" y="71"/>
                    <a:pt x="189" y="71"/>
                    <a:pt x="189" y="71"/>
                  </a:cubicBezTo>
                  <a:cubicBezTo>
                    <a:pt x="190" y="71"/>
                    <a:pt x="190" y="71"/>
                    <a:pt x="190" y="71"/>
                  </a:cubicBezTo>
                  <a:cubicBezTo>
                    <a:pt x="190" y="70"/>
                    <a:pt x="190" y="70"/>
                    <a:pt x="190" y="70"/>
                  </a:cubicBezTo>
                  <a:cubicBezTo>
                    <a:pt x="190" y="70"/>
                    <a:pt x="190" y="70"/>
                    <a:pt x="190" y="70"/>
                  </a:cubicBezTo>
                  <a:cubicBezTo>
                    <a:pt x="189" y="71"/>
                    <a:pt x="189" y="71"/>
                    <a:pt x="189" y="71"/>
                  </a:cubicBezTo>
                  <a:cubicBezTo>
                    <a:pt x="188" y="71"/>
                    <a:pt x="188" y="71"/>
                    <a:pt x="188" y="71"/>
                  </a:cubicBezTo>
                  <a:cubicBezTo>
                    <a:pt x="188" y="70"/>
                    <a:pt x="188" y="70"/>
                    <a:pt x="188" y="70"/>
                  </a:cubicBezTo>
                  <a:cubicBezTo>
                    <a:pt x="187" y="71"/>
                    <a:pt x="187" y="71"/>
                    <a:pt x="187" y="71"/>
                  </a:cubicBezTo>
                  <a:cubicBezTo>
                    <a:pt x="186" y="71"/>
                    <a:pt x="186" y="71"/>
                    <a:pt x="186" y="71"/>
                  </a:cubicBezTo>
                  <a:cubicBezTo>
                    <a:pt x="186" y="70"/>
                    <a:pt x="186" y="70"/>
                    <a:pt x="186" y="70"/>
                  </a:cubicBezTo>
                  <a:cubicBezTo>
                    <a:pt x="185" y="70"/>
                    <a:pt x="185" y="70"/>
                    <a:pt x="185" y="70"/>
                  </a:cubicBezTo>
                  <a:cubicBezTo>
                    <a:pt x="184" y="70"/>
                    <a:pt x="184" y="70"/>
                    <a:pt x="184" y="70"/>
                  </a:cubicBezTo>
                  <a:cubicBezTo>
                    <a:pt x="183" y="70"/>
                    <a:pt x="183" y="70"/>
                    <a:pt x="183" y="70"/>
                  </a:cubicBezTo>
                  <a:cubicBezTo>
                    <a:pt x="183" y="70"/>
                    <a:pt x="183" y="70"/>
                    <a:pt x="183" y="70"/>
                  </a:cubicBezTo>
                  <a:cubicBezTo>
                    <a:pt x="182" y="70"/>
                    <a:pt x="182" y="70"/>
                    <a:pt x="182" y="70"/>
                  </a:cubicBezTo>
                  <a:cubicBezTo>
                    <a:pt x="181" y="70"/>
                    <a:pt x="181" y="70"/>
                    <a:pt x="181" y="70"/>
                  </a:cubicBezTo>
                  <a:cubicBezTo>
                    <a:pt x="180" y="70"/>
                    <a:pt x="180" y="70"/>
                    <a:pt x="180" y="70"/>
                  </a:cubicBezTo>
                  <a:cubicBezTo>
                    <a:pt x="180" y="69"/>
                    <a:pt x="180" y="69"/>
                    <a:pt x="180" y="69"/>
                  </a:cubicBezTo>
                  <a:cubicBezTo>
                    <a:pt x="181" y="69"/>
                    <a:pt x="181" y="69"/>
                    <a:pt x="181" y="69"/>
                  </a:cubicBezTo>
                  <a:cubicBezTo>
                    <a:pt x="182" y="68"/>
                    <a:pt x="182" y="68"/>
                    <a:pt x="182" y="68"/>
                  </a:cubicBezTo>
                  <a:cubicBezTo>
                    <a:pt x="182" y="68"/>
                    <a:pt x="182" y="68"/>
                    <a:pt x="182" y="68"/>
                  </a:cubicBezTo>
                  <a:cubicBezTo>
                    <a:pt x="181" y="68"/>
                    <a:pt x="181" y="68"/>
                    <a:pt x="181" y="68"/>
                  </a:cubicBezTo>
                  <a:cubicBezTo>
                    <a:pt x="180" y="69"/>
                    <a:pt x="180" y="69"/>
                    <a:pt x="180" y="69"/>
                  </a:cubicBezTo>
                  <a:cubicBezTo>
                    <a:pt x="180" y="68"/>
                    <a:pt x="180" y="68"/>
                    <a:pt x="180" y="68"/>
                  </a:cubicBezTo>
                  <a:cubicBezTo>
                    <a:pt x="179" y="68"/>
                    <a:pt x="179" y="68"/>
                    <a:pt x="179" y="68"/>
                  </a:cubicBezTo>
                  <a:cubicBezTo>
                    <a:pt x="179" y="69"/>
                    <a:pt x="179" y="69"/>
                    <a:pt x="179" y="69"/>
                  </a:cubicBezTo>
                  <a:cubicBezTo>
                    <a:pt x="178" y="70"/>
                    <a:pt x="178" y="70"/>
                    <a:pt x="178" y="70"/>
                  </a:cubicBezTo>
                  <a:cubicBezTo>
                    <a:pt x="178" y="70"/>
                    <a:pt x="178" y="70"/>
                    <a:pt x="178" y="70"/>
                  </a:cubicBezTo>
                  <a:cubicBezTo>
                    <a:pt x="177" y="70"/>
                    <a:pt x="177" y="70"/>
                    <a:pt x="177" y="70"/>
                  </a:cubicBezTo>
                  <a:cubicBezTo>
                    <a:pt x="176" y="70"/>
                    <a:pt x="176" y="70"/>
                    <a:pt x="176" y="70"/>
                  </a:cubicBezTo>
                  <a:cubicBezTo>
                    <a:pt x="176" y="69"/>
                    <a:pt x="176" y="69"/>
                    <a:pt x="176" y="69"/>
                  </a:cubicBezTo>
                  <a:cubicBezTo>
                    <a:pt x="176" y="69"/>
                    <a:pt x="176" y="69"/>
                    <a:pt x="176" y="69"/>
                  </a:cubicBezTo>
                  <a:cubicBezTo>
                    <a:pt x="176" y="69"/>
                    <a:pt x="176" y="69"/>
                    <a:pt x="176" y="69"/>
                  </a:cubicBezTo>
                  <a:cubicBezTo>
                    <a:pt x="175" y="68"/>
                    <a:pt x="175" y="68"/>
                    <a:pt x="175" y="68"/>
                  </a:cubicBezTo>
                  <a:cubicBezTo>
                    <a:pt x="175" y="69"/>
                    <a:pt x="175" y="69"/>
                    <a:pt x="175" y="69"/>
                  </a:cubicBezTo>
                  <a:cubicBezTo>
                    <a:pt x="175" y="70"/>
                    <a:pt x="175" y="70"/>
                    <a:pt x="175" y="70"/>
                  </a:cubicBezTo>
                  <a:cubicBezTo>
                    <a:pt x="174" y="69"/>
                    <a:pt x="174" y="69"/>
                    <a:pt x="174" y="69"/>
                  </a:cubicBezTo>
                  <a:cubicBezTo>
                    <a:pt x="174" y="68"/>
                    <a:pt x="174" y="68"/>
                    <a:pt x="174" y="68"/>
                  </a:cubicBezTo>
                  <a:cubicBezTo>
                    <a:pt x="173" y="68"/>
                    <a:pt x="173" y="68"/>
                    <a:pt x="173" y="68"/>
                  </a:cubicBezTo>
                  <a:cubicBezTo>
                    <a:pt x="173" y="67"/>
                    <a:pt x="173" y="67"/>
                    <a:pt x="173" y="67"/>
                  </a:cubicBezTo>
                  <a:cubicBezTo>
                    <a:pt x="173" y="67"/>
                    <a:pt x="173" y="67"/>
                    <a:pt x="173" y="67"/>
                  </a:cubicBezTo>
                  <a:cubicBezTo>
                    <a:pt x="172" y="68"/>
                    <a:pt x="172" y="68"/>
                    <a:pt x="172" y="68"/>
                  </a:cubicBezTo>
                  <a:cubicBezTo>
                    <a:pt x="172" y="68"/>
                    <a:pt x="172" y="68"/>
                    <a:pt x="172" y="68"/>
                  </a:cubicBezTo>
                  <a:cubicBezTo>
                    <a:pt x="171" y="67"/>
                    <a:pt x="171" y="67"/>
                    <a:pt x="171" y="67"/>
                  </a:cubicBezTo>
                  <a:cubicBezTo>
                    <a:pt x="169" y="66"/>
                    <a:pt x="169" y="66"/>
                    <a:pt x="169" y="66"/>
                  </a:cubicBezTo>
                  <a:cubicBezTo>
                    <a:pt x="169" y="65"/>
                    <a:pt x="169" y="65"/>
                    <a:pt x="169" y="65"/>
                  </a:cubicBezTo>
                  <a:cubicBezTo>
                    <a:pt x="170" y="65"/>
                    <a:pt x="170" y="65"/>
                    <a:pt x="170" y="65"/>
                  </a:cubicBezTo>
                  <a:cubicBezTo>
                    <a:pt x="170" y="65"/>
                    <a:pt x="170" y="65"/>
                    <a:pt x="170" y="65"/>
                  </a:cubicBezTo>
                  <a:cubicBezTo>
                    <a:pt x="170" y="64"/>
                    <a:pt x="170" y="64"/>
                    <a:pt x="170" y="64"/>
                  </a:cubicBezTo>
                  <a:cubicBezTo>
                    <a:pt x="172" y="63"/>
                    <a:pt x="172" y="63"/>
                    <a:pt x="172" y="63"/>
                  </a:cubicBezTo>
                  <a:cubicBezTo>
                    <a:pt x="173" y="63"/>
                    <a:pt x="173" y="63"/>
                    <a:pt x="173" y="63"/>
                  </a:cubicBezTo>
                  <a:cubicBezTo>
                    <a:pt x="173" y="63"/>
                    <a:pt x="173" y="63"/>
                    <a:pt x="173" y="63"/>
                  </a:cubicBezTo>
                  <a:cubicBezTo>
                    <a:pt x="175" y="63"/>
                    <a:pt x="175" y="63"/>
                    <a:pt x="175" y="63"/>
                  </a:cubicBezTo>
                  <a:cubicBezTo>
                    <a:pt x="176" y="64"/>
                    <a:pt x="176" y="64"/>
                    <a:pt x="176" y="64"/>
                  </a:cubicBezTo>
                  <a:cubicBezTo>
                    <a:pt x="177" y="64"/>
                    <a:pt x="177" y="64"/>
                    <a:pt x="177" y="64"/>
                  </a:cubicBezTo>
                  <a:cubicBezTo>
                    <a:pt x="178" y="63"/>
                    <a:pt x="178" y="63"/>
                    <a:pt x="178" y="63"/>
                  </a:cubicBezTo>
                  <a:cubicBezTo>
                    <a:pt x="179" y="63"/>
                    <a:pt x="179" y="63"/>
                    <a:pt x="179" y="63"/>
                  </a:cubicBezTo>
                  <a:cubicBezTo>
                    <a:pt x="180" y="63"/>
                    <a:pt x="180" y="63"/>
                    <a:pt x="180" y="63"/>
                  </a:cubicBezTo>
                  <a:cubicBezTo>
                    <a:pt x="179" y="62"/>
                    <a:pt x="179" y="62"/>
                    <a:pt x="179" y="62"/>
                  </a:cubicBezTo>
                  <a:cubicBezTo>
                    <a:pt x="179" y="62"/>
                    <a:pt x="179" y="62"/>
                    <a:pt x="179" y="62"/>
                  </a:cubicBezTo>
                  <a:cubicBezTo>
                    <a:pt x="178" y="62"/>
                    <a:pt x="178" y="62"/>
                    <a:pt x="178" y="62"/>
                  </a:cubicBezTo>
                  <a:cubicBezTo>
                    <a:pt x="177" y="62"/>
                    <a:pt x="177" y="62"/>
                    <a:pt x="177" y="62"/>
                  </a:cubicBezTo>
                  <a:cubicBezTo>
                    <a:pt x="175" y="62"/>
                    <a:pt x="175" y="62"/>
                    <a:pt x="175" y="62"/>
                  </a:cubicBezTo>
                  <a:cubicBezTo>
                    <a:pt x="174" y="62"/>
                    <a:pt x="174" y="62"/>
                    <a:pt x="174" y="62"/>
                  </a:cubicBezTo>
                  <a:cubicBezTo>
                    <a:pt x="174" y="61"/>
                    <a:pt x="174" y="61"/>
                    <a:pt x="174" y="61"/>
                  </a:cubicBezTo>
                  <a:cubicBezTo>
                    <a:pt x="175" y="60"/>
                    <a:pt x="175" y="60"/>
                    <a:pt x="175" y="60"/>
                  </a:cubicBezTo>
                  <a:cubicBezTo>
                    <a:pt x="176" y="59"/>
                    <a:pt x="176" y="59"/>
                    <a:pt x="176" y="59"/>
                  </a:cubicBezTo>
                  <a:cubicBezTo>
                    <a:pt x="177" y="59"/>
                    <a:pt x="177" y="59"/>
                    <a:pt x="177" y="59"/>
                  </a:cubicBezTo>
                  <a:cubicBezTo>
                    <a:pt x="178" y="59"/>
                    <a:pt x="178" y="59"/>
                    <a:pt x="178" y="59"/>
                  </a:cubicBezTo>
                  <a:cubicBezTo>
                    <a:pt x="180" y="59"/>
                    <a:pt x="180" y="59"/>
                    <a:pt x="180" y="59"/>
                  </a:cubicBezTo>
                  <a:cubicBezTo>
                    <a:pt x="181" y="59"/>
                    <a:pt x="181" y="59"/>
                    <a:pt x="181" y="59"/>
                  </a:cubicBezTo>
                  <a:cubicBezTo>
                    <a:pt x="183" y="59"/>
                    <a:pt x="183" y="59"/>
                    <a:pt x="183" y="59"/>
                  </a:cubicBezTo>
                  <a:cubicBezTo>
                    <a:pt x="183" y="59"/>
                    <a:pt x="183" y="59"/>
                    <a:pt x="183" y="59"/>
                  </a:cubicBezTo>
                  <a:cubicBezTo>
                    <a:pt x="183" y="59"/>
                    <a:pt x="183" y="59"/>
                    <a:pt x="183" y="59"/>
                  </a:cubicBezTo>
                  <a:cubicBezTo>
                    <a:pt x="182" y="59"/>
                    <a:pt x="182" y="59"/>
                    <a:pt x="182" y="59"/>
                  </a:cubicBezTo>
                  <a:cubicBezTo>
                    <a:pt x="181" y="58"/>
                    <a:pt x="181" y="58"/>
                    <a:pt x="181" y="58"/>
                  </a:cubicBezTo>
                  <a:cubicBezTo>
                    <a:pt x="180" y="58"/>
                    <a:pt x="180" y="58"/>
                    <a:pt x="180" y="58"/>
                  </a:cubicBezTo>
                  <a:cubicBezTo>
                    <a:pt x="179" y="58"/>
                    <a:pt x="179" y="58"/>
                    <a:pt x="179" y="58"/>
                  </a:cubicBezTo>
                  <a:cubicBezTo>
                    <a:pt x="178" y="57"/>
                    <a:pt x="178" y="57"/>
                    <a:pt x="178" y="57"/>
                  </a:cubicBezTo>
                  <a:cubicBezTo>
                    <a:pt x="179" y="56"/>
                    <a:pt x="179" y="56"/>
                    <a:pt x="179" y="56"/>
                  </a:cubicBezTo>
                  <a:cubicBezTo>
                    <a:pt x="180" y="56"/>
                    <a:pt x="180" y="56"/>
                    <a:pt x="180" y="56"/>
                  </a:cubicBezTo>
                  <a:cubicBezTo>
                    <a:pt x="180" y="55"/>
                    <a:pt x="180" y="55"/>
                    <a:pt x="180" y="55"/>
                  </a:cubicBezTo>
                  <a:cubicBezTo>
                    <a:pt x="181" y="55"/>
                    <a:pt x="181" y="55"/>
                    <a:pt x="181" y="55"/>
                  </a:cubicBezTo>
                  <a:cubicBezTo>
                    <a:pt x="182" y="55"/>
                    <a:pt x="182" y="55"/>
                    <a:pt x="182" y="55"/>
                  </a:cubicBezTo>
                  <a:cubicBezTo>
                    <a:pt x="183" y="55"/>
                    <a:pt x="183" y="55"/>
                    <a:pt x="183" y="55"/>
                  </a:cubicBezTo>
                  <a:cubicBezTo>
                    <a:pt x="183" y="55"/>
                    <a:pt x="183" y="55"/>
                    <a:pt x="183" y="55"/>
                  </a:cubicBezTo>
                  <a:cubicBezTo>
                    <a:pt x="184" y="55"/>
                    <a:pt x="184" y="55"/>
                    <a:pt x="184" y="55"/>
                  </a:cubicBezTo>
                  <a:cubicBezTo>
                    <a:pt x="185" y="56"/>
                    <a:pt x="185" y="56"/>
                    <a:pt x="185" y="56"/>
                  </a:cubicBezTo>
                  <a:cubicBezTo>
                    <a:pt x="185" y="56"/>
                    <a:pt x="185" y="56"/>
                    <a:pt x="185" y="56"/>
                  </a:cubicBezTo>
                  <a:cubicBezTo>
                    <a:pt x="185" y="55"/>
                    <a:pt x="185" y="55"/>
                    <a:pt x="185" y="55"/>
                  </a:cubicBezTo>
                  <a:cubicBezTo>
                    <a:pt x="184" y="55"/>
                    <a:pt x="184" y="55"/>
                    <a:pt x="184" y="55"/>
                  </a:cubicBezTo>
                  <a:cubicBezTo>
                    <a:pt x="184" y="54"/>
                    <a:pt x="184" y="54"/>
                    <a:pt x="184" y="54"/>
                  </a:cubicBezTo>
                  <a:cubicBezTo>
                    <a:pt x="183" y="54"/>
                    <a:pt x="183" y="54"/>
                    <a:pt x="183" y="54"/>
                  </a:cubicBezTo>
                  <a:cubicBezTo>
                    <a:pt x="184" y="53"/>
                    <a:pt x="184" y="53"/>
                    <a:pt x="184" y="53"/>
                  </a:cubicBezTo>
                  <a:cubicBezTo>
                    <a:pt x="186" y="53"/>
                    <a:pt x="186" y="53"/>
                    <a:pt x="186" y="53"/>
                  </a:cubicBezTo>
                  <a:cubicBezTo>
                    <a:pt x="187" y="53"/>
                    <a:pt x="187" y="53"/>
                    <a:pt x="187" y="53"/>
                  </a:cubicBezTo>
                  <a:cubicBezTo>
                    <a:pt x="188" y="53"/>
                    <a:pt x="188" y="53"/>
                    <a:pt x="188" y="53"/>
                  </a:cubicBezTo>
                  <a:cubicBezTo>
                    <a:pt x="189" y="54"/>
                    <a:pt x="189" y="54"/>
                    <a:pt x="189" y="54"/>
                  </a:cubicBezTo>
                  <a:cubicBezTo>
                    <a:pt x="190" y="55"/>
                    <a:pt x="190" y="55"/>
                    <a:pt x="190" y="55"/>
                  </a:cubicBezTo>
                  <a:cubicBezTo>
                    <a:pt x="189" y="55"/>
                    <a:pt x="189" y="55"/>
                    <a:pt x="189" y="55"/>
                  </a:cubicBezTo>
                  <a:cubicBezTo>
                    <a:pt x="188" y="56"/>
                    <a:pt x="188" y="56"/>
                    <a:pt x="188" y="56"/>
                  </a:cubicBezTo>
                  <a:cubicBezTo>
                    <a:pt x="189" y="57"/>
                    <a:pt x="189" y="57"/>
                    <a:pt x="189" y="57"/>
                  </a:cubicBezTo>
                  <a:cubicBezTo>
                    <a:pt x="190" y="57"/>
                    <a:pt x="190" y="57"/>
                    <a:pt x="190" y="57"/>
                  </a:cubicBezTo>
                  <a:cubicBezTo>
                    <a:pt x="191" y="57"/>
                    <a:pt x="191" y="57"/>
                    <a:pt x="191" y="57"/>
                  </a:cubicBezTo>
                  <a:cubicBezTo>
                    <a:pt x="191" y="57"/>
                    <a:pt x="191" y="57"/>
                    <a:pt x="191" y="57"/>
                  </a:cubicBezTo>
                  <a:cubicBezTo>
                    <a:pt x="192" y="57"/>
                    <a:pt x="192" y="57"/>
                    <a:pt x="192" y="57"/>
                  </a:cubicBezTo>
                  <a:cubicBezTo>
                    <a:pt x="192" y="57"/>
                    <a:pt x="192" y="57"/>
                    <a:pt x="192" y="57"/>
                  </a:cubicBezTo>
                  <a:cubicBezTo>
                    <a:pt x="192" y="58"/>
                    <a:pt x="192" y="58"/>
                    <a:pt x="192" y="58"/>
                  </a:cubicBezTo>
                  <a:cubicBezTo>
                    <a:pt x="193" y="58"/>
                    <a:pt x="193" y="58"/>
                    <a:pt x="193" y="58"/>
                  </a:cubicBezTo>
                  <a:cubicBezTo>
                    <a:pt x="193" y="59"/>
                    <a:pt x="193" y="59"/>
                    <a:pt x="193" y="59"/>
                  </a:cubicBezTo>
                  <a:cubicBezTo>
                    <a:pt x="192" y="59"/>
                    <a:pt x="192" y="59"/>
                    <a:pt x="192" y="59"/>
                  </a:cubicBezTo>
                  <a:cubicBezTo>
                    <a:pt x="192" y="60"/>
                    <a:pt x="192" y="60"/>
                    <a:pt x="192" y="60"/>
                  </a:cubicBezTo>
                  <a:cubicBezTo>
                    <a:pt x="193" y="61"/>
                    <a:pt x="193" y="61"/>
                    <a:pt x="193" y="61"/>
                  </a:cubicBezTo>
                  <a:cubicBezTo>
                    <a:pt x="193" y="62"/>
                    <a:pt x="193" y="62"/>
                    <a:pt x="193" y="62"/>
                  </a:cubicBezTo>
                  <a:cubicBezTo>
                    <a:pt x="192" y="63"/>
                    <a:pt x="192" y="63"/>
                    <a:pt x="192" y="63"/>
                  </a:cubicBezTo>
                  <a:cubicBezTo>
                    <a:pt x="192" y="62"/>
                    <a:pt x="192" y="62"/>
                    <a:pt x="192" y="62"/>
                  </a:cubicBezTo>
                  <a:cubicBezTo>
                    <a:pt x="191" y="63"/>
                    <a:pt x="191" y="63"/>
                    <a:pt x="191" y="63"/>
                  </a:cubicBezTo>
                  <a:cubicBezTo>
                    <a:pt x="191" y="63"/>
                    <a:pt x="191" y="63"/>
                    <a:pt x="191" y="63"/>
                  </a:cubicBezTo>
                  <a:cubicBezTo>
                    <a:pt x="192" y="63"/>
                    <a:pt x="192" y="63"/>
                    <a:pt x="192" y="63"/>
                  </a:cubicBezTo>
                  <a:cubicBezTo>
                    <a:pt x="193" y="63"/>
                    <a:pt x="193" y="63"/>
                    <a:pt x="193" y="63"/>
                  </a:cubicBezTo>
                  <a:cubicBezTo>
                    <a:pt x="193" y="63"/>
                    <a:pt x="193" y="63"/>
                    <a:pt x="193" y="63"/>
                  </a:cubicBezTo>
                  <a:cubicBezTo>
                    <a:pt x="193" y="65"/>
                    <a:pt x="193" y="65"/>
                    <a:pt x="193" y="65"/>
                  </a:cubicBezTo>
                  <a:cubicBezTo>
                    <a:pt x="192" y="66"/>
                    <a:pt x="192" y="66"/>
                    <a:pt x="192" y="66"/>
                  </a:cubicBezTo>
                  <a:cubicBezTo>
                    <a:pt x="192" y="67"/>
                    <a:pt x="192" y="67"/>
                    <a:pt x="192" y="67"/>
                  </a:cubicBezTo>
                  <a:cubicBezTo>
                    <a:pt x="192" y="67"/>
                    <a:pt x="192" y="67"/>
                    <a:pt x="192" y="67"/>
                  </a:cubicBezTo>
                  <a:cubicBezTo>
                    <a:pt x="193" y="67"/>
                    <a:pt x="193" y="67"/>
                    <a:pt x="193" y="67"/>
                  </a:cubicBezTo>
                  <a:cubicBezTo>
                    <a:pt x="194" y="67"/>
                    <a:pt x="194" y="67"/>
                    <a:pt x="194" y="67"/>
                  </a:cubicBezTo>
                  <a:cubicBezTo>
                    <a:pt x="194" y="67"/>
                    <a:pt x="194" y="67"/>
                    <a:pt x="194" y="67"/>
                  </a:cubicBezTo>
                  <a:cubicBezTo>
                    <a:pt x="195" y="67"/>
                    <a:pt x="195" y="67"/>
                    <a:pt x="195" y="67"/>
                  </a:cubicBezTo>
                  <a:cubicBezTo>
                    <a:pt x="196" y="68"/>
                    <a:pt x="196" y="68"/>
                    <a:pt x="196" y="68"/>
                  </a:cubicBezTo>
                  <a:cubicBezTo>
                    <a:pt x="196" y="67"/>
                    <a:pt x="196" y="67"/>
                    <a:pt x="196" y="67"/>
                  </a:cubicBezTo>
                  <a:cubicBezTo>
                    <a:pt x="198" y="68"/>
                    <a:pt x="198" y="68"/>
                    <a:pt x="198" y="68"/>
                  </a:cubicBezTo>
                  <a:cubicBezTo>
                    <a:pt x="198" y="69"/>
                    <a:pt x="198" y="69"/>
                    <a:pt x="198" y="69"/>
                  </a:cubicBezTo>
                  <a:cubicBezTo>
                    <a:pt x="199" y="69"/>
                    <a:pt x="199" y="69"/>
                    <a:pt x="199" y="69"/>
                  </a:cubicBezTo>
                  <a:cubicBezTo>
                    <a:pt x="199" y="68"/>
                    <a:pt x="199" y="68"/>
                    <a:pt x="199" y="68"/>
                  </a:cubicBezTo>
                  <a:cubicBezTo>
                    <a:pt x="198" y="68"/>
                    <a:pt x="198" y="68"/>
                    <a:pt x="198" y="68"/>
                  </a:cubicBezTo>
                  <a:cubicBezTo>
                    <a:pt x="200" y="67"/>
                    <a:pt x="200" y="67"/>
                    <a:pt x="200" y="67"/>
                  </a:cubicBezTo>
                  <a:cubicBezTo>
                    <a:pt x="199" y="66"/>
                    <a:pt x="199" y="66"/>
                    <a:pt x="199" y="66"/>
                  </a:cubicBezTo>
                  <a:cubicBezTo>
                    <a:pt x="199" y="65"/>
                    <a:pt x="199" y="65"/>
                    <a:pt x="199" y="65"/>
                  </a:cubicBezTo>
                  <a:cubicBezTo>
                    <a:pt x="199" y="65"/>
                    <a:pt x="199" y="65"/>
                    <a:pt x="199" y="65"/>
                  </a:cubicBezTo>
                  <a:cubicBezTo>
                    <a:pt x="198" y="64"/>
                    <a:pt x="198" y="64"/>
                    <a:pt x="198" y="64"/>
                  </a:cubicBezTo>
                  <a:cubicBezTo>
                    <a:pt x="199" y="63"/>
                    <a:pt x="199" y="63"/>
                    <a:pt x="199" y="63"/>
                  </a:cubicBezTo>
                  <a:cubicBezTo>
                    <a:pt x="199" y="63"/>
                    <a:pt x="199" y="63"/>
                    <a:pt x="199" y="63"/>
                  </a:cubicBezTo>
                  <a:cubicBezTo>
                    <a:pt x="200" y="63"/>
                    <a:pt x="200" y="63"/>
                    <a:pt x="200" y="63"/>
                  </a:cubicBezTo>
                  <a:cubicBezTo>
                    <a:pt x="201" y="63"/>
                    <a:pt x="201" y="63"/>
                    <a:pt x="201" y="63"/>
                  </a:cubicBezTo>
                  <a:cubicBezTo>
                    <a:pt x="202" y="62"/>
                    <a:pt x="202" y="62"/>
                    <a:pt x="202" y="62"/>
                  </a:cubicBezTo>
                  <a:cubicBezTo>
                    <a:pt x="201" y="61"/>
                    <a:pt x="201" y="61"/>
                    <a:pt x="201" y="61"/>
                  </a:cubicBezTo>
                  <a:cubicBezTo>
                    <a:pt x="201" y="60"/>
                    <a:pt x="201" y="60"/>
                    <a:pt x="201" y="60"/>
                  </a:cubicBezTo>
                  <a:cubicBezTo>
                    <a:pt x="201" y="59"/>
                    <a:pt x="201" y="59"/>
                    <a:pt x="201" y="59"/>
                  </a:cubicBezTo>
                  <a:cubicBezTo>
                    <a:pt x="200" y="58"/>
                    <a:pt x="200" y="58"/>
                    <a:pt x="200" y="58"/>
                  </a:cubicBezTo>
                  <a:cubicBezTo>
                    <a:pt x="201" y="57"/>
                    <a:pt x="201" y="57"/>
                    <a:pt x="201" y="57"/>
                  </a:cubicBezTo>
                  <a:cubicBezTo>
                    <a:pt x="202" y="57"/>
                    <a:pt x="202" y="57"/>
                    <a:pt x="202" y="57"/>
                  </a:cubicBezTo>
                  <a:cubicBezTo>
                    <a:pt x="202" y="57"/>
                    <a:pt x="202" y="57"/>
                    <a:pt x="202" y="57"/>
                  </a:cubicBezTo>
                  <a:cubicBezTo>
                    <a:pt x="203" y="57"/>
                    <a:pt x="203" y="57"/>
                    <a:pt x="203" y="57"/>
                  </a:cubicBezTo>
                  <a:cubicBezTo>
                    <a:pt x="203" y="57"/>
                    <a:pt x="203" y="57"/>
                    <a:pt x="203" y="57"/>
                  </a:cubicBezTo>
                  <a:cubicBezTo>
                    <a:pt x="203" y="56"/>
                    <a:pt x="203" y="56"/>
                    <a:pt x="203" y="56"/>
                  </a:cubicBezTo>
                  <a:cubicBezTo>
                    <a:pt x="204" y="56"/>
                    <a:pt x="204" y="56"/>
                    <a:pt x="204" y="56"/>
                  </a:cubicBezTo>
                  <a:cubicBezTo>
                    <a:pt x="206" y="54"/>
                    <a:pt x="206" y="54"/>
                    <a:pt x="206" y="54"/>
                  </a:cubicBezTo>
                  <a:cubicBezTo>
                    <a:pt x="207" y="54"/>
                    <a:pt x="207" y="54"/>
                    <a:pt x="207" y="54"/>
                  </a:cubicBezTo>
                  <a:cubicBezTo>
                    <a:pt x="208" y="55"/>
                    <a:pt x="208" y="55"/>
                    <a:pt x="208" y="55"/>
                  </a:cubicBezTo>
                  <a:cubicBezTo>
                    <a:pt x="208" y="55"/>
                    <a:pt x="208" y="55"/>
                    <a:pt x="208" y="55"/>
                  </a:cubicBezTo>
                  <a:cubicBezTo>
                    <a:pt x="208" y="56"/>
                    <a:pt x="208" y="56"/>
                    <a:pt x="208" y="56"/>
                  </a:cubicBezTo>
                  <a:cubicBezTo>
                    <a:pt x="208" y="56"/>
                    <a:pt x="208" y="56"/>
                    <a:pt x="208" y="56"/>
                  </a:cubicBezTo>
                  <a:cubicBezTo>
                    <a:pt x="207" y="56"/>
                    <a:pt x="207" y="56"/>
                    <a:pt x="207" y="56"/>
                  </a:cubicBezTo>
                  <a:cubicBezTo>
                    <a:pt x="207" y="57"/>
                    <a:pt x="207" y="57"/>
                    <a:pt x="207" y="57"/>
                  </a:cubicBezTo>
                  <a:cubicBezTo>
                    <a:pt x="207" y="57"/>
                    <a:pt x="207" y="57"/>
                    <a:pt x="207" y="57"/>
                  </a:cubicBezTo>
                  <a:cubicBezTo>
                    <a:pt x="207" y="58"/>
                    <a:pt x="207" y="58"/>
                    <a:pt x="207" y="58"/>
                  </a:cubicBezTo>
                  <a:cubicBezTo>
                    <a:pt x="207" y="59"/>
                    <a:pt x="207" y="59"/>
                    <a:pt x="207" y="59"/>
                  </a:cubicBezTo>
                  <a:cubicBezTo>
                    <a:pt x="207" y="59"/>
                    <a:pt x="207" y="59"/>
                    <a:pt x="207" y="59"/>
                  </a:cubicBezTo>
                  <a:cubicBezTo>
                    <a:pt x="207" y="61"/>
                    <a:pt x="207" y="61"/>
                    <a:pt x="207" y="61"/>
                  </a:cubicBezTo>
                  <a:cubicBezTo>
                    <a:pt x="206" y="62"/>
                    <a:pt x="206" y="62"/>
                    <a:pt x="206" y="62"/>
                  </a:cubicBezTo>
                  <a:cubicBezTo>
                    <a:pt x="206" y="62"/>
                    <a:pt x="206" y="62"/>
                    <a:pt x="206" y="62"/>
                  </a:cubicBezTo>
                  <a:cubicBezTo>
                    <a:pt x="205" y="63"/>
                    <a:pt x="205" y="63"/>
                    <a:pt x="205" y="63"/>
                  </a:cubicBezTo>
                  <a:cubicBezTo>
                    <a:pt x="204" y="63"/>
                    <a:pt x="204" y="63"/>
                    <a:pt x="204" y="63"/>
                  </a:cubicBezTo>
                  <a:cubicBezTo>
                    <a:pt x="204" y="64"/>
                    <a:pt x="204" y="64"/>
                    <a:pt x="204" y="64"/>
                  </a:cubicBezTo>
                  <a:cubicBezTo>
                    <a:pt x="205" y="64"/>
                    <a:pt x="205" y="64"/>
                    <a:pt x="205" y="64"/>
                  </a:cubicBezTo>
                  <a:cubicBezTo>
                    <a:pt x="205" y="63"/>
                    <a:pt x="205" y="63"/>
                    <a:pt x="205" y="63"/>
                  </a:cubicBezTo>
                  <a:cubicBezTo>
                    <a:pt x="207" y="63"/>
                    <a:pt x="207" y="63"/>
                    <a:pt x="207" y="63"/>
                  </a:cubicBezTo>
                  <a:cubicBezTo>
                    <a:pt x="207" y="64"/>
                    <a:pt x="207" y="64"/>
                    <a:pt x="207" y="64"/>
                  </a:cubicBezTo>
                  <a:cubicBezTo>
                    <a:pt x="206" y="65"/>
                    <a:pt x="206" y="65"/>
                    <a:pt x="206" y="65"/>
                  </a:cubicBezTo>
                  <a:cubicBezTo>
                    <a:pt x="205" y="65"/>
                    <a:pt x="205" y="65"/>
                    <a:pt x="205" y="65"/>
                  </a:cubicBezTo>
                  <a:cubicBezTo>
                    <a:pt x="204" y="66"/>
                    <a:pt x="204" y="66"/>
                    <a:pt x="204" y="66"/>
                  </a:cubicBezTo>
                  <a:cubicBezTo>
                    <a:pt x="203" y="67"/>
                    <a:pt x="203" y="67"/>
                    <a:pt x="203" y="67"/>
                  </a:cubicBezTo>
                  <a:cubicBezTo>
                    <a:pt x="204" y="68"/>
                    <a:pt x="204" y="68"/>
                    <a:pt x="204" y="68"/>
                  </a:cubicBezTo>
                  <a:cubicBezTo>
                    <a:pt x="204" y="67"/>
                    <a:pt x="204" y="67"/>
                    <a:pt x="204" y="67"/>
                  </a:cubicBezTo>
                  <a:cubicBezTo>
                    <a:pt x="206" y="66"/>
                    <a:pt x="206" y="66"/>
                    <a:pt x="206" y="66"/>
                  </a:cubicBezTo>
                  <a:cubicBezTo>
                    <a:pt x="206" y="66"/>
                    <a:pt x="206" y="66"/>
                    <a:pt x="206" y="66"/>
                  </a:cubicBezTo>
                  <a:cubicBezTo>
                    <a:pt x="207" y="65"/>
                    <a:pt x="207" y="65"/>
                    <a:pt x="207" y="65"/>
                  </a:cubicBezTo>
                  <a:cubicBezTo>
                    <a:pt x="208" y="66"/>
                    <a:pt x="208" y="66"/>
                    <a:pt x="208" y="66"/>
                  </a:cubicBezTo>
                  <a:cubicBezTo>
                    <a:pt x="208" y="67"/>
                    <a:pt x="208" y="67"/>
                    <a:pt x="208" y="67"/>
                  </a:cubicBezTo>
                  <a:cubicBezTo>
                    <a:pt x="207" y="68"/>
                    <a:pt x="207" y="68"/>
                    <a:pt x="207" y="68"/>
                  </a:cubicBezTo>
                  <a:cubicBezTo>
                    <a:pt x="207" y="69"/>
                    <a:pt x="207" y="69"/>
                    <a:pt x="207" y="69"/>
                  </a:cubicBezTo>
                  <a:cubicBezTo>
                    <a:pt x="208" y="68"/>
                    <a:pt x="208" y="68"/>
                    <a:pt x="208" y="68"/>
                  </a:cubicBezTo>
                  <a:cubicBezTo>
                    <a:pt x="209" y="68"/>
                    <a:pt x="209" y="68"/>
                    <a:pt x="209" y="68"/>
                  </a:cubicBezTo>
                  <a:cubicBezTo>
                    <a:pt x="209" y="67"/>
                    <a:pt x="209" y="67"/>
                    <a:pt x="209" y="67"/>
                  </a:cubicBezTo>
                  <a:cubicBezTo>
                    <a:pt x="209" y="67"/>
                    <a:pt x="209" y="67"/>
                    <a:pt x="209" y="67"/>
                  </a:cubicBezTo>
                  <a:cubicBezTo>
                    <a:pt x="209" y="66"/>
                    <a:pt x="209" y="66"/>
                    <a:pt x="209" y="66"/>
                  </a:cubicBezTo>
                  <a:cubicBezTo>
                    <a:pt x="209" y="66"/>
                    <a:pt x="209" y="66"/>
                    <a:pt x="209" y="66"/>
                  </a:cubicBezTo>
                  <a:cubicBezTo>
                    <a:pt x="211" y="65"/>
                    <a:pt x="211" y="65"/>
                    <a:pt x="211" y="65"/>
                  </a:cubicBezTo>
                  <a:cubicBezTo>
                    <a:pt x="211" y="65"/>
                    <a:pt x="211" y="65"/>
                    <a:pt x="211" y="65"/>
                  </a:cubicBezTo>
                  <a:cubicBezTo>
                    <a:pt x="212" y="65"/>
                    <a:pt x="212" y="65"/>
                    <a:pt x="212" y="65"/>
                  </a:cubicBezTo>
                  <a:cubicBezTo>
                    <a:pt x="213" y="67"/>
                    <a:pt x="213" y="67"/>
                    <a:pt x="213" y="67"/>
                  </a:cubicBezTo>
                  <a:cubicBezTo>
                    <a:pt x="213" y="67"/>
                    <a:pt x="213" y="67"/>
                    <a:pt x="213" y="67"/>
                  </a:cubicBezTo>
                  <a:cubicBezTo>
                    <a:pt x="213" y="68"/>
                    <a:pt x="213" y="68"/>
                    <a:pt x="213" y="68"/>
                  </a:cubicBezTo>
                  <a:cubicBezTo>
                    <a:pt x="212" y="70"/>
                    <a:pt x="212" y="70"/>
                    <a:pt x="212" y="70"/>
                  </a:cubicBezTo>
                  <a:cubicBezTo>
                    <a:pt x="211" y="71"/>
                    <a:pt x="211" y="71"/>
                    <a:pt x="211" y="71"/>
                  </a:cubicBezTo>
                  <a:cubicBezTo>
                    <a:pt x="210" y="71"/>
                    <a:pt x="210" y="71"/>
                    <a:pt x="210" y="71"/>
                  </a:cubicBezTo>
                  <a:cubicBezTo>
                    <a:pt x="209" y="71"/>
                    <a:pt x="209" y="71"/>
                    <a:pt x="209" y="71"/>
                  </a:cubicBezTo>
                  <a:cubicBezTo>
                    <a:pt x="209" y="72"/>
                    <a:pt x="209" y="72"/>
                    <a:pt x="209" y="72"/>
                  </a:cubicBezTo>
                  <a:cubicBezTo>
                    <a:pt x="209" y="72"/>
                    <a:pt x="209" y="72"/>
                    <a:pt x="209" y="72"/>
                  </a:cubicBezTo>
                  <a:cubicBezTo>
                    <a:pt x="208" y="74"/>
                    <a:pt x="208" y="74"/>
                    <a:pt x="208" y="74"/>
                  </a:cubicBezTo>
                  <a:cubicBezTo>
                    <a:pt x="208" y="74"/>
                    <a:pt x="208" y="74"/>
                    <a:pt x="208" y="74"/>
                  </a:cubicBezTo>
                  <a:cubicBezTo>
                    <a:pt x="207" y="74"/>
                    <a:pt x="207" y="74"/>
                    <a:pt x="207" y="74"/>
                  </a:cubicBezTo>
                  <a:cubicBezTo>
                    <a:pt x="207" y="75"/>
                    <a:pt x="207" y="75"/>
                    <a:pt x="207" y="75"/>
                  </a:cubicBezTo>
                  <a:cubicBezTo>
                    <a:pt x="207" y="75"/>
                    <a:pt x="207" y="75"/>
                    <a:pt x="207" y="75"/>
                  </a:cubicBezTo>
                  <a:cubicBezTo>
                    <a:pt x="206" y="75"/>
                    <a:pt x="206" y="75"/>
                    <a:pt x="206" y="75"/>
                  </a:cubicBezTo>
                  <a:cubicBezTo>
                    <a:pt x="206" y="75"/>
                    <a:pt x="206" y="75"/>
                    <a:pt x="206" y="75"/>
                  </a:cubicBezTo>
                  <a:cubicBezTo>
                    <a:pt x="206" y="76"/>
                    <a:pt x="206" y="76"/>
                    <a:pt x="206" y="76"/>
                  </a:cubicBezTo>
                  <a:cubicBezTo>
                    <a:pt x="205" y="76"/>
                    <a:pt x="205" y="76"/>
                    <a:pt x="205" y="76"/>
                  </a:cubicBezTo>
                  <a:cubicBezTo>
                    <a:pt x="205" y="76"/>
                    <a:pt x="205" y="76"/>
                    <a:pt x="205" y="76"/>
                  </a:cubicBezTo>
                  <a:cubicBezTo>
                    <a:pt x="204" y="76"/>
                    <a:pt x="204" y="76"/>
                    <a:pt x="204" y="76"/>
                  </a:cubicBezTo>
                  <a:cubicBezTo>
                    <a:pt x="203" y="76"/>
                    <a:pt x="203" y="76"/>
                    <a:pt x="203" y="76"/>
                  </a:cubicBezTo>
                  <a:cubicBezTo>
                    <a:pt x="202" y="76"/>
                    <a:pt x="202" y="76"/>
                    <a:pt x="202" y="76"/>
                  </a:cubicBezTo>
                  <a:cubicBezTo>
                    <a:pt x="201" y="77"/>
                    <a:pt x="201" y="77"/>
                    <a:pt x="201" y="77"/>
                  </a:cubicBezTo>
                  <a:cubicBezTo>
                    <a:pt x="199" y="76"/>
                    <a:pt x="199" y="76"/>
                    <a:pt x="199" y="76"/>
                  </a:cubicBezTo>
                  <a:cubicBezTo>
                    <a:pt x="199" y="76"/>
                    <a:pt x="199" y="76"/>
                    <a:pt x="199" y="76"/>
                  </a:cubicBezTo>
                  <a:cubicBezTo>
                    <a:pt x="200" y="75"/>
                    <a:pt x="200" y="75"/>
                    <a:pt x="200" y="75"/>
                  </a:cubicBezTo>
                  <a:cubicBezTo>
                    <a:pt x="200" y="75"/>
                    <a:pt x="200" y="75"/>
                    <a:pt x="200" y="75"/>
                  </a:cubicBezTo>
                  <a:cubicBezTo>
                    <a:pt x="199" y="74"/>
                    <a:pt x="199" y="74"/>
                    <a:pt x="199" y="74"/>
                  </a:cubicBezTo>
                  <a:cubicBezTo>
                    <a:pt x="198" y="75"/>
                    <a:pt x="198" y="75"/>
                    <a:pt x="198" y="75"/>
                  </a:cubicBezTo>
                  <a:cubicBezTo>
                    <a:pt x="198" y="75"/>
                    <a:pt x="198" y="75"/>
                    <a:pt x="198" y="75"/>
                  </a:cubicBezTo>
                  <a:cubicBezTo>
                    <a:pt x="198" y="76"/>
                    <a:pt x="198" y="76"/>
                    <a:pt x="198" y="76"/>
                  </a:cubicBezTo>
                  <a:cubicBezTo>
                    <a:pt x="196" y="75"/>
                    <a:pt x="196" y="75"/>
                    <a:pt x="196" y="75"/>
                  </a:cubicBezTo>
                  <a:cubicBezTo>
                    <a:pt x="196" y="75"/>
                    <a:pt x="196" y="75"/>
                    <a:pt x="196" y="75"/>
                  </a:cubicBezTo>
                  <a:cubicBezTo>
                    <a:pt x="197" y="74"/>
                    <a:pt x="197" y="74"/>
                    <a:pt x="197" y="74"/>
                  </a:cubicBezTo>
                  <a:cubicBezTo>
                    <a:pt x="197" y="74"/>
                    <a:pt x="197" y="74"/>
                    <a:pt x="197" y="74"/>
                  </a:cubicBezTo>
                  <a:cubicBezTo>
                    <a:pt x="196" y="74"/>
                    <a:pt x="196" y="74"/>
                    <a:pt x="196" y="74"/>
                  </a:cubicBezTo>
                  <a:cubicBezTo>
                    <a:pt x="196" y="74"/>
                    <a:pt x="196" y="74"/>
                    <a:pt x="196" y="74"/>
                  </a:cubicBezTo>
                  <a:cubicBezTo>
                    <a:pt x="195" y="74"/>
                    <a:pt x="195" y="74"/>
                    <a:pt x="195" y="74"/>
                  </a:cubicBezTo>
                  <a:cubicBezTo>
                    <a:pt x="195" y="74"/>
                    <a:pt x="195" y="74"/>
                    <a:pt x="195" y="74"/>
                  </a:cubicBezTo>
                  <a:cubicBezTo>
                    <a:pt x="193" y="75"/>
                    <a:pt x="193" y="75"/>
                    <a:pt x="193" y="75"/>
                  </a:cubicBezTo>
                  <a:cubicBezTo>
                    <a:pt x="193" y="75"/>
                    <a:pt x="193" y="75"/>
                    <a:pt x="193" y="75"/>
                  </a:cubicBezTo>
                  <a:cubicBezTo>
                    <a:pt x="192" y="75"/>
                    <a:pt x="192" y="75"/>
                    <a:pt x="192" y="75"/>
                  </a:cubicBezTo>
                  <a:cubicBezTo>
                    <a:pt x="192" y="75"/>
                    <a:pt x="192" y="75"/>
                    <a:pt x="192" y="75"/>
                  </a:cubicBezTo>
                  <a:cubicBezTo>
                    <a:pt x="191" y="75"/>
                    <a:pt x="191" y="75"/>
                    <a:pt x="191" y="75"/>
                  </a:cubicBezTo>
                  <a:cubicBezTo>
                    <a:pt x="190" y="75"/>
                    <a:pt x="190" y="75"/>
                    <a:pt x="190" y="75"/>
                  </a:cubicBezTo>
                  <a:cubicBezTo>
                    <a:pt x="190" y="75"/>
                    <a:pt x="190" y="75"/>
                    <a:pt x="190" y="75"/>
                  </a:cubicBezTo>
                  <a:cubicBezTo>
                    <a:pt x="189" y="75"/>
                    <a:pt x="189" y="75"/>
                    <a:pt x="189" y="75"/>
                  </a:cubicBezTo>
                  <a:cubicBezTo>
                    <a:pt x="188" y="75"/>
                    <a:pt x="188" y="75"/>
                    <a:pt x="188" y="75"/>
                  </a:cubicBezTo>
                  <a:cubicBezTo>
                    <a:pt x="188" y="76"/>
                    <a:pt x="188" y="76"/>
                    <a:pt x="188" y="76"/>
                  </a:cubicBezTo>
                  <a:cubicBezTo>
                    <a:pt x="188" y="76"/>
                    <a:pt x="188" y="76"/>
                    <a:pt x="188" y="76"/>
                  </a:cubicBezTo>
                  <a:cubicBezTo>
                    <a:pt x="187" y="76"/>
                    <a:pt x="187" y="76"/>
                    <a:pt x="187" y="76"/>
                  </a:cubicBezTo>
                  <a:cubicBezTo>
                    <a:pt x="187" y="77"/>
                    <a:pt x="187" y="77"/>
                    <a:pt x="187" y="77"/>
                  </a:cubicBezTo>
                  <a:cubicBezTo>
                    <a:pt x="186" y="77"/>
                    <a:pt x="186" y="77"/>
                    <a:pt x="186" y="77"/>
                  </a:cubicBezTo>
                  <a:cubicBezTo>
                    <a:pt x="185" y="77"/>
                    <a:pt x="185" y="77"/>
                    <a:pt x="185" y="77"/>
                  </a:cubicBezTo>
                  <a:cubicBezTo>
                    <a:pt x="184" y="77"/>
                    <a:pt x="184" y="77"/>
                    <a:pt x="184" y="77"/>
                  </a:cubicBezTo>
                  <a:cubicBezTo>
                    <a:pt x="183" y="77"/>
                    <a:pt x="183" y="77"/>
                    <a:pt x="183" y="77"/>
                  </a:cubicBezTo>
                  <a:cubicBezTo>
                    <a:pt x="183" y="77"/>
                    <a:pt x="183" y="77"/>
                    <a:pt x="183" y="77"/>
                  </a:cubicBezTo>
                  <a:cubicBezTo>
                    <a:pt x="182" y="77"/>
                    <a:pt x="182" y="77"/>
                    <a:pt x="182" y="77"/>
                  </a:cubicBezTo>
                  <a:cubicBezTo>
                    <a:pt x="181" y="77"/>
                    <a:pt x="181" y="77"/>
                    <a:pt x="181" y="77"/>
                  </a:cubicBezTo>
                  <a:cubicBezTo>
                    <a:pt x="179" y="77"/>
                    <a:pt x="179" y="77"/>
                    <a:pt x="179" y="77"/>
                  </a:cubicBezTo>
                  <a:cubicBezTo>
                    <a:pt x="178" y="77"/>
                    <a:pt x="178" y="77"/>
                    <a:pt x="178" y="77"/>
                  </a:cubicBezTo>
                  <a:cubicBezTo>
                    <a:pt x="177" y="76"/>
                    <a:pt x="177" y="76"/>
                    <a:pt x="177" y="76"/>
                  </a:cubicBezTo>
                  <a:cubicBezTo>
                    <a:pt x="176" y="76"/>
                    <a:pt x="176" y="76"/>
                    <a:pt x="176" y="76"/>
                  </a:cubicBezTo>
                  <a:cubicBezTo>
                    <a:pt x="176" y="75"/>
                    <a:pt x="176" y="75"/>
                    <a:pt x="176" y="75"/>
                  </a:cubicBezTo>
                  <a:close/>
                  <a:moveTo>
                    <a:pt x="123" y="100"/>
                  </a:moveTo>
                  <a:cubicBezTo>
                    <a:pt x="123" y="98"/>
                    <a:pt x="123" y="98"/>
                    <a:pt x="123" y="98"/>
                  </a:cubicBezTo>
                  <a:cubicBezTo>
                    <a:pt x="124" y="97"/>
                    <a:pt x="124" y="97"/>
                    <a:pt x="124" y="97"/>
                  </a:cubicBezTo>
                  <a:cubicBezTo>
                    <a:pt x="123" y="96"/>
                    <a:pt x="123" y="96"/>
                    <a:pt x="123" y="96"/>
                  </a:cubicBezTo>
                  <a:cubicBezTo>
                    <a:pt x="124" y="95"/>
                    <a:pt x="124" y="95"/>
                    <a:pt x="124" y="95"/>
                  </a:cubicBezTo>
                  <a:cubicBezTo>
                    <a:pt x="124" y="94"/>
                    <a:pt x="124" y="94"/>
                    <a:pt x="124" y="94"/>
                  </a:cubicBezTo>
                  <a:cubicBezTo>
                    <a:pt x="123" y="94"/>
                    <a:pt x="123" y="94"/>
                    <a:pt x="123" y="94"/>
                  </a:cubicBezTo>
                  <a:cubicBezTo>
                    <a:pt x="122" y="92"/>
                    <a:pt x="122" y="92"/>
                    <a:pt x="122" y="92"/>
                  </a:cubicBezTo>
                  <a:cubicBezTo>
                    <a:pt x="123" y="92"/>
                    <a:pt x="123" y="92"/>
                    <a:pt x="123" y="92"/>
                  </a:cubicBezTo>
                  <a:cubicBezTo>
                    <a:pt x="123" y="91"/>
                    <a:pt x="123" y="91"/>
                    <a:pt x="123" y="91"/>
                  </a:cubicBezTo>
                  <a:cubicBezTo>
                    <a:pt x="122" y="91"/>
                    <a:pt x="122" y="91"/>
                    <a:pt x="122" y="91"/>
                  </a:cubicBezTo>
                  <a:cubicBezTo>
                    <a:pt x="120" y="91"/>
                    <a:pt x="120" y="91"/>
                    <a:pt x="120" y="91"/>
                  </a:cubicBezTo>
                  <a:cubicBezTo>
                    <a:pt x="120" y="90"/>
                    <a:pt x="120" y="90"/>
                    <a:pt x="120" y="90"/>
                  </a:cubicBezTo>
                  <a:cubicBezTo>
                    <a:pt x="121" y="90"/>
                    <a:pt x="121" y="90"/>
                    <a:pt x="121" y="90"/>
                  </a:cubicBezTo>
                  <a:cubicBezTo>
                    <a:pt x="122" y="90"/>
                    <a:pt x="122" y="90"/>
                    <a:pt x="122" y="90"/>
                  </a:cubicBezTo>
                  <a:cubicBezTo>
                    <a:pt x="123" y="89"/>
                    <a:pt x="123" y="89"/>
                    <a:pt x="123" y="89"/>
                  </a:cubicBezTo>
                  <a:cubicBezTo>
                    <a:pt x="123" y="88"/>
                    <a:pt x="123" y="88"/>
                    <a:pt x="123" y="88"/>
                  </a:cubicBezTo>
                  <a:cubicBezTo>
                    <a:pt x="124" y="88"/>
                    <a:pt x="124" y="88"/>
                    <a:pt x="124" y="88"/>
                  </a:cubicBezTo>
                  <a:cubicBezTo>
                    <a:pt x="124" y="88"/>
                    <a:pt x="124" y="88"/>
                    <a:pt x="124" y="88"/>
                  </a:cubicBezTo>
                  <a:cubicBezTo>
                    <a:pt x="125" y="88"/>
                    <a:pt x="125" y="88"/>
                    <a:pt x="125" y="88"/>
                  </a:cubicBezTo>
                  <a:cubicBezTo>
                    <a:pt x="126" y="86"/>
                    <a:pt x="126" y="86"/>
                    <a:pt x="126" y="86"/>
                  </a:cubicBezTo>
                  <a:cubicBezTo>
                    <a:pt x="127" y="86"/>
                    <a:pt x="127" y="86"/>
                    <a:pt x="127" y="86"/>
                  </a:cubicBezTo>
                  <a:cubicBezTo>
                    <a:pt x="127" y="86"/>
                    <a:pt x="127" y="86"/>
                    <a:pt x="127" y="86"/>
                  </a:cubicBezTo>
                  <a:cubicBezTo>
                    <a:pt x="128" y="85"/>
                    <a:pt x="128" y="85"/>
                    <a:pt x="128" y="85"/>
                  </a:cubicBezTo>
                  <a:cubicBezTo>
                    <a:pt x="129" y="84"/>
                    <a:pt x="129" y="84"/>
                    <a:pt x="129" y="84"/>
                  </a:cubicBezTo>
                  <a:cubicBezTo>
                    <a:pt x="129" y="83"/>
                    <a:pt x="129" y="83"/>
                    <a:pt x="129" y="83"/>
                  </a:cubicBezTo>
                  <a:cubicBezTo>
                    <a:pt x="129" y="84"/>
                    <a:pt x="129" y="84"/>
                    <a:pt x="129" y="84"/>
                  </a:cubicBezTo>
                  <a:cubicBezTo>
                    <a:pt x="132" y="84"/>
                    <a:pt x="132" y="84"/>
                    <a:pt x="132" y="84"/>
                  </a:cubicBezTo>
                  <a:cubicBezTo>
                    <a:pt x="132" y="83"/>
                    <a:pt x="132" y="83"/>
                    <a:pt x="132" y="83"/>
                  </a:cubicBezTo>
                  <a:cubicBezTo>
                    <a:pt x="131" y="82"/>
                    <a:pt x="131" y="82"/>
                    <a:pt x="131" y="82"/>
                  </a:cubicBezTo>
                  <a:cubicBezTo>
                    <a:pt x="131" y="81"/>
                    <a:pt x="131" y="81"/>
                    <a:pt x="131" y="81"/>
                  </a:cubicBezTo>
                  <a:cubicBezTo>
                    <a:pt x="132" y="81"/>
                    <a:pt x="132" y="81"/>
                    <a:pt x="132" y="81"/>
                  </a:cubicBezTo>
                  <a:cubicBezTo>
                    <a:pt x="134" y="79"/>
                    <a:pt x="134" y="79"/>
                    <a:pt x="134" y="79"/>
                  </a:cubicBezTo>
                  <a:cubicBezTo>
                    <a:pt x="135" y="78"/>
                    <a:pt x="135" y="78"/>
                    <a:pt x="135" y="78"/>
                  </a:cubicBezTo>
                  <a:cubicBezTo>
                    <a:pt x="137" y="78"/>
                    <a:pt x="137" y="78"/>
                    <a:pt x="137" y="78"/>
                  </a:cubicBezTo>
                  <a:cubicBezTo>
                    <a:pt x="137" y="77"/>
                    <a:pt x="137" y="77"/>
                    <a:pt x="137" y="77"/>
                  </a:cubicBezTo>
                  <a:cubicBezTo>
                    <a:pt x="138" y="76"/>
                    <a:pt x="138" y="76"/>
                    <a:pt x="138" y="76"/>
                  </a:cubicBezTo>
                  <a:cubicBezTo>
                    <a:pt x="139" y="76"/>
                    <a:pt x="139" y="76"/>
                    <a:pt x="139" y="76"/>
                  </a:cubicBezTo>
                  <a:cubicBezTo>
                    <a:pt x="140" y="75"/>
                    <a:pt x="140" y="75"/>
                    <a:pt x="140" y="75"/>
                  </a:cubicBezTo>
                  <a:cubicBezTo>
                    <a:pt x="139" y="75"/>
                    <a:pt x="139" y="75"/>
                    <a:pt x="139" y="75"/>
                  </a:cubicBezTo>
                  <a:cubicBezTo>
                    <a:pt x="139" y="73"/>
                    <a:pt x="139" y="73"/>
                    <a:pt x="139" y="73"/>
                  </a:cubicBezTo>
                  <a:cubicBezTo>
                    <a:pt x="139" y="72"/>
                    <a:pt x="139" y="72"/>
                    <a:pt x="139" y="72"/>
                  </a:cubicBezTo>
                  <a:cubicBezTo>
                    <a:pt x="140" y="71"/>
                    <a:pt x="140" y="71"/>
                    <a:pt x="140" y="71"/>
                  </a:cubicBezTo>
                  <a:cubicBezTo>
                    <a:pt x="140" y="71"/>
                    <a:pt x="140" y="71"/>
                    <a:pt x="140" y="71"/>
                  </a:cubicBezTo>
                  <a:cubicBezTo>
                    <a:pt x="140" y="70"/>
                    <a:pt x="140" y="70"/>
                    <a:pt x="140" y="70"/>
                  </a:cubicBezTo>
                  <a:cubicBezTo>
                    <a:pt x="141" y="70"/>
                    <a:pt x="141" y="70"/>
                    <a:pt x="141" y="70"/>
                  </a:cubicBezTo>
                  <a:cubicBezTo>
                    <a:pt x="142" y="70"/>
                    <a:pt x="142" y="70"/>
                    <a:pt x="142" y="70"/>
                  </a:cubicBezTo>
                  <a:cubicBezTo>
                    <a:pt x="145" y="70"/>
                    <a:pt x="145" y="70"/>
                    <a:pt x="145" y="70"/>
                  </a:cubicBezTo>
                  <a:cubicBezTo>
                    <a:pt x="145" y="70"/>
                    <a:pt x="145" y="70"/>
                    <a:pt x="145" y="70"/>
                  </a:cubicBezTo>
                  <a:cubicBezTo>
                    <a:pt x="148" y="70"/>
                    <a:pt x="148" y="70"/>
                    <a:pt x="148" y="70"/>
                  </a:cubicBezTo>
                  <a:cubicBezTo>
                    <a:pt x="150" y="69"/>
                    <a:pt x="150" y="69"/>
                    <a:pt x="150" y="69"/>
                  </a:cubicBezTo>
                  <a:cubicBezTo>
                    <a:pt x="153" y="70"/>
                    <a:pt x="153" y="70"/>
                    <a:pt x="153" y="70"/>
                  </a:cubicBezTo>
                  <a:cubicBezTo>
                    <a:pt x="152" y="71"/>
                    <a:pt x="152" y="71"/>
                    <a:pt x="152" y="71"/>
                  </a:cubicBezTo>
                  <a:cubicBezTo>
                    <a:pt x="153" y="71"/>
                    <a:pt x="153" y="71"/>
                    <a:pt x="153" y="71"/>
                  </a:cubicBezTo>
                  <a:cubicBezTo>
                    <a:pt x="154" y="72"/>
                    <a:pt x="154" y="72"/>
                    <a:pt x="154" y="72"/>
                  </a:cubicBezTo>
                  <a:cubicBezTo>
                    <a:pt x="156" y="73"/>
                    <a:pt x="156" y="73"/>
                    <a:pt x="156" y="73"/>
                  </a:cubicBezTo>
                  <a:cubicBezTo>
                    <a:pt x="156" y="74"/>
                    <a:pt x="156" y="74"/>
                    <a:pt x="156" y="74"/>
                  </a:cubicBezTo>
                  <a:cubicBezTo>
                    <a:pt x="155" y="74"/>
                    <a:pt x="155" y="74"/>
                    <a:pt x="155" y="74"/>
                  </a:cubicBezTo>
                  <a:cubicBezTo>
                    <a:pt x="156" y="74"/>
                    <a:pt x="156" y="74"/>
                    <a:pt x="156" y="74"/>
                  </a:cubicBezTo>
                  <a:cubicBezTo>
                    <a:pt x="157" y="74"/>
                    <a:pt x="157" y="74"/>
                    <a:pt x="157" y="74"/>
                  </a:cubicBezTo>
                  <a:cubicBezTo>
                    <a:pt x="158" y="74"/>
                    <a:pt x="158" y="74"/>
                    <a:pt x="158" y="74"/>
                  </a:cubicBezTo>
                  <a:cubicBezTo>
                    <a:pt x="157" y="75"/>
                    <a:pt x="157" y="75"/>
                    <a:pt x="157" y="75"/>
                  </a:cubicBezTo>
                  <a:cubicBezTo>
                    <a:pt x="156" y="76"/>
                    <a:pt x="156" y="76"/>
                    <a:pt x="156" y="76"/>
                  </a:cubicBezTo>
                  <a:cubicBezTo>
                    <a:pt x="156" y="77"/>
                    <a:pt x="156" y="77"/>
                    <a:pt x="156" y="77"/>
                  </a:cubicBezTo>
                  <a:cubicBezTo>
                    <a:pt x="158" y="76"/>
                    <a:pt x="158" y="76"/>
                    <a:pt x="158" y="76"/>
                  </a:cubicBezTo>
                  <a:cubicBezTo>
                    <a:pt x="158" y="75"/>
                    <a:pt x="158" y="75"/>
                    <a:pt x="158" y="75"/>
                  </a:cubicBezTo>
                  <a:cubicBezTo>
                    <a:pt x="159" y="74"/>
                    <a:pt x="159" y="74"/>
                    <a:pt x="159" y="74"/>
                  </a:cubicBezTo>
                  <a:cubicBezTo>
                    <a:pt x="160" y="75"/>
                    <a:pt x="160" y="75"/>
                    <a:pt x="160" y="75"/>
                  </a:cubicBezTo>
                  <a:cubicBezTo>
                    <a:pt x="161" y="74"/>
                    <a:pt x="161" y="74"/>
                    <a:pt x="161" y="74"/>
                  </a:cubicBezTo>
                  <a:cubicBezTo>
                    <a:pt x="162" y="74"/>
                    <a:pt x="162" y="74"/>
                    <a:pt x="162" y="74"/>
                  </a:cubicBezTo>
                  <a:cubicBezTo>
                    <a:pt x="162" y="75"/>
                    <a:pt x="162" y="75"/>
                    <a:pt x="162" y="75"/>
                  </a:cubicBezTo>
                  <a:cubicBezTo>
                    <a:pt x="163" y="77"/>
                    <a:pt x="163" y="77"/>
                    <a:pt x="163" y="77"/>
                  </a:cubicBezTo>
                  <a:cubicBezTo>
                    <a:pt x="164" y="79"/>
                    <a:pt x="164" y="79"/>
                    <a:pt x="164" y="79"/>
                  </a:cubicBezTo>
                  <a:cubicBezTo>
                    <a:pt x="163" y="79"/>
                    <a:pt x="163" y="79"/>
                    <a:pt x="163" y="79"/>
                  </a:cubicBezTo>
                  <a:cubicBezTo>
                    <a:pt x="164" y="81"/>
                    <a:pt x="164" y="81"/>
                    <a:pt x="164" y="81"/>
                  </a:cubicBezTo>
                  <a:cubicBezTo>
                    <a:pt x="164" y="82"/>
                    <a:pt x="164" y="82"/>
                    <a:pt x="164" y="82"/>
                  </a:cubicBezTo>
                  <a:cubicBezTo>
                    <a:pt x="164" y="82"/>
                    <a:pt x="164" y="82"/>
                    <a:pt x="164" y="82"/>
                  </a:cubicBezTo>
                  <a:cubicBezTo>
                    <a:pt x="164" y="83"/>
                    <a:pt x="164" y="83"/>
                    <a:pt x="164" y="83"/>
                  </a:cubicBezTo>
                  <a:cubicBezTo>
                    <a:pt x="164" y="84"/>
                    <a:pt x="164" y="84"/>
                    <a:pt x="164" y="84"/>
                  </a:cubicBezTo>
                  <a:cubicBezTo>
                    <a:pt x="164" y="84"/>
                    <a:pt x="164" y="84"/>
                    <a:pt x="164" y="84"/>
                  </a:cubicBezTo>
                  <a:cubicBezTo>
                    <a:pt x="163" y="85"/>
                    <a:pt x="163" y="85"/>
                    <a:pt x="163" y="85"/>
                  </a:cubicBezTo>
                  <a:cubicBezTo>
                    <a:pt x="162" y="86"/>
                    <a:pt x="162" y="86"/>
                    <a:pt x="162" y="86"/>
                  </a:cubicBezTo>
                  <a:cubicBezTo>
                    <a:pt x="161" y="86"/>
                    <a:pt x="161" y="86"/>
                    <a:pt x="161" y="86"/>
                  </a:cubicBezTo>
                  <a:cubicBezTo>
                    <a:pt x="159" y="86"/>
                    <a:pt x="159" y="86"/>
                    <a:pt x="159" y="86"/>
                  </a:cubicBezTo>
                  <a:cubicBezTo>
                    <a:pt x="158" y="86"/>
                    <a:pt x="158" y="86"/>
                    <a:pt x="158" y="86"/>
                  </a:cubicBezTo>
                  <a:cubicBezTo>
                    <a:pt x="155" y="87"/>
                    <a:pt x="155" y="87"/>
                    <a:pt x="155" y="87"/>
                  </a:cubicBezTo>
                  <a:cubicBezTo>
                    <a:pt x="154" y="87"/>
                    <a:pt x="154" y="87"/>
                    <a:pt x="154" y="87"/>
                  </a:cubicBezTo>
                  <a:cubicBezTo>
                    <a:pt x="152" y="88"/>
                    <a:pt x="152" y="88"/>
                    <a:pt x="152" y="88"/>
                  </a:cubicBezTo>
                  <a:cubicBezTo>
                    <a:pt x="151" y="88"/>
                    <a:pt x="151" y="88"/>
                    <a:pt x="151" y="88"/>
                  </a:cubicBezTo>
                  <a:cubicBezTo>
                    <a:pt x="150" y="89"/>
                    <a:pt x="150" y="89"/>
                    <a:pt x="150" y="89"/>
                  </a:cubicBezTo>
                  <a:cubicBezTo>
                    <a:pt x="149" y="89"/>
                    <a:pt x="149" y="89"/>
                    <a:pt x="149" y="89"/>
                  </a:cubicBezTo>
                  <a:cubicBezTo>
                    <a:pt x="148" y="89"/>
                    <a:pt x="148" y="89"/>
                    <a:pt x="148" y="89"/>
                  </a:cubicBezTo>
                  <a:cubicBezTo>
                    <a:pt x="148" y="89"/>
                    <a:pt x="148" y="89"/>
                    <a:pt x="148" y="89"/>
                  </a:cubicBezTo>
                  <a:cubicBezTo>
                    <a:pt x="147" y="89"/>
                    <a:pt x="147" y="89"/>
                    <a:pt x="147" y="89"/>
                  </a:cubicBezTo>
                  <a:cubicBezTo>
                    <a:pt x="146" y="89"/>
                    <a:pt x="146" y="89"/>
                    <a:pt x="146" y="89"/>
                  </a:cubicBezTo>
                  <a:cubicBezTo>
                    <a:pt x="145" y="90"/>
                    <a:pt x="145" y="90"/>
                    <a:pt x="145" y="90"/>
                  </a:cubicBezTo>
                  <a:cubicBezTo>
                    <a:pt x="144" y="91"/>
                    <a:pt x="144" y="91"/>
                    <a:pt x="144" y="91"/>
                  </a:cubicBezTo>
                  <a:cubicBezTo>
                    <a:pt x="144" y="91"/>
                    <a:pt x="144" y="91"/>
                    <a:pt x="144" y="91"/>
                  </a:cubicBezTo>
                  <a:cubicBezTo>
                    <a:pt x="144" y="92"/>
                    <a:pt x="144" y="92"/>
                    <a:pt x="144" y="92"/>
                  </a:cubicBezTo>
                  <a:cubicBezTo>
                    <a:pt x="142" y="92"/>
                    <a:pt x="142" y="92"/>
                    <a:pt x="142" y="92"/>
                  </a:cubicBezTo>
                  <a:cubicBezTo>
                    <a:pt x="141" y="93"/>
                    <a:pt x="141" y="93"/>
                    <a:pt x="141" y="93"/>
                  </a:cubicBezTo>
                  <a:cubicBezTo>
                    <a:pt x="140" y="93"/>
                    <a:pt x="140" y="93"/>
                    <a:pt x="140" y="93"/>
                  </a:cubicBezTo>
                  <a:cubicBezTo>
                    <a:pt x="139" y="92"/>
                    <a:pt x="139" y="92"/>
                    <a:pt x="139" y="92"/>
                  </a:cubicBezTo>
                  <a:cubicBezTo>
                    <a:pt x="139" y="93"/>
                    <a:pt x="139" y="93"/>
                    <a:pt x="139" y="93"/>
                  </a:cubicBezTo>
                  <a:cubicBezTo>
                    <a:pt x="139" y="94"/>
                    <a:pt x="139" y="94"/>
                    <a:pt x="139" y="94"/>
                  </a:cubicBezTo>
                  <a:cubicBezTo>
                    <a:pt x="138" y="94"/>
                    <a:pt x="138" y="94"/>
                    <a:pt x="138" y="94"/>
                  </a:cubicBezTo>
                  <a:cubicBezTo>
                    <a:pt x="137" y="95"/>
                    <a:pt x="137" y="95"/>
                    <a:pt x="137" y="95"/>
                  </a:cubicBezTo>
                  <a:cubicBezTo>
                    <a:pt x="136" y="96"/>
                    <a:pt x="136" y="96"/>
                    <a:pt x="136" y="96"/>
                  </a:cubicBezTo>
                  <a:cubicBezTo>
                    <a:pt x="135" y="97"/>
                    <a:pt x="135" y="97"/>
                    <a:pt x="135" y="97"/>
                  </a:cubicBezTo>
                  <a:cubicBezTo>
                    <a:pt x="136" y="97"/>
                    <a:pt x="136" y="97"/>
                    <a:pt x="136" y="97"/>
                  </a:cubicBezTo>
                  <a:cubicBezTo>
                    <a:pt x="134" y="99"/>
                    <a:pt x="134" y="99"/>
                    <a:pt x="134" y="99"/>
                  </a:cubicBezTo>
                  <a:cubicBezTo>
                    <a:pt x="134" y="99"/>
                    <a:pt x="134" y="99"/>
                    <a:pt x="134" y="99"/>
                  </a:cubicBezTo>
                  <a:cubicBezTo>
                    <a:pt x="132" y="99"/>
                    <a:pt x="132" y="99"/>
                    <a:pt x="132" y="99"/>
                  </a:cubicBezTo>
                  <a:cubicBezTo>
                    <a:pt x="131" y="100"/>
                    <a:pt x="131" y="100"/>
                    <a:pt x="131" y="100"/>
                  </a:cubicBezTo>
                  <a:cubicBezTo>
                    <a:pt x="130" y="100"/>
                    <a:pt x="130" y="100"/>
                    <a:pt x="130" y="100"/>
                  </a:cubicBezTo>
                  <a:cubicBezTo>
                    <a:pt x="130" y="99"/>
                    <a:pt x="130" y="99"/>
                    <a:pt x="130" y="99"/>
                  </a:cubicBezTo>
                  <a:cubicBezTo>
                    <a:pt x="130" y="99"/>
                    <a:pt x="130" y="99"/>
                    <a:pt x="130" y="99"/>
                  </a:cubicBezTo>
                  <a:cubicBezTo>
                    <a:pt x="130" y="98"/>
                    <a:pt x="130" y="98"/>
                    <a:pt x="130" y="98"/>
                  </a:cubicBezTo>
                  <a:cubicBezTo>
                    <a:pt x="130" y="97"/>
                    <a:pt x="130" y="97"/>
                    <a:pt x="130" y="97"/>
                  </a:cubicBezTo>
                  <a:cubicBezTo>
                    <a:pt x="129" y="98"/>
                    <a:pt x="129" y="98"/>
                    <a:pt x="129" y="98"/>
                  </a:cubicBezTo>
                  <a:cubicBezTo>
                    <a:pt x="129" y="98"/>
                    <a:pt x="129" y="98"/>
                    <a:pt x="129" y="98"/>
                  </a:cubicBezTo>
                  <a:cubicBezTo>
                    <a:pt x="129" y="98"/>
                    <a:pt x="129" y="98"/>
                    <a:pt x="129" y="98"/>
                  </a:cubicBezTo>
                  <a:cubicBezTo>
                    <a:pt x="127" y="100"/>
                    <a:pt x="127" y="100"/>
                    <a:pt x="127" y="100"/>
                  </a:cubicBezTo>
                  <a:cubicBezTo>
                    <a:pt x="126" y="100"/>
                    <a:pt x="126" y="100"/>
                    <a:pt x="126" y="100"/>
                  </a:cubicBezTo>
                  <a:cubicBezTo>
                    <a:pt x="125" y="100"/>
                    <a:pt x="125" y="100"/>
                    <a:pt x="125" y="100"/>
                  </a:cubicBezTo>
                  <a:cubicBezTo>
                    <a:pt x="125" y="100"/>
                    <a:pt x="125" y="100"/>
                    <a:pt x="125" y="100"/>
                  </a:cubicBezTo>
                  <a:cubicBezTo>
                    <a:pt x="124" y="100"/>
                    <a:pt x="124" y="100"/>
                    <a:pt x="124" y="100"/>
                  </a:cubicBezTo>
                  <a:cubicBezTo>
                    <a:pt x="123" y="100"/>
                    <a:pt x="123" y="100"/>
                    <a:pt x="123" y="100"/>
                  </a:cubicBezTo>
                  <a:cubicBezTo>
                    <a:pt x="123" y="100"/>
                    <a:pt x="123" y="100"/>
                    <a:pt x="123" y="100"/>
                  </a:cubicBezTo>
                  <a:cubicBezTo>
                    <a:pt x="123" y="100"/>
                    <a:pt x="123" y="100"/>
                    <a:pt x="123" y="100"/>
                  </a:cubicBezTo>
                  <a:close/>
                  <a:moveTo>
                    <a:pt x="236" y="88"/>
                  </a:moveTo>
                  <a:cubicBezTo>
                    <a:pt x="236" y="88"/>
                    <a:pt x="236" y="88"/>
                    <a:pt x="236" y="88"/>
                  </a:cubicBezTo>
                  <a:cubicBezTo>
                    <a:pt x="236" y="89"/>
                    <a:pt x="236" y="89"/>
                    <a:pt x="236" y="89"/>
                  </a:cubicBezTo>
                  <a:cubicBezTo>
                    <a:pt x="236" y="89"/>
                    <a:pt x="236" y="89"/>
                    <a:pt x="236" y="89"/>
                  </a:cubicBezTo>
                  <a:cubicBezTo>
                    <a:pt x="236" y="90"/>
                    <a:pt x="236" y="90"/>
                    <a:pt x="236" y="90"/>
                  </a:cubicBezTo>
                  <a:cubicBezTo>
                    <a:pt x="235" y="89"/>
                    <a:pt x="235" y="89"/>
                    <a:pt x="235" y="89"/>
                  </a:cubicBezTo>
                  <a:cubicBezTo>
                    <a:pt x="235" y="88"/>
                    <a:pt x="235" y="88"/>
                    <a:pt x="235" y="88"/>
                  </a:cubicBezTo>
                  <a:cubicBezTo>
                    <a:pt x="236" y="88"/>
                    <a:pt x="236" y="88"/>
                    <a:pt x="236" y="88"/>
                  </a:cubicBezTo>
                  <a:close/>
                  <a:moveTo>
                    <a:pt x="227" y="88"/>
                  </a:moveTo>
                  <a:cubicBezTo>
                    <a:pt x="227" y="87"/>
                    <a:pt x="227" y="87"/>
                    <a:pt x="227" y="87"/>
                  </a:cubicBezTo>
                  <a:cubicBezTo>
                    <a:pt x="229" y="87"/>
                    <a:pt x="229" y="87"/>
                    <a:pt x="229" y="87"/>
                  </a:cubicBezTo>
                  <a:cubicBezTo>
                    <a:pt x="229" y="87"/>
                    <a:pt x="229" y="87"/>
                    <a:pt x="229" y="87"/>
                  </a:cubicBezTo>
                  <a:cubicBezTo>
                    <a:pt x="229" y="88"/>
                    <a:pt x="229" y="88"/>
                    <a:pt x="229" y="88"/>
                  </a:cubicBezTo>
                  <a:cubicBezTo>
                    <a:pt x="228" y="88"/>
                    <a:pt x="228" y="88"/>
                    <a:pt x="228" y="88"/>
                  </a:cubicBezTo>
                  <a:cubicBezTo>
                    <a:pt x="228" y="88"/>
                    <a:pt x="228" y="88"/>
                    <a:pt x="228" y="88"/>
                  </a:cubicBezTo>
                  <a:cubicBezTo>
                    <a:pt x="227" y="88"/>
                    <a:pt x="227" y="88"/>
                    <a:pt x="227" y="88"/>
                  </a:cubicBezTo>
                  <a:close/>
                  <a:moveTo>
                    <a:pt x="218" y="92"/>
                  </a:moveTo>
                  <a:cubicBezTo>
                    <a:pt x="219" y="93"/>
                    <a:pt x="219" y="93"/>
                    <a:pt x="219" y="93"/>
                  </a:cubicBezTo>
                  <a:cubicBezTo>
                    <a:pt x="220" y="93"/>
                    <a:pt x="220" y="93"/>
                    <a:pt x="220" y="93"/>
                  </a:cubicBezTo>
                  <a:cubicBezTo>
                    <a:pt x="221" y="94"/>
                    <a:pt x="221" y="94"/>
                    <a:pt x="221" y="94"/>
                  </a:cubicBezTo>
                  <a:cubicBezTo>
                    <a:pt x="221" y="94"/>
                    <a:pt x="221" y="94"/>
                    <a:pt x="221" y="94"/>
                  </a:cubicBezTo>
                  <a:cubicBezTo>
                    <a:pt x="222" y="94"/>
                    <a:pt x="222" y="94"/>
                    <a:pt x="222" y="94"/>
                  </a:cubicBezTo>
                  <a:cubicBezTo>
                    <a:pt x="223" y="93"/>
                    <a:pt x="223" y="93"/>
                    <a:pt x="223" y="93"/>
                  </a:cubicBezTo>
                  <a:cubicBezTo>
                    <a:pt x="224" y="94"/>
                    <a:pt x="224" y="94"/>
                    <a:pt x="224" y="94"/>
                  </a:cubicBezTo>
                  <a:cubicBezTo>
                    <a:pt x="225" y="93"/>
                    <a:pt x="225" y="93"/>
                    <a:pt x="225" y="93"/>
                  </a:cubicBezTo>
                  <a:cubicBezTo>
                    <a:pt x="225" y="93"/>
                    <a:pt x="225" y="93"/>
                    <a:pt x="225" y="93"/>
                  </a:cubicBezTo>
                  <a:cubicBezTo>
                    <a:pt x="226" y="93"/>
                    <a:pt x="226" y="93"/>
                    <a:pt x="226" y="93"/>
                  </a:cubicBezTo>
                  <a:cubicBezTo>
                    <a:pt x="226" y="92"/>
                    <a:pt x="226" y="92"/>
                    <a:pt x="226" y="92"/>
                  </a:cubicBezTo>
                  <a:cubicBezTo>
                    <a:pt x="225" y="92"/>
                    <a:pt x="225" y="92"/>
                    <a:pt x="225" y="92"/>
                  </a:cubicBezTo>
                  <a:cubicBezTo>
                    <a:pt x="224" y="92"/>
                    <a:pt x="224" y="92"/>
                    <a:pt x="224" y="92"/>
                  </a:cubicBezTo>
                  <a:cubicBezTo>
                    <a:pt x="223" y="92"/>
                    <a:pt x="223" y="92"/>
                    <a:pt x="223" y="92"/>
                  </a:cubicBezTo>
                  <a:cubicBezTo>
                    <a:pt x="223" y="92"/>
                    <a:pt x="223" y="92"/>
                    <a:pt x="223" y="92"/>
                  </a:cubicBezTo>
                  <a:cubicBezTo>
                    <a:pt x="222" y="92"/>
                    <a:pt x="222" y="92"/>
                    <a:pt x="222" y="92"/>
                  </a:cubicBezTo>
                  <a:cubicBezTo>
                    <a:pt x="221" y="92"/>
                    <a:pt x="221" y="92"/>
                    <a:pt x="221" y="92"/>
                  </a:cubicBezTo>
                  <a:cubicBezTo>
                    <a:pt x="220" y="92"/>
                    <a:pt x="220" y="92"/>
                    <a:pt x="220" y="92"/>
                  </a:cubicBezTo>
                  <a:cubicBezTo>
                    <a:pt x="219" y="92"/>
                    <a:pt x="219" y="92"/>
                    <a:pt x="219" y="92"/>
                  </a:cubicBezTo>
                  <a:cubicBezTo>
                    <a:pt x="218" y="92"/>
                    <a:pt x="218" y="92"/>
                    <a:pt x="218" y="92"/>
                  </a:cubicBezTo>
                  <a:close/>
                  <a:moveTo>
                    <a:pt x="214" y="120"/>
                  </a:moveTo>
                  <a:cubicBezTo>
                    <a:pt x="213" y="120"/>
                    <a:pt x="213" y="120"/>
                    <a:pt x="213" y="120"/>
                  </a:cubicBezTo>
                  <a:cubicBezTo>
                    <a:pt x="213" y="120"/>
                    <a:pt x="213" y="120"/>
                    <a:pt x="213" y="120"/>
                  </a:cubicBezTo>
                  <a:cubicBezTo>
                    <a:pt x="214" y="120"/>
                    <a:pt x="214" y="120"/>
                    <a:pt x="214" y="120"/>
                  </a:cubicBezTo>
                  <a:cubicBezTo>
                    <a:pt x="214" y="120"/>
                    <a:pt x="214" y="120"/>
                    <a:pt x="214" y="120"/>
                  </a:cubicBezTo>
                  <a:cubicBezTo>
                    <a:pt x="214" y="120"/>
                    <a:pt x="214" y="120"/>
                    <a:pt x="214" y="120"/>
                  </a:cubicBezTo>
                  <a:close/>
                  <a:moveTo>
                    <a:pt x="208" y="120"/>
                  </a:moveTo>
                  <a:cubicBezTo>
                    <a:pt x="208" y="119"/>
                    <a:pt x="208" y="119"/>
                    <a:pt x="208" y="119"/>
                  </a:cubicBezTo>
                  <a:cubicBezTo>
                    <a:pt x="208" y="118"/>
                    <a:pt x="208" y="118"/>
                    <a:pt x="208" y="118"/>
                  </a:cubicBezTo>
                  <a:cubicBezTo>
                    <a:pt x="207" y="118"/>
                    <a:pt x="207" y="118"/>
                    <a:pt x="207" y="118"/>
                  </a:cubicBezTo>
                  <a:cubicBezTo>
                    <a:pt x="207" y="118"/>
                    <a:pt x="207" y="118"/>
                    <a:pt x="207" y="118"/>
                  </a:cubicBezTo>
                  <a:cubicBezTo>
                    <a:pt x="207" y="118"/>
                    <a:pt x="207" y="118"/>
                    <a:pt x="207" y="118"/>
                  </a:cubicBezTo>
                  <a:cubicBezTo>
                    <a:pt x="207" y="117"/>
                    <a:pt x="207" y="117"/>
                    <a:pt x="207" y="117"/>
                  </a:cubicBezTo>
                  <a:cubicBezTo>
                    <a:pt x="207" y="116"/>
                    <a:pt x="207" y="116"/>
                    <a:pt x="207" y="116"/>
                  </a:cubicBezTo>
                  <a:cubicBezTo>
                    <a:pt x="206" y="116"/>
                    <a:pt x="206" y="116"/>
                    <a:pt x="206" y="116"/>
                  </a:cubicBezTo>
                  <a:cubicBezTo>
                    <a:pt x="207" y="115"/>
                    <a:pt x="207" y="115"/>
                    <a:pt x="207" y="115"/>
                  </a:cubicBezTo>
                  <a:cubicBezTo>
                    <a:pt x="206" y="114"/>
                    <a:pt x="206" y="114"/>
                    <a:pt x="206" y="114"/>
                  </a:cubicBezTo>
                  <a:cubicBezTo>
                    <a:pt x="207" y="113"/>
                    <a:pt x="207" y="113"/>
                    <a:pt x="207" y="113"/>
                  </a:cubicBezTo>
                  <a:cubicBezTo>
                    <a:pt x="206" y="113"/>
                    <a:pt x="206" y="113"/>
                    <a:pt x="206" y="113"/>
                  </a:cubicBezTo>
                  <a:cubicBezTo>
                    <a:pt x="206" y="112"/>
                    <a:pt x="206" y="112"/>
                    <a:pt x="206" y="112"/>
                  </a:cubicBezTo>
                  <a:cubicBezTo>
                    <a:pt x="206" y="112"/>
                    <a:pt x="206" y="112"/>
                    <a:pt x="206" y="112"/>
                  </a:cubicBezTo>
                  <a:cubicBezTo>
                    <a:pt x="205" y="111"/>
                    <a:pt x="205" y="111"/>
                    <a:pt x="205" y="111"/>
                  </a:cubicBezTo>
                  <a:cubicBezTo>
                    <a:pt x="205" y="110"/>
                    <a:pt x="205" y="110"/>
                    <a:pt x="205" y="110"/>
                  </a:cubicBezTo>
                  <a:cubicBezTo>
                    <a:pt x="204" y="109"/>
                    <a:pt x="204" y="109"/>
                    <a:pt x="204" y="109"/>
                  </a:cubicBezTo>
                  <a:cubicBezTo>
                    <a:pt x="204" y="109"/>
                    <a:pt x="204" y="109"/>
                    <a:pt x="204" y="109"/>
                  </a:cubicBezTo>
                  <a:cubicBezTo>
                    <a:pt x="204" y="108"/>
                    <a:pt x="204" y="108"/>
                    <a:pt x="204" y="108"/>
                  </a:cubicBezTo>
                  <a:cubicBezTo>
                    <a:pt x="204" y="107"/>
                    <a:pt x="204" y="107"/>
                    <a:pt x="204" y="107"/>
                  </a:cubicBezTo>
                  <a:cubicBezTo>
                    <a:pt x="203" y="107"/>
                    <a:pt x="203" y="107"/>
                    <a:pt x="203" y="107"/>
                  </a:cubicBezTo>
                  <a:cubicBezTo>
                    <a:pt x="203" y="107"/>
                    <a:pt x="203" y="107"/>
                    <a:pt x="203" y="107"/>
                  </a:cubicBezTo>
                  <a:cubicBezTo>
                    <a:pt x="202" y="107"/>
                    <a:pt x="202" y="107"/>
                    <a:pt x="202" y="107"/>
                  </a:cubicBezTo>
                  <a:cubicBezTo>
                    <a:pt x="202" y="107"/>
                    <a:pt x="202" y="107"/>
                    <a:pt x="202" y="107"/>
                  </a:cubicBezTo>
                  <a:cubicBezTo>
                    <a:pt x="201" y="107"/>
                    <a:pt x="201" y="107"/>
                    <a:pt x="201" y="107"/>
                  </a:cubicBezTo>
                  <a:cubicBezTo>
                    <a:pt x="201" y="106"/>
                    <a:pt x="201" y="106"/>
                    <a:pt x="201" y="106"/>
                  </a:cubicBezTo>
                  <a:cubicBezTo>
                    <a:pt x="202" y="106"/>
                    <a:pt x="202" y="106"/>
                    <a:pt x="202" y="106"/>
                  </a:cubicBezTo>
                  <a:cubicBezTo>
                    <a:pt x="202" y="104"/>
                    <a:pt x="202" y="104"/>
                    <a:pt x="202" y="104"/>
                  </a:cubicBezTo>
                  <a:cubicBezTo>
                    <a:pt x="202" y="104"/>
                    <a:pt x="202" y="104"/>
                    <a:pt x="202" y="104"/>
                  </a:cubicBezTo>
                  <a:cubicBezTo>
                    <a:pt x="202" y="103"/>
                    <a:pt x="202" y="103"/>
                    <a:pt x="202" y="103"/>
                  </a:cubicBezTo>
                  <a:cubicBezTo>
                    <a:pt x="202" y="102"/>
                    <a:pt x="202" y="102"/>
                    <a:pt x="202" y="102"/>
                  </a:cubicBezTo>
                  <a:cubicBezTo>
                    <a:pt x="202" y="102"/>
                    <a:pt x="202" y="102"/>
                    <a:pt x="202" y="102"/>
                  </a:cubicBezTo>
                  <a:cubicBezTo>
                    <a:pt x="203" y="100"/>
                    <a:pt x="203" y="100"/>
                    <a:pt x="203" y="100"/>
                  </a:cubicBezTo>
                  <a:cubicBezTo>
                    <a:pt x="204" y="100"/>
                    <a:pt x="204" y="100"/>
                    <a:pt x="204" y="100"/>
                  </a:cubicBezTo>
                  <a:cubicBezTo>
                    <a:pt x="204" y="100"/>
                    <a:pt x="204" y="100"/>
                    <a:pt x="204" y="100"/>
                  </a:cubicBezTo>
                  <a:cubicBezTo>
                    <a:pt x="204" y="99"/>
                    <a:pt x="204" y="99"/>
                    <a:pt x="204" y="99"/>
                  </a:cubicBezTo>
                  <a:cubicBezTo>
                    <a:pt x="205" y="100"/>
                    <a:pt x="205" y="100"/>
                    <a:pt x="205" y="100"/>
                  </a:cubicBezTo>
                  <a:cubicBezTo>
                    <a:pt x="206" y="99"/>
                    <a:pt x="206" y="99"/>
                    <a:pt x="206" y="99"/>
                  </a:cubicBezTo>
                  <a:cubicBezTo>
                    <a:pt x="207" y="100"/>
                    <a:pt x="207" y="100"/>
                    <a:pt x="207" y="100"/>
                  </a:cubicBezTo>
                  <a:cubicBezTo>
                    <a:pt x="207" y="100"/>
                    <a:pt x="207" y="100"/>
                    <a:pt x="207" y="100"/>
                  </a:cubicBezTo>
                  <a:cubicBezTo>
                    <a:pt x="207" y="100"/>
                    <a:pt x="207" y="100"/>
                    <a:pt x="207" y="100"/>
                  </a:cubicBezTo>
                  <a:cubicBezTo>
                    <a:pt x="206" y="101"/>
                    <a:pt x="206" y="101"/>
                    <a:pt x="206" y="101"/>
                  </a:cubicBezTo>
                  <a:cubicBezTo>
                    <a:pt x="206" y="101"/>
                    <a:pt x="206" y="101"/>
                    <a:pt x="206" y="101"/>
                  </a:cubicBezTo>
                  <a:cubicBezTo>
                    <a:pt x="207" y="101"/>
                    <a:pt x="207" y="101"/>
                    <a:pt x="207" y="101"/>
                  </a:cubicBezTo>
                  <a:cubicBezTo>
                    <a:pt x="207" y="102"/>
                    <a:pt x="207" y="102"/>
                    <a:pt x="207" y="102"/>
                  </a:cubicBezTo>
                  <a:cubicBezTo>
                    <a:pt x="207" y="102"/>
                    <a:pt x="207" y="102"/>
                    <a:pt x="207" y="102"/>
                  </a:cubicBezTo>
                  <a:cubicBezTo>
                    <a:pt x="208" y="103"/>
                    <a:pt x="208" y="103"/>
                    <a:pt x="208" y="103"/>
                  </a:cubicBezTo>
                  <a:cubicBezTo>
                    <a:pt x="208" y="104"/>
                    <a:pt x="208" y="104"/>
                    <a:pt x="208" y="104"/>
                  </a:cubicBezTo>
                  <a:cubicBezTo>
                    <a:pt x="209" y="105"/>
                    <a:pt x="209" y="105"/>
                    <a:pt x="209" y="105"/>
                  </a:cubicBezTo>
                  <a:cubicBezTo>
                    <a:pt x="210" y="105"/>
                    <a:pt x="210" y="105"/>
                    <a:pt x="210" y="105"/>
                  </a:cubicBezTo>
                  <a:cubicBezTo>
                    <a:pt x="210" y="104"/>
                    <a:pt x="210" y="104"/>
                    <a:pt x="210" y="104"/>
                  </a:cubicBezTo>
                  <a:cubicBezTo>
                    <a:pt x="210" y="104"/>
                    <a:pt x="210" y="104"/>
                    <a:pt x="210" y="104"/>
                  </a:cubicBezTo>
                  <a:cubicBezTo>
                    <a:pt x="210" y="104"/>
                    <a:pt x="210" y="104"/>
                    <a:pt x="210" y="104"/>
                  </a:cubicBezTo>
                  <a:cubicBezTo>
                    <a:pt x="211" y="103"/>
                    <a:pt x="211" y="103"/>
                    <a:pt x="211" y="103"/>
                  </a:cubicBezTo>
                  <a:cubicBezTo>
                    <a:pt x="211" y="102"/>
                    <a:pt x="211" y="102"/>
                    <a:pt x="211" y="102"/>
                  </a:cubicBezTo>
                  <a:cubicBezTo>
                    <a:pt x="211" y="102"/>
                    <a:pt x="211" y="102"/>
                    <a:pt x="211" y="102"/>
                  </a:cubicBezTo>
                  <a:cubicBezTo>
                    <a:pt x="211" y="101"/>
                    <a:pt x="211" y="101"/>
                    <a:pt x="211" y="101"/>
                  </a:cubicBezTo>
                  <a:cubicBezTo>
                    <a:pt x="211" y="100"/>
                    <a:pt x="211" y="100"/>
                    <a:pt x="211" y="100"/>
                  </a:cubicBezTo>
                  <a:cubicBezTo>
                    <a:pt x="211" y="100"/>
                    <a:pt x="211" y="100"/>
                    <a:pt x="211" y="100"/>
                  </a:cubicBezTo>
                  <a:cubicBezTo>
                    <a:pt x="212" y="100"/>
                    <a:pt x="212" y="100"/>
                    <a:pt x="212" y="100"/>
                  </a:cubicBezTo>
                  <a:cubicBezTo>
                    <a:pt x="213" y="100"/>
                    <a:pt x="213" y="100"/>
                    <a:pt x="213" y="100"/>
                  </a:cubicBezTo>
                  <a:cubicBezTo>
                    <a:pt x="213" y="101"/>
                    <a:pt x="213" y="101"/>
                    <a:pt x="213" y="101"/>
                  </a:cubicBezTo>
                  <a:cubicBezTo>
                    <a:pt x="214" y="101"/>
                    <a:pt x="214" y="101"/>
                    <a:pt x="214" y="101"/>
                  </a:cubicBezTo>
                  <a:cubicBezTo>
                    <a:pt x="214" y="100"/>
                    <a:pt x="214" y="100"/>
                    <a:pt x="214" y="100"/>
                  </a:cubicBezTo>
                  <a:cubicBezTo>
                    <a:pt x="213" y="99"/>
                    <a:pt x="213" y="99"/>
                    <a:pt x="213" y="99"/>
                  </a:cubicBezTo>
                  <a:cubicBezTo>
                    <a:pt x="213" y="99"/>
                    <a:pt x="213" y="99"/>
                    <a:pt x="213" y="99"/>
                  </a:cubicBezTo>
                  <a:cubicBezTo>
                    <a:pt x="213" y="99"/>
                    <a:pt x="213" y="99"/>
                    <a:pt x="213" y="99"/>
                  </a:cubicBezTo>
                  <a:cubicBezTo>
                    <a:pt x="212" y="99"/>
                    <a:pt x="212" y="99"/>
                    <a:pt x="212" y="99"/>
                  </a:cubicBezTo>
                  <a:cubicBezTo>
                    <a:pt x="211" y="99"/>
                    <a:pt x="211" y="99"/>
                    <a:pt x="211" y="99"/>
                  </a:cubicBezTo>
                  <a:cubicBezTo>
                    <a:pt x="210" y="98"/>
                    <a:pt x="210" y="98"/>
                    <a:pt x="210" y="98"/>
                  </a:cubicBezTo>
                  <a:cubicBezTo>
                    <a:pt x="210" y="98"/>
                    <a:pt x="210" y="98"/>
                    <a:pt x="210" y="98"/>
                  </a:cubicBezTo>
                  <a:cubicBezTo>
                    <a:pt x="210" y="97"/>
                    <a:pt x="210" y="97"/>
                    <a:pt x="210" y="97"/>
                  </a:cubicBezTo>
                  <a:cubicBezTo>
                    <a:pt x="210" y="96"/>
                    <a:pt x="210" y="96"/>
                    <a:pt x="210" y="96"/>
                  </a:cubicBezTo>
                  <a:cubicBezTo>
                    <a:pt x="210" y="96"/>
                    <a:pt x="210" y="96"/>
                    <a:pt x="210" y="96"/>
                  </a:cubicBezTo>
                  <a:cubicBezTo>
                    <a:pt x="211" y="96"/>
                    <a:pt x="211" y="96"/>
                    <a:pt x="211" y="96"/>
                  </a:cubicBezTo>
                  <a:cubicBezTo>
                    <a:pt x="211" y="95"/>
                    <a:pt x="211" y="95"/>
                    <a:pt x="211" y="95"/>
                  </a:cubicBezTo>
                  <a:cubicBezTo>
                    <a:pt x="212" y="96"/>
                    <a:pt x="212" y="96"/>
                    <a:pt x="212" y="96"/>
                  </a:cubicBezTo>
                  <a:cubicBezTo>
                    <a:pt x="212" y="96"/>
                    <a:pt x="212" y="96"/>
                    <a:pt x="212" y="96"/>
                  </a:cubicBezTo>
                  <a:cubicBezTo>
                    <a:pt x="213" y="98"/>
                    <a:pt x="213" y="98"/>
                    <a:pt x="213" y="98"/>
                  </a:cubicBezTo>
                  <a:cubicBezTo>
                    <a:pt x="213" y="98"/>
                    <a:pt x="213" y="98"/>
                    <a:pt x="213" y="98"/>
                  </a:cubicBezTo>
                  <a:cubicBezTo>
                    <a:pt x="213" y="97"/>
                    <a:pt x="213" y="97"/>
                    <a:pt x="213" y="97"/>
                  </a:cubicBezTo>
                  <a:cubicBezTo>
                    <a:pt x="213" y="97"/>
                    <a:pt x="213" y="97"/>
                    <a:pt x="213" y="97"/>
                  </a:cubicBezTo>
                  <a:cubicBezTo>
                    <a:pt x="213" y="96"/>
                    <a:pt x="213" y="96"/>
                    <a:pt x="213" y="96"/>
                  </a:cubicBezTo>
                  <a:cubicBezTo>
                    <a:pt x="213" y="95"/>
                    <a:pt x="213" y="95"/>
                    <a:pt x="213" y="95"/>
                  </a:cubicBezTo>
                  <a:cubicBezTo>
                    <a:pt x="212" y="95"/>
                    <a:pt x="212" y="95"/>
                    <a:pt x="212" y="95"/>
                  </a:cubicBezTo>
                  <a:cubicBezTo>
                    <a:pt x="212" y="94"/>
                    <a:pt x="212" y="94"/>
                    <a:pt x="212" y="94"/>
                  </a:cubicBezTo>
                  <a:cubicBezTo>
                    <a:pt x="213" y="94"/>
                    <a:pt x="213" y="94"/>
                    <a:pt x="213" y="94"/>
                  </a:cubicBezTo>
                  <a:cubicBezTo>
                    <a:pt x="213" y="93"/>
                    <a:pt x="213" y="93"/>
                    <a:pt x="213" y="93"/>
                  </a:cubicBezTo>
                  <a:cubicBezTo>
                    <a:pt x="214" y="93"/>
                    <a:pt x="214" y="93"/>
                    <a:pt x="214" y="93"/>
                  </a:cubicBezTo>
                  <a:cubicBezTo>
                    <a:pt x="214" y="93"/>
                    <a:pt x="214" y="93"/>
                    <a:pt x="214" y="93"/>
                  </a:cubicBezTo>
                  <a:cubicBezTo>
                    <a:pt x="215" y="93"/>
                    <a:pt x="215" y="93"/>
                    <a:pt x="215" y="93"/>
                  </a:cubicBezTo>
                  <a:cubicBezTo>
                    <a:pt x="215" y="94"/>
                    <a:pt x="215" y="94"/>
                    <a:pt x="215" y="94"/>
                  </a:cubicBezTo>
                  <a:cubicBezTo>
                    <a:pt x="216" y="94"/>
                    <a:pt x="216" y="94"/>
                    <a:pt x="216" y="94"/>
                  </a:cubicBezTo>
                  <a:cubicBezTo>
                    <a:pt x="217" y="93"/>
                    <a:pt x="217" y="93"/>
                    <a:pt x="217" y="93"/>
                  </a:cubicBezTo>
                  <a:cubicBezTo>
                    <a:pt x="216" y="93"/>
                    <a:pt x="216" y="93"/>
                    <a:pt x="216" y="93"/>
                  </a:cubicBezTo>
                  <a:cubicBezTo>
                    <a:pt x="215" y="93"/>
                    <a:pt x="215" y="93"/>
                    <a:pt x="215" y="93"/>
                  </a:cubicBezTo>
                  <a:cubicBezTo>
                    <a:pt x="216" y="92"/>
                    <a:pt x="216" y="92"/>
                    <a:pt x="216" y="92"/>
                  </a:cubicBezTo>
                  <a:cubicBezTo>
                    <a:pt x="217" y="92"/>
                    <a:pt x="217" y="92"/>
                    <a:pt x="217" y="92"/>
                  </a:cubicBezTo>
                  <a:cubicBezTo>
                    <a:pt x="218" y="92"/>
                    <a:pt x="218" y="92"/>
                    <a:pt x="218" y="92"/>
                  </a:cubicBezTo>
                  <a:cubicBezTo>
                    <a:pt x="218" y="93"/>
                    <a:pt x="218" y="93"/>
                    <a:pt x="218" y="93"/>
                  </a:cubicBezTo>
                  <a:cubicBezTo>
                    <a:pt x="218" y="93"/>
                    <a:pt x="218" y="93"/>
                    <a:pt x="218" y="93"/>
                  </a:cubicBezTo>
                  <a:cubicBezTo>
                    <a:pt x="218" y="93"/>
                    <a:pt x="218" y="93"/>
                    <a:pt x="218" y="93"/>
                  </a:cubicBezTo>
                  <a:cubicBezTo>
                    <a:pt x="218" y="94"/>
                    <a:pt x="218" y="94"/>
                    <a:pt x="218" y="94"/>
                  </a:cubicBezTo>
                  <a:cubicBezTo>
                    <a:pt x="219" y="95"/>
                    <a:pt x="219" y="95"/>
                    <a:pt x="219" y="95"/>
                  </a:cubicBezTo>
                  <a:cubicBezTo>
                    <a:pt x="219" y="94"/>
                    <a:pt x="219" y="94"/>
                    <a:pt x="219" y="94"/>
                  </a:cubicBezTo>
                  <a:cubicBezTo>
                    <a:pt x="220" y="95"/>
                    <a:pt x="220" y="95"/>
                    <a:pt x="220" y="95"/>
                  </a:cubicBezTo>
                  <a:cubicBezTo>
                    <a:pt x="221" y="95"/>
                    <a:pt x="221" y="95"/>
                    <a:pt x="221" y="95"/>
                  </a:cubicBezTo>
                  <a:cubicBezTo>
                    <a:pt x="222" y="94"/>
                    <a:pt x="222" y="94"/>
                    <a:pt x="222" y="94"/>
                  </a:cubicBezTo>
                  <a:cubicBezTo>
                    <a:pt x="223" y="94"/>
                    <a:pt x="223" y="94"/>
                    <a:pt x="223" y="94"/>
                  </a:cubicBezTo>
                  <a:cubicBezTo>
                    <a:pt x="225" y="94"/>
                    <a:pt x="225" y="94"/>
                    <a:pt x="225" y="94"/>
                  </a:cubicBezTo>
                  <a:cubicBezTo>
                    <a:pt x="225" y="95"/>
                    <a:pt x="225" y="95"/>
                    <a:pt x="225" y="95"/>
                  </a:cubicBezTo>
                  <a:cubicBezTo>
                    <a:pt x="226" y="95"/>
                    <a:pt x="226" y="95"/>
                    <a:pt x="226" y="95"/>
                  </a:cubicBezTo>
                  <a:cubicBezTo>
                    <a:pt x="226" y="95"/>
                    <a:pt x="226" y="95"/>
                    <a:pt x="226" y="95"/>
                  </a:cubicBezTo>
                  <a:cubicBezTo>
                    <a:pt x="226" y="96"/>
                    <a:pt x="226" y="96"/>
                    <a:pt x="226" y="96"/>
                  </a:cubicBezTo>
                  <a:cubicBezTo>
                    <a:pt x="226" y="96"/>
                    <a:pt x="226" y="96"/>
                    <a:pt x="226" y="96"/>
                  </a:cubicBezTo>
                  <a:cubicBezTo>
                    <a:pt x="226" y="97"/>
                    <a:pt x="226" y="97"/>
                    <a:pt x="226" y="97"/>
                  </a:cubicBezTo>
                  <a:cubicBezTo>
                    <a:pt x="225" y="98"/>
                    <a:pt x="225" y="98"/>
                    <a:pt x="225" y="98"/>
                  </a:cubicBezTo>
                  <a:cubicBezTo>
                    <a:pt x="224" y="97"/>
                    <a:pt x="224" y="97"/>
                    <a:pt x="224" y="97"/>
                  </a:cubicBezTo>
                  <a:cubicBezTo>
                    <a:pt x="224" y="97"/>
                    <a:pt x="224" y="97"/>
                    <a:pt x="224" y="97"/>
                  </a:cubicBezTo>
                  <a:cubicBezTo>
                    <a:pt x="223" y="98"/>
                    <a:pt x="223" y="98"/>
                    <a:pt x="223" y="98"/>
                  </a:cubicBezTo>
                  <a:cubicBezTo>
                    <a:pt x="223" y="98"/>
                    <a:pt x="223" y="98"/>
                    <a:pt x="223" y="98"/>
                  </a:cubicBezTo>
                  <a:cubicBezTo>
                    <a:pt x="223" y="98"/>
                    <a:pt x="223" y="98"/>
                    <a:pt x="223" y="98"/>
                  </a:cubicBezTo>
                  <a:cubicBezTo>
                    <a:pt x="224" y="99"/>
                    <a:pt x="224" y="99"/>
                    <a:pt x="224" y="99"/>
                  </a:cubicBezTo>
                  <a:cubicBezTo>
                    <a:pt x="224" y="99"/>
                    <a:pt x="224" y="99"/>
                    <a:pt x="224" y="99"/>
                  </a:cubicBezTo>
                  <a:cubicBezTo>
                    <a:pt x="223" y="100"/>
                    <a:pt x="223" y="100"/>
                    <a:pt x="223" y="100"/>
                  </a:cubicBezTo>
                  <a:cubicBezTo>
                    <a:pt x="223" y="100"/>
                    <a:pt x="223" y="100"/>
                    <a:pt x="223" y="100"/>
                  </a:cubicBezTo>
                  <a:cubicBezTo>
                    <a:pt x="223" y="100"/>
                    <a:pt x="223" y="100"/>
                    <a:pt x="223" y="100"/>
                  </a:cubicBezTo>
                  <a:cubicBezTo>
                    <a:pt x="222" y="100"/>
                    <a:pt x="222" y="100"/>
                    <a:pt x="222" y="100"/>
                  </a:cubicBezTo>
                  <a:cubicBezTo>
                    <a:pt x="221" y="100"/>
                    <a:pt x="221" y="100"/>
                    <a:pt x="221" y="100"/>
                  </a:cubicBezTo>
                  <a:cubicBezTo>
                    <a:pt x="221" y="101"/>
                    <a:pt x="221" y="101"/>
                    <a:pt x="221" y="101"/>
                  </a:cubicBezTo>
                  <a:cubicBezTo>
                    <a:pt x="219" y="101"/>
                    <a:pt x="219" y="101"/>
                    <a:pt x="219" y="101"/>
                  </a:cubicBezTo>
                  <a:cubicBezTo>
                    <a:pt x="218" y="102"/>
                    <a:pt x="218" y="102"/>
                    <a:pt x="218" y="102"/>
                  </a:cubicBezTo>
                  <a:cubicBezTo>
                    <a:pt x="218" y="102"/>
                    <a:pt x="218" y="102"/>
                    <a:pt x="218" y="102"/>
                  </a:cubicBezTo>
                  <a:cubicBezTo>
                    <a:pt x="217" y="103"/>
                    <a:pt x="217" y="103"/>
                    <a:pt x="217" y="103"/>
                  </a:cubicBezTo>
                  <a:cubicBezTo>
                    <a:pt x="217" y="103"/>
                    <a:pt x="217" y="103"/>
                    <a:pt x="217" y="103"/>
                  </a:cubicBezTo>
                  <a:cubicBezTo>
                    <a:pt x="217" y="103"/>
                    <a:pt x="217" y="103"/>
                    <a:pt x="217" y="103"/>
                  </a:cubicBezTo>
                  <a:cubicBezTo>
                    <a:pt x="218" y="103"/>
                    <a:pt x="218" y="103"/>
                    <a:pt x="218" y="103"/>
                  </a:cubicBezTo>
                  <a:cubicBezTo>
                    <a:pt x="219" y="103"/>
                    <a:pt x="219" y="103"/>
                    <a:pt x="219" y="103"/>
                  </a:cubicBezTo>
                  <a:cubicBezTo>
                    <a:pt x="219" y="103"/>
                    <a:pt x="219" y="103"/>
                    <a:pt x="219" y="103"/>
                  </a:cubicBezTo>
                  <a:cubicBezTo>
                    <a:pt x="221" y="103"/>
                    <a:pt x="221" y="103"/>
                    <a:pt x="221" y="103"/>
                  </a:cubicBezTo>
                  <a:cubicBezTo>
                    <a:pt x="221" y="104"/>
                    <a:pt x="221" y="104"/>
                    <a:pt x="221" y="104"/>
                  </a:cubicBezTo>
                  <a:cubicBezTo>
                    <a:pt x="221" y="104"/>
                    <a:pt x="221" y="104"/>
                    <a:pt x="221" y="104"/>
                  </a:cubicBezTo>
                  <a:cubicBezTo>
                    <a:pt x="220" y="104"/>
                    <a:pt x="220" y="104"/>
                    <a:pt x="220" y="104"/>
                  </a:cubicBezTo>
                  <a:cubicBezTo>
                    <a:pt x="221" y="105"/>
                    <a:pt x="221" y="105"/>
                    <a:pt x="221" y="105"/>
                  </a:cubicBezTo>
                  <a:cubicBezTo>
                    <a:pt x="221" y="105"/>
                    <a:pt x="221" y="105"/>
                    <a:pt x="221" y="105"/>
                  </a:cubicBezTo>
                  <a:cubicBezTo>
                    <a:pt x="221" y="106"/>
                    <a:pt x="221" y="106"/>
                    <a:pt x="221" y="106"/>
                  </a:cubicBezTo>
                  <a:cubicBezTo>
                    <a:pt x="220" y="106"/>
                    <a:pt x="220" y="106"/>
                    <a:pt x="220" y="106"/>
                  </a:cubicBezTo>
                  <a:cubicBezTo>
                    <a:pt x="220" y="107"/>
                    <a:pt x="220" y="107"/>
                    <a:pt x="220" y="107"/>
                  </a:cubicBezTo>
                  <a:cubicBezTo>
                    <a:pt x="220" y="108"/>
                    <a:pt x="220" y="108"/>
                    <a:pt x="220" y="108"/>
                  </a:cubicBezTo>
                  <a:cubicBezTo>
                    <a:pt x="221" y="107"/>
                    <a:pt x="221" y="107"/>
                    <a:pt x="221" y="107"/>
                  </a:cubicBezTo>
                  <a:cubicBezTo>
                    <a:pt x="222" y="106"/>
                    <a:pt x="222" y="106"/>
                    <a:pt x="222" y="106"/>
                  </a:cubicBezTo>
                  <a:cubicBezTo>
                    <a:pt x="222" y="106"/>
                    <a:pt x="222" y="106"/>
                    <a:pt x="222" y="106"/>
                  </a:cubicBezTo>
                  <a:cubicBezTo>
                    <a:pt x="223" y="106"/>
                    <a:pt x="223" y="106"/>
                    <a:pt x="223" y="106"/>
                  </a:cubicBezTo>
                  <a:cubicBezTo>
                    <a:pt x="222" y="107"/>
                    <a:pt x="222" y="107"/>
                    <a:pt x="222" y="107"/>
                  </a:cubicBezTo>
                  <a:cubicBezTo>
                    <a:pt x="222" y="108"/>
                    <a:pt x="222" y="108"/>
                    <a:pt x="222" y="108"/>
                  </a:cubicBezTo>
                  <a:cubicBezTo>
                    <a:pt x="222" y="109"/>
                    <a:pt x="222" y="109"/>
                    <a:pt x="222" y="109"/>
                  </a:cubicBezTo>
                  <a:cubicBezTo>
                    <a:pt x="222" y="110"/>
                    <a:pt x="222" y="110"/>
                    <a:pt x="222" y="110"/>
                  </a:cubicBezTo>
                  <a:cubicBezTo>
                    <a:pt x="220" y="110"/>
                    <a:pt x="220" y="110"/>
                    <a:pt x="220" y="110"/>
                  </a:cubicBezTo>
                  <a:cubicBezTo>
                    <a:pt x="220" y="111"/>
                    <a:pt x="220" y="111"/>
                    <a:pt x="220" y="111"/>
                  </a:cubicBezTo>
                  <a:cubicBezTo>
                    <a:pt x="219" y="111"/>
                    <a:pt x="219" y="111"/>
                    <a:pt x="219" y="111"/>
                  </a:cubicBezTo>
                  <a:cubicBezTo>
                    <a:pt x="220" y="111"/>
                    <a:pt x="220" y="111"/>
                    <a:pt x="220" y="111"/>
                  </a:cubicBezTo>
                  <a:cubicBezTo>
                    <a:pt x="219" y="112"/>
                    <a:pt x="219" y="112"/>
                    <a:pt x="219" y="112"/>
                  </a:cubicBezTo>
                  <a:cubicBezTo>
                    <a:pt x="219" y="112"/>
                    <a:pt x="219" y="112"/>
                    <a:pt x="219" y="112"/>
                  </a:cubicBezTo>
                  <a:cubicBezTo>
                    <a:pt x="219" y="112"/>
                    <a:pt x="219" y="112"/>
                    <a:pt x="219" y="112"/>
                  </a:cubicBezTo>
                  <a:cubicBezTo>
                    <a:pt x="218" y="112"/>
                    <a:pt x="218" y="112"/>
                    <a:pt x="218" y="112"/>
                  </a:cubicBezTo>
                  <a:cubicBezTo>
                    <a:pt x="218" y="113"/>
                    <a:pt x="218" y="113"/>
                    <a:pt x="218" y="113"/>
                  </a:cubicBezTo>
                  <a:cubicBezTo>
                    <a:pt x="219" y="113"/>
                    <a:pt x="219" y="113"/>
                    <a:pt x="219" y="113"/>
                  </a:cubicBezTo>
                  <a:cubicBezTo>
                    <a:pt x="219" y="114"/>
                    <a:pt x="219" y="114"/>
                    <a:pt x="219" y="114"/>
                  </a:cubicBezTo>
                  <a:cubicBezTo>
                    <a:pt x="218" y="114"/>
                    <a:pt x="218" y="114"/>
                    <a:pt x="218" y="114"/>
                  </a:cubicBezTo>
                  <a:cubicBezTo>
                    <a:pt x="219" y="115"/>
                    <a:pt x="219" y="115"/>
                    <a:pt x="219" y="115"/>
                  </a:cubicBezTo>
                  <a:cubicBezTo>
                    <a:pt x="218" y="115"/>
                    <a:pt x="218" y="115"/>
                    <a:pt x="218" y="115"/>
                  </a:cubicBezTo>
                  <a:cubicBezTo>
                    <a:pt x="217" y="115"/>
                    <a:pt x="217" y="115"/>
                    <a:pt x="217" y="115"/>
                  </a:cubicBezTo>
                  <a:cubicBezTo>
                    <a:pt x="217" y="115"/>
                    <a:pt x="217" y="115"/>
                    <a:pt x="217" y="115"/>
                  </a:cubicBezTo>
                  <a:cubicBezTo>
                    <a:pt x="216" y="115"/>
                    <a:pt x="216" y="115"/>
                    <a:pt x="216" y="115"/>
                  </a:cubicBezTo>
                  <a:cubicBezTo>
                    <a:pt x="215" y="116"/>
                    <a:pt x="215" y="116"/>
                    <a:pt x="215" y="116"/>
                  </a:cubicBezTo>
                  <a:cubicBezTo>
                    <a:pt x="215" y="116"/>
                    <a:pt x="215" y="116"/>
                    <a:pt x="215" y="116"/>
                  </a:cubicBezTo>
                  <a:cubicBezTo>
                    <a:pt x="214" y="117"/>
                    <a:pt x="214" y="117"/>
                    <a:pt x="214" y="117"/>
                  </a:cubicBezTo>
                  <a:cubicBezTo>
                    <a:pt x="213" y="116"/>
                    <a:pt x="213" y="116"/>
                    <a:pt x="213" y="116"/>
                  </a:cubicBezTo>
                  <a:cubicBezTo>
                    <a:pt x="212" y="117"/>
                    <a:pt x="212" y="117"/>
                    <a:pt x="212" y="117"/>
                  </a:cubicBezTo>
                  <a:cubicBezTo>
                    <a:pt x="211" y="116"/>
                    <a:pt x="211" y="116"/>
                    <a:pt x="211" y="116"/>
                  </a:cubicBezTo>
                  <a:cubicBezTo>
                    <a:pt x="211" y="115"/>
                    <a:pt x="211" y="115"/>
                    <a:pt x="211" y="115"/>
                  </a:cubicBezTo>
                  <a:cubicBezTo>
                    <a:pt x="212" y="114"/>
                    <a:pt x="212" y="114"/>
                    <a:pt x="212" y="114"/>
                  </a:cubicBezTo>
                  <a:cubicBezTo>
                    <a:pt x="212" y="113"/>
                    <a:pt x="212" y="113"/>
                    <a:pt x="212" y="113"/>
                  </a:cubicBezTo>
                  <a:cubicBezTo>
                    <a:pt x="210" y="114"/>
                    <a:pt x="210" y="114"/>
                    <a:pt x="210" y="114"/>
                  </a:cubicBezTo>
                  <a:cubicBezTo>
                    <a:pt x="210" y="115"/>
                    <a:pt x="210" y="115"/>
                    <a:pt x="210" y="115"/>
                  </a:cubicBezTo>
                  <a:cubicBezTo>
                    <a:pt x="211" y="117"/>
                    <a:pt x="211" y="117"/>
                    <a:pt x="211" y="117"/>
                  </a:cubicBezTo>
                  <a:cubicBezTo>
                    <a:pt x="211" y="117"/>
                    <a:pt x="211" y="117"/>
                    <a:pt x="211" y="117"/>
                  </a:cubicBezTo>
                  <a:cubicBezTo>
                    <a:pt x="211" y="118"/>
                    <a:pt x="211" y="118"/>
                    <a:pt x="211" y="118"/>
                  </a:cubicBezTo>
                  <a:cubicBezTo>
                    <a:pt x="210" y="118"/>
                    <a:pt x="210" y="118"/>
                    <a:pt x="210" y="118"/>
                  </a:cubicBezTo>
                  <a:cubicBezTo>
                    <a:pt x="209" y="119"/>
                    <a:pt x="209" y="119"/>
                    <a:pt x="209" y="119"/>
                  </a:cubicBezTo>
                  <a:cubicBezTo>
                    <a:pt x="209" y="119"/>
                    <a:pt x="208" y="120"/>
                    <a:pt x="208" y="120"/>
                  </a:cubicBezTo>
                  <a:close/>
                  <a:moveTo>
                    <a:pt x="223" y="101"/>
                  </a:moveTo>
                  <a:cubicBezTo>
                    <a:pt x="223" y="101"/>
                    <a:pt x="223" y="101"/>
                    <a:pt x="223" y="101"/>
                  </a:cubicBezTo>
                  <a:cubicBezTo>
                    <a:pt x="223" y="101"/>
                    <a:pt x="223" y="101"/>
                    <a:pt x="223" y="101"/>
                  </a:cubicBezTo>
                  <a:cubicBezTo>
                    <a:pt x="224" y="101"/>
                    <a:pt x="224" y="101"/>
                    <a:pt x="224" y="101"/>
                  </a:cubicBezTo>
                  <a:cubicBezTo>
                    <a:pt x="223" y="101"/>
                    <a:pt x="223" y="101"/>
                    <a:pt x="223" y="101"/>
                  </a:cubicBezTo>
                  <a:close/>
                  <a:moveTo>
                    <a:pt x="222" y="104"/>
                  </a:moveTo>
                  <a:cubicBezTo>
                    <a:pt x="223" y="104"/>
                    <a:pt x="223" y="104"/>
                    <a:pt x="223" y="104"/>
                  </a:cubicBezTo>
                  <a:cubicBezTo>
                    <a:pt x="224" y="103"/>
                    <a:pt x="224" y="103"/>
                    <a:pt x="224" y="103"/>
                  </a:cubicBezTo>
                  <a:cubicBezTo>
                    <a:pt x="224" y="103"/>
                    <a:pt x="224" y="103"/>
                    <a:pt x="224" y="103"/>
                  </a:cubicBezTo>
                  <a:cubicBezTo>
                    <a:pt x="223" y="102"/>
                    <a:pt x="223" y="102"/>
                    <a:pt x="223" y="102"/>
                  </a:cubicBezTo>
                  <a:cubicBezTo>
                    <a:pt x="223" y="102"/>
                    <a:pt x="223" y="102"/>
                    <a:pt x="223" y="102"/>
                  </a:cubicBezTo>
                  <a:cubicBezTo>
                    <a:pt x="223" y="102"/>
                    <a:pt x="223" y="102"/>
                    <a:pt x="223" y="102"/>
                  </a:cubicBezTo>
                  <a:cubicBezTo>
                    <a:pt x="222" y="103"/>
                    <a:pt x="222" y="103"/>
                    <a:pt x="222" y="103"/>
                  </a:cubicBezTo>
                  <a:cubicBezTo>
                    <a:pt x="222" y="103"/>
                    <a:pt x="222" y="103"/>
                    <a:pt x="222" y="103"/>
                  </a:cubicBezTo>
                  <a:cubicBezTo>
                    <a:pt x="222" y="104"/>
                    <a:pt x="222" y="104"/>
                    <a:pt x="222" y="104"/>
                  </a:cubicBezTo>
                  <a:cubicBezTo>
                    <a:pt x="222" y="104"/>
                    <a:pt x="222" y="104"/>
                    <a:pt x="222" y="104"/>
                  </a:cubicBezTo>
                  <a:close/>
                  <a:moveTo>
                    <a:pt x="222" y="106"/>
                  </a:moveTo>
                  <a:cubicBezTo>
                    <a:pt x="222" y="106"/>
                    <a:pt x="222" y="106"/>
                    <a:pt x="222" y="106"/>
                  </a:cubicBezTo>
                  <a:cubicBezTo>
                    <a:pt x="223" y="105"/>
                    <a:pt x="223" y="105"/>
                    <a:pt x="223" y="105"/>
                  </a:cubicBezTo>
                  <a:cubicBezTo>
                    <a:pt x="222" y="105"/>
                    <a:pt x="222" y="105"/>
                    <a:pt x="222" y="105"/>
                  </a:cubicBezTo>
                  <a:cubicBezTo>
                    <a:pt x="221" y="105"/>
                    <a:pt x="221" y="105"/>
                    <a:pt x="221" y="105"/>
                  </a:cubicBezTo>
                  <a:cubicBezTo>
                    <a:pt x="221" y="106"/>
                    <a:pt x="221" y="106"/>
                    <a:pt x="221" y="106"/>
                  </a:cubicBezTo>
                  <a:cubicBezTo>
                    <a:pt x="222" y="106"/>
                    <a:pt x="222" y="106"/>
                    <a:pt x="222" y="106"/>
                  </a:cubicBezTo>
                  <a:close/>
                  <a:moveTo>
                    <a:pt x="188" y="89"/>
                  </a:moveTo>
                  <a:cubicBezTo>
                    <a:pt x="188" y="89"/>
                    <a:pt x="188" y="89"/>
                    <a:pt x="188" y="89"/>
                  </a:cubicBezTo>
                  <a:cubicBezTo>
                    <a:pt x="188" y="90"/>
                    <a:pt x="188" y="90"/>
                    <a:pt x="188" y="90"/>
                  </a:cubicBezTo>
                  <a:cubicBezTo>
                    <a:pt x="189" y="89"/>
                    <a:pt x="189" y="89"/>
                    <a:pt x="189" y="89"/>
                  </a:cubicBezTo>
                  <a:cubicBezTo>
                    <a:pt x="190" y="90"/>
                    <a:pt x="190" y="90"/>
                    <a:pt x="190" y="90"/>
                  </a:cubicBezTo>
                  <a:cubicBezTo>
                    <a:pt x="190" y="89"/>
                    <a:pt x="190" y="89"/>
                    <a:pt x="190" y="89"/>
                  </a:cubicBezTo>
                  <a:cubicBezTo>
                    <a:pt x="189" y="89"/>
                    <a:pt x="189" y="89"/>
                    <a:pt x="189" y="89"/>
                  </a:cubicBezTo>
                  <a:cubicBezTo>
                    <a:pt x="188" y="89"/>
                    <a:pt x="188" y="89"/>
                    <a:pt x="188" y="89"/>
                  </a:cubicBezTo>
                  <a:cubicBezTo>
                    <a:pt x="188" y="89"/>
                    <a:pt x="188" y="89"/>
                    <a:pt x="188" y="89"/>
                  </a:cubicBezTo>
                  <a:close/>
                  <a:moveTo>
                    <a:pt x="194" y="99"/>
                  </a:moveTo>
                  <a:cubicBezTo>
                    <a:pt x="193" y="98"/>
                    <a:pt x="193" y="98"/>
                    <a:pt x="193" y="98"/>
                  </a:cubicBezTo>
                  <a:cubicBezTo>
                    <a:pt x="193" y="96"/>
                    <a:pt x="193" y="96"/>
                    <a:pt x="193" y="96"/>
                  </a:cubicBezTo>
                  <a:cubicBezTo>
                    <a:pt x="193" y="96"/>
                    <a:pt x="193" y="96"/>
                    <a:pt x="193" y="96"/>
                  </a:cubicBezTo>
                  <a:cubicBezTo>
                    <a:pt x="193" y="95"/>
                    <a:pt x="193" y="95"/>
                    <a:pt x="193" y="95"/>
                  </a:cubicBezTo>
                  <a:cubicBezTo>
                    <a:pt x="193" y="95"/>
                    <a:pt x="193" y="95"/>
                    <a:pt x="193" y="95"/>
                  </a:cubicBezTo>
                  <a:cubicBezTo>
                    <a:pt x="192" y="94"/>
                    <a:pt x="192" y="94"/>
                    <a:pt x="192" y="94"/>
                  </a:cubicBezTo>
                  <a:cubicBezTo>
                    <a:pt x="192" y="93"/>
                    <a:pt x="192" y="93"/>
                    <a:pt x="192" y="93"/>
                  </a:cubicBezTo>
                  <a:cubicBezTo>
                    <a:pt x="192" y="92"/>
                    <a:pt x="192" y="92"/>
                    <a:pt x="192" y="92"/>
                  </a:cubicBezTo>
                  <a:cubicBezTo>
                    <a:pt x="191" y="91"/>
                    <a:pt x="191" y="91"/>
                    <a:pt x="191" y="91"/>
                  </a:cubicBezTo>
                  <a:cubicBezTo>
                    <a:pt x="191" y="91"/>
                    <a:pt x="191" y="91"/>
                    <a:pt x="191" y="91"/>
                  </a:cubicBezTo>
                  <a:cubicBezTo>
                    <a:pt x="192" y="90"/>
                    <a:pt x="192" y="90"/>
                    <a:pt x="192" y="90"/>
                  </a:cubicBezTo>
                  <a:cubicBezTo>
                    <a:pt x="193" y="90"/>
                    <a:pt x="193" y="90"/>
                    <a:pt x="193" y="90"/>
                  </a:cubicBezTo>
                  <a:cubicBezTo>
                    <a:pt x="194" y="89"/>
                    <a:pt x="194" y="89"/>
                    <a:pt x="194" y="89"/>
                  </a:cubicBezTo>
                  <a:cubicBezTo>
                    <a:pt x="195" y="89"/>
                    <a:pt x="195" y="89"/>
                    <a:pt x="195" y="89"/>
                  </a:cubicBezTo>
                  <a:cubicBezTo>
                    <a:pt x="196" y="89"/>
                    <a:pt x="196" y="89"/>
                    <a:pt x="196" y="89"/>
                  </a:cubicBezTo>
                  <a:cubicBezTo>
                    <a:pt x="196" y="89"/>
                    <a:pt x="196" y="89"/>
                    <a:pt x="196" y="89"/>
                  </a:cubicBezTo>
                  <a:cubicBezTo>
                    <a:pt x="197" y="90"/>
                    <a:pt x="197" y="90"/>
                    <a:pt x="197" y="90"/>
                  </a:cubicBezTo>
                  <a:cubicBezTo>
                    <a:pt x="198" y="90"/>
                    <a:pt x="198" y="90"/>
                    <a:pt x="198" y="90"/>
                  </a:cubicBezTo>
                  <a:cubicBezTo>
                    <a:pt x="198" y="90"/>
                    <a:pt x="198" y="90"/>
                    <a:pt x="198" y="90"/>
                  </a:cubicBezTo>
                  <a:cubicBezTo>
                    <a:pt x="199" y="90"/>
                    <a:pt x="199" y="90"/>
                    <a:pt x="199" y="90"/>
                  </a:cubicBezTo>
                  <a:cubicBezTo>
                    <a:pt x="200" y="90"/>
                    <a:pt x="200" y="90"/>
                    <a:pt x="200" y="90"/>
                  </a:cubicBezTo>
                  <a:cubicBezTo>
                    <a:pt x="200" y="91"/>
                    <a:pt x="200" y="91"/>
                    <a:pt x="200" y="91"/>
                  </a:cubicBezTo>
                  <a:cubicBezTo>
                    <a:pt x="200" y="91"/>
                    <a:pt x="200" y="91"/>
                    <a:pt x="200" y="91"/>
                  </a:cubicBezTo>
                  <a:cubicBezTo>
                    <a:pt x="200" y="92"/>
                    <a:pt x="200" y="92"/>
                    <a:pt x="200" y="92"/>
                  </a:cubicBezTo>
                  <a:cubicBezTo>
                    <a:pt x="201" y="92"/>
                    <a:pt x="201" y="92"/>
                    <a:pt x="201" y="92"/>
                  </a:cubicBezTo>
                  <a:cubicBezTo>
                    <a:pt x="201" y="93"/>
                    <a:pt x="201" y="93"/>
                    <a:pt x="201" y="93"/>
                  </a:cubicBezTo>
                  <a:cubicBezTo>
                    <a:pt x="200" y="93"/>
                    <a:pt x="200" y="93"/>
                    <a:pt x="200" y="93"/>
                  </a:cubicBezTo>
                  <a:cubicBezTo>
                    <a:pt x="200" y="94"/>
                    <a:pt x="200" y="94"/>
                    <a:pt x="200" y="94"/>
                  </a:cubicBezTo>
                  <a:cubicBezTo>
                    <a:pt x="199" y="95"/>
                    <a:pt x="199" y="95"/>
                    <a:pt x="199" y="95"/>
                  </a:cubicBezTo>
                  <a:cubicBezTo>
                    <a:pt x="199" y="95"/>
                    <a:pt x="199" y="95"/>
                    <a:pt x="199" y="95"/>
                  </a:cubicBezTo>
                  <a:cubicBezTo>
                    <a:pt x="198" y="96"/>
                    <a:pt x="198" y="96"/>
                    <a:pt x="198" y="96"/>
                  </a:cubicBezTo>
                  <a:cubicBezTo>
                    <a:pt x="196" y="97"/>
                    <a:pt x="196" y="97"/>
                    <a:pt x="196" y="97"/>
                  </a:cubicBezTo>
                  <a:cubicBezTo>
                    <a:pt x="195" y="98"/>
                    <a:pt x="195" y="98"/>
                    <a:pt x="195" y="98"/>
                  </a:cubicBezTo>
                  <a:cubicBezTo>
                    <a:pt x="195" y="98"/>
                    <a:pt x="195" y="98"/>
                    <a:pt x="195" y="98"/>
                  </a:cubicBezTo>
                  <a:cubicBezTo>
                    <a:pt x="194" y="98"/>
                    <a:pt x="194" y="98"/>
                    <a:pt x="194" y="98"/>
                  </a:cubicBezTo>
                  <a:cubicBezTo>
                    <a:pt x="194" y="99"/>
                    <a:pt x="194" y="99"/>
                    <a:pt x="194" y="99"/>
                  </a:cubicBezTo>
                  <a:cubicBezTo>
                    <a:pt x="194" y="99"/>
                    <a:pt x="194" y="99"/>
                    <a:pt x="194" y="99"/>
                  </a:cubicBezTo>
                  <a:close/>
                  <a:moveTo>
                    <a:pt x="226" y="115"/>
                  </a:moveTo>
                  <a:cubicBezTo>
                    <a:pt x="224" y="114"/>
                    <a:pt x="224" y="114"/>
                    <a:pt x="224" y="114"/>
                  </a:cubicBezTo>
                  <a:cubicBezTo>
                    <a:pt x="224" y="114"/>
                    <a:pt x="224" y="114"/>
                    <a:pt x="224" y="114"/>
                  </a:cubicBezTo>
                  <a:cubicBezTo>
                    <a:pt x="222" y="114"/>
                    <a:pt x="222" y="114"/>
                    <a:pt x="222" y="114"/>
                  </a:cubicBezTo>
                  <a:cubicBezTo>
                    <a:pt x="223" y="113"/>
                    <a:pt x="223" y="113"/>
                    <a:pt x="223" y="113"/>
                  </a:cubicBezTo>
                  <a:cubicBezTo>
                    <a:pt x="223" y="113"/>
                    <a:pt x="223" y="113"/>
                    <a:pt x="223" y="113"/>
                  </a:cubicBezTo>
                  <a:cubicBezTo>
                    <a:pt x="224" y="113"/>
                    <a:pt x="224" y="113"/>
                    <a:pt x="224" y="113"/>
                  </a:cubicBezTo>
                  <a:cubicBezTo>
                    <a:pt x="224" y="113"/>
                    <a:pt x="224" y="113"/>
                    <a:pt x="224" y="113"/>
                  </a:cubicBezTo>
                  <a:cubicBezTo>
                    <a:pt x="224" y="113"/>
                    <a:pt x="224" y="113"/>
                    <a:pt x="224" y="113"/>
                  </a:cubicBezTo>
                  <a:cubicBezTo>
                    <a:pt x="223" y="113"/>
                    <a:pt x="223" y="113"/>
                    <a:pt x="223" y="113"/>
                  </a:cubicBezTo>
                  <a:cubicBezTo>
                    <a:pt x="223" y="112"/>
                    <a:pt x="223" y="112"/>
                    <a:pt x="223" y="112"/>
                  </a:cubicBezTo>
                  <a:cubicBezTo>
                    <a:pt x="224" y="111"/>
                    <a:pt x="224" y="111"/>
                    <a:pt x="224" y="111"/>
                  </a:cubicBezTo>
                  <a:cubicBezTo>
                    <a:pt x="225" y="110"/>
                    <a:pt x="225" y="110"/>
                    <a:pt x="225" y="110"/>
                  </a:cubicBezTo>
                  <a:cubicBezTo>
                    <a:pt x="225" y="109"/>
                    <a:pt x="225" y="109"/>
                    <a:pt x="225" y="109"/>
                  </a:cubicBezTo>
                  <a:cubicBezTo>
                    <a:pt x="225" y="109"/>
                    <a:pt x="225" y="109"/>
                    <a:pt x="225" y="109"/>
                  </a:cubicBezTo>
                  <a:cubicBezTo>
                    <a:pt x="225" y="108"/>
                    <a:pt x="225" y="108"/>
                    <a:pt x="225" y="108"/>
                  </a:cubicBezTo>
                  <a:cubicBezTo>
                    <a:pt x="224" y="108"/>
                    <a:pt x="224" y="108"/>
                    <a:pt x="224" y="108"/>
                  </a:cubicBezTo>
                  <a:cubicBezTo>
                    <a:pt x="225" y="107"/>
                    <a:pt x="225" y="107"/>
                    <a:pt x="225" y="107"/>
                  </a:cubicBezTo>
                  <a:cubicBezTo>
                    <a:pt x="225" y="106"/>
                    <a:pt x="225" y="106"/>
                    <a:pt x="225" y="106"/>
                  </a:cubicBezTo>
                  <a:cubicBezTo>
                    <a:pt x="226" y="105"/>
                    <a:pt x="226" y="105"/>
                    <a:pt x="226" y="105"/>
                  </a:cubicBezTo>
                  <a:cubicBezTo>
                    <a:pt x="226" y="104"/>
                    <a:pt x="226" y="104"/>
                    <a:pt x="226" y="104"/>
                  </a:cubicBezTo>
                  <a:cubicBezTo>
                    <a:pt x="226" y="104"/>
                    <a:pt x="226" y="104"/>
                    <a:pt x="226" y="104"/>
                  </a:cubicBezTo>
                  <a:cubicBezTo>
                    <a:pt x="227" y="103"/>
                    <a:pt x="227" y="103"/>
                    <a:pt x="227" y="103"/>
                  </a:cubicBezTo>
                  <a:cubicBezTo>
                    <a:pt x="227" y="102"/>
                    <a:pt x="227" y="102"/>
                    <a:pt x="227" y="102"/>
                  </a:cubicBezTo>
                  <a:cubicBezTo>
                    <a:pt x="228" y="102"/>
                    <a:pt x="228" y="102"/>
                    <a:pt x="228" y="102"/>
                  </a:cubicBezTo>
                  <a:cubicBezTo>
                    <a:pt x="228" y="101"/>
                    <a:pt x="228" y="101"/>
                    <a:pt x="228" y="101"/>
                  </a:cubicBezTo>
                  <a:cubicBezTo>
                    <a:pt x="229" y="100"/>
                    <a:pt x="229" y="100"/>
                    <a:pt x="229" y="100"/>
                  </a:cubicBezTo>
                  <a:cubicBezTo>
                    <a:pt x="229" y="99"/>
                    <a:pt x="229" y="99"/>
                    <a:pt x="229" y="99"/>
                  </a:cubicBezTo>
                  <a:cubicBezTo>
                    <a:pt x="230" y="99"/>
                    <a:pt x="230" y="99"/>
                    <a:pt x="230" y="99"/>
                  </a:cubicBezTo>
                  <a:cubicBezTo>
                    <a:pt x="230" y="98"/>
                    <a:pt x="230" y="98"/>
                    <a:pt x="230" y="98"/>
                  </a:cubicBezTo>
                  <a:cubicBezTo>
                    <a:pt x="230" y="98"/>
                    <a:pt x="230" y="98"/>
                    <a:pt x="230" y="98"/>
                  </a:cubicBezTo>
                  <a:cubicBezTo>
                    <a:pt x="230" y="97"/>
                    <a:pt x="230" y="97"/>
                    <a:pt x="230" y="97"/>
                  </a:cubicBezTo>
                  <a:cubicBezTo>
                    <a:pt x="231" y="97"/>
                    <a:pt x="231" y="97"/>
                    <a:pt x="231" y="97"/>
                  </a:cubicBezTo>
                  <a:cubicBezTo>
                    <a:pt x="232" y="98"/>
                    <a:pt x="232" y="98"/>
                    <a:pt x="232" y="98"/>
                  </a:cubicBezTo>
                  <a:cubicBezTo>
                    <a:pt x="232" y="99"/>
                    <a:pt x="232" y="99"/>
                    <a:pt x="232" y="99"/>
                  </a:cubicBezTo>
                  <a:cubicBezTo>
                    <a:pt x="233" y="99"/>
                    <a:pt x="233" y="99"/>
                    <a:pt x="233" y="99"/>
                  </a:cubicBezTo>
                  <a:cubicBezTo>
                    <a:pt x="233" y="98"/>
                    <a:pt x="233" y="98"/>
                    <a:pt x="233" y="98"/>
                  </a:cubicBezTo>
                  <a:cubicBezTo>
                    <a:pt x="232" y="97"/>
                    <a:pt x="232" y="97"/>
                    <a:pt x="232" y="97"/>
                  </a:cubicBezTo>
                  <a:cubicBezTo>
                    <a:pt x="232" y="97"/>
                    <a:pt x="232" y="97"/>
                    <a:pt x="232" y="97"/>
                  </a:cubicBezTo>
                  <a:cubicBezTo>
                    <a:pt x="233" y="97"/>
                    <a:pt x="233" y="97"/>
                    <a:pt x="233" y="97"/>
                  </a:cubicBezTo>
                  <a:cubicBezTo>
                    <a:pt x="232" y="96"/>
                    <a:pt x="232" y="96"/>
                    <a:pt x="232" y="96"/>
                  </a:cubicBezTo>
                  <a:cubicBezTo>
                    <a:pt x="233" y="95"/>
                    <a:pt x="233" y="95"/>
                    <a:pt x="233" y="95"/>
                  </a:cubicBezTo>
                  <a:cubicBezTo>
                    <a:pt x="235" y="94"/>
                    <a:pt x="235" y="94"/>
                    <a:pt x="235" y="94"/>
                  </a:cubicBezTo>
                  <a:cubicBezTo>
                    <a:pt x="236" y="94"/>
                    <a:pt x="236" y="94"/>
                    <a:pt x="236" y="94"/>
                  </a:cubicBezTo>
                  <a:cubicBezTo>
                    <a:pt x="237" y="94"/>
                    <a:pt x="237" y="94"/>
                    <a:pt x="237" y="94"/>
                  </a:cubicBezTo>
                  <a:cubicBezTo>
                    <a:pt x="237" y="95"/>
                    <a:pt x="237" y="95"/>
                    <a:pt x="237" y="95"/>
                  </a:cubicBezTo>
                  <a:cubicBezTo>
                    <a:pt x="238" y="94"/>
                    <a:pt x="238" y="94"/>
                    <a:pt x="238" y="94"/>
                  </a:cubicBezTo>
                  <a:cubicBezTo>
                    <a:pt x="238" y="95"/>
                    <a:pt x="238" y="95"/>
                    <a:pt x="238" y="95"/>
                  </a:cubicBezTo>
                  <a:cubicBezTo>
                    <a:pt x="239" y="95"/>
                    <a:pt x="239" y="95"/>
                    <a:pt x="239" y="95"/>
                  </a:cubicBezTo>
                  <a:cubicBezTo>
                    <a:pt x="240" y="95"/>
                    <a:pt x="240" y="95"/>
                    <a:pt x="240" y="95"/>
                  </a:cubicBezTo>
                  <a:cubicBezTo>
                    <a:pt x="241" y="95"/>
                    <a:pt x="241" y="95"/>
                    <a:pt x="241" y="95"/>
                  </a:cubicBezTo>
                  <a:cubicBezTo>
                    <a:pt x="241" y="96"/>
                    <a:pt x="241" y="96"/>
                    <a:pt x="241" y="96"/>
                  </a:cubicBezTo>
                  <a:cubicBezTo>
                    <a:pt x="242" y="96"/>
                    <a:pt x="242" y="96"/>
                    <a:pt x="242" y="96"/>
                  </a:cubicBezTo>
                  <a:cubicBezTo>
                    <a:pt x="242" y="96"/>
                    <a:pt x="242" y="96"/>
                    <a:pt x="242" y="96"/>
                  </a:cubicBezTo>
                  <a:cubicBezTo>
                    <a:pt x="243" y="97"/>
                    <a:pt x="243" y="97"/>
                    <a:pt x="243" y="97"/>
                  </a:cubicBezTo>
                  <a:cubicBezTo>
                    <a:pt x="242" y="97"/>
                    <a:pt x="242" y="97"/>
                    <a:pt x="242" y="97"/>
                  </a:cubicBezTo>
                  <a:cubicBezTo>
                    <a:pt x="243" y="98"/>
                    <a:pt x="243" y="98"/>
                    <a:pt x="243" y="98"/>
                  </a:cubicBezTo>
                  <a:cubicBezTo>
                    <a:pt x="243" y="97"/>
                    <a:pt x="243" y="97"/>
                    <a:pt x="243" y="97"/>
                  </a:cubicBezTo>
                  <a:cubicBezTo>
                    <a:pt x="245" y="97"/>
                    <a:pt x="245" y="97"/>
                    <a:pt x="245" y="97"/>
                  </a:cubicBezTo>
                  <a:cubicBezTo>
                    <a:pt x="247" y="98"/>
                    <a:pt x="247" y="98"/>
                    <a:pt x="247" y="98"/>
                  </a:cubicBezTo>
                  <a:cubicBezTo>
                    <a:pt x="248" y="98"/>
                    <a:pt x="248" y="98"/>
                    <a:pt x="248" y="98"/>
                  </a:cubicBezTo>
                  <a:cubicBezTo>
                    <a:pt x="248" y="99"/>
                    <a:pt x="248" y="99"/>
                    <a:pt x="248" y="99"/>
                  </a:cubicBezTo>
                  <a:cubicBezTo>
                    <a:pt x="248" y="99"/>
                    <a:pt x="248" y="99"/>
                    <a:pt x="248" y="99"/>
                  </a:cubicBezTo>
                  <a:cubicBezTo>
                    <a:pt x="249" y="100"/>
                    <a:pt x="249" y="100"/>
                    <a:pt x="249" y="100"/>
                  </a:cubicBezTo>
                  <a:cubicBezTo>
                    <a:pt x="248" y="100"/>
                    <a:pt x="248" y="100"/>
                    <a:pt x="248" y="100"/>
                  </a:cubicBezTo>
                  <a:cubicBezTo>
                    <a:pt x="248" y="100"/>
                    <a:pt x="248" y="100"/>
                    <a:pt x="248" y="100"/>
                  </a:cubicBezTo>
                  <a:cubicBezTo>
                    <a:pt x="247" y="101"/>
                    <a:pt x="247" y="101"/>
                    <a:pt x="247" y="101"/>
                  </a:cubicBezTo>
                  <a:cubicBezTo>
                    <a:pt x="246" y="102"/>
                    <a:pt x="246" y="102"/>
                    <a:pt x="246" y="102"/>
                  </a:cubicBezTo>
                  <a:cubicBezTo>
                    <a:pt x="246" y="103"/>
                    <a:pt x="246" y="103"/>
                    <a:pt x="246" y="103"/>
                  </a:cubicBezTo>
                  <a:cubicBezTo>
                    <a:pt x="245" y="103"/>
                    <a:pt x="245" y="103"/>
                    <a:pt x="245" y="103"/>
                  </a:cubicBezTo>
                  <a:cubicBezTo>
                    <a:pt x="245" y="103"/>
                    <a:pt x="245" y="103"/>
                    <a:pt x="245" y="103"/>
                  </a:cubicBezTo>
                  <a:cubicBezTo>
                    <a:pt x="243" y="104"/>
                    <a:pt x="243" y="104"/>
                    <a:pt x="243" y="104"/>
                  </a:cubicBezTo>
                  <a:cubicBezTo>
                    <a:pt x="242" y="106"/>
                    <a:pt x="242" y="106"/>
                    <a:pt x="242" y="106"/>
                  </a:cubicBezTo>
                  <a:cubicBezTo>
                    <a:pt x="241" y="106"/>
                    <a:pt x="241" y="106"/>
                    <a:pt x="241" y="106"/>
                  </a:cubicBezTo>
                  <a:cubicBezTo>
                    <a:pt x="241" y="106"/>
                    <a:pt x="241" y="106"/>
                    <a:pt x="241" y="106"/>
                  </a:cubicBezTo>
                  <a:cubicBezTo>
                    <a:pt x="241" y="106"/>
                    <a:pt x="241" y="106"/>
                    <a:pt x="241" y="106"/>
                  </a:cubicBezTo>
                  <a:cubicBezTo>
                    <a:pt x="241" y="107"/>
                    <a:pt x="241" y="107"/>
                    <a:pt x="241" y="107"/>
                  </a:cubicBezTo>
                  <a:cubicBezTo>
                    <a:pt x="239" y="108"/>
                    <a:pt x="239" y="108"/>
                    <a:pt x="239" y="108"/>
                  </a:cubicBezTo>
                  <a:cubicBezTo>
                    <a:pt x="238" y="109"/>
                    <a:pt x="238" y="109"/>
                    <a:pt x="238" y="109"/>
                  </a:cubicBezTo>
                  <a:cubicBezTo>
                    <a:pt x="237" y="110"/>
                    <a:pt x="237" y="110"/>
                    <a:pt x="237" y="110"/>
                  </a:cubicBezTo>
                  <a:cubicBezTo>
                    <a:pt x="236" y="110"/>
                    <a:pt x="236" y="110"/>
                    <a:pt x="236" y="110"/>
                  </a:cubicBezTo>
                  <a:cubicBezTo>
                    <a:pt x="235" y="110"/>
                    <a:pt x="235" y="110"/>
                    <a:pt x="235" y="110"/>
                  </a:cubicBezTo>
                  <a:cubicBezTo>
                    <a:pt x="235" y="109"/>
                    <a:pt x="235" y="109"/>
                    <a:pt x="235" y="109"/>
                  </a:cubicBezTo>
                  <a:cubicBezTo>
                    <a:pt x="234" y="110"/>
                    <a:pt x="234" y="110"/>
                    <a:pt x="234" y="110"/>
                  </a:cubicBezTo>
                  <a:cubicBezTo>
                    <a:pt x="233" y="109"/>
                    <a:pt x="233" y="109"/>
                    <a:pt x="233" y="109"/>
                  </a:cubicBezTo>
                  <a:cubicBezTo>
                    <a:pt x="233" y="108"/>
                    <a:pt x="233" y="108"/>
                    <a:pt x="233" y="108"/>
                  </a:cubicBezTo>
                  <a:cubicBezTo>
                    <a:pt x="233" y="108"/>
                    <a:pt x="233" y="108"/>
                    <a:pt x="233" y="108"/>
                  </a:cubicBezTo>
                  <a:cubicBezTo>
                    <a:pt x="232" y="108"/>
                    <a:pt x="232" y="108"/>
                    <a:pt x="232" y="108"/>
                  </a:cubicBezTo>
                  <a:cubicBezTo>
                    <a:pt x="231" y="108"/>
                    <a:pt x="231" y="108"/>
                    <a:pt x="231" y="108"/>
                  </a:cubicBezTo>
                  <a:cubicBezTo>
                    <a:pt x="230" y="108"/>
                    <a:pt x="230" y="108"/>
                    <a:pt x="230" y="108"/>
                  </a:cubicBezTo>
                  <a:cubicBezTo>
                    <a:pt x="230" y="108"/>
                    <a:pt x="230" y="108"/>
                    <a:pt x="230" y="108"/>
                  </a:cubicBezTo>
                  <a:cubicBezTo>
                    <a:pt x="229" y="108"/>
                    <a:pt x="229" y="108"/>
                    <a:pt x="229" y="108"/>
                  </a:cubicBezTo>
                  <a:cubicBezTo>
                    <a:pt x="229" y="108"/>
                    <a:pt x="229" y="108"/>
                    <a:pt x="229" y="108"/>
                  </a:cubicBezTo>
                  <a:cubicBezTo>
                    <a:pt x="229" y="108"/>
                    <a:pt x="229" y="108"/>
                    <a:pt x="229" y="108"/>
                  </a:cubicBezTo>
                  <a:cubicBezTo>
                    <a:pt x="231" y="108"/>
                    <a:pt x="231" y="108"/>
                    <a:pt x="231" y="108"/>
                  </a:cubicBezTo>
                  <a:cubicBezTo>
                    <a:pt x="231" y="109"/>
                    <a:pt x="231" y="109"/>
                    <a:pt x="231" y="109"/>
                  </a:cubicBezTo>
                  <a:cubicBezTo>
                    <a:pt x="230" y="110"/>
                    <a:pt x="230" y="110"/>
                    <a:pt x="230" y="110"/>
                  </a:cubicBezTo>
                  <a:cubicBezTo>
                    <a:pt x="231" y="110"/>
                    <a:pt x="231" y="110"/>
                    <a:pt x="231" y="110"/>
                  </a:cubicBezTo>
                  <a:cubicBezTo>
                    <a:pt x="231" y="111"/>
                    <a:pt x="231" y="111"/>
                    <a:pt x="231" y="111"/>
                  </a:cubicBezTo>
                  <a:cubicBezTo>
                    <a:pt x="230" y="112"/>
                    <a:pt x="230" y="112"/>
                    <a:pt x="230" y="112"/>
                  </a:cubicBezTo>
                  <a:cubicBezTo>
                    <a:pt x="230" y="112"/>
                    <a:pt x="230" y="112"/>
                    <a:pt x="230" y="112"/>
                  </a:cubicBezTo>
                  <a:cubicBezTo>
                    <a:pt x="229" y="113"/>
                    <a:pt x="229" y="113"/>
                    <a:pt x="229" y="113"/>
                  </a:cubicBezTo>
                  <a:cubicBezTo>
                    <a:pt x="228" y="113"/>
                    <a:pt x="228" y="113"/>
                    <a:pt x="228" y="113"/>
                  </a:cubicBezTo>
                  <a:cubicBezTo>
                    <a:pt x="228" y="113"/>
                    <a:pt x="228" y="113"/>
                    <a:pt x="228" y="113"/>
                  </a:cubicBezTo>
                  <a:cubicBezTo>
                    <a:pt x="227" y="114"/>
                    <a:pt x="227" y="114"/>
                    <a:pt x="227" y="114"/>
                  </a:cubicBezTo>
                  <a:cubicBezTo>
                    <a:pt x="227" y="114"/>
                    <a:pt x="227" y="114"/>
                    <a:pt x="227" y="114"/>
                  </a:cubicBezTo>
                  <a:cubicBezTo>
                    <a:pt x="226" y="114"/>
                    <a:pt x="226" y="114"/>
                    <a:pt x="226" y="114"/>
                  </a:cubicBezTo>
                  <a:cubicBezTo>
                    <a:pt x="226" y="115"/>
                    <a:pt x="226" y="115"/>
                    <a:pt x="226" y="115"/>
                  </a:cubicBezTo>
                  <a:cubicBezTo>
                    <a:pt x="226" y="115"/>
                    <a:pt x="226" y="115"/>
                    <a:pt x="226" y="115"/>
                  </a:cubicBezTo>
                  <a:close/>
                  <a:moveTo>
                    <a:pt x="280" y="119"/>
                  </a:moveTo>
                  <a:cubicBezTo>
                    <a:pt x="279" y="118"/>
                    <a:pt x="279" y="118"/>
                    <a:pt x="279" y="118"/>
                  </a:cubicBezTo>
                  <a:cubicBezTo>
                    <a:pt x="278" y="118"/>
                    <a:pt x="278" y="118"/>
                    <a:pt x="278" y="118"/>
                  </a:cubicBezTo>
                  <a:cubicBezTo>
                    <a:pt x="278" y="117"/>
                    <a:pt x="278" y="117"/>
                    <a:pt x="278" y="117"/>
                  </a:cubicBezTo>
                  <a:cubicBezTo>
                    <a:pt x="277" y="117"/>
                    <a:pt x="277" y="117"/>
                    <a:pt x="277" y="117"/>
                  </a:cubicBezTo>
                  <a:cubicBezTo>
                    <a:pt x="277" y="116"/>
                    <a:pt x="277" y="116"/>
                    <a:pt x="277" y="116"/>
                  </a:cubicBezTo>
                  <a:cubicBezTo>
                    <a:pt x="277" y="115"/>
                    <a:pt x="277" y="115"/>
                    <a:pt x="277" y="115"/>
                  </a:cubicBezTo>
                  <a:cubicBezTo>
                    <a:pt x="278" y="114"/>
                    <a:pt x="278" y="114"/>
                    <a:pt x="278" y="114"/>
                  </a:cubicBezTo>
                  <a:cubicBezTo>
                    <a:pt x="278" y="114"/>
                    <a:pt x="278" y="114"/>
                    <a:pt x="278" y="114"/>
                  </a:cubicBezTo>
                  <a:cubicBezTo>
                    <a:pt x="278" y="113"/>
                    <a:pt x="278" y="113"/>
                    <a:pt x="278" y="113"/>
                  </a:cubicBezTo>
                  <a:cubicBezTo>
                    <a:pt x="278" y="113"/>
                    <a:pt x="278" y="113"/>
                    <a:pt x="278" y="113"/>
                  </a:cubicBezTo>
                  <a:cubicBezTo>
                    <a:pt x="277" y="112"/>
                    <a:pt x="277" y="112"/>
                    <a:pt x="277" y="112"/>
                  </a:cubicBezTo>
                  <a:cubicBezTo>
                    <a:pt x="277" y="112"/>
                    <a:pt x="277" y="112"/>
                    <a:pt x="277" y="112"/>
                  </a:cubicBezTo>
                  <a:cubicBezTo>
                    <a:pt x="277" y="110"/>
                    <a:pt x="277" y="110"/>
                    <a:pt x="277" y="110"/>
                  </a:cubicBezTo>
                  <a:cubicBezTo>
                    <a:pt x="278" y="110"/>
                    <a:pt x="278" y="110"/>
                    <a:pt x="278" y="110"/>
                  </a:cubicBezTo>
                  <a:cubicBezTo>
                    <a:pt x="278" y="110"/>
                    <a:pt x="278" y="110"/>
                    <a:pt x="278" y="110"/>
                  </a:cubicBezTo>
                  <a:cubicBezTo>
                    <a:pt x="278" y="109"/>
                    <a:pt x="278" y="109"/>
                    <a:pt x="278" y="109"/>
                  </a:cubicBezTo>
                  <a:cubicBezTo>
                    <a:pt x="279" y="108"/>
                    <a:pt x="279" y="108"/>
                    <a:pt x="279" y="108"/>
                  </a:cubicBezTo>
                  <a:cubicBezTo>
                    <a:pt x="279" y="107"/>
                    <a:pt x="279" y="107"/>
                    <a:pt x="279" y="107"/>
                  </a:cubicBezTo>
                  <a:cubicBezTo>
                    <a:pt x="280" y="107"/>
                    <a:pt x="280" y="107"/>
                    <a:pt x="280" y="107"/>
                  </a:cubicBezTo>
                  <a:cubicBezTo>
                    <a:pt x="280" y="108"/>
                    <a:pt x="280" y="108"/>
                    <a:pt x="280" y="108"/>
                  </a:cubicBezTo>
                  <a:cubicBezTo>
                    <a:pt x="280" y="108"/>
                    <a:pt x="280" y="108"/>
                    <a:pt x="280" y="108"/>
                  </a:cubicBezTo>
                  <a:cubicBezTo>
                    <a:pt x="282" y="109"/>
                    <a:pt x="282" y="109"/>
                    <a:pt x="282" y="109"/>
                  </a:cubicBezTo>
                  <a:cubicBezTo>
                    <a:pt x="283" y="109"/>
                    <a:pt x="283" y="109"/>
                    <a:pt x="283" y="109"/>
                  </a:cubicBezTo>
                  <a:cubicBezTo>
                    <a:pt x="284" y="110"/>
                    <a:pt x="284" y="110"/>
                    <a:pt x="284" y="110"/>
                  </a:cubicBezTo>
                  <a:cubicBezTo>
                    <a:pt x="284" y="109"/>
                    <a:pt x="284" y="109"/>
                    <a:pt x="284" y="109"/>
                  </a:cubicBezTo>
                  <a:cubicBezTo>
                    <a:pt x="286" y="110"/>
                    <a:pt x="286" y="110"/>
                    <a:pt x="286" y="110"/>
                  </a:cubicBezTo>
                  <a:cubicBezTo>
                    <a:pt x="287" y="110"/>
                    <a:pt x="287" y="110"/>
                    <a:pt x="287" y="110"/>
                  </a:cubicBezTo>
                  <a:cubicBezTo>
                    <a:pt x="287" y="110"/>
                    <a:pt x="287" y="110"/>
                    <a:pt x="287" y="110"/>
                  </a:cubicBezTo>
                  <a:cubicBezTo>
                    <a:pt x="288" y="111"/>
                    <a:pt x="288" y="111"/>
                    <a:pt x="288" y="111"/>
                  </a:cubicBezTo>
                  <a:cubicBezTo>
                    <a:pt x="289" y="112"/>
                    <a:pt x="289" y="112"/>
                    <a:pt x="289" y="112"/>
                  </a:cubicBezTo>
                  <a:cubicBezTo>
                    <a:pt x="289" y="112"/>
                    <a:pt x="289" y="112"/>
                    <a:pt x="289" y="112"/>
                  </a:cubicBezTo>
                  <a:cubicBezTo>
                    <a:pt x="289" y="113"/>
                    <a:pt x="289" y="113"/>
                    <a:pt x="289" y="113"/>
                  </a:cubicBezTo>
                  <a:cubicBezTo>
                    <a:pt x="289" y="114"/>
                    <a:pt x="289" y="114"/>
                    <a:pt x="289" y="114"/>
                  </a:cubicBezTo>
                  <a:cubicBezTo>
                    <a:pt x="290" y="114"/>
                    <a:pt x="290" y="114"/>
                    <a:pt x="290" y="114"/>
                  </a:cubicBezTo>
                  <a:cubicBezTo>
                    <a:pt x="290" y="115"/>
                    <a:pt x="290" y="115"/>
                    <a:pt x="290" y="115"/>
                  </a:cubicBezTo>
                  <a:cubicBezTo>
                    <a:pt x="290" y="115"/>
                    <a:pt x="290" y="115"/>
                    <a:pt x="290" y="115"/>
                  </a:cubicBezTo>
                  <a:cubicBezTo>
                    <a:pt x="290" y="116"/>
                    <a:pt x="290" y="116"/>
                    <a:pt x="290" y="116"/>
                  </a:cubicBezTo>
                  <a:cubicBezTo>
                    <a:pt x="290" y="117"/>
                    <a:pt x="290" y="117"/>
                    <a:pt x="290" y="117"/>
                  </a:cubicBezTo>
                  <a:cubicBezTo>
                    <a:pt x="290" y="117"/>
                    <a:pt x="290" y="117"/>
                    <a:pt x="290" y="117"/>
                  </a:cubicBezTo>
                  <a:cubicBezTo>
                    <a:pt x="290" y="118"/>
                    <a:pt x="290" y="118"/>
                    <a:pt x="290" y="118"/>
                  </a:cubicBezTo>
                  <a:cubicBezTo>
                    <a:pt x="291" y="118"/>
                    <a:pt x="291" y="118"/>
                    <a:pt x="291" y="118"/>
                  </a:cubicBezTo>
                  <a:cubicBezTo>
                    <a:pt x="291" y="119"/>
                    <a:pt x="291" y="119"/>
                    <a:pt x="291" y="119"/>
                  </a:cubicBezTo>
                  <a:cubicBezTo>
                    <a:pt x="290" y="119"/>
                    <a:pt x="290" y="119"/>
                    <a:pt x="290" y="119"/>
                  </a:cubicBezTo>
                  <a:cubicBezTo>
                    <a:pt x="290" y="119"/>
                    <a:pt x="290" y="119"/>
                    <a:pt x="290" y="119"/>
                  </a:cubicBezTo>
                  <a:cubicBezTo>
                    <a:pt x="288" y="119"/>
                    <a:pt x="288" y="119"/>
                    <a:pt x="288" y="119"/>
                  </a:cubicBezTo>
                  <a:cubicBezTo>
                    <a:pt x="288" y="119"/>
                    <a:pt x="288" y="119"/>
                    <a:pt x="288" y="119"/>
                  </a:cubicBezTo>
                  <a:cubicBezTo>
                    <a:pt x="286" y="118"/>
                    <a:pt x="286" y="118"/>
                    <a:pt x="286" y="118"/>
                  </a:cubicBezTo>
                  <a:cubicBezTo>
                    <a:pt x="286" y="118"/>
                    <a:pt x="286" y="118"/>
                    <a:pt x="286" y="118"/>
                  </a:cubicBezTo>
                  <a:cubicBezTo>
                    <a:pt x="285" y="118"/>
                    <a:pt x="285" y="118"/>
                    <a:pt x="285" y="118"/>
                  </a:cubicBezTo>
                  <a:cubicBezTo>
                    <a:pt x="284" y="118"/>
                    <a:pt x="284" y="118"/>
                    <a:pt x="284" y="118"/>
                  </a:cubicBezTo>
                  <a:cubicBezTo>
                    <a:pt x="284" y="117"/>
                    <a:pt x="284" y="117"/>
                    <a:pt x="284" y="117"/>
                  </a:cubicBezTo>
                  <a:cubicBezTo>
                    <a:pt x="282" y="118"/>
                    <a:pt x="282" y="118"/>
                    <a:pt x="282" y="118"/>
                  </a:cubicBezTo>
                  <a:cubicBezTo>
                    <a:pt x="282" y="118"/>
                    <a:pt x="282" y="118"/>
                    <a:pt x="282" y="118"/>
                  </a:cubicBezTo>
                  <a:cubicBezTo>
                    <a:pt x="281" y="119"/>
                    <a:pt x="281" y="119"/>
                    <a:pt x="281" y="119"/>
                  </a:cubicBezTo>
                  <a:cubicBezTo>
                    <a:pt x="280" y="119"/>
                    <a:pt x="280" y="119"/>
                    <a:pt x="280" y="119"/>
                  </a:cubicBezTo>
                  <a:close/>
                  <a:moveTo>
                    <a:pt x="275" y="120"/>
                  </a:moveTo>
                  <a:cubicBezTo>
                    <a:pt x="275" y="119"/>
                    <a:pt x="275" y="119"/>
                    <a:pt x="275" y="119"/>
                  </a:cubicBezTo>
                  <a:cubicBezTo>
                    <a:pt x="275" y="119"/>
                    <a:pt x="275" y="119"/>
                    <a:pt x="275" y="119"/>
                  </a:cubicBezTo>
                  <a:cubicBezTo>
                    <a:pt x="276" y="119"/>
                    <a:pt x="276" y="119"/>
                    <a:pt x="276" y="119"/>
                  </a:cubicBezTo>
                  <a:cubicBezTo>
                    <a:pt x="276" y="119"/>
                    <a:pt x="276" y="119"/>
                    <a:pt x="276" y="119"/>
                  </a:cubicBezTo>
                  <a:cubicBezTo>
                    <a:pt x="275" y="120"/>
                    <a:pt x="275" y="120"/>
                    <a:pt x="275" y="120"/>
                  </a:cubicBezTo>
                  <a:close/>
                  <a:moveTo>
                    <a:pt x="276" y="121"/>
                  </a:moveTo>
                  <a:cubicBezTo>
                    <a:pt x="276" y="120"/>
                    <a:pt x="276" y="120"/>
                    <a:pt x="276" y="120"/>
                  </a:cubicBezTo>
                  <a:cubicBezTo>
                    <a:pt x="276" y="120"/>
                    <a:pt x="276" y="120"/>
                    <a:pt x="276" y="120"/>
                  </a:cubicBezTo>
                  <a:cubicBezTo>
                    <a:pt x="277" y="120"/>
                    <a:pt x="277" y="120"/>
                    <a:pt x="277" y="120"/>
                  </a:cubicBezTo>
                  <a:cubicBezTo>
                    <a:pt x="277" y="120"/>
                    <a:pt x="277" y="120"/>
                    <a:pt x="277" y="120"/>
                  </a:cubicBezTo>
                  <a:cubicBezTo>
                    <a:pt x="276" y="121"/>
                    <a:pt x="276" y="121"/>
                    <a:pt x="276" y="121"/>
                  </a:cubicBezTo>
                  <a:close/>
                  <a:moveTo>
                    <a:pt x="279" y="121"/>
                  </a:moveTo>
                  <a:cubicBezTo>
                    <a:pt x="278" y="120"/>
                    <a:pt x="278" y="120"/>
                    <a:pt x="278" y="120"/>
                  </a:cubicBezTo>
                  <a:cubicBezTo>
                    <a:pt x="278" y="120"/>
                    <a:pt x="278" y="120"/>
                    <a:pt x="278" y="120"/>
                  </a:cubicBezTo>
                  <a:cubicBezTo>
                    <a:pt x="278" y="120"/>
                    <a:pt x="278" y="120"/>
                    <a:pt x="278" y="120"/>
                  </a:cubicBezTo>
                  <a:cubicBezTo>
                    <a:pt x="279" y="120"/>
                    <a:pt x="279" y="120"/>
                    <a:pt x="279" y="120"/>
                  </a:cubicBezTo>
                  <a:cubicBezTo>
                    <a:pt x="279" y="121"/>
                    <a:pt x="279" y="121"/>
                    <a:pt x="279" y="121"/>
                  </a:cubicBezTo>
                  <a:close/>
                  <a:moveTo>
                    <a:pt x="224" y="138"/>
                  </a:moveTo>
                  <a:cubicBezTo>
                    <a:pt x="224" y="137"/>
                    <a:pt x="224" y="137"/>
                    <a:pt x="224" y="137"/>
                  </a:cubicBezTo>
                  <a:cubicBezTo>
                    <a:pt x="224" y="137"/>
                    <a:pt x="224" y="137"/>
                    <a:pt x="224" y="137"/>
                  </a:cubicBezTo>
                  <a:cubicBezTo>
                    <a:pt x="224" y="137"/>
                    <a:pt x="224" y="137"/>
                    <a:pt x="224" y="137"/>
                  </a:cubicBezTo>
                  <a:cubicBezTo>
                    <a:pt x="225" y="137"/>
                    <a:pt x="225" y="137"/>
                    <a:pt x="225" y="137"/>
                  </a:cubicBezTo>
                  <a:cubicBezTo>
                    <a:pt x="225" y="137"/>
                    <a:pt x="225" y="137"/>
                    <a:pt x="225" y="137"/>
                  </a:cubicBezTo>
                  <a:cubicBezTo>
                    <a:pt x="224" y="137"/>
                    <a:pt x="224" y="137"/>
                    <a:pt x="224" y="137"/>
                  </a:cubicBezTo>
                  <a:cubicBezTo>
                    <a:pt x="224" y="138"/>
                    <a:pt x="224" y="138"/>
                    <a:pt x="224" y="138"/>
                  </a:cubicBezTo>
                  <a:close/>
                  <a:moveTo>
                    <a:pt x="226" y="142"/>
                  </a:moveTo>
                  <a:cubicBezTo>
                    <a:pt x="226" y="143"/>
                    <a:pt x="226" y="143"/>
                    <a:pt x="226" y="143"/>
                  </a:cubicBezTo>
                  <a:cubicBezTo>
                    <a:pt x="227" y="142"/>
                    <a:pt x="227" y="142"/>
                    <a:pt x="227" y="142"/>
                  </a:cubicBezTo>
                  <a:cubicBezTo>
                    <a:pt x="227" y="142"/>
                    <a:pt x="227" y="142"/>
                    <a:pt x="227" y="142"/>
                  </a:cubicBezTo>
                  <a:cubicBezTo>
                    <a:pt x="227" y="141"/>
                    <a:pt x="227" y="141"/>
                    <a:pt x="227" y="141"/>
                  </a:cubicBezTo>
                  <a:cubicBezTo>
                    <a:pt x="227" y="141"/>
                    <a:pt x="227" y="141"/>
                    <a:pt x="227" y="141"/>
                  </a:cubicBezTo>
                  <a:cubicBezTo>
                    <a:pt x="226" y="142"/>
                    <a:pt x="226" y="142"/>
                    <a:pt x="226" y="142"/>
                  </a:cubicBezTo>
                  <a:close/>
                  <a:moveTo>
                    <a:pt x="226" y="142"/>
                  </a:moveTo>
                  <a:cubicBezTo>
                    <a:pt x="225" y="142"/>
                    <a:pt x="225" y="142"/>
                    <a:pt x="225" y="142"/>
                  </a:cubicBezTo>
                  <a:cubicBezTo>
                    <a:pt x="226" y="143"/>
                    <a:pt x="226" y="143"/>
                    <a:pt x="226" y="143"/>
                  </a:cubicBezTo>
                  <a:cubicBezTo>
                    <a:pt x="226" y="143"/>
                    <a:pt x="226" y="143"/>
                    <a:pt x="226" y="143"/>
                  </a:cubicBezTo>
                  <a:cubicBezTo>
                    <a:pt x="226" y="143"/>
                    <a:pt x="226" y="143"/>
                    <a:pt x="226" y="143"/>
                  </a:cubicBezTo>
                  <a:cubicBezTo>
                    <a:pt x="226" y="143"/>
                    <a:pt x="226" y="143"/>
                    <a:pt x="226" y="143"/>
                  </a:cubicBezTo>
                  <a:cubicBezTo>
                    <a:pt x="226" y="142"/>
                    <a:pt x="226" y="142"/>
                    <a:pt x="226" y="142"/>
                  </a:cubicBezTo>
                  <a:cubicBezTo>
                    <a:pt x="226" y="141"/>
                    <a:pt x="226" y="141"/>
                    <a:pt x="226" y="141"/>
                  </a:cubicBezTo>
                  <a:cubicBezTo>
                    <a:pt x="226" y="142"/>
                    <a:pt x="226" y="142"/>
                    <a:pt x="226" y="142"/>
                  </a:cubicBezTo>
                  <a:close/>
                  <a:moveTo>
                    <a:pt x="243" y="139"/>
                  </a:moveTo>
                  <a:cubicBezTo>
                    <a:pt x="242" y="139"/>
                    <a:pt x="242" y="139"/>
                    <a:pt x="242" y="139"/>
                  </a:cubicBezTo>
                  <a:cubicBezTo>
                    <a:pt x="242" y="138"/>
                    <a:pt x="242" y="138"/>
                    <a:pt x="242" y="138"/>
                  </a:cubicBezTo>
                  <a:cubicBezTo>
                    <a:pt x="241" y="138"/>
                    <a:pt x="241" y="138"/>
                    <a:pt x="241" y="138"/>
                  </a:cubicBezTo>
                  <a:cubicBezTo>
                    <a:pt x="241" y="138"/>
                    <a:pt x="241" y="138"/>
                    <a:pt x="241" y="138"/>
                  </a:cubicBezTo>
                  <a:cubicBezTo>
                    <a:pt x="241" y="138"/>
                    <a:pt x="241" y="138"/>
                    <a:pt x="241" y="138"/>
                  </a:cubicBezTo>
                  <a:cubicBezTo>
                    <a:pt x="240" y="138"/>
                    <a:pt x="240" y="138"/>
                    <a:pt x="240" y="138"/>
                  </a:cubicBezTo>
                  <a:cubicBezTo>
                    <a:pt x="240" y="137"/>
                    <a:pt x="240" y="137"/>
                    <a:pt x="240" y="137"/>
                  </a:cubicBezTo>
                  <a:cubicBezTo>
                    <a:pt x="241" y="137"/>
                    <a:pt x="241" y="137"/>
                    <a:pt x="241" y="137"/>
                  </a:cubicBezTo>
                  <a:cubicBezTo>
                    <a:pt x="241" y="137"/>
                    <a:pt x="241" y="137"/>
                    <a:pt x="241" y="137"/>
                  </a:cubicBezTo>
                  <a:cubicBezTo>
                    <a:pt x="242" y="137"/>
                    <a:pt x="242" y="137"/>
                    <a:pt x="242" y="137"/>
                  </a:cubicBezTo>
                  <a:cubicBezTo>
                    <a:pt x="242" y="137"/>
                    <a:pt x="242" y="137"/>
                    <a:pt x="242" y="137"/>
                  </a:cubicBezTo>
                  <a:cubicBezTo>
                    <a:pt x="243" y="138"/>
                    <a:pt x="243" y="138"/>
                    <a:pt x="243" y="138"/>
                  </a:cubicBezTo>
                  <a:cubicBezTo>
                    <a:pt x="243" y="138"/>
                    <a:pt x="243" y="138"/>
                    <a:pt x="243" y="138"/>
                  </a:cubicBezTo>
                  <a:cubicBezTo>
                    <a:pt x="243" y="139"/>
                    <a:pt x="243" y="139"/>
                    <a:pt x="243" y="139"/>
                  </a:cubicBezTo>
                  <a:cubicBezTo>
                    <a:pt x="243" y="139"/>
                    <a:pt x="243" y="139"/>
                    <a:pt x="243" y="139"/>
                  </a:cubicBezTo>
                  <a:close/>
                  <a:moveTo>
                    <a:pt x="252" y="142"/>
                  </a:moveTo>
                  <a:cubicBezTo>
                    <a:pt x="252" y="142"/>
                    <a:pt x="252" y="142"/>
                    <a:pt x="252" y="142"/>
                  </a:cubicBezTo>
                  <a:cubicBezTo>
                    <a:pt x="251" y="142"/>
                    <a:pt x="251" y="142"/>
                    <a:pt x="251" y="142"/>
                  </a:cubicBezTo>
                  <a:cubicBezTo>
                    <a:pt x="252" y="142"/>
                    <a:pt x="252" y="142"/>
                    <a:pt x="252" y="142"/>
                  </a:cubicBezTo>
                  <a:cubicBezTo>
                    <a:pt x="252" y="142"/>
                    <a:pt x="252" y="142"/>
                    <a:pt x="252" y="142"/>
                  </a:cubicBezTo>
                  <a:cubicBezTo>
                    <a:pt x="253" y="142"/>
                    <a:pt x="253" y="142"/>
                    <a:pt x="253" y="142"/>
                  </a:cubicBezTo>
                  <a:cubicBezTo>
                    <a:pt x="252" y="142"/>
                    <a:pt x="252" y="142"/>
                    <a:pt x="252" y="142"/>
                  </a:cubicBezTo>
                  <a:close/>
                  <a:moveTo>
                    <a:pt x="253" y="142"/>
                  </a:moveTo>
                  <a:cubicBezTo>
                    <a:pt x="254" y="143"/>
                    <a:pt x="254" y="143"/>
                    <a:pt x="254" y="143"/>
                  </a:cubicBezTo>
                  <a:cubicBezTo>
                    <a:pt x="254" y="142"/>
                    <a:pt x="254" y="142"/>
                    <a:pt x="254" y="142"/>
                  </a:cubicBezTo>
                  <a:cubicBezTo>
                    <a:pt x="253" y="142"/>
                    <a:pt x="253" y="142"/>
                    <a:pt x="253" y="142"/>
                  </a:cubicBezTo>
                  <a:close/>
                  <a:moveTo>
                    <a:pt x="255" y="143"/>
                  </a:moveTo>
                  <a:cubicBezTo>
                    <a:pt x="255" y="143"/>
                    <a:pt x="255" y="143"/>
                    <a:pt x="255" y="143"/>
                  </a:cubicBezTo>
                  <a:cubicBezTo>
                    <a:pt x="256" y="143"/>
                    <a:pt x="256" y="143"/>
                    <a:pt x="256" y="143"/>
                  </a:cubicBezTo>
                  <a:cubicBezTo>
                    <a:pt x="256" y="143"/>
                    <a:pt x="256" y="143"/>
                    <a:pt x="256" y="143"/>
                  </a:cubicBezTo>
                  <a:cubicBezTo>
                    <a:pt x="256" y="143"/>
                    <a:pt x="256" y="143"/>
                    <a:pt x="256" y="143"/>
                  </a:cubicBezTo>
                  <a:cubicBezTo>
                    <a:pt x="255" y="143"/>
                    <a:pt x="255" y="143"/>
                    <a:pt x="255" y="143"/>
                  </a:cubicBezTo>
                  <a:cubicBezTo>
                    <a:pt x="255" y="142"/>
                    <a:pt x="255" y="142"/>
                    <a:pt x="255" y="142"/>
                  </a:cubicBezTo>
                  <a:cubicBezTo>
                    <a:pt x="255" y="142"/>
                    <a:pt x="255" y="142"/>
                    <a:pt x="255" y="142"/>
                  </a:cubicBezTo>
                  <a:cubicBezTo>
                    <a:pt x="254" y="143"/>
                    <a:pt x="254" y="143"/>
                    <a:pt x="254" y="143"/>
                  </a:cubicBezTo>
                  <a:cubicBezTo>
                    <a:pt x="255" y="143"/>
                    <a:pt x="255" y="143"/>
                    <a:pt x="255" y="143"/>
                  </a:cubicBezTo>
                  <a:close/>
                  <a:moveTo>
                    <a:pt x="265" y="155"/>
                  </a:moveTo>
                  <a:cubicBezTo>
                    <a:pt x="265" y="155"/>
                    <a:pt x="265" y="155"/>
                    <a:pt x="265" y="155"/>
                  </a:cubicBezTo>
                  <a:cubicBezTo>
                    <a:pt x="265" y="155"/>
                    <a:pt x="265" y="155"/>
                    <a:pt x="265" y="155"/>
                  </a:cubicBezTo>
                  <a:cubicBezTo>
                    <a:pt x="265" y="154"/>
                    <a:pt x="265" y="154"/>
                    <a:pt x="265" y="154"/>
                  </a:cubicBezTo>
                  <a:cubicBezTo>
                    <a:pt x="265" y="154"/>
                    <a:pt x="265" y="154"/>
                    <a:pt x="265" y="154"/>
                  </a:cubicBezTo>
                  <a:cubicBezTo>
                    <a:pt x="266" y="154"/>
                    <a:pt x="266" y="154"/>
                    <a:pt x="266" y="154"/>
                  </a:cubicBezTo>
                  <a:cubicBezTo>
                    <a:pt x="266" y="155"/>
                    <a:pt x="266" y="155"/>
                    <a:pt x="266" y="155"/>
                  </a:cubicBezTo>
                  <a:cubicBezTo>
                    <a:pt x="266" y="155"/>
                    <a:pt x="266" y="155"/>
                    <a:pt x="266" y="155"/>
                  </a:cubicBezTo>
                  <a:cubicBezTo>
                    <a:pt x="265" y="155"/>
                    <a:pt x="265" y="155"/>
                    <a:pt x="265" y="155"/>
                  </a:cubicBezTo>
                  <a:close/>
                  <a:moveTo>
                    <a:pt x="264" y="158"/>
                  </a:moveTo>
                  <a:cubicBezTo>
                    <a:pt x="264" y="157"/>
                    <a:pt x="264" y="157"/>
                    <a:pt x="264" y="157"/>
                  </a:cubicBezTo>
                  <a:cubicBezTo>
                    <a:pt x="264" y="156"/>
                    <a:pt x="264" y="156"/>
                    <a:pt x="264" y="156"/>
                  </a:cubicBezTo>
                  <a:cubicBezTo>
                    <a:pt x="264" y="156"/>
                    <a:pt x="264" y="156"/>
                    <a:pt x="264" y="156"/>
                  </a:cubicBezTo>
                  <a:cubicBezTo>
                    <a:pt x="265" y="156"/>
                    <a:pt x="265" y="156"/>
                    <a:pt x="265" y="156"/>
                  </a:cubicBezTo>
                  <a:cubicBezTo>
                    <a:pt x="265" y="157"/>
                    <a:pt x="265" y="157"/>
                    <a:pt x="265" y="157"/>
                  </a:cubicBezTo>
                  <a:cubicBezTo>
                    <a:pt x="265" y="157"/>
                    <a:pt x="265" y="157"/>
                    <a:pt x="265" y="157"/>
                  </a:cubicBezTo>
                  <a:cubicBezTo>
                    <a:pt x="264" y="158"/>
                    <a:pt x="264" y="158"/>
                    <a:pt x="264" y="158"/>
                  </a:cubicBezTo>
                  <a:cubicBezTo>
                    <a:pt x="264" y="158"/>
                    <a:pt x="264" y="158"/>
                    <a:pt x="264" y="158"/>
                  </a:cubicBezTo>
                  <a:close/>
                  <a:moveTo>
                    <a:pt x="258" y="146"/>
                  </a:moveTo>
                  <a:cubicBezTo>
                    <a:pt x="258" y="145"/>
                    <a:pt x="258" y="145"/>
                    <a:pt x="258" y="145"/>
                  </a:cubicBezTo>
                  <a:cubicBezTo>
                    <a:pt x="258" y="145"/>
                    <a:pt x="258" y="145"/>
                    <a:pt x="258" y="145"/>
                  </a:cubicBezTo>
                  <a:cubicBezTo>
                    <a:pt x="258" y="146"/>
                    <a:pt x="258" y="146"/>
                    <a:pt x="258" y="146"/>
                  </a:cubicBezTo>
                  <a:close/>
                  <a:moveTo>
                    <a:pt x="257" y="146"/>
                  </a:moveTo>
                  <a:cubicBezTo>
                    <a:pt x="256" y="145"/>
                    <a:pt x="256" y="145"/>
                    <a:pt x="256" y="145"/>
                  </a:cubicBezTo>
                  <a:cubicBezTo>
                    <a:pt x="257" y="145"/>
                    <a:pt x="257" y="145"/>
                    <a:pt x="257" y="145"/>
                  </a:cubicBezTo>
                  <a:cubicBezTo>
                    <a:pt x="257" y="146"/>
                    <a:pt x="257" y="146"/>
                    <a:pt x="257" y="146"/>
                  </a:cubicBezTo>
                  <a:cubicBezTo>
                    <a:pt x="257" y="146"/>
                    <a:pt x="257" y="146"/>
                    <a:pt x="257" y="146"/>
                  </a:cubicBezTo>
                  <a:close/>
                  <a:moveTo>
                    <a:pt x="257" y="146"/>
                  </a:moveTo>
                  <a:cubicBezTo>
                    <a:pt x="257" y="147"/>
                    <a:pt x="257" y="147"/>
                    <a:pt x="257" y="147"/>
                  </a:cubicBezTo>
                  <a:cubicBezTo>
                    <a:pt x="258" y="147"/>
                    <a:pt x="258" y="147"/>
                    <a:pt x="258" y="147"/>
                  </a:cubicBezTo>
                  <a:cubicBezTo>
                    <a:pt x="258" y="147"/>
                    <a:pt x="258" y="147"/>
                    <a:pt x="258" y="147"/>
                  </a:cubicBezTo>
                  <a:cubicBezTo>
                    <a:pt x="258" y="146"/>
                    <a:pt x="258" y="146"/>
                    <a:pt x="258" y="146"/>
                  </a:cubicBezTo>
                  <a:cubicBezTo>
                    <a:pt x="258" y="146"/>
                    <a:pt x="258" y="146"/>
                    <a:pt x="258" y="146"/>
                  </a:cubicBezTo>
                  <a:cubicBezTo>
                    <a:pt x="257" y="146"/>
                    <a:pt x="257" y="146"/>
                    <a:pt x="257" y="146"/>
                  </a:cubicBezTo>
                  <a:cubicBezTo>
                    <a:pt x="257" y="146"/>
                    <a:pt x="257" y="146"/>
                    <a:pt x="257" y="146"/>
                  </a:cubicBezTo>
                  <a:close/>
                  <a:moveTo>
                    <a:pt x="263" y="144"/>
                  </a:moveTo>
                  <a:cubicBezTo>
                    <a:pt x="263" y="144"/>
                    <a:pt x="263" y="144"/>
                    <a:pt x="263" y="144"/>
                  </a:cubicBezTo>
                  <a:cubicBezTo>
                    <a:pt x="264" y="145"/>
                    <a:pt x="264" y="145"/>
                    <a:pt x="264" y="145"/>
                  </a:cubicBezTo>
                  <a:cubicBezTo>
                    <a:pt x="264" y="145"/>
                    <a:pt x="264" y="145"/>
                    <a:pt x="264" y="145"/>
                  </a:cubicBezTo>
                  <a:cubicBezTo>
                    <a:pt x="264" y="145"/>
                    <a:pt x="264" y="145"/>
                    <a:pt x="264" y="145"/>
                  </a:cubicBezTo>
                  <a:cubicBezTo>
                    <a:pt x="264" y="146"/>
                    <a:pt x="264" y="146"/>
                    <a:pt x="264" y="146"/>
                  </a:cubicBezTo>
                  <a:cubicBezTo>
                    <a:pt x="264" y="146"/>
                    <a:pt x="264" y="146"/>
                    <a:pt x="264" y="146"/>
                  </a:cubicBezTo>
                  <a:cubicBezTo>
                    <a:pt x="264" y="145"/>
                    <a:pt x="264" y="145"/>
                    <a:pt x="264" y="145"/>
                  </a:cubicBezTo>
                  <a:cubicBezTo>
                    <a:pt x="265" y="145"/>
                    <a:pt x="265" y="145"/>
                    <a:pt x="265" y="145"/>
                  </a:cubicBezTo>
                  <a:cubicBezTo>
                    <a:pt x="266" y="145"/>
                    <a:pt x="266" y="145"/>
                    <a:pt x="266" y="145"/>
                  </a:cubicBezTo>
                  <a:cubicBezTo>
                    <a:pt x="266" y="145"/>
                    <a:pt x="266" y="145"/>
                    <a:pt x="266" y="145"/>
                  </a:cubicBezTo>
                  <a:cubicBezTo>
                    <a:pt x="266" y="145"/>
                    <a:pt x="266" y="145"/>
                    <a:pt x="266" y="145"/>
                  </a:cubicBezTo>
                  <a:cubicBezTo>
                    <a:pt x="266" y="144"/>
                    <a:pt x="266" y="144"/>
                    <a:pt x="266" y="144"/>
                  </a:cubicBezTo>
                  <a:cubicBezTo>
                    <a:pt x="265" y="144"/>
                    <a:pt x="265" y="144"/>
                    <a:pt x="265" y="144"/>
                  </a:cubicBezTo>
                  <a:cubicBezTo>
                    <a:pt x="264" y="144"/>
                    <a:pt x="264" y="144"/>
                    <a:pt x="264" y="144"/>
                  </a:cubicBezTo>
                  <a:cubicBezTo>
                    <a:pt x="264" y="143"/>
                    <a:pt x="264" y="143"/>
                    <a:pt x="264" y="143"/>
                  </a:cubicBezTo>
                  <a:cubicBezTo>
                    <a:pt x="263" y="144"/>
                    <a:pt x="263" y="144"/>
                    <a:pt x="263" y="144"/>
                  </a:cubicBezTo>
                  <a:cubicBezTo>
                    <a:pt x="263" y="144"/>
                    <a:pt x="263" y="144"/>
                    <a:pt x="263" y="144"/>
                  </a:cubicBezTo>
                  <a:close/>
                  <a:moveTo>
                    <a:pt x="273" y="144"/>
                  </a:moveTo>
                  <a:cubicBezTo>
                    <a:pt x="273" y="143"/>
                    <a:pt x="273" y="143"/>
                    <a:pt x="273" y="143"/>
                  </a:cubicBezTo>
                  <a:cubicBezTo>
                    <a:pt x="273" y="143"/>
                    <a:pt x="273" y="143"/>
                    <a:pt x="273" y="143"/>
                  </a:cubicBezTo>
                  <a:cubicBezTo>
                    <a:pt x="273" y="144"/>
                    <a:pt x="273" y="144"/>
                    <a:pt x="273" y="144"/>
                  </a:cubicBezTo>
                  <a:cubicBezTo>
                    <a:pt x="273" y="144"/>
                    <a:pt x="273" y="144"/>
                    <a:pt x="273" y="144"/>
                  </a:cubicBezTo>
                  <a:close/>
                  <a:moveTo>
                    <a:pt x="269" y="147"/>
                  </a:moveTo>
                  <a:cubicBezTo>
                    <a:pt x="270" y="147"/>
                    <a:pt x="270" y="147"/>
                    <a:pt x="270" y="147"/>
                  </a:cubicBezTo>
                  <a:cubicBezTo>
                    <a:pt x="270" y="146"/>
                    <a:pt x="270" y="146"/>
                    <a:pt x="270" y="146"/>
                  </a:cubicBezTo>
                  <a:cubicBezTo>
                    <a:pt x="271" y="146"/>
                    <a:pt x="271" y="146"/>
                    <a:pt x="271" y="146"/>
                  </a:cubicBezTo>
                  <a:cubicBezTo>
                    <a:pt x="271" y="146"/>
                    <a:pt x="271" y="146"/>
                    <a:pt x="271" y="146"/>
                  </a:cubicBezTo>
                  <a:cubicBezTo>
                    <a:pt x="272" y="146"/>
                    <a:pt x="272" y="146"/>
                    <a:pt x="272" y="146"/>
                  </a:cubicBezTo>
                  <a:cubicBezTo>
                    <a:pt x="272" y="146"/>
                    <a:pt x="272" y="146"/>
                    <a:pt x="272" y="146"/>
                  </a:cubicBezTo>
                  <a:cubicBezTo>
                    <a:pt x="272" y="146"/>
                    <a:pt x="272" y="146"/>
                    <a:pt x="272" y="146"/>
                  </a:cubicBezTo>
                  <a:cubicBezTo>
                    <a:pt x="271" y="147"/>
                    <a:pt x="271" y="147"/>
                    <a:pt x="271" y="147"/>
                  </a:cubicBezTo>
                  <a:cubicBezTo>
                    <a:pt x="270" y="147"/>
                    <a:pt x="270" y="147"/>
                    <a:pt x="270" y="147"/>
                  </a:cubicBezTo>
                  <a:cubicBezTo>
                    <a:pt x="270" y="147"/>
                    <a:pt x="270" y="147"/>
                    <a:pt x="270" y="147"/>
                  </a:cubicBezTo>
                  <a:cubicBezTo>
                    <a:pt x="269" y="147"/>
                    <a:pt x="269" y="147"/>
                    <a:pt x="269" y="147"/>
                  </a:cubicBezTo>
                  <a:close/>
                  <a:moveTo>
                    <a:pt x="266" y="152"/>
                  </a:moveTo>
                  <a:cubicBezTo>
                    <a:pt x="268" y="151"/>
                    <a:pt x="268" y="151"/>
                    <a:pt x="268" y="151"/>
                  </a:cubicBezTo>
                  <a:cubicBezTo>
                    <a:pt x="268" y="150"/>
                    <a:pt x="268" y="150"/>
                    <a:pt x="268" y="150"/>
                  </a:cubicBezTo>
                  <a:cubicBezTo>
                    <a:pt x="268" y="150"/>
                    <a:pt x="268" y="150"/>
                    <a:pt x="268" y="150"/>
                  </a:cubicBezTo>
                  <a:cubicBezTo>
                    <a:pt x="269" y="150"/>
                    <a:pt x="269" y="150"/>
                    <a:pt x="269" y="150"/>
                  </a:cubicBezTo>
                  <a:cubicBezTo>
                    <a:pt x="270" y="149"/>
                    <a:pt x="270" y="149"/>
                    <a:pt x="270" y="149"/>
                  </a:cubicBezTo>
                  <a:cubicBezTo>
                    <a:pt x="270" y="148"/>
                    <a:pt x="270" y="148"/>
                    <a:pt x="270" y="148"/>
                  </a:cubicBezTo>
                  <a:cubicBezTo>
                    <a:pt x="269" y="148"/>
                    <a:pt x="269" y="148"/>
                    <a:pt x="269" y="148"/>
                  </a:cubicBezTo>
                  <a:cubicBezTo>
                    <a:pt x="269" y="148"/>
                    <a:pt x="269" y="148"/>
                    <a:pt x="269" y="148"/>
                  </a:cubicBezTo>
                  <a:cubicBezTo>
                    <a:pt x="269" y="149"/>
                    <a:pt x="269" y="149"/>
                    <a:pt x="269" y="149"/>
                  </a:cubicBezTo>
                  <a:cubicBezTo>
                    <a:pt x="268" y="149"/>
                    <a:pt x="268" y="149"/>
                    <a:pt x="268" y="149"/>
                  </a:cubicBezTo>
                  <a:cubicBezTo>
                    <a:pt x="267" y="150"/>
                    <a:pt x="267" y="150"/>
                    <a:pt x="267" y="150"/>
                  </a:cubicBezTo>
                  <a:cubicBezTo>
                    <a:pt x="267" y="150"/>
                    <a:pt x="267" y="150"/>
                    <a:pt x="267" y="150"/>
                  </a:cubicBezTo>
                  <a:cubicBezTo>
                    <a:pt x="266" y="150"/>
                    <a:pt x="266" y="150"/>
                    <a:pt x="266" y="150"/>
                  </a:cubicBezTo>
                  <a:cubicBezTo>
                    <a:pt x="265" y="150"/>
                    <a:pt x="265" y="150"/>
                    <a:pt x="265" y="150"/>
                  </a:cubicBezTo>
                  <a:cubicBezTo>
                    <a:pt x="265" y="151"/>
                    <a:pt x="265" y="151"/>
                    <a:pt x="265" y="151"/>
                  </a:cubicBezTo>
                  <a:cubicBezTo>
                    <a:pt x="264" y="151"/>
                    <a:pt x="264" y="151"/>
                    <a:pt x="264" y="151"/>
                  </a:cubicBezTo>
                  <a:cubicBezTo>
                    <a:pt x="264" y="152"/>
                    <a:pt x="264" y="152"/>
                    <a:pt x="264" y="152"/>
                  </a:cubicBezTo>
                  <a:cubicBezTo>
                    <a:pt x="265" y="152"/>
                    <a:pt x="265" y="152"/>
                    <a:pt x="265" y="152"/>
                  </a:cubicBezTo>
                  <a:cubicBezTo>
                    <a:pt x="265" y="152"/>
                    <a:pt x="265" y="152"/>
                    <a:pt x="265" y="152"/>
                  </a:cubicBezTo>
                  <a:cubicBezTo>
                    <a:pt x="266" y="152"/>
                    <a:pt x="266" y="152"/>
                    <a:pt x="266" y="152"/>
                  </a:cubicBezTo>
                  <a:close/>
                  <a:moveTo>
                    <a:pt x="273" y="152"/>
                  </a:moveTo>
                  <a:cubicBezTo>
                    <a:pt x="273" y="150"/>
                    <a:pt x="273" y="150"/>
                    <a:pt x="273" y="150"/>
                  </a:cubicBezTo>
                  <a:cubicBezTo>
                    <a:pt x="273" y="150"/>
                    <a:pt x="273" y="150"/>
                    <a:pt x="273" y="150"/>
                  </a:cubicBezTo>
                  <a:cubicBezTo>
                    <a:pt x="274" y="149"/>
                    <a:pt x="274" y="149"/>
                    <a:pt x="274" y="149"/>
                  </a:cubicBezTo>
                  <a:cubicBezTo>
                    <a:pt x="274" y="149"/>
                    <a:pt x="274" y="149"/>
                    <a:pt x="274" y="149"/>
                  </a:cubicBezTo>
                  <a:cubicBezTo>
                    <a:pt x="275" y="149"/>
                    <a:pt x="275" y="149"/>
                    <a:pt x="275" y="149"/>
                  </a:cubicBezTo>
                  <a:cubicBezTo>
                    <a:pt x="275" y="150"/>
                    <a:pt x="275" y="150"/>
                    <a:pt x="275" y="150"/>
                  </a:cubicBezTo>
                  <a:cubicBezTo>
                    <a:pt x="275" y="151"/>
                    <a:pt x="275" y="151"/>
                    <a:pt x="275" y="151"/>
                  </a:cubicBezTo>
                  <a:cubicBezTo>
                    <a:pt x="274" y="151"/>
                    <a:pt x="274" y="151"/>
                    <a:pt x="274" y="151"/>
                  </a:cubicBezTo>
                  <a:cubicBezTo>
                    <a:pt x="274" y="152"/>
                    <a:pt x="274" y="152"/>
                    <a:pt x="274" y="152"/>
                  </a:cubicBezTo>
                  <a:cubicBezTo>
                    <a:pt x="273" y="152"/>
                    <a:pt x="273" y="152"/>
                    <a:pt x="273" y="152"/>
                  </a:cubicBezTo>
                  <a:close/>
                  <a:moveTo>
                    <a:pt x="279" y="158"/>
                  </a:moveTo>
                  <a:cubicBezTo>
                    <a:pt x="279" y="157"/>
                    <a:pt x="279" y="157"/>
                    <a:pt x="279" y="157"/>
                  </a:cubicBezTo>
                  <a:cubicBezTo>
                    <a:pt x="279" y="156"/>
                    <a:pt x="279" y="156"/>
                    <a:pt x="279" y="156"/>
                  </a:cubicBezTo>
                  <a:cubicBezTo>
                    <a:pt x="278" y="155"/>
                    <a:pt x="278" y="155"/>
                    <a:pt x="278" y="155"/>
                  </a:cubicBezTo>
                  <a:cubicBezTo>
                    <a:pt x="278" y="155"/>
                    <a:pt x="278" y="155"/>
                    <a:pt x="278" y="155"/>
                  </a:cubicBezTo>
                  <a:cubicBezTo>
                    <a:pt x="278" y="156"/>
                    <a:pt x="278" y="156"/>
                    <a:pt x="278" y="156"/>
                  </a:cubicBezTo>
                  <a:cubicBezTo>
                    <a:pt x="278" y="157"/>
                    <a:pt x="278" y="157"/>
                    <a:pt x="278" y="157"/>
                  </a:cubicBezTo>
                  <a:cubicBezTo>
                    <a:pt x="278" y="158"/>
                    <a:pt x="278" y="158"/>
                    <a:pt x="278" y="158"/>
                  </a:cubicBezTo>
                  <a:cubicBezTo>
                    <a:pt x="278" y="158"/>
                    <a:pt x="278" y="158"/>
                    <a:pt x="278" y="158"/>
                  </a:cubicBezTo>
                  <a:cubicBezTo>
                    <a:pt x="278" y="158"/>
                    <a:pt x="278" y="158"/>
                    <a:pt x="278" y="158"/>
                  </a:cubicBezTo>
                  <a:cubicBezTo>
                    <a:pt x="279" y="158"/>
                    <a:pt x="279" y="158"/>
                    <a:pt x="279" y="158"/>
                  </a:cubicBezTo>
                  <a:cubicBezTo>
                    <a:pt x="279" y="158"/>
                    <a:pt x="279" y="158"/>
                    <a:pt x="279" y="158"/>
                  </a:cubicBezTo>
                  <a:close/>
                  <a:moveTo>
                    <a:pt x="280" y="157"/>
                  </a:moveTo>
                  <a:cubicBezTo>
                    <a:pt x="279" y="157"/>
                    <a:pt x="279" y="157"/>
                    <a:pt x="279" y="157"/>
                  </a:cubicBezTo>
                  <a:cubicBezTo>
                    <a:pt x="280" y="156"/>
                    <a:pt x="280" y="156"/>
                    <a:pt x="280" y="156"/>
                  </a:cubicBezTo>
                  <a:cubicBezTo>
                    <a:pt x="280" y="157"/>
                    <a:pt x="280" y="157"/>
                    <a:pt x="280" y="157"/>
                  </a:cubicBezTo>
                  <a:cubicBezTo>
                    <a:pt x="280" y="157"/>
                    <a:pt x="280" y="157"/>
                    <a:pt x="280" y="157"/>
                  </a:cubicBezTo>
                  <a:cubicBezTo>
                    <a:pt x="280" y="158"/>
                    <a:pt x="280" y="158"/>
                    <a:pt x="280" y="158"/>
                  </a:cubicBezTo>
                  <a:cubicBezTo>
                    <a:pt x="280" y="157"/>
                    <a:pt x="280" y="157"/>
                    <a:pt x="280" y="157"/>
                  </a:cubicBezTo>
                  <a:close/>
                  <a:moveTo>
                    <a:pt x="281" y="159"/>
                  </a:moveTo>
                  <a:cubicBezTo>
                    <a:pt x="280" y="159"/>
                    <a:pt x="280" y="159"/>
                    <a:pt x="280" y="159"/>
                  </a:cubicBezTo>
                  <a:cubicBezTo>
                    <a:pt x="281" y="158"/>
                    <a:pt x="281" y="158"/>
                    <a:pt x="281" y="158"/>
                  </a:cubicBezTo>
                  <a:cubicBezTo>
                    <a:pt x="281" y="158"/>
                    <a:pt x="281" y="158"/>
                    <a:pt x="281" y="158"/>
                  </a:cubicBezTo>
                  <a:cubicBezTo>
                    <a:pt x="281" y="159"/>
                    <a:pt x="281" y="159"/>
                    <a:pt x="281" y="159"/>
                  </a:cubicBezTo>
                  <a:cubicBezTo>
                    <a:pt x="281" y="159"/>
                    <a:pt x="281" y="159"/>
                    <a:pt x="281" y="159"/>
                  </a:cubicBezTo>
                  <a:close/>
                  <a:moveTo>
                    <a:pt x="278" y="161"/>
                  </a:moveTo>
                  <a:cubicBezTo>
                    <a:pt x="278" y="161"/>
                    <a:pt x="278" y="161"/>
                    <a:pt x="278" y="161"/>
                  </a:cubicBezTo>
                  <a:cubicBezTo>
                    <a:pt x="278" y="162"/>
                    <a:pt x="278" y="162"/>
                    <a:pt x="278" y="162"/>
                  </a:cubicBezTo>
                  <a:cubicBezTo>
                    <a:pt x="278" y="163"/>
                    <a:pt x="278" y="163"/>
                    <a:pt x="278" y="163"/>
                  </a:cubicBezTo>
                  <a:cubicBezTo>
                    <a:pt x="278" y="163"/>
                    <a:pt x="278" y="163"/>
                    <a:pt x="278" y="163"/>
                  </a:cubicBezTo>
                  <a:cubicBezTo>
                    <a:pt x="279" y="163"/>
                    <a:pt x="279" y="163"/>
                    <a:pt x="279" y="163"/>
                  </a:cubicBezTo>
                  <a:cubicBezTo>
                    <a:pt x="280" y="163"/>
                    <a:pt x="280" y="163"/>
                    <a:pt x="280" y="163"/>
                  </a:cubicBezTo>
                  <a:cubicBezTo>
                    <a:pt x="280" y="163"/>
                    <a:pt x="280" y="163"/>
                    <a:pt x="280" y="163"/>
                  </a:cubicBezTo>
                  <a:cubicBezTo>
                    <a:pt x="281" y="163"/>
                    <a:pt x="281" y="163"/>
                    <a:pt x="281" y="163"/>
                  </a:cubicBezTo>
                  <a:cubicBezTo>
                    <a:pt x="282" y="163"/>
                    <a:pt x="282" y="163"/>
                    <a:pt x="282" y="163"/>
                  </a:cubicBezTo>
                  <a:cubicBezTo>
                    <a:pt x="282" y="163"/>
                    <a:pt x="282" y="163"/>
                    <a:pt x="282" y="163"/>
                  </a:cubicBezTo>
                  <a:cubicBezTo>
                    <a:pt x="282" y="162"/>
                    <a:pt x="282" y="162"/>
                    <a:pt x="282" y="162"/>
                  </a:cubicBezTo>
                  <a:cubicBezTo>
                    <a:pt x="282" y="162"/>
                    <a:pt x="282" y="162"/>
                    <a:pt x="282" y="162"/>
                  </a:cubicBezTo>
                  <a:cubicBezTo>
                    <a:pt x="281" y="161"/>
                    <a:pt x="281" y="161"/>
                    <a:pt x="281" y="161"/>
                  </a:cubicBezTo>
                  <a:cubicBezTo>
                    <a:pt x="281" y="161"/>
                    <a:pt x="281" y="161"/>
                    <a:pt x="281" y="161"/>
                  </a:cubicBezTo>
                  <a:cubicBezTo>
                    <a:pt x="280" y="161"/>
                    <a:pt x="280" y="161"/>
                    <a:pt x="280" y="161"/>
                  </a:cubicBezTo>
                  <a:cubicBezTo>
                    <a:pt x="280" y="161"/>
                    <a:pt x="280" y="161"/>
                    <a:pt x="280" y="161"/>
                  </a:cubicBezTo>
                  <a:cubicBezTo>
                    <a:pt x="280" y="161"/>
                    <a:pt x="280" y="161"/>
                    <a:pt x="280" y="161"/>
                  </a:cubicBezTo>
                  <a:cubicBezTo>
                    <a:pt x="280" y="160"/>
                    <a:pt x="280" y="160"/>
                    <a:pt x="280" y="160"/>
                  </a:cubicBezTo>
                  <a:cubicBezTo>
                    <a:pt x="279" y="160"/>
                    <a:pt x="279" y="160"/>
                    <a:pt x="279" y="160"/>
                  </a:cubicBezTo>
                  <a:cubicBezTo>
                    <a:pt x="279" y="161"/>
                    <a:pt x="279" y="161"/>
                    <a:pt x="279" y="161"/>
                  </a:cubicBezTo>
                  <a:cubicBezTo>
                    <a:pt x="278" y="161"/>
                    <a:pt x="278" y="161"/>
                    <a:pt x="278" y="161"/>
                  </a:cubicBezTo>
                  <a:cubicBezTo>
                    <a:pt x="278" y="161"/>
                    <a:pt x="278" y="161"/>
                    <a:pt x="278" y="161"/>
                  </a:cubicBezTo>
                  <a:close/>
                  <a:moveTo>
                    <a:pt x="255" y="190"/>
                  </a:moveTo>
                  <a:cubicBezTo>
                    <a:pt x="256" y="190"/>
                    <a:pt x="256" y="190"/>
                    <a:pt x="256" y="190"/>
                  </a:cubicBezTo>
                  <a:cubicBezTo>
                    <a:pt x="256" y="190"/>
                    <a:pt x="256" y="190"/>
                    <a:pt x="256" y="190"/>
                  </a:cubicBezTo>
                  <a:cubicBezTo>
                    <a:pt x="256" y="190"/>
                    <a:pt x="256" y="190"/>
                    <a:pt x="256" y="190"/>
                  </a:cubicBezTo>
                  <a:cubicBezTo>
                    <a:pt x="255" y="190"/>
                    <a:pt x="255" y="190"/>
                    <a:pt x="255" y="190"/>
                  </a:cubicBezTo>
                  <a:cubicBezTo>
                    <a:pt x="255" y="190"/>
                    <a:pt x="255" y="190"/>
                    <a:pt x="255" y="190"/>
                  </a:cubicBezTo>
                  <a:close/>
                  <a:moveTo>
                    <a:pt x="242" y="171"/>
                  </a:moveTo>
                  <a:cubicBezTo>
                    <a:pt x="242" y="171"/>
                    <a:pt x="242" y="171"/>
                    <a:pt x="242" y="171"/>
                  </a:cubicBezTo>
                  <a:cubicBezTo>
                    <a:pt x="243" y="171"/>
                    <a:pt x="243" y="171"/>
                    <a:pt x="243" y="171"/>
                  </a:cubicBezTo>
                  <a:cubicBezTo>
                    <a:pt x="243" y="171"/>
                    <a:pt x="243" y="171"/>
                    <a:pt x="243" y="171"/>
                  </a:cubicBezTo>
                  <a:cubicBezTo>
                    <a:pt x="242" y="171"/>
                    <a:pt x="242" y="171"/>
                    <a:pt x="242" y="171"/>
                  </a:cubicBezTo>
                  <a:cubicBezTo>
                    <a:pt x="242" y="171"/>
                    <a:pt x="242" y="171"/>
                    <a:pt x="242" y="171"/>
                  </a:cubicBezTo>
                  <a:cubicBezTo>
                    <a:pt x="242" y="171"/>
                    <a:pt x="242" y="171"/>
                    <a:pt x="242" y="171"/>
                  </a:cubicBezTo>
                  <a:close/>
                  <a:moveTo>
                    <a:pt x="239" y="175"/>
                  </a:moveTo>
                  <a:cubicBezTo>
                    <a:pt x="239" y="175"/>
                    <a:pt x="239" y="175"/>
                    <a:pt x="239" y="175"/>
                  </a:cubicBezTo>
                  <a:cubicBezTo>
                    <a:pt x="238" y="174"/>
                    <a:pt x="238" y="174"/>
                    <a:pt x="238" y="174"/>
                  </a:cubicBezTo>
                  <a:cubicBezTo>
                    <a:pt x="237" y="174"/>
                    <a:pt x="237" y="174"/>
                    <a:pt x="237" y="174"/>
                  </a:cubicBezTo>
                  <a:cubicBezTo>
                    <a:pt x="238" y="173"/>
                    <a:pt x="238" y="173"/>
                    <a:pt x="238" y="173"/>
                  </a:cubicBezTo>
                  <a:cubicBezTo>
                    <a:pt x="237" y="173"/>
                    <a:pt x="237" y="173"/>
                    <a:pt x="237" y="173"/>
                  </a:cubicBezTo>
                  <a:cubicBezTo>
                    <a:pt x="237" y="172"/>
                    <a:pt x="237" y="172"/>
                    <a:pt x="237" y="172"/>
                  </a:cubicBezTo>
                  <a:cubicBezTo>
                    <a:pt x="237" y="171"/>
                    <a:pt x="237" y="171"/>
                    <a:pt x="237" y="171"/>
                  </a:cubicBezTo>
                  <a:cubicBezTo>
                    <a:pt x="237" y="171"/>
                    <a:pt x="237" y="171"/>
                    <a:pt x="237" y="171"/>
                  </a:cubicBezTo>
                  <a:cubicBezTo>
                    <a:pt x="237" y="172"/>
                    <a:pt x="237" y="172"/>
                    <a:pt x="237" y="172"/>
                  </a:cubicBezTo>
                  <a:cubicBezTo>
                    <a:pt x="238" y="172"/>
                    <a:pt x="238" y="172"/>
                    <a:pt x="238" y="172"/>
                  </a:cubicBezTo>
                  <a:cubicBezTo>
                    <a:pt x="238" y="172"/>
                    <a:pt x="238" y="172"/>
                    <a:pt x="238" y="172"/>
                  </a:cubicBezTo>
                  <a:cubicBezTo>
                    <a:pt x="239" y="173"/>
                    <a:pt x="239" y="173"/>
                    <a:pt x="239" y="173"/>
                  </a:cubicBezTo>
                  <a:cubicBezTo>
                    <a:pt x="239" y="174"/>
                    <a:pt x="239" y="174"/>
                    <a:pt x="239" y="174"/>
                  </a:cubicBezTo>
                  <a:cubicBezTo>
                    <a:pt x="240" y="174"/>
                    <a:pt x="240" y="174"/>
                    <a:pt x="240" y="174"/>
                  </a:cubicBezTo>
                  <a:cubicBezTo>
                    <a:pt x="240" y="174"/>
                    <a:pt x="240" y="174"/>
                    <a:pt x="240" y="174"/>
                  </a:cubicBezTo>
                  <a:cubicBezTo>
                    <a:pt x="240" y="175"/>
                    <a:pt x="240" y="175"/>
                    <a:pt x="240" y="175"/>
                  </a:cubicBezTo>
                  <a:cubicBezTo>
                    <a:pt x="239" y="175"/>
                    <a:pt x="239" y="175"/>
                    <a:pt x="239" y="175"/>
                  </a:cubicBezTo>
                  <a:cubicBezTo>
                    <a:pt x="239" y="175"/>
                    <a:pt x="239" y="175"/>
                    <a:pt x="239" y="175"/>
                  </a:cubicBezTo>
                  <a:close/>
                  <a:moveTo>
                    <a:pt x="234" y="175"/>
                  </a:moveTo>
                  <a:cubicBezTo>
                    <a:pt x="234" y="174"/>
                    <a:pt x="234" y="174"/>
                    <a:pt x="234" y="174"/>
                  </a:cubicBezTo>
                  <a:cubicBezTo>
                    <a:pt x="234" y="174"/>
                    <a:pt x="234" y="174"/>
                    <a:pt x="234" y="174"/>
                  </a:cubicBezTo>
                  <a:cubicBezTo>
                    <a:pt x="234" y="173"/>
                    <a:pt x="234" y="173"/>
                    <a:pt x="234" y="173"/>
                  </a:cubicBezTo>
                  <a:cubicBezTo>
                    <a:pt x="234" y="172"/>
                    <a:pt x="234" y="172"/>
                    <a:pt x="234" y="172"/>
                  </a:cubicBezTo>
                  <a:cubicBezTo>
                    <a:pt x="234" y="171"/>
                    <a:pt x="234" y="171"/>
                    <a:pt x="234" y="171"/>
                  </a:cubicBezTo>
                  <a:cubicBezTo>
                    <a:pt x="234" y="171"/>
                    <a:pt x="234" y="171"/>
                    <a:pt x="234" y="171"/>
                  </a:cubicBezTo>
                  <a:cubicBezTo>
                    <a:pt x="235" y="172"/>
                    <a:pt x="235" y="172"/>
                    <a:pt x="235" y="172"/>
                  </a:cubicBezTo>
                  <a:cubicBezTo>
                    <a:pt x="234" y="172"/>
                    <a:pt x="234" y="172"/>
                    <a:pt x="234" y="172"/>
                  </a:cubicBezTo>
                  <a:cubicBezTo>
                    <a:pt x="234" y="173"/>
                    <a:pt x="234" y="173"/>
                    <a:pt x="234" y="173"/>
                  </a:cubicBezTo>
                  <a:cubicBezTo>
                    <a:pt x="235" y="173"/>
                    <a:pt x="235" y="173"/>
                    <a:pt x="235" y="173"/>
                  </a:cubicBezTo>
                  <a:cubicBezTo>
                    <a:pt x="234" y="175"/>
                    <a:pt x="234" y="175"/>
                    <a:pt x="234" y="175"/>
                  </a:cubicBezTo>
                  <a:cubicBezTo>
                    <a:pt x="234" y="175"/>
                    <a:pt x="234" y="175"/>
                    <a:pt x="234" y="175"/>
                  </a:cubicBezTo>
                  <a:close/>
                  <a:moveTo>
                    <a:pt x="233" y="156"/>
                  </a:moveTo>
                  <a:cubicBezTo>
                    <a:pt x="233" y="157"/>
                    <a:pt x="233" y="157"/>
                    <a:pt x="233" y="157"/>
                  </a:cubicBezTo>
                  <a:cubicBezTo>
                    <a:pt x="233" y="157"/>
                    <a:pt x="233" y="157"/>
                    <a:pt x="233" y="157"/>
                  </a:cubicBezTo>
                  <a:cubicBezTo>
                    <a:pt x="234" y="157"/>
                    <a:pt x="234" y="157"/>
                    <a:pt x="234" y="157"/>
                  </a:cubicBezTo>
                  <a:cubicBezTo>
                    <a:pt x="235" y="156"/>
                    <a:pt x="235" y="156"/>
                    <a:pt x="235" y="156"/>
                  </a:cubicBezTo>
                  <a:cubicBezTo>
                    <a:pt x="235" y="156"/>
                    <a:pt x="235" y="156"/>
                    <a:pt x="235" y="156"/>
                  </a:cubicBezTo>
                  <a:cubicBezTo>
                    <a:pt x="234" y="156"/>
                    <a:pt x="234" y="156"/>
                    <a:pt x="234" y="156"/>
                  </a:cubicBezTo>
                  <a:cubicBezTo>
                    <a:pt x="233" y="156"/>
                    <a:pt x="233" y="156"/>
                    <a:pt x="233" y="156"/>
                  </a:cubicBezTo>
                  <a:close/>
                  <a:moveTo>
                    <a:pt x="233" y="156"/>
                  </a:moveTo>
                  <a:cubicBezTo>
                    <a:pt x="234" y="155"/>
                    <a:pt x="234" y="155"/>
                    <a:pt x="234" y="155"/>
                  </a:cubicBezTo>
                  <a:cubicBezTo>
                    <a:pt x="234" y="154"/>
                    <a:pt x="234" y="154"/>
                    <a:pt x="234" y="154"/>
                  </a:cubicBezTo>
                  <a:cubicBezTo>
                    <a:pt x="235" y="153"/>
                    <a:pt x="235" y="153"/>
                    <a:pt x="235" y="153"/>
                  </a:cubicBezTo>
                  <a:cubicBezTo>
                    <a:pt x="235" y="153"/>
                    <a:pt x="235" y="153"/>
                    <a:pt x="235" y="153"/>
                  </a:cubicBezTo>
                  <a:cubicBezTo>
                    <a:pt x="236" y="153"/>
                    <a:pt x="236" y="153"/>
                    <a:pt x="236" y="153"/>
                  </a:cubicBezTo>
                  <a:cubicBezTo>
                    <a:pt x="236" y="154"/>
                    <a:pt x="236" y="154"/>
                    <a:pt x="236" y="154"/>
                  </a:cubicBezTo>
                  <a:cubicBezTo>
                    <a:pt x="235" y="155"/>
                    <a:pt x="235" y="155"/>
                    <a:pt x="235" y="155"/>
                  </a:cubicBezTo>
                  <a:cubicBezTo>
                    <a:pt x="235" y="155"/>
                    <a:pt x="235" y="155"/>
                    <a:pt x="235" y="155"/>
                  </a:cubicBezTo>
                  <a:cubicBezTo>
                    <a:pt x="235" y="156"/>
                    <a:pt x="235" y="156"/>
                    <a:pt x="235" y="156"/>
                  </a:cubicBezTo>
                  <a:cubicBezTo>
                    <a:pt x="233" y="156"/>
                    <a:pt x="233" y="156"/>
                    <a:pt x="233" y="156"/>
                  </a:cubicBezTo>
                  <a:close/>
                  <a:moveTo>
                    <a:pt x="191" y="148"/>
                  </a:moveTo>
                  <a:cubicBezTo>
                    <a:pt x="191" y="147"/>
                    <a:pt x="191" y="147"/>
                    <a:pt x="191" y="147"/>
                  </a:cubicBezTo>
                  <a:cubicBezTo>
                    <a:pt x="191" y="147"/>
                    <a:pt x="191" y="147"/>
                    <a:pt x="191" y="147"/>
                  </a:cubicBezTo>
                  <a:cubicBezTo>
                    <a:pt x="191" y="147"/>
                    <a:pt x="191" y="147"/>
                    <a:pt x="191" y="147"/>
                  </a:cubicBezTo>
                  <a:cubicBezTo>
                    <a:pt x="191" y="147"/>
                    <a:pt x="191" y="147"/>
                    <a:pt x="191" y="147"/>
                  </a:cubicBezTo>
                  <a:cubicBezTo>
                    <a:pt x="191" y="148"/>
                    <a:pt x="191" y="148"/>
                    <a:pt x="191" y="148"/>
                  </a:cubicBezTo>
                  <a:close/>
                  <a:moveTo>
                    <a:pt x="155" y="138"/>
                  </a:moveTo>
                  <a:cubicBezTo>
                    <a:pt x="155" y="138"/>
                    <a:pt x="155" y="138"/>
                    <a:pt x="155" y="138"/>
                  </a:cubicBezTo>
                  <a:cubicBezTo>
                    <a:pt x="156" y="138"/>
                    <a:pt x="156" y="138"/>
                    <a:pt x="156" y="138"/>
                  </a:cubicBezTo>
                  <a:cubicBezTo>
                    <a:pt x="155" y="138"/>
                    <a:pt x="155" y="138"/>
                    <a:pt x="155" y="138"/>
                  </a:cubicBezTo>
                  <a:cubicBezTo>
                    <a:pt x="155" y="138"/>
                    <a:pt x="155" y="138"/>
                    <a:pt x="155" y="138"/>
                  </a:cubicBezTo>
                  <a:close/>
                  <a:moveTo>
                    <a:pt x="152" y="140"/>
                  </a:moveTo>
                  <a:cubicBezTo>
                    <a:pt x="153" y="140"/>
                    <a:pt x="153" y="140"/>
                    <a:pt x="153" y="140"/>
                  </a:cubicBezTo>
                  <a:cubicBezTo>
                    <a:pt x="152" y="139"/>
                    <a:pt x="152" y="139"/>
                    <a:pt x="152" y="139"/>
                  </a:cubicBezTo>
                  <a:cubicBezTo>
                    <a:pt x="152" y="139"/>
                    <a:pt x="152" y="139"/>
                    <a:pt x="152" y="139"/>
                  </a:cubicBezTo>
                  <a:cubicBezTo>
                    <a:pt x="152" y="140"/>
                    <a:pt x="152" y="140"/>
                    <a:pt x="152" y="140"/>
                  </a:cubicBezTo>
                  <a:close/>
                  <a:moveTo>
                    <a:pt x="153" y="142"/>
                  </a:moveTo>
                  <a:cubicBezTo>
                    <a:pt x="153" y="142"/>
                    <a:pt x="153" y="142"/>
                    <a:pt x="153" y="142"/>
                  </a:cubicBezTo>
                  <a:cubicBezTo>
                    <a:pt x="153" y="142"/>
                    <a:pt x="153" y="142"/>
                    <a:pt x="153" y="142"/>
                  </a:cubicBezTo>
                  <a:cubicBezTo>
                    <a:pt x="153" y="142"/>
                    <a:pt x="153" y="142"/>
                    <a:pt x="153" y="142"/>
                  </a:cubicBezTo>
                  <a:cubicBezTo>
                    <a:pt x="153" y="142"/>
                    <a:pt x="153" y="142"/>
                    <a:pt x="153" y="142"/>
                  </a:cubicBezTo>
                  <a:close/>
                  <a:moveTo>
                    <a:pt x="153" y="143"/>
                  </a:moveTo>
                  <a:cubicBezTo>
                    <a:pt x="152" y="142"/>
                    <a:pt x="152" y="142"/>
                    <a:pt x="152" y="142"/>
                  </a:cubicBezTo>
                  <a:cubicBezTo>
                    <a:pt x="152" y="142"/>
                    <a:pt x="152" y="142"/>
                    <a:pt x="152" y="142"/>
                  </a:cubicBezTo>
                  <a:cubicBezTo>
                    <a:pt x="152" y="143"/>
                    <a:pt x="152" y="143"/>
                    <a:pt x="152" y="143"/>
                  </a:cubicBezTo>
                  <a:cubicBezTo>
                    <a:pt x="153" y="143"/>
                    <a:pt x="153" y="143"/>
                    <a:pt x="153" y="143"/>
                  </a:cubicBezTo>
                  <a:close/>
                  <a:moveTo>
                    <a:pt x="154" y="145"/>
                  </a:moveTo>
                  <a:cubicBezTo>
                    <a:pt x="155" y="146"/>
                    <a:pt x="155" y="146"/>
                    <a:pt x="155" y="146"/>
                  </a:cubicBezTo>
                  <a:cubicBezTo>
                    <a:pt x="155" y="146"/>
                    <a:pt x="155" y="146"/>
                    <a:pt x="155" y="146"/>
                  </a:cubicBezTo>
                  <a:cubicBezTo>
                    <a:pt x="156" y="145"/>
                    <a:pt x="156" y="145"/>
                    <a:pt x="156" y="145"/>
                  </a:cubicBezTo>
                  <a:cubicBezTo>
                    <a:pt x="155" y="145"/>
                    <a:pt x="155" y="145"/>
                    <a:pt x="155" y="145"/>
                  </a:cubicBezTo>
                  <a:cubicBezTo>
                    <a:pt x="156" y="144"/>
                    <a:pt x="156" y="144"/>
                    <a:pt x="156" y="144"/>
                  </a:cubicBezTo>
                  <a:cubicBezTo>
                    <a:pt x="155" y="144"/>
                    <a:pt x="155" y="144"/>
                    <a:pt x="155" y="144"/>
                  </a:cubicBezTo>
                  <a:cubicBezTo>
                    <a:pt x="155" y="145"/>
                    <a:pt x="155" y="145"/>
                    <a:pt x="155" y="145"/>
                  </a:cubicBezTo>
                  <a:cubicBezTo>
                    <a:pt x="155" y="145"/>
                    <a:pt x="155" y="145"/>
                    <a:pt x="155" y="145"/>
                  </a:cubicBezTo>
                  <a:cubicBezTo>
                    <a:pt x="154" y="145"/>
                    <a:pt x="154" y="145"/>
                    <a:pt x="154" y="145"/>
                  </a:cubicBezTo>
                  <a:close/>
                  <a:moveTo>
                    <a:pt x="153" y="149"/>
                  </a:moveTo>
                  <a:cubicBezTo>
                    <a:pt x="153" y="148"/>
                    <a:pt x="153" y="148"/>
                    <a:pt x="153" y="148"/>
                  </a:cubicBezTo>
                  <a:cubicBezTo>
                    <a:pt x="153" y="148"/>
                    <a:pt x="153" y="148"/>
                    <a:pt x="153" y="148"/>
                  </a:cubicBezTo>
                  <a:cubicBezTo>
                    <a:pt x="153" y="147"/>
                    <a:pt x="153" y="147"/>
                    <a:pt x="153" y="147"/>
                  </a:cubicBezTo>
                  <a:cubicBezTo>
                    <a:pt x="154" y="146"/>
                    <a:pt x="154" y="146"/>
                    <a:pt x="154" y="146"/>
                  </a:cubicBezTo>
                  <a:cubicBezTo>
                    <a:pt x="154" y="147"/>
                    <a:pt x="154" y="147"/>
                    <a:pt x="154" y="147"/>
                  </a:cubicBezTo>
                  <a:cubicBezTo>
                    <a:pt x="154" y="147"/>
                    <a:pt x="154" y="147"/>
                    <a:pt x="154" y="147"/>
                  </a:cubicBezTo>
                  <a:cubicBezTo>
                    <a:pt x="154" y="148"/>
                    <a:pt x="154" y="148"/>
                    <a:pt x="154" y="148"/>
                  </a:cubicBezTo>
                  <a:cubicBezTo>
                    <a:pt x="154" y="148"/>
                    <a:pt x="154" y="148"/>
                    <a:pt x="154" y="148"/>
                  </a:cubicBezTo>
                  <a:cubicBezTo>
                    <a:pt x="154" y="149"/>
                    <a:pt x="154" y="149"/>
                    <a:pt x="154" y="149"/>
                  </a:cubicBezTo>
                  <a:cubicBezTo>
                    <a:pt x="154" y="149"/>
                    <a:pt x="154" y="149"/>
                    <a:pt x="154" y="149"/>
                  </a:cubicBezTo>
                  <a:cubicBezTo>
                    <a:pt x="154" y="149"/>
                    <a:pt x="154" y="149"/>
                    <a:pt x="154" y="149"/>
                  </a:cubicBezTo>
                  <a:cubicBezTo>
                    <a:pt x="153" y="149"/>
                    <a:pt x="153" y="149"/>
                    <a:pt x="153" y="149"/>
                  </a:cubicBezTo>
                  <a:close/>
                  <a:moveTo>
                    <a:pt x="186" y="131"/>
                  </a:moveTo>
                  <a:cubicBezTo>
                    <a:pt x="186" y="131"/>
                    <a:pt x="186" y="131"/>
                    <a:pt x="186" y="131"/>
                  </a:cubicBezTo>
                  <a:cubicBezTo>
                    <a:pt x="186" y="131"/>
                    <a:pt x="186" y="131"/>
                    <a:pt x="186" y="131"/>
                  </a:cubicBezTo>
                  <a:cubicBezTo>
                    <a:pt x="187" y="131"/>
                    <a:pt x="187" y="131"/>
                    <a:pt x="187" y="131"/>
                  </a:cubicBezTo>
                  <a:cubicBezTo>
                    <a:pt x="186" y="131"/>
                    <a:pt x="186" y="131"/>
                    <a:pt x="186" y="131"/>
                  </a:cubicBezTo>
                  <a:cubicBezTo>
                    <a:pt x="186" y="131"/>
                    <a:pt x="186" y="131"/>
                    <a:pt x="186" y="131"/>
                  </a:cubicBezTo>
                  <a:close/>
                  <a:moveTo>
                    <a:pt x="197" y="125"/>
                  </a:moveTo>
                  <a:cubicBezTo>
                    <a:pt x="197" y="124"/>
                    <a:pt x="197" y="124"/>
                    <a:pt x="197" y="124"/>
                  </a:cubicBezTo>
                  <a:cubicBezTo>
                    <a:pt x="197" y="124"/>
                    <a:pt x="197" y="124"/>
                    <a:pt x="197" y="124"/>
                  </a:cubicBezTo>
                  <a:cubicBezTo>
                    <a:pt x="197" y="123"/>
                    <a:pt x="197" y="123"/>
                    <a:pt x="197" y="123"/>
                  </a:cubicBezTo>
                  <a:cubicBezTo>
                    <a:pt x="197" y="123"/>
                    <a:pt x="197" y="123"/>
                    <a:pt x="197" y="123"/>
                  </a:cubicBezTo>
                  <a:cubicBezTo>
                    <a:pt x="198" y="123"/>
                    <a:pt x="198" y="123"/>
                    <a:pt x="198" y="123"/>
                  </a:cubicBezTo>
                  <a:cubicBezTo>
                    <a:pt x="198" y="123"/>
                    <a:pt x="198" y="123"/>
                    <a:pt x="198" y="123"/>
                  </a:cubicBezTo>
                  <a:cubicBezTo>
                    <a:pt x="198" y="124"/>
                    <a:pt x="198" y="124"/>
                    <a:pt x="198" y="124"/>
                  </a:cubicBezTo>
                  <a:cubicBezTo>
                    <a:pt x="198" y="124"/>
                    <a:pt x="198" y="124"/>
                    <a:pt x="198" y="124"/>
                  </a:cubicBezTo>
                  <a:cubicBezTo>
                    <a:pt x="197" y="125"/>
                    <a:pt x="197" y="125"/>
                    <a:pt x="197" y="125"/>
                  </a:cubicBezTo>
                  <a:cubicBezTo>
                    <a:pt x="197" y="125"/>
                    <a:pt x="197" y="125"/>
                    <a:pt x="197" y="125"/>
                  </a:cubicBezTo>
                  <a:close/>
                  <a:moveTo>
                    <a:pt x="185" y="137"/>
                  </a:moveTo>
                  <a:cubicBezTo>
                    <a:pt x="185" y="137"/>
                    <a:pt x="185" y="137"/>
                    <a:pt x="185" y="137"/>
                  </a:cubicBezTo>
                  <a:cubicBezTo>
                    <a:pt x="185" y="136"/>
                    <a:pt x="185" y="136"/>
                    <a:pt x="185" y="136"/>
                  </a:cubicBezTo>
                  <a:cubicBezTo>
                    <a:pt x="185" y="136"/>
                    <a:pt x="185" y="136"/>
                    <a:pt x="185" y="136"/>
                  </a:cubicBezTo>
                  <a:cubicBezTo>
                    <a:pt x="185" y="136"/>
                    <a:pt x="185" y="136"/>
                    <a:pt x="185" y="136"/>
                  </a:cubicBezTo>
                  <a:cubicBezTo>
                    <a:pt x="186" y="135"/>
                    <a:pt x="186" y="135"/>
                    <a:pt x="186" y="135"/>
                  </a:cubicBezTo>
                  <a:cubicBezTo>
                    <a:pt x="186" y="135"/>
                    <a:pt x="186" y="135"/>
                    <a:pt x="186" y="135"/>
                  </a:cubicBezTo>
                  <a:cubicBezTo>
                    <a:pt x="185" y="135"/>
                    <a:pt x="185" y="135"/>
                    <a:pt x="185" y="135"/>
                  </a:cubicBezTo>
                  <a:cubicBezTo>
                    <a:pt x="185" y="134"/>
                    <a:pt x="185" y="134"/>
                    <a:pt x="185" y="134"/>
                  </a:cubicBezTo>
                  <a:cubicBezTo>
                    <a:pt x="185" y="133"/>
                    <a:pt x="185" y="133"/>
                    <a:pt x="185" y="133"/>
                  </a:cubicBezTo>
                  <a:cubicBezTo>
                    <a:pt x="186" y="133"/>
                    <a:pt x="186" y="133"/>
                    <a:pt x="186" y="133"/>
                  </a:cubicBezTo>
                  <a:cubicBezTo>
                    <a:pt x="186" y="133"/>
                    <a:pt x="186" y="133"/>
                    <a:pt x="186" y="133"/>
                  </a:cubicBezTo>
                  <a:cubicBezTo>
                    <a:pt x="185" y="132"/>
                    <a:pt x="185" y="132"/>
                    <a:pt x="185" y="132"/>
                  </a:cubicBezTo>
                  <a:cubicBezTo>
                    <a:pt x="184" y="132"/>
                    <a:pt x="184" y="132"/>
                    <a:pt x="184" y="132"/>
                  </a:cubicBezTo>
                  <a:cubicBezTo>
                    <a:pt x="184" y="133"/>
                    <a:pt x="184" y="133"/>
                    <a:pt x="184" y="133"/>
                  </a:cubicBezTo>
                  <a:cubicBezTo>
                    <a:pt x="184" y="133"/>
                    <a:pt x="184" y="133"/>
                    <a:pt x="184" y="133"/>
                  </a:cubicBezTo>
                  <a:cubicBezTo>
                    <a:pt x="183" y="133"/>
                    <a:pt x="183" y="133"/>
                    <a:pt x="183" y="133"/>
                  </a:cubicBezTo>
                  <a:cubicBezTo>
                    <a:pt x="182" y="133"/>
                    <a:pt x="182" y="133"/>
                    <a:pt x="182" y="133"/>
                  </a:cubicBezTo>
                  <a:cubicBezTo>
                    <a:pt x="181" y="134"/>
                    <a:pt x="181" y="134"/>
                    <a:pt x="181" y="134"/>
                  </a:cubicBezTo>
                  <a:cubicBezTo>
                    <a:pt x="180" y="134"/>
                    <a:pt x="180" y="134"/>
                    <a:pt x="180" y="134"/>
                  </a:cubicBezTo>
                  <a:cubicBezTo>
                    <a:pt x="180" y="134"/>
                    <a:pt x="180" y="134"/>
                    <a:pt x="180" y="134"/>
                  </a:cubicBezTo>
                  <a:cubicBezTo>
                    <a:pt x="181" y="133"/>
                    <a:pt x="181" y="133"/>
                    <a:pt x="181" y="133"/>
                  </a:cubicBezTo>
                  <a:cubicBezTo>
                    <a:pt x="182" y="133"/>
                    <a:pt x="182" y="133"/>
                    <a:pt x="182" y="133"/>
                  </a:cubicBezTo>
                  <a:cubicBezTo>
                    <a:pt x="182" y="132"/>
                    <a:pt x="182" y="132"/>
                    <a:pt x="182" y="132"/>
                  </a:cubicBezTo>
                  <a:cubicBezTo>
                    <a:pt x="182" y="132"/>
                    <a:pt x="182" y="132"/>
                    <a:pt x="182" y="132"/>
                  </a:cubicBezTo>
                  <a:cubicBezTo>
                    <a:pt x="181" y="132"/>
                    <a:pt x="181" y="132"/>
                    <a:pt x="181" y="132"/>
                  </a:cubicBezTo>
                  <a:cubicBezTo>
                    <a:pt x="181" y="132"/>
                    <a:pt x="181" y="132"/>
                    <a:pt x="181" y="132"/>
                  </a:cubicBezTo>
                  <a:cubicBezTo>
                    <a:pt x="182" y="131"/>
                    <a:pt x="182" y="131"/>
                    <a:pt x="182" y="131"/>
                  </a:cubicBezTo>
                  <a:cubicBezTo>
                    <a:pt x="181" y="130"/>
                    <a:pt x="181" y="130"/>
                    <a:pt x="181" y="130"/>
                  </a:cubicBezTo>
                  <a:cubicBezTo>
                    <a:pt x="182" y="130"/>
                    <a:pt x="182" y="130"/>
                    <a:pt x="182" y="130"/>
                  </a:cubicBezTo>
                  <a:cubicBezTo>
                    <a:pt x="182" y="130"/>
                    <a:pt x="182" y="130"/>
                    <a:pt x="182" y="130"/>
                  </a:cubicBezTo>
                  <a:cubicBezTo>
                    <a:pt x="182" y="130"/>
                    <a:pt x="182" y="130"/>
                    <a:pt x="182" y="130"/>
                  </a:cubicBezTo>
                  <a:cubicBezTo>
                    <a:pt x="183" y="131"/>
                    <a:pt x="183" y="131"/>
                    <a:pt x="183" y="131"/>
                  </a:cubicBezTo>
                  <a:cubicBezTo>
                    <a:pt x="183" y="132"/>
                    <a:pt x="183" y="132"/>
                    <a:pt x="183" y="132"/>
                  </a:cubicBezTo>
                  <a:cubicBezTo>
                    <a:pt x="184" y="131"/>
                    <a:pt x="184" y="131"/>
                    <a:pt x="184" y="131"/>
                  </a:cubicBezTo>
                  <a:cubicBezTo>
                    <a:pt x="185" y="131"/>
                    <a:pt x="185" y="131"/>
                    <a:pt x="185" y="131"/>
                  </a:cubicBezTo>
                  <a:cubicBezTo>
                    <a:pt x="185" y="131"/>
                    <a:pt x="185" y="131"/>
                    <a:pt x="185" y="131"/>
                  </a:cubicBezTo>
                  <a:cubicBezTo>
                    <a:pt x="184" y="130"/>
                    <a:pt x="184" y="130"/>
                    <a:pt x="184" y="130"/>
                  </a:cubicBezTo>
                  <a:cubicBezTo>
                    <a:pt x="185" y="130"/>
                    <a:pt x="185" y="130"/>
                    <a:pt x="185" y="130"/>
                  </a:cubicBezTo>
                  <a:cubicBezTo>
                    <a:pt x="185" y="130"/>
                    <a:pt x="185" y="130"/>
                    <a:pt x="185" y="130"/>
                  </a:cubicBezTo>
                  <a:cubicBezTo>
                    <a:pt x="185" y="130"/>
                    <a:pt x="185" y="130"/>
                    <a:pt x="185" y="130"/>
                  </a:cubicBezTo>
                  <a:cubicBezTo>
                    <a:pt x="186" y="130"/>
                    <a:pt x="186" y="130"/>
                    <a:pt x="186" y="130"/>
                  </a:cubicBezTo>
                  <a:cubicBezTo>
                    <a:pt x="187" y="129"/>
                    <a:pt x="187" y="129"/>
                    <a:pt x="187" y="129"/>
                  </a:cubicBezTo>
                  <a:cubicBezTo>
                    <a:pt x="187" y="129"/>
                    <a:pt x="187" y="129"/>
                    <a:pt x="187" y="129"/>
                  </a:cubicBezTo>
                  <a:cubicBezTo>
                    <a:pt x="187" y="129"/>
                    <a:pt x="187" y="129"/>
                    <a:pt x="187" y="129"/>
                  </a:cubicBezTo>
                  <a:cubicBezTo>
                    <a:pt x="187" y="129"/>
                    <a:pt x="187" y="129"/>
                    <a:pt x="187" y="129"/>
                  </a:cubicBezTo>
                  <a:cubicBezTo>
                    <a:pt x="188" y="129"/>
                    <a:pt x="188" y="129"/>
                    <a:pt x="188" y="129"/>
                  </a:cubicBezTo>
                  <a:cubicBezTo>
                    <a:pt x="187" y="130"/>
                    <a:pt x="187" y="130"/>
                    <a:pt x="187" y="130"/>
                  </a:cubicBezTo>
                  <a:cubicBezTo>
                    <a:pt x="187" y="131"/>
                    <a:pt x="187" y="131"/>
                    <a:pt x="187" y="131"/>
                  </a:cubicBezTo>
                  <a:cubicBezTo>
                    <a:pt x="188" y="131"/>
                    <a:pt x="188" y="131"/>
                    <a:pt x="188" y="131"/>
                  </a:cubicBezTo>
                  <a:cubicBezTo>
                    <a:pt x="188" y="131"/>
                    <a:pt x="188" y="131"/>
                    <a:pt x="188" y="131"/>
                  </a:cubicBezTo>
                  <a:cubicBezTo>
                    <a:pt x="188" y="132"/>
                    <a:pt x="188" y="132"/>
                    <a:pt x="188" y="132"/>
                  </a:cubicBezTo>
                  <a:cubicBezTo>
                    <a:pt x="188" y="132"/>
                    <a:pt x="188" y="132"/>
                    <a:pt x="188" y="132"/>
                  </a:cubicBezTo>
                  <a:cubicBezTo>
                    <a:pt x="189" y="131"/>
                    <a:pt x="189" y="131"/>
                    <a:pt x="189" y="131"/>
                  </a:cubicBezTo>
                  <a:cubicBezTo>
                    <a:pt x="189" y="130"/>
                    <a:pt x="189" y="130"/>
                    <a:pt x="189" y="130"/>
                  </a:cubicBezTo>
                  <a:cubicBezTo>
                    <a:pt x="190" y="129"/>
                    <a:pt x="190" y="129"/>
                    <a:pt x="190" y="129"/>
                  </a:cubicBezTo>
                  <a:cubicBezTo>
                    <a:pt x="190" y="129"/>
                    <a:pt x="190" y="129"/>
                    <a:pt x="190" y="129"/>
                  </a:cubicBezTo>
                  <a:cubicBezTo>
                    <a:pt x="190" y="130"/>
                    <a:pt x="190" y="130"/>
                    <a:pt x="190" y="130"/>
                  </a:cubicBezTo>
                  <a:cubicBezTo>
                    <a:pt x="190" y="131"/>
                    <a:pt x="190" y="131"/>
                    <a:pt x="190" y="131"/>
                  </a:cubicBezTo>
                  <a:cubicBezTo>
                    <a:pt x="190" y="132"/>
                    <a:pt x="190" y="132"/>
                    <a:pt x="190" y="132"/>
                  </a:cubicBezTo>
                  <a:cubicBezTo>
                    <a:pt x="190" y="132"/>
                    <a:pt x="190" y="132"/>
                    <a:pt x="190" y="132"/>
                  </a:cubicBezTo>
                  <a:cubicBezTo>
                    <a:pt x="191" y="132"/>
                    <a:pt x="191" y="132"/>
                    <a:pt x="191" y="132"/>
                  </a:cubicBezTo>
                  <a:cubicBezTo>
                    <a:pt x="191" y="132"/>
                    <a:pt x="191" y="132"/>
                    <a:pt x="191" y="132"/>
                  </a:cubicBezTo>
                  <a:cubicBezTo>
                    <a:pt x="192" y="131"/>
                    <a:pt x="192" y="131"/>
                    <a:pt x="192" y="131"/>
                  </a:cubicBezTo>
                  <a:cubicBezTo>
                    <a:pt x="193" y="130"/>
                    <a:pt x="193" y="130"/>
                    <a:pt x="193" y="130"/>
                  </a:cubicBezTo>
                  <a:cubicBezTo>
                    <a:pt x="193" y="129"/>
                    <a:pt x="193" y="129"/>
                    <a:pt x="193" y="129"/>
                  </a:cubicBezTo>
                  <a:cubicBezTo>
                    <a:pt x="193" y="128"/>
                    <a:pt x="193" y="128"/>
                    <a:pt x="193" y="128"/>
                  </a:cubicBezTo>
                  <a:cubicBezTo>
                    <a:pt x="193" y="128"/>
                    <a:pt x="193" y="128"/>
                    <a:pt x="193" y="128"/>
                  </a:cubicBezTo>
                  <a:cubicBezTo>
                    <a:pt x="193" y="127"/>
                    <a:pt x="193" y="127"/>
                    <a:pt x="193" y="127"/>
                  </a:cubicBezTo>
                  <a:cubicBezTo>
                    <a:pt x="192" y="127"/>
                    <a:pt x="192" y="127"/>
                    <a:pt x="192" y="127"/>
                  </a:cubicBezTo>
                  <a:cubicBezTo>
                    <a:pt x="192" y="127"/>
                    <a:pt x="192" y="127"/>
                    <a:pt x="192" y="127"/>
                  </a:cubicBezTo>
                  <a:cubicBezTo>
                    <a:pt x="191" y="127"/>
                    <a:pt x="191" y="127"/>
                    <a:pt x="191" y="127"/>
                  </a:cubicBezTo>
                  <a:cubicBezTo>
                    <a:pt x="191" y="127"/>
                    <a:pt x="191" y="127"/>
                    <a:pt x="191" y="127"/>
                  </a:cubicBezTo>
                  <a:cubicBezTo>
                    <a:pt x="192" y="126"/>
                    <a:pt x="192" y="126"/>
                    <a:pt x="192" y="126"/>
                  </a:cubicBezTo>
                  <a:cubicBezTo>
                    <a:pt x="192" y="126"/>
                    <a:pt x="192" y="126"/>
                    <a:pt x="192" y="126"/>
                  </a:cubicBezTo>
                  <a:cubicBezTo>
                    <a:pt x="191" y="126"/>
                    <a:pt x="191" y="126"/>
                    <a:pt x="191" y="126"/>
                  </a:cubicBezTo>
                  <a:cubicBezTo>
                    <a:pt x="191" y="126"/>
                    <a:pt x="191" y="126"/>
                    <a:pt x="191" y="126"/>
                  </a:cubicBezTo>
                  <a:cubicBezTo>
                    <a:pt x="190" y="125"/>
                    <a:pt x="190" y="125"/>
                    <a:pt x="190" y="125"/>
                  </a:cubicBezTo>
                  <a:cubicBezTo>
                    <a:pt x="190" y="125"/>
                    <a:pt x="190" y="125"/>
                    <a:pt x="190" y="125"/>
                  </a:cubicBezTo>
                  <a:cubicBezTo>
                    <a:pt x="189" y="123"/>
                    <a:pt x="189" y="123"/>
                    <a:pt x="189" y="123"/>
                  </a:cubicBezTo>
                  <a:cubicBezTo>
                    <a:pt x="189" y="122"/>
                    <a:pt x="189" y="122"/>
                    <a:pt x="189" y="122"/>
                  </a:cubicBezTo>
                  <a:cubicBezTo>
                    <a:pt x="190" y="121"/>
                    <a:pt x="190" y="121"/>
                    <a:pt x="190" y="121"/>
                  </a:cubicBezTo>
                  <a:cubicBezTo>
                    <a:pt x="189" y="120"/>
                    <a:pt x="189" y="120"/>
                    <a:pt x="189" y="120"/>
                  </a:cubicBezTo>
                  <a:cubicBezTo>
                    <a:pt x="189" y="121"/>
                    <a:pt x="189" y="121"/>
                    <a:pt x="189" y="121"/>
                  </a:cubicBezTo>
                  <a:cubicBezTo>
                    <a:pt x="189" y="122"/>
                    <a:pt x="189" y="122"/>
                    <a:pt x="189" y="122"/>
                  </a:cubicBezTo>
                  <a:cubicBezTo>
                    <a:pt x="188" y="121"/>
                    <a:pt x="188" y="121"/>
                    <a:pt x="188" y="121"/>
                  </a:cubicBezTo>
                  <a:cubicBezTo>
                    <a:pt x="187" y="121"/>
                    <a:pt x="187" y="121"/>
                    <a:pt x="187" y="121"/>
                  </a:cubicBezTo>
                  <a:cubicBezTo>
                    <a:pt x="187" y="119"/>
                    <a:pt x="187" y="119"/>
                    <a:pt x="187" y="119"/>
                  </a:cubicBezTo>
                  <a:cubicBezTo>
                    <a:pt x="186" y="119"/>
                    <a:pt x="186" y="119"/>
                    <a:pt x="186" y="119"/>
                  </a:cubicBezTo>
                  <a:cubicBezTo>
                    <a:pt x="186" y="117"/>
                    <a:pt x="186" y="117"/>
                    <a:pt x="186" y="117"/>
                  </a:cubicBezTo>
                  <a:cubicBezTo>
                    <a:pt x="185" y="117"/>
                    <a:pt x="185" y="117"/>
                    <a:pt x="185" y="117"/>
                  </a:cubicBezTo>
                  <a:cubicBezTo>
                    <a:pt x="185" y="116"/>
                    <a:pt x="185" y="116"/>
                    <a:pt x="185" y="116"/>
                  </a:cubicBezTo>
                  <a:cubicBezTo>
                    <a:pt x="185" y="115"/>
                    <a:pt x="185" y="115"/>
                    <a:pt x="185" y="115"/>
                  </a:cubicBezTo>
                  <a:cubicBezTo>
                    <a:pt x="185" y="115"/>
                    <a:pt x="185" y="115"/>
                    <a:pt x="185" y="115"/>
                  </a:cubicBezTo>
                  <a:cubicBezTo>
                    <a:pt x="186" y="115"/>
                    <a:pt x="186" y="115"/>
                    <a:pt x="186" y="115"/>
                  </a:cubicBezTo>
                  <a:cubicBezTo>
                    <a:pt x="186" y="114"/>
                    <a:pt x="186" y="114"/>
                    <a:pt x="186" y="114"/>
                  </a:cubicBezTo>
                  <a:cubicBezTo>
                    <a:pt x="187" y="114"/>
                    <a:pt x="187" y="114"/>
                    <a:pt x="187" y="114"/>
                  </a:cubicBezTo>
                  <a:cubicBezTo>
                    <a:pt x="187" y="114"/>
                    <a:pt x="187" y="114"/>
                    <a:pt x="187" y="114"/>
                  </a:cubicBezTo>
                  <a:cubicBezTo>
                    <a:pt x="188" y="114"/>
                    <a:pt x="188" y="114"/>
                    <a:pt x="188" y="114"/>
                  </a:cubicBezTo>
                  <a:cubicBezTo>
                    <a:pt x="188" y="113"/>
                    <a:pt x="188" y="113"/>
                    <a:pt x="188" y="113"/>
                  </a:cubicBezTo>
                  <a:cubicBezTo>
                    <a:pt x="188" y="112"/>
                    <a:pt x="188" y="112"/>
                    <a:pt x="188" y="112"/>
                  </a:cubicBezTo>
                  <a:cubicBezTo>
                    <a:pt x="188" y="111"/>
                    <a:pt x="188" y="111"/>
                    <a:pt x="188" y="111"/>
                  </a:cubicBezTo>
                  <a:cubicBezTo>
                    <a:pt x="189" y="110"/>
                    <a:pt x="189" y="110"/>
                    <a:pt x="189" y="110"/>
                  </a:cubicBezTo>
                  <a:cubicBezTo>
                    <a:pt x="188" y="109"/>
                    <a:pt x="188" y="109"/>
                    <a:pt x="188" y="109"/>
                  </a:cubicBezTo>
                  <a:cubicBezTo>
                    <a:pt x="188" y="108"/>
                    <a:pt x="188" y="108"/>
                    <a:pt x="188" y="108"/>
                  </a:cubicBezTo>
                  <a:cubicBezTo>
                    <a:pt x="189" y="108"/>
                    <a:pt x="189" y="108"/>
                    <a:pt x="189" y="108"/>
                  </a:cubicBezTo>
                  <a:cubicBezTo>
                    <a:pt x="189" y="107"/>
                    <a:pt x="189" y="107"/>
                    <a:pt x="189" y="107"/>
                  </a:cubicBezTo>
                  <a:cubicBezTo>
                    <a:pt x="190" y="106"/>
                    <a:pt x="190" y="106"/>
                    <a:pt x="190" y="106"/>
                  </a:cubicBezTo>
                  <a:cubicBezTo>
                    <a:pt x="190" y="105"/>
                    <a:pt x="190" y="105"/>
                    <a:pt x="190" y="105"/>
                  </a:cubicBezTo>
                  <a:cubicBezTo>
                    <a:pt x="190" y="104"/>
                    <a:pt x="190" y="104"/>
                    <a:pt x="190" y="104"/>
                  </a:cubicBezTo>
                  <a:cubicBezTo>
                    <a:pt x="190" y="103"/>
                    <a:pt x="190" y="103"/>
                    <a:pt x="190" y="103"/>
                  </a:cubicBezTo>
                  <a:cubicBezTo>
                    <a:pt x="191" y="103"/>
                    <a:pt x="191" y="103"/>
                    <a:pt x="191" y="103"/>
                  </a:cubicBezTo>
                  <a:cubicBezTo>
                    <a:pt x="191" y="102"/>
                    <a:pt x="191" y="102"/>
                    <a:pt x="191" y="102"/>
                  </a:cubicBezTo>
                  <a:cubicBezTo>
                    <a:pt x="192" y="101"/>
                    <a:pt x="192" y="101"/>
                    <a:pt x="192" y="101"/>
                  </a:cubicBezTo>
                  <a:cubicBezTo>
                    <a:pt x="192" y="100"/>
                    <a:pt x="192" y="100"/>
                    <a:pt x="192" y="100"/>
                  </a:cubicBezTo>
                  <a:cubicBezTo>
                    <a:pt x="192" y="100"/>
                    <a:pt x="192" y="100"/>
                    <a:pt x="192" y="100"/>
                  </a:cubicBezTo>
                  <a:cubicBezTo>
                    <a:pt x="192" y="99"/>
                    <a:pt x="192" y="99"/>
                    <a:pt x="192" y="99"/>
                  </a:cubicBezTo>
                  <a:cubicBezTo>
                    <a:pt x="193" y="99"/>
                    <a:pt x="193" y="99"/>
                    <a:pt x="193" y="99"/>
                  </a:cubicBezTo>
                  <a:cubicBezTo>
                    <a:pt x="192" y="98"/>
                    <a:pt x="192" y="98"/>
                    <a:pt x="192" y="98"/>
                  </a:cubicBezTo>
                  <a:cubicBezTo>
                    <a:pt x="192" y="97"/>
                    <a:pt x="192" y="97"/>
                    <a:pt x="192" y="97"/>
                  </a:cubicBezTo>
                  <a:cubicBezTo>
                    <a:pt x="192" y="97"/>
                    <a:pt x="192" y="97"/>
                    <a:pt x="192" y="97"/>
                  </a:cubicBezTo>
                  <a:cubicBezTo>
                    <a:pt x="191" y="96"/>
                    <a:pt x="191" y="96"/>
                    <a:pt x="191" y="96"/>
                  </a:cubicBezTo>
                  <a:cubicBezTo>
                    <a:pt x="191" y="95"/>
                    <a:pt x="191" y="95"/>
                    <a:pt x="191" y="95"/>
                  </a:cubicBezTo>
                  <a:cubicBezTo>
                    <a:pt x="191" y="95"/>
                    <a:pt x="191" y="95"/>
                    <a:pt x="191" y="95"/>
                  </a:cubicBezTo>
                  <a:cubicBezTo>
                    <a:pt x="191" y="93"/>
                    <a:pt x="191" y="93"/>
                    <a:pt x="191" y="93"/>
                  </a:cubicBezTo>
                  <a:cubicBezTo>
                    <a:pt x="190" y="93"/>
                    <a:pt x="190" y="93"/>
                    <a:pt x="190" y="93"/>
                  </a:cubicBezTo>
                  <a:cubicBezTo>
                    <a:pt x="190" y="93"/>
                    <a:pt x="190" y="93"/>
                    <a:pt x="190" y="93"/>
                  </a:cubicBezTo>
                  <a:cubicBezTo>
                    <a:pt x="189" y="93"/>
                    <a:pt x="189" y="93"/>
                    <a:pt x="189" y="93"/>
                  </a:cubicBezTo>
                  <a:cubicBezTo>
                    <a:pt x="189" y="94"/>
                    <a:pt x="189" y="94"/>
                    <a:pt x="189" y="94"/>
                  </a:cubicBezTo>
                  <a:cubicBezTo>
                    <a:pt x="189" y="94"/>
                    <a:pt x="189" y="94"/>
                    <a:pt x="189" y="94"/>
                  </a:cubicBezTo>
                  <a:cubicBezTo>
                    <a:pt x="188" y="92"/>
                    <a:pt x="188" y="92"/>
                    <a:pt x="188" y="92"/>
                  </a:cubicBezTo>
                  <a:cubicBezTo>
                    <a:pt x="187" y="92"/>
                    <a:pt x="187" y="92"/>
                    <a:pt x="187" y="92"/>
                  </a:cubicBezTo>
                  <a:cubicBezTo>
                    <a:pt x="187" y="92"/>
                    <a:pt x="187" y="92"/>
                    <a:pt x="187" y="92"/>
                  </a:cubicBezTo>
                  <a:cubicBezTo>
                    <a:pt x="186" y="92"/>
                    <a:pt x="186" y="92"/>
                    <a:pt x="186" y="92"/>
                  </a:cubicBezTo>
                  <a:cubicBezTo>
                    <a:pt x="186" y="93"/>
                    <a:pt x="186" y="93"/>
                    <a:pt x="186" y="93"/>
                  </a:cubicBezTo>
                  <a:cubicBezTo>
                    <a:pt x="186" y="93"/>
                    <a:pt x="186" y="93"/>
                    <a:pt x="186" y="93"/>
                  </a:cubicBezTo>
                  <a:cubicBezTo>
                    <a:pt x="185" y="93"/>
                    <a:pt x="185" y="93"/>
                    <a:pt x="185" y="93"/>
                  </a:cubicBezTo>
                  <a:cubicBezTo>
                    <a:pt x="185" y="94"/>
                    <a:pt x="185" y="94"/>
                    <a:pt x="185" y="94"/>
                  </a:cubicBezTo>
                  <a:cubicBezTo>
                    <a:pt x="185" y="95"/>
                    <a:pt x="185" y="95"/>
                    <a:pt x="185" y="95"/>
                  </a:cubicBezTo>
                  <a:cubicBezTo>
                    <a:pt x="184" y="95"/>
                    <a:pt x="184" y="95"/>
                    <a:pt x="184" y="95"/>
                  </a:cubicBezTo>
                  <a:cubicBezTo>
                    <a:pt x="184" y="97"/>
                    <a:pt x="184" y="97"/>
                    <a:pt x="184" y="97"/>
                  </a:cubicBezTo>
                  <a:cubicBezTo>
                    <a:pt x="184" y="98"/>
                    <a:pt x="184" y="98"/>
                    <a:pt x="184" y="98"/>
                  </a:cubicBezTo>
                  <a:cubicBezTo>
                    <a:pt x="183" y="98"/>
                    <a:pt x="183" y="98"/>
                    <a:pt x="183" y="98"/>
                  </a:cubicBezTo>
                  <a:cubicBezTo>
                    <a:pt x="183" y="99"/>
                    <a:pt x="183" y="99"/>
                    <a:pt x="183" y="99"/>
                  </a:cubicBezTo>
                  <a:cubicBezTo>
                    <a:pt x="183" y="99"/>
                    <a:pt x="183" y="99"/>
                    <a:pt x="183" y="99"/>
                  </a:cubicBezTo>
                  <a:cubicBezTo>
                    <a:pt x="183" y="100"/>
                    <a:pt x="183" y="100"/>
                    <a:pt x="183" y="100"/>
                  </a:cubicBezTo>
                  <a:cubicBezTo>
                    <a:pt x="182" y="100"/>
                    <a:pt x="182" y="100"/>
                    <a:pt x="182" y="100"/>
                  </a:cubicBezTo>
                  <a:cubicBezTo>
                    <a:pt x="182" y="102"/>
                    <a:pt x="182" y="102"/>
                    <a:pt x="182" y="102"/>
                  </a:cubicBezTo>
                  <a:cubicBezTo>
                    <a:pt x="181" y="102"/>
                    <a:pt x="181" y="102"/>
                    <a:pt x="181" y="102"/>
                  </a:cubicBezTo>
                  <a:cubicBezTo>
                    <a:pt x="181" y="102"/>
                    <a:pt x="181" y="102"/>
                    <a:pt x="181" y="102"/>
                  </a:cubicBezTo>
                  <a:cubicBezTo>
                    <a:pt x="180" y="104"/>
                    <a:pt x="180" y="104"/>
                    <a:pt x="180" y="104"/>
                  </a:cubicBezTo>
                  <a:cubicBezTo>
                    <a:pt x="181" y="104"/>
                    <a:pt x="181" y="104"/>
                    <a:pt x="181" y="104"/>
                  </a:cubicBezTo>
                  <a:cubicBezTo>
                    <a:pt x="180" y="105"/>
                    <a:pt x="180" y="105"/>
                    <a:pt x="180" y="105"/>
                  </a:cubicBezTo>
                  <a:cubicBezTo>
                    <a:pt x="180" y="106"/>
                    <a:pt x="180" y="106"/>
                    <a:pt x="180" y="106"/>
                  </a:cubicBezTo>
                  <a:cubicBezTo>
                    <a:pt x="180" y="106"/>
                    <a:pt x="180" y="106"/>
                    <a:pt x="180" y="106"/>
                  </a:cubicBezTo>
                  <a:cubicBezTo>
                    <a:pt x="180" y="107"/>
                    <a:pt x="180" y="107"/>
                    <a:pt x="180" y="107"/>
                  </a:cubicBezTo>
                  <a:cubicBezTo>
                    <a:pt x="180" y="108"/>
                    <a:pt x="180" y="108"/>
                    <a:pt x="180" y="108"/>
                  </a:cubicBezTo>
                  <a:cubicBezTo>
                    <a:pt x="179" y="108"/>
                    <a:pt x="179" y="108"/>
                    <a:pt x="179" y="108"/>
                  </a:cubicBezTo>
                  <a:cubicBezTo>
                    <a:pt x="179" y="108"/>
                    <a:pt x="179" y="108"/>
                    <a:pt x="179" y="108"/>
                  </a:cubicBezTo>
                  <a:cubicBezTo>
                    <a:pt x="180" y="108"/>
                    <a:pt x="180" y="108"/>
                    <a:pt x="180" y="108"/>
                  </a:cubicBezTo>
                  <a:cubicBezTo>
                    <a:pt x="180" y="109"/>
                    <a:pt x="180" y="109"/>
                    <a:pt x="180" y="109"/>
                  </a:cubicBezTo>
                  <a:cubicBezTo>
                    <a:pt x="180" y="109"/>
                    <a:pt x="180" y="109"/>
                    <a:pt x="180" y="109"/>
                  </a:cubicBezTo>
                  <a:cubicBezTo>
                    <a:pt x="179" y="109"/>
                    <a:pt x="179" y="109"/>
                    <a:pt x="179" y="109"/>
                  </a:cubicBezTo>
                  <a:cubicBezTo>
                    <a:pt x="178" y="109"/>
                    <a:pt x="178" y="109"/>
                    <a:pt x="178" y="109"/>
                  </a:cubicBezTo>
                  <a:cubicBezTo>
                    <a:pt x="178" y="109"/>
                    <a:pt x="178" y="109"/>
                    <a:pt x="178" y="109"/>
                  </a:cubicBezTo>
                  <a:cubicBezTo>
                    <a:pt x="177" y="109"/>
                    <a:pt x="177" y="109"/>
                    <a:pt x="177" y="109"/>
                  </a:cubicBezTo>
                  <a:cubicBezTo>
                    <a:pt x="177" y="110"/>
                    <a:pt x="177" y="110"/>
                    <a:pt x="177" y="110"/>
                  </a:cubicBezTo>
                  <a:cubicBezTo>
                    <a:pt x="177" y="111"/>
                    <a:pt x="177" y="111"/>
                    <a:pt x="177" y="111"/>
                  </a:cubicBezTo>
                  <a:cubicBezTo>
                    <a:pt x="176" y="110"/>
                    <a:pt x="176" y="110"/>
                    <a:pt x="176" y="110"/>
                  </a:cubicBezTo>
                  <a:cubicBezTo>
                    <a:pt x="176" y="109"/>
                    <a:pt x="176" y="109"/>
                    <a:pt x="176" y="109"/>
                  </a:cubicBezTo>
                  <a:cubicBezTo>
                    <a:pt x="177" y="109"/>
                    <a:pt x="177" y="109"/>
                    <a:pt x="177" y="109"/>
                  </a:cubicBezTo>
                  <a:cubicBezTo>
                    <a:pt x="176" y="108"/>
                    <a:pt x="176" y="108"/>
                    <a:pt x="176" y="108"/>
                  </a:cubicBezTo>
                  <a:cubicBezTo>
                    <a:pt x="176" y="107"/>
                    <a:pt x="176" y="107"/>
                    <a:pt x="176" y="107"/>
                  </a:cubicBezTo>
                  <a:cubicBezTo>
                    <a:pt x="177" y="106"/>
                    <a:pt x="177" y="106"/>
                    <a:pt x="177" y="106"/>
                  </a:cubicBezTo>
                  <a:cubicBezTo>
                    <a:pt x="177" y="105"/>
                    <a:pt x="177" y="105"/>
                    <a:pt x="177" y="105"/>
                  </a:cubicBezTo>
                  <a:cubicBezTo>
                    <a:pt x="177" y="105"/>
                    <a:pt x="177" y="105"/>
                    <a:pt x="177" y="105"/>
                  </a:cubicBezTo>
                  <a:cubicBezTo>
                    <a:pt x="178" y="104"/>
                    <a:pt x="178" y="104"/>
                    <a:pt x="178" y="104"/>
                  </a:cubicBezTo>
                  <a:cubicBezTo>
                    <a:pt x="178" y="103"/>
                    <a:pt x="178" y="103"/>
                    <a:pt x="178" y="103"/>
                  </a:cubicBezTo>
                  <a:cubicBezTo>
                    <a:pt x="178" y="102"/>
                    <a:pt x="178" y="102"/>
                    <a:pt x="178" y="102"/>
                  </a:cubicBezTo>
                  <a:cubicBezTo>
                    <a:pt x="179" y="101"/>
                    <a:pt x="179" y="101"/>
                    <a:pt x="179" y="101"/>
                  </a:cubicBezTo>
                  <a:cubicBezTo>
                    <a:pt x="179" y="100"/>
                    <a:pt x="179" y="100"/>
                    <a:pt x="179" y="100"/>
                  </a:cubicBezTo>
                  <a:cubicBezTo>
                    <a:pt x="179" y="100"/>
                    <a:pt x="179" y="100"/>
                    <a:pt x="179" y="100"/>
                  </a:cubicBezTo>
                  <a:cubicBezTo>
                    <a:pt x="178" y="100"/>
                    <a:pt x="178" y="100"/>
                    <a:pt x="178" y="100"/>
                  </a:cubicBezTo>
                  <a:cubicBezTo>
                    <a:pt x="178" y="100"/>
                    <a:pt x="178" y="100"/>
                    <a:pt x="178" y="100"/>
                  </a:cubicBezTo>
                  <a:cubicBezTo>
                    <a:pt x="179" y="99"/>
                    <a:pt x="179" y="99"/>
                    <a:pt x="179" y="99"/>
                  </a:cubicBezTo>
                  <a:cubicBezTo>
                    <a:pt x="179" y="97"/>
                    <a:pt x="179" y="97"/>
                    <a:pt x="179" y="97"/>
                  </a:cubicBezTo>
                  <a:cubicBezTo>
                    <a:pt x="179" y="97"/>
                    <a:pt x="179" y="97"/>
                    <a:pt x="179" y="97"/>
                  </a:cubicBezTo>
                  <a:cubicBezTo>
                    <a:pt x="178" y="96"/>
                    <a:pt x="178" y="96"/>
                    <a:pt x="178" y="96"/>
                  </a:cubicBezTo>
                  <a:cubicBezTo>
                    <a:pt x="179" y="96"/>
                    <a:pt x="179" y="96"/>
                    <a:pt x="179" y="96"/>
                  </a:cubicBezTo>
                  <a:cubicBezTo>
                    <a:pt x="179" y="95"/>
                    <a:pt x="179" y="95"/>
                    <a:pt x="179" y="95"/>
                  </a:cubicBezTo>
                  <a:cubicBezTo>
                    <a:pt x="178" y="95"/>
                    <a:pt x="178" y="95"/>
                    <a:pt x="178" y="95"/>
                  </a:cubicBezTo>
                  <a:cubicBezTo>
                    <a:pt x="177" y="94"/>
                    <a:pt x="177" y="94"/>
                    <a:pt x="177" y="94"/>
                  </a:cubicBezTo>
                  <a:cubicBezTo>
                    <a:pt x="176" y="94"/>
                    <a:pt x="176" y="94"/>
                    <a:pt x="176" y="94"/>
                  </a:cubicBezTo>
                  <a:cubicBezTo>
                    <a:pt x="176" y="95"/>
                    <a:pt x="176" y="95"/>
                    <a:pt x="176" y="95"/>
                  </a:cubicBezTo>
                  <a:cubicBezTo>
                    <a:pt x="177" y="96"/>
                    <a:pt x="177" y="96"/>
                    <a:pt x="177" y="96"/>
                  </a:cubicBezTo>
                  <a:cubicBezTo>
                    <a:pt x="177" y="96"/>
                    <a:pt x="177" y="96"/>
                    <a:pt x="177" y="96"/>
                  </a:cubicBezTo>
                  <a:cubicBezTo>
                    <a:pt x="177" y="97"/>
                    <a:pt x="177" y="97"/>
                    <a:pt x="177" y="97"/>
                  </a:cubicBezTo>
                  <a:cubicBezTo>
                    <a:pt x="177" y="97"/>
                    <a:pt x="177" y="97"/>
                    <a:pt x="177" y="97"/>
                  </a:cubicBezTo>
                  <a:cubicBezTo>
                    <a:pt x="176" y="97"/>
                    <a:pt x="176" y="97"/>
                    <a:pt x="176" y="97"/>
                  </a:cubicBezTo>
                  <a:cubicBezTo>
                    <a:pt x="176" y="97"/>
                    <a:pt x="176" y="97"/>
                    <a:pt x="176" y="97"/>
                  </a:cubicBezTo>
                  <a:cubicBezTo>
                    <a:pt x="175" y="97"/>
                    <a:pt x="175" y="97"/>
                    <a:pt x="175" y="97"/>
                  </a:cubicBezTo>
                  <a:cubicBezTo>
                    <a:pt x="175" y="98"/>
                    <a:pt x="175" y="98"/>
                    <a:pt x="175" y="98"/>
                  </a:cubicBezTo>
                  <a:cubicBezTo>
                    <a:pt x="176" y="98"/>
                    <a:pt x="176" y="98"/>
                    <a:pt x="176" y="98"/>
                  </a:cubicBezTo>
                  <a:cubicBezTo>
                    <a:pt x="176" y="98"/>
                    <a:pt x="176" y="98"/>
                    <a:pt x="176" y="98"/>
                  </a:cubicBezTo>
                  <a:cubicBezTo>
                    <a:pt x="176" y="99"/>
                    <a:pt x="176" y="99"/>
                    <a:pt x="176" y="99"/>
                  </a:cubicBezTo>
                  <a:cubicBezTo>
                    <a:pt x="176" y="100"/>
                    <a:pt x="176" y="100"/>
                    <a:pt x="176" y="100"/>
                  </a:cubicBezTo>
                  <a:cubicBezTo>
                    <a:pt x="176" y="99"/>
                    <a:pt x="176" y="99"/>
                    <a:pt x="176" y="99"/>
                  </a:cubicBezTo>
                  <a:cubicBezTo>
                    <a:pt x="175" y="99"/>
                    <a:pt x="175" y="99"/>
                    <a:pt x="175" y="99"/>
                  </a:cubicBezTo>
                  <a:cubicBezTo>
                    <a:pt x="175" y="100"/>
                    <a:pt x="175" y="100"/>
                    <a:pt x="175" y="100"/>
                  </a:cubicBezTo>
                  <a:cubicBezTo>
                    <a:pt x="174" y="99"/>
                    <a:pt x="174" y="99"/>
                    <a:pt x="174" y="99"/>
                  </a:cubicBezTo>
                  <a:cubicBezTo>
                    <a:pt x="174" y="99"/>
                    <a:pt x="174" y="99"/>
                    <a:pt x="174" y="99"/>
                  </a:cubicBezTo>
                  <a:cubicBezTo>
                    <a:pt x="174" y="99"/>
                    <a:pt x="174" y="99"/>
                    <a:pt x="174" y="99"/>
                  </a:cubicBezTo>
                  <a:cubicBezTo>
                    <a:pt x="173" y="100"/>
                    <a:pt x="173" y="100"/>
                    <a:pt x="173" y="100"/>
                  </a:cubicBezTo>
                  <a:cubicBezTo>
                    <a:pt x="173" y="99"/>
                    <a:pt x="173" y="99"/>
                    <a:pt x="173" y="99"/>
                  </a:cubicBezTo>
                  <a:cubicBezTo>
                    <a:pt x="173" y="99"/>
                    <a:pt x="173" y="99"/>
                    <a:pt x="173" y="99"/>
                  </a:cubicBezTo>
                  <a:cubicBezTo>
                    <a:pt x="173" y="98"/>
                    <a:pt x="173" y="98"/>
                    <a:pt x="173" y="98"/>
                  </a:cubicBezTo>
                  <a:cubicBezTo>
                    <a:pt x="173" y="98"/>
                    <a:pt x="173" y="98"/>
                    <a:pt x="173" y="98"/>
                  </a:cubicBezTo>
                  <a:cubicBezTo>
                    <a:pt x="172" y="98"/>
                    <a:pt x="172" y="98"/>
                    <a:pt x="172" y="98"/>
                  </a:cubicBezTo>
                  <a:cubicBezTo>
                    <a:pt x="171" y="99"/>
                    <a:pt x="171" y="99"/>
                    <a:pt x="171" y="99"/>
                  </a:cubicBezTo>
                  <a:cubicBezTo>
                    <a:pt x="170" y="98"/>
                    <a:pt x="170" y="98"/>
                    <a:pt x="170" y="98"/>
                  </a:cubicBezTo>
                  <a:cubicBezTo>
                    <a:pt x="170" y="98"/>
                    <a:pt x="170" y="98"/>
                    <a:pt x="170" y="98"/>
                  </a:cubicBezTo>
                  <a:cubicBezTo>
                    <a:pt x="169" y="99"/>
                    <a:pt x="169" y="99"/>
                    <a:pt x="169" y="99"/>
                  </a:cubicBezTo>
                  <a:cubicBezTo>
                    <a:pt x="168" y="99"/>
                    <a:pt x="168" y="99"/>
                    <a:pt x="168" y="99"/>
                  </a:cubicBezTo>
                  <a:cubicBezTo>
                    <a:pt x="168" y="98"/>
                    <a:pt x="168" y="98"/>
                    <a:pt x="168" y="98"/>
                  </a:cubicBezTo>
                  <a:cubicBezTo>
                    <a:pt x="167" y="99"/>
                    <a:pt x="167" y="99"/>
                    <a:pt x="167" y="99"/>
                  </a:cubicBezTo>
                  <a:cubicBezTo>
                    <a:pt x="167" y="98"/>
                    <a:pt x="167" y="98"/>
                    <a:pt x="167" y="98"/>
                  </a:cubicBezTo>
                  <a:cubicBezTo>
                    <a:pt x="167" y="98"/>
                    <a:pt x="167" y="98"/>
                    <a:pt x="167" y="98"/>
                  </a:cubicBezTo>
                  <a:cubicBezTo>
                    <a:pt x="168" y="98"/>
                    <a:pt x="168" y="98"/>
                    <a:pt x="168" y="98"/>
                  </a:cubicBezTo>
                  <a:cubicBezTo>
                    <a:pt x="169" y="98"/>
                    <a:pt x="169" y="98"/>
                    <a:pt x="169" y="98"/>
                  </a:cubicBezTo>
                  <a:cubicBezTo>
                    <a:pt x="170" y="97"/>
                    <a:pt x="170" y="97"/>
                    <a:pt x="170" y="97"/>
                  </a:cubicBezTo>
                  <a:cubicBezTo>
                    <a:pt x="170" y="97"/>
                    <a:pt x="170" y="97"/>
                    <a:pt x="170" y="97"/>
                  </a:cubicBezTo>
                  <a:cubicBezTo>
                    <a:pt x="171" y="97"/>
                    <a:pt x="171" y="97"/>
                    <a:pt x="171" y="97"/>
                  </a:cubicBezTo>
                  <a:cubicBezTo>
                    <a:pt x="171" y="97"/>
                    <a:pt x="171" y="97"/>
                    <a:pt x="171" y="97"/>
                  </a:cubicBezTo>
                  <a:cubicBezTo>
                    <a:pt x="172" y="96"/>
                    <a:pt x="172" y="96"/>
                    <a:pt x="172" y="96"/>
                  </a:cubicBezTo>
                  <a:cubicBezTo>
                    <a:pt x="172" y="96"/>
                    <a:pt x="172" y="96"/>
                    <a:pt x="172" y="96"/>
                  </a:cubicBezTo>
                  <a:cubicBezTo>
                    <a:pt x="172" y="95"/>
                    <a:pt x="172" y="95"/>
                    <a:pt x="172" y="95"/>
                  </a:cubicBezTo>
                  <a:cubicBezTo>
                    <a:pt x="172" y="95"/>
                    <a:pt x="172" y="95"/>
                    <a:pt x="172" y="95"/>
                  </a:cubicBezTo>
                  <a:cubicBezTo>
                    <a:pt x="171" y="93"/>
                    <a:pt x="171" y="93"/>
                    <a:pt x="171" y="93"/>
                  </a:cubicBezTo>
                  <a:cubicBezTo>
                    <a:pt x="170" y="93"/>
                    <a:pt x="170" y="93"/>
                    <a:pt x="170" y="93"/>
                  </a:cubicBezTo>
                  <a:cubicBezTo>
                    <a:pt x="170" y="93"/>
                    <a:pt x="170" y="93"/>
                    <a:pt x="170" y="93"/>
                  </a:cubicBezTo>
                  <a:cubicBezTo>
                    <a:pt x="169" y="91"/>
                    <a:pt x="169" y="91"/>
                    <a:pt x="169" y="91"/>
                  </a:cubicBezTo>
                  <a:cubicBezTo>
                    <a:pt x="168" y="91"/>
                    <a:pt x="168" y="91"/>
                    <a:pt x="168" y="91"/>
                  </a:cubicBezTo>
                  <a:cubicBezTo>
                    <a:pt x="168" y="91"/>
                    <a:pt x="168" y="91"/>
                    <a:pt x="168" y="91"/>
                  </a:cubicBezTo>
                  <a:cubicBezTo>
                    <a:pt x="167" y="92"/>
                    <a:pt x="167" y="92"/>
                    <a:pt x="167" y="92"/>
                  </a:cubicBezTo>
                  <a:cubicBezTo>
                    <a:pt x="166" y="92"/>
                    <a:pt x="166" y="92"/>
                    <a:pt x="166" y="92"/>
                  </a:cubicBezTo>
                  <a:cubicBezTo>
                    <a:pt x="165" y="93"/>
                    <a:pt x="165" y="93"/>
                    <a:pt x="165" y="93"/>
                  </a:cubicBezTo>
                  <a:cubicBezTo>
                    <a:pt x="165" y="93"/>
                    <a:pt x="165" y="93"/>
                    <a:pt x="165" y="93"/>
                  </a:cubicBezTo>
                  <a:cubicBezTo>
                    <a:pt x="165" y="94"/>
                    <a:pt x="165" y="94"/>
                    <a:pt x="165" y="94"/>
                  </a:cubicBezTo>
                  <a:cubicBezTo>
                    <a:pt x="164" y="94"/>
                    <a:pt x="164" y="94"/>
                    <a:pt x="164" y="94"/>
                  </a:cubicBezTo>
                  <a:cubicBezTo>
                    <a:pt x="164" y="94"/>
                    <a:pt x="164" y="94"/>
                    <a:pt x="164" y="94"/>
                  </a:cubicBezTo>
                  <a:cubicBezTo>
                    <a:pt x="164" y="94"/>
                    <a:pt x="164" y="94"/>
                    <a:pt x="164" y="94"/>
                  </a:cubicBezTo>
                  <a:cubicBezTo>
                    <a:pt x="163" y="94"/>
                    <a:pt x="163" y="94"/>
                    <a:pt x="163" y="94"/>
                  </a:cubicBezTo>
                  <a:cubicBezTo>
                    <a:pt x="162" y="94"/>
                    <a:pt x="162" y="94"/>
                    <a:pt x="162" y="94"/>
                  </a:cubicBezTo>
                  <a:cubicBezTo>
                    <a:pt x="162" y="94"/>
                    <a:pt x="162" y="94"/>
                    <a:pt x="162" y="94"/>
                  </a:cubicBezTo>
                  <a:cubicBezTo>
                    <a:pt x="161" y="94"/>
                    <a:pt x="161" y="94"/>
                    <a:pt x="161" y="94"/>
                  </a:cubicBezTo>
                  <a:cubicBezTo>
                    <a:pt x="160" y="94"/>
                    <a:pt x="160" y="94"/>
                    <a:pt x="160" y="94"/>
                  </a:cubicBezTo>
                  <a:cubicBezTo>
                    <a:pt x="160" y="94"/>
                    <a:pt x="160" y="94"/>
                    <a:pt x="160" y="94"/>
                  </a:cubicBezTo>
                  <a:cubicBezTo>
                    <a:pt x="160" y="93"/>
                    <a:pt x="160" y="93"/>
                    <a:pt x="160" y="93"/>
                  </a:cubicBezTo>
                  <a:cubicBezTo>
                    <a:pt x="162" y="93"/>
                    <a:pt x="162" y="93"/>
                    <a:pt x="162" y="93"/>
                  </a:cubicBezTo>
                  <a:cubicBezTo>
                    <a:pt x="162" y="92"/>
                    <a:pt x="162" y="92"/>
                    <a:pt x="162" y="92"/>
                  </a:cubicBezTo>
                  <a:cubicBezTo>
                    <a:pt x="163" y="92"/>
                    <a:pt x="163" y="92"/>
                    <a:pt x="163" y="92"/>
                  </a:cubicBezTo>
                  <a:cubicBezTo>
                    <a:pt x="163" y="92"/>
                    <a:pt x="163" y="92"/>
                    <a:pt x="163" y="92"/>
                  </a:cubicBezTo>
                  <a:cubicBezTo>
                    <a:pt x="164" y="91"/>
                    <a:pt x="164" y="91"/>
                    <a:pt x="164" y="91"/>
                  </a:cubicBezTo>
                  <a:cubicBezTo>
                    <a:pt x="164" y="91"/>
                    <a:pt x="164" y="91"/>
                    <a:pt x="164" y="91"/>
                  </a:cubicBezTo>
                  <a:cubicBezTo>
                    <a:pt x="164" y="90"/>
                    <a:pt x="164" y="90"/>
                    <a:pt x="164" y="90"/>
                  </a:cubicBezTo>
                  <a:cubicBezTo>
                    <a:pt x="165" y="90"/>
                    <a:pt x="165" y="90"/>
                    <a:pt x="165" y="90"/>
                  </a:cubicBezTo>
                  <a:cubicBezTo>
                    <a:pt x="166" y="89"/>
                    <a:pt x="166" y="89"/>
                    <a:pt x="166" y="89"/>
                  </a:cubicBezTo>
                  <a:cubicBezTo>
                    <a:pt x="166" y="88"/>
                    <a:pt x="166" y="88"/>
                    <a:pt x="166" y="88"/>
                  </a:cubicBezTo>
                  <a:cubicBezTo>
                    <a:pt x="166" y="87"/>
                    <a:pt x="166" y="87"/>
                    <a:pt x="166" y="87"/>
                  </a:cubicBezTo>
                  <a:cubicBezTo>
                    <a:pt x="165" y="86"/>
                    <a:pt x="165" y="86"/>
                    <a:pt x="165" y="86"/>
                  </a:cubicBezTo>
                  <a:cubicBezTo>
                    <a:pt x="165" y="86"/>
                    <a:pt x="165" y="86"/>
                    <a:pt x="165" y="86"/>
                  </a:cubicBezTo>
                  <a:cubicBezTo>
                    <a:pt x="163" y="87"/>
                    <a:pt x="163" y="87"/>
                    <a:pt x="163" y="87"/>
                  </a:cubicBezTo>
                  <a:cubicBezTo>
                    <a:pt x="162" y="87"/>
                    <a:pt x="162" y="87"/>
                    <a:pt x="162" y="87"/>
                  </a:cubicBezTo>
                  <a:cubicBezTo>
                    <a:pt x="160" y="88"/>
                    <a:pt x="160" y="88"/>
                    <a:pt x="160" y="88"/>
                  </a:cubicBezTo>
                  <a:cubicBezTo>
                    <a:pt x="157" y="88"/>
                    <a:pt x="157" y="88"/>
                    <a:pt x="157" y="88"/>
                  </a:cubicBezTo>
                  <a:cubicBezTo>
                    <a:pt x="153" y="90"/>
                    <a:pt x="153" y="90"/>
                    <a:pt x="153" y="90"/>
                  </a:cubicBezTo>
                  <a:cubicBezTo>
                    <a:pt x="152" y="90"/>
                    <a:pt x="152" y="90"/>
                    <a:pt x="152" y="90"/>
                  </a:cubicBezTo>
                  <a:cubicBezTo>
                    <a:pt x="149" y="91"/>
                    <a:pt x="149" y="91"/>
                    <a:pt x="149" y="91"/>
                  </a:cubicBezTo>
                  <a:cubicBezTo>
                    <a:pt x="146" y="92"/>
                    <a:pt x="146" y="92"/>
                    <a:pt x="146" y="92"/>
                  </a:cubicBezTo>
                  <a:cubicBezTo>
                    <a:pt x="145" y="93"/>
                    <a:pt x="145" y="93"/>
                    <a:pt x="145" y="93"/>
                  </a:cubicBezTo>
                  <a:cubicBezTo>
                    <a:pt x="145" y="94"/>
                    <a:pt x="145" y="94"/>
                    <a:pt x="145" y="94"/>
                  </a:cubicBezTo>
                  <a:cubicBezTo>
                    <a:pt x="146" y="94"/>
                    <a:pt x="146" y="94"/>
                    <a:pt x="146" y="94"/>
                  </a:cubicBezTo>
                  <a:cubicBezTo>
                    <a:pt x="146" y="94"/>
                    <a:pt x="146" y="94"/>
                    <a:pt x="146" y="94"/>
                  </a:cubicBezTo>
                  <a:cubicBezTo>
                    <a:pt x="145" y="95"/>
                    <a:pt x="145" y="95"/>
                    <a:pt x="145" y="95"/>
                  </a:cubicBezTo>
                  <a:cubicBezTo>
                    <a:pt x="144" y="95"/>
                    <a:pt x="144" y="95"/>
                    <a:pt x="144" y="95"/>
                  </a:cubicBezTo>
                  <a:cubicBezTo>
                    <a:pt x="143" y="96"/>
                    <a:pt x="143" y="96"/>
                    <a:pt x="143" y="96"/>
                  </a:cubicBezTo>
                  <a:cubicBezTo>
                    <a:pt x="142" y="96"/>
                    <a:pt x="142" y="96"/>
                    <a:pt x="142" y="96"/>
                  </a:cubicBezTo>
                  <a:cubicBezTo>
                    <a:pt x="141" y="96"/>
                    <a:pt x="141" y="96"/>
                    <a:pt x="141" y="96"/>
                  </a:cubicBezTo>
                  <a:cubicBezTo>
                    <a:pt x="141" y="97"/>
                    <a:pt x="141" y="97"/>
                    <a:pt x="141" y="97"/>
                  </a:cubicBezTo>
                  <a:cubicBezTo>
                    <a:pt x="140" y="98"/>
                    <a:pt x="140" y="98"/>
                    <a:pt x="140" y="98"/>
                  </a:cubicBezTo>
                  <a:cubicBezTo>
                    <a:pt x="139" y="99"/>
                    <a:pt x="139" y="99"/>
                    <a:pt x="139" y="99"/>
                  </a:cubicBezTo>
                  <a:cubicBezTo>
                    <a:pt x="139" y="100"/>
                    <a:pt x="139" y="100"/>
                    <a:pt x="139" y="100"/>
                  </a:cubicBezTo>
                  <a:cubicBezTo>
                    <a:pt x="140" y="99"/>
                    <a:pt x="140" y="99"/>
                    <a:pt x="140" y="99"/>
                  </a:cubicBezTo>
                  <a:cubicBezTo>
                    <a:pt x="140" y="100"/>
                    <a:pt x="140" y="100"/>
                    <a:pt x="140" y="100"/>
                  </a:cubicBezTo>
                  <a:cubicBezTo>
                    <a:pt x="140" y="100"/>
                    <a:pt x="140" y="100"/>
                    <a:pt x="140" y="100"/>
                  </a:cubicBezTo>
                  <a:cubicBezTo>
                    <a:pt x="140" y="100"/>
                    <a:pt x="140" y="100"/>
                    <a:pt x="140" y="100"/>
                  </a:cubicBezTo>
                  <a:cubicBezTo>
                    <a:pt x="141" y="100"/>
                    <a:pt x="141" y="100"/>
                    <a:pt x="141" y="100"/>
                  </a:cubicBezTo>
                  <a:cubicBezTo>
                    <a:pt x="142" y="100"/>
                    <a:pt x="142" y="100"/>
                    <a:pt x="142" y="100"/>
                  </a:cubicBezTo>
                  <a:cubicBezTo>
                    <a:pt x="143" y="100"/>
                    <a:pt x="143" y="100"/>
                    <a:pt x="143" y="100"/>
                  </a:cubicBezTo>
                  <a:cubicBezTo>
                    <a:pt x="143" y="100"/>
                    <a:pt x="143" y="100"/>
                    <a:pt x="143" y="100"/>
                  </a:cubicBezTo>
                  <a:cubicBezTo>
                    <a:pt x="143" y="101"/>
                    <a:pt x="143" y="101"/>
                    <a:pt x="143" y="101"/>
                  </a:cubicBezTo>
                  <a:cubicBezTo>
                    <a:pt x="142" y="101"/>
                    <a:pt x="142" y="101"/>
                    <a:pt x="142" y="101"/>
                  </a:cubicBezTo>
                  <a:cubicBezTo>
                    <a:pt x="141" y="101"/>
                    <a:pt x="141" y="101"/>
                    <a:pt x="141" y="101"/>
                  </a:cubicBezTo>
                  <a:cubicBezTo>
                    <a:pt x="140" y="101"/>
                    <a:pt x="140" y="101"/>
                    <a:pt x="140" y="101"/>
                  </a:cubicBezTo>
                  <a:cubicBezTo>
                    <a:pt x="140" y="102"/>
                    <a:pt x="140" y="102"/>
                    <a:pt x="140" y="102"/>
                  </a:cubicBezTo>
                  <a:cubicBezTo>
                    <a:pt x="142" y="103"/>
                    <a:pt x="142" y="103"/>
                    <a:pt x="142" y="103"/>
                  </a:cubicBezTo>
                  <a:cubicBezTo>
                    <a:pt x="143" y="102"/>
                    <a:pt x="143" y="102"/>
                    <a:pt x="143" y="102"/>
                  </a:cubicBezTo>
                  <a:cubicBezTo>
                    <a:pt x="143" y="102"/>
                    <a:pt x="143" y="102"/>
                    <a:pt x="143" y="102"/>
                  </a:cubicBezTo>
                  <a:cubicBezTo>
                    <a:pt x="143" y="102"/>
                    <a:pt x="143" y="102"/>
                    <a:pt x="143" y="102"/>
                  </a:cubicBezTo>
                  <a:cubicBezTo>
                    <a:pt x="143" y="102"/>
                    <a:pt x="143" y="102"/>
                    <a:pt x="143" y="102"/>
                  </a:cubicBezTo>
                  <a:cubicBezTo>
                    <a:pt x="143" y="103"/>
                    <a:pt x="143" y="103"/>
                    <a:pt x="143" y="103"/>
                  </a:cubicBezTo>
                  <a:cubicBezTo>
                    <a:pt x="144" y="103"/>
                    <a:pt x="144" y="103"/>
                    <a:pt x="144" y="103"/>
                  </a:cubicBezTo>
                  <a:cubicBezTo>
                    <a:pt x="145" y="103"/>
                    <a:pt x="145" y="103"/>
                    <a:pt x="145" y="103"/>
                  </a:cubicBezTo>
                  <a:cubicBezTo>
                    <a:pt x="147" y="102"/>
                    <a:pt x="147" y="102"/>
                    <a:pt x="147" y="102"/>
                  </a:cubicBezTo>
                  <a:cubicBezTo>
                    <a:pt x="148" y="102"/>
                    <a:pt x="148" y="102"/>
                    <a:pt x="148" y="102"/>
                  </a:cubicBezTo>
                  <a:cubicBezTo>
                    <a:pt x="149" y="103"/>
                    <a:pt x="149" y="103"/>
                    <a:pt x="149" y="103"/>
                  </a:cubicBezTo>
                  <a:cubicBezTo>
                    <a:pt x="150" y="103"/>
                    <a:pt x="150" y="103"/>
                    <a:pt x="150" y="103"/>
                  </a:cubicBezTo>
                  <a:cubicBezTo>
                    <a:pt x="151" y="103"/>
                    <a:pt x="151" y="103"/>
                    <a:pt x="151" y="103"/>
                  </a:cubicBezTo>
                  <a:cubicBezTo>
                    <a:pt x="151" y="104"/>
                    <a:pt x="151" y="104"/>
                    <a:pt x="151" y="104"/>
                  </a:cubicBezTo>
                  <a:cubicBezTo>
                    <a:pt x="152" y="104"/>
                    <a:pt x="152" y="104"/>
                    <a:pt x="152" y="104"/>
                  </a:cubicBezTo>
                  <a:cubicBezTo>
                    <a:pt x="151" y="104"/>
                    <a:pt x="151" y="104"/>
                    <a:pt x="151" y="104"/>
                  </a:cubicBezTo>
                  <a:cubicBezTo>
                    <a:pt x="151" y="104"/>
                    <a:pt x="151" y="104"/>
                    <a:pt x="151" y="104"/>
                  </a:cubicBezTo>
                  <a:cubicBezTo>
                    <a:pt x="150" y="104"/>
                    <a:pt x="150" y="104"/>
                    <a:pt x="150" y="104"/>
                  </a:cubicBezTo>
                  <a:cubicBezTo>
                    <a:pt x="148" y="104"/>
                    <a:pt x="148" y="104"/>
                    <a:pt x="148" y="104"/>
                  </a:cubicBezTo>
                  <a:cubicBezTo>
                    <a:pt x="148" y="104"/>
                    <a:pt x="148" y="104"/>
                    <a:pt x="148" y="104"/>
                  </a:cubicBezTo>
                  <a:cubicBezTo>
                    <a:pt x="149" y="104"/>
                    <a:pt x="149" y="104"/>
                    <a:pt x="149" y="104"/>
                  </a:cubicBezTo>
                  <a:cubicBezTo>
                    <a:pt x="149" y="105"/>
                    <a:pt x="149" y="105"/>
                    <a:pt x="149" y="105"/>
                  </a:cubicBezTo>
                  <a:cubicBezTo>
                    <a:pt x="148" y="105"/>
                    <a:pt x="148" y="105"/>
                    <a:pt x="148" y="105"/>
                  </a:cubicBezTo>
                  <a:cubicBezTo>
                    <a:pt x="147" y="104"/>
                    <a:pt x="147" y="104"/>
                    <a:pt x="147" y="104"/>
                  </a:cubicBezTo>
                  <a:cubicBezTo>
                    <a:pt x="145" y="104"/>
                    <a:pt x="145" y="104"/>
                    <a:pt x="145" y="104"/>
                  </a:cubicBezTo>
                  <a:cubicBezTo>
                    <a:pt x="144" y="105"/>
                    <a:pt x="144" y="105"/>
                    <a:pt x="144" y="105"/>
                  </a:cubicBezTo>
                  <a:cubicBezTo>
                    <a:pt x="144" y="104"/>
                    <a:pt x="144" y="104"/>
                    <a:pt x="144" y="104"/>
                  </a:cubicBezTo>
                  <a:cubicBezTo>
                    <a:pt x="143" y="104"/>
                    <a:pt x="143" y="104"/>
                    <a:pt x="143" y="104"/>
                  </a:cubicBezTo>
                  <a:cubicBezTo>
                    <a:pt x="143" y="105"/>
                    <a:pt x="143" y="105"/>
                    <a:pt x="143" y="105"/>
                  </a:cubicBezTo>
                  <a:cubicBezTo>
                    <a:pt x="142" y="105"/>
                    <a:pt x="142" y="105"/>
                    <a:pt x="142" y="105"/>
                  </a:cubicBezTo>
                  <a:cubicBezTo>
                    <a:pt x="140" y="105"/>
                    <a:pt x="140" y="105"/>
                    <a:pt x="140" y="105"/>
                  </a:cubicBezTo>
                  <a:cubicBezTo>
                    <a:pt x="140" y="105"/>
                    <a:pt x="140" y="105"/>
                    <a:pt x="140" y="105"/>
                  </a:cubicBezTo>
                  <a:cubicBezTo>
                    <a:pt x="138" y="105"/>
                    <a:pt x="138" y="105"/>
                    <a:pt x="138" y="105"/>
                  </a:cubicBezTo>
                  <a:cubicBezTo>
                    <a:pt x="138" y="106"/>
                    <a:pt x="138" y="106"/>
                    <a:pt x="138" y="106"/>
                  </a:cubicBezTo>
                  <a:cubicBezTo>
                    <a:pt x="138" y="108"/>
                    <a:pt x="138" y="108"/>
                    <a:pt x="138" y="108"/>
                  </a:cubicBezTo>
                  <a:cubicBezTo>
                    <a:pt x="138" y="109"/>
                    <a:pt x="138" y="109"/>
                    <a:pt x="138" y="109"/>
                  </a:cubicBezTo>
                  <a:cubicBezTo>
                    <a:pt x="138" y="110"/>
                    <a:pt x="138" y="110"/>
                    <a:pt x="138" y="110"/>
                  </a:cubicBezTo>
                  <a:cubicBezTo>
                    <a:pt x="138" y="110"/>
                    <a:pt x="138" y="110"/>
                    <a:pt x="138" y="110"/>
                  </a:cubicBezTo>
                  <a:cubicBezTo>
                    <a:pt x="138" y="110"/>
                    <a:pt x="138" y="110"/>
                    <a:pt x="138" y="110"/>
                  </a:cubicBezTo>
                  <a:cubicBezTo>
                    <a:pt x="138" y="111"/>
                    <a:pt x="138" y="111"/>
                    <a:pt x="138" y="111"/>
                  </a:cubicBezTo>
                  <a:cubicBezTo>
                    <a:pt x="139" y="111"/>
                    <a:pt x="139" y="111"/>
                    <a:pt x="139" y="111"/>
                  </a:cubicBezTo>
                  <a:cubicBezTo>
                    <a:pt x="139" y="111"/>
                    <a:pt x="139" y="111"/>
                    <a:pt x="139" y="111"/>
                  </a:cubicBezTo>
                  <a:cubicBezTo>
                    <a:pt x="140" y="111"/>
                    <a:pt x="140" y="111"/>
                    <a:pt x="140" y="111"/>
                  </a:cubicBezTo>
                  <a:cubicBezTo>
                    <a:pt x="141" y="111"/>
                    <a:pt x="141" y="111"/>
                    <a:pt x="141" y="111"/>
                  </a:cubicBezTo>
                  <a:cubicBezTo>
                    <a:pt x="141" y="111"/>
                    <a:pt x="141" y="111"/>
                    <a:pt x="141" y="111"/>
                  </a:cubicBezTo>
                  <a:cubicBezTo>
                    <a:pt x="141" y="110"/>
                    <a:pt x="141" y="110"/>
                    <a:pt x="141" y="110"/>
                  </a:cubicBezTo>
                  <a:cubicBezTo>
                    <a:pt x="142" y="111"/>
                    <a:pt x="142" y="111"/>
                    <a:pt x="142" y="111"/>
                  </a:cubicBezTo>
                  <a:cubicBezTo>
                    <a:pt x="142" y="111"/>
                    <a:pt x="142" y="111"/>
                    <a:pt x="142" y="111"/>
                  </a:cubicBezTo>
                  <a:cubicBezTo>
                    <a:pt x="142" y="111"/>
                    <a:pt x="142" y="111"/>
                    <a:pt x="142" y="111"/>
                  </a:cubicBezTo>
                  <a:cubicBezTo>
                    <a:pt x="143" y="111"/>
                    <a:pt x="143" y="111"/>
                    <a:pt x="143" y="111"/>
                  </a:cubicBezTo>
                  <a:cubicBezTo>
                    <a:pt x="143" y="112"/>
                    <a:pt x="143" y="112"/>
                    <a:pt x="143" y="112"/>
                  </a:cubicBezTo>
                  <a:cubicBezTo>
                    <a:pt x="144" y="112"/>
                    <a:pt x="144" y="112"/>
                    <a:pt x="144" y="112"/>
                  </a:cubicBezTo>
                  <a:cubicBezTo>
                    <a:pt x="144" y="112"/>
                    <a:pt x="144" y="112"/>
                    <a:pt x="144" y="112"/>
                  </a:cubicBezTo>
                  <a:cubicBezTo>
                    <a:pt x="145" y="112"/>
                    <a:pt x="145" y="112"/>
                    <a:pt x="145" y="112"/>
                  </a:cubicBezTo>
                  <a:cubicBezTo>
                    <a:pt x="145" y="112"/>
                    <a:pt x="145" y="112"/>
                    <a:pt x="145" y="112"/>
                  </a:cubicBezTo>
                  <a:cubicBezTo>
                    <a:pt x="146" y="112"/>
                    <a:pt x="146" y="112"/>
                    <a:pt x="146" y="112"/>
                  </a:cubicBezTo>
                  <a:cubicBezTo>
                    <a:pt x="147" y="112"/>
                    <a:pt x="147" y="112"/>
                    <a:pt x="147" y="112"/>
                  </a:cubicBezTo>
                  <a:cubicBezTo>
                    <a:pt x="148" y="112"/>
                    <a:pt x="148" y="112"/>
                    <a:pt x="148" y="112"/>
                  </a:cubicBezTo>
                  <a:cubicBezTo>
                    <a:pt x="148" y="112"/>
                    <a:pt x="148" y="112"/>
                    <a:pt x="148" y="112"/>
                  </a:cubicBezTo>
                  <a:cubicBezTo>
                    <a:pt x="149" y="112"/>
                    <a:pt x="149" y="112"/>
                    <a:pt x="149" y="112"/>
                  </a:cubicBezTo>
                  <a:cubicBezTo>
                    <a:pt x="150" y="112"/>
                    <a:pt x="150" y="112"/>
                    <a:pt x="150" y="112"/>
                  </a:cubicBezTo>
                  <a:cubicBezTo>
                    <a:pt x="151" y="112"/>
                    <a:pt x="151" y="112"/>
                    <a:pt x="151" y="112"/>
                  </a:cubicBezTo>
                  <a:cubicBezTo>
                    <a:pt x="151" y="112"/>
                    <a:pt x="151" y="112"/>
                    <a:pt x="151" y="112"/>
                  </a:cubicBezTo>
                  <a:cubicBezTo>
                    <a:pt x="152" y="113"/>
                    <a:pt x="152" y="113"/>
                    <a:pt x="152" y="113"/>
                  </a:cubicBezTo>
                  <a:cubicBezTo>
                    <a:pt x="152" y="113"/>
                    <a:pt x="152" y="113"/>
                    <a:pt x="152" y="113"/>
                  </a:cubicBezTo>
                  <a:cubicBezTo>
                    <a:pt x="152" y="113"/>
                    <a:pt x="152" y="113"/>
                    <a:pt x="152" y="113"/>
                  </a:cubicBezTo>
                  <a:cubicBezTo>
                    <a:pt x="153" y="114"/>
                    <a:pt x="153" y="114"/>
                    <a:pt x="153" y="114"/>
                  </a:cubicBezTo>
                  <a:cubicBezTo>
                    <a:pt x="153" y="114"/>
                    <a:pt x="153" y="114"/>
                    <a:pt x="153" y="114"/>
                  </a:cubicBezTo>
                  <a:cubicBezTo>
                    <a:pt x="153" y="114"/>
                    <a:pt x="153" y="114"/>
                    <a:pt x="153" y="114"/>
                  </a:cubicBezTo>
                  <a:cubicBezTo>
                    <a:pt x="154" y="114"/>
                    <a:pt x="154" y="114"/>
                    <a:pt x="154" y="114"/>
                  </a:cubicBezTo>
                  <a:cubicBezTo>
                    <a:pt x="155" y="115"/>
                    <a:pt x="155" y="115"/>
                    <a:pt x="155" y="115"/>
                  </a:cubicBezTo>
                  <a:cubicBezTo>
                    <a:pt x="155" y="115"/>
                    <a:pt x="155" y="115"/>
                    <a:pt x="155" y="115"/>
                  </a:cubicBezTo>
                  <a:cubicBezTo>
                    <a:pt x="155" y="115"/>
                    <a:pt x="155" y="115"/>
                    <a:pt x="155" y="115"/>
                  </a:cubicBezTo>
                  <a:cubicBezTo>
                    <a:pt x="156" y="116"/>
                    <a:pt x="156" y="116"/>
                    <a:pt x="156" y="116"/>
                  </a:cubicBezTo>
                  <a:cubicBezTo>
                    <a:pt x="156" y="116"/>
                    <a:pt x="156" y="116"/>
                    <a:pt x="156" y="116"/>
                  </a:cubicBezTo>
                  <a:cubicBezTo>
                    <a:pt x="156" y="117"/>
                    <a:pt x="156" y="117"/>
                    <a:pt x="156" y="117"/>
                  </a:cubicBezTo>
                  <a:cubicBezTo>
                    <a:pt x="157" y="117"/>
                    <a:pt x="157" y="117"/>
                    <a:pt x="157" y="117"/>
                  </a:cubicBezTo>
                  <a:cubicBezTo>
                    <a:pt x="158" y="118"/>
                    <a:pt x="158" y="118"/>
                    <a:pt x="158" y="118"/>
                  </a:cubicBezTo>
                  <a:cubicBezTo>
                    <a:pt x="158" y="119"/>
                    <a:pt x="158" y="119"/>
                    <a:pt x="158" y="119"/>
                  </a:cubicBezTo>
                  <a:cubicBezTo>
                    <a:pt x="158" y="119"/>
                    <a:pt x="158" y="119"/>
                    <a:pt x="158" y="119"/>
                  </a:cubicBezTo>
                  <a:cubicBezTo>
                    <a:pt x="158" y="119"/>
                    <a:pt x="158" y="119"/>
                    <a:pt x="158" y="119"/>
                  </a:cubicBezTo>
                  <a:cubicBezTo>
                    <a:pt x="157" y="119"/>
                    <a:pt x="157" y="119"/>
                    <a:pt x="157" y="119"/>
                  </a:cubicBezTo>
                  <a:cubicBezTo>
                    <a:pt x="156" y="119"/>
                    <a:pt x="156" y="119"/>
                    <a:pt x="156" y="119"/>
                  </a:cubicBezTo>
                  <a:cubicBezTo>
                    <a:pt x="154" y="118"/>
                    <a:pt x="154" y="118"/>
                    <a:pt x="154" y="118"/>
                  </a:cubicBezTo>
                  <a:cubicBezTo>
                    <a:pt x="154" y="119"/>
                    <a:pt x="154" y="119"/>
                    <a:pt x="154" y="119"/>
                  </a:cubicBezTo>
                  <a:cubicBezTo>
                    <a:pt x="153" y="118"/>
                    <a:pt x="153" y="118"/>
                    <a:pt x="153" y="118"/>
                  </a:cubicBezTo>
                  <a:cubicBezTo>
                    <a:pt x="153" y="119"/>
                    <a:pt x="153" y="119"/>
                    <a:pt x="153" y="119"/>
                  </a:cubicBezTo>
                  <a:cubicBezTo>
                    <a:pt x="152" y="119"/>
                    <a:pt x="152" y="119"/>
                    <a:pt x="152" y="119"/>
                  </a:cubicBezTo>
                  <a:cubicBezTo>
                    <a:pt x="152" y="118"/>
                    <a:pt x="152" y="118"/>
                    <a:pt x="152" y="118"/>
                  </a:cubicBezTo>
                  <a:cubicBezTo>
                    <a:pt x="151" y="118"/>
                    <a:pt x="151" y="118"/>
                    <a:pt x="151" y="118"/>
                  </a:cubicBezTo>
                  <a:cubicBezTo>
                    <a:pt x="151" y="117"/>
                    <a:pt x="151" y="117"/>
                    <a:pt x="151" y="117"/>
                  </a:cubicBezTo>
                  <a:cubicBezTo>
                    <a:pt x="150" y="117"/>
                    <a:pt x="150" y="117"/>
                    <a:pt x="150" y="117"/>
                  </a:cubicBezTo>
                  <a:cubicBezTo>
                    <a:pt x="149" y="117"/>
                    <a:pt x="149" y="117"/>
                    <a:pt x="149" y="117"/>
                  </a:cubicBezTo>
                  <a:cubicBezTo>
                    <a:pt x="149" y="117"/>
                    <a:pt x="149" y="117"/>
                    <a:pt x="149" y="117"/>
                  </a:cubicBezTo>
                  <a:cubicBezTo>
                    <a:pt x="148" y="117"/>
                    <a:pt x="148" y="117"/>
                    <a:pt x="148" y="117"/>
                  </a:cubicBezTo>
                  <a:cubicBezTo>
                    <a:pt x="147" y="116"/>
                    <a:pt x="147" y="116"/>
                    <a:pt x="147" y="116"/>
                  </a:cubicBezTo>
                  <a:cubicBezTo>
                    <a:pt x="147" y="116"/>
                    <a:pt x="147" y="116"/>
                    <a:pt x="147" y="116"/>
                  </a:cubicBezTo>
                  <a:cubicBezTo>
                    <a:pt x="147" y="116"/>
                    <a:pt x="147" y="116"/>
                    <a:pt x="147" y="116"/>
                  </a:cubicBezTo>
                  <a:cubicBezTo>
                    <a:pt x="146" y="116"/>
                    <a:pt x="146" y="116"/>
                    <a:pt x="146" y="116"/>
                  </a:cubicBezTo>
                  <a:cubicBezTo>
                    <a:pt x="146" y="116"/>
                    <a:pt x="146" y="116"/>
                    <a:pt x="146" y="116"/>
                  </a:cubicBezTo>
                  <a:cubicBezTo>
                    <a:pt x="145" y="115"/>
                    <a:pt x="145" y="115"/>
                    <a:pt x="145" y="115"/>
                  </a:cubicBezTo>
                  <a:cubicBezTo>
                    <a:pt x="143" y="115"/>
                    <a:pt x="143" y="115"/>
                    <a:pt x="143" y="115"/>
                  </a:cubicBezTo>
                  <a:cubicBezTo>
                    <a:pt x="142" y="115"/>
                    <a:pt x="142" y="115"/>
                    <a:pt x="142" y="115"/>
                  </a:cubicBezTo>
                  <a:cubicBezTo>
                    <a:pt x="141" y="115"/>
                    <a:pt x="141" y="115"/>
                    <a:pt x="141" y="115"/>
                  </a:cubicBezTo>
                  <a:cubicBezTo>
                    <a:pt x="138" y="115"/>
                    <a:pt x="138" y="115"/>
                    <a:pt x="138" y="115"/>
                  </a:cubicBezTo>
                  <a:cubicBezTo>
                    <a:pt x="137" y="115"/>
                    <a:pt x="137" y="115"/>
                    <a:pt x="137" y="115"/>
                  </a:cubicBezTo>
                  <a:cubicBezTo>
                    <a:pt x="136" y="116"/>
                    <a:pt x="136" y="116"/>
                    <a:pt x="136" y="116"/>
                  </a:cubicBezTo>
                  <a:cubicBezTo>
                    <a:pt x="136" y="116"/>
                    <a:pt x="136" y="116"/>
                    <a:pt x="136" y="116"/>
                  </a:cubicBezTo>
                  <a:cubicBezTo>
                    <a:pt x="135" y="117"/>
                    <a:pt x="135" y="117"/>
                    <a:pt x="135" y="117"/>
                  </a:cubicBezTo>
                  <a:cubicBezTo>
                    <a:pt x="135" y="118"/>
                    <a:pt x="135" y="118"/>
                    <a:pt x="135" y="118"/>
                  </a:cubicBezTo>
                  <a:cubicBezTo>
                    <a:pt x="135" y="120"/>
                    <a:pt x="135" y="120"/>
                    <a:pt x="135" y="120"/>
                  </a:cubicBezTo>
                  <a:cubicBezTo>
                    <a:pt x="135" y="120"/>
                    <a:pt x="135" y="120"/>
                    <a:pt x="135" y="120"/>
                  </a:cubicBezTo>
                  <a:cubicBezTo>
                    <a:pt x="135" y="121"/>
                    <a:pt x="135" y="121"/>
                    <a:pt x="135" y="121"/>
                  </a:cubicBezTo>
                  <a:cubicBezTo>
                    <a:pt x="135" y="121"/>
                    <a:pt x="135" y="121"/>
                    <a:pt x="135" y="121"/>
                  </a:cubicBezTo>
                  <a:cubicBezTo>
                    <a:pt x="135" y="121"/>
                    <a:pt x="135" y="121"/>
                    <a:pt x="135" y="121"/>
                  </a:cubicBezTo>
                  <a:cubicBezTo>
                    <a:pt x="135" y="121"/>
                    <a:pt x="135" y="121"/>
                    <a:pt x="135" y="121"/>
                  </a:cubicBezTo>
                  <a:cubicBezTo>
                    <a:pt x="136" y="123"/>
                    <a:pt x="136" y="123"/>
                    <a:pt x="136" y="123"/>
                  </a:cubicBezTo>
                  <a:cubicBezTo>
                    <a:pt x="136" y="124"/>
                    <a:pt x="136" y="124"/>
                    <a:pt x="136" y="124"/>
                  </a:cubicBezTo>
                  <a:cubicBezTo>
                    <a:pt x="136" y="124"/>
                    <a:pt x="136" y="124"/>
                    <a:pt x="136" y="124"/>
                  </a:cubicBezTo>
                  <a:cubicBezTo>
                    <a:pt x="138" y="125"/>
                    <a:pt x="138" y="125"/>
                    <a:pt x="138" y="125"/>
                  </a:cubicBezTo>
                  <a:cubicBezTo>
                    <a:pt x="138" y="125"/>
                    <a:pt x="138" y="125"/>
                    <a:pt x="138" y="125"/>
                  </a:cubicBezTo>
                  <a:cubicBezTo>
                    <a:pt x="139" y="125"/>
                    <a:pt x="139" y="125"/>
                    <a:pt x="139" y="125"/>
                  </a:cubicBezTo>
                  <a:cubicBezTo>
                    <a:pt x="139" y="125"/>
                    <a:pt x="139" y="125"/>
                    <a:pt x="139" y="125"/>
                  </a:cubicBezTo>
                  <a:cubicBezTo>
                    <a:pt x="140" y="125"/>
                    <a:pt x="140" y="125"/>
                    <a:pt x="140" y="125"/>
                  </a:cubicBezTo>
                  <a:cubicBezTo>
                    <a:pt x="141" y="125"/>
                    <a:pt x="141" y="125"/>
                    <a:pt x="141" y="125"/>
                  </a:cubicBezTo>
                  <a:cubicBezTo>
                    <a:pt x="141" y="125"/>
                    <a:pt x="141" y="125"/>
                    <a:pt x="141" y="125"/>
                  </a:cubicBezTo>
                  <a:cubicBezTo>
                    <a:pt x="142" y="126"/>
                    <a:pt x="142" y="126"/>
                    <a:pt x="142" y="126"/>
                  </a:cubicBezTo>
                  <a:cubicBezTo>
                    <a:pt x="143" y="126"/>
                    <a:pt x="143" y="126"/>
                    <a:pt x="143" y="126"/>
                  </a:cubicBezTo>
                  <a:cubicBezTo>
                    <a:pt x="143" y="127"/>
                    <a:pt x="143" y="127"/>
                    <a:pt x="143" y="127"/>
                  </a:cubicBezTo>
                  <a:cubicBezTo>
                    <a:pt x="144" y="127"/>
                    <a:pt x="144" y="127"/>
                    <a:pt x="144" y="127"/>
                  </a:cubicBezTo>
                  <a:cubicBezTo>
                    <a:pt x="144" y="127"/>
                    <a:pt x="144" y="127"/>
                    <a:pt x="144" y="127"/>
                  </a:cubicBezTo>
                  <a:cubicBezTo>
                    <a:pt x="143" y="127"/>
                    <a:pt x="143" y="127"/>
                    <a:pt x="143" y="127"/>
                  </a:cubicBezTo>
                  <a:cubicBezTo>
                    <a:pt x="143" y="128"/>
                    <a:pt x="143" y="128"/>
                    <a:pt x="143" y="128"/>
                  </a:cubicBezTo>
                  <a:cubicBezTo>
                    <a:pt x="143" y="128"/>
                    <a:pt x="143" y="128"/>
                    <a:pt x="143" y="128"/>
                  </a:cubicBezTo>
                  <a:cubicBezTo>
                    <a:pt x="143" y="129"/>
                    <a:pt x="143" y="129"/>
                    <a:pt x="143" y="129"/>
                  </a:cubicBezTo>
                  <a:cubicBezTo>
                    <a:pt x="143" y="129"/>
                    <a:pt x="143" y="129"/>
                    <a:pt x="143" y="129"/>
                  </a:cubicBezTo>
                  <a:cubicBezTo>
                    <a:pt x="142" y="130"/>
                    <a:pt x="142" y="130"/>
                    <a:pt x="142" y="130"/>
                  </a:cubicBezTo>
                  <a:cubicBezTo>
                    <a:pt x="142" y="130"/>
                    <a:pt x="142" y="130"/>
                    <a:pt x="142" y="130"/>
                  </a:cubicBezTo>
                  <a:cubicBezTo>
                    <a:pt x="141" y="131"/>
                    <a:pt x="141" y="131"/>
                    <a:pt x="141" y="131"/>
                  </a:cubicBezTo>
                  <a:cubicBezTo>
                    <a:pt x="142" y="131"/>
                    <a:pt x="142" y="131"/>
                    <a:pt x="142" y="131"/>
                  </a:cubicBezTo>
                  <a:cubicBezTo>
                    <a:pt x="142" y="132"/>
                    <a:pt x="142" y="132"/>
                    <a:pt x="142" y="132"/>
                  </a:cubicBezTo>
                  <a:cubicBezTo>
                    <a:pt x="142" y="133"/>
                    <a:pt x="142" y="133"/>
                    <a:pt x="142" y="133"/>
                  </a:cubicBezTo>
                  <a:cubicBezTo>
                    <a:pt x="142" y="133"/>
                    <a:pt x="142" y="133"/>
                    <a:pt x="142" y="133"/>
                  </a:cubicBezTo>
                  <a:cubicBezTo>
                    <a:pt x="141" y="134"/>
                    <a:pt x="141" y="134"/>
                    <a:pt x="141" y="134"/>
                  </a:cubicBezTo>
                  <a:cubicBezTo>
                    <a:pt x="142" y="134"/>
                    <a:pt x="142" y="134"/>
                    <a:pt x="142" y="134"/>
                  </a:cubicBezTo>
                  <a:cubicBezTo>
                    <a:pt x="143" y="134"/>
                    <a:pt x="143" y="134"/>
                    <a:pt x="143" y="134"/>
                  </a:cubicBezTo>
                  <a:cubicBezTo>
                    <a:pt x="144" y="134"/>
                    <a:pt x="144" y="134"/>
                    <a:pt x="144" y="134"/>
                  </a:cubicBezTo>
                  <a:cubicBezTo>
                    <a:pt x="144" y="134"/>
                    <a:pt x="144" y="134"/>
                    <a:pt x="144" y="134"/>
                  </a:cubicBezTo>
                  <a:cubicBezTo>
                    <a:pt x="144" y="134"/>
                    <a:pt x="144" y="134"/>
                    <a:pt x="144" y="134"/>
                  </a:cubicBezTo>
                  <a:cubicBezTo>
                    <a:pt x="145" y="134"/>
                    <a:pt x="145" y="134"/>
                    <a:pt x="145" y="134"/>
                  </a:cubicBezTo>
                  <a:cubicBezTo>
                    <a:pt x="145" y="134"/>
                    <a:pt x="145" y="134"/>
                    <a:pt x="145" y="134"/>
                  </a:cubicBezTo>
                  <a:cubicBezTo>
                    <a:pt x="146" y="134"/>
                    <a:pt x="146" y="134"/>
                    <a:pt x="146" y="134"/>
                  </a:cubicBezTo>
                  <a:cubicBezTo>
                    <a:pt x="147" y="134"/>
                    <a:pt x="147" y="134"/>
                    <a:pt x="147" y="134"/>
                  </a:cubicBezTo>
                  <a:cubicBezTo>
                    <a:pt x="148" y="135"/>
                    <a:pt x="148" y="135"/>
                    <a:pt x="148" y="135"/>
                  </a:cubicBezTo>
                  <a:cubicBezTo>
                    <a:pt x="149" y="134"/>
                    <a:pt x="149" y="134"/>
                    <a:pt x="149" y="134"/>
                  </a:cubicBezTo>
                  <a:cubicBezTo>
                    <a:pt x="150" y="134"/>
                    <a:pt x="150" y="134"/>
                    <a:pt x="150" y="134"/>
                  </a:cubicBezTo>
                  <a:cubicBezTo>
                    <a:pt x="150" y="135"/>
                    <a:pt x="150" y="135"/>
                    <a:pt x="150" y="135"/>
                  </a:cubicBezTo>
                  <a:cubicBezTo>
                    <a:pt x="150" y="135"/>
                    <a:pt x="150" y="135"/>
                    <a:pt x="150" y="135"/>
                  </a:cubicBezTo>
                  <a:cubicBezTo>
                    <a:pt x="151" y="134"/>
                    <a:pt x="151" y="134"/>
                    <a:pt x="151" y="134"/>
                  </a:cubicBezTo>
                  <a:cubicBezTo>
                    <a:pt x="151" y="134"/>
                    <a:pt x="151" y="134"/>
                    <a:pt x="151" y="134"/>
                  </a:cubicBezTo>
                  <a:cubicBezTo>
                    <a:pt x="152" y="134"/>
                    <a:pt x="152" y="134"/>
                    <a:pt x="152" y="134"/>
                  </a:cubicBezTo>
                  <a:cubicBezTo>
                    <a:pt x="152" y="135"/>
                    <a:pt x="152" y="135"/>
                    <a:pt x="152" y="135"/>
                  </a:cubicBezTo>
                  <a:cubicBezTo>
                    <a:pt x="152" y="135"/>
                    <a:pt x="152" y="135"/>
                    <a:pt x="152" y="135"/>
                  </a:cubicBezTo>
                  <a:cubicBezTo>
                    <a:pt x="152" y="135"/>
                    <a:pt x="152" y="135"/>
                    <a:pt x="152" y="135"/>
                  </a:cubicBezTo>
                  <a:cubicBezTo>
                    <a:pt x="153" y="135"/>
                    <a:pt x="153" y="135"/>
                    <a:pt x="153" y="135"/>
                  </a:cubicBezTo>
                  <a:cubicBezTo>
                    <a:pt x="153" y="135"/>
                    <a:pt x="153" y="135"/>
                    <a:pt x="153" y="135"/>
                  </a:cubicBezTo>
                  <a:cubicBezTo>
                    <a:pt x="154" y="135"/>
                    <a:pt x="154" y="135"/>
                    <a:pt x="154" y="135"/>
                  </a:cubicBezTo>
                  <a:cubicBezTo>
                    <a:pt x="154" y="135"/>
                    <a:pt x="154" y="135"/>
                    <a:pt x="154" y="135"/>
                  </a:cubicBezTo>
                  <a:cubicBezTo>
                    <a:pt x="155" y="135"/>
                    <a:pt x="155" y="135"/>
                    <a:pt x="155" y="135"/>
                  </a:cubicBezTo>
                  <a:cubicBezTo>
                    <a:pt x="155" y="134"/>
                    <a:pt x="155" y="134"/>
                    <a:pt x="155" y="134"/>
                  </a:cubicBezTo>
                  <a:cubicBezTo>
                    <a:pt x="156" y="134"/>
                    <a:pt x="156" y="134"/>
                    <a:pt x="156" y="134"/>
                  </a:cubicBezTo>
                  <a:cubicBezTo>
                    <a:pt x="157" y="134"/>
                    <a:pt x="157" y="134"/>
                    <a:pt x="157" y="134"/>
                  </a:cubicBezTo>
                  <a:cubicBezTo>
                    <a:pt x="158" y="133"/>
                    <a:pt x="158" y="133"/>
                    <a:pt x="158" y="133"/>
                  </a:cubicBezTo>
                  <a:cubicBezTo>
                    <a:pt x="159" y="133"/>
                    <a:pt x="159" y="133"/>
                    <a:pt x="159" y="133"/>
                  </a:cubicBezTo>
                  <a:cubicBezTo>
                    <a:pt x="160" y="133"/>
                    <a:pt x="160" y="133"/>
                    <a:pt x="160" y="133"/>
                  </a:cubicBezTo>
                  <a:cubicBezTo>
                    <a:pt x="160" y="133"/>
                    <a:pt x="160" y="133"/>
                    <a:pt x="160" y="133"/>
                  </a:cubicBezTo>
                  <a:cubicBezTo>
                    <a:pt x="160" y="133"/>
                    <a:pt x="160" y="133"/>
                    <a:pt x="160" y="133"/>
                  </a:cubicBezTo>
                  <a:cubicBezTo>
                    <a:pt x="161" y="133"/>
                    <a:pt x="161" y="133"/>
                    <a:pt x="161" y="133"/>
                  </a:cubicBezTo>
                  <a:cubicBezTo>
                    <a:pt x="162" y="133"/>
                    <a:pt x="162" y="133"/>
                    <a:pt x="162" y="133"/>
                  </a:cubicBezTo>
                  <a:cubicBezTo>
                    <a:pt x="162" y="133"/>
                    <a:pt x="162" y="133"/>
                    <a:pt x="162" y="133"/>
                  </a:cubicBezTo>
                  <a:cubicBezTo>
                    <a:pt x="164" y="133"/>
                    <a:pt x="164" y="133"/>
                    <a:pt x="164" y="133"/>
                  </a:cubicBezTo>
                  <a:cubicBezTo>
                    <a:pt x="166" y="132"/>
                    <a:pt x="166" y="132"/>
                    <a:pt x="166" y="132"/>
                  </a:cubicBezTo>
                  <a:cubicBezTo>
                    <a:pt x="166" y="131"/>
                    <a:pt x="166" y="131"/>
                    <a:pt x="166" y="131"/>
                  </a:cubicBezTo>
                  <a:cubicBezTo>
                    <a:pt x="166" y="131"/>
                    <a:pt x="166" y="131"/>
                    <a:pt x="166" y="131"/>
                  </a:cubicBezTo>
                  <a:cubicBezTo>
                    <a:pt x="167" y="132"/>
                    <a:pt x="167" y="132"/>
                    <a:pt x="167" y="132"/>
                  </a:cubicBezTo>
                  <a:cubicBezTo>
                    <a:pt x="167" y="131"/>
                    <a:pt x="167" y="131"/>
                    <a:pt x="167" y="131"/>
                  </a:cubicBezTo>
                  <a:cubicBezTo>
                    <a:pt x="168" y="131"/>
                    <a:pt x="168" y="131"/>
                    <a:pt x="168" y="131"/>
                  </a:cubicBezTo>
                  <a:cubicBezTo>
                    <a:pt x="168" y="130"/>
                    <a:pt x="168" y="130"/>
                    <a:pt x="168" y="130"/>
                  </a:cubicBezTo>
                  <a:cubicBezTo>
                    <a:pt x="168" y="130"/>
                    <a:pt x="168" y="130"/>
                    <a:pt x="168" y="130"/>
                  </a:cubicBezTo>
                  <a:cubicBezTo>
                    <a:pt x="168" y="130"/>
                    <a:pt x="168" y="130"/>
                    <a:pt x="168" y="130"/>
                  </a:cubicBezTo>
                  <a:cubicBezTo>
                    <a:pt x="169" y="130"/>
                    <a:pt x="169" y="130"/>
                    <a:pt x="169" y="130"/>
                  </a:cubicBezTo>
                  <a:cubicBezTo>
                    <a:pt x="169" y="130"/>
                    <a:pt x="169" y="130"/>
                    <a:pt x="169" y="130"/>
                  </a:cubicBezTo>
                  <a:cubicBezTo>
                    <a:pt x="169" y="129"/>
                    <a:pt x="169" y="129"/>
                    <a:pt x="169" y="129"/>
                  </a:cubicBezTo>
                  <a:cubicBezTo>
                    <a:pt x="169" y="129"/>
                    <a:pt x="169" y="129"/>
                    <a:pt x="169" y="129"/>
                  </a:cubicBezTo>
                  <a:cubicBezTo>
                    <a:pt x="170" y="129"/>
                    <a:pt x="170" y="129"/>
                    <a:pt x="170" y="129"/>
                  </a:cubicBezTo>
                  <a:cubicBezTo>
                    <a:pt x="170" y="130"/>
                    <a:pt x="170" y="130"/>
                    <a:pt x="170" y="130"/>
                  </a:cubicBezTo>
                  <a:cubicBezTo>
                    <a:pt x="170" y="130"/>
                    <a:pt x="170" y="130"/>
                    <a:pt x="170" y="130"/>
                  </a:cubicBezTo>
                  <a:cubicBezTo>
                    <a:pt x="170" y="131"/>
                    <a:pt x="170" y="131"/>
                    <a:pt x="170" y="131"/>
                  </a:cubicBezTo>
                  <a:cubicBezTo>
                    <a:pt x="170" y="131"/>
                    <a:pt x="170" y="131"/>
                    <a:pt x="170" y="131"/>
                  </a:cubicBezTo>
                  <a:cubicBezTo>
                    <a:pt x="170" y="131"/>
                    <a:pt x="170" y="131"/>
                    <a:pt x="170" y="131"/>
                  </a:cubicBezTo>
                  <a:cubicBezTo>
                    <a:pt x="169" y="132"/>
                    <a:pt x="169" y="132"/>
                    <a:pt x="169" y="132"/>
                  </a:cubicBezTo>
                  <a:cubicBezTo>
                    <a:pt x="169" y="132"/>
                    <a:pt x="169" y="132"/>
                    <a:pt x="169" y="132"/>
                  </a:cubicBezTo>
                  <a:cubicBezTo>
                    <a:pt x="169" y="132"/>
                    <a:pt x="169" y="132"/>
                    <a:pt x="169" y="132"/>
                  </a:cubicBezTo>
                  <a:cubicBezTo>
                    <a:pt x="170" y="133"/>
                    <a:pt x="170" y="133"/>
                    <a:pt x="170" y="133"/>
                  </a:cubicBezTo>
                  <a:cubicBezTo>
                    <a:pt x="170" y="133"/>
                    <a:pt x="170" y="133"/>
                    <a:pt x="170" y="133"/>
                  </a:cubicBezTo>
                  <a:cubicBezTo>
                    <a:pt x="171" y="133"/>
                    <a:pt x="171" y="133"/>
                    <a:pt x="171" y="133"/>
                  </a:cubicBezTo>
                  <a:cubicBezTo>
                    <a:pt x="171" y="133"/>
                    <a:pt x="171" y="133"/>
                    <a:pt x="171" y="133"/>
                  </a:cubicBezTo>
                  <a:cubicBezTo>
                    <a:pt x="172" y="133"/>
                    <a:pt x="172" y="133"/>
                    <a:pt x="172" y="133"/>
                  </a:cubicBezTo>
                  <a:cubicBezTo>
                    <a:pt x="172" y="134"/>
                    <a:pt x="172" y="134"/>
                    <a:pt x="172" y="134"/>
                  </a:cubicBezTo>
                  <a:cubicBezTo>
                    <a:pt x="172" y="134"/>
                    <a:pt x="172" y="134"/>
                    <a:pt x="172" y="134"/>
                  </a:cubicBezTo>
                  <a:cubicBezTo>
                    <a:pt x="172" y="134"/>
                    <a:pt x="172" y="134"/>
                    <a:pt x="172" y="134"/>
                  </a:cubicBezTo>
                  <a:cubicBezTo>
                    <a:pt x="173" y="134"/>
                    <a:pt x="173" y="134"/>
                    <a:pt x="173" y="134"/>
                  </a:cubicBezTo>
                  <a:cubicBezTo>
                    <a:pt x="173" y="134"/>
                    <a:pt x="173" y="134"/>
                    <a:pt x="173" y="134"/>
                  </a:cubicBezTo>
                  <a:cubicBezTo>
                    <a:pt x="173" y="134"/>
                    <a:pt x="173" y="134"/>
                    <a:pt x="173" y="134"/>
                  </a:cubicBezTo>
                  <a:cubicBezTo>
                    <a:pt x="173" y="135"/>
                    <a:pt x="173" y="135"/>
                    <a:pt x="173" y="135"/>
                  </a:cubicBezTo>
                  <a:cubicBezTo>
                    <a:pt x="172" y="135"/>
                    <a:pt x="172" y="135"/>
                    <a:pt x="172" y="135"/>
                  </a:cubicBezTo>
                  <a:cubicBezTo>
                    <a:pt x="172" y="135"/>
                    <a:pt x="172" y="135"/>
                    <a:pt x="172" y="135"/>
                  </a:cubicBezTo>
                  <a:cubicBezTo>
                    <a:pt x="172" y="136"/>
                    <a:pt x="172" y="136"/>
                    <a:pt x="172" y="136"/>
                  </a:cubicBezTo>
                  <a:cubicBezTo>
                    <a:pt x="172" y="136"/>
                    <a:pt x="172" y="136"/>
                    <a:pt x="172" y="136"/>
                  </a:cubicBezTo>
                  <a:cubicBezTo>
                    <a:pt x="173" y="136"/>
                    <a:pt x="173" y="136"/>
                    <a:pt x="173" y="136"/>
                  </a:cubicBezTo>
                  <a:cubicBezTo>
                    <a:pt x="173" y="136"/>
                    <a:pt x="173" y="136"/>
                    <a:pt x="173" y="136"/>
                  </a:cubicBezTo>
                  <a:cubicBezTo>
                    <a:pt x="174" y="136"/>
                    <a:pt x="174" y="136"/>
                    <a:pt x="174" y="136"/>
                  </a:cubicBezTo>
                  <a:cubicBezTo>
                    <a:pt x="175" y="135"/>
                    <a:pt x="175" y="135"/>
                    <a:pt x="175" y="135"/>
                  </a:cubicBezTo>
                  <a:cubicBezTo>
                    <a:pt x="175" y="135"/>
                    <a:pt x="175" y="135"/>
                    <a:pt x="175" y="135"/>
                  </a:cubicBezTo>
                  <a:cubicBezTo>
                    <a:pt x="175" y="136"/>
                    <a:pt x="175" y="136"/>
                    <a:pt x="175" y="136"/>
                  </a:cubicBezTo>
                  <a:cubicBezTo>
                    <a:pt x="175" y="137"/>
                    <a:pt x="175" y="137"/>
                    <a:pt x="175" y="137"/>
                  </a:cubicBezTo>
                  <a:cubicBezTo>
                    <a:pt x="176" y="137"/>
                    <a:pt x="176" y="137"/>
                    <a:pt x="176" y="137"/>
                  </a:cubicBezTo>
                  <a:cubicBezTo>
                    <a:pt x="176" y="137"/>
                    <a:pt x="176" y="137"/>
                    <a:pt x="176" y="137"/>
                  </a:cubicBezTo>
                  <a:cubicBezTo>
                    <a:pt x="177" y="137"/>
                    <a:pt x="177" y="137"/>
                    <a:pt x="177" y="137"/>
                  </a:cubicBezTo>
                  <a:cubicBezTo>
                    <a:pt x="177" y="137"/>
                    <a:pt x="177" y="137"/>
                    <a:pt x="177" y="137"/>
                  </a:cubicBezTo>
                  <a:cubicBezTo>
                    <a:pt x="178" y="137"/>
                    <a:pt x="178" y="137"/>
                    <a:pt x="178" y="137"/>
                  </a:cubicBezTo>
                  <a:cubicBezTo>
                    <a:pt x="178" y="138"/>
                    <a:pt x="178" y="138"/>
                    <a:pt x="178" y="138"/>
                  </a:cubicBezTo>
                  <a:cubicBezTo>
                    <a:pt x="179" y="138"/>
                    <a:pt x="179" y="138"/>
                    <a:pt x="179" y="138"/>
                  </a:cubicBezTo>
                  <a:cubicBezTo>
                    <a:pt x="179" y="137"/>
                    <a:pt x="179" y="137"/>
                    <a:pt x="179" y="137"/>
                  </a:cubicBezTo>
                  <a:cubicBezTo>
                    <a:pt x="179" y="137"/>
                    <a:pt x="179" y="137"/>
                    <a:pt x="179" y="137"/>
                  </a:cubicBezTo>
                  <a:cubicBezTo>
                    <a:pt x="180" y="137"/>
                    <a:pt x="180" y="137"/>
                    <a:pt x="180" y="137"/>
                  </a:cubicBezTo>
                  <a:cubicBezTo>
                    <a:pt x="180" y="137"/>
                    <a:pt x="180" y="137"/>
                    <a:pt x="180" y="137"/>
                  </a:cubicBezTo>
                  <a:cubicBezTo>
                    <a:pt x="180" y="138"/>
                    <a:pt x="180" y="138"/>
                    <a:pt x="180" y="138"/>
                  </a:cubicBezTo>
                  <a:cubicBezTo>
                    <a:pt x="180" y="138"/>
                    <a:pt x="180" y="138"/>
                    <a:pt x="180" y="138"/>
                  </a:cubicBezTo>
                  <a:cubicBezTo>
                    <a:pt x="181" y="138"/>
                    <a:pt x="181" y="138"/>
                    <a:pt x="181" y="138"/>
                  </a:cubicBezTo>
                  <a:cubicBezTo>
                    <a:pt x="181" y="137"/>
                    <a:pt x="181" y="137"/>
                    <a:pt x="181" y="137"/>
                  </a:cubicBezTo>
                  <a:cubicBezTo>
                    <a:pt x="182" y="137"/>
                    <a:pt x="182" y="137"/>
                    <a:pt x="182" y="137"/>
                  </a:cubicBezTo>
                  <a:cubicBezTo>
                    <a:pt x="182" y="138"/>
                    <a:pt x="182" y="138"/>
                    <a:pt x="182" y="138"/>
                  </a:cubicBezTo>
                  <a:cubicBezTo>
                    <a:pt x="182" y="138"/>
                    <a:pt x="182" y="138"/>
                    <a:pt x="182" y="138"/>
                  </a:cubicBezTo>
                  <a:cubicBezTo>
                    <a:pt x="183" y="137"/>
                    <a:pt x="183" y="137"/>
                    <a:pt x="183" y="137"/>
                  </a:cubicBezTo>
                  <a:cubicBezTo>
                    <a:pt x="183" y="137"/>
                    <a:pt x="183" y="137"/>
                    <a:pt x="183" y="137"/>
                  </a:cubicBezTo>
                  <a:cubicBezTo>
                    <a:pt x="183" y="137"/>
                    <a:pt x="183" y="137"/>
                    <a:pt x="183" y="137"/>
                  </a:cubicBezTo>
                  <a:cubicBezTo>
                    <a:pt x="184" y="137"/>
                    <a:pt x="184" y="137"/>
                    <a:pt x="184" y="137"/>
                  </a:cubicBezTo>
                  <a:cubicBezTo>
                    <a:pt x="184" y="137"/>
                    <a:pt x="184" y="137"/>
                    <a:pt x="184" y="137"/>
                  </a:cubicBezTo>
                  <a:cubicBezTo>
                    <a:pt x="184" y="137"/>
                    <a:pt x="184" y="137"/>
                    <a:pt x="184" y="137"/>
                  </a:cubicBezTo>
                  <a:cubicBezTo>
                    <a:pt x="185" y="137"/>
                    <a:pt x="185" y="137"/>
                    <a:pt x="185" y="137"/>
                  </a:cubicBezTo>
                  <a:close/>
                  <a:moveTo>
                    <a:pt x="267" y="165"/>
                  </a:moveTo>
                  <a:cubicBezTo>
                    <a:pt x="268" y="165"/>
                    <a:pt x="268" y="165"/>
                    <a:pt x="268" y="165"/>
                  </a:cubicBezTo>
                  <a:cubicBezTo>
                    <a:pt x="268" y="164"/>
                    <a:pt x="268" y="164"/>
                    <a:pt x="268" y="164"/>
                  </a:cubicBezTo>
                  <a:cubicBezTo>
                    <a:pt x="268" y="163"/>
                    <a:pt x="268" y="163"/>
                    <a:pt x="268" y="163"/>
                  </a:cubicBezTo>
                  <a:cubicBezTo>
                    <a:pt x="268" y="162"/>
                    <a:pt x="268" y="162"/>
                    <a:pt x="268" y="162"/>
                  </a:cubicBezTo>
                  <a:cubicBezTo>
                    <a:pt x="269" y="161"/>
                    <a:pt x="269" y="161"/>
                    <a:pt x="269" y="161"/>
                  </a:cubicBezTo>
                  <a:cubicBezTo>
                    <a:pt x="269" y="161"/>
                    <a:pt x="269" y="161"/>
                    <a:pt x="269" y="161"/>
                  </a:cubicBezTo>
                  <a:cubicBezTo>
                    <a:pt x="270" y="160"/>
                    <a:pt x="270" y="160"/>
                    <a:pt x="270" y="160"/>
                  </a:cubicBezTo>
                  <a:cubicBezTo>
                    <a:pt x="271" y="158"/>
                    <a:pt x="271" y="158"/>
                    <a:pt x="271" y="158"/>
                  </a:cubicBezTo>
                  <a:cubicBezTo>
                    <a:pt x="272" y="158"/>
                    <a:pt x="272" y="158"/>
                    <a:pt x="272" y="158"/>
                  </a:cubicBezTo>
                  <a:cubicBezTo>
                    <a:pt x="273" y="158"/>
                    <a:pt x="273" y="158"/>
                    <a:pt x="273" y="158"/>
                  </a:cubicBezTo>
                  <a:cubicBezTo>
                    <a:pt x="273" y="158"/>
                    <a:pt x="273" y="158"/>
                    <a:pt x="273" y="158"/>
                  </a:cubicBezTo>
                  <a:cubicBezTo>
                    <a:pt x="273" y="158"/>
                    <a:pt x="273" y="158"/>
                    <a:pt x="273" y="158"/>
                  </a:cubicBezTo>
                  <a:cubicBezTo>
                    <a:pt x="274" y="157"/>
                    <a:pt x="274" y="157"/>
                    <a:pt x="274" y="157"/>
                  </a:cubicBezTo>
                  <a:cubicBezTo>
                    <a:pt x="275" y="158"/>
                    <a:pt x="275" y="158"/>
                    <a:pt x="275" y="158"/>
                  </a:cubicBezTo>
                  <a:cubicBezTo>
                    <a:pt x="276" y="158"/>
                    <a:pt x="276" y="158"/>
                    <a:pt x="276" y="158"/>
                  </a:cubicBezTo>
                  <a:cubicBezTo>
                    <a:pt x="276" y="158"/>
                    <a:pt x="276" y="158"/>
                    <a:pt x="276" y="158"/>
                  </a:cubicBezTo>
                  <a:cubicBezTo>
                    <a:pt x="277" y="159"/>
                    <a:pt x="277" y="159"/>
                    <a:pt x="277" y="159"/>
                  </a:cubicBezTo>
                  <a:cubicBezTo>
                    <a:pt x="277" y="160"/>
                    <a:pt x="277" y="160"/>
                    <a:pt x="277" y="160"/>
                  </a:cubicBezTo>
                  <a:cubicBezTo>
                    <a:pt x="277" y="160"/>
                    <a:pt x="277" y="160"/>
                    <a:pt x="277" y="160"/>
                  </a:cubicBezTo>
                  <a:cubicBezTo>
                    <a:pt x="276" y="161"/>
                    <a:pt x="276" y="161"/>
                    <a:pt x="276" y="161"/>
                  </a:cubicBezTo>
                  <a:cubicBezTo>
                    <a:pt x="276" y="162"/>
                    <a:pt x="276" y="162"/>
                    <a:pt x="276" y="162"/>
                  </a:cubicBezTo>
                  <a:cubicBezTo>
                    <a:pt x="276" y="162"/>
                    <a:pt x="276" y="162"/>
                    <a:pt x="276" y="162"/>
                  </a:cubicBezTo>
                  <a:cubicBezTo>
                    <a:pt x="275" y="164"/>
                    <a:pt x="275" y="164"/>
                    <a:pt x="275" y="164"/>
                  </a:cubicBezTo>
                  <a:cubicBezTo>
                    <a:pt x="274" y="165"/>
                    <a:pt x="274" y="165"/>
                    <a:pt x="274" y="165"/>
                  </a:cubicBezTo>
                  <a:cubicBezTo>
                    <a:pt x="274" y="165"/>
                    <a:pt x="274" y="165"/>
                    <a:pt x="274" y="165"/>
                  </a:cubicBezTo>
                  <a:cubicBezTo>
                    <a:pt x="272" y="165"/>
                    <a:pt x="272" y="165"/>
                    <a:pt x="272" y="165"/>
                  </a:cubicBezTo>
                  <a:cubicBezTo>
                    <a:pt x="272" y="166"/>
                    <a:pt x="272" y="166"/>
                    <a:pt x="272" y="166"/>
                  </a:cubicBezTo>
                  <a:cubicBezTo>
                    <a:pt x="272" y="166"/>
                    <a:pt x="272" y="166"/>
                    <a:pt x="272" y="166"/>
                  </a:cubicBezTo>
                  <a:cubicBezTo>
                    <a:pt x="271" y="166"/>
                    <a:pt x="271" y="166"/>
                    <a:pt x="271" y="166"/>
                  </a:cubicBezTo>
                  <a:cubicBezTo>
                    <a:pt x="270" y="166"/>
                    <a:pt x="270" y="166"/>
                    <a:pt x="270" y="166"/>
                  </a:cubicBezTo>
                  <a:cubicBezTo>
                    <a:pt x="269" y="166"/>
                    <a:pt x="269" y="166"/>
                    <a:pt x="269" y="166"/>
                  </a:cubicBezTo>
                  <a:cubicBezTo>
                    <a:pt x="268" y="166"/>
                    <a:pt x="268" y="166"/>
                    <a:pt x="268" y="166"/>
                  </a:cubicBezTo>
                  <a:cubicBezTo>
                    <a:pt x="268" y="166"/>
                    <a:pt x="268" y="166"/>
                    <a:pt x="268" y="166"/>
                  </a:cubicBezTo>
                  <a:cubicBezTo>
                    <a:pt x="267" y="165"/>
                    <a:pt x="267" y="165"/>
                    <a:pt x="267" y="165"/>
                  </a:cubicBezTo>
                  <a:close/>
                  <a:moveTo>
                    <a:pt x="189" y="135"/>
                  </a:moveTo>
                  <a:cubicBezTo>
                    <a:pt x="189" y="134"/>
                    <a:pt x="189" y="134"/>
                    <a:pt x="189" y="134"/>
                  </a:cubicBezTo>
                  <a:cubicBezTo>
                    <a:pt x="189" y="134"/>
                    <a:pt x="189" y="134"/>
                    <a:pt x="189" y="134"/>
                  </a:cubicBezTo>
                  <a:cubicBezTo>
                    <a:pt x="189" y="134"/>
                    <a:pt x="189" y="134"/>
                    <a:pt x="189" y="134"/>
                  </a:cubicBezTo>
                  <a:cubicBezTo>
                    <a:pt x="189" y="133"/>
                    <a:pt x="189" y="133"/>
                    <a:pt x="189" y="133"/>
                  </a:cubicBezTo>
                  <a:cubicBezTo>
                    <a:pt x="189" y="133"/>
                    <a:pt x="189" y="133"/>
                    <a:pt x="189" y="133"/>
                  </a:cubicBezTo>
                  <a:cubicBezTo>
                    <a:pt x="190" y="133"/>
                    <a:pt x="190" y="133"/>
                    <a:pt x="190" y="133"/>
                  </a:cubicBezTo>
                  <a:cubicBezTo>
                    <a:pt x="190" y="133"/>
                    <a:pt x="190" y="133"/>
                    <a:pt x="190" y="133"/>
                  </a:cubicBezTo>
                  <a:cubicBezTo>
                    <a:pt x="190" y="133"/>
                    <a:pt x="190" y="133"/>
                    <a:pt x="190" y="133"/>
                  </a:cubicBezTo>
                  <a:cubicBezTo>
                    <a:pt x="190" y="134"/>
                    <a:pt x="190" y="134"/>
                    <a:pt x="190" y="134"/>
                  </a:cubicBezTo>
                  <a:cubicBezTo>
                    <a:pt x="190" y="134"/>
                    <a:pt x="190" y="134"/>
                    <a:pt x="190" y="134"/>
                  </a:cubicBezTo>
                  <a:cubicBezTo>
                    <a:pt x="189" y="134"/>
                    <a:pt x="189" y="134"/>
                    <a:pt x="189" y="134"/>
                  </a:cubicBezTo>
                  <a:cubicBezTo>
                    <a:pt x="189" y="135"/>
                    <a:pt x="189" y="135"/>
                    <a:pt x="189" y="135"/>
                  </a:cubicBezTo>
                  <a:cubicBezTo>
                    <a:pt x="189" y="135"/>
                    <a:pt x="189" y="135"/>
                    <a:pt x="189" y="135"/>
                  </a:cubicBezTo>
                  <a:close/>
                  <a:moveTo>
                    <a:pt x="181" y="141"/>
                  </a:moveTo>
                  <a:cubicBezTo>
                    <a:pt x="182" y="141"/>
                    <a:pt x="182" y="141"/>
                    <a:pt x="182" y="141"/>
                  </a:cubicBezTo>
                  <a:cubicBezTo>
                    <a:pt x="182" y="140"/>
                    <a:pt x="182" y="140"/>
                    <a:pt x="182" y="140"/>
                  </a:cubicBezTo>
                  <a:cubicBezTo>
                    <a:pt x="182" y="140"/>
                    <a:pt x="182" y="140"/>
                    <a:pt x="182" y="140"/>
                  </a:cubicBezTo>
                  <a:cubicBezTo>
                    <a:pt x="182" y="139"/>
                    <a:pt x="182" y="139"/>
                    <a:pt x="182" y="139"/>
                  </a:cubicBezTo>
                  <a:cubicBezTo>
                    <a:pt x="182" y="139"/>
                    <a:pt x="182" y="139"/>
                    <a:pt x="182" y="139"/>
                  </a:cubicBezTo>
                  <a:cubicBezTo>
                    <a:pt x="182" y="139"/>
                    <a:pt x="182" y="139"/>
                    <a:pt x="182" y="139"/>
                  </a:cubicBezTo>
                  <a:cubicBezTo>
                    <a:pt x="181" y="140"/>
                    <a:pt x="181" y="140"/>
                    <a:pt x="181" y="140"/>
                  </a:cubicBezTo>
                  <a:cubicBezTo>
                    <a:pt x="181" y="140"/>
                    <a:pt x="181" y="140"/>
                    <a:pt x="181" y="140"/>
                  </a:cubicBezTo>
                  <a:cubicBezTo>
                    <a:pt x="180" y="140"/>
                    <a:pt x="180" y="140"/>
                    <a:pt x="180" y="140"/>
                  </a:cubicBezTo>
                  <a:cubicBezTo>
                    <a:pt x="181" y="141"/>
                    <a:pt x="181" y="141"/>
                    <a:pt x="181" y="141"/>
                  </a:cubicBezTo>
                  <a:cubicBezTo>
                    <a:pt x="181" y="141"/>
                    <a:pt x="181" y="141"/>
                    <a:pt x="181" y="141"/>
                  </a:cubicBezTo>
                  <a:close/>
                  <a:moveTo>
                    <a:pt x="190" y="140"/>
                  </a:moveTo>
                  <a:cubicBezTo>
                    <a:pt x="189" y="140"/>
                    <a:pt x="189" y="140"/>
                    <a:pt x="189" y="140"/>
                  </a:cubicBezTo>
                  <a:cubicBezTo>
                    <a:pt x="189" y="140"/>
                    <a:pt x="189" y="140"/>
                    <a:pt x="189" y="140"/>
                  </a:cubicBezTo>
                  <a:cubicBezTo>
                    <a:pt x="189" y="141"/>
                    <a:pt x="189" y="141"/>
                    <a:pt x="189" y="141"/>
                  </a:cubicBezTo>
                  <a:cubicBezTo>
                    <a:pt x="188" y="140"/>
                    <a:pt x="188" y="140"/>
                    <a:pt x="188" y="140"/>
                  </a:cubicBezTo>
                  <a:cubicBezTo>
                    <a:pt x="188" y="140"/>
                    <a:pt x="188" y="140"/>
                    <a:pt x="188" y="140"/>
                  </a:cubicBezTo>
                  <a:cubicBezTo>
                    <a:pt x="189" y="139"/>
                    <a:pt x="189" y="139"/>
                    <a:pt x="189" y="139"/>
                  </a:cubicBezTo>
                  <a:cubicBezTo>
                    <a:pt x="189" y="138"/>
                    <a:pt x="189" y="138"/>
                    <a:pt x="189" y="138"/>
                  </a:cubicBezTo>
                  <a:cubicBezTo>
                    <a:pt x="190" y="138"/>
                    <a:pt x="190" y="138"/>
                    <a:pt x="190" y="138"/>
                  </a:cubicBezTo>
                  <a:cubicBezTo>
                    <a:pt x="190" y="138"/>
                    <a:pt x="190" y="138"/>
                    <a:pt x="190" y="138"/>
                  </a:cubicBezTo>
                  <a:cubicBezTo>
                    <a:pt x="190" y="138"/>
                    <a:pt x="190" y="138"/>
                    <a:pt x="190" y="138"/>
                  </a:cubicBezTo>
                  <a:cubicBezTo>
                    <a:pt x="191" y="139"/>
                    <a:pt x="191" y="139"/>
                    <a:pt x="191" y="139"/>
                  </a:cubicBezTo>
                  <a:cubicBezTo>
                    <a:pt x="190" y="140"/>
                    <a:pt x="190" y="140"/>
                    <a:pt x="190" y="140"/>
                  </a:cubicBezTo>
                  <a:close/>
                  <a:moveTo>
                    <a:pt x="191" y="139"/>
                  </a:moveTo>
                  <a:cubicBezTo>
                    <a:pt x="191" y="138"/>
                    <a:pt x="191" y="138"/>
                    <a:pt x="191" y="138"/>
                  </a:cubicBezTo>
                  <a:cubicBezTo>
                    <a:pt x="191" y="138"/>
                    <a:pt x="191" y="138"/>
                    <a:pt x="191" y="138"/>
                  </a:cubicBezTo>
                  <a:cubicBezTo>
                    <a:pt x="191" y="137"/>
                    <a:pt x="191" y="137"/>
                    <a:pt x="191" y="137"/>
                  </a:cubicBezTo>
                  <a:cubicBezTo>
                    <a:pt x="192" y="137"/>
                    <a:pt x="192" y="137"/>
                    <a:pt x="192" y="137"/>
                  </a:cubicBezTo>
                  <a:cubicBezTo>
                    <a:pt x="192" y="137"/>
                    <a:pt x="192" y="137"/>
                    <a:pt x="192" y="137"/>
                  </a:cubicBezTo>
                  <a:cubicBezTo>
                    <a:pt x="192" y="138"/>
                    <a:pt x="192" y="138"/>
                    <a:pt x="192" y="138"/>
                  </a:cubicBezTo>
                  <a:cubicBezTo>
                    <a:pt x="192" y="138"/>
                    <a:pt x="192" y="138"/>
                    <a:pt x="192" y="138"/>
                  </a:cubicBezTo>
                  <a:cubicBezTo>
                    <a:pt x="192" y="138"/>
                    <a:pt x="191" y="139"/>
                    <a:pt x="191" y="139"/>
                  </a:cubicBezTo>
                  <a:close/>
                  <a:moveTo>
                    <a:pt x="208" y="139"/>
                  </a:moveTo>
                  <a:cubicBezTo>
                    <a:pt x="208" y="137"/>
                    <a:pt x="208" y="137"/>
                    <a:pt x="208" y="137"/>
                  </a:cubicBezTo>
                  <a:cubicBezTo>
                    <a:pt x="209" y="137"/>
                    <a:pt x="209" y="137"/>
                    <a:pt x="209" y="137"/>
                  </a:cubicBezTo>
                  <a:cubicBezTo>
                    <a:pt x="210" y="137"/>
                    <a:pt x="210" y="137"/>
                    <a:pt x="210" y="137"/>
                  </a:cubicBezTo>
                  <a:cubicBezTo>
                    <a:pt x="210" y="138"/>
                    <a:pt x="210" y="138"/>
                    <a:pt x="210" y="138"/>
                  </a:cubicBezTo>
                  <a:cubicBezTo>
                    <a:pt x="209" y="139"/>
                    <a:pt x="209" y="139"/>
                    <a:pt x="209" y="139"/>
                  </a:cubicBezTo>
                  <a:cubicBezTo>
                    <a:pt x="209" y="139"/>
                    <a:pt x="209" y="139"/>
                    <a:pt x="209" y="139"/>
                  </a:cubicBezTo>
                  <a:cubicBezTo>
                    <a:pt x="209" y="139"/>
                    <a:pt x="209" y="139"/>
                    <a:pt x="209" y="139"/>
                  </a:cubicBezTo>
                  <a:cubicBezTo>
                    <a:pt x="209" y="138"/>
                    <a:pt x="209" y="138"/>
                    <a:pt x="209" y="138"/>
                  </a:cubicBezTo>
                  <a:cubicBezTo>
                    <a:pt x="208" y="138"/>
                    <a:pt x="208" y="138"/>
                    <a:pt x="208" y="138"/>
                  </a:cubicBezTo>
                  <a:cubicBezTo>
                    <a:pt x="208" y="139"/>
                    <a:pt x="208" y="139"/>
                    <a:pt x="208" y="139"/>
                  </a:cubicBezTo>
                  <a:cubicBezTo>
                    <a:pt x="208" y="139"/>
                    <a:pt x="208" y="139"/>
                    <a:pt x="208" y="139"/>
                  </a:cubicBezTo>
                  <a:close/>
                  <a:moveTo>
                    <a:pt x="207" y="138"/>
                  </a:moveTo>
                  <a:cubicBezTo>
                    <a:pt x="207" y="138"/>
                    <a:pt x="207" y="138"/>
                    <a:pt x="207" y="138"/>
                  </a:cubicBezTo>
                  <a:cubicBezTo>
                    <a:pt x="208" y="137"/>
                    <a:pt x="208" y="137"/>
                    <a:pt x="208" y="137"/>
                  </a:cubicBezTo>
                  <a:cubicBezTo>
                    <a:pt x="207" y="136"/>
                    <a:pt x="207" y="136"/>
                    <a:pt x="207" y="136"/>
                  </a:cubicBezTo>
                  <a:cubicBezTo>
                    <a:pt x="207" y="137"/>
                    <a:pt x="207" y="137"/>
                    <a:pt x="207" y="137"/>
                  </a:cubicBezTo>
                  <a:cubicBezTo>
                    <a:pt x="207" y="138"/>
                    <a:pt x="207" y="138"/>
                    <a:pt x="207" y="138"/>
                  </a:cubicBezTo>
                  <a:close/>
                  <a:moveTo>
                    <a:pt x="206" y="145"/>
                  </a:moveTo>
                  <a:cubicBezTo>
                    <a:pt x="207" y="144"/>
                    <a:pt x="207" y="144"/>
                    <a:pt x="207" y="144"/>
                  </a:cubicBezTo>
                  <a:cubicBezTo>
                    <a:pt x="208" y="144"/>
                    <a:pt x="208" y="144"/>
                    <a:pt x="208" y="144"/>
                  </a:cubicBezTo>
                  <a:cubicBezTo>
                    <a:pt x="208" y="143"/>
                    <a:pt x="208" y="143"/>
                    <a:pt x="208" y="143"/>
                  </a:cubicBezTo>
                  <a:cubicBezTo>
                    <a:pt x="207" y="143"/>
                    <a:pt x="207" y="143"/>
                    <a:pt x="207" y="143"/>
                  </a:cubicBezTo>
                  <a:cubicBezTo>
                    <a:pt x="207" y="143"/>
                    <a:pt x="207" y="143"/>
                    <a:pt x="207" y="143"/>
                  </a:cubicBezTo>
                  <a:cubicBezTo>
                    <a:pt x="207" y="141"/>
                    <a:pt x="207" y="141"/>
                    <a:pt x="207" y="141"/>
                  </a:cubicBezTo>
                  <a:cubicBezTo>
                    <a:pt x="208" y="140"/>
                    <a:pt x="208" y="140"/>
                    <a:pt x="208" y="140"/>
                  </a:cubicBezTo>
                  <a:cubicBezTo>
                    <a:pt x="207" y="141"/>
                    <a:pt x="207" y="141"/>
                    <a:pt x="207" y="141"/>
                  </a:cubicBezTo>
                  <a:cubicBezTo>
                    <a:pt x="206" y="142"/>
                    <a:pt x="206" y="142"/>
                    <a:pt x="206" y="142"/>
                  </a:cubicBezTo>
                  <a:cubicBezTo>
                    <a:pt x="206" y="141"/>
                    <a:pt x="206" y="141"/>
                    <a:pt x="206" y="141"/>
                  </a:cubicBezTo>
                  <a:cubicBezTo>
                    <a:pt x="207" y="139"/>
                    <a:pt x="207" y="139"/>
                    <a:pt x="207" y="139"/>
                  </a:cubicBezTo>
                  <a:cubicBezTo>
                    <a:pt x="206" y="137"/>
                    <a:pt x="206" y="137"/>
                    <a:pt x="206" y="137"/>
                  </a:cubicBezTo>
                  <a:cubicBezTo>
                    <a:pt x="205" y="136"/>
                    <a:pt x="205" y="136"/>
                    <a:pt x="205" y="136"/>
                  </a:cubicBezTo>
                  <a:cubicBezTo>
                    <a:pt x="205" y="135"/>
                    <a:pt x="205" y="135"/>
                    <a:pt x="205" y="135"/>
                  </a:cubicBezTo>
                  <a:cubicBezTo>
                    <a:pt x="204" y="135"/>
                    <a:pt x="204" y="135"/>
                    <a:pt x="204" y="135"/>
                  </a:cubicBezTo>
                  <a:cubicBezTo>
                    <a:pt x="204" y="136"/>
                    <a:pt x="204" y="136"/>
                    <a:pt x="204" y="136"/>
                  </a:cubicBezTo>
                  <a:cubicBezTo>
                    <a:pt x="204" y="135"/>
                    <a:pt x="204" y="135"/>
                    <a:pt x="204" y="135"/>
                  </a:cubicBezTo>
                  <a:cubicBezTo>
                    <a:pt x="204" y="134"/>
                    <a:pt x="204" y="134"/>
                    <a:pt x="204" y="134"/>
                  </a:cubicBezTo>
                  <a:cubicBezTo>
                    <a:pt x="204" y="134"/>
                    <a:pt x="204" y="134"/>
                    <a:pt x="204" y="134"/>
                  </a:cubicBezTo>
                  <a:cubicBezTo>
                    <a:pt x="204" y="133"/>
                    <a:pt x="204" y="133"/>
                    <a:pt x="204" y="133"/>
                  </a:cubicBezTo>
                  <a:cubicBezTo>
                    <a:pt x="204" y="132"/>
                    <a:pt x="204" y="132"/>
                    <a:pt x="204" y="132"/>
                  </a:cubicBezTo>
                  <a:cubicBezTo>
                    <a:pt x="203" y="132"/>
                    <a:pt x="203" y="132"/>
                    <a:pt x="203" y="132"/>
                  </a:cubicBezTo>
                  <a:cubicBezTo>
                    <a:pt x="202" y="133"/>
                    <a:pt x="202" y="133"/>
                    <a:pt x="202" y="133"/>
                  </a:cubicBezTo>
                  <a:cubicBezTo>
                    <a:pt x="201" y="135"/>
                    <a:pt x="201" y="135"/>
                    <a:pt x="201" y="135"/>
                  </a:cubicBezTo>
                  <a:cubicBezTo>
                    <a:pt x="201" y="136"/>
                    <a:pt x="201" y="136"/>
                    <a:pt x="201" y="136"/>
                  </a:cubicBezTo>
                  <a:cubicBezTo>
                    <a:pt x="201" y="136"/>
                    <a:pt x="201" y="136"/>
                    <a:pt x="201" y="136"/>
                  </a:cubicBezTo>
                  <a:cubicBezTo>
                    <a:pt x="200" y="135"/>
                    <a:pt x="200" y="135"/>
                    <a:pt x="200" y="135"/>
                  </a:cubicBezTo>
                  <a:cubicBezTo>
                    <a:pt x="200" y="135"/>
                    <a:pt x="200" y="135"/>
                    <a:pt x="200" y="135"/>
                  </a:cubicBezTo>
                  <a:cubicBezTo>
                    <a:pt x="200" y="136"/>
                    <a:pt x="200" y="136"/>
                    <a:pt x="200" y="136"/>
                  </a:cubicBezTo>
                  <a:cubicBezTo>
                    <a:pt x="199" y="136"/>
                    <a:pt x="199" y="136"/>
                    <a:pt x="199" y="136"/>
                  </a:cubicBezTo>
                  <a:cubicBezTo>
                    <a:pt x="200" y="136"/>
                    <a:pt x="200" y="136"/>
                    <a:pt x="200" y="136"/>
                  </a:cubicBezTo>
                  <a:cubicBezTo>
                    <a:pt x="199" y="137"/>
                    <a:pt x="199" y="137"/>
                    <a:pt x="199" y="137"/>
                  </a:cubicBezTo>
                  <a:cubicBezTo>
                    <a:pt x="198" y="137"/>
                    <a:pt x="198" y="137"/>
                    <a:pt x="198" y="137"/>
                  </a:cubicBezTo>
                  <a:cubicBezTo>
                    <a:pt x="198" y="138"/>
                    <a:pt x="198" y="138"/>
                    <a:pt x="198" y="138"/>
                  </a:cubicBezTo>
                  <a:cubicBezTo>
                    <a:pt x="196" y="138"/>
                    <a:pt x="196" y="138"/>
                    <a:pt x="196" y="138"/>
                  </a:cubicBezTo>
                  <a:cubicBezTo>
                    <a:pt x="196" y="138"/>
                    <a:pt x="196" y="138"/>
                    <a:pt x="196" y="138"/>
                  </a:cubicBezTo>
                  <a:cubicBezTo>
                    <a:pt x="195" y="138"/>
                    <a:pt x="195" y="138"/>
                    <a:pt x="195" y="138"/>
                  </a:cubicBezTo>
                  <a:cubicBezTo>
                    <a:pt x="193" y="139"/>
                    <a:pt x="193" y="139"/>
                    <a:pt x="193" y="139"/>
                  </a:cubicBezTo>
                  <a:cubicBezTo>
                    <a:pt x="193" y="140"/>
                    <a:pt x="193" y="140"/>
                    <a:pt x="193" y="140"/>
                  </a:cubicBezTo>
                  <a:cubicBezTo>
                    <a:pt x="194" y="141"/>
                    <a:pt x="194" y="141"/>
                    <a:pt x="194" y="141"/>
                  </a:cubicBezTo>
                  <a:cubicBezTo>
                    <a:pt x="195" y="140"/>
                    <a:pt x="195" y="140"/>
                    <a:pt x="195" y="140"/>
                  </a:cubicBezTo>
                  <a:cubicBezTo>
                    <a:pt x="195" y="140"/>
                    <a:pt x="195" y="140"/>
                    <a:pt x="195" y="140"/>
                  </a:cubicBezTo>
                  <a:cubicBezTo>
                    <a:pt x="195" y="139"/>
                    <a:pt x="195" y="139"/>
                    <a:pt x="195" y="139"/>
                  </a:cubicBezTo>
                  <a:cubicBezTo>
                    <a:pt x="196" y="140"/>
                    <a:pt x="196" y="140"/>
                    <a:pt x="196" y="140"/>
                  </a:cubicBezTo>
                  <a:cubicBezTo>
                    <a:pt x="196" y="141"/>
                    <a:pt x="196" y="141"/>
                    <a:pt x="196" y="141"/>
                  </a:cubicBezTo>
                  <a:cubicBezTo>
                    <a:pt x="197" y="142"/>
                    <a:pt x="197" y="142"/>
                    <a:pt x="197" y="142"/>
                  </a:cubicBezTo>
                  <a:cubicBezTo>
                    <a:pt x="197" y="141"/>
                    <a:pt x="197" y="141"/>
                    <a:pt x="197" y="141"/>
                  </a:cubicBezTo>
                  <a:cubicBezTo>
                    <a:pt x="197" y="141"/>
                    <a:pt x="197" y="141"/>
                    <a:pt x="197" y="141"/>
                  </a:cubicBezTo>
                  <a:cubicBezTo>
                    <a:pt x="197" y="142"/>
                    <a:pt x="197" y="142"/>
                    <a:pt x="197" y="142"/>
                  </a:cubicBezTo>
                  <a:cubicBezTo>
                    <a:pt x="198" y="143"/>
                    <a:pt x="198" y="143"/>
                    <a:pt x="198" y="143"/>
                  </a:cubicBezTo>
                  <a:cubicBezTo>
                    <a:pt x="199" y="143"/>
                    <a:pt x="199" y="143"/>
                    <a:pt x="199" y="143"/>
                  </a:cubicBezTo>
                  <a:cubicBezTo>
                    <a:pt x="199" y="145"/>
                    <a:pt x="199" y="145"/>
                    <a:pt x="199" y="145"/>
                  </a:cubicBezTo>
                  <a:cubicBezTo>
                    <a:pt x="200" y="145"/>
                    <a:pt x="200" y="145"/>
                    <a:pt x="200" y="145"/>
                  </a:cubicBezTo>
                  <a:cubicBezTo>
                    <a:pt x="201" y="144"/>
                    <a:pt x="201" y="144"/>
                    <a:pt x="201" y="144"/>
                  </a:cubicBezTo>
                  <a:cubicBezTo>
                    <a:pt x="201" y="145"/>
                    <a:pt x="201" y="145"/>
                    <a:pt x="201" y="145"/>
                  </a:cubicBezTo>
                  <a:cubicBezTo>
                    <a:pt x="202" y="146"/>
                    <a:pt x="202" y="146"/>
                    <a:pt x="202" y="146"/>
                  </a:cubicBezTo>
                  <a:cubicBezTo>
                    <a:pt x="203" y="146"/>
                    <a:pt x="203" y="146"/>
                    <a:pt x="203" y="146"/>
                  </a:cubicBezTo>
                  <a:cubicBezTo>
                    <a:pt x="203" y="146"/>
                    <a:pt x="203" y="146"/>
                    <a:pt x="203" y="146"/>
                  </a:cubicBezTo>
                  <a:cubicBezTo>
                    <a:pt x="204" y="145"/>
                    <a:pt x="204" y="145"/>
                    <a:pt x="204" y="145"/>
                  </a:cubicBezTo>
                  <a:cubicBezTo>
                    <a:pt x="205" y="145"/>
                    <a:pt x="205" y="145"/>
                    <a:pt x="205" y="145"/>
                  </a:cubicBezTo>
                  <a:cubicBezTo>
                    <a:pt x="206" y="144"/>
                    <a:pt x="206" y="144"/>
                    <a:pt x="206" y="144"/>
                  </a:cubicBezTo>
                  <a:cubicBezTo>
                    <a:pt x="206" y="145"/>
                    <a:pt x="206" y="145"/>
                    <a:pt x="206" y="145"/>
                  </a:cubicBezTo>
                  <a:close/>
                  <a:moveTo>
                    <a:pt x="297" y="139"/>
                  </a:moveTo>
                  <a:cubicBezTo>
                    <a:pt x="297" y="139"/>
                    <a:pt x="297" y="139"/>
                    <a:pt x="297" y="139"/>
                  </a:cubicBezTo>
                  <a:cubicBezTo>
                    <a:pt x="297" y="138"/>
                    <a:pt x="297" y="138"/>
                    <a:pt x="297" y="138"/>
                  </a:cubicBezTo>
                  <a:cubicBezTo>
                    <a:pt x="297" y="137"/>
                    <a:pt x="297" y="137"/>
                    <a:pt x="297" y="137"/>
                  </a:cubicBezTo>
                  <a:cubicBezTo>
                    <a:pt x="298" y="137"/>
                    <a:pt x="298" y="137"/>
                    <a:pt x="298" y="137"/>
                  </a:cubicBezTo>
                  <a:cubicBezTo>
                    <a:pt x="299" y="137"/>
                    <a:pt x="299" y="137"/>
                    <a:pt x="299" y="137"/>
                  </a:cubicBezTo>
                  <a:cubicBezTo>
                    <a:pt x="299" y="138"/>
                    <a:pt x="299" y="138"/>
                    <a:pt x="299" y="138"/>
                  </a:cubicBezTo>
                  <a:cubicBezTo>
                    <a:pt x="299" y="138"/>
                    <a:pt x="299" y="138"/>
                    <a:pt x="299" y="138"/>
                  </a:cubicBezTo>
                  <a:cubicBezTo>
                    <a:pt x="300" y="138"/>
                    <a:pt x="300" y="138"/>
                    <a:pt x="300" y="138"/>
                  </a:cubicBezTo>
                  <a:cubicBezTo>
                    <a:pt x="299" y="139"/>
                    <a:pt x="299" y="139"/>
                    <a:pt x="299" y="139"/>
                  </a:cubicBezTo>
                  <a:cubicBezTo>
                    <a:pt x="298" y="139"/>
                    <a:pt x="298" y="139"/>
                    <a:pt x="298" y="139"/>
                  </a:cubicBezTo>
                  <a:cubicBezTo>
                    <a:pt x="298" y="139"/>
                    <a:pt x="298" y="139"/>
                    <a:pt x="298" y="139"/>
                  </a:cubicBezTo>
                  <a:cubicBezTo>
                    <a:pt x="298" y="139"/>
                    <a:pt x="298" y="139"/>
                    <a:pt x="298" y="139"/>
                  </a:cubicBezTo>
                  <a:cubicBezTo>
                    <a:pt x="297" y="139"/>
                    <a:pt x="297" y="139"/>
                    <a:pt x="297" y="139"/>
                  </a:cubicBezTo>
                  <a:cubicBezTo>
                    <a:pt x="297" y="139"/>
                    <a:pt x="297" y="139"/>
                    <a:pt x="297" y="139"/>
                  </a:cubicBezTo>
                  <a:close/>
                  <a:moveTo>
                    <a:pt x="295" y="209"/>
                  </a:moveTo>
                  <a:cubicBezTo>
                    <a:pt x="294" y="209"/>
                    <a:pt x="294" y="209"/>
                    <a:pt x="294" y="209"/>
                  </a:cubicBezTo>
                  <a:cubicBezTo>
                    <a:pt x="293" y="209"/>
                    <a:pt x="293" y="209"/>
                    <a:pt x="293" y="209"/>
                  </a:cubicBezTo>
                  <a:cubicBezTo>
                    <a:pt x="292" y="209"/>
                    <a:pt x="292" y="209"/>
                    <a:pt x="292" y="209"/>
                  </a:cubicBezTo>
                  <a:cubicBezTo>
                    <a:pt x="291" y="208"/>
                    <a:pt x="291" y="208"/>
                    <a:pt x="291" y="208"/>
                  </a:cubicBezTo>
                  <a:cubicBezTo>
                    <a:pt x="291" y="208"/>
                    <a:pt x="291" y="208"/>
                    <a:pt x="291" y="208"/>
                  </a:cubicBezTo>
                  <a:cubicBezTo>
                    <a:pt x="290" y="207"/>
                    <a:pt x="290" y="207"/>
                    <a:pt x="290" y="207"/>
                  </a:cubicBezTo>
                  <a:cubicBezTo>
                    <a:pt x="289" y="207"/>
                    <a:pt x="289" y="207"/>
                    <a:pt x="289" y="207"/>
                  </a:cubicBezTo>
                  <a:cubicBezTo>
                    <a:pt x="289" y="206"/>
                    <a:pt x="289" y="206"/>
                    <a:pt x="289" y="206"/>
                  </a:cubicBezTo>
                  <a:cubicBezTo>
                    <a:pt x="288" y="206"/>
                    <a:pt x="288" y="206"/>
                    <a:pt x="288" y="206"/>
                  </a:cubicBezTo>
                  <a:cubicBezTo>
                    <a:pt x="288" y="206"/>
                    <a:pt x="288" y="206"/>
                    <a:pt x="288" y="206"/>
                  </a:cubicBezTo>
                  <a:cubicBezTo>
                    <a:pt x="287" y="206"/>
                    <a:pt x="287" y="206"/>
                    <a:pt x="287" y="206"/>
                  </a:cubicBezTo>
                  <a:cubicBezTo>
                    <a:pt x="286" y="206"/>
                    <a:pt x="286" y="206"/>
                    <a:pt x="286" y="206"/>
                  </a:cubicBezTo>
                  <a:cubicBezTo>
                    <a:pt x="286" y="205"/>
                    <a:pt x="286" y="205"/>
                    <a:pt x="286" y="205"/>
                  </a:cubicBezTo>
                  <a:cubicBezTo>
                    <a:pt x="285" y="205"/>
                    <a:pt x="285" y="205"/>
                    <a:pt x="285" y="205"/>
                  </a:cubicBezTo>
                  <a:cubicBezTo>
                    <a:pt x="285" y="205"/>
                    <a:pt x="285" y="205"/>
                    <a:pt x="285" y="205"/>
                  </a:cubicBezTo>
                  <a:cubicBezTo>
                    <a:pt x="284" y="204"/>
                    <a:pt x="284" y="204"/>
                    <a:pt x="284" y="204"/>
                  </a:cubicBezTo>
                  <a:cubicBezTo>
                    <a:pt x="284" y="204"/>
                    <a:pt x="284" y="204"/>
                    <a:pt x="284" y="204"/>
                  </a:cubicBezTo>
                  <a:cubicBezTo>
                    <a:pt x="284" y="204"/>
                    <a:pt x="284" y="204"/>
                    <a:pt x="284" y="204"/>
                  </a:cubicBezTo>
                  <a:cubicBezTo>
                    <a:pt x="283" y="203"/>
                    <a:pt x="283" y="203"/>
                    <a:pt x="283" y="203"/>
                  </a:cubicBezTo>
                  <a:cubicBezTo>
                    <a:pt x="283" y="203"/>
                    <a:pt x="283" y="203"/>
                    <a:pt x="283" y="203"/>
                  </a:cubicBezTo>
                  <a:cubicBezTo>
                    <a:pt x="283" y="202"/>
                    <a:pt x="283" y="202"/>
                    <a:pt x="283" y="202"/>
                  </a:cubicBezTo>
                  <a:cubicBezTo>
                    <a:pt x="283" y="202"/>
                    <a:pt x="283" y="202"/>
                    <a:pt x="283" y="202"/>
                  </a:cubicBezTo>
                  <a:cubicBezTo>
                    <a:pt x="283" y="202"/>
                    <a:pt x="283" y="202"/>
                    <a:pt x="283" y="202"/>
                  </a:cubicBezTo>
                  <a:cubicBezTo>
                    <a:pt x="282" y="202"/>
                    <a:pt x="282" y="202"/>
                    <a:pt x="282" y="202"/>
                  </a:cubicBezTo>
                  <a:cubicBezTo>
                    <a:pt x="282" y="202"/>
                    <a:pt x="282" y="202"/>
                    <a:pt x="282" y="202"/>
                  </a:cubicBezTo>
                  <a:cubicBezTo>
                    <a:pt x="282" y="202"/>
                    <a:pt x="282" y="202"/>
                    <a:pt x="282" y="202"/>
                  </a:cubicBezTo>
                  <a:cubicBezTo>
                    <a:pt x="282" y="202"/>
                    <a:pt x="282" y="202"/>
                    <a:pt x="282" y="202"/>
                  </a:cubicBezTo>
                  <a:cubicBezTo>
                    <a:pt x="281" y="202"/>
                    <a:pt x="281" y="202"/>
                    <a:pt x="281" y="202"/>
                  </a:cubicBezTo>
                  <a:cubicBezTo>
                    <a:pt x="280" y="201"/>
                    <a:pt x="280" y="201"/>
                    <a:pt x="280" y="201"/>
                  </a:cubicBezTo>
                  <a:cubicBezTo>
                    <a:pt x="279" y="201"/>
                    <a:pt x="279" y="201"/>
                    <a:pt x="279" y="201"/>
                  </a:cubicBezTo>
                  <a:cubicBezTo>
                    <a:pt x="279" y="200"/>
                    <a:pt x="279" y="200"/>
                    <a:pt x="279" y="200"/>
                  </a:cubicBezTo>
                  <a:cubicBezTo>
                    <a:pt x="278" y="200"/>
                    <a:pt x="278" y="200"/>
                    <a:pt x="278" y="200"/>
                  </a:cubicBezTo>
                  <a:cubicBezTo>
                    <a:pt x="278" y="199"/>
                    <a:pt x="278" y="199"/>
                    <a:pt x="278" y="199"/>
                  </a:cubicBezTo>
                  <a:cubicBezTo>
                    <a:pt x="277" y="199"/>
                    <a:pt x="277" y="199"/>
                    <a:pt x="277" y="199"/>
                  </a:cubicBezTo>
                  <a:cubicBezTo>
                    <a:pt x="277" y="199"/>
                    <a:pt x="277" y="199"/>
                    <a:pt x="277" y="199"/>
                  </a:cubicBezTo>
                  <a:cubicBezTo>
                    <a:pt x="276" y="198"/>
                    <a:pt x="276" y="198"/>
                    <a:pt x="276" y="198"/>
                  </a:cubicBezTo>
                  <a:cubicBezTo>
                    <a:pt x="276" y="197"/>
                    <a:pt x="276" y="197"/>
                    <a:pt x="276" y="197"/>
                  </a:cubicBezTo>
                  <a:cubicBezTo>
                    <a:pt x="275" y="197"/>
                    <a:pt x="275" y="197"/>
                    <a:pt x="275" y="197"/>
                  </a:cubicBezTo>
                  <a:cubicBezTo>
                    <a:pt x="276" y="196"/>
                    <a:pt x="276" y="196"/>
                    <a:pt x="276" y="196"/>
                  </a:cubicBezTo>
                  <a:cubicBezTo>
                    <a:pt x="277" y="197"/>
                    <a:pt x="277" y="197"/>
                    <a:pt x="277" y="197"/>
                  </a:cubicBezTo>
                  <a:cubicBezTo>
                    <a:pt x="278" y="196"/>
                    <a:pt x="278" y="196"/>
                    <a:pt x="278" y="196"/>
                  </a:cubicBezTo>
                  <a:cubicBezTo>
                    <a:pt x="279" y="195"/>
                    <a:pt x="279" y="195"/>
                    <a:pt x="279" y="195"/>
                  </a:cubicBezTo>
                  <a:cubicBezTo>
                    <a:pt x="277" y="195"/>
                    <a:pt x="277" y="195"/>
                    <a:pt x="277" y="195"/>
                  </a:cubicBezTo>
                  <a:cubicBezTo>
                    <a:pt x="277" y="194"/>
                    <a:pt x="277" y="194"/>
                    <a:pt x="277" y="194"/>
                  </a:cubicBezTo>
                  <a:cubicBezTo>
                    <a:pt x="277" y="194"/>
                    <a:pt x="277" y="194"/>
                    <a:pt x="277" y="194"/>
                  </a:cubicBezTo>
                  <a:cubicBezTo>
                    <a:pt x="277" y="193"/>
                    <a:pt x="277" y="193"/>
                    <a:pt x="277" y="193"/>
                  </a:cubicBezTo>
                  <a:cubicBezTo>
                    <a:pt x="276" y="193"/>
                    <a:pt x="276" y="193"/>
                    <a:pt x="276" y="193"/>
                  </a:cubicBezTo>
                  <a:cubicBezTo>
                    <a:pt x="276" y="194"/>
                    <a:pt x="276" y="194"/>
                    <a:pt x="276" y="194"/>
                  </a:cubicBezTo>
                  <a:cubicBezTo>
                    <a:pt x="276" y="195"/>
                    <a:pt x="276" y="195"/>
                    <a:pt x="276" y="195"/>
                  </a:cubicBezTo>
                  <a:cubicBezTo>
                    <a:pt x="275" y="194"/>
                    <a:pt x="275" y="194"/>
                    <a:pt x="275" y="194"/>
                  </a:cubicBezTo>
                  <a:cubicBezTo>
                    <a:pt x="276" y="193"/>
                    <a:pt x="276" y="193"/>
                    <a:pt x="276" y="193"/>
                  </a:cubicBezTo>
                  <a:cubicBezTo>
                    <a:pt x="276" y="192"/>
                    <a:pt x="276" y="192"/>
                    <a:pt x="276" y="192"/>
                  </a:cubicBezTo>
                  <a:cubicBezTo>
                    <a:pt x="275" y="193"/>
                    <a:pt x="275" y="193"/>
                    <a:pt x="275" y="193"/>
                  </a:cubicBezTo>
                  <a:cubicBezTo>
                    <a:pt x="275" y="193"/>
                    <a:pt x="275" y="193"/>
                    <a:pt x="275" y="193"/>
                  </a:cubicBezTo>
                  <a:cubicBezTo>
                    <a:pt x="275" y="192"/>
                    <a:pt x="275" y="192"/>
                    <a:pt x="275" y="192"/>
                  </a:cubicBezTo>
                  <a:cubicBezTo>
                    <a:pt x="274" y="192"/>
                    <a:pt x="274" y="192"/>
                    <a:pt x="274" y="192"/>
                  </a:cubicBezTo>
                  <a:cubicBezTo>
                    <a:pt x="274" y="191"/>
                    <a:pt x="274" y="191"/>
                    <a:pt x="274" y="191"/>
                  </a:cubicBezTo>
                  <a:cubicBezTo>
                    <a:pt x="274" y="191"/>
                    <a:pt x="274" y="191"/>
                    <a:pt x="274" y="191"/>
                  </a:cubicBezTo>
                  <a:cubicBezTo>
                    <a:pt x="274" y="190"/>
                    <a:pt x="274" y="190"/>
                    <a:pt x="274" y="190"/>
                  </a:cubicBezTo>
                  <a:cubicBezTo>
                    <a:pt x="273" y="189"/>
                    <a:pt x="273" y="189"/>
                    <a:pt x="273" y="189"/>
                  </a:cubicBezTo>
                  <a:cubicBezTo>
                    <a:pt x="273" y="189"/>
                    <a:pt x="273" y="189"/>
                    <a:pt x="273" y="189"/>
                  </a:cubicBezTo>
                  <a:cubicBezTo>
                    <a:pt x="274" y="188"/>
                    <a:pt x="274" y="188"/>
                    <a:pt x="274" y="188"/>
                  </a:cubicBezTo>
                  <a:cubicBezTo>
                    <a:pt x="274" y="187"/>
                    <a:pt x="274" y="187"/>
                    <a:pt x="274" y="187"/>
                  </a:cubicBezTo>
                  <a:cubicBezTo>
                    <a:pt x="272" y="189"/>
                    <a:pt x="272" y="189"/>
                    <a:pt x="272" y="189"/>
                  </a:cubicBezTo>
                  <a:cubicBezTo>
                    <a:pt x="272" y="189"/>
                    <a:pt x="272" y="189"/>
                    <a:pt x="272" y="189"/>
                  </a:cubicBezTo>
                  <a:cubicBezTo>
                    <a:pt x="272" y="189"/>
                    <a:pt x="272" y="189"/>
                    <a:pt x="272" y="189"/>
                  </a:cubicBezTo>
                  <a:cubicBezTo>
                    <a:pt x="272" y="188"/>
                    <a:pt x="272" y="188"/>
                    <a:pt x="272" y="188"/>
                  </a:cubicBezTo>
                  <a:cubicBezTo>
                    <a:pt x="272" y="188"/>
                    <a:pt x="272" y="188"/>
                    <a:pt x="272" y="188"/>
                  </a:cubicBezTo>
                  <a:cubicBezTo>
                    <a:pt x="271" y="188"/>
                    <a:pt x="271" y="188"/>
                    <a:pt x="271" y="188"/>
                  </a:cubicBezTo>
                  <a:cubicBezTo>
                    <a:pt x="271" y="188"/>
                    <a:pt x="271" y="188"/>
                    <a:pt x="271" y="188"/>
                  </a:cubicBezTo>
                  <a:cubicBezTo>
                    <a:pt x="270" y="189"/>
                    <a:pt x="270" y="189"/>
                    <a:pt x="270" y="189"/>
                  </a:cubicBezTo>
                  <a:cubicBezTo>
                    <a:pt x="270" y="189"/>
                    <a:pt x="270" y="189"/>
                    <a:pt x="270" y="189"/>
                  </a:cubicBezTo>
                  <a:cubicBezTo>
                    <a:pt x="270" y="189"/>
                    <a:pt x="270" y="189"/>
                    <a:pt x="270" y="189"/>
                  </a:cubicBezTo>
                  <a:cubicBezTo>
                    <a:pt x="270" y="188"/>
                    <a:pt x="270" y="188"/>
                    <a:pt x="270" y="188"/>
                  </a:cubicBezTo>
                  <a:cubicBezTo>
                    <a:pt x="270" y="187"/>
                    <a:pt x="270" y="187"/>
                    <a:pt x="270" y="187"/>
                  </a:cubicBezTo>
                  <a:cubicBezTo>
                    <a:pt x="270" y="187"/>
                    <a:pt x="270" y="187"/>
                    <a:pt x="270" y="187"/>
                  </a:cubicBezTo>
                  <a:cubicBezTo>
                    <a:pt x="270" y="187"/>
                    <a:pt x="270" y="187"/>
                    <a:pt x="270" y="187"/>
                  </a:cubicBezTo>
                  <a:cubicBezTo>
                    <a:pt x="269" y="187"/>
                    <a:pt x="269" y="187"/>
                    <a:pt x="269" y="187"/>
                  </a:cubicBezTo>
                  <a:cubicBezTo>
                    <a:pt x="269" y="187"/>
                    <a:pt x="269" y="187"/>
                    <a:pt x="269" y="187"/>
                  </a:cubicBezTo>
                  <a:cubicBezTo>
                    <a:pt x="268" y="188"/>
                    <a:pt x="268" y="188"/>
                    <a:pt x="268" y="188"/>
                  </a:cubicBezTo>
                  <a:cubicBezTo>
                    <a:pt x="268" y="189"/>
                    <a:pt x="268" y="189"/>
                    <a:pt x="268" y="189"/>
                  </a:cubicBezTo>
                  <a:cubicBezTo>
                    <a:pt x="267" y="188"/>
                    <a:pt x="267" y="188"/>
                    <a:pt x="267" y="188"/>
                  </a:cubicBezTo>
                  <a:cubicBezTo>
                    <a:pt x="266" y="188"/>
                    <a:pt x="266" y="188"/>
                    <a:pt x="266" y="188"/>
                  </a:cubicBezTo>
                  <a:cubicBezTo>
                    <a:pt x="266" y="188"/>
                    <a:pt x="266" y="188"/>
                    <a:pt x="266" y="188"/>
                  </a:cubicBezTo>
                  <a:cubicBezTo>
                    <a:pt x="265" y="187"/>
                    <a:pt x="265" y="187"/>
                    <a:pt x="265" y="187"/>
                  </a:cubicBezTo>
                  <a:cubicBezTo>
                    <a:pt x="264" y="186"/>
                    <a:pt x="264" y="186"/>
                    <a:pt x="264" y="186"/>
                  </a:cubicBezTo>
                  <a:cubicBezTo>
                    <a:pt x="264" y="187"/>
                    <a:pt x="264" y="187"/>
                    <a:pt x="264" y="187"/>
                  </a:cubicBezTo>
                  <a:cubicBezTo>
                    <a:pt x="264" y="188"/>
                    <a:pt x="264" y="188"/>
                    <a:pt x="264" y="188"/>
                  </a:cubicBezTo>
                  <a:cubicBezTo>
                    <a:pt x="264" y="188"/>
                    <a:pt x="264" y="188"/>
                    <a:pt x="264" y="188"/>
                  </a:cubicBezTo>
                  <a:cubicBezTo>
                    <a:pt x="263" y="188"/>
                    <a:pt x="263" y="188"/>
                    <a:pt x="263" y="188"/>
                  </a:cubicBezTo>
                  <a:cubicBezTo>
                    <a:pt x="262" y="188"/>
                    <a:pt x="262" y="188"/>
                    <a:pt x="262" y="188"/>
                  </a:cubicBezTo>
                  <a:cubicBezTo>
                    <a:pt x="261" y="188"/>
                    <a:pt x="261" y="188"/>
                    <a:pt x="261" y="188"/>
                  </a:cubicBezTo>
                  <a:cubicBezTo>
                    <a:pt x="261" y="189"/>
                    <a:pt x="261" y="189"/>
                    <a:pt x="261" y="189"/>
                  </a:cubicBezTo>
                  <a:cubicBezTo>
                    <a:pt x="260" y="189"/>
                    <a:pt x="260" y="189"/>
                    <a:pt x="260" y="189"/>
                  </a:cubicBezTo>
                  <a:cubicBezTo>
                    <a:pt x="260" y="189"/>
                    <a:pt x="260" y="189"/>
                    <a:pt x="260" y="189"/>
                  </a:cubicBezTo>
                  <a:cubicBezTo>
                    <a:pt x="259" y="189"/>
                    <a:pt x="259" y="189"/>
                    <a:pt x="259" y="189"/>
                  </a:cubicBezTo>
                  <a:cubicBezTo>
                    <a:pt x="258" y="189"/>
                    <a:pt x="258" y="189"/>
                    <a:pt x="258" y="189"/>
                  </a:cubicBezTo>
                  <a:cubicBezTo>
                    <a:pt x="258" y="188"/>
                    <a:pt x="258" y="188"/>
                    <a:pt x="258" y="188"/>
                  </a:cubicBezTo>
                  <a:cubicBezTo>
                    <a:pt x="257" y="187"/>
                    <a:pt x="257" y="187"/>
                    <a:pt x="257" y="187"/>
                  </a:cubicBezTo>
                  <a:cubicBezTo>
                    <a:pt x="257" y="187"/>
                    <a:pt x="257" y="187"/>
                    <a:pt x="257" y="187"/>
                  </a:cubicBezTo>
                  <a:cubicBezTo>
                    <a:pt x="256" y="187"/>
                    <a:pt x="256" y="187"/>
                    <a:pt x="256" y="187"/>
                  </a:cubicBezTo>
                  <a:cubicBezTo>
                    <a:pt x="255" y="185"/>
                    <a:pt x="255" y="185"/>
                    <a:pt x="255" y="185"/>
                  </a:cubicBezTo>
                  <a:cubicBezTo>
                    <a:pt x="256" y="184"/>
                    <a:pt x="256" y="184"/>
                    <a:pt x="256" y="184"/>
                  </a:cubicBezTo>
                  <a:cubicBezTo>
                    <a:pt x="256" y="184"/>
                    <a:pt x="256" y="184"/>
                    <a:pt x="256" y="184"/>
                  </a:cubicBezTo>
                  <a:cubicBezTo>
                    <a:pt x="256" y="183"/>
                    <a:pt x="256" y="183"/>
                    <a:pt x="256" y="183"/>
                  </a:cubicBezTo>
                  <a:cubicBezTo>
                    <a:pt x="257" y="183"/>
                    <a:pt x="257" y="183"/>
                    <a:pt x="257" y="183"/>
                  </a:cubicBezTo>
                  <a:cubicBezTo>
                    <a:pt x="258" y="182"/>
                    <a:pt x="258" y="182"/>
                    <a:pt x="258" y="182"/>
                  </a:cubicBezTo>
                  <a:cubicBezTo>
                    <a:pt x="258" y="182"/>
                    <a:pt x="258" y="182"/>
                    <a:pt x="258" y="182"/>
                  </a:cubicBezTo>
                  <a:cubicBezTo>
                    <a:pt x="259" y="182"/>
                    <a:pt x="259" y="182"/>
                    <a:pt x="259" y="182"/>
                  </a:cubicBezTo>
                  <a:cubicBezTo>
                    <a:pt x="260" y="182"/>
                    <a:pt x="260" y="182"/>
                    <a:pt x="260" y="182"/>
                  </a:cubicBezTo>
                  <a:cubicBezTo>
                    <a:pt x="260" y="181"/>
                    <a:pt x="260" y="181"/>
                    <a:pt x="260" y="181"/>
                  </a:cubicBezTo>
                  <a:cubicBezTo>
                    <a:pt x="259" y="181"/>
                    <a:pt x="259" y="181"/>
                    <a:pt x="259" y="181"/>
                  </a:cubicBezTo>
                  <a:cubicBezTo>
                    <a:pt x="259" y="180"/>
                    <a:pt x="259" y="180"/>
                    <a:pt x="259" y="180"/>
                  </a:cubicBezTo>
                  <a:cubicBezTo>
                    <a:pt x="260" y="180"/>
                    <a:pt x="260" y="180"/>
                    <a:pt x="260" y="180"/>
                  </a:cubicBezTo>
                  <a:cubicBezTo>
                    <a:pt x="260" y="180"/>
                    <a:pt x="260" y="180"/>
                    <a:pt x="260" y="180"/>
                  </a:cubicBezTo>
                  <a:cubicBezTo>
                    <a:pt x="260" y="180"/>
                    <a:pt x="260" y="180"/>
                    <a:pt x="260" y="180"/>
                  </a:cubicBezTo>
                  <a:cubicBezTo>
                    <a:pt x="260" y="179"/>
                    <a:pt x="260" y="179"/>
                    <a:pt x="260" y="179"/>
                  </a:cubicBezTo>
                  <a:cubicBezTo>
                    <a:pt x="260" y="179"/>
                    <a:pt x="260" y="179"/>
                    <a:pt x="260" y="179"/>
                  </a:cubicBezTo>
                  <a:cubicBezTo>
                    <a:pt x="261" y="180"/>
                    <a:pt x="261" y="180"/>
                    <a:pt x="261" y="180"/>
                  </a:cubicBezTo>
                  <a:cubicBezTo>
                    <a:pt x="262" y="180"/>
                    <a:pt x="262" y="180"/>
                    <a:pt x="262" y="180"/>
                  </a:cubicBezTo>
                  <a:cubicBezTo>
                    <a:pt x="263" y="181"/>
                    <a:pt x="263" y="181"/>
                    <a:pt x="263" y="181"/>
                  </a:cubicBezTo>
                  <a:cubicBezTo>
                    <a:pt x="264" y="182"/>
                    <a:pt x="264" y="182"/>
                    <a:pt x="264" y="182"/>
                  </a:cubicBezTo>
                  <a:cubicBezTo>
                    <a:pt x="264" y="182"/>
                    <a:pt x="264" y="182"/>
                    <a:pt x="264" y="182"/>
                  </a:cubicBezTo>
                  <a:cubicBezTo>
                    <a:pt x="265" y="182"/>
                    <a:pt x="265" y="182"/>
                    <a:pt x="265" y="182"/>
                  </a:cubicBezTo>
                  <a:cubicBezTo>
                    <a:pt x="266" y="182"/>
                    <a:pt x="266" y="182"/>
                    <a:pt x="266" y="182"/>
                  </a:cubicBezTo>
                  <a:cubicBezTo>
                    <a:pt x="266" y="182"/>
                    <a:pt x="266" y="182"/>
                    <a:pt x="266" y="182"/>
                  </a:cubicBezTo>
                  <a:cubicBezTo>
                    <a:pt x="267" y="182"/>
                    <a:pt x="267" y="182"/>
                    <a:pt x="267" y="182"/>
                  </a:cubicBezTo>
                  <a:cubicBezTo>
                    <a:pt x="267" y="182"/>
                    <a:pt x="267" y="182"/>
                    <a:pt x="267" y="182"/>
                  </a:cubicBezTo>
                  <a:cubicBezTo>
                    <a:pt x="268" y="182"/>
                    <a:pt x="268" y="182"/>
                    <a:pt x="268" y="182"/>
                  </a:cubicBezTo>
                  <a:cubicBezTo>
                    <a:pt x="269" y="182"/>
                    <a:pt x="269" y="182"/>
                    <a:pt x="269" y="182"/>
                  </a:cubicBezTo>
                  <a:cubicBezTo>
                    <a:pt x="269" y="181"/>
                    <a:pt x="269" y="181"/>
                    <a:pt x="269" y="181"/>
                  </a:cubicBezTo>
                  <a:cubicBezTo>
                    <a:pt x="270" y="181"/>
                    <a:pt x="270" y="181"/>
                    <a:pt x="270" y="181"/>
                  </a:cubicBezTo>
                  <a:cubicBezTo>
                    <a:pt x="270" y="181"/>
                    <a:pt x="270" y="181"/>
                    <a:pt x="270" y="181"/>
                  </a:cubicBezTo>
                  <a:cubicBezTo>
                    <a:pt x="270" y="182"/>
                    <a:pt x="270" y="182"/>
                    <a:pt x="270" y="182"/>
                  </a:cubicBezTo>
                  <a:cubicBezTo>
                    <a:pt x="271" y="182"/>
                    <a:pt x="271" y="182"/>
                    <a:pt x="271" y="182"/>
                  </a:cubicBezTo>
                  <a:cubicBezTo>
                    <a:pt x="272" y="181"/>
                    <a:pt x="272" y="181"/>
                    <a:pt x="272" y="181"/>
                  </a:cubicBezTo>
                  <a:cubicBezTo>
                    <a:pt x="272" y="181"/>
                    <a:pt x="272" y="181"/>
                    <a:pt x="272" y="181"/>
                  </a:cubicBezTo>
                  <a:cubicBezTo>
                    <a:pt x="273" y="180"/>
                    <a:pt x="273" y="180"/>
                    <a:pt x="273" y="180"/>
                  </a:cubicBezTo>
                  <a:cubicBezTo>
                    <a:pt x="273" y="181"/>
                    <a:pt x="273" y="181"/>
                    <a:pt x="273" y="181"/>
                  </a:cubicBezTo>
                  <a:cubicBezTo>
                    <a:pt x="273" y="182"/>
                    <a:pt x="273" y="182"/>
                    <a:pt x="273" y="182"/>
                  </a:cubicBezTo>
                  <a:cubicBezTo>
                    <a:pt x="273" y="182"/>
                    <a:pt x="273" y="182"/>
                    <a:pt x="273" y="182"/>
                  </a:cubicBezTo>
                  <a:cubicBezTo>
                    <a:pt x="274" y="182"/>
                    <a:pt x="274" y="182"/>
                    <a:pt x="274" y="182"/>
                  </a:cubicBezTo>
                  <a:cubicBezTo>
                    <a:pt x="274" y="181"/>
                    <a:pt x="274" y="181"/>
                    <a:pt x="274" y="181"/>
                  </a:cubicBezTo>
                  <a:cubicBezTo>
                    <a:pt x="275" y="182"/>
                    <a:pt x="275" y="182"/>
                    <a:pt x="275" y="182"/>
                  </a:cubicBezTo>
                  <a:cubicBezTo>
                    <a:pt x="275" y="181"/>
                    <a:pt x="275" y="181"/>
                    <a:pt x="275" y="181"/>
                  </a:cubicBezTo>
                  <a:cubicBezTo>
                    <a:pt x="275" y="179"/>
                    <a:pt x="275" y="179"/>
                    <a:pt x="275" y="179"/>
                  </a:cubicBezTo>
                  <a:cubicBezTo>
                    <a:pt x="274" y="178"/>
                    <a:pt x="274" y="178"/>
                    <a:pt x="274" y="178"/>
                  </a:cubicBezTo>
                  <a:cubicBezTo>
                    <a:pt x="274" y="177"/>
                    <a:pt x="274" y="177"/>
                    <a:pt x="274" y="177"/>
                  </a:cubicBezTo>
                  <a:cubicBezTo>
                    <a:pt x="273" y="177"/>
                    <a:pt x="273" y="177"/>
                    <a:pt x="273" y="177"/>
                  </a:cubicBezTo>
                  <a:cubicBezTo>
                    <a:pt x="274" y="176"/>
                    <a:pt x="274" y="176"/>
                    <a:pt x="274" y="176"/>
                  </a:cubicBezTo>
                  <a:cubicBezTo>
                    <a:pt x="274" y="175"/>
                    <a:pt x="274" y="175"/>
                    <a:pt x="274" y="175"/>
                  </a:cubicBezTo>
                  <a:cubicBezTo>
                    <a:pt x="274" y="175"/>
                    <a:pt x="274" y="175"/>
                    <a:pt x="274" y="175"/>
                  </a:cubicBezTo>
                  <a:cubicBezTo>
                    <a:pt x="276" y="175"/>
                    <a:pt x="276" y="175"/>
                    <a:pt x="276" y="175"/>
                  </a:cubicBezTo>
                  <a:cubicBezTo>
                    <a:pt x="277" y="174"/>
                    <a:pt x="277" y="174"/>
                    <a:pt x="277" y="174"/>
                  </a:cubicBezTo>
                  <a:cubicBezTo>
                    <a:pt x="278" y="173"/>
                    <a:pt x="278" y="173"/>
                    <a:pt x="278" y="173"/>
                  </a:cubicBezTo>
                  <a:cubicBezTo>
                    <a:pt x="279" y="172"/>
                    <a:pt x="279" y="172"/>
                    <a:pt x="279" y="172"/>
                  </a:cubicBezTo>
                  <a:cubicBezTo>
                    <a:pt x="279" y="172"/>
                    <a:pt x="279" y="172"/>
                    <a:pt x="279" y="172"/>
                  </a:cubicBezTo>
                  <a:cubicBezTo>
                    <a:pt x="280" y="173"/>
                    <a:pt x="280" y="173"/>
                    <a:pt x="280" y="173"/>
                  </a:cubicBezTo>
                  <a:cubicBezTo>
                    <a:pt x="281" y="173"/>
                    <a:pt x="281" y="173"/>
                    <a:pt x="281" y="173"/>
                  </a:cubicBezTo>
                  <a:cubicBezTo>
                    <a:pt x="281" y="173"/>
                    <a:pt x="281" y="173"/>
                    <a:pt x="281" y="173"/>
                  </a:cubicBezTo>
                  <a:cubicBezTo>
                    <a:pt x="280" y="172"/>
                    <a:pt x="280" y="172"/>
                    <a:pt x="280" y="172"/>
                  </a:cubicBezTo>
                  <a:cubicBezTo>
                    <a:pt x="280" y="171"/>
                    <a:pt x="280" y="171"/>
                    <a:pt x="280" y="171"/>
                  </a:cubicBezTo>
                  <a:cubicBezTo>
                    <a:pt x="281" y="170"/>
                    <a:pt x="281" y="170"/>
                    <a:pt x="281" y="170"/>
                  </a:cubicBezTo>
                  <a:cubicBezTo>
                    <a:pt x="282" y="170"/>
                    <a:pt x="282" y="170"/>
                    <a:pt x="282" y="170"/>
                  </a:cubicBezTo>
                  <a:cubicBezTo>
                    <a:pt x="282" y="169"/>
                    <a:pt x="282" y="169"/>
                    <a:pt x="282" y="169"/>
                  </a:cubicBezTo>
                  <a:cubicBezTo>
                    <a:pt x="283" y="170"/>
                    <a:pt x="283" y="170"/>
                    <a:pt x="283" y="170"/>
                  </a:cubicBezTo>
                  <a:cubicBezTo>
                    <a:pt x="285" y="169"/>
                    <a:pt x="285" y="169"/>
                    <a:pt x="285" y="169"/>
                  </a:cubicBezTo>
                  <a:cubicBezTo>
                    <a:pt x="285" y="169"/>
                    <a:pt x="285" y="169"/>
                    <a:pt x="285" y="169"/>
                  </a:cubicBezTo>
                  <a:cubicBezTo>
                    <a:pt x="284" y="168"/>
                    <a:pt x="284" y="168"/>
                    <a:pt x="284" y="168"/>
                  </a:cubicBezTo>
                  <a:cubicBezTo>
                    <a:pt x="285" y="167"/>
                    <a:pt x="285" y="167"/>
                    <a:pt x="285" y="167"/>
                  </a:cubicBezTo>
                  <a:cubicBezTo>
                    <a:pt x="285" y="166"/>
                    <a:pt x="285" y="166"/>
                    <a:pt x="285" y="166"/>
                  </a:cubicBezTo>
                  <a:cubicBezTo>
                    <a:pt x="285" y="166"/>
                    <a:pt x="285" y="166"/>
                    <a:pt x="285" y="166"/>
                  </a:cubicBezTo>
                  <a:cubicBezTo>
                    <a:pt x="285" y="165"/>
                    <a:pt x="285" y="165"/>
                    <a:pt x="285" y="165"/>
                  </a:cubicBezTo>
                  <a:cubicBezTo>
                    <a:pt x="285" y="165"/>
                    <a:pt x="285" y="165"/>
                    <a:pt x="285" y="165"/>
                  </a:cubicBezTo>
                  <a:cubicBezTo>
                    <a:pt x="285" y="164"/>
                    <a:pt x="285" y="164"/>
                    <a:pt x="285" y="164"/>
                  </a:cubicBezTo>
                  <a:cubicBezTo>
                    <a:pt x="285" y="163"/>
                    <a:pt x="285" y="163"/>
                    <a:pt x="285" y="163"/>
                  </a:cubicBezTo>
                  <a:cubicBezTo>
                    <a:pt x="285" y="163"/>
                    <a:pt x="285" y="163"/>
                    <a:pt x="285" y="163"/>
                  </a:cubicBezTo>
                  <a:cubicBezTo>
                    <a:pt x="285" y="163"/>
                    <a:pt x="285" y="163"/>
                    <a:pt x="285" y="163"/>
                  </a:cubicBezTo>
                  <a:cubicBezTo>
                    <a:pt x="285" y="162"/>
                    <a:pt x="285" y="162"/>
                    <a:pt x="285" y="162"/>
                  </a:cubicBezTo>
                  <a:cubicBezTo>
                    <a:pt x="286" y="162"/>
                    <a:pt x="286" y="162"/>
                    <a:pt x="286" y="162"/>
                  </a:cubicBezTo>
                  <a:cubicBezTo>
                    <a:pt x="286" y="161"/>
                    <a:pt x="286" y="161"/>
                    <a:pt x="286" y="161"/>
                  </a:cubicBezTo>
                  <a:cubicBezTo>
                    <a:pt x="286" y="160"/>
                    <a:pt x="286" y="160"/>
                    <a:pt x="286" y="160"/>
                  </a:cubicBezTo>
                  <a:cubicBezTo>
                    <a:pt x="286" y="160"/>
                    <a:pt x="286" y="160"/>
                    <a:pt x="286" y="160"/>
                  </a:cubicBezTo>
                  <a:cubicBezTo>
                    <a:pt x="286" y="160"/>
                    <a:pt x="286" y="160"/>
                    <a:pt x="286" y="160"/>
                  </a:cubicBezTo>
                  <a:cubicBezTo>
                    <a:pt x="285" y="160"/>
                    <a:pt x="285" y="160"/>
                    <a:pt x="285" y="160"/>
                  </a:cubicBezTo>
                  <a:cubicBezTo>
                    <a:pt x="285" y="161"/>
                    <a:pt x="285" y="161"/>
                    <a:pt x="285" y="161"/>
                  </a:cubicBezTo>
                  <a:cubicBezTo>
                    <a:pt x="285" y="161"/>
                    <a:pt x="285" y="161"/>
                    <a:pt x="285" y="161"/>
                  </a:cubicBezTo>
                  <a:cubicBezTo>
                    <a:pt x="285" y="161"/>
                    <a:pt x="285" y="161"/>
                    <a:pt x="285" y="161"/>
                  </a:cubicBezTo>
                  <a:cubicBezTo>
                    <a:pt x="285" y="160"/>
                    <a:pt x="285" y="160"/>
                    <a:pt x="285" y="160"/>
                  </a:cubicBezTo>
                  <a:cubicBezTo>
                    <a:pt x="284" y="160"/>
                    <a:pt x="284" y="160"/>
                    <a:pt x="284" y="160"/>
                  </a:cubicBezTo>
                  <a:cubicBezTo>
                    <a:pt x="283" y="160"/>
                    <a:pt x="283" y="160"/>
                    <a:pt x="283" y="160"/>
                  </a:cubicBezTo>
                  <a:cubicBezTo>
                    <a:pt x="282" y="159"/>
                    <a:pt x="282" y="159"/>
                    <a:pt x="282" y="159"/>
                  </a:cubicBezTo>
                  <a:cubicBezTo>
                    <a:pt x="282" y="159"/>
                    <a:pt x="282" y="159"/>
                    <a:pt x="282" y="159"/>
                  </a:cubicBezTo>
                  <a:cubicBezTo>
                    <a:pt x="284" y="158"/>
                    <a:pt x="284" y="158"/>
                    <a:pt x="284" y="158"/>
                  </a:cubicBezTo>
                  <a:cubicBezTo>
                    <a:pt x="283" y="158"/>
                    <a:pt x="283" y="158"/>
                    <a:pt x="283" y="158"/>
                  </a:cubicBezTo>
                  <a:cubicBezTo>
                    <a:pt x="283" y="158"/>
                    <a:pt x="283" y="158"/>
                    <a:pt x="283" y="158"/>
                  </a:cubicBezTo>
                  <a:cubicBezTo>
                    <a:pt x="283" y="157"/>
                    <a:pt x="283" y="157"/>
                    <a:pt x="283" y="157"/>
                  </a:cubicBezTo>
                  <a:cubicBezTo>
                    <a:pt x="283" y="156"/>
                    <a:pt x="283" y="156"/>
                    <a:pt x="283" y="156"/>
                  </a:cubicBezTo>
                  <a:cubicBezTo>
                    <a:pt x="282" y="156"/>
                    <a:pt x="282" y="156"/>
                    <a:pt x="282" y="156"/>
                  </a:cubicBezTo>
                  <a:cubicBezTo>
                    <a:pt x="282" y="156"/>
                    <a:pt x="282" y="156"/>
                    <a:pt x="282" y="156"/>
                  </a:cubicBezTo>
                  <a:cubicBezTo>
                    <a:pt x="282" y="156"/>
                    <a:pt x="282" y="156"/>
                    <a:pt x="282" y="156"/>
                  </a:cubicBezTo>
                  <a:cubicBezTo>
                    <a:pt x="282" y="157"/>
                    <a:pt x="282" y="157"/>
                    <a:pt x="282" y="157"/>
                  </a:cubicBezTo>
                  <a:cubicBezTo>
                    <a:pt x="282" y="157"/>
                    <a:pt x="282" y="157"/>
                    <a:pt x="282" y="157"/>
                  </a:cubicBezTo>
                  <a:cubicBezTo>
                    <a:pt x="281" y="157"/>
                    <a:pt x="281" y="157"/>
                    <a:pt x="281" y="157"/>
                  </a:cubicBezTo>
                  <a:cubicBezTo>
                    <a:pt x="281" y="157"/>
                    <a:pt x="281" y="157"/>
                    <a:pt x="281" y="157"/>
                  </a:cubicBezTo>
                  <a:cubicBezTo>
                    <a:pt x="280" y="157"/>
                    <a:pt x="280" y="157"/>
                    <a:pt x="280" y="157"/>
                  </a:cubicBezTo>
                  <a:cubicBezTo>
                    <a:pt x="280" y="156"/>
                    <a:pt x="280" y="156"/>
                    <a:pt x="280" y="156"/>
                  </a:cubicBezTo>
                  <a:cubicBezTo>
                    <a:pt x="281" y="155"/>
                    <a:pt x="281" y="155"/>
                    <a:pt x="281" y="155"/>
                  </a:cubicBezTo>
                  <a:cubicBezTo>
                    <a:pt x="281" y="155"/>
                    <a:pt x="281" y="155"/>
                    <a:pt x="281" y="155"/>
                  </a:cubicBezTo>
                  <a:cubicBezTo>
                    <a:pt x="279" y="155"/>
                    <a:pt x="279" y="155"/>
                    <a:pt x="279" y="155"/>
                  </a:cubicBezTo>
                  <a:cubicBezTo>
                    <a:pt x="279" y="154"/>
                    <a:pt x="279" y="154"/>
                    <a:pt x="279" y="154"/>
                  </a:cubicBezTo>
                  <a:cubicBezTo>
                    <a:pt x="280" y="154"/>
                    <a:pt x="280" y="154"/>
                    <a:pt x="280" y="154"/>
                  </a:cubicBezTo>
                  <a:cubicBezTo>
                    <a:pt x="280" y="154"/>
                    <a:pt x="280" y="154"/>
                    <a:pt x="280" y="154"/>
                  </a:cubicBezTo>
                  <a:cubicBezTo>
                    <a:pt x="280" y="154"/>
                    <a:pt x="280" y="154"/>
                    <a:pt x="280" y="154"/>
                  </a:cubicBezTo>
                  <a:cubicBezTo>
                    <a:pt x="280" y="153"/>
                    <a:pt x="280" y="153"/>
                    <a:pt x="280" y="153"/>
                  </a:cubicBezTo>
                  <a:cubicBezTo>
                    <a:pt x="281" y="153"/>
                    <a:pt x="281" y="153"/>
                    <a:pt x="281" y="153"/>
                  </a:cubicBezTo>
                  <a:cubicBezTo>
                    <a:pt x="281" y="153"/>
                    <a:pt x="281" y="153"/>
                    <a:pt x="281" y="153"/>
                  </a:cubicBezTo>
                  <a:cubicBezTo>
                    <a:pt x="281" y="152"/>
                    <a:pt x="281" y="152"/>
                    <a:pt x="281" y="152"/>
                  </a:cubicBezTo>
                  <a:cubicBezTo>
                    <a:pt x="280" y="153"/>
                    <a:pt x="280" y="153"/>
                    <a:pt x="280" y="153"/>
                  </a:cubicBezTo>
                  <a:cubicBezTo>
                    <a:pt x="279" y="154"/>
                    <a:pt x="279" y="154"/>
                    <a:pt x="279" y="154"/>
                  </a:cubicBezTo>
                  <a:cubicBezTo>
                    <a:pt x="279" y="154"/>
                    <a:pt x="279" y="154"/>
                    <a:pt x="279" y="154"/>
                  </a:cubicBezTo>
                  <a:cubicBezTo>
                    <a:pt x="278" y="154"/>
                    <a:pt x="278" y="154"/>
                    <a:pt x="278" y="154"/>
                  </a:cubicBezTo>
                  <a:cubicBezTo>
                    <a:pt x="278" y="153"/>
                    <a:pt x="278" y="153"/>
                    <a:pt x="278" y="153"/>
                  </a:cubicBezTo>
                  <a:cubicBezTo>
                    <a:pt x="278" y="153"/>
                    <a:pt x="278" y="153"/>
                    <a:pt x="278" y="153"/>
                  </a:cubicBezTo>
                  <a:cubicBezTo>
                    <a:pt x="277" y="154"/>
                    <a:pt x="277" y="154"/>
                    <a:pt x="277" y="154"/>
                  </a:cubicBezTo>
                  <a:cubicBezTo>
                    <a:pt x="277" y="154"/>
                    <a:pt x="277" y="154"/>
                    <a:pt x="277" y="154"/>
                  </a:cubicBezTo>
                  <a:cubicBezTo>
                    <a:pt x="276" y="154"/>
                    <a:pt x="276" y="154"/>
                    <a:pt x="276" y="154"/>
                  </a:cubicBezTo>
                  <a:cubicBezTo>
                    <a:pt x="275" y="154"/>
                    <a:pt x="275" y="154"/>
                    <a:pt x="275" y="154"/>
                  </a:cubicBezTo>
                  <a:cubicBezTo>
                    <a:pt x="275" y="154"/>
                    <a:pt x="275" y="154"/>
                    <a:pt x="275" y="154"/>
                  </a:cubicBezTo>
                  <a:cubicBezTo>
                    <a:pt x="275" y="155"/>
                    <a:pt x="275" y="155"/>
                    <a:pt x="275" y="155"/>
                  </a:cubicBezTo>
                  <a:cubicBezTo>
                    <a:pt x="274" y="155"/>
                    <a:pt x="274" y="155"/>
                    <a:pt x="274" y="155"/>
                  </a:cubicBezTo>
                  <a:cubicBezTo>
                    <a:pt x="274" y="154"/>
                    <a:pt x="274" y="154"/>
                    <a:pt x="274" y="154"/>
                  </a:cubicBezTo>
                  <a:cubicBezTo>
                    <a:pt x="275" y="154"/>
                    <a:pt x="275" y="154"/>
                    <a:pt x="275" y="154"/>
                  </a:cubicBezTo>
                  <a:cubicBezTo>
                    <a:pt x="275" y="153"/>
                    <a:pt x="275" y="153"/>
                    <a:pt x="275" y="153"/>
                  </a:cubicBezTo>
                  <a:cubicBezTo>
                    <a:pt x="274" y="153"/>
                    <a:pt x="274" y="153"/>
                    <a:pt x="274" y="153"/>
                  </a:cubicBezTo>
                  <a:cubicBezTo>
                    <a:pt x="275" y="152"/>
                    <a:pt x="275" y="152"/>
                    <a:pt x="275" y="152"/>
                  </a:cubicBezTo>
                  <a:cubicBezTo>
                    <a:pt x="275" y="152"/>
                    <a:pt x="275" y="152"/>
                    <a:pt x="275" y="152"/>
                  </a:cubicBezTo>
                  <a:cubicBezTo>
                    <a:pt x="276" y="152"/>
                    <a:pt x="276" y="152"/>
                    <a:pt x="276" y="152"/>
                  </a:cubicBezTo>
                  <a:cubicBezTo>
                    <a:pt x="276" y="153"/>
                    <a:pt x="276" y="153"/>
                    <a:pt x="276" y="153"/>
                  </a:cubicBezTo>
                  <a:cubicBezTo>
                    <a:pt x="277" y="153"/>
                    <a:pt x="277" y="153"/>
                    <a:pt x="277" y="153"/>
                  </a:cubicBezTo>
                  <a:cubicBezTo>
                    <a:pt x="277" y="152"/>
                    <a:pt x="277" y="152"/>
                    <a:pt x="277" y="152"/>
                  </a:cubicBezTo>
                  <a:cubicBezTo>
                    <a:pt x="278" y="152"/>
                    <a:pt x="278" y="152"/>
                    <a:pt x="278" y="152"/>
                  </a:cubicBezTo>
                  <a:cubicBezTo>
                    <a:pt x="278" y="151"/>
                    <a:pt x="278" y="151"/>
                    <a:pt x="278" y="151"/>
                  </a:cubicBezTo>
                  <a:cubicBezTo>
                    <a:pt x="278" y="151"/>
                    <a:pt x="278" y="151"/>
                    <a:pt x="278" y="151"/>
                  </a:cubicBezTo>
                  <a:cubicBezTo>
                    <a:pt x="277" y="150"/>
                    <a:pt x="277" y="150"/>
                    <a:pt x="277" y="150"/>
                  </a:cubicBezTo>
                  <a:cubicBezTo>
                    <a:pt x="277" y="150"/>
                    <a:pt x="277" y="150"/>
                    <a:pt x="277" y="150"/>
                  </a:cubicBezTo>
                  <a:cubicBezTo>
                    <a:pt x="276" y="149"/>
                    <a:pt x="276" y="149"/>
                    <a:pt x="276" y="149"/>
                  </a:cubicBezTo>
                  <a:cubicBezTo>
                    <a:pt x="276" y="149"/>
                    <a:pt x="276" y="149"/>
                    <a:pt x="276" y="149"/>
                  </a:cubicBezTo>
                  <a:cubicBezTo>
                    <a:pt x="276" y="149"/>
                    <a:pt x="276" y="149"/>
                    <a:pt x="276" y="149"/>
                  </a:cubicBezTo>
                  <a:cubicBezTo>
                    <a:pt x="276" y="148"/>
                    <a:pt x="276" y="148"/>
                    <a:pt x="276" y="148"/>
                  </a:cubicBezTo>
                  <a:cubicBezTo>
                    <a:pt x="275" y="148"/>
                    <a:pt x="275" y="148"/>
                    <a:pt x="275" y="148"/>
                  </a:cubicBezTo>
                  <a:cubicBezTo>
                    <a:pt x="275" y="148"/>
                    <a:pt x="275" y="148"/>
                    <a:pt x="275" y="148"/>
                  </a:cubicBezTo>
                  <a:cubicBezTo>
                    <a:pt x="274" y="148"/>
                    <a:pt x="274" y="148"/>
                    <a:pt x="274" y="148"/>
                  </a:cubicBezTo>
                  <a:cubicBezTo>
                    <a:pt x="274" y="147"/>
                    <a:pt x="274" y="147"/>
                    <a:pt x="274" y="147"/>
                  </a:cubicBezTo>
                  <a:cubicBezTo>
                    <a:pt x="275" y="147"/>
                    <a:pt x="275" y="147"/>
                    <a:pt x="275" y="147"/>
                  </a:cubicBezTo>
                  <a:cubicBezTo>
                    <a:pt x="275" y="147"/>
                    <a:pt x="275" y="147"/>
                    <a:pt x="275" y="147"/>
                  </a:cubicBezTo>
                  <a:cubicBezTo>
                    <a:pt x="276" y="147"/>
                    <a:pt x="276" y="147"/>
                    <a:pt x="276" y="147"/>
                  </a:cubicBezTo>
                  <a:cubicBezTo>
                    <a:pt x="276" y="147"/>
                    <a:pt x="276" y="147"/>
                    <a:pt x="276" y="147"/>
                  </a:cubicBezTo>
                  <a:cubicBezTo>
                    <a:pt x="276" y="146"/>
                    <a:pt x="276" y="146"/>
                    <a:pt x="276" y="146"/>
                  </a:cubicBezTo>
                  <a:cubicBezTo>
                    <a:pt x="275" y="146"/>
                    <a:pt x="275" y="146"/>
                    <a:pt x="275" y="146"/>
                  </a:cubicBezTo>
                  <a:cubicBezTo>
                    <a:pt x="275" y="145"/>
                    <a:pt x="275" y="145"/>
                    <a:pt x="275" y="145"/>
                  </a:cubicBezTo>
                  <a:cubicBezTo>
                    <a:pt x="274" y="145"/>
                    <a:pt x="274" y="145"/>
                    <a:pt x="274" y="145"/>
                  </a:cubicBezTo>
                  <a:cubicBezTo>
                    <a:pt x="274" y="145"/>
                    <a:pt x="274" y="145"/>
                    <a:pt x="274" y="145"/>
                  </a:cubicBezTo>
                  <a:cubicBezTo>
                    <a:pt x="274" y="145"/>
                    <a:pt x="274" y="145"/>
                    <a:pt x="274" y="145"/>
                  </a:cubicBezTo>
                  <a:cubicBezTo>
                    <a:pt x="273" y="146"/>
                    <a:pt x="273" y="146"/>
                    <a:pt x="273" y="146"/>
                  </a:cubicBezTo>
                  <a:cubicBezTo>
                    <a:pt x="273" y="146"/>
                    <a:pt x="273" y="146"/>
                    <a:pt x="273" y="146"/>
                  </a:cubicBezTo>
                  <a:cubicBezTo>
                    <a:pt x="273" y="145"/>
                    <a:pt x="273" y="145"/>
                    <a:pt x="273" y="145"/>
                  </a:cubicBezTo>
                  <a:cubicBezTo>
                    <a:pt x="274" y="144"/>
                    <a:pt x="274" y="144"/>
                    <a:pt x="274" y="144"/>
                  </a:cubicBezTo>
                  <a:cubicBezTo>
                    <a:pt x="274" y="143"/>
                    <a:pt x="274" y="143"/>
                    <a:pt x="274" y="143"/>
                  </a:cubicBezTo>
                  <a:cubicBezTo>
                    <a:pt x="274" y="143"/>
                    <a:pt x="274" y="143"/>
                    <a:pt x="274" y="143"/>
                  </a:cubicBezTo>
                  <a:cubicBezTo>
                    <a:pt x="275" y="142"/>
                    <a:pt x="275" y="142"/>
                    <a:pt x="275" y="142"/>
                  </a:cubicBezTo>
                  <a:cubicBezTo>
                    <a:pt x="275" y="141"/>
                    <a:pt x="275" y="141"/>
                    <a:pt x="275" y="141"/>
                  </a:cubicBezTo>
                  <a:cubicBezTo>
                    <a:pt x="275" y="140"/>
                    <a:pt x="275" y="140"/>
                    <a:pt x="275" y="140"/>
                  </a:cubicBezTo>
                  <a:cubicBezTo>
                    <a:pt x="275" y="140"/>
                    <a:pt x="275" y="140"/>
                    <a:pt x="275" y="140"/>
                  </a:cubicBezTo>
                  <a:cubicBezTo>
                    <a:pt x="274" y="140"/>
                    <a:pt x="274" y="140"/>
                    <a:pt x="274" y="140"/>
                  </a:cubicBezTo>
                  <a:cubicBezTo>
                    <a:pt x="274" y="140"/>
                    <a:pt x="274" y="140"/>
                    <a:pt x="274" y="140"/>
                  </a:cubicBezTo>
                  <a:cubicBezTo>
                    <a:pt x="273" y="140"/>
                    <a:pt x="273" y="140"/>
                    <a:pt x="273" y="140"/>
                  </a:cubicBezTo>
                  <a:cubicBezTo>
                    <a:pt x="273" y="141"/>
                    <a:pt x="273" y="141"/>
                    <a:pt x="273" y="141"/>
                  </a:cubicBezTo>
                  <a:cubicBezTo>
                    <a:pt x="273" y="141"/>
                    <a:pt x="273" y="141"/>
                    <a:pt x="273" y="141"/>
                  </a:cubicBezTo>
                  <a:cubicBezTo>
                    <a:pt x="272" y="140"/>
                    <a:pt x="272" y="140"/>
                    <a:pt x="272" y="140"/>
                  </a:cubicBezTo>
                  <a:cubicBezTo>
                    <a:pt x="272" y="139"/>
                    <a:pt x="272" y="139"/>
                    <a:pt x="272" y="139"/>
                  </a:cubicBezTo>
                  <a:cubicBezTo>
                    <a:pt x="271" y="139"/>
                    <a:pt x="271" y="139"/>
                    <a:pt x="271" y="139"/>
                  </a:cubicBezTo>
                  <a:cubicBezTo>
                    <a:pt x="271" y="138"/>
                    <a:pt x="271" y="138"/>
                    <a:pt x="271" y="138"/>
                  </a:cubicBezTo>
                  <a:cubicBezTo>
                    <a:pt x="271" y="137"/>
                    <a:pt x="271" y="137"/>
                    <a:pt x="271" y="137"/>
                  </a:cubicBezTo>
                  <a:cubicBezTo>
                    <a:pt x="272" y="137"/>
                    <a:pt x="272" y="137"/>
                    <a:pt x="272" y="137"/>
                  </a:cubicBezTo>
                  <a:cubicBezTo>
                    <a:pt x="272" y="137"/>
                    <a:pt x="272" y="137"/>
                    <a:pt x="272" y="137"/>
                  </a:cubicBezTo>
                  <a:cubicBezTo>
                    <a:pt x="272" y="136"/>
                    <a:pt x="272" y="136"/>
                    <a:pt x="272" y="136"/>
                  </a:cubicBezTo>
                  <a:cubicBezTo>
                    <a:pt x="272" y="136"/>
                    <a:pt x="272" y="136"/>
                    <a:pt x="272" y="136"/>
                  </a:cubicBezTo>
                  <a:cubicBezTo>
                    <a:pt x="271" y="136"/>
                    <a:pt x="271" y="136"/>
                    <a:pt x="271" y="136"/>
                  </a:cubicBezTo>
                  <a:cubicBezTo>
                    <a:pt x="271" y="136"/>
                    <a:pt x="271" y="136"/>
                    <a:pt x="271" y="136"/>
                  </a:cubicBezTo>
                  <a:cubicBezTo>
                    <a:pt x="271" y="137"/>
                    <a:pt x="271" y="137"/>
                    <a:pt x="271" y="137"/>
                  </a:cubicBezTo>
                  <a:cubicBezTo>
                    <a:pt x="270" y="138"/>
                    <a:pt x="270" y="138"/>
                    <a:pt x="270" y="138"/>
                  </a:cubicBezTo>
                  <a:cubicBezTo>
                    <a:pt x="270" y="137"/>
                    <a:pt x="270" y="137"/>
                    <a:pt x="270" y="137"/>
                  </a:cubicBezTo>
                  <a:cubicBezTo>
                    <a:pt x="269" y="137"/>
                    <a:pt x="269" y="137"/>
                    <a:pt x="269" y="137"/>
                  </a:cubicBezTo>
                  <a:cubicBezTo>
                    <a:pt x="269" y="137"/>
                    <a:pt x="269" y="137"/>
                    <a:pt x="269" y="137"/>
                  </a:cubicBezTo>
                  <a:cubicBezTo>
                    <a:pt x="269" y="138"/>
                    <a:pt x="269" y="138"/>
                    <a:pt x="269" y="138"/>
                  </a:cubicBezTo>
                  <a:cubicBezTo>
                    <a:pt x="269" y="138"/>
                    <a:pt x="269" y="138"/>
                    <a:pt x="269" y="138"/>
                  </a:cubicBezTo>
                  <a:cubicBezTo>
                    <a:pt x="269" y="139"/>
                    <a:pt x="269" y="139"/>
                    <a:pt x="269" y="139"/>
                  </a:cubicBezTo>
                  <a:cubicBezTo>
                    <a:pt x="269" y="139"/>
                    <a:pt x="269" y="139"/>
                    <a:pt x="269" y="139"/>
                  </a:cubicBezTo>
                  <a:cubicBezTo>
                    <a:pt x="270" y="139"/>
                    <a:pt x="270" y="139"/>
                    <a:pt x="270" y="139"/>
                  </a:cubicBezTo>
                  <a:cubicBezTo>
                    <a:pt x="270" y="141"/>
                    <a:pt x="270" y="141"/>
                    <a:pt x="270" y="141"/>
                  </a:cubicBezTo>
                  <a:cubicBezTo>
                    <a:pt x="271" y="141"/>
                    <a:pt x="271" y="141"/>
                    <a:pt x="271" y="141"/>
                  </a:cubicBezTo>
                  <a:cubicBezTo>
                    <a:pt x="271" y="142"/>
                    <a:pt x="271" y="142"/>
                    <a:pt x="271" y="142"/>
                  </a:cubicBezTo>
                  <a:cubicBezTo>
                    <a:pt x="271" y="143"/>
                    <a:pt x="271" y="143"/>
                    <a:pt x="271" y="143"/>
                  </a:cubicBezTo>
                  <a:cubicBezTo>
                    <a:pt x="270" y="143"/>
                    <a:pt x="270" y="143"/>
                    <a:pt x="270" y="143"/>
                  </a:cubicBezTo>
                  <a:cubicBezTo>
                    <a:pt x="269" y="144"/>
                    <a:pt x="269" y="144"/>
                    <a:pt x="269" y="144"/>
                  </a:cubicBezTo>
                  <a:cubicBezTo>
                    <a:pt x="267" y="144"/>
                    <a:pt x="267" y="144"/>
                    <a:pt x="267" y="144"/>
                  </a:cubicBezTo>
                  <a:cubicBezTo>
                    <a:pt x="267" y="144"/>
                    <a:pt x="267" y="144"/>
                    <a:pt x="267" y="144"/>
                  </a:cubicBezTo>
                  <a:cubicBezTo>
                    <a:pt x="266" y="144"/>
                    <a:pt x="266" y="144"/>
                    <a:pt x="266" y="144"/>
                  </a:cubicBezTo>
                  <a:cubicBezTo>
                    <a:pt x="266" y="143"/>
                    <a:pt x="266" y="143"/>
                    <a:pt x="266" y="143"/>
                  </a:cubicBezTo>
                  <a:cubicBezTo>
                    <a:pt x="266" y="143"/>
                    <a:pt x="266" y="143"/>
                    <a:pt x="266" y="143"/>
                  </a:cubicBezTo>
                  <a:cubicBezTo>
                    <a:pt x="266" y="142"/>
                    <a:pt x="266" y="142"/>
                    <a:pt x="266" y="142"/>
                  </a:cubicBezTo>
                  <a:cubicBezTo>
                    <a:pt x="264" y="142"/>
                    <a:pt x="264" y="142"/>
                    <a:pt x="264" y="142"/>
                  </a:cubicBezTo>
                  <a:cubicBezTo>
                    <a:pt x="263" y="141"/>
                    <a:pt x="263" y="141"/>
                    <a:pt x="263" y="141"/>
                  </a:cubicBezTo>
                  <a:cubicBezTo>
                    <a:pt x="262" y="141"/>
                    <a:pt x="262" y="141"/>
                    <a:pt x="262" y="141"/>
                  </a:cubicBezTo>
                  <a:cubicBezTo>
                    <a:pt x="262" y="143"/>
                    <a:pt x="262" y="143"/>
                    <a:pt x="262" y="143"/>
                  </a:cubicBezTo>
                  <a:cubicBezTo>
                    <a:pt x="263" y="144"/>
                    <a:pt x="263" y="144"/>
                    <a:pt x="263" y="144"/>
                  </a:cubicBezTo>
                  <a:cubicBezTo>
                    <a:pt x="262" y="144"/>
                    <a:pt x="262" y="144"/>
                    <a:pt x="262" y="144"/>
                  </a:cubicBezTo>
                  <a:cubicBezTo>
                    <a:pt x="262" y="144"/>
                    <a:pt x="262" y="144"/>
                    <a:pt x="262" y="144"/>
                  </a:cubicBezTo>
                  <a:cubicBezTo>
                    <a:pt x="261" y="143"/>
                    <a:pt x="261" y="143"/>
                    <a:pt x="261" y="143"/>
                  </a:cubicBezTo>
                  <a:cubicBezTo>
                    <a:pt x="261" y="142"/>
                    <a:pt x="261" y="142"/>
                    <a:pt x="261" y="142"/>
                  </a:cubicBezTo>
                  <a:cubicBezTo>
                    <a:pt x="260" y="142"/>
                    <a:pt x="260" y="142"/>
                    <a:pt x="260" y="142"/>
                  </a:cubicBezTo>
                  <a:cubicBezTo>
                    <a:pt x="260" y="142"/>
                    <a:pt x="260" y="142"/>
                    <a:pt x="260" y="142"/>
                  </a:cubicBezTo>
                  <a:cubicBezTo>
                    <a:pt x="259" y="141"/>
                    <a:pt x="259" y="141"/>
                    <a:pt x="259" y="141"/>
                  </a:cubicBezTo>
                  <a:cubicBezTo>
                    <a:pt x="259" y="140"/>
                    <a:pt x="259" y="140"/>
                    <a:pt x="259" y="140"/>
                  </a:cubicBezTo>
                  <a:cubicBezTo>
                    <a:pt x="259" y="140"/>
                    <a:pt x="259" y="140"/>
                    <a:pt x="259" y="140"/>
                  </a:cubicBezTo>
                  <a:cubicBezTo>
                    <a:pt x="258" y="140"/>
                    <a:pt x="258" y="140"/>
                    <a:pt x="258" y="140"/>
                  </a:cubicBezTo>
                  <a:cubicBezTo>
                    <a:pt x="257" y="139"/>
                    <a:pt x="257" y="139"/>
                    <a:pt x="257" y="139"/>
                  </a:cubicBezTo>
                  <a:cubicBezTo>
                    <a:pt x="257" y="139"/>
                    <a:pt x="257" y="139"/>
                    <a:pt x="257" y="139"/>
                  </a:cubicBezTo>
                  <a:cubicBezTo>
                    <a:pt x="256" y="138"/>
                    <a:pt x="256" y="138"/>
                    <a:pt x="256" y="138"/>
                  </a:cubicBezTo>
                  <a:cubicBezTo>
                    <a:pt x="256" y="138"/>
                    <a:pt x="256" y="138"/>
                    <a:pt x="256" y="138"/>
                  </a:cubicBezTo>
                  <a:cubicBezTo>
                    <a:pt x="256" y="138"/>
                    <a:pt x="256" y="138"/>
                    <a:pt x="256" y="138"/>
                  </a:cubicBezTo>
                  <a:cubicBezTo>
                    <a:pt x="258" y="140"/>
                    <a:pt x="258" y="140"/>
                    <a:pt x="258" y="140"/>
                  </a:cubicBezTo>
                  <a:cubicBezTo>
                    <a:pt x="258" y="140"/>
                    <a:pt x="258" y="140"/>
                    <a:pt x="258" y="140"/>
                  </a:cubicBezTo>
                  <a:cubicBezTo>
                    <a:pt x="259" y="141"/>
                    <a:pt x="259" y="141"/>
                    <a:pt x="259" y="141"/>
                  </a:cubicBezTo>
                  <a:cubicBezTo>
                    <a:pt x="259" y="141"/>
                    <a:pt x="259" y="141"/>
                    <a:pt x="259" y="141"/>
                  </a:cubicBezTo>
                  <a:cubicBezTo>
                    <a:pt x="259" y="142"/>
                    <a:pt x="259" y="142"/>
                    <a:pt x="259" y="142"/>
                  </a:cubicBezTo>
                  <a:cubicBezTo>
                    <a:pt x="259" y="142"/>
                    <a:pt x="259" y="142"/>
                    <a:pt x="259" y="142"/>
                  </a:cubicBezTo>
                  <a:cubicBezTo>
                    <a:pt x="259" y="142"/>
                    <a:pt x="259" y="142"/>
                    <a:pt x="259" y="142"/>
                  </a:cubicBezTo>
                  <a:cubicBezTo>
                    <a:pt x="258" y="143"/>
                    <a:pt x="258" y="143"/>
                    <a:pt x="258" y="143"/>
                  </a:cubicBezTo>
                  <a:cubicBezTo>
                    <a:pt x="257" y="142"/>
                    <a:pt x="257" y="142"/>
                    <a:pt x="257" y="142"/>
                  </a:cubicBezTo>
                  <a:cubicBezTo>
                    <a:pt x="256" y="142"/>
                    <a:pt x="256" y="142"/>
                    <a:pt x="256" y="142"/>
                  </a:cubicBezTo>
                  <a:cubicBezTo>
                    <a:pt x="256" y="141"/>
                    <a:pt x="256" y="141"/>
                    <a:pt x="256" y="141"/>
                  </a:cubicBezTo>
                  <a:cubicBezTo>
                    <a:pt x="255" y="141"/>
                    <a:pt x="255" y="141"/>
                    <a:pt x="255" y="141"/>
                  </a:cubicBezTo>
                  <a:cubicBezTo>
                    <a:pt x="255" y="140"/>
                    <a:pt x="255" y="140"/>
                    <a:pt x="255" y="140"/>
                  </a:cubicBezTo>
                  <a:cubicBezTo>
                    <a:pt x="254" y="141"/>
                    <a:pt x="254" y="141"/>
                    <a:pt x="254" y="141"/>
                  </a:cubicBezTo>
                  <a:cubicBezTo>
                    <a:pt x="253" y="141"/>
                    <a:pt x="253" y="141"/>
                    <a:pt x="253" y="141"/>
                  </a:cubicBezTo>
                  <a:cubicBezTo>
                    <a:pt x="252" y="141"/>
                    <a:pt x="252" y="141"/>
                    <a:pt x="252" y="141"/>
                  </a:cubicBezTo>
                  <a:cubicBezTo>
                    <a:pt x="251" y="140"/>
                    <a:pt x="251" y="140"/>
                    <a:pt x="251" y="140"/>
                  </a:cubicBezTo>
                  <a:cubicBezTo>
                    <a:pt x="250" y="140"/>
                    <a:pt x="250" y="140"/>
                    <a:pt x="250" y="140"/>
                  </a:cubicBezTo>
                  <a:cubicBezTo>
                    <a:pt x="250" y="140"/>
                    <a:pt x="250" y="140"/>
                    <a:pt x="250" y="140"/>
                  </a:cubicBezTo>
                  <a:cubicBezTo>
                    <a:pt x="249" y="139"/>
                    <a:pt x="249" y="139"/>
                    <a:pt x="249" y="139"/>
                  </a:cubicBezTo>
                  <a:cubicBezTo>
                    <a:pt x="249" y="139"/>
                    <a:pt x="249" y="139"/>
                    <a:pt x="249" y="139"/>
                  </a:cubicBezTo>
                  <a:cubicBezTo>
                    <a:pt x="250" y="138"/>
                    <a:pt x="250" y="138"/>
                    <a:pt x="250" y="138"/>
                  </a:cubicBezTo>
                  <a:cubicBezTo>
                    <a:pt x="251" y="137"/>
                    <a:pt x="251" y="137"/>
                    <a:pt x="251" y="137"/>
                  </a:cubicBezTo>
                  <a:cubicBezTo>
                    <a:pt x="251" y="137"/>
                    <a:pt x="251" y="137"/>
                    <a:pt x="251" y="137"/>
                  </a:cubicBezTo>
                  <a:cubicBezTo>
                    <a:pt x="250" y="137"/>
                    <a:pt x="250" y="137"/>
                    <a:pt x="250" y="137"/>
                  </a:cubicBezTo>
                  <a:cubicBezTo>
                    <a:pt x="249" y="138"/>
                    <a:pt x="249" y="138"/>
                    <a:pt x="249" y="138"/>
                  </a:cubicBezTo>
                  <a:cubicBezTo>
                    <a:pt x="249" y="139"/>
                    <a:pt x="249" y="139"/>
                    <a:pt x="249" y="139"/>
                  </a:cubicBezTo>
                  <a:cubicBezTo>
                    <a:pt x="248" y="139"/>
                    <a:pt x="248" y="139"/>
                    <a:pt x="248" y="139"/>
                  </a:cubicBezTo>
                  <a:cubicBezTo>
                    <a:pt x="248" y="138"/>
                    <a:pt x="248" y="138"/>
                    <a:pt x="248" y="138"/>
                  </a:cubicBezTo>
                  <a:cubicBezTo>
                    <a:pt x="247" y="138"/>
                    <a:pt x="247" y="138"/>
                    <a:pt x="247" y="138"/>
                  </a:cubicBezTo>
                  <a:cubicBezTo>
                    <a:pt x="246" y="138"/>
                    <a:pt x="246" y="138"/>
                    <a:pt x="246" y="138"/>
                  </a:cubicBezTo>
                  <a:cubicBezTo>
                    <a:pt x="247" y="139"/>
                    <a:pt x="247" y="139"/>
                    <a:pt x="247" y="139"/>
                  </a:cubicBezTo>
                  <a:cubicBezTo>
                    <a:pt x="247" y="139"/>
                    <a:pt x="247" y="139"/>
                    <a:pt x="247" y="139"/>
                  </a:cubicBezTo>
                  <a:cubicBezTo>
                    <a:pt x="246" y="139"/>
                    <a:pt x="246" y="139"/>
                    <a:pt x="246" y="139"/>
                  </a:cubicBezTo>
                  <a:cubicBezTo>
                    <a:pt x="244" y="138"/>
                    <a:pt x="244" y="138"/>
                    <a:pt x="244" y="138"/>
                  </a:cubicBezTo>
                  <a:cubicBezTo>
                    <a:pt x="244" y="137"/>
                    <a:pt x="244" y="137"/>
                    <a:pt x="244" y="137"/>
                  </a:cubicBezTo>
                  <a:cubicBezTo>
                    <a:pt x="243" y="136"/>
                    <a:pt x="243" y="136"/>
                    <a:pt x="243" y="136"/>
                  </a:cubicBezTo>
                  <a:cubicBezTo>
                    <a:pt x="244" y="136"/>
                    <a:pt x="244" y="136"/>
                    <a:pt x="244" y="136"/>
                  </a:cubicBezTo>
                  <a:cubicBezTo>
                    <a:pt x="245" y="135"/>
                    <a:pt x="245" y="135"/>
                    <a:pt x="245" y="135"/>
                  </a:cubicBezTo>
                  <a:cubicBezTo>
                    <a:pt x="245" y="135"/>
                    <a:pt x="245" y="135"/>
                    <a:pt x="245" y="135"/>
                  </a:cubicBezTo>
                  <a:cubicBezTo>
                    <a:pt x="245" y="134"/>
                    <a:pt x="245" y="134"/>
                    <a:pt x="245" y="134"/>
                  </a:cubicBezTo>
                  <a:cubicBezTo>
                    <a:pt x="245" y="135"/>
                    <a:pt x="245" y="135"/>
                    <a:pt x="245" y="135"/>
                  </a:cubicBezTo>
                  <a:cubicBezTo>
                    <a:pt x="243" y="135"/>
                    <a:pt x="243" y="135"/>
                    <a:pt x="243" y="135"/>
                  </a:cubicBezTo>
                  <a:cubicBezTo>
                    <a:pt x="243" y="136"/>
                    <a:pt x="243" y="136"/>
                    <a:pt x="243" y="136"/>
                  </a:cubicBezTo>
                  <a:cubicBezTo>
                    <a:pt x="243" y="136"/>
                    <a:pt x="243" y="136"/>
                    <a:pt x="243" y="136"/>
                  </a:cubicBezTo>
                  <a:cubicBezTo>
                    <a:pt x="242" y="135"/>
                    <a:pt x="242" y="135"/>
                    <a:pt x="242" y="135"/>
                  </a:cubicBezTo>
                  <a:cubicBezTo>
                    <a:pt x="243" y="135"/>
                    <a:pt x="243" y="135"/>
                    <a:pt x="243" y="135"/>
                  </a:cubicBezTo>
                  <a:cubicBezTo>
                    <a:pt x="242" y="134"/>
                    <a:pt x="242" y="134"/>
                    <a:pt x="242" y="134"/>
                  </a:cubicBezTo>
                  <a:cubicBezTo>
                    <a:pt x="242" y="134"/>
                    <a:pt x="242" y="134"/>
                    <a:pt x="242" y="134"/>
                  </a:cubicBezTo>
                  <a:cubicBezTo>
                    <a:pt x="242" y="135"/>
                    <a:pt x="242" y="135"/>
                    <a:pt x="242" y="135"/>
                  </a:cubicBezTo>
                  <a:cubicBezTo>
                    <a:pt x="242" y="135"/>
                    <a:pt x="242" y="135"/>
                    <a:pt x="242" y="135"/>
                  </a:cubicBezTo>
                  <a:cubicBezTo>
                    <a:pt x="242" y="136"/>
                    <a:pt x="242" y="136"/>
                    <a:pt x="242" y="136"/>
                  </a:cubicBezTo>
                  <a:cubicBezTo>
                    <a:pt x="241" y="136"/>
                    <a:pt x="241" y="136"/>
                    <a:pt x="241" y="136"/>
                  </a:cubicBezTo>
                  <a:cubicBezTo>
                    <a:pt x="240" y="135"/>
                    <a:pt x="240" y="135"/>
                    <a:pt x="240" y="135"/>
                  </a:cubicBezTo>
                  <a:cubicBezTo>
                    <a:pt x="240" y="135"/>
                    <a:pt x="240" y="135"/>
                    <a:pt x="240" y="135"/>
                  </a:cubicBezTo>
                  <a:cubicBezTo>
                    <a:pt x="239" y="135"/>
                    <a:pt x="239" y="135"/>
                    <a:pt x="239" y="135"/>
                  </a:cubicBezTo>
                  <a:cubicBezTo>
                    <a:pt x="239" y="136"/>
                    <a:pt x="239" y="136"/>
                    <a:pt x="239" y="136"/>
                  </a:cubicBezTo>
                  <a:cubicBezTo>
                    <a:pt x="239" y="136"/>
                    <a:pt x="239" y="136"/>
                    <a:pt x="239" y="136"/>
                  </a:cubicBezTo>
                  <a:cubicBezTo>
                    <a:pt x="238" y="135"/>
                    <a:pt x="238" y="135"/>
                    <a:pt x="238" y="135"/>
                  </a:cubicBezTo>
                  <a:cubicBezTo>
                    <a:pt x="238" y="134"/>
                    <a:pt x="238" y="134"/>
                    <a:pt x="238" y="134"/>
                  </a:cubicBezTo>
                  <a:cubicBezTo>
                    <a:pt x="238" y="134"/>
                    <a:pt x="238" y="134"/>
                    <a:pt x="238" y="134"/>
                  </a:cubicBezTo>
                  <a:cubicBezTo>
                    <a:pt x="239" y="135"/>
                    <a:pt x="239" y="135"/>
                    <a:pt x="239" y="135"/>
                  </a:cubicBezTo>
                  <a:cubicBezTo>
                    <a:pt x="238" y="134"/>
                    <a:pt x="238" y="134"/>
                    <a:pt x="238" y="134"/>
                  </a:cubicBezTo>
                  <a:cubicBezTo>
                    <a:pt x="238" y="134"/>
                    <a:pt x="238" y="134"/>
                    <a:pt x="238" y="134"/>
                  </a:cubicBezTo>
                  <a:cubicBezTo>
                    <a:pt x="237" y="133"/>
                    <a:pt x="237" y="133"/>
                    <a:pt x="237" y="133"/>
                  </a:cubicBezTo>
                  <a:cubicBezTo>
                    <a:pt x="236" y="132"/>
                    <a:pt x="236" y="132"/>
                    <a:pt x="236" y="132"/>
                  </a:cubicBezTo>
                  <a:cubicBezTo>
                    <a:pt x="237" y="132"/>
                    <a:pt x="237" y="132"/>
                    <a:pt x="237" y="132"/>
                  </a:cubicBezTo>
                  <a:cubicBezTo>
                    <a:pt x="237" y="131"/>
                    <a:pt x="237" y="131"/>
                    <a:pt x="237" y="131"/>
                  </a:cubicBezTo>
                  <a:cubicBezTo>
                    <a:pt x="236" y="129"/>
                    <a:pt x="236" y="129"/>
                    <a:pt x="236" y="129"/>
                  </a:cubicBezTo>
                  <a:cubicBezTo>
                    <a:pt x="236" y="129"/>
                    <a:pt x="236" y="129"/>
                    <a:pt x="236" y="129"/>
                  </a:cubicBezTo>
                  <a:cubicBezTo>
                    <a:pt x="237" y="129"/>
                    <a:pt x="237" y="129"/>
                    <a:pt x="237" y="129"/>
                  </a:cubicBezTo>
                  <a:cubicBezTo>
                    <a:pt x="237" y="128"/>
                    <a:pt x="237" y="128"/>
                    <a:pt x="237" y="128"/>
                  </a:cubicBezTo>
                  <a:cubicBezTo>
                    <a:pt x="237" y="127"/>
                    <a:pt x="237" y="127"/>
                    <a:pt x="237" y="127"/>
                  </a:cubicBezTo>
                  <a:cubicBezTo>
                    <a:pt x="237" y="127"/>
                    <a:pt x="237" y="127"/>
                    <a:pt x="237" y="127"/>
                  </a:cubicBezTo>
                  <a:cubicBezTo>
                    <a:pt x="238" y="127"/>
                    <a:pt x="238" y="127"/>
                    <a:pt x="238" y="127"/>
                  </a:cubicBezTo>
                  <a:cubicBezTo>
                    <a:pt x="238" y="128"/>
                    <a:pt x="238" y="128"/>
                    <a:pt x="238" y="128"/>
                  </a:cubicBezTo>
                  <a:cubicBezTo>
                    <a:pt x="239" y="128"/>
                    <a:pt x="239" y="128"/>
                    <a:pt x="239" y="128"/>
                  </a:cubicBezTo>
                  <a:cubicBezTo>
                    <a:pt x="240" y="128"/>
                    <a:pt x="240" y="128"/>
                    <a:pt x="240" y="128"/>
                  </a:cubicBezTo>
                  <a:cubicBezTo>
                    <a:pt x="240" y="129"/>
                    <a:pt x="240" y="129"/>
                    <a:pt x="240" y="129"/>
                  </a:cubicBezTo>
                  <a:cubicBezTo>
                    <a:pt x="242" y="130"/>
                    <a:pt x="242" y="130"/>
                    <a:pt x="242" y="130"/>
                  </a:cubicBezTo>
                  <a:cubicBezTo>
                    <a:pt x="243" y="130"/>
                    <a:pt x="243" y="130"/>
                    <a:pt x="243" y="130"/>
                  </a:cubicBezTo>
                  <a:cubicBezTo>
                    <a:pt x="244" y="129"/>
                    <a:pt x="244" y="129"/>
                    <a:pt x="244" y="129"/>
                  </a:cubicBezTo>
                  <a:cubicBezTo>
                    <a:pt x="245" y="129"/>
                    <a:pt x="245" y="129"/>
                    <a:pt x="245" y="129"/>
                  </a:cubicBezTo>
                  <a:cubicBezTo>
                    <a:pt x="244" y="129"/>
                    <a:pt x="244" y="129"/>
                    <a:pt x="244" y="129"/>
                  </a:cubicBezTo>
                  <a:cubicBezTo>
                    <a:pt x="244" y="128"/>
                    <a:pt x="244" y="128"/>
                    <a:pt x="244" y="128"/>
                  </a:cubicBezTo>
                  <a:cubicBezTo>
                    <a:pt x="243" y="128"/>
                    <a:pt x="243" y="128"/>
                    <a:pt x="243" y="128"/>
                  </a:cubicBezTo>
                  <a:cubicBezTo>
                    <a:pt x="243" y="127"/>
                    <a:pt x="243" y="127"/>
                    <a:pt x="243" y="127"/>
                  </a:cubicBezTo>
                  <a:cubicBezTo>
                    <a:pt x="242" y="127"/>
                    <a:pt x="242" y="127"/>
                    <a:pt x="242" y="127"/>
                  </a:cubicBezTo>
                  <a:cubicBezTo>
                    <a:pt x="241" y="126"/>
                    <a:pt x="241" y="126"/>
                    <a:pt x="241" y="126"/>
                  </a:cubicBezTo>
                  <a:cubicBezTo>
                    <a:pt x="240" y="126"/>
                    <a:pt x="240" y="126"/>
                    <a:pt x="240" y="126"/>
                  </a:cubicBezTo>
                  <a:cubicBezTo>
                    <a:pt x="239" y="126"/>
                    <a:pt x="239" y="126"/>
                    <a:pt x="239" y="126"/>
                  </a:cubicBezTo>
                  <a:cubicBezTo>
                    <a:pt x="238" y="126"/>
                    <a:pt x="238" y="126"/>
                    <a:pt x="238" y="126"/>
                  </a:cubicBezTo>
                  <a:cubicBezTo>
                    <a:pt x="237" y="125"/>
                    <a:pt x="237" y="125"/>
                    <a:pt x="237" y="125"/>
                  </a:cubicBezTo>
                  <a:cubicBezTo>
                    <a:pt x="236" y="124"/>
                    <a:pt x="236" y="124"/>
                    <a:pt x="236" y="124"/>
                  </a:cubicBezTo>
                  <a:cubicBezTo>
                    <a:pt x="237" y="123"/>
                    <a:pt x="237" y="123"/>
                    <a:pt x="237" y="123"/>
                  </a:cubicBezTo>
                  <a:cubicBezTo>
                    <a:pt x="237" y="122"/>
                    <a:pt x="237" y="122"/>
                    <a:pt x="237" y="122"/>
                  </a:cubicBezTo>
                  <a:cubicBezTo>
                    <a:pt x="237" y="122"/>
                    <a:pt x="237" y="122"/>
                    <a:pt x="237" y="122"/>
                  </a:cubicBezTo>
                  <a:cubicBezTo>
                    <a:pt x="238" y="121"/>
                    <a:pt x="238" y="121"/>
                    <a:pt x="238" y="121"/>
                  </a:cubicBezTo>
                  <a:cubicBezTo>
                    <a:pt x="238" y="121"/>
                    <a:pt x="238" y="121"/>
                    <a:pt x="238" y="121"/>
                  </a:cubicBezTo>
                  <a:cubicBezTo>
                    <a:pt x="239" y="120"/>
                    <a:pt x="239" y="120"/>
                    <a:pt x="239" y="120"/>
                  </a:cubicBezTo>
                  <a:cubicBezTo>
                    <a:pt x="239" y="119"/>
                    <a:pt x="239" y="119"/>
                    <a:pt x="239" y="119"/>
                  </a:cubicBezTo>
                  <a:cubicBezTo>
                    <a:pt x="239" y="118"/>
                    <a:pt x="239" y="118"/>
                    <a:pt x="239" y="118"/>
                  </a:cubicBezTo>
                  <a:cubicBezTo>
                    <a:pt x="240" y="118"/>
                    <a:pt x="240" y="118"/>
                    <a:pt x="240" y="118"/>
                  </a:cubicBezTo>
                  <a:cubicBezTo>
                    <a:pt x="240" y="117"/>
                    <a:pt x="240" y="117"/>
                    <a:pt x="240" y="117"/>
                  </a:cubicBezTo>
                  <a:cubicBezTo>
                    <a:pt x="241" y="117"/>
                    <a:pt x="241" y="117"/>
                    <a:pt x="241" y="117"/>
                  </a:cubicBezTo>
                  <a:cubicBezTo>
                    <a:pt x="242" y="117"/>
                    <a:pt x="242" y="117"/>
                    <a:pt x="242" y="117"/>
                  </a:cubicBezTo>
                  <a:cubicBezTo>
                    <a:pt x="242" y="116"/>
                    <a:pt x="242" y="116"/>
                    <a:pt x="242" y="116"/>
                  </a:cubicBezTo>
                  <a:cubicBezTo>
                    <a:pt x="242" y="116"/>
                    <a:pt x="242" y="116"/>
                    <a:pt x="242" y="116"/>
                  </a:cubicBezTo>
                  <a:cubicBezTo>
                    <a:pt x="241" y="116"/>
                    <a:pt x="241" y="116"/>
                    <a:pt x="241" y="116"/>
                  </a:cubicBezTo>
                  <a:cubicBezTo>
                    <a:pt x="241" y="116"/>
                    <a:pt x="241" y="116"/>
                    <a:pt x="241" y="116"/>
                  </a:cubicBezTo>
                  <a:cubicBezTo>
                    <a:pt x="242" y="114"/>
                    <a:pt x="242" y="114"/>
                    <a:pt x="242" y="114"/>
                  </a:cubicBezTo>
                  <a:cubicBezTo>
                    <a:pt x="243" y="113"/>
                    <a:pt x="243" y="113"/>
                    <a:pt x="243" y="113"/>
                  </a:cubicBezTo>
                  <a:cubicBezTo>
                    <a:pt x="243" y="113"/>
                    <a:pt x="243" y="113"/>
                    <a:pt x="243" y="113"/>
                  </a:cubicBezTo>
                  <a:cubicBezTo>
                    <a:pt x="244" y="112"/>
                    <a:pt x="244" y="112"/>
                    <a:pt x="244" y="112"/>
                  </a:cubicBezTo>
                  <a:cubicBezTo>
                    <a:pt x="244" y="112"/>
                    <a:pt x="244" y="112"/>
                    <a:pt x="244" y="112"/>
                  </a:cubicBezTo>
                  <a:cubicBezTo>
                    <a:pt x="245" y="112"/>
                    <a:pt x="245" y="112"/>
                    <a:pt x="245" y="112"/>
                  </a:cubicBezTo>
                  <a:cubicBezTo>
                    <a:pt x="245" y="111"/>
                    <a:pt x="245" y="111"/>
                    <a:pt x="245" y="111"/>
                  </a:cubicBezTo>
                  <a:cubicBezTo>
                    <a:pt x="246" y="111"/>
                    <a:pt x="246" y="111"/>
                    <a:pt x="246" y="111"/>
                  </a:cubicBezTo>
                  <a:cubicBezTo>
                    <a:pt x="246" y="112"/>
                    <a:pt x="246" y="112"/>
                    <a:pt x="246" y="112"/>
                  </a:cubicBezTo>
                  <a:cubicBezTo>
                    <a:pt x="246" y="111"/>
                    <a:pt x="246" y="111"/>
                    <a:pt x="246" y="111"/>
                  </a:cubicBezTo>
                  <a:cubicBezTo>
                    <a:pt x="246" y="111"/>
                    <a:pt x="246" y="111"/>
                    <a:pt x="246" y="111"/>
                  </a:cubicBezTo>
                  <a:cubicBezTo>
                    <a:pt x="247" y="109"/>
                    <a:pt x="247" y="109"/>
                    <a:pt x="247" y="109"/>
                  </a:cubicBezTo>
                  <a:cubicBezTo>
                    <a:pt x="248" y="109"/>
                    <a:pt x="248" y="109"/>
                    <a:pt x="248" y="109"/>
                  </a:cubicBezTo>
                  <a:cubicBezTo>
                    <a:pt x="248" y="109"/>
                    <a:pt x="248" y="109"/>
                    <a:pt x="248" y="109"/>
                  </a:cubicBezTo>
                  <a:cubicBezTo>
                    <a:pt x="248" y="108"/>
                    <a:pt x="248" y="108"/>
                    <a:pt x="248" y="108"/>
                  </a:cubicBezTo>
                  <a:cubicBezTo>
                    <a:pt x="249" y="108"/>
                    <a:pt x="249" y="108"/>
                    <a:pt x="249" y="108"/>
                  </a:cubicBezTo>
                  <a:cubicBezTo>
                    <a:pt x="250" y="107"/>
                    <a:pt x="250" y="107"/>
                    <a:pt x="250" y="107"/>
                  </a:cubicBezTo>
                  <a:cubicBezTo>
                    <a:pt x="250" y="107"/>
                    <a:pt x="250" y="107"/>
                    <a:pt x="250" y="107"/>
                  </a:cubicBezTo>
                  <a:cubicBezTo>
                    <a:pt x="251" y="107"/>
                    <a:pt x="251" y="107"/>
                    <a:pt x="251" y="107"/>
                  </a:cubicBezTo>
                  <a:cubicBezTo>
                    <a:pt x="251" y="106"/>
                    <a:pt x="251" y="106"/>
                    <a:pt x="251" y="106"/>
                  </a:cubicBezTo>
                  <a:cubicBezTo>
                    <a:pt x="251" y="106"/>
                    <a:pt x="251" y="106"/>
                    <a:pt x="251" y="106"/>
                  </a:cubicBezTo>
                  <a:cubicBezTo>
                    <a:pt x="253" y="105"/>
                    <a:pt x="253" y="105"/>
                    <a:pt x="253" y="105"/>
                  </a:cubicBezTo>
                  <a:cubicBezTo>
                    <a:pt x="254" y="104"/>
                    <a:pt x="254" y="104"/>
                    <a:pt x="254" y="104"/>
                  </a:cubicBezTo>
                  <a:cubicBezTo>
                    <a:pt x="256" y="103"/>
                    <a:pt x="256" y="103"/>
                    <a:pt x="256" y="103"/>
                  </a:cubicBezTo>
                  <a:cubicBezTo>
                    <a:pt x="258" y="103"/>
                    <a:pt x="258" y="103"/>
                    <a:pt x="258" y="103"/>
                  </a:cubicBezTo>
                  <a:cubicBezTo>
                    <a:pt x="259" y="103"/>
                    <a:pt x="259" y="103"/>
                    <a:pt x="259" y="103"/>
                  </a:cubicBezTo>
                  <a:cubicBezTo>
                    <a:pt x="260" y="103"/>
                    <a:pt x="260" y="103"/>
                    <a:pt x="260" y="103"/>
                  </a:cubicBezTo>
                  <a:cubicBezTo>
                    <a:pt x="261" y="103"/>
                    <a:pt x="261" y="103"/>
                    <a:pt x="261" y="103"/>
                  </a:cubicBezTo>
                  <a:cubicBezTo>
                    <a:pt x="261" y="103"/>
                    <a:pt x="261" y="103"/>
                    <a:pt x="261" y="103"/>
                  </a:cubicBezTo>
                  <a:cubicBezTo>
                    <a:pt x="262" y="103"/>
                    <a:pt x="262" y="103"/>
                    <a:pt x="262" y="103"/>
                  </a:cubicBezTo>
                  <a:cubicBezTo>
                    <a:pt x="263" y="104"/>
                    <a:pt x="263" y="104"/>
                    <a:pt x="263" y="104"/>
                  </a:cubicBezTo>
                  <a:cubicBezTo>
                    <a:pt x="265" y="104"/>
                    <a:pt x="265" y="104"/>
                    <a:pt x="265" y="104"/>
                  </a:cubicBezTo>
                  <a:cubicBezTo>
                    <a:pt x="265" y="105"/>
                    <a:pt x="265" y="105"/>
                    <a:pt x="265" y="105"/>
                  </a:cubicBezTo>
                  <a:cubicBezTo>
                    <a:pt x="265" y="106"/>
                    <a:pt x="265" y="106"/>
                    <a:pt x="265" y="106"/>
                  </a:cubicBezTo>
                  <a:cubicBezTo>
                    <a:pt x="264" y="106"/>
                    <a:pt x="264" y="106"/>
                    <a:pt x="264" y="106"/>
                  </a:cubicBezTo>
                  <a:cubicBezTo>
                    <a:pt x="263" y="106"/>
                    <a:pt x="263" y="106"/>
                    <a:pt x="263" y="106"/>
                  </a:cubicBezTo>
                  <a:cubicBezTo>
                    <a:pt x="262" y="106"/>
                    <a:pt x="262" y="106"/>
                    <a:pt x="262" y="106"/>
                  </a:cubicBezTo>
                  <a:cubicBezTo>
                    <a:pt x="261" y="107"/>
                    <a:pt x="261" y="107"/>
                    <a:pt x="261" y="107"/>
                  </a:cubicBezTo>
                  <a:cubicBezTo>
                    <a:pt x="261" y="108"/>
                    <a:pt x="261" y="108"/>
                    <a:pt x="261" y="108"/>
                  </a:cubicBezTo>
                  <a:cubicBezTo>
                    <a:pt x="260" y="108"/>
                    <a:pt x="260" y="108"/>
                    <a:pt x="260" y="108"/>
                  </a:cubicBezTo>
                  <a:cubicBezTo>
                    <a:pt x="258" y="110"/>
                    <a:pt x="258" y="110"/>
                    <a:pt x="258" y="110"/>
                  </a:cubicBezTo>
                  <a:cubicBezTo>
                    <a:pt x="256" y="111"/>
                    <a:pt x="256" y="111"/>
                    <a:pt x="256" y="111"/>
                  </a:cubicBezTo>
                  <a:cubicBezTo>
                    <a:pt x="255" y="112"/>
                    <a:pt x="255" y="112"/>
                    <a:pt x="255" y="112"/>
                  </a:cubicBezTo>
                  <a:cubicBezTo>
                    <a:pt x="255" y="112"/>
                    <a:pt x="255" y="112"/>
                    <a:pt x="255" y="112"/>
                  </a:cubicBezTo>
                  <a:cubicBezTo>
                    <a:pt x="254" y="114"/>
                    <a:pt x="254" y="114"/>
                    <a:pt x="254" y="114"/>
                  </a:cubicBezTo>
                  <a:cubicBezTo>
                    <a:pt x="254" y="115"/>
                    <a:pt x="254" y="115"/>
                    <a:pt x="254" y="115"/>
                  </a:cubicBezTo>
                  <a:cubicBezTo>
                    <a:pt x="254" y="116"/>
                    <a:pt x="254" y="116"/>
                    <a:pt x="254" y="116"/>
                  </a:cubicBezTo>
                  <a:cubicBezTo>
                    <a:pt x="254" y="116"/>
                    <a:pt x="254" y="116"/>
                    <a:pt x="254" y="116"/>
                  </a:cubicBezTo>
                  <a:cubicBezTo>
                    <a:pt x="254" y="117"/>
                    <a:pt x="254" y="117"/>
                    <a:pt x="254" y="117"/>
                  </a:cubicBezTo>
                  <a:cubicBezTo>
                    <a:pt x="254" y="117"/>
                    <a:pt x="254" y="117"/>
                    <a:pt x="254" y="117"/>
                  </a:cubicBezTo>
                  <a:cubicBezTo>
                    <a:pt x="253" y="118"/>
                    <a:pt x="253" y="118"/>
                    <a:pt x="253" y="118"/>
                  </a:cubicBezTo>
                  <a:cubicBezTo>
                    <a:pt x="252" y="119"/>
                    <a:pt x="252" y="119"/>
                    <a:pt x="252" y="119"/>
                  </a:cubicBezTo>
                  <a:cubicBezTo>
                    <a:pt x="252" y="120"/>
                    <a:pt x="252" y="120"/>
                    <a:pt x="252" y="120"/>
                  </a:cubicBezTo>
                  <a:cubicBezTo>
                    <a:pt x="252" y="121"/>
                    <a:pt x="252" y="121"/>
                    <a:pt x="252" y="121"/>
                  </a:cubicBezTo>
                  <a:cubicBezTo>
                    <a:pt x="251" y="121"/>
                    <a:pt x="251" y="121"/>
                    <a:pt x="251" y="121"/>
                  </a:cubicBezTo>
                  <a:cubicBezTo>
                    <a:pt x="251" y="121"/>
                    <a:pt x="251" y="121"/>
                    <a:pt x="251" y="121"/>
                  </a:cubicBezTo>
                  <a:cubicBezTo>
                    <a:pt x="252" y="122"/>
                    <a:pt x="252" y="122"/>
                    <a:pt x="252" y="122"/>
                  </a:cubicBezTo>
                  <a:cubicBezTo>
                    <a:pt x="252" y="123"/>
                    <a:pt x="252" y="123"/>
                    <a:pt x="252" y="123"/>
                  </a:cubicBezTo>
                  <a:cubicBezTo>
                    <a:pt x="252" y="124"/>
                    <a:pt x="252" y="124"/>
                    <a:pt x="252" y="124"/>
                  </a:cubicBezTo>
                  <a:cubicBezTo>
                    <a:pt x="252" y="125"/>
                    <a:pt x="252" y="125"/>
                    <a:pt x="252" y="125"/>
                  </a:cubicBezTo>
                  <a:cubicBezTo>
                    <a:pt x="253" y="126"/>
                    <a:pt x="253" y="126"/>
                    <a:pt x="253" y="126"/>
                  </a:cubicBezTo>
                  <a:cubicBezTo>
                    <a:pt x="253" y="126"/>
                    <a:pt x="253" y="126"/>
                    <a:pt x="253" y="126"/>
                  </a:cubicBezTo>
                  <a:cubicBezTo>
                    <a:pt x="254" y="127"/>
                    <a:pt x="254" y="127"/>
                    <a:pt x="254" y="127"/>
                  </a:cubicBezTo>
                  <a:cubicBezTo>
                    <a:pt x="254" y="127"/>
                    <a:pt x="254" y="127"/>
                    <a:pt x="254" y="127"/>
                  </a:cubicBezTo>
                  <a:cubicBezTo>
                    <a:pt x="253" y="128"/>
                    <a:pt x="253" y="128"/>
                    <a:pt x="253" y="128"/>
                  </a:cubicBezTo>
                  <a:cubicBezTo>
                    <a:pt x="253" y="127"/>
                    <a:pt x="253" y="127"/>
                    <a:pt x="253" y="127"/>
                  </a:cubicBezTo>
                  <a:cubicBezTo>
                    <a:pt x="253" y="127"/>
                    <a:pt x="253" y="127"/>
                    <a:pt x="253" y="127"/>
                  </a:cubicBezTo>
                  <a:cubicBezTo>
                    <a:pt x="253" y="128"/>
                    <a:pt x="253" y="128"/>
                    <a:pt x="253" y="128"/>
                  </a:cubicBezTo>
                  <a:cubicBezTo>
                    <a:pt x="252" y="128"/>
                    <a:pt x="252" y="128"/>
                    <a:pt x="252" y="128"/>
                  </a:cubicBezTo>
                  <a:cubicBezTo>
                    <a:pt x="252" y="128"/>
                    <a:pt x="252" y="128"/>
                    <a:pt x="252" y="128"/>
                  </a:cubicBezTo>
                  <a:cubicBezTo>
                    <a:pt x="251" y="128"/>
                    <a:pt x="251" y="128"/>
                    <a:pt x="251" y="128"/>
                  </a:cubicBezTo>
                  <a:cubicBezTo>
                    <a:pt x="251" y="128"/>
                    <a:pt x="251" y="128"/>
                    <a:pt x="251" y="128"/>
                  </a:cubicBezTo>
                  <a:cubicBezTo>
                    <a:pt x="252" y="129"/>
                    <a:pt x="252" y="129"/>
                    <a:pt x="252" y="129"/>
                  </a:cubicBezTo>
                  <a:cubicBezTo>
                    <a:pt x="253" y="129"/>
                    <a:pt x="253" y="129"/>
                    <a:pt x="253" y="129"/>
                  </a:cubicBezTo>
                  <a:cubicBezTo>
                    <a:pt x="253" y="129"/>
                    <a:pt x="253" y="129"/>
                    <a:pt x="253" y="129"/>
                  </a:cubicBezTo>
                  <a:cubicBezTo>
                    <a:pt x="253" y="129"/>
                    <a:pt x="253" y="129"/>
                    <a:pt x="253" y="129"/>
                  </a:cubicBezTo>
                  <a:cubicBezTo>
                    <a:pt x="252" y="130"/>
                    <a:pt x="252" y="130"/>
                    <a:pt x="252" y="130"/>
                  </a:cubicBezTo>
                  <a:cubicBezTo>
                    <a:pt x="252" y="131"/>
                    <a:pt x="252" y="131"/>
                    <a:pt x="252" y="131"/>
                  </a:cubicBezTo>
                  <a:cubicBezTo>
                    <a:pt x="252" y="132"/>
                    <a:pt x="252" y="132"/>
                    <a:pt x="252" y="132"/>
                  </a:cubicBezTo>
                  <a:cubicBezTo>
                    <a:pt x="252" y="132"/>
                    <a:pt x="252" y="132"/>
                    <a:pt x="252" y="132"/>
                  </a:cubicBezTo>
                  <a:cubicBezTo>
                    <a:pt x="253" y="131"/>
                    <a:pt x="253" y="131"/>
                    <a:pt x="253" y="131"/>
                  </a:cubicBezTo>
                  <a:cubicBezTo>
                    <a:pt x="253" y="131"/>
                    <a:pt x="253" y="131"/>
                    <a:pt x="253" y="131"/>
                  </a:cubicBezTo>
                  <a:cubicBezTo>
                    <a:pt x="254" y="129"/>
                    <a:pt x="254" y="129"/>
                    <a:pt x="254" y="129"/>
                  </a:cubicBezTo>
                  <a:cubicBezTo>
                    <a:pt x="254" y="129"/>
                    <a:pt x="254" y="129"/>
                    <a:pt x="254" y="129"/>
                  </a:cubicBezTo>
                  <a:cubicBezTo>
                    <a:pt x="255" y="127"/>
                    <a:pt x="255" y="127"/>
                    <a:pt x="255" y="127"/>
                  </a:cubicBezTo>
                  <a:cubicBezTo>
                    <a:pt x="255" y="127"/>
                    <a:pt x="255" y="127"/>
                    <a:pt x="255" y="127"/>
                  </a:cubicBezTo>
                  <a:cubicBezTo>
                    <a:pt x="256" y="126"/>
                    <a:pt x="256" y="126"/>
                    <a:pt x="256" y="126"/>
                  </a:cubicBezTo>
                  <a:cubicBezTo>
                    <a:pt x="256" y="126"/>
                    <a:pt x="256" y="126"/>
                    <a:pt x="256" y="126"/>
                  </a:cubicBezTo>
                  <a:cubicBezTo>
                    <a:pt x="255" y="125"/>
                    <a:pt x="255" y="125"/>
                    <a:pt x="255" y="125"/>
                  </a:cubicBezTo>
                  <a:cubicBezTo>
                    <a:pt x="256" y="125"/>
                    <a:pt x="256" y="125"/>
                    <a:pt x="256" y="125"/>
                  </a:cubicBezTo>
                  <a:cubicBezTo>
                    <a:pt x="255" y="124"/>
                    <a:pt x="255" y="124"/>
                    <a:pt x="255" y="124"/>
                  </a:cubicBezTo>
                  <a:cubicBezTo>
                    <a:pt x="254" y="124"/>
                    <a:pt x="254" y="124"/>
                    <a:pt x="254" y="124"/>
                  </a:cubicBezTo>
                  <a:cubicBezTo>
                    <a:pt x="254" y="123"/>
                    <a:pt x="254" y="123"/>
                    <a:pt x="254" y="123"/>
                  </a:cubicBezTo>
                  <a:cubicBezTo>
                    <a:pt x="254" y="123"/>
                    <a:pt x="254" y="123"/>
                    <a:pt x="254" y="123"/>
                  </a:cubicBezTo>
                  <a:cubicBezTo>
                    <a:pt x="254" y="122"/>
                    <a:pt x="254" y="122"/>
                    <a:pt x="254" y="122"/>
                  </a:cubicBezTo>
                  <a:cubicBezTo>
                    <a:pt x="254" y="121"/>
                    <a:pt x="254" y="121"/>
                    <a:pt x="254" y="121"/>
                  </a:cubicBezTo>
                  <a:cubicBezTo>
                    <a:pt x="254" y="120"/>
                    <a:pt x="254" y="120"/>
                    <a:pt x="254" y="120"/>
                  </a:cubicBezTo>
                  <a:cubicBezTo>
                    <a:pt x="254" y="120"/>
                    <a:pt x="254" y="120"/>
                    <a:pt x="254" y="120"/>
                  </a:cubicBezTo>
                  <a:cubicBezTo>
                    <a:pt x="254" y="121"/>
                    <a:pt x="254" y="121"/>
                    <a:pt x="254" y="121"/>
                  </a:cubicBezTo>
                  <a:cubicBezTo>
                    <a:pt x="255" y="120"/>
                    <a:pt x="255" y="120"/>
                    <a:pt x="255" y="120"/>
                  </a:cubicBezTo>
                  <a:cubicBezTo>
                    <a:pt x="256" y="120"/>
                    <a:pt x="256" y="120"/>
                    <a:pt x="256" y="120"/>
                  </a:cubicBezTo>
                  <a:cubicBezTo>
                    <a:pt x="256" y="119"/>
                    <a:pt x="256" y="119"/>
                    <a:pt x="256" y="119"/>
                  </a:cubicBezTo>
                  <a:cubicBezTo>
                    <a:pt x="256" y="119"/>
                    <a:pt x="256" y="119"/>
                    <a:pt x="256" y="119"/>
                  </a:cubicBezTo>
                  <a:cubicBezTo>
                    <a:pt x="256" y="118"/>
                    <a:pt x="256" y="118"/>
                    <a:pt x="256" y="118"/>
                  </a:cubicBezTo>
                  <a:cubicBezTo>
                    <a:pt x="257" y="119"/>
                    <a:pt x="257" y="119"/>
                    <a:pt x="257" y="119"/>
                  </a:cubicBezTo>
                  <a:cubicBezTo>
                    <a:pt x="258" y="120"/>
                    <a:pt x="258" y="120"/>
                    <a:pt x="258" y="120"/>
                  </a:cubicBezTo>
                  <a:cubicBezTo>
                    <a:pt x="257" y="120"/>
                    <a:pt x="257" y="120"/>
                    <a:pt x="257" y="120"/>
                  </a:cubicBezTo>
                  <a:cubicBezTo>
                    <a:pt x="258" y="120"/>
                    <a:pt x="258" y="120"/>
                    <a:pt x="258" y="120"/>
                  </a:cubicBezTo>
                  <a:cubicBezTo>
                    <a:pt x="258" y="120"/>
                    <a:pt x="258" y="120"/>
                    <a:pt x="258" y="120"/>
                  </a:cubicBezTo>
                  <a:cubicBezTo>
                    <a:pt x="258" y="119"/>
                    <a:pt x="258" y="119"/>
                    <a:pt x="258" y="119"/>
                  </a:cubicBezTo>
                  <a:cubicBezTo>
                    <a:pt x="259" y="118"/>
                    <a:pt x="259" y="118"/>
                    <a:pt x="259" y="118"/>
                  </a:cubicBezTo>
                  <a:cubicBezTo>
                    <a:pt x="259" y="118"/>
                    <a:pt x="259" y="118"/>
                    <a:pt x="259" y="118"/>
                  </a:cubicBezTo>
                  <a:cubicBezTo>
                    <a:pt x="259" y="118"/>
                    <a:pt x="259" y="118"/>
                    <a:pt x="259" y="118"/>
                  </a:cubicBezTo>
                  <a:cubicBezTo>
                    <a:pt x="260" y="118"/>
                    <a:pt x="260" y="118"/>
                    <a:pt x="260" y="118"/>
                  </a:cubicBezTo>
                  <a:cubicBezTo>
                    <a:pt x="261" y="117"/>
                    <a:pt x="261" y="117"/>
                    <a:pt x="261" y="117"/>
                  </a:cubicBezTo>
                  <a:cubicBezTo>
                    <a:pt x="260" y="117"/>
                    <a:pt x="260" y="117"/>
                    <a:pt x="260" y="117"/>
                  </a:cubicBezTo>
                  <a:cubicBezTo>
                    <a:pt x="260" y="117"/>
                    <a:pt x="260" y="117"/>
                    <a:pt x="260" y="117"/>
                  </a:cubicBezTo>
                  <a:cubicBezTo>
                    <a:pt x="258" y="118"/>
                    <a:pt x="258" y="118"/>
                    <a:pt x="258" y="118"/>
                  </a:cubicBezTo>
                  <a:cubicBezTo>
                    <a:pt x="258" y="118"/>
                    <a:pt x="258" y="118"/>
                    <a:pt x="258" y="118"/>
                  </a:cubicBezTo>
                  <a:cubicBezTo>
                    <a:pt x="257" y="117"/>
                    <a:pt x="257" y="117"/>
                    <a:pt x="257" y="117"/>
                  </a:cubicBezTo>
                  <a:cubicBezTo>
                    <a:pt x="257" y="117"/>
                    <a:pt x="257" y="117"/>
                    <a:pt x="257" y="117"/>
                  </a:cubicBezTo>
                  <a:cubicBezTo>
                    <a:pt x="257" y="116"/>
                    <a:pt x="257" y="116"/>
                    <a:pt x="257" y="116"/>
                  </a:cubicBezTo>
                  <a:cubicBezTo>
                    <a:pt x="258" y="116"/>
                    <a:pt x="258" y="116"/>
                    <a:pt x="258" y="116"/>
                  </a:cubicBezTo>
                  <a:cubicBezTo>
                    <a:pt x="257" y="115"/>
                    <a:pt x="257" y="115"/>
                    <a:pt x="257" y="115"/>
                  </a:cubicBezTo>
                  <a:cubicBezTo>
                    <a:pt x="258" y="114"/>
                    <a:pt x="258" y="114"/>
                    <a:pt x="258" y="114"/>
                  </a:cubicBezTo>
                  <a:cubicBezTo>
                    <a:pt x="258" y="113"/>
                    <a:pt x="258" y="113"/>
                    <a:pt x="258" y="113"/>
                  </a:cubicBezTo>
                  <a:cubicBezTo>
                    <a:pt x="258" y="112"/>
                    <a:pt x="258" y="112"/>
                    <a:pt x="258" y="112"/>
                  </a:cubicBezTo>
                  <a:cubicBezTo>
                    <a:pt x="259" y="112"/>
                    <a:pt x="259" y="112"/>
                    <a:pt x="259" y="112"/>
                  </a:cubicBezTo>
                  <a:cubicBezTo>
                    <a:pt x="260" y="112"/>
                    <a:pt x="260" y="112"/>
                    <a:pt x="260" y="112"/>
                  </a:cubicBezTo>
                  <a:cubicBezTo>
                    <a:pt x="261" y="113"/>
                    <a:pt x="261" y="113"/>
                    <a:pt x="261" y="113"/>
                  </a:cubicBezTo>
                  <a:cubicBezTo>
                    <a:pt x="261" y="113"/>
                    <a:pt x="261" y="113"/>
                    <a:pt x="261" y="113"/>
                  </a:cubicBezTo>
                  <a:cubicBezTo>
                    <a:pt x="262" y="114"/>
                    <a:pt x="262" y="114"/>
                    <a:pt x="262" y="114"/>
                  </a:cubicBezTo>
                  <a:cubicBezTo>
                    <a:pt x="263" y="114"/>
                    <a:pt x="263" y="114"/>
                    <a:pt x="263" y="114"/>
                  </a:cubicBezTo>
                  <a:cubicBezTo>
                    <a:pt x="263" y="114"/>
                    <a:pt x="263" y="114"/>
                    <a:pt x="263" y="114"/>
                  </a:cubicBezTo>
                  <a:cubicBezTo>
                    <a:pt x="263" y="114"/>
                    <a:pt x="263" y="114"/>
                    <a:pt x="263" y="114"/>
                  </a:cubicBezTo>
                  <a:cubicBezTo>
                    <a:pt x="263" y="113"/>
                    <a:pt x="263" y="113"/>
                    <a:pt x="263" y="113"/>
                  </a:cubicBezTo>
                  <a:cubicBezTo>
                    <a:pt x="261" y="113"/>
                    <a:pt x="261" y="113"/>
                    <a:pt x="261" y="113"/>
                  </a:cubicBezTo>
                  <a:cubicBezTo>
                    <a:pt x="261" y="112"/>
                    <a:pt x="261" y="112"/>
                    <a:pt x="261" y="112"/>
                  </a:cubicBezTo>
                  <a:cubicBezTo>
                    <a:pt x="261" y="111"/>
                    <a:pt x="261" y="111"/>
                    <a:pt x="261" y="111"/>
                  </a:cubicBezTo>
                  <a:cubicBezTo>
                    <a:pt x="260" y="111"/>
                    <a:pt x="260" y="111"/>
                    <a:pt x="260" y="111"/>
                  </a:cubicBezTo>
                  <a:cubicBezTo>
                    <a:pt x="260" y="111"/>
                    <a:pt x="260" y="111"/>
                    <a:pt x="260" y="111"/>
                  </a:cubicBezTo>
                  <a:cubicBezTo>
                    <a:pt x="260" y="111"/>
                    <a:pt x="260" y="111"/>
                    <a:pt x="260" y="111"/>
                  </a:cubicBezTo>
                  <a:cubicBezTo>
                    <a:pt x="261" y="111"/>
                    <a:pt x="261" y="111"/>
                    <a:pt x="261" y="111"/>
                  </a:cubicBezTo>
                  <a:cubicBezTo>
                    <a:pt x="262" y="110"/>
                    <a:pt x="262" y="110"/>
                    <a:pt x="262" y="110"/>
                  </a:cubicBezTo>
                  <a:cubicBezTo>
                    <a:pt x="262" y="110"/>
                    <a:pt x="262" y="110"/>
                    <a:pt x="262" y="110"/>
                  </a:cubicBezTo>
                  <a:cubicBezTo>
                    <a:pt x="263" y="112"/>
                    <a:pt x="263" y="112"/>
                    <a:pt x="263" y="112"/>
                  </a:cubicBezTo>
                  <a:cubicBezTo>
                    <a:pt x="265" y="112"/>
                    <a:pt x="265" y="112"/>
                    <a:pt x="265" y="112"/>
                  </a:cubicBezTo>
                  <a:cubicBezTo>
                    <a:pt x="265" y="112"/>
                    <a:pt x="265" y="112"/>
                    <a:pt x="265" y="112"/>
                  </a:cubicBezTo>
                  <a:cubicBezTo>
                    <a:pt x="264" y="112"/>
                    <a:pt x="264" y="112"/>
                    <a:pt x="264" y="112"/>
                  </a:cubicBezTo>
                  <a:cubicBezTo>
                    <a:pt x="263" y="111"/>
                    <a:pt x="263" y="111"/>
                    <a:pt x="263" y="111"/>
                  </a:cubicBezTo>
                  <a:cubicBezTo>
                    <a:pt x="262" y="110"/>
                    <a:pt x="262" y="110"/>
                    <a:pt x="262" y="110"/>
                  </a:cubicBezTo>
                  <a:cubicBezTo>
                    <a:pt x="262" y="109"/>
                    <a:pt x="262" y="109"/>
                    <a:pt x="262" y="109"/>
                  </a:cubicBezTo>
                  <a:cubicBezTo>
                    <a:pt x="263" y="109"/>
                    <a:pt x="263" y="109"/>
                    <a:pt x="263" y="109"/>
                  </a:cubicBezTo>
                  <a:cubicBezTo>
                    <a:pt x="264" y="109"/>
                    <a:pt x="264" y="109"/>
                    <a:pt x="264" y="109"/>
                  </a:cubicBezTo>
                  <a:cubicBezTo>
                    <a:pt x="264" y="109"/>
                    <a:pt x="264" y="109"/>
                    <a:pt x="264" y="109"/>
                  </a:cubicBezTo>
                  <a:cubicBezTo>
                    <a:pt x="264" y="109"/>
                    <a:pt x="264" y="109"/>
                    <a:pt x="264" y="109"/>
                  </a:cubicBezTo>
                  <a:cubicBezTo>
                    <a:pt x="264" y="110"/>
                    <a:pt x="264" y="110"/>
                    <a:pt x="264" y="110"/>
                  </a:cubicBezTo>
                  <a:cubicBezTo>
                    <a:pt x="265" y="110"/>
                    <a:pt x="265" y="110"/>
                    <a:pt x="265" y="110"/>
                  </a:cubicBezTo>
                  <a:cubicBezTo>
                    <a:pt x="265" y="109"/>
                    <a:pt x="265" y="109"/>
                    <a:pt x="265" y="109"/>
                  </a:cubicBezTo>
                  <a:cubicBezTo>
                    <a:pt x="265" y="108"/>
                    <a:pt x="265" y="108"/>
                    <a:pt x="265" y="108"/>
                  </a:cubicBezTo>
                  <a:cubicBezTo>
                    <a:pt x="266" y="108"/>
                    <a:pt x="266" y="108"/>
                    <a:pt x="266" y="108"/>
                  </a:cubicBezTo>
                  <a:cubicBezTo>
                    <a:pt x="267" y="109"/>
                    <a:pt x="267" y="109"/>
                    <a:pt x="267" y="109"/>
                  </a:cubicBezTo>
                  <a:cubicBezTo>
                    <a:pt x="267" y="110"/>
                    <a:pt x="267" y="110"/>
                    <a:pt x="267" y="110"/>
                  </a:cubicBezTo>
                  <a:cubicBezTo>
                    <a:pt x="267" y="111"/>
                    <a:pt x="267" y="111"/>
                    <a:pt x="267" y="111"/>
                  </a:cubicBezTo>
                  <a:cubicBezTo>
                    <a:pt x="268" y="110"/>
                    <a:pt x="268" y="110"/>
                    <a:pt x="268" y="110"/>
                  </a:cubicBezTo>
                  <a:cubicBezTo>
                    <a:pt x="268" y="110"/>
                    <a:pt x="268" y="110"/>
                    <a:pt x="268" y="110"/>
                  </a:cubicBezTo>
                  <a:cubicBezTo>
                    <a:pt x="267" y="109"/>
                    <a:pt x="267" y="109"/>
                    <a:pt x="267" y="109"/>
                  </a:cubicBezTo>
                  <a:cubicBezTo>
                    <a:pt x="267" y="108"/>
                    <a:pt x="267" y="108"/>
                    <a:pt x="267" y="108"/>
                  </a:cubicBezTo>
                  <a:cubicBezTo>
                    <a:pt x="269" y="108"/>
                    <a:pt x="269" y="108"/>
                    <a:pt x="269" y="108"/>
                  </a:cubicBezTo>
                  <a:cubicBezTo>
                    <a:pt x="271" y="107"/>
                    <a:pt x="271" y="107"/>
                    <a:pt x="271" y="107"/>
                  </a:cubicBezTo>
                  <a:cubicBezTo>
                    <a:pt x="272" y="107"/>
                    <a:pt x="272" y="107"/>
                    <a:pt x="272" y="107"/>
                  </a:cubicBezTo>
                  <a:cubicBezTo>
                    <a:pt x="273" y="107"/>
                    <a:pt x="273" y="107"/>
                    <a:pt x="273" y="107"/>
                  </a:cubicBezTo>
                  <a:cubicBezTo>
                    <a:pt x="274" y="107"/>
                    <a:pt x="274" y="107"/>
                    <a:pt x="274" y="107"/>
                  </a:cubicBezTo>
                  <a:cubicBezTo>
                    <a:pt x="275" y="107"/>
                    <a:pt x="275" y="107"/>
                    <a:pt x="275" y="107"/>
                  </a:cubicBezTo>
                  <a:cubicBezTo>
                    <a:pt x="277" y="107"/>
                    <a:pt x="277" y="107"/>
                    <a:pt x="277" y="107"/>
                  </a:cubicBezTo>
                  <a:cubicBezTo>
                    <a:pt x="277" y="108"/>
                    <a:pt x="277" y="108"/>
                    <a:pt x="277" y="108"/>
                  </a:cubicBezTo>
                  <a:cubicBezTo>
                    <a:pt x="277" y="108"/>
                    <a:pt x="277" y="108"/>
                    <a:pt x="277" y="108"/>
                  </a:cubicBezTo>
                  <a:cubicBezTo>
                    <a:pt x="276" y="110"/>
                    <a:pt x="276" y="110"/>
                    <a:pt x="276" y="110"/>
                  </a:cubicBezTo>
                  <a:cubicBezTo>
                    <a:pt x="276" y="110"/>
                    <a:pt x="276" y="110"/>
                    <a:pt x="276" y="110"/>
                  </a:cubicBezTo>
                  <a:cubicBezTo>
                    <a:pt x="276" y="111"/>
                    <a:pt x="276" y="111"/>
                    <a:pt x="276" y="111"/>
                  </a:cubicBezTo>
                  <a:cubicBezTo>
                    <a:pt x="275" y="112"/>
                    <a:pt x="275" y="112"/>
                    <a:pt x="275" y="112"/>
                  </a:cubicBezTo>
                  <a:cubicBezTo>
                    <a:pt x="275" y="112"/>
                    <a:pt x="275" y="112"/>
                    <a:pt x="275" y="112"/>
                  </a:cubicBezTo>
                  <a:cubicBezTo>
                    <a:pt x="276" y="113"/>
                    <a:pt x="276" y="113"/>
                    <a:pt x="276" y="113"/>
                  </a:cubicBezTo>
                  <a:cubicBezTo>
                    <a:pt x="276" y="113"/>
                    <a:pt x="276" y="113"/>
                    <a:pt x="276" y="113"/>
                  </a:cubicBezTo>
                  <a:cubicBezTo>
                    <a:pt x="276" y="114"/>
                    <a:pt x="276" y="114"/>
                    <a:pt x="276" y="114"/>
                  </a:cubicBezTo>
                  <a:cubicBezTo>
                    <a:pt x="275" y="115"/>
                    <a:pt x="275" y="115"/>
                    <a:pt x="275" y="115"/>
                  </a:cubicBezTo>
                  <a:cubicBezTo>
                    <a:pt x="275" y="115"/>
                    <a:pt x="275" y="115"/>
                    <a:pt x="275" y="115"/>
                  </a:cubicBezTo>
                  <a:cubicBezTo>
                    <a:pt x="275" y="116"/>
                    <a:pt x="275" y="116"/>
                    <a:pt x="275" y="116"/>
                  </a:cubicBezTo>
                  <a:cubicBezTo>
                    <a:pt x="275" y="117"/>
                    <a:pt x="275" y="117"/>
                    <a:pt x="275" y="117"/>
                  </a:cubicBezTo>
                  <a:cubicBezTo>
                    <a:pt x="275" y="117"/>
                    <a:pt x="275" y="117"/>
                    <a:pt x="275" y="117"/>
                  </a:cubicBezTo>
                  <a:cubicBezTo>
                    <a:pt x="275" y="118"/>
                    <a:pt x="275" y="118"/>
                    <a:pt x="275" y="118"/>
                  </a:cubicBezTo>
                  <a:cubicBezTo>
                    <a:pt x="274" y="118"/>
                    <a:pt x="274" y="118"/>
                    <a:pt x="274" y="118"/>
                  </a:cubicBezTo>
                  <a:cubicBezTo>
                    <a:pt x="273" y="119"/>
                    <a:pt x="273" y="119"/>
                    <a:pt x="273" y="119"/>
                  </a:cubicBezTo>
                  <a:cubicBezTo>
                    <a:pt x="273" y="119"/>
                    <a:pt x="273" y="119"/>
                    <a:pt x="273" y="119"/>
                  </a:cubicBezTo>
                  <a:cubicBezTo>
                    <a:pt x="272" y="119"/>
                    <a:pt x="272" y="119"/>
                    <a:pt x="272" y="119"/>
                  </a:cubicBezTo>
                  <a:cubicBezTo>
                    <a:pt x="272" y="120"/>
                    <a:pt x="272" y="120"/>
                    <a:pt x="272" y="120"/>
                  </a:cubicBezTo>
                  <a:cubicBezTo>
                    <a:pt x="271" y="121"/>
                    <a:pt x="271" y="121"/>
                    <a:pt x="271" y="121"/>
                  </a:cubicBezTo>
                  <a:cubicBezTo>
                    <a:pt x="272" y="121"/>
                    <a:pt x="272" y="121"/>
                    <a:pt x="272" y="121"/>
                  </a:cubicBezTo>
                  <a:cubicBezTo>
                    <a:pt x="273" y="120"/>
                    <a:pt x="273" y="120"/>
                    <a:pt x="273" y="120"/>
                  </a:cubicBezTo>
                  <a:cubicBezTo>
                    <a:pt x="274" y="119"/>
                    <a:pt x="274" y="119"/>
                    <a:pt x="274" y="119"/>
                  </a:cubicBezTo>
                  <a:cubicBezTo>
                    <a:pt x="274" y="119"/>
                    <a:pt x="274" y="119"/>
                    <a:pt x="274" y="119"/>
                  </a:cubicBezTo>
                  <a:cubicBezTo>
                    <a:pt x="274" y="119"/>
                    <a:pt x="274" y="119"/>
                    <a:pt x="274" y="119"/>
                  </a:cubicBezTo>
                  <a:cubicBezTo>
                    <a:pt x="274" y="120"/>
                    <a:pt x="274" y="120"/>
                    <a:pt x="274" y="120"/>
                  </a:cubicBezTo>
                  <a:cubicBezTo>
                    <a:pt x="274" y="120"/>
                    <a:pt x="274" y="120"/>
                    <a:pt x="274" y="120"/>
                  </a:cubicBezTo>
                  <a:cubicBezTo>
                    <a:pt x="272" y="121"/>
                    <a:pt x="272" y="121"/>
                    <a:pt x="272" y="121"/>
                  </a:cubicBezTo>
                  <a:cubicBezTo>
                    <a:pt x="272" y="122"/>
                    <a:pt x="272" y="122"/>
                    <a:pt x="272" y="122"/>
                  </a:cubicBezTo>
                  <a:cubicBezTo>
                    <a:pt x="272" y="122"/>
                    <a:pt x="272" y="122"/>
                    <a:pt x="272" y="122"/>
                  </a:cubicBezTo>
                  <a:cubicBezTo>
                    <a:pt x="272" y="122"/>
                    <a:pt x="272" y="122"/>
                    <a:pt x="272" y="122"/>
                  </a:cubicBezTo>
                  <a:cubicBezTo>
                    <a:pt x="271" y="123"/>
                    <a:pt x="271" y="123"/>
                    <a:pt x="271" y="123"/>
                  </a:cubicBezTo>
                  <a:cubicBezTo>
                    <a:pt x="271" y="122"/>
                    <a:pt x="271" y="122"/>
                    <a:pt x="271" y="122"/>
                  </a:cubicBezTo>
                  <a:cubicBezTo>
                    <a:pt x="270" y="122"/>
                    <a:pt x="270" y="122"/>
                    <a:pt x="270" y="122"/>
                  </a:cubicBezTo>
                  <a:cubicBezTo>
                    <a:pt x="270" y="123"/>
                    <a:pt x="270" y="123"/>
                    <a:pt x="270" y="123"/>
                  </a:cubicBezTo>
                  <a:cubicBezTo>
                    <a:pt x="271" y="123"/>
                    <a:pt x="271" y="123"/>
                    <a:pt x="271" y="123"/>
                  </a:cubicBezTo>
                  <a:cubicBezTo>
                    <a:pt x="271" y="123"/>
                    <a:pt x="271" y="123"/>
                    <a:pt x="271" y="123"/>
                  </a:cubicBezTo>
                  <a:cubicBezTo>
                    <a:pt x="271" y="124"/>
                    <a:pt x="271" y="124"/>
                    <a:pt x="271" y="124"/>
                  </a:cubicBezTo>
                  <a:cubicBezTo>
                    <a:pt x="270" y="124"/>
                    <a:pt x="270" y="124"/>
                    <a:pt x="270" y="124"/>
                  </a:cubicBezTo>
                  <a:cubicBezTo>
                    <a:pt x="271" y="124"/>
                    <a:pt x="271" y="124"/>
                    <a:pt x="271" y="124"/>
                  </a:cubicBezTo>
                  <a:cubicBezTo>
                    <a:pt x="272" y="124"/>
                    <a:pt x="272" y="124"/>
                    <a:pt x="272" y="124"/>
                  </a:cubicBezTo>
                  <a:cubicBezTo>
                    <a:pt x="272" y="124"/>
                    <a:pt x="272" y="124"/>
                    <a:pt x="272" y="124"/>
                  </a:cubicBezTo>
                  <a:cubicBezTo>
                    <a:pt x="273" y="123"/>
                    <a:pt x="273" y="123"/>
                    <a:pt x="273" y="123"/>
                  </a:cubicBezTo>
                  <a:cubicBezTo>
                    <a:pt x="273" y="122"/>
                    <a:pt x="273" y="122"/>
                    <a:pt x="273" y="122"/>
                  </a:cubicBezTo>
                  <a:cubicBezTo>
                    <a:pt x="274" y="122"/>
                    <a:pt x="274" y="122"/>
                    <a:pt x="274" y="122"/>
                  </a:cubicBezTo>
                  <a:cubicBezTo>
                    <a:pt x="274" y="121"/>
                    <a:pt x="274" y="121"/>
                    <a:pt x="274" y="121"/>
                  </a:cubicBezTo>
                  <a:cubicBezTo>
                    <a:pt x="274" y="122"/>
                    <a:pt x="274" y="122"/>
                    <a:pt x="274" y="122"/>
                  </a:cubicBezTo>
                  <a:cubicBezTo>
                    <a:pt x="274" y="123"/>
                    <a:pt x="274" y="123"/>
                    <a:pt x="274" y="123"/>
                  </a:cubicBezTo>
                  <a:cubicBezTo>
                    <a:pt x="275" y="123"/>
                    <a:pt x="275" y="123"/>
                    <a:pt x="275" y="123"/>
                  </a:cubicBezTo>
                  <a:cubicBezTo>
                    <a:pt x="275" y="122"/>
                    <a:pt x="275" y="122"/>
                    <a:pt x="275" y="122"/>
                  </a:cubicBezTo>
                  <a:cubicBezTo>
                    <a:pt x="274" y="121"/>
                    <a:pt x="274" y="121"/>
                    <a:pt x="274" y="121"/>
                  </a:cubicBezTo>
                  <a:cubicBezTo>
                    <a:pt x="275" y="121"/>
                    <a:pt x="275" y="121"/>
                    <a:pt x="275" y="121"/>
                  </a:cubicBezTo>
                  <a:cubicBezTo>
                    <a:pt x="275" y="120"/>
                    <a:pt x="275" y="120"/>
                    <a:pt x="275" y="120"/>
                  </a:cubicBezTo>
                  <a:cubicBezTo>
                    <a:pt x="276" y="121"/>
                    <a:pt x="276" y="121"/>
                    <a:pt x="276" y="121"/>
                  </a:cubicBezTo>
                  <a:cubicBezTo>
                    <a:pt x="276" y="121"/>
                    <a:pt x="276" y="121"/>
                    <a:pt x="276" y="121"/>
                  </a:cubicBezTo>
                  <a:cubicBezTo>
                    <a:pt x="276" y="122"/>
                    <a:pt x="276" y="122"/>
                    <a:pt x="276" y="122"/>
                  </a:cubicBezTo>
                  <a:cubicBezTo>
                    <a:pt x="276" y="121"/>
                    <a:pt x="276" y="121"/>
                    <a:pt x="276" y="121"/>
                  </a:cubicBezTo>
                  <a:cubicBezTo>
                    <a:pt x="277" y="121"/>
                    <a:pt x="277" y="121"/>
                    <a:pt x="277" y="121"/>
                  </a:cubicBezTo>
                  <a:cubicBezTo>
                    <a:pt x="278" y="121"/>
                    <a:pt x="278" y="121"/>
                    <a:pt x="278" y="121"/>
                  </a:cubicBezTo>
                  <a:cubicBezTo>
                    <a:pt x="278" y="122"/>
                    <a:pt x="278" y="122"/>
                    <a:pt x="278" y="122"/>
                  </a:cubicBezTo>
                  <a:cubicBezTo>
                    <a:pt x="278" y="123"/>
                    <a:pt x="278" y="123"/>
                    <a:pt x="278" y="123"/>
                  </a:cubicBezTo>
                  <a:cubicBezTo>
                    <a:pt x="277" y="124"/>
                    <a:pt x="277" y="124"/>
                    <a:pt x="277" y="124"/>
                  </a:cubicBezTo>
                  <a:cubicBezTo>
                    <a:pt x="276" y="125"/>
                    <a:pt x="276" y="125"/>
                    <a:pt x="276" y="125"/>
                  </a:cubicBezTo>
                  <a:cubicBezTo>
                    <a:pt x="276" y="125"/>
                    <a:pt x="276" y="125"/>
                    <a:pt x="276" y="125"/>
                  </a:cubicBezTo>
                  <a:cubicBezTo>
                    <a:pt x="276" y="125"/>
                    <a:pt x="276" y="125"/>
                    <a:pt x="276" y="125"/>
                  </a:cubicBezTo>
                  <a:cubicBezTo>
                    <a:pt x="277" y="126"/>
                    <a:pt x="277" y="126"/>
                    <a:pt x="277" y="126"/>
                  </a:cubicBezTo>
                  <a:cubicBezTo>
                    <a:pt x="278" y="125"/>
                    <a:pt x="278" y="125"/>
                    <a:pt x="278" y="125"/>
                  </a:cubicBezTo>
                  <a:cubicBezTo>
                    <a:pt x="277" y="125"/>
                    <a:pt x="277" y="125"/>
                    <a:pt x="277" y="125"/>
                  </a:cubicBezTo>
                  <a:cubicBezTo>
                    <a:pt x="278" y="124"/>
                    <a:pt x="278" y="124"/>
                    <a:pt x="278" y="124"/>
                  </a:cubicBezTo>
                  <a:cubicBezTo>
                    <a:pt x="278" y="123"/>
                    <a:pt x="278" y="123"/>
                    <a:pt x="278" y="123"/>
                  </a:cubicBezTo>
                  <a:cubicBezTo>
                    <a:pt x="279" y="124"/>
                    <a:pt x="279" y="124"/>
                    <a:pt x="279" y="124"/>
                  </a:cubicBezTo>
                  <a:cubicBezTo>
                    <a:pt x="279" y="125"/>
                    <a:pt x="279" y="125"/>
                    <a:pt x="279" y="125"/>
                  </a:cubicBezTo>
                  <a:cubicBezTo>
                    <a:pt x="279" y="124"/>
                    <a:pt x="279" y="124"/>
                    <a:pt x="279" y="124"/>
                  </a:cubicBezTo>
                  <a:cubicBezTo>
                    <a:pt x="279" y="123"/>
                    <a:pt x="279" y="123"/>
                    <a:pt x="279" y="123"/>
                  </a:cubicBezTo>
                  <a:cubicBezTo>
                    <a:pt x="279" y="123"/>
                    <a:pt x="279" y="123"/>
                    <a:pt x="279" y="123"/>
                  </a:cubicBezTo>
                  <a:cubicBezTo>
                    <a:pt x="279" y="121"/>
                    <a:pt x="279" y="121"/>
                    <a:pt x="279" y="121"/>
                  </a:cubicBezTo>
                  <a:cubicBezTo>
                    <a:pt x="279" y="121"/>
                    <a:pt x="279" y="121"/>
                    <a:pt x="279" y="121"/>
                  </a:cubicBezTo>
                  <a:cubicBezTo>
                    <a:pt x="280" y="121"/>
                    <a:pt x="280" y="121"/>
                    <a:pt x="280" y="121"/>
                  </a:cubicBezTo>
                  <a:cubicBezTo>
                    <a:pt x="280" y="122"/>
                    <a:pt x="280" y="122"/>
                    <a:pt x="280" y="122"/>
                  </a:cubicBezTo>
                  <a:cubicBezTo>
                    <a:pt x="279" y="123"/>
                    <a:pt x="279" y="123"/>
                    <a:pt x="279" y="123"/>
                  </a:cubicBezTo>
                  <a:cubicBezTo>
                    <a:pt x="280" y="123"/>
                    <a:pt x="280" y="123"/>
                    <a:pt x="280" y="123"/>
                  </a:cubicBezTo>
                  <a:cubicBezTo>
                    <a:pt x="281" y="122"/>
                    <a:pt x="281" y="122"/>
                    <a:pt x="281" y="122"/>
                  </a:cubicBezTo>
                  <a:cubicBezTo>
                    <a:pt x="282" y="124"/>
                    <a:pt x="282" y="124"/>
                    <a:pt x="282" y="124"/>
                  </a:cubicBezTo>
                  <a:cubicBezTo>
                    <a:pt x="282" y="124"/>
                    <a:pt x="282" y="124"/>
                    <a:pt x="282" y="124"/>
                  </a:cubicBezTo>
                  <a:cubicBezTo>
                    <a:pt x="283" y="124"/>
                    <a:pt x="283" y="124"/>
                    <a:pt x="283" y="124"/>
                  </a:cubicBezTo>
                  <a:cubicBezTo>
                    <a:pt x="284" y="125"/>
                    <a:pt x="284" y="125"/>
                    <a:pt x="284" y="125"/>
                  </a:cubicBezTo>
                  <a:cubicBezTo>
                    <a:pt x="284" y="125"/>
                    <a:pt x="284" y="125"/>
                    <a:pt x="284" y="125"/>
                  </a:cubicBezTo>
                  <a:cubicBezTo>
                    <a:pt x="284" y="124"/>
                    <a:pt x="284" y="124"/>
                    <a:pt x="284" y="124"/>
                  </a:cubicBezTo>
                  <a:cubicBezTo>
                    <a:pt x="283" y="124"/>
                    <a:pt x="283" y="124"/>
                    <a:pt x="283" y="124"/>
                  </a:cubicBezTo>
                  <a:cubicBezTo>
                    <a:pt x="283" y="123"/>
                    <a:pt x="283" y="123"/>
                    <a:pt x="283" y="123"/>
                  </a:cubicBezTo>
                  <a:cubicBezTo>
                    <a:pt x="281" y="122"/>
                    <a:pt x="281" y="122"/>
                    <a:pt x="281" y="122"/>
                  </a:cubicBezTo>
                  <a:cubicBezTo>
                    <a:pt x="281" y="122"/>
                    <a:pt x="281" y="122"/>
                    <a:pt x="281" y="122"/>
                  </a:cubicBezTo>
                  <a:cubicBezTo>
                    <a:pt x="280" y="121"/>
                    <a:pt x="280" y="121"/>
                    <a:pt x="280" y="121"/>
                  </a:cubicBezTo>
                  <a:cubicBezTo>
                    <a:pt x="281" y="120"/>
                    <a:pt x="281" y="120"/>
                    <a:pt x="281" y="120"/>
                  </a:cubicBezTo>
                  <a:cubicBezTo>
                    <a:pt x="282" y="120"/>
                    <a:pt x="282" y="120"/>
                    <a:pt x="282" y="120"/>
                  </a:cubicBezTo>
                  <a:cubicBezTo>
                    <a:pt x="283" y="119"/>
                    <a:pt x="283" y="119"/>
                    <a:pt x="283" y="119"/>
                  </a:cubicBezTo>
                  <a:cubicBezTo>
                    <a:pt x="284" y="119"/>
                    <a:pt x="284" y="119"/>
                    <a:pt x="284" y="119"/>
                  </a:cubicBezTo>
                  <a:cubicBezTo>
                    <a:pt x="285" y="119"/>
                    <a:pt x="285" y="119"/>
                    <a:pt x="285" y="119"/>
                  </a:cubicBezTo>
                  <a:cubicBezTo>
                    <a:pt x="286" y="120"/>
                    <a:pt x="286" y="120"/>
                    <a:pt x="286" y="120"/>
                  </a:cubicBezTo>
                  <a:cubicBezTo>
                    <a:pt x="286" y="120"/>
                    <a:pt x="286" y="120"/>
                    <a:pt x="286" y="120"/>
                  </a:cubicBezTo>
                  <a:cubicBezTo>
                    <a:pt x="287" y="120"/>
                    <a:pt x="287" y="120"/>
                    <a:pt x="287" y="120"/>
                  </a:cubicBezTo>
                  <a:cubicBezTo>
                    <a:pt x="287" y="121"/>
                    <a:pt x="287" y="121"/>
                    <a:pt x="287" y="121"/>
                  </a:cubicBezTo>
                  <a:cubicBezTo>
                    <a:pt x="288" y="121"/>
                    <a:pt x="288" y="121"/>
                    <a:pt x="288" y="121"/>
                  </a:cubicBezTo>
                  <a:cubicBezTo>
                    <a:pt x="289" y="121"/>
                    <a:pt x="289" y="121"/>
                    <a:pt x="289" y="121"/>
                  </a:cubicBezTo>
                  <a:cubicBezTo>
                    <a:pt x="289" y="122"/>
                    <a:pt x="289" y="122"/>
                    <a:pt x="289" y="122"/>
                  </a:cubicBezTo>
                  <a:cubicBezTo>
                    <a:pt x="289" y="122"/>
                    <a:pt x="289" y="122"/>
                    <a:pt x="289" y="122"/>
                  </a:cubicBezTo>
                  <a:cubicBezTo>
                    <a:pt x="289" y="122"/>
                    <a:pt x="289" y="122"/>
                    <a:pt x="289" y="122"/>
                  </a:cubicBezTo>
                  <a:cubicBezTo>
                    <a:pt x="290" y="122"/>
                    <a:pt x="290" y="122"/>
                    <a:pt x="290" y="122"/>
                  </a:cubicBezTo>
                  <a:cubicBezTo>
                    <a:pt x="290" y="122"/>
                    <a:pt x="290" y="122"/>
                    <a:pt x="290" y="122"/>
                  </a:cubicBezTo>
                  <a:cubicBezTo>
                    <a:pt x="291" y="123"/>
                    <a:pt x="291" y="123"/>
                    <a:pt x="291" y="123"/>
                  </a:cubicBezTo>
                  <a:cubicBezTo>
                    <a:pt x="291" y="123"/>
                    <a:pt x="291" y="123"/>
                    <a:pt x="291" y="123"/>
                  </a:cubicBezTo>
                  <a:cubicBezTo>
                    <a:pt x="291" y="124"/>
                    <a:pt x="291" y="124"/>
                    <a:pt x="291" y="124"/>
                  </a:cubicBezTo>
                  <a:cubicBezTo>
                    <a:pt x="292" y="124"/>
                    <a:pt x="292" y="124"/>
                    <a:pt x="292" y="124"/>
                  </a:cubicBezTo>
                  <a:cubicBezTo>
                    <a:pt x="292" y="125"/>
                    <a:pt x="292" y="125"/>
                    <a:pt x="292" y="125"/>
                  </a:cubicBezTo>
                  <a:cubicBezTo>
                    <a:pt x="291" y="126"/>
                    <a:pt x="291" y="126"/>
                    <a:pt x="291" y="126"/>
                  </a:cubicBezTo>
                  <a:cubicBezTo>
                    <a:pt x="290" y="126"/>
                    <a:pt x="290" y="126"/>
                    <a:pt x="290" y="126"/>
                  </a:cubicBezTo>
                  <a:cubicBezTo>
                    <a:pt x="289" y="125"/>
                    <a:pt x="289" y="125"/>
                    <a:pt x="289" y="125"/>
                  </a:cubicBezTo>
                  <a:cubicBezTo>
                    <a:pt x="288" y="126"/>
                    <a:pt x="288" y="126"/>
                    <a:pt x="288" y="126"/>
                  </a:cubicBezTo>
                  <a:cubicBezTo>
                    <a:pt x="287" y="127"/>
                    <a:pt x="287" y="127"/>
                    <a:pt x="287" y="127"/>
                  </a:cubicBezTo>
                  <a:cubicBezTo>
                    <a:pt x="288" y="126"/>
                    <a:pt x="288" y="126"/>
                    <a:pt x="288" y="126"/>
                  </a:cubicBezTo>
                  <a:cubicBezTo>
                    <a:pt x="290" y="126"/>
                    <a:pt x="290" y="126"/>
                    <a:pt x="290" y="126"/>
                  </a:cubicBezTo>
                  <a:cubicBezTo>
                    <a:pt x="290" y="126"/>
                    <a:pt x="290" y="126"/>
                    <a:pt x="290" y="126"/>
                  </a:cubicBezTo>
                  <a:cubicBezTo>
                    <a:pt x="289" y="127"/>
                    <a:pt x="289" y="127"/>
                    <a:pt x="289" y="127"/>
                  </a:cubicBezTo>
                  <a:cubicBezTo>
                    <a:pt x="289" y="127"/>
                    <a:pt x="289" y="127"/>
                    <a:pt x="289" y="127"/>
                  </a:cubicBezTo>
                  <a:cubicBezTo>
                    <a:pt x="288" y="129"/>
                    <a:pt x="288" y="129"/>
                    <a:pt x="288" y="129"/>
                  </a:cubicBezTo>
                  <a:cubicBezTo>
                    <a:pt x="287" y="129"/>
                    <a:pt x="287" y="129"/>
                    <a:pt x="287" y="129"/>
                  </a:cubicBezTo>
                  <a:cubicBezTo>
                    <a:pt x="286" y="129"/>
                    <a:pt x="286" y="129"/>
                    <a:pt x="286" y="129"/>
                  </a:cubicBezTo>
                  <a:cubicBezTo>
                    <a:pt x="286" y="130"/>
                    <a:pt x="286" y="130"/>
                    <a:pt x="286" y="130"/>
                  </a:cubicBezTo>
                  <a:cubicBezTo>
                    <a:pt x="287" y="130"/>
                    <a:pt x="287" y="130"/>
                    <a:pt x="287" y="130"/>
                  </a:cubicBezTo>
                  <a:cubicBezTo>
                    <a:pt x="288" y="128"/>
                    <a:pt x="288" y="128"/>
                    <a:pt x="288" y="128"/>
                  </a:cubicBezTo>
                  <a:cubicBezTo>
                    <a:pt x="289" y="127"/>
                    <a:pt x="289" y="127"/>
                    <a:pt x="289" y="127"/>
                  </a:cubicBezTo>
                  <a:cubicBezTo>
                    <a:pt x="290" y="127"/>
                    <a:pt x="290" y="127"/>
                    <a:pt x="290" y="127"/>
                  </a:cubicBezTo>
                  <a:cubicBezTo>
                    <a:pt x="291" y="126"/>
                    <a:pt x="291" y="126"/>
                    <a:pt x="291" y="126"/>
                  </a:cubicBezTo>
                  <a:cubicBezTo>
                    <a:pt x="292" y="127"/>
                    <a:pt x="292" y="127"/>
                    <a:pt x="292" y="127"/>
                  </a:cubicBezTo>
                  <a:cubicBezTo>
                    <a:pt x="292" y="127"/>
                    <a:pt x="292" y="127"/>
                    <a:pt x="292" y="127"/>
                  </a:cubicBezTo>
                  <a:cubicBezTo>
                    <a:pt x="293" y="127"/>
                    <a:pt x="293" y="127"/>
                    <a:pt x="293" y="127"/>
                  </a:cubicBezTo>
                  <a:cubicBezTo>
                    <a:pt x="293" y="128"/>
                    <a:pt x="293" y="128"/>
                    <a:pt x="293" y="128"/>
                  </a:cubicBezTo>
                  <a:cubicBezTo>
                    <a:pt x="293" y="128"/>
                    <a:pt x="293" y="128"/>
                    <a:pt x="293" y="128"/>
                  </a:cubicBezTo>
                  <a:cubicBezTo>
                    <a:pt x="293" y="129"/>
                    <a:pt x="293" y="129"/>
                    <a:pt x="293" y="129"/>
                  </a:cubicBezTo>
                  <a:cubicBezTo>
                    <a:pt x="292" y="129"/>
                    <a:pt x="292" y="129"/>
                    <a:pt x="292" y="129"/>
                  </a:cubicBezTo>
                  <a:cubicBezTo>
                    <a:pt x="291" y="130"/>
                    <a:pt x="291" y="130"/>
                    <a:pt x="291" y="130"/>
                  </a:cubicBezTo>
                  <a:cubicBezTo>
                    <a:pt x="290" y="130"/>
                    <a:pt x="290" y="130"/>
                    <a:pt x="290" y="130"/>
                  </a:cubicBezTo>
                  <a:cubicBezTo>
                    <a:pt x="290" y="130"/>
                    <a:pt x="290" y="130"/>
                    <a:pt x="290" y="130"/>
                  </a:cubicBezTo>
                  <a:cubicBezTo>
                    <a:pt x="289" y="130"/>
                    <a:pt x="289" y="130"/>
                    <a:pt x="289" y="130"/>
                  </a:cubicBezTo>
                  <a:cubicBezTo>
                    <a:pt x="289" y="130"/>
                    <a:pt x="289" y="130"/>
                    <a:pt x="289" y="130"/>
                  </a:cubicBezTo>
                  <a:cubicBezTo>
                    <a:pt x="290" y="130"/>
                    <a:pt x="290" y="130"/>
                    <a:pt x="290" y="130"/>
                  </a:cubicBezTo>
                  <a:cubicBezTo>
                    <a:pt x="290" y="131"/>
                    <a:pt x="290" y="131"/>
                    <a:pt x="290" y="131"/>
                  </a:cubicBezTo>
                  <a:cubicBezTo>
                    <a:pt x="288" y="131"/>
                    <a:pt x="288" y="131"/>
                    <a:pt x="288" y="131"/>
                  </a:cubicBezTo>
                  <a:cubicBezTo>
                    <a:pt x="289" y="131"/>
                    <a:pt x="289" y="131"/>
                    <a:pt x="289" y="131"/>
                  </a:cubicBezTo>
                  <a:cubicBezTo>
                    <a:pt x="289" y="131"/>
                    <a:pt x="289" y="131"/>
                    <a:pt x="289" y="131"/>
                  </a:cubicBezTo>
                  <a:cubicBezTo>
                    <a:pt x="290" y="131"/>
                    <a:pt x="290" y="131"/>
                    <a:pt x="290" y="131"/>
                  </a:cubicBezTo>
                  <a:cubicBezTo>
                    <a:pt x="291" y="130"/>
                    <a:pt x="291" y="130"/>
                    <a:pt x="291" y="130"/>
                  </a:cubicBezTo>
                  <a:cubicBezTo>
                    <a:pt x="291" y="131"/>
                    <a:pt x="291" y="131"/>
                    <a:pt x="291" y="131"/>
                  </a:cubicBezTo>
                  <a:cubicBezTo>
                    <a:pt x="291" y="131"/>
                    <a:pt x="291" y="131"/>
                    <a:pt x="291" y="131"/>
                  </a:cubicBezTo>
                  <a:cubicBezTo>
                    <a:pt x="290" y="131"/>
                    <a:pt x="290" y="131"/>
                    <a:pt x="290" y="131"/>
                  </a:cubicBezTo>
                  <a:cubicBezTo>
                    <a:pt x="289" y="132"/>
                    <a:pt x="289" y="132"/>
                    <a:pt x="289" y="132"/>
                  </a:cubicBezTo>
                  <a:cubicBezTo>
                    <a:pt x="289" y="132"/>
                    <a:pt x="289" y="132"/>
                    <a:pt x="289" y="132"/>
                  </a:cubicBezTo>
                  <a:cubicBezTo>
                    <a:pt x="290" y="132"/>
                    <a:pt x="290" y="132"/>
                    <a:pt x="290" y="132"/>
                  </a:cubicBezTo>
                  <a:cubicBezTo>
                    <a:pt x="289" y="133"/>
                    <a:pt x="289" y="133"/>
                    <a:pt x="289" y="133"/>
                  </a:cubicBezTo>
                  <a:cubicBezTo>
                    <a:pt x="288" y="134"/>
                    <a:pt x="288" y="134"/>
                    <a:pt x="288" y="134"/>
                  </a:cubicBezTo>
                  <a:cubicBezTo>
                    <a:pt x="288" y="134"/>
                    <a:pt x="288" y="134"/>
                    <a:pt x="288" y="134"/>
                  </a:cubicBezTo>
                  <a:cubicBezTo>
                    <a:pt x="288" y="134"/>
                    <a:pt x="288" y="134"/>
                    <a:pt x="288" y="134"/>
                  </a:cubicBezTo>
                  <a:cubicBezTo>
                    <a:pt x="289" y="133"/>
                    <a:pt x="289" y="133"/>
                    <a:pt x="289" y="133"/>
                  </a:cubicBezTo>
                  <a:cubicBezTo>
                    <a:pt x="290" y="132"/>
                    <a:pt x="290" y="132"/>
                    <a:pt x="290" y="132"/>
                  </a:cubicBezTo>
                  <a:cubicBezTo>
                    <a:pt x="290" y="132"/>
                    <a:pt x="290" y="132"/>
                    <a:pt x="290" y="132"/>
                  </a:cubicBezTo>
                  <a:cubicBezTo>
                    <a:pt x="292" y="131"/>
                    <a:pt x="292" y="131"/>
                    <a:pt x="292" y="131"/>
                  </a:cubicBezTo>
                  <a:cubicBezTo>
                    <a:pt x="292" y="131"/>
                    <a:pt x="292" y="131"/>
                    <a:pt x="292" y="131"/>
                  </a:cubicBezTo>
                  <a:cubicBezTo>
                    <a:pt x="292" y="131"/>
                    <a:pt x="292" y="131"/>
                    <a:pt x="292" y="131"/>
                  </a:cubicBezTo>
                  <a:cubicBezTo>
                    <a:pt x="293" y="131"/>
                    <a:pt x="293" y="131"/>
                    <a:pt x="293" y="131"/>
                  </a:cubicBezTo>
                  <a:cubicBezTo>
                    <a:pt x="293" y="131"/>
                    <a:pt x="293" y="131"/>
                    <a:pt x="293" y="131"/>
                  </a:cubicBezTo>
                  <a:cubicBezTo>
                    <a:pt x="294" y="130"/>
                    <a:pt x="294" y="130"/>
                    <a:pt x="294" y="130"/>
                  </a:cubicBezTo>
                  <a:cubicBezTo>
                    <a:pt x="295" y="130"/>
                    <a:pt x="295" y="130"/>
                    <a:pt x="295" y="130"/>
                  </a:cubicBezTo>
                  <a:cubicBezTo>
                    <a:pt x="295" y="130"/>
                    <a:pt x="295" y="130"/>
                    <a:pt x="295" y="130"/>
                  </a:cubicBezTo>
                  <a:cubicBezTo>
                    <a:pt x="293" y="132"/>
                    <a:pt x="293" y="132"/>
                    <a:pt x="293" y="132"/>
                  </a:cubicBezTo>
                  <a:cubicBezTo>
                    <a:pt x="292" y="132"/>
                    <a:pt x="292" y="132"/>
                    <a:pt x="292" y="132"/>
                  </a:cubicBezTo>
                  <a:cubicBezTo>
                    <a:pt x="291" y="133"/>
                    <a:pt x="291" y="133"/>
                    <a:pt x="291" y="133"/>
                  </a:cubicBezTo>
                  <a:cubicBezTo>
                    <a:pt x="291" y="133"/>
                    <a:pt x="291" y="133"/>
                    <a:pt x="291" y="133"/>
                  </a:cubicBezTo>
                  <a:cubicBezTo>
                    <a:pt x="291" y="133"/>
                    <a:pt x="291" y="133"/>
                    <a:pt x="291" y="133"/>
                  </a:cubicBezTo>
                  <a:cubicBezTo>
                    <a:pt x="291" y="134"/>
                    <a:pt x="291" y="134"/>
                    <a:pt x="291" y="134"/>
                  </a:cubicBezTo>
                  <a:cubicBezTo>
                    <a:pt x="291" y="134"/>
                    <a:pt x="291" y="134"/>
                    <a:pt x="291" y="134"/>
                  </a:cubicBezTo>
                  <a:cubicBezTo>
                    <a:pt x="291" y="135"/>
                    <a:pt x="291" y="135"/>
                    <a:pt x="291" y="135"/>
                  </a:cubicBezTo>
                  <a:cubicBezTo>
                    <a:pt x="292" y="134"/>
                    <a:pt x="292" y="134"/>
                    <a:pt x="292" y="134"/>
                  </a:cubicBezTo>
                  <a:cubicBezTo>
                    <a:pt x="292" y="133"/>
                    <a:pt x="292" y="133"/>
                    <a:pt x="292" y="133"/>
                  </a:cubicBezTo>
                  <a:cubicBezTo>
                    <a:pt x="293" y="132"/>
                    <a:pt x="293" y="132"/>
                    <a:pt x="293" y="132"/>
                  </a:cubicBezTo>
                  <a:cubicBezTo>
                    <a:pt x="294" y="132"/>
                    <a:pt x="294" y="132"/>
                    <a:pt x="294" y="132"/>
                  </a:cubicBezTo>
                  <a:cubicBezTo>
                    <a:pt x="294" y="132"/>
                    <a:pt x="294" y="132"/>
                    <a:pt x="294" y="132"/>
                  </a:cubicBezTo>
                  <a:cubicBezTo>
                    <a:pt x="294" y="133"/>
                    <a:pt x="294" y="133"/>
                    <a:pt x="294" y="133"/>
                  </a:cubicBezTo>
                  <a:cubicBezTo>
                    <a:pt x="294" y="133"/>
                    <a:pt x="294" y="133"/>
                    <a:pt x="294" y="133"/>
                  </a:cubicBezTo>
                  <a:cubicBezTo>
                    <a:pt x="292" y="134"/>
                    <a:pt x="292" y="134"/>
                    <a:pt x="292" y="134"/>
                  </a:cubicBezTo>
                  <a:cubicBezTo>
                    <a:pt x="292" y="135"/>
                    <a:pt x="292" y="135"/>
                    <a:pt x="292" y="135"/>
                  </a:cubicBezTo>
                  <a:cubicBezTo>
                    <a:pt x="292" y="136"/>
                    <a:pt x="292" y="136"/>
                    <a:pt x="292" y="136"/>
                  </a:cubicBezTo>
                  <a:cubicBezTo>
                    <a:pt x="291" y="136"/>
                    <a:pt x="291" y="136"/>
                    <a:pt x="291" y="136"/>
                  </a:cubicBezTo>
                  <a:cubicBezTo>
                    <a:pt x="291" y="136"/>
                    <a:pt x="291" y="136"/>
                    <a:pt x="291" y="136"/>
                  </a:cubicBezTo>
                  <a:cubicBezTo>
                    <a:pt x="292" y="136"/>
                    <a:pt x="292" y="136"/>
                    <a:pt x="292" y="136"/>
                  </a:cubicBezTo>
                  <a:cubicBezTo>
                    <a:pt x="292" y="136"/>
                    <a:pt x="292" y="136"/>
                    <a:pt x="292" y="136"/>
                  </a:cubicBezTo>
                  <a:cubicBezTo>
                    <a:pt x="293" y="134"/>
                    <a:pt x="293" y="134"/>
                    <a:pt x="293" y="134"/>
                  </a:cubicBezTo>
                  <a:cubicBezTo>
                    <a:pt x="294" y="134"/>
                    <a:pt x="294" y="134"/>
                    <a:pt x="294" y="134"/>
                  </a:cubicBezTo>
                  <a:cubicBezTo>
                    <a:pt x="295" y="134"/>
                    <a:pt x="295" y="134"/>
                    <a:pt x="295" y="134"/>
                  </a:cubicBezTo>
                  <a:cubicBezTo>
                    <a:pt x="295" y="135"/>
                    <a:pt x="295" y="135"/>
                    <a:pt x="295" y="135"/>
                  </a:cubicBezTo>
                  <a:cubicBezTo>
                    <a:pt x="295" y="135"/>
                    <a:pt x="295" y="135"/>
                    <a:pt x="295" y="135"/>
                  </a:cubicBezTo>
                  <a:cubicBezTo>
                    <a:pt x="294" y="135"/>
                    <a:pt x="294" y="135"/>
                    <a:pt x="294" y="135"/>
                  </a:cubicBezTo>
                  <a:cubicBezTo>
                    <a:pt x="293" y="136"/>
                    <a:pt x="293" y="136"/>
                    <a:pt x="293" y="136"/>
                  </a:cubicBezTo>
                  <a:cubicBezTo>
                    <a:pt x="293" y="137"/>
                    <a:pt x="293" y="137"/>
                    <a:pt x="293" y="137"/>
                  </a:cubicBezTo>
                  <a:cubicBezTo>
                    <a:pt x="293" y="137"/>
                    <a:pt x="293" y="137"/>
                    <a:pt x="293" y="137"/>
                  </a:cubicBezTo>
                  <a:cubicBezTo>
                    <a:pt x="294" y="137"/>
                    <a:pt x="294" y="137"/>
                    <a:pt x="294" y="137"/>
                  </a:cubicBezTo>
                  <a:cubicBezTo>
                    <a:pt x="294" y="136"/>
                    <a:pt x="294" y="136"/>
                    <a:pt x="294" y="136"/>
                  </a:cubicBezTo>
                  <a:cubicBezTo>
                    <a:pt x="295" y="135"/>
                    <a:pt x="295" y="135"/>
                    <a:pt x="295" y="135"/>
                  </a:cubicBezTo>
                  <a:cubicBezTo>
                    <a:pt x="295" y="135"/>
                    <a:pt x="295" y="135"/>
                    <a:pt x="295" y="135"/>
                  </a:cubicBezTo>
                  <a:cubicBezTo>
                    <a:pt x="295" y="134"/>
                    <a:pt x="295" y="134"/>
                    <a:pt x="295" y="134"/>
                  </a:cubicBezTo>
                  <a:cubicBezTo>
                    <a:pt x="296" y="134"/>
                    <a:pt x="296" y="134"/>
                    <a:pt x="296" y="134"/>
                  </a:cubicBezTo>
                  <a:cubicBezTo>
                    <a:pt x="296" y="133"/>
                    <a:pt x="296" y="133"/>
                    <a:pt x="296" y="133"/>
                  </a:cubicBezTo>
                  <a:cubicBezTo>
                    <a:pt x="297" y="133"/>
                    <a:pt x="297" y="133"/>
                    <a:pt x="297" y="133"/>
                  </a:cubicBezTo>
                  <a:cubicBezTo>
                    <a:pt x="297" y="132"/>
                    <a:pt x="297" y="132"/>
                    <a:pt x="297" y="132"/>
                  </a:cubicBezTo>
                  <a:cubicBezTo>
                    <a:pt x="297" y="132"/>
                    <a:pt x="297" y="132"/>
                    <a:pt x="297" y="132"/>
                  </a:cubicBezTo>
                  <a:cubicBezTo>
                    <a:pt x="298" y="132"/>
                    <a:pt x="298" y="132"/>
                    <a:pt x="298" y="132"/>
                  </a:cubicBezTo>
                  <a:cubicBezTo>
                    <a:pt x="298" y="131"/>
                    <a:pt x="298" y="131"/>
                    <a:pt x="298" y="131"/>
                  </a:cubicBezTo>
                  <a:cubicBezTo>
                    <a:pt x="298" y="131"/>
                    <a:pt x="298" y="131"/>
                    <a:pt x="298" y="131"/>
                  </a:cubicBezTo>
                  <a:cubicBezTo>
                    <a:pt x="299" y="132"/>
                    <a:pt x="299" y="132"/>
                    <a:pt x="299" y="132"/>
                  </a:cubicBezTo>
                  <a:cubicBezTo>
                    <a:pt x="299" y="133"/>
                    <a:pt x="299" y="133"/>
                    <a:pt x="299" y="133"/>
                  </a:cubicBezTo>
                  <a:cubicBezTo>
                    <a:pt x="300" y="133"/>
                    <a:pt x="300" y="133"/>
                    <a:pt x="300" y="133"/>
                  </a:cubicBezTo>
                  <a:cubicBezTo>
                    <a:pt x="300" y="134"/>
                    <a:pt x="300" y="134"/>
                    <a:pt x="300" y="134"/>
                  </a:cubicBezTo>
                  <a:cubicBezTo>
                    <a:pt x="300" y="135"/>
                    <a:pt x="300" y="135"/>
                    <a:pt x="300" y="135"/>
                  </a:cubicBezTo>
                  <a:cubicBezTo>
                    <a:pt x="301" y="136"/>
                    <a:pt x="301" y="136"/>
                    <a:pt x="301" y="136"/>
                  </a:cubicBezTo>
                  <a:cubicBezTo>
                    <a:pt x="301" y="136"/>
                    <a:pt x="301" y="136"/>
                    <a:pt x="301" y="136"/>
                  </a:cubicBezTo>
                  <a:cubicBezTo>
                    <a:pt x="301" y="136"/>
                    <a:pt x="301" y="136"/>
                    <a:pt x="301" y="136"/>
                  </a:cubicBezTo>
                  <a:cubicBezTo>
                    <a:pt x="300" y="137"/>
                    <a:pt x="300" y="137"/>
                    <a:pt x="300" y="137"/>
                  </a:cubicBezTo>
                  <a:cubicBezTo>
                    <a:pt x="299" y="137"/>
                    <a:pt x="299" y="137"/>
                    <a:pt x="299" y="137"/>
                  </a:cubicBezTo>
                  <a:cubicBezTo>
                    <a:pt x="299" y="137"/>
                    <a:pt x="299" y="137"/>
                    <a:pt x="299" y="137"/>
                  </a:cubicBezTo>
                  <a:cubicBezTo>
                    <a:pt x="298" y="136"/>
                    <a:pt x="298" y="136"/>
                    <a:pt x="298" y="136"/>
                  </a:cubicBezTo>
                  <a:cubicBezTo>
                    <a:pt x="298" y="136"/>
                    <a:pt x="298" y="136"/>
                    <a:pt x="298" y="136"/>
                  </a:cubicBezTo>
                  <a:cubicBezTo>
                    <a:pt x="297" y="137"/>
                    <a:pt x="297" y="137"/>
                    <a:pt x="297" y="137"/>
                  </a:cubicBezTo>
                  <a:cubicBezTo>
                    <a:pt x="297" y="137"/>
                    <a:pt x="297" y="137"/>
                    <a:pt x="297" y="137"/>
                  </a:cubicBezTo>
                  <a:cubicBezTo>
                    <a:pt x="296" y="138"/>
                    <a:pt x="296" y="138"/>
                    <a:pt x="296" y="138"/>
                  </a:cubicBezTo>
                  <a:cubicBezTo>
                    <a:pt x="296" y="138"/>
                    <a:pt x="296" y="138"/>
                    <a:pt x="296" y="138"/>
                  </a:cubicBezTo>
                  <a:cubicBezTo>
                    <a:pt x="295" y="138"/>
                    <a:pt x="295" y="138"/>
                    <a:pt x="295" y="138"/>
                  </a:cubicBezTo>
                  <a:cubicBezTo>
                    <a:pt x="295" y="138"/>
                    <a:pt x="295" y="138"/>
                    <a:pt x="295" y="138"/>
                  </a:cubicBezTo>
                  <a:cubicBezTo>
                    <a:pt x="296" y="138"/>
                    <a:pt x="296" y="138"/>
                    <a:pt x="296" y="138"/>
                  </a:cubicBezTo>
                  <a:cubicBezTo>
                    <a:pt x="296" y="138"/>
                    <a:pt x="296" y="138"/>
                    <a:pt x="296" y="138"/>
                  </a:cubicBezTo>
                  <a:cubicBezTo>
                    <a:pt x="296" y="139"/>
                    <a:pt x="296" y="139"/>
                    <a:pt x="296" y="139"/>
                  </a:cubicBezTo>
                  <a:cubicBezTo>
                    <a:pt x="296" y="139"/>
                    <a:pt x="296" y="139"/>
                    <a:pt x="296" y="139"/>
                  </a:cubicBezTo>
                  <a:cubicBezTo>
                    <a:pt x="295" y="140"/>
                    <a:pt x="295" y="140"/>
                    <a:pt x="295" y="140"/>
                  </a:cubicBezTo>
                  <a:cubicBezTo>
                    <a:pt x="294" y="140"/>
                    <a:pt x="294" y="140"/>
                    <a:pt x="294" y="140"/>
                  </a:cubicBezTo>
                  <a:cubicBezTo>
                    <a:pt x="295" y="140"/>
                    <a:pt x="295" y="140"/>
                    <a:pt x="295" y="140"/>
                  </a:cubicBezTo>
                  <a:cubicBezTo>
                    <a:pt x="296" y="140"/>
                    <a:pt x="296" y="140"/>
                    <a:pt x="296" y="140"/>
                  </a:cubicBezTo>
                  <a:cubicBezTo>
                    <a:pt x="297" y="140"/>
                    <a:pt x="297" y="140"/>
                    <a:pt x="297" y="140"/>
                  </a:cubicBezTo>
                  <a:cubicBezTo>
                    <a:pt x="298" y="140"/>
                    <a:pt x="298" y="140"/>
                    <a:pt x="298" y="140"/>
                  </a:cubicBezTo>
                  <a:cubicBezTo>
                    <a:pt x="298" y="139"/>
                    <a:pt x="298" y="139"/>
                    <a:pt x="298" y="139"/>
                  </a:cubicBezTo>
                  <a:cubicBezTo>
                    <a:pt x="299" y="139"/>
                    <a:pt x="299" y="139"/>
                    <a:pt x="299" y="139"/>
                  </a:cubicBezTo>
                  <a:cubicBezTo>
                    <a:pt x="300" y="140"/>
                    <a:pt x="300" y="140"/>
                    <a:pt x="300" y="140"/>
                  </a:cubicBezTo>
                  <a:cubicBezTo>
                    <a:pt x="300" y="140"/>
                    <a:pt x="300" y="140"/>
                    <a:pt x="300" y="140"/>
                  </a:cubicBezTo>
                  <a:cubicBezTo>
                    <a:pt x="300" y="140"/>
                    <a:pt x="300" y="140"/>
                    <a:pt x="300" y="140"/>
                  </a:cubicBezTo>
                  <a:cubicBezTo>
                    <a:pt x="300" y="140"/>
                    <a:pt x="300" y="140"/>
                    <a:pt x="300" y="140"/>
                  </a:cubicBezTo>
                  <a:cubicBezTo>
                    <a:pt x="300" y="139"/>
                    <a:pt x="300" y="139"/>
                    <a:pt x="300" y="139"/>
                  </a:cubicBezTo>
                  <a:cubicBezTo>
                    <a:pt x="300" y="138"/>
                    <a:pt x="300" y="138"/>
                    <a:pt x="300" y="138"/>
                  </a:cubicBezTo>
                  <a:cubicBezTo>
                    <a:pt x="301" y="138"/>
                    <a:pt x="301" y="138"/>
                    <a:pt x="301" y="138"/>
                  </a:cubicBezTo>
                  <a:cubicBezTo>
                    <a:pt x="302" y="137"/>
                    <a:pt x="302" y="137"/>
                    <a:pt x="302" y="137"/>
                  </a:cubicBezTo>
                  <a:cubicBezTo>
                    <a:pt x="302" y="138"/>
                    <a:pt x="302" y="138"/>
                    <a:pt x="302" y="138"/>
                  </a:cubicBezTo>
                  <a:cubicBezTo>
                    <a:pt x="302" y="138"/>
                    <a:pt x="302" y="138"/>
                    <a:pt x="302" y="138"/>
                  </a:cubicBezTo>
                  <a:cubicBezTo>
                    <a:pt x="302" y="139"/>
                    <a:pt x="302" y="139"/>
                    <a:pt x="302" y="139"/>
                  </a:cubicBezTo>
                  <a:cubicBezTo>
                    <a:pt x="302" y="139"/>
                    <a:pt x="302" y="139"/>
                    <a:pt x="302" y="139"/>
                  </a:cubicBezTo>
                  <a:cubicBezTo>
                    <a:pt x="301" y="140"/>
                    <a:pt x="301" y="140"/>
                    <a:pt x="301" y="140"/>
                  </a:cubicBezTo>
                  <a:cubicBezTo>
                    <a:pt x="300" y="141"/>
                    <a:pt x="300" y="141"/>
                    <a:pt x="300" y="141"/>
                  </a:cubicBezTo>
                  <a:cubicBezTo>
                    <a:pt x="300" y="141"/>
                    <a:pt x="300" y="141"/>
                    <a:pt x="300" y="141"/>
                  </a:cubicBezTo>
                  <a:cubicBezTo>
                    <a:pt x="299" y="141"/>
                    <a:pt x="299" y="141"/>
                    <a:pt x="299" y="141"/>
                  </a:cubicBezTo>
                  <a:cubicBezTo>
                    <a:pt x="299" y="141"/>
                    <a:pt x="299" y="141"/>
                    <a:pt x="299" y="141"/>
                  </a:cubicBezTo>
                  <a:cubicBezTo>
                    <a:pt x="298" y="141"/>
                    <a:pt x="298" y="141"/>
                    <a:pt x="298" y="141"/>
                  </a:cubicBezTo>
                  <a:cubicBezTo>
                    <a:pt x="298" y="141"/>
                    <a:pt x="298" y="141"/>
                    <a:pt x="298" y="141"/>
                  </a:cubicBezTo>
                  <a:cubicBezTo>
                    <a:pt x="297" y="142"/>
                    <a:pt x="297" y="142"/>
                    <a:pt x="297" y="142"/>
                  </a:cubicBezTo>
                  <a:cubicBezTo>
                    <a:pt x="297" y="142"/>
                    <a:pt x="297" y="142"/>
                    <a:pt x="297" y="142"/>
                  </a:cubicBezTo>
                  <a:cubicBezTo>
                    <a:pt x="296" y="143"/>
                    <a:pt x="296" y="143"/>
                    <a:pt x="296" y="143"/>
                  </a:cubicBezTo>
                  <a:cubicBezTo>
                    <a:pt x="296" y="144"/>
                    <a:pt x="296" y="144"/>
                    <a:pt x="296" y="144"/>
                  </a:cubicBezTo>
                  <a:cubicBezTo>
                    <a:pt x="296" y="144"/>
                    <a:pt x="296" y="144"/>
                    <a:pt x="296" y="144"/>
                  </a:cubicBezTo>
                  <a:cubicBezTo>
                    <a:pt x="296" y="144"/>
                    <a:pt x="296" y="144"/>
                    <a:pt x="296" y="144"/>
                  </a:cubicBezTo>
                  <a:cubicBezTo>
                    <a:pt x="297" y="143"/>
                    <a:pt x="297" y="143"/>
                    <a:pt x="297" y="143"/>
                  </a:cubicBezTo>
                  <a:cubicBezTo>
                    <a:pt x="298" y="142"/>
                    <a:pt x="298" y="142"/>
                    <a:pt x="298" y="142"/>
                  </a:cubicBezTo>
                  <a:cubicBezTo>
                    <a:pt x="298" y="142"/>
                    <a:pt x="298" y="142"/>
                    <a:pt x="298" y="142"/>
                  </a:cubicBezTo>
                  <a:cubicBezTo>
                    <a:pt x="299" y="142"/>
                    <a:pt x="299" y="142"/>
                    <a:pt x="299" y="142"/>
                  </a:cubicBezTo>
                  <a:cubicBezTo>
                    <a:pt x="299" y="142"/>
                    <a:pt x="299" y="142"/>
                    <a:pt x="299" y="142"/>
                  </a:cubicBezTo>
                  <a:cubicBezTo>
                    <a:pt x="299" y="142"/>
                    <a:pt x="299" y="142"/>
                    <a:pt x="299" y="142"/>
                  </a:cubicBezTo>
                  <a:cubicBezTo>
                    <a:pt x="299" y="143"/>
                    <a:pt x="299" y="143"/>
                    <a:pt x="299" y="143"/>
                  </a:cubicBezTo>
                  <a:cubicBezTo>
                    <a:pt x="298" y="144"/>
                    <a:pt x="298" y="144"/>
                    <a:pt x="298" y="144"/>
                  </a:cubicBezTo>
                  <a:cubicBezTo>
                    <a:pt x="297" y="145"/>
                    <a:pt x="297" y="145"/>
                    <a:pt x="297" y="145"/>
                  </a:cubicBezTo>
                  <a:cubicBezTo>
                    <a:pt x="296" y="145"/>
                    <a:pt x="296" y="145"/>
                    <a:pt x="296" y="145"/>
                  </a:cubicBezTo>
                  <a:cubicBezTo>
                    <a:pt x="296" y="145"/>
                    <a:pt x="296" y="145"/>
                    <a:pt x="296" y="145"/>
                  </a:cubicBezTo>
                  <a:cubicBezTo>
                    <a:pt x="298" y="145"/>
                    <a:pt x="298" y="145"/>
                    <a:pt x="298" y="145"/>
                  </a:cubicBezTo>
                  <a:cubicBezTo>
                    <a:pt x="299" y="143"/>
                    <a:pt x="299" y="143"/>
                    <a:pt x="299" y="143"/>
                  </a:cubicBezTo>
                  <a:cubicBezTo>
                    <a:pt x="300" y="142"/>
                    <a:pt x="300" y="142"/>
                    <a:pt x="300" y="142"/>
                  </a:cubicBezTo>
                  <a:cubicBezTo>
                    <a:pt x="300" y="141"/>
                    <a:pt x="300" y="141"/>
                    <a:pt x="300" y="141"/>
                  </a:cubicBezTo>
                  <a:cubicBezTo>
                    <a:pt x="300" y="141"/>
                    <a:pt x="300" y="141"/>
                    <a:pt x="300" y="141"/>
                  </a:cubicBezTo>
                  <a:cubicBezTo>
                    <a:pt x="301" y="141"/>
                    <a:pt x="301" y="141"/>
                    <a:pt x="301" y="141"/>
                  </a:cubicBezTo>
                  <a:cubicBezTo>
                    <a:pt x="302" y="140"/>
                    <a:pt x="302" y="140"/>
                    <a:pt x="302" y="140"/>
                  </a:cubicBezTo>
                  <a:cubicBezTo>
                    <a:pt x="303" y="140"/>
                    <a:pt x="303" y="140"/>
                    <a:pt x="303" y="140"/>
                  </a:cubicBezTo>
                  <a:cubicBezTo>
                    <a:pt x="304" y="140"/>
                    <a:pt x="304" y="140"/>
                    <a:pt x="304" y="140"/>
                  </a:cubicBezTo>
                  <a:cubicBezTo>
                    <a:pt x="304" y="140"/>
                    <a:pt x="304" y="140"/>
                    <a:pt x="304" y="140"/>
                  </a:cubicBezTo>
                  <a:cubicBezTo>
                    <a:pt x="304" y="140"/>
                    <a:pt x="304" y="140"/>
                    <a:pt x="304" y="140"/>
                  </a:cubicBezTo>
                  <a:cubicBezTo>
                    <a:pt x="303" y="141"/>
                    <a:pt x="303" y="141"/>
                    <a:pt x="303" y="141"/>
                  </a:cubicBezTo>
                  <a:cubicBezTo>
                    <a:pt x="302" y="141"/>
                    <a:pt x="302" y="141"/>
                    <a:pt x="302" y="141"/>
                  </a:cubicBezTo>
                  <a:cubicBezTo>
                    <a:pt x="301" y="142"/>
                    <a:pt x="301" y="142"/>
                    <a:pt x="301" y="142"/>
                  </a:cubicBezTo>
                  <a:cubicBezTo>
                    <a:pt x="301" y="142"/>
                    <a:pt x="301" y="142"/>
                    <a:pt x="301" y="142"/>
                  </a:cubicBezTo>
                  <a:cubicBezTo>
                    <a:pt x="301" y="142"/>
                    <a:pt x="301" y="142"/>
                    <a:pt x="301" y="142"/>
                  </a:cubicBezTo>
                  <a:cubicBezTo>
                    <a:pt x="302" y="142"/>
                    <a:pt x="302" y="142"/>
                    <a:pt x="302" y="142"/>
                  </a:cubicBezTo>
                  <a:cubicBezTo>
                    <a:pt x="303" y="142"/>
                    <a:pt x="303" y="142"/>
                    <a:pt x="303" y="142"/>
                  </a:cubicBezTo>
                  <a:cubicBezTo>
                    <a:pt x="304" y="141"/>
                    <a:pt x="304" y="141"/>
                    <a:pt x="304" y="141"/>
                  </a:cubicBezTo>
                  <a:cubicBezTo>
                    <a:pt x="304" y="141"/>
                    <a:pt x="304" y="141"/>
                    <a:pt x="304" y="141"/>
                  </a:cubicBezTo>
                  <a:cubicBezTo>
                    <a:pt x="305" y="141"/>
                    <a:pt x="305" y="141"/>
                    <a:pt x="305" y="141"/>
                  </a:cubicBezTo>
                  <a:cubicBezTo>
                    <a:pt x="305" y="140"/>
                    <a:pt x="305" y="140"/>
                    <a:pt x="305" y="140"/>
                  </a:cubicBezTo>
                  <a:cubicBezTo>
                    <a:pt x="306" y="140"/>
                    <a:pt x="306" y="140"/>
                    <a:pt x="306" y="140"/>
                  </a:cubicBezTo>
                  <a:cubicBezTo>
                    <a:pt x="306" y="141"/>
                    <a:pt x="306" y="141"/>
                    <a:pt x="306" y="141"/>
                  </a:cubicBezTo>
                  <a:cubicBezTo>
                    <a:pt x="307" y="142"/>
                    <a:pt x="307" y="142"/>
                    <a:pt x="307" y="142"/>
                  </a:cubicBezTo>
                  <a:cubicBezTo>
                    <a:pt x="308" y="143"/>
                    <a:pt x="308" y="143"/>
                    <a:pt x="308" y="143"/>
                  </a:cubicBezTo>
                  <a:cubicBezTo>
                    <a:pt x="308" y="143"/>
                    <a:pt x="308" y="143"/>
                    <a:pt x="308" y="143"/>
                  </a:cubicBezTo>
                  <a:cubicBezTo>
                    <a:pt x="309" y="144"/>
                    <a:pt x="309" y="144"/>
                    <a:pt x="309" y="144"/>
                  </a:cubicBezTo>
                  <a:cubicBezTo>
                    <a:pt x="308" y="144"/>
                    <a:pt x="308" y="144"/>
                    <a:pt x="308" y="144"/>
                  </a:cubicBezTo>
                  <a:cubicBezTo>
                    <a:pt x="308" y="145"/>
                    <a:pt x="308" y="145"/>
                    <a:pt x="308" y="145"/>
                  </a:cubicBezTo>
                  <a:cubicBezTo>
                    <a:pt x="307" y="145"/>
                    <a:pt x="307" y="145"/>
                    <a:pt x="307" y="145"/>
                  </a:cubicBezTo>
                  <a:cubicBezTo>
                    <a:pt x="307" y="144"/>
                    <a:pt x="307" y="144"/>
                    <a:pt x="307" y="144"/>
                  </a:cubicBezTo>
                  <a:cubicBezTo>
                    <a:pt x="307" y="144"/>
                    <a:pt x="307" y="144"/>
                    <a:pt x="307" y="144"/>
                  </a:cubicBezTo>
                  <a:cubicBezTo>
                    <a:pt x="307" y="144"/>
                    <a:pt x="307" y="144"/>
                    <a:pt x="307" y="144"/>
                  </a:cubicBezTo>
                  <a:cubicBezTo>
                    <a:pt x="306" y="145"/>
                    <a:pt x="306" y="145"/>
                    <a:pt x="306" y="145"/>
                  </a:cubicBezTo>
                  <a:cubicBezTo>
                    <a:pt x="306" y="145"/>
                    <a:pt x="306" y="145"/>
                    <a:pt x="306" y="145"/>
                  </a:cubicBezTo>
                  <a:cubicBezTo>
                    <a:pt x="304" y="145"/>
                    <a:pt x="304" y="145"/>
                    <a:pt x="304" y="145"/>
                  </a:cubicBezTo>
                  <a:cubicBezTo>
                    <a:pt x="304" y="146"/>
                    <a:pt x="304" y="146"/>
                    <a:pt x="304" y="146"/>
                  </a:cubicBezTo>
                  <a:cubicBezTo>
                    <a:pt x="303" y="146"/>
                    <a:pt x="303" y="146"/>
                    <a:pt x="303" y="146"/>
                  </a:cubicBezTo>
                  <a:cubicBezTo>
                    <a:pt x="302" y="146"/>
                    <a:pt x="302" y="146"/>
                    <a:pt x="302" y="146"/>
                  </a:cubicBezTo>
                  <a:cubicBezTo>
                    <a:pt x="301" y="146"/>
                    <a:pt x="301" y="146"/>
                    <a:pt x="301" y="146"/>
                  </a:cubicBezTo>
                  <a:cubicBezTo>
                    <a:pt x="300" y="147"/>
                    <a:pt x="300" y="147"/>
                    <a:pt x="300" y="147"/>
                  </a:cubicBezTo>
                  <a:cubicBezTo>
                    <a:pt x="300" y="147"/>
                    <a:pt x="300" y="147"/>
                    <a:pt x="300" y="147"/>
                  </a:cubicBezTo>
                  <a:cubicBezTo>
                    <a:pt x="301" y="147"/>
                    <a:pt x="301" y="147"/>
                    <a:pt x="301" y="147"/>
                  </a:cubicBezTo>
                  <a:cubicBezTo>
                    <a:pt x="301" y="148"/>
                    <a:pt x="301" y="148"/>
                    <a:pt x="301" y="148"/>
                  </a:cubicBezTo>
                  <a:cubicBezTo>
                    <a:pt x="299" y="148"/>
                    <a:pt x="299" y="148"/>
                    <a:pt x="299" y="148"/>
                  </a:cubicBezTo>
                  <a:cubicBezTo>
                    <a:pt x="299" y="148"/>
                    <a:pt x="299" y="148"/>
                    <a:pt x="299" y="148"/>
                  </a:cubicBezTo>
                  <a:cubicBezTo>
                    <a:pt x="301" y="148"/>
                    <a:pt x="301" y="148"/>
                    <a:pt x="301" y="148"/>
                  </a:cubicBezTo>
                  <a:cubicBezTo>
                    <a:pt x="301" y="147"/>
                    <a:pt x="301" y="147"/>
                    <a:pt x="301" y="147"/>
                  </a:cubicBezTo>
                  <a:cubicBezTo>
                    <a:pt x="303" y="146"/>
                    <a:pt x="303" y="146"/>
                    <a:pt x="303" y="146"/>
                  </a:cubicBezTo>
                  <a:cubicBezTo>
                    <a:pt x="304" y="146"/>
                    <a:pt x="304" y="146"/>
                    <a:pt x="304" y="146"/>
                  </a:cubicBezTo>
                  <a:cubicBezTo>
                    <a:pt x="304" y="146"/>
                    <a:pt x="304" y="146"/>
                    <a:pt x="304" y="146"/>
                  </a:cubicBezTo>
                  <a:cubicBezTo>
                    <a:pt x="305" y="146"/>
                    <a:pt x="305" y="146"/>
                    <a:pt x="305" y="146"/>
                  </a:cubicBezTo>
                  <a:cubicBezTo>
                    <a:pt x="306" y="146"/>
                    <a:pt x="306" y="146"/>
                    <a:pt x="306" y="146"/>
                  </a:cubicBezTo>
                  <a:cubicBezTo>
                    <a:pt x="306" y="146"/>
                    <a:pt x="306" y="146"/>
                    <a:pt x="306" y="146"/>
                  </a:cubicBezTo>
                  <a:cubicBezTo>
                    <a:pt x="305" y="147"/>
                    <a:pt x="305" y="147"/>
                    <a:pt x="305" y="147"/>
                  </a:cubicBezTo>
                  <a:cubicBezTo>
                    <a:pt x="305" y="148"/>
                    <a:pt x="305" y="148"/>
                    <a:pt x="305" y="148"/>
                  </a:cubicBezTo>
                  <a:cubicBezTo>
                    <a:pt x="304" y="148"/>
                    <a:pt x="304" y="148"/>
                    <a:pt x="304" y="148"/>
                  </a:cubicBezTo>
                  <a:cubicBezTo>
                    <a:pt x="304" y="148"/>
                    <a:pt x="304" y="148"/>
                    <a:pt x="304" y="148"/>
                  </a:cubicBezTo>
                  <a:cubicBezTo>
                    <a:pt x="303" y="148"/>
                    <a:pt x="303" y="148"/>
                    <a:pt x="303" y="148"/>
                  </a:cubicBezTo>
                  <a:cubicBezTo>
                    <a:pt x="302" y="149"/>
                    <a:pt x="302" y="149"/>
                    <a:pt x="302" y="149"/>
                  </a:cubicBezTo>
                  <a:cubicBezTo>
                    <a:pt x="302" y="149"/>
                    <a:pt x="302" y="149"/>
                    <a:pt x="302" y="149"/>
                  </a:cubicBezTo>
                  <a:cubicBezTo>
                    <a:pt x="301" y="149"/>
                    <a:pt x="301" y="149"/>
                    <a:pt x="301" y="149"/>
                  </a:cubicBezTo>
                  <a:cubicBezTo>
                    <a:pt x="301" y="149"/>
                    <a:pt x="301" y="149"/>
                    <a:pt x="301" y="149"/>
                  </a:cubicBezTo>
                  <a:cubicBezTo>
                    <a:pt x="300" y="150"/>
                    <a:pt x="300" y="150"/>
                    <a:pt x="300" y="150"/>
                  </a:cubicBezTo>
                  <a:cubicBezTo>
                    <a:pt x="300" y="150"/>
                    <a:pt x="300" y="150"/>
                    <a:pt x="300" y="150"/>
                  </a:cubicBezTo>
                  <a:cubicBezTo>
                    <a:pt x="301" y="149"/>
                    <a:pt x="301" y="149"/>
                    <a:pt x="301" y="149"/>
                  </a:cubicBezTo>
                  <a:cubicBezTo>
                    <a:pt x="302" y="150"/>
                    <a:pt x="302" y="150"/>
                    <a:pt x="302" y="150"/>
                  </a:cubicBezTo>
                  <a:cubicBezTo>
                    <a:pt x="302" y="150"/>
                    <a:pt x="302" y="150"/>
                    <a:pt x="302" y="150"/>
                  </a:cubicBezTo>
                  <a:cubicBezTo>
                    <a:pt x="303" y="149"/>
                    <a:pt x="303" y="149"/>
                    <a:pt x="303" y="149"/>
                  </a:cubicBezTo>
                  <a:cubicBezTo>
                    <a:pt x="304" y="148"/>
                    <a:pt x="304" y="148"/>
                    <a:pt x="304" y="148"/>
                  </a:cubicBezTo>
                  <a:cubicBezTo>
                    <a:pt x="304" y="148"/>
                    <a:pt x="304" y="148"/>
                    <a:pt x="304" y="148"/>
                  </a:cubicBezTo>
                  <a:cubicBezTo>
                    <a:pt x="305" y="148"/>
                    <a:pt x="305" y="148"/>
                    <a:pt x="305" y="148"/>
                  </a:cubicBezTo>
                  <a:cubicBezTo>
                    <a:pt x="306" y="149"/>
                    <a:pt x="306" y="149"/>
                    <a:pt x="306" y="149"/>
                  </a:cubicBezTo>
                  <a:cubicBezTo>
                    <a:pt x="306" y="148"/>
                    <a:pt x="306" y="148"/>
                    <a:pt x="306" y="148"/>
                  </a:cubicBezTo>
                  <a:cubicBezTo>
                    <a:pt x="307" y="148"/>
                    <a:pt x="307" y="148"/>
                    <a:pt x="307" y="148"/>
                  </a:cubicBezTo>
                  <a:cubicBezTo>
                    <a:pt x="307" y="147"/>
                    <a:pt x="307" y="147"/>
                    <a:pt x="307" y="147"/>
                  </a:cubicBezTo>
                  <a:cubicBezTo>
                    <a:pt x="307" y="147"/>
                    <a:pt x="307" y="147"/>
                    <a:pt x="307" y="147"/>
                  </a:cubicBezTo>
                  <a:cubicBezTo>
                    <a:pt x="307" y="147"/>
                    <a:pt x="307" y="147"/>
                    <a:pt x="307" y="147"/>
                  </a:cubicBezTo>
                  <a:cubicBezTo>
                    <a:pt x="308" y="146"/>
                    <a:pt x="308" y="146"/>
                    <a:pt x="308" y="146"/>
                  </a:cubicBezTo>
                  <a:cubicBezTo>
                    <a:pt x="308" y="146"/>
                    <a:pt x="308" y="146"/>
                    <a:pt x="308" y="146"/>
                  </a:cubicBezTo>
                  <a:cubicBezTo>
                    <a:pt x="308" y="145"/>
                    <a:pt x="308" y="145"/>
                    <a:pt x="308" y="145"/>
                  </a:cubicBezTo>
                  <a:cubicBezTo>
                    <a:pt x="308" y="146"/>
                    <a:pt x="308" y="146"/>
                    <a:pt x="308" y="146"/>
                  </a:cubicBezTo>
                  <a:cubicBezTo>
                    <a:pt x="309" y="146"/>
                    <a:pt x="309" y="146"/>
                    <a:pt x="309" y="146"/>
                  </a:cubicBezTo>
                  <a:cubicBezTo>
                    <a:pt x="309" y="146"/>
                    <a:pt x="309" y="146"/>
                    <a:pt x="309" y="146"/>
                  </a:cubicBezTo>
                  <a:cubicBezTo>
                    <a:pt x="310" y="148"/>
                    <a:pt x="310" y="148"/>
                    <a:pt x="310" y="148"/>
                  </a:cubicBezTo>
                  <a:cubicBezTo>
                    <a:pt x="310" y="149"/>
                    <a:pt x="310" y="149"/>
                    <a:pt x="310" y="149"/>
                  </a:cubicBezTo>
                  <a:cubicBezTo>
                    <a:pt x="310" y="150"/>
                    <a:pt x="310" y="150"/>
                    <a:pt x="310" y="150"/>
                  </a:cubicBezTo>
                  <a:cubicBezTo>
                    <a:pt x="310" y="150"/>
                    <a:pt x="310" y="150"/>
                    <a:pt x="310" y="150"/>
                  </a:cubicBezTo>
                  <a:cubicBezTo>
                    <a:pt x="310" y="151"/>
                    <a:pt x="310" y="151"/>
                    <a:pt x="310" y="151"/>
                  </a:cubicBezTo>
                  <a:cubicBezTo>
                    <a:pt x="309" y="151"/>
                    <a:pt x="309" y="151"/>
                    <a:pt x="309" y="151"/>
                  </a:cubicBezTo>
                  <a:cubicBezTo>
                    <a:pt x="308" y="150"/>
                    <a:pt x="308" y="150"/>
                    <a:pt x="308" y="150"/>
                  </a:cubicBezTo>
                  <a:cubicBezTo>
                    <a:pt x="307" y="150"/>
                    <a:pt x="307" y="150"/>
                    <a:pt x="307" y="150"/>
                  </a:cubicBezTo>
                  <a:cubicBezTo>
                    <a:pt x="307" y="150"/>
                    <a:pt x="307" y="150"/>
                    <a:pt x="307" y="150"/>
                  </a:cubicBezTo>
                  <a:cubicBezTo>
                    <a:pt x="306" y="151"/>
                    <a:pt x="306" y="151"/>
                    <a:pt x="306" y="151"/>
                  </a:cubicBezTo>
                  <a:cubicBezTo>
                    <a:pt x="305" y="151"/>
                    <a:pt x="305" y="151"/>
                    <a:pt x="305" y="151"/>
                  </a:cubicBezTo>
                  <a:cubicBezTo>
                    <a:pt x="305" y="151"/>
                    <a:pt x="305" y="151"/>
                    <a:pt x="305" y="151"/>
                  </a:cubicBezTo>
                  <a:cubicBezTo>
                    <a:pt x="304" y="151"/>
                    <a:pt x="304" y="151"/>
                    <a:pt x="304" y="151"/>
                  </a:cubicBezTo>
                  <a:cubicBezTo>
                    <a:pt x="304" y="151"/>
                    <a:pt x="304" y="151"/>
                    <a:pt x="304" y="151"/>
                  </a:cubicBezTo>
                  <a:cubicBezTo>
                    <a:pt x="303" y="151"/>
                    <a:pt x="303" y="151"/>
                    <a:pt x="303" y="151"/>
                  </a:cubicBezTo>
                  <a:cubicBezTo>
                    <a:pt x="303" y="152"/>
                    <a:pt x="303" y="152"/>
                    <a:pt x="303" y="152"/>
                  </a:cubicBezTo>
                  <a:cubicBezTo>
                    <a:pt x="305" y="151"/>
                    <a:pt x="305" y="151"/>
                    <a:pt x="305" y="151"/>
                  </a:cubicBezTo>
                  <a:cubicBezTo>
                    <a:pt x="305" y="152"/>
                    <a:pt x="305" y="152"/>
                    <a:pt x="305" y="152"/>
                  </a:cubicBezTo>
                  <a:cubicBezTo>
                    <a:pt x="307" y="153"/>
                    <a:pt x="307" y="153"/>
                    <a:pt x="307" y="153"/>
                  </a:cubicBezTo>
                  <a:cubicBezTo>
                    <a:pt x="307" y="153"/>
                    <a:pt x="307" y="153"/>
                    <a:pt x="307" y="153"/>
                  </a:cubicBezTo>
                  <a:cubicBezTo>
                    <a:pt x="308" y="153"/>
                    <a:pt x="308" y="153"/>
                    <a:pt x="308" y="153"/>
                  </a:cubicBezTo>
                  <a:cubicBezTo>
                    <a:pt x="308" y="153"/>
                    <a:pt x="308" y="153"/>
                    <a:pt x="308" y="153"/>
                  </a:cubicBezTo>
                  <a:cubicBezTo>
                    <a:pt x="309" y="153"/>
                    <a:pt x="309" y="153"/>
                    <a:pt x="309" y="153"/>
                  </a:cubicBezTo>
                  <a:cubicBezTo>
                    <a:pt x="309" y="153"/>
                    <a:pt x="309" y="153"/>
                    <a:pt x="309" y="153"/>
                  </a:cubicBezTo>
                  <a:cubicBezTo>
                    <a:pt x="310" y="154"/>
                    <a:pt x="310" y="154"/>
                    <a:pt x="310" y="154"/>
                  </a:cubicBezTo>
                  <a:cubicBezTo>
                    <a:pt x="310" y="154"/>
                    <a:pt x="310" y="154"/>
                    <a:pt x="310" y="154"/>
                  </a:cubicBezTo>
                  <a:cubicBezTo>
                    <a:pt x="311" y="155"/>
                    <a:pt x="311" y="155"/>
                    <a:pt x="311" y="155"/>
                  </a:cubicBezTo>
                  <a:cubicBezTo>
                    <a:pt x="311" y="156"/>
                    <a:pt x="311" y="156"/>
                    <a:pt x="311" y="156"/>
                  </a:cubicBezTo>
                  <a:cubicBezTo>
                    <a:pt x="310" y="156"/>
                    <a:pt x="310" y="156"/>
                    <a:pt x="310" y="156"/>
                  </a:cubicBezTo>
                  <a:cubicBezTo>
                    <a:pt x="310" y="156"/>
                    <a:pt x="310" y="156"/>
                    <a:pt x="310" y="156"/>
                  </a:cubicBezTo>
                  <a:cubicBezTo>
                    <a:pt x="309" y="155"/>
                    <a:pt x="309" y="155"/>
                    <a:pt x="309" y="155"/>
                  </a:cubicBezTo>
                  <a:cubicBezTo>
                    <a:pt x="309" y="155"/>
                    <a:pt x="309" y="155"/>
                    <a:pt x="309" y="155"/>
                  </a:cubicBezTo>
                  <a:cubicBezTo>
                    <a:pt x="309" y="156"/>
                    <a:pt x="309" y="156"/>
                    <a:pt x="309" y="156"/>
                  </a:cubicBezTo>
                  <a:cubicBezTo>
                    <a:pt x="308" y="156"/>
                    <a:pt x="308" y="156"/>
                    <a:pt x="308" y="156"/>
                  </a:cubicBezTo>
                  <a:cubicBezTo>
                    <a:pt x="308" y="155"/>
                    <a:pt x="308" y="155"/>
                    <a:pt x="308" y="155"/>
                  </a:cubicBezTo>
                  <a:cubicBezTo>
                    <a:pt x="308" y="155"/>
                    <a:pt x="308" y="155"/>
                    <a:pt x="308" y="155"/>
                  </a:cubicBezTo>
                  <a:cubicBezTo>
                    <a:pt x="307" y="155"/>
                    <a:pt x="307" y="155"/>
                    <a:pt x="307" y="155"/>
                  </a:cubicBezTo>
                  <a:cubicBezTo>
                    <a:pt x="306" y="154"/>
                    <a:pt x="306" y="154"/>
                    <a:pt x="306" y="154"/>
                  </a:cubicBezTo>
                  <a:cubicBezTo>
                    <a:pt x="306" y="154"/>
                    <a:pt x="306" y="154"/>
                    <a:pt x="306" y="154"/>
                  </a:cubicBezTo>
                  <a:cubicBezTo>
                    <a:pt x="305" y="154"/>
                    <a:pt x="305" y="154"/>
                    <a:pt x="305" y="154"/>
                  </a:cubicBezTo>
                  <a:cubicBezTo>
                    <a:pt x="304" y="154"/>
                    <a:pt x="304" y="154"/>
                    <a:pt x="304" y="154"/>
                  </a:cubicBezTo>
                  <a:cubicBezTo>
                    <a:pt x="304" y="154"/>
                    <a:pt x="304" y="154"/>
                    <a:pt x="304" y="154"/>
                  </a:cubicBezTo>
                  <a:cubicBezTo>
                    <a:pt x="304" y="154"/>
                    <a:pt x="304" y="154"/>
                    <a:pt x="304" y="154"/>
                  </a:cubicBezTo>
                  <a:cubicBezTo>
                    <a:pt x="305" y="154"/>
                    <a:pt x="305" y="154"/>
                    <a:pt x="305" y="154"/>
                  </a:cubicBezTo>
                  <a:cubicBezTo>
                    <a:pt x="305" y="155"/>
                    <a:pt x="305" y="155"/>
                    <a:pt x="305" y="155"/>
                  </a:cubicBezTo>
                  <a:cubicBezTo>
                    <a:pt x="305" y="155"/>
                    <a:pt x="305" y="155"/>
                    <a:pt x="305" y="155"/>
                  </a:cubicBezTo>
                  <a:cubicBezTo>
                    <a:pt x="304" y="155"/>
                    <a:pt x="304" y="155"/>
                    <a:pt x="304" y="155"/>
                  </a:cubicBezTo>
                  <a:cubicBezTo>
                    <a:pt x="304" y="155"/>
                    <a:pt x="304" y="155"/>
                    <a:pt x="304" y="155"/>
                  </a:cubicBezTo>
                  <a:cubicBezTo>
                    <a:pt x="303" y="155"/>
                    <a:pt x="303" y="155"/>
                    <a:pt x="303" y="155"/>
                  </a:cubicBezTo>
                  <a:cubicBezTo>
                    <a:pt x="302" y="156"/>
                    <a:pt x="302" y="156"/>
                    <a:pt x="302" y="156"/>
                  </a:cubicBezTo>
                  <a:cubicBezTo>
                    <a:pt x="302" y="156"/>
                    <a:pt x="302" y="156"/>
                    <a:pt x="302" y="156"/>
                  </a:cubicBezTo>
                  <a:cubicBezTo>
                    <a:pt x="303" y="156"/>
                    <a:pt x="303" y="156"/>
                    <a:pt x="303" y="156"/>
                  </a:cubicBezTo>
                  <a:cubicBezTo>
                    <a:pt x="303" y="156"/>
                    <a:pt x="303" y="156"/>
                    <a:pt x="303" y="156"/>
                  </a:cubicBezTo>
                  <a:cubicBezTo>
                    <a:pt x="304" y="156"/>
                    <a:pt x="304" y="156"/>
                    <a:pt x="304" y="156"/>
                  </a:cubicBezTo>
                  <a:cubicBezTo>
                    <a:pt x="304" y="155"/>
                    <a:pt x="304" y="155"/>
                    <a:pt x="304" y="155"/>
                  </a:cubicBezTo>
                  <a:cubicBezTo>
                    <a:pt x="305" y="155"/>
                    <a:pt x="305" y="155"/>
                    <a:pt x="305" y="155"/>
                  </a:cubicBezTo>
                  <a:cubicBezTo>
                    <a:pt x="306" y="156"/>
                    <a:pt x="306" y="156"/>
                    <a:pt x="306" y="156"/>
                  </a:cubicBezTo>
                  <a:cubicBezTo>
                    <a:pt x="306" y="156"/>
                    <a:pt x="306" y="156"/>
                    <a:pt x="306" y="156"/>
                  </a:cubicBezTo>
                  <a:cubicBezTo>
                    <a:pt x="306" y="156"/>
                    <a:pt x="306" y="156"/>
                    <a:pt x="306" y="156"/>
                  </a:cubicBezTo>
                  <a:cubicBezTo>
                    <a:pt x="306" y="157"/>
                    <a:pt x="306" y="157"/>
                    <a:pt x="306" y="157"/>
                  </a:cubicBezTo>
                  <a:cubicBezTo>
                    <a:pt x="306" y="157"/>
                    <a:pt x="306" y="157"/>
                    <a:pt x="306" y="157"/>
                  </a:cubicBezTo>
                  <a:cubicBezTo>
                    <a:pt x="305" y="157"/>
                    <a:pt x="305" y="157"/>
                    <a:pt x="305" y="157"/>
                  </a:cubicBezTo>
                  <a:cubicBezTo>
                    <a:pt x="305" y="157"/>
                    <a:pt x="305" y="157"/>
                    <a:pt x="305" y="157"/>
                  </a:cubicBezTo>
                  <a:cubicBezTo>
                    <a:pt x="304" y="157"/>
                    <a:pt x="304" y="157"/>
                    <a:pt x="304" y="157"/>
                  </a:cubicBezTo>
                  <a:cubicBezTo>
                    <a:pt x="304" y="156"/>
                    <a:pt x="304" y="156"/>
                    <a:pt x="304" y="156"/>
                  </a:cubicBezTo>
                  <a:cubicBezTo>
                    <a:pt x="304" y="157"/>
                    <a:pt x="304" y="157"/>
                    <a:pt x="304" y="157"/>
                  </a:cubicBezTo>
                  <a:cubicBezTo>
                    <a:pt x="304" y="157"/>
                    <a:pt x="304" y="157"/>
                    <a:pt x="304" y="157"/>
                  </a:cubicBezTo>
                  <a:cubicBezTo>
                    <a:pt x="304" y="157"/>
                    <a:pt x="304" y="157"/>
                    <a:pt x="304" y="157"/>
                  </a:cubicBezTo>
                  <a:cubicBezTo>
                    <a:pt x="305" y="157"/>
                    <a:pt x="305" y="157"/>
                    <a:pt x="305" y="157"/>
                  </a:cubicBezTo>
                  <a:cubicBezTo>
                    <a:pt x="305" y="158"/>
                    <a:pt x="305" y="158"/>
                    <a:pt x="305" y="158"/>
                  </a:cubicBezTo>
                  <a:cubicBezTo>
                    <a:pt x="305" y="158"/>
                    <a:pt x="305" y="158"/>
                    <a:pt x="305" y="158"/>
                  </a:cubicBezTo>
                  <a:cubicBezTo>
                    <a:pt x="305" y="159"/>
                    <a:pt x="305" y="159"/>
                    <a:pt x="305" y="159"/>
                  </a:cubicBezTo>
                  <a:cubicBezTo>
                    <a:pt x="305" y="159"/>
                    <a:pt x="305" y="159"/>
                    <a:pt x="305" y="159"/>
                  </a:cubicBezTo>
                  <a:cubicBezTo>
                    <a:pt x="303" y="158"/>
                    <a:pt x="303" y="158"/>
                    <a:pt x="303" y="158"/>
                  </a:cubicBezTo>
                  <a:cubicBezTo>
                    <a:pt x="302" y="158"/>
                    <a:pt x="302" y="158"/>
                    <a:pt x="302" y="158"/>
                  </a:cubicBezTo>
                  <a:cubicBezTo>
                    <a:pt x="301" y="158"/>
                    <a:pt x="301" y="158"/>
                    <a:pt x="301" y="158"/>
                  </a:cubicBezTo>
                  <a:cubicBezTo>
                    <a:pt x="300" y="158"/>
                    <a:pt x="300" y="158"/>
                    <a:pt x="300" y="158"/>
                  </a:cubicBezTo>
                  <a:cubicBezTo>
                    <a:pt x="300" y="158"/>
                    <a:pt x="300" y="158"/>
                    <a:pt x="300" y="158"/>
                  </a:cubicBezTo>
                  <a:cubicBezTo>
                    <a:pt x="301" y="158"/>
                    <a:pt x="301" y="158"/>
                    <a:pt x="301" y="158"/>
                  </a:cubicBezTo>
                  <a:cubicBezTo>
                    <a:pt x="303" y="159"/>
                    <a:pt x="303" y="159"/>
                    <a:pt x="303" y="159"/>
                  </a:cubicBezTo>
                  <a:cubicBezTo>
                    <a:pt x="303" y="160"/>
                    <a:pt x="303" y="160"/>
                    <a:pt x="303" y="160"/>
                  </a:cubicBezTo>
                  <a:cubicBezTo>
                    <a:pt x="303" y="160"/>
                    <a:pt x="303" y="160"/>
                    <a:pt x="303" y="160"/>
                  </a:cubicBezTo>
                  <a:cubicBezTo>
                    <a:pt x="302" y="159"/>
                    <a:pt x="302" y="159"/>
                    <a:pt x="302" y="159"/>
                  </a:cubicBezTo>
                  <a:cubicBezTo>
                    <a:pt x="301" y="159"/>
                    <a:pt x="301" y="159"/>
                    <a:pt x="301" y="159"/>
                  </a:cubicBezTo>
                  <a:cubicBezTo>
                    <a:pt x="301" y="160"/>
                    <a:pt x="301" y="160"/>
                    <a:pt x="301" y="160"/>
                  </a:cubicBezTo>
                  <a:cubicBezTo>
                    <a:pt x="301" y="160"/>
                    <a:pt x="301" y="160"/>
                    <a:pt x="301" y="160"/>
                  </a:cubicBezTo>
                  <a:cubicBezTo>
                    <a:pt x="302" y="160"/>
                    <a:pt x="302" y="160"/>
                    <a:pt x="302" y="160"/>
                  </a:cubicBezTo>
                  <a:cubicBezTo>
                    <a:pt x="302" y="160"/>
                    <a:pt x="302" y="160"/>
                    <a:pt x="302" y="160"/>
                  </a:cubicBezTo>
                  <a:cubicBezTo>
                    <a:pt x="303" y="160"/>
                    <a:pt x="303" y="160"/>
                    <a:pt x="303" y="160"/>
                  </a:cubicBezTo>
                  <a:cubicBezTo>
                    <a:pt x="303" y="160"/>
                    <a:pt x="303" y="160"/>
                    <a:pt x="303" y="160"/>
                  </a:cubicBezTo>
                  <a:cubicBezTo>
                    <a:pt x="303" y="161"/>
                    <a:pt x="303" y="161"/>
                    <a:pt x="303" y="161"/>
                  </a:cubicBezTo>
                  <a:cubicBezTo>
                    <a:pt x="303" y="161"/>
                    <a:pt x="303" y="161"/>
                    <a:pt x="303" y="161"/>
                  </a:cubicBezTo>
                  <a:cubicBezTo>
                    <a:pt x="304" y="161"/>
                    <a:pt x="304" y="161"/>
                    <a:pt x="304" y="161"/>
                  </a:cubicBezTo>
                  <a:cubicBezTo>
                    <a:pt x="304" y="161"/>
                    <a:pt x="304" y="161"/>
                    <a:pt x="304" y="161"/>
                  </a:cubicBezTo>
                  <a:cubicBezTo>
                    <a:pt x="304" y="161"/>
                    <a:pt x="304" y="161"/>
                    <a:pt x="304" y="161"/>
                  </a:cubicBezTo>
                  <a:cubicBezTo>
                    <a:pt x="304" y="161"/>
                    <a:pt x="304" y="161"/>
                    <a:pt x="304" y="161"/>
                  </a:cubicBezTo>
                  <a:cubicBezTo>
                    <a:pt x="304" y="161"/>
                    <a:pt x="304" y="161"/>
                    <a:pt x="304" y="161"/>
                  </a:cubicBezTo>
                  <a:cubicBezTo>
                    <a:pt x="304" y="162"/>
                    <a:pt x="304" y="162"/>
                    <a:pt x="304" y="162"/>
                  </a:cubicBezTo>
                  <a:cubicBezTo>
                    <a:pt x="305" y="162"/>
                    <a:pt x="305" y="162"/>
                    <a:pt x="305" y="162"/>
                  </a:cubicBezTo>
                  <a:cubicBezTo>
                    <a:pt x="305" y="161"/>
                    <a:pt x="305" y="161"/>
                    <a:pt x="305" y="161"/>
                  </a:cubicBezTo>
                  <a:cubicBezTo>
                    <a:pt x="305" y="161"/>
                    <a:pt x="305" y="161"/>
                    <a:pt x="305" y="161"/>
                  </a:cubicBezTo>
                  <a:cubicBezTo>
                    <a:pt x="306" y="161"/>
                    <a:pt x="306" y="161"/>
                    <a:pt x="306" y="161"/>
                  </a:cubicBezTo>
                  <a:cubicBezTo>
                    <a:pt x="307" y="161"/>
                    <a:pt x="307" y="161"/>
                    <a:pt x="307" y="161"/>
                  </a:cubicBezTo>
                  <a:cubicBezTo>
                    <a:pt x="308" y="161"/>
                    <a:pt x="308" y="161"/>
                    <a:pt x="308" y="161"/>
                  </a:cubicBezTo>
                  <a:cubicBezTo>
                    <a:pt x="307" y="162"/>
                    <a:pt x="307" y="162"/>
                    <a:pt x="307" y="162"/>
                  </a:cubicBezTo>
                  <a:cubicBezTo>
                    <a:pt x="307" y="162"/>
                    <a:pt x="307" y="162"/>
                    <a:pt x="307" y="162"/>
                  </a:cubicBezTo>
                  <a:cubicBezTo>
                    <a:pt x="306" y="162"/>
                    <a:pt x="306" y="162"/>
                    <a:pt x="306" y="162"/>
                  </a:cubicBezTo>
                  <a:cubicBezTo>
                    <a:pt x="306" y="162"/>
                    <a:pt x="306" y="162"/>
                    <a:pt x="306" y="162"/>
                  </a:cubicBezTo>
                  <a:cubicBezTo>
                    <a:pt x="305" y="162"/>
                    <a:pt x="305" y="162"/>
                    <a:pt x="305" y="162"/>
                  </a:cubicBezTo>
                  <a:cubicBezTo>
                    <a:pt x="304" y="163"/>
                    <a:pt x="304" y="163"/>
                    <a:pt x="304" y="163"/>
                  </a:cubicBezTo>
                  <a:cubicBezTo>
                    <a:pt x="304" y="163"/>
                    <a:pt x="304" y="163"/>
                    <a:pt x="304" y="163"/>
                  </a:cubicBezTo>
                  <a:cubicBezTo>
                    <a:pt x="304" y="163"/>
                    <a:pt x="304" y="163"/>
                    <a:pt x="304" y="163"/>
                  </a:cubicBezTo>
                  <a:cubicBezTo>
                    <a:pt x="305" y="163"/>
                    <a:pt x="305" y="163"/>
                    <a:pt x="305" y="163"/>
                  </a:cubicBezTo>
                  <a:cubicBezTo>
                    <a:pt x="306" y="163"/>
                    <a:pt x="306" y="163"/>
                    <a:pt x="306" y="163"/>
                  </a:cubicBezTo>
                  <a:cubicBezTo>
                    <a:pt x="305" y="163"/>
                    <a:pt x="305" y="163"/>
                    <a:pt x="305" y="163"/>
                  </a:cubicBezTo>
                  <a:cubicBezTo>
                    <a:pt x="305" y="163"/>
                    <a:pt x="305" y="163"/>
                    <a:pt x="305" y="163"/>
                  </a:cubicBezTo>
                  <a:cubicBezTo>
                    <a:pt x="305" y="163"/>
                    <a:pt x="305" y="163"/>
                    <a:pt x="305" y="163"/>
                  </a:cubicBezTo>
                  <a:cubicBezTo>
                    <a:pt x="307" y="163"/>
                    <a:pt x="307" y="163"/>
                    <a:pt x="307" y="163"/>
                  </a:cubicBezTo>
                  <a:cubicBezTo>
                    <a:pt x="307" y="164"/>
                    <a:pt x="307" y="164"/>
                    <a:pt x="307" y="164"/>
                  </a:cubicBezTo>
                  <a:cubicBezTo>
                    <a:pt x="307" y="164"/>
                    <a:pt x="307" y="164"/>
                    <a:pt x="307" y="164"/>
                  </a:cubicBezTo>
                  <a:cubicBezTo>
                    <a:pt x="307" y="164"/>
                    <a:pt x="307" y="164"/>
                    <a:pt x="307" y="164"/>
                  </a:cubicBezTo>
                  <a:cubicBezTo>
                    <a:pt x="308" y="165"/>
                    <a:pt x="308" y="165"/>
                    <a:pt x="308" y="165"/>
                  </a:cubicBezTo>
                  <a:cubicBezTo>
                    <a:pt x="308" y="165"/>
                    <a:pt x="308" y="165"/>
                    <a:pt x="308" y="165"/>
                  </a:cubicBezTo>
                  <a:cubicBezTo>
                    <a:pt x="307" y="166"/>
                    <a:pt x="307" y="166"/>
                    <a:pt x="307" y="166"/>
                  </a:cubicBezTo>
                  <a:cubicBezTo>
                    <a:pt x="307" y="166"/>
                    <a:pt x="307" y="166"/>
                    <a:pt x="307" y="166"/>
                  </a:cubicBezTo>
                  <a:cubicBezTo>
                    <a:pt x="308" y="166"/>
                    <a:pt x="308" y="166"/>
                    <a:pt x="308" y="166"/>
                  </a:cubicBezTo>
                  <a:cubicBezTo>
                    <a:pt x="308" y="166"/>
                    <a:pt x="308" y="166"/>
                    <a:pt x="308" y="166"/>
                  </a:cubicBezTo>
                  <a:cubicBezTo>
                    <a:pt x="308" y="165"/>
                    <a:pt x="308" y="165"/>
                    <a:pt x="308" y="165"/>
                  </a:cubicBezTo>
                  <a:cubicBezTo>
                    <a:pt x="309" y="165"/>
                    <a:pt x="309" y="165"/>
                    <a:pt x="309" y="165"/>
                  </a:cubicBezTo>
                  <a:cubicBezTo>
                    <a:pt x="309" y="166"/>
                    <a:pt x="309" y="166"/>
                    <a:pt x="309" y="166"/>
                  </a:cubicBezTo>
                  <a:cubicBezTo>
                    <a:pt x="309" y="166"/>
                    <a:pt x="309" y="166"/>
                    <a:pt x="309" y="166"/>
                  </a:cubicBezTo>
                  <a:cubicBezTo>
                    <a:pt x="308" y="167"/>
                    <a:pt x="308" y="167"/>
                    <a:pt x="308" y="167"/>
                  </a:cubicBezTo>
                  <a:cubicBezTo>
                    <a:pt x="307" y="168"/>
                    <a:pt x="307" y="168"/>
                    <a:pt x="307" y="168"/>
                  </a:cubicBezTo>
                  <a:cubicBezTo>
                    <a:pt x="307" y="169"/>
                    <a:pt x="307" y="169"/>
                    <a:pt x="307" y="169"/>
                  </a:cubicBezTo>
                  <a:cubicBezTo>
                    <a:pt x="308" y="168"/>
                    <a:pt x="308" y="168"/>
                    <a:pt x="308" y="168"/>
                  </a:cubicBezTo>
                  <a:cubicBezTo>
                    <a:pt x="308" y="167"/>
                    <a:pt x="308" y="167"/>
                    <a:pt x="308" y="167"/>
                  </a:cubicBezTo>
                  <a:cubicBezTo>
                    <a:pt x="308" y="167"/>
                    <a:pt x="308" y="167"/>
                    <a:pt x="308" y="167"/>
                  </a:cubicBezTo>
                  <a:cubicBezTo>
                    <a:pt x="309" y="166"/>
                    <a:pt x="309" y="166"/>
                    <a:pt x="309" y="166"/>
                  </a:cubicBezTo>
                  <a:cubicBezTo>
                    <a:pt x="310" y="166"/>
                    <a:pt x="310" y="166"/>
                    <a:pt x="310" y="166"/>
                  </a:cubicBezTo>
                  <a:cubicBezTo>
                    <a:pt x="310" y="166"/>
                    <a:pt x="310" y="166"/>
                    <a:pt x="310" y="166"/>
                  </a:cubicBezTo>
                  <a:cubicBezTo>
                    <a:pt x="310" y="165"/>
                    <a:pt x="310" y="165"/>
                    <a:pt x="310" y="165"/>
                  </a:cubicBezTo>
                  <a:cubicBezTo>
                    <a:pt x="311" y="165"/>
                    <a:pt x="311" y="165"/>
                    <a:pt x="311" y="165"/>
                  </a:cubicBezTo>
                  <a:cubicBezTo>
                    <a:pt x="311" y="165"/>
                    <a:pt x="311" y="165"/>
                    <a:pt x="311" y="165"/>
                  </a:cubicBezTo>
                  <a:cubicBezTo>
                    <a:pt x="311" y="166"/>
                    <a:pt x="311" y="166"/>
                    <a:pt x="311" y="166"/>
                  </a:cubicBezTo>
                  <a:cubicBezTo>
                    <a:pt x="310" y="167"/>
                    <a:pt x="310" y="167"/>
                    <a:pt x="310" y="167"/>
                  </a:cubicBezTo>
                  <a:cubicBezTo>
                    <a:pt x="309" y="167"/>
                    <a:pt x="309" y="167"/>
                    <a:pt x="309" y="167"/>
                  </a:cubicBezTo>
                  <a:cubicBezTo>
                    <a:pt x="309" y="168"/>
                    <a:pt x="309" y="168"/>
                    <a:pt x="309" y="168"/>
                  </a:cubicBezTo>
                  <a:cubicBezTo>
                    <a:pt x="309" y="169"/>
                    <a:pt x="309" y="169"/>
                    <a:pt x="309" y="169"/>
                  </a:cubicBezTo>
                  <a:cubicBezTo>
                    <a:pt x="310" y="168"/>
                    <a:pt x="310" y="168"/>
                    <a:pt x="310" y="168"/>
                  </a:cubicBezTo>
                  <a:cubicBezTo>
                    <a:pt x="310" y="168"/>
                    <a:pt x="310" y="168"/>
                    <a:pt x="310" y="168"/>
                  </a:cubicBezTo>
                  <a:cubicBezTo>
                    <a:pt x="310" y="167"/>
                    <a:pt x="310" y="167"/>
                    <a:pt x="310" y="167"/>
                  </a:cubicBezTo>
                  <a:cubicBezTo>
                    <a:pt x="310" y="167"/>
                    <a:pt x="310" y="167"/>
                    <a:pt x="310" y="167"/>
                  </a:cubicBezTo>
                  <a:cubicBezTo>
                    <a:pt x="311" y="166"/>
                    <a:pt x="311" y="166"/>
                    <a:pt x="311" y="166"/>
                  </a:cubicBezTo>
                  <a:cubicBezTo>
                    <a:pt x="312" y="166"/>
                    <a:pt x="312" y="166"/>
                    <a:pt x="312" y="166"/>
                  </a:cubicBezTo>
                  <a:cubicBezTo>
                    <a:pt x="313" y="165"/>
                    <a:pt x="313" y="165"/>
                    <a:pt x="313" y="165"/>
                  </a:cubicBezTo>
                  <a:cubicBezTo>
                    <a:pt x="313" y="165"/>
                    <a:pt x="313" y="165"/>
                    <a:pt x="313" y="165"/>
                  </a:cubicBezTo>
                  <a:cubicBezTo>
                    <a:pt x="313" y="166"/>
                    <a:pt x="313" y="166"/>
                    <a:pt x="313" y="166"/>
                  </a:cubicBezTo>
                  <a:cubicBezTo>
                    <a:pt x="312" y="167"/>
                    <a:pt x="312" y="167"/>
                    <a:pt x="312" y="167"/>
                  </a:cubicBezTo>
                  <a:cubicBezTo>
                    <a:pt x="311" y="167"/>
                    <a:pt x="311" y="167"/>
                    <a:pt x="311" y="167"/>
                  </a:cubicBezTo>
                  <a:cubicBezTo>
                    <a:pt x="311" y="167"/>
                    <a:pt x="311" y="167"/>
                    <a:pt x="311" y="167"/>
                  </a:cubicBezTo>
                  <a:cubicBezTo>
                    <a:pt x="311" y="168"/>
                    <a:pt x="311" y="168"/>
                    <a:pt x="311" y="168"/>
                  </a:cubicBezTo>
                  <a:cubicBezTo>
                    <a:pt x="311" y="168"/>
                    <a:pt x="311" y="168"/>
                    <a:pt x="311" y="168"/>
                  </a:cubicBezTo>
                  <a:cubicBezTo>
                    <a:pt x="311" y="168"/>
                    <a:pt x="311" y="168"/>
                    <a:pt x="311" y="168"/>
                  </a:cubicBezTo>
                  <a:cubicBezTo>
                    <a:pt x="312" y="168"/>
                    <a:pt x="312" y="168"/>
                    <a:pt x="312" y="168"/>
                  </a:cubicBezTo>
                  <a:cubicBezTo>
                    <a:pt x="312" y="168"/>
                    <a:pt x="312" y="168"/>
                    <a:pt x="312" y="168"/>
                  </a:cubicBezTo>
                  <a:cubicBezTo>
                    <a:pt x="313" y="168"/>
                    <a:pt x="313" y="168"/>
                    <a:pt x="313" y="168"/>
                  </a:cubicBezTo>
                  <a:cubicBezTo>
                    <a:pt x="314" y="168"/>
                    <a:pt x="314" y="168"/>
                    <a:pt x="314" y="168"/>
                  </a:cubicBezTo>
                  <a:cubicBezTo>
                    <a:pt x="314" y="169"/>
                    <a:pt x="314" y="169"/>
                    <a:pt x="314" y="169"/>
                  </a:cubicBezTo>
                  <a:cubicBezTo>
                    <a:pt x="314" y="169"/>
                    <a:pt x="314" y="169"/>
                    <a:pt x="314" y="169"/>
                  </a:cubicBezTo>
                  <a:cubicBezTo>
                    <a:pt x="313" y="170"/>
                    <a:pt x="313" y="170"/>
                    <a:pt x="313" y="170"/>
                  </a:cubicBezTo>
                  <a:cubicBezTo>
                    <a:pt x="313" y="170"/>
                    <a:pt x="313" y="170"/>
                    <a:pt x="313" y="170"/>
                  </a:cubicBezTo>
                  <a:cubicBezTo>
                    <a:pt x="314" y="170"/>
                    <a:pt x="314" y="170"/>
                    <a:pt x="314" y="170"/>
                  </a:cubicBezTo>
                  <a:cubicBezTo>
                    <a:pt x="314" y="171"/>
                    <a:pt x="314" y="171"/>
                    <a:pt x="314" y="171"/>
                  </a:cubicBezTo>
                  <a:cubicBezTo>
                    <a:pt x="313" y="171"/>
                    <a:pt x="313" y="171"/>
                    <a:pt x="313" y="171"/>
                  </a:cubicBezTo>
                  <a:cubicBezTo>
                    <a:pt x="313" y="171"/>
                    <a:pt x="313" y="171"/>
                    <a:pt x="313" y="171"/>
                  </a:cubicBezTo>
                  <a:cubicBezTo>
                    <a:pt x="313" y="171"/>
                    <a:pt x="313" y="171"/>
                    <a:pt x="313" y="171"/>
                  </a:cubicBezTo>
                  <a:cubicBezTo>
                    <a:pt x="314" y="171"/>
                    <a:pt x="314" y="171"/>
                    <a:pt x="314" y="171"/>
                  </a:cubicBezTo>
                  <a:cubicBezTo>
                    <a:pt x="312" y="172"/>
                    <a:pt x="312" y="172"/>
                    <a:pt x="312" y="172"/>
                  </a:cubicBezTo>
                  <a:cubicBezTo>
                    <a:pt x="312" y="172"/>
                    <a:pt x="312" y="172"/>
                    <a:pt x="312" y="172"/>
                  </a:cubicBezTo>
                  <a:cubicBezTo>
                    <a:pt x="312" y="172"/>
                    <a:pt x="312" y="172"/>
                    <a:pt x="312" y="172"/>
                  </a:cubicBezTo>
                  <a:cubicBezTo>
                    <a:pt x="313" y="172"/>
                    <a:pt x="313" y="172"/>
                    <a:pt x="313" y="172"/>
                  </a:cubicBezTo>
                  <a:cubicBezTo>
                    <a:pt x="314" y="172"/>
                    <a:pt x="314" y="172"/>
                    <a:pt x="314" y="172"/>
                  </a:cubicBezTo>
                  <a:cubicBezTo>
                    <a:pt x="314" y="172"/>
                    <a:pt x="314" y="172"/>
                    <a:pt x="314" y="172"/>
                  </a:cubicBezTo>
                  <a:cubicBezTo>
                    <a:pt x="315" y="172"/>
                    <a:pt x="315" y="172"/>
                    <a:pt x="315" y="172"/>
                  </a:cubicBezTo>
                  <a:cubicBezTo>
                    <a:pt x="315" y="172"/>
                    <a:pt x="315" y="172"/>
                    <a:pt x="315" y="172"/>
                  </a:cubicBezTo>
                  <a:cubicBezTo>
                    <a:pt x="315" y="173"/>
                    <a:pt x="315" y="173"/>
                    <a:pt x="315" y="173"/>
                  </a:cubicBezTo>
                  <a:cubicBezTo>
                    <a:pt x="314" y="173"/>
                    <a:pt x="314" y="173"/>
                    <a:pt x="314" y="173"/>
                  </a:cubicBezTo>
                  <a:cubicBezTo>
                    <a:pt x="315" y="173"/>
                    <a:pt x="315" y="173"/>
                    <a:pt x="315" y="173"/>
                  </a:cubicBezTo>
                  <a:cubicBezTo>
                    <a:pt x="316" y="172"/>
                    <a:pt x="316" y="172"/>
                    <a:pt x="316" y="172"/>
                  </a:cubicBezTo>
                  <a:cubicBezTo>
                    <a:pt x="316" y="172"/>
                    <a:pt x="316" y="172"/>
                    <a:pt x="316" y="172"/>
                  </a:cubicBezTo>
                  <a:cubicBezTo>
                    <a:pt x="317" y="171"/>
                    <a:pt x="317" y="171"/>
                    <a:pt x="317" y="171"/>
                  </a:cubicBezTo>
                  <a:cubicBezTo>
                    <a:pt x="318" y="172"/>
                    <a:pt x="318" y="172"/>
                    <a:pt x="318" y="172"/>
                  </a:cubicBezTo>
                  <a:cubicBezTo>
                    <a:pt x="318" y="172"/>
                    <a:pt x="318" y="172"/>
                    <a:pt x="318" y="172"/>
                  </a:cubicBezTo>
                  <a:cubicBezTo>
                    <a:pt x="317" y="172"/>
                    <a:pt x="317" y="172"/>
                    <a:pt x="317" y="172"/>
                  </a:cubicBezTo>
                  <a:cubicBezTo>
                    <a:pt x="317" y="172"/>
                    <a:pt x="317" y="172"/>
                    <a:pt x="317" y="172"/>
                  </a:cubicBezTo>
                  <a:cubicBezTo>
                    <a:pt x="316" y="173"/>
                    <a:pt x="316" y="173"/>
                    <a:pt x="316" y="173"/>
                  </a:cubicBezTo>
                  <a:cubicBezTo>
                    <a:pt x="316" y="174"/>
                    <a:pt x="316" y="174"/>
                    <a:pt x="316" y="174"/>
                  </a:cubicBezTo>
                  <a:cubicBezTo>
                    <a:pt x="315" y="174"/>
                    <a:pt x="315" y="174"/>
                    <a:pt x="315" y="174"/>
                  </a:cubicBezTo>
                  <a:cubicBezTo>
                    <a:pt x="315" y="175"/>
                    <a:pt x="315" y="175"/>
                    <a:pt x="315" y="175"/>
                  </a:cubicBezTo>
                  <a:cubicBezTo>
                    <a:pt x="315" y="175"/>
                    <a:pt x="315" y="175"/>
                    <a:pt x="315" y="175"/>
                  </a:cubicBezTo>
                  <a:cubicBezTo>
                    <a:pt x="315" y="175"/>
                    <a:pt x="315" y="175"/>
                    <a:pt x="315" y="175"/>
                  </a:cubicBezTo>
                  <a:cubicBezTo>
                    <a:pt x="316" y="175"/>
                    <a:pt x="316" y="175"/>
                    <a:pt x="316" y="175"/>
                  </a:cubicBezTo>
                  <a:cubicBezTo>
                    <a:pt x="316" y="175"/>
                    <a:pt x="316" y="175"/>
                    <a:pt x="316" y="175"/>
                  </a:cubicBezTo>
                  <a:cubicBezTo>
                    <a:pt x="317" y="174"/>
                    <a:pt x="317" y="174"/>
                    <a:pt x="317" y="174"/>
                  </a:cubicBezTo>
                  <a:cubicBezTo>
                    <a:pt x="317" y="173"/>
                    <a:pt x="317" y="173"/>
                    <a:pt x="317" y="173"/>
                  </a:cubicBezTo>
                  <a:cubicBezTo>
                    <a:pt x="317" y="174"/>
                    <a:pt x="317" y="174"/>
                    <a:pt x="317" y="174"/>
                  </a:cubicBezTo>
                  <a:cubicBezTo>
                    <a:pt x="317" y="175"/>
                    <a:pt x="317" y="175"/>
                    <a:pt x="317" y="175"/>
                  </a:cubicBezTo>
                  <a:cubicBezTo>
                    <a:pt x="317" y="176"/>
                    <a:pt x="317" y="176"/>
                    <a:pt x="317" y="176"/>
                  </a:cubicBezTo>
                  <a:cubicBezTo>
                    <a:pt x="316" y="176"/>
                    <a:pt x="316" y="176"/>
                    <a:pt x="316" y="176"/>
                  </a:cubicBezTo>
                  <a:cubicBezTo>
                    <a:pt x="317" y="176"/>
                    <a:pt x="317" y="176"/>
                    <a:pt x="317" y="176"/>
                  </a:cubicBezTo>
                  <a:cubicBezTo>
                    <a:pt x="317" y="175"/>
                    <a:pt x="317" y="175"/>
                    <a:pt x="317" y="175"/>
                  </a:cubicBezTo>
                  <a:cubicBezTo>
                    <a:pt x="317" y="174"/>
                    <a:pt x="317" y="174"/>
                    <a:pt x="317" y="174"/>
                  </a:cubicBezTo>
                  <a:cubicBezTo>
                    <a:pt x="318" y="174"/>
                    <a:pt x="318" y="174"/>
                    <a:pt x="318" y="174"/>
                  </a:cubicBezTo>
                  <a:cubicBezTo>
                    <a:pt x="318" y="174"/>
                    <a:pt x="318" y="174"/>
                    <a:pt x="318" y="174"/>
                  </a:cubicBezTo>
                  <a:cubicBezTo>
                    <a:pt x="318" y="175"/>
                    <a:pt x="318" y="175"/>
                    <a:pt x="318" y="175"/>
                  </a:cubicBezTo>
                  <a:cubicBezTo>
                    <a:pt x="319" y="176"/>
                    <a:pt x="319" y="176"/>
                    <a:pt x="319" y="176"/>
                  </a:cubicBezTo>
                  <a:cubicBezTo>
                    <a:pt x="319" y="176"/>
                    <a:pt x="319" y="176"/>
                    <a:pt x="319" y="176"/>
                  </a:cubicBezTo>
                  <a:cubicBezTo>
                    <a:pt x="319" y="175"/>
                    <a:pt x="319" y="175"/>
                    <a:pt x="319" y="175"/>
                  </a:cubicBezTo>
                  <a:cubicBezTo>
                    <a:pt x="319" y="174"/>
                    <a:pt x="319" y="174"/>
                    <a:pt x="319" y="174"/>
                  </a:cubicBezTo>
                  <a:cubicBezTo>
                    <a:pt x="320" y="174"/>
                    <a:pt x="320" y="174"/>
                    <a:pt x="320" y="174"/>
                  </a:cubicBezTo>
                  <a:cubicBezTo>
                    <a:pt x="320" y="174"/>
                    <a:pt x="320" y="174"/>
                    <a:pt x="320" y="174"/>
                  </a:cubicBezTo>
                  <a:cubicBezTo>
                    <a:pt x="320" y="175"/>
                    <a:pt x="320" y="175"/>
                    <a:pt x="320" y="175"/>
                  </a:cubicBezTo>
                  <a:cubicBezTo>
                    <a:pt x="320" y="175"/>
                    <a:pt x="320" y="175"/>
                    <a:pt x="320" y="175"/>
                  </a:cubicBezTo>
                  <a:cubicBezTo>
                    <a:pt x="321" y="175"/>
                    <a:pt x="321" y="175"/>
                    <a:pt x="321" y="175"/>
                  </a:cubicBezTo>
                  <a:cubicBezTo>
                    <a:pt x="321" y="175"/>
                    <a:pt x="321" y="175"/>
                    <a:pt x="321" y="175"/>
                  </a:cubicBezTo>
                  <a:cubicBezTo>
                    <a:pt x="321" y="176"/>
                    <a:pt x="321" y="176"/>
                    <a:pt x="321" y="176"/>
                  </a:cubicBezTo>
                  <a:cubicBezTo>
                    <a:pt x="322" y="176"/>
                    <a:pt x="322" y="176"/>
                    <a:pt x="322" y="176"/>
                  </a:cubicBezTo>
                  <a:cubicBezTo>
                    <a:pt x="322" y="176"/>
                    <a:pt x="322" y="176"/>
                    <a:pt x="322" y="176"/>
                  </a:cubicBezTo>
                  <a:cubicBezTo>
                    <a:pt x="322" y="177"/>
                    <a:pt x="322" y="177"/>
                    <a:pt x="322" y="177"/>
                  </a:cubicBezTo>
                  <a:cubicBezTo>
                    <a:pt x="323" y="177"/>
                    <a:pt x="323" y="177"/>
                    <a:pt x="323" y="177"/>
                  </a:cubicBezTo>
                  <a:cubicBezTo>
                    <a:pt x="323" y="178"/>
                    <a:pt x="323" y="178"/>
                    <a:pt x="323" y="178"/>
                  </a:cubicBezTo>
                  <a:cubicBezTo>
                    <a:pt x="323" y="178"/>
                    <a:pt x="323" y="178"/>
                    <a:pt x="323" y="178"/>
                  </a:cubicBezTo>
                  <a:cubicBezTo>
                    <a:pt x="322" y="178"/>
                    <a:pt x="322" y="178"/>
                    <a:pt x="322" y="178"/>
                  </a:cubicBezTo>
                  <a:cubicBezTo>
                    <a:pt x="321" y="178"/>
                    <a:pt x="321" y="178"/>
                    <a:pt x="321" y="178"/>
                  </a:cubicBezTo>
                  <a:cubicBezTo>
                    <a:pt x="321" y="178"/>
                    <a:pt x="321" y="178"/>
                    <a:pt x="321" y="178"/>
                  </a:cubicBezTo>
                  <a:cubicBezTo>
                    <a:pt x="321" y="177"/>
                    <a:pt x="321" y="177"/>
                    <a:pt x="321" y="177"/>
                  </a:cubicBezTo>
                  <a:cubicBezTo>
                    <a:pt x="320" y="177"/>
                    <a:pt x="320" y="177"/>
                    <a:pt x="320" y="177"/>
                  </a:cubicBezTo>
                  <a:cubicBezTo>
                    <a:pt x="320" y="177"/>
                    <a:pt x="320" y="177"/>
                    <a:pt x="320" y="177"/>
                  </a:cubicBezTo>
                  <a:cubicBezTo>
                    <a:pt x="320" y="177"/>
                    <a:pt x="320" y="177"/>
                    <a:pt x="320" y="177"/>
                  </a:cubicBezTo>
                  <a:cubicBezTo>
                    <a:pt x="319" y="178"/>
                    <a:pt x="319" y="178"/>
                    <a:pt x="319" y="178"/>
                  </a:cubicBezTo>
                  <a:cubicBezTo>
                    <a:pt x="320" y="177"/>
                    <a:pt x="320" y="177"/>
                    <a:pt x="320" y="177"/>
                  </a:cubicBezTo>
                  <a:cubicBezTo>
                    <a:pt x="320" y="177"/>
                    <a:pt x="320" y="177"/>
                    <a:pt x="320" y="177"/>
                  </a:cubicBezTo>
                  <a:cubicBezTo>
                    <a:pt x="321" y="178"/>
                    <a:pt x="321" y="178"/>
                    <a:pt x="321" y="178"/>
                  </a:cubicBezTo>
                  <a:cubicBezTo>
                    <a:pt x="320" y="178"/>
                    <a:pt x="320" y="178"/>
                    <a:pt x="320" y="178"/>
                  </a:cubicBezTo>
                  <a:cubicBezTo>
                    <a:pt x="321" y="178"/>
                    <a:pt x="321" y="178"/>
                    <a:pt x="321" y="178"/>
                  </a:cubicBezTo>
                  <a:cubicBezTo>
                    <a:pt x="321" y="179"/>
                    <a:pt x="321" y="179"/>
                    <a:pt x="321" y="179"/>
                  </a:cubicBezTo>
                  <a:cubicBezTo>
                    <a:pt x="321" y="179"/>
                    <a:pt x="321" y="179"/>
                    <a:pt x="321" y="179"/>
                  </a:cubicBezTo>
                  <a:cubicBezTo>
                    <a:pt x="320" y="179"/>
                    <a:pt x="320" y="179"/>
                    <a:pt x="320" y="179"/>
                  </a:cubicBezTo>
                  <a:cubicBezTo>
                    <a:pt x="319" y="179"/>
                    <a:pt x="319" y="179"/>
                    <a:pt x="319" y="179"/>
                  </a:cubicBezTo>
                  <a:cubicBezTo>
                    <a:pt x="320" y="179"/>
                    <a:pt x="320" y="179"/>
                    <a:pt x="320" y="179"/>
                  </a:cubicBezTo>
                  <a:cubicBezTo>
                    <a:pt x="321" y="179"/>
                    <a:pt x="321" y="179"/>
                    <a:pt x="321" y="179"/>
                  </a:cubicBezTo>
                  <a:cubicBezTo>
                    <a:pt x="321" y="179"/>
                    <a:pt x="321" y="179"/>
                    <a:pt x="321" y="179"/>
                  </a:cubicBezTo>
                  <a:cubicBezTo>
                    <a:pt x="321" y="179"/>
                    <a:pt x="321" y="179"/>
                    <a:pt x="321" y="179"/>
                  </a:cubicBezTo>
                  <a:cubicBezTo>
                    <a:pt x="321" y="180"/>
                    <a:pt x="321" y="180"/>
                    <a:pt x="321" y="180"/>
                  </a:cubicBezTo>
                  <a:cubicBezTo>
                    <a:pt x="320" y="180"/>
                    <a:pt x="320" y="180"/>
                    <a:pt x="320" y="180"/>
                  </a:cubicBezTo>
                  <a:cubicBezTo>
                    <a:pt x="320" y="180"/>
                    <a:pt x="320" y="180"/>
                    <a:pt x="320" y="180"/>
                  </a:cubicBezTo>
                  <a:cubicBezTo>
                    <a:pt x="319" y="180"/>
                    <a:pt x="319" y="180"/>
                    <a:pt x="319" y="180"/>
                  </a:cubicBezTo>
                  <a:cubicBezTo>
                    <a:pt x="318" y="180"/>
                    <a:pt x="318" y="180"/>
                    <a:pt x="318" y="180"/>
                  </a:cubicBezTo>
                  <a:cubicBezTo>
                    <a:pt x="318" y="179"/>
                    <a:pt x="318" y="179"/>
                    <a:pt x="318" y="179"/>
                  </a:cubicBezTo>
                  <a:cubicBezTo>
                    <a:pt x="318" y="179"/>
                    <a:pt x="318" y="179"/>
                    <a:pt x="318" y="179"/>
                  </a:cubicBezTo>
                  <a:cubicBezTo>
                    <a:pt x="318" y="178"/>
                    <a:pt x="318" y="178"/>
                    <a:pt x="318" y="178"/>
                  </a:cubicBezTo>
                  <a:cubicBezTo>
                    <a:pt x="317" y="178"/>
                    <a:pt x="317" y="178"/>
                    <a:pt x="317" y="178"/>
                  </a:cubicBezTo>
                  <a:cubicBezTo>
                    <a:pt x="317" y="178"/>
                    <a:pt x="317" y="178"/>
                    <a:pt x="317" y="178"/>
                  </a:cubicBezTo>
                  <a:cubicBezTo>
                    <a:pt x="317" y="179"/>
                    <a:pt x="317" y="179"/>
                    <a:pt x="317" y="179"/>
                  </a:cubicBezTo>
                  <a:cubicBezTo>
                    <a:pt x="317" y="179"/>
                    <a:pt x="317" y="179"/>
                    <a:pt x="317" y="179"/>
                  </a:cubicBezTo>
                  <a:cubicBezTo>
                    <a:pt x="318" y="180"/>
                    <a:pt x="318" y="180"/>
                    <a:pt x="318" y="180"/>
                  </a:cubicBezTo>
                  <a:cubicBezTo>
                    <a:pt x="318" y="180"/>
                    <a:pt x="318" y="180"/>
                    <a:pt x="318" y="180"/>
                  </a:cubicBezTo>
                  <a:cubicBezTo>
                    <a:pt x="317" y="180"/>
                    <a:pt x="317" y="180"/>
                    <a:pt x="317" y="180"/>
                  </a:cubicBezTo>
                  <a:cubicBezTo>
                    <a:pt x="316" y="180"/>
                    <a:pt x="316" y="180"/>
                    <a:pt x="316" y="180"/>
                  </a:cubicBezTo>
                  <a:cubicBezTo>
                    <a:pt x="316" y="179"/>
                    <a:pt x="316" y="179"/>
                    <a:pt x="316" y="179"/>
                  </a:cubicBezTo>
                  <a:cubicBezTo>
                    <a:pt x="316" y="180"/>
                    <a:pt x="316" y="180"/>
                    <a:pt x="316" y="180"/>
                  </a:cubicBezTo>
                  <a:cubicBezTo>
                    <a:pt x="316" y="180"/>
                    <a:pt x="316" y="180"/>
                    <a:pt x="316" y="180"/>
                  </a:cubicBezTo>
                  <a:cubicBezTo>
                    <a:pt x="317" y="180"/>
                    <a:pt x="317" y="180"/>
                    <a:pt x="317" y="180"/>
                  </a:cubicBezTo>
                  <a:cubicBezTo>
                    <a:pt x="318" y="181"/>
                    <a:pt x="318" y="181"/>
                    <a:pt x="318" y="181"/>
                  </a:cubicBezTo>
                  <a:cubicBezTo>
                    <a:pt x="318" y="181"/>
                    <a:pt x="318" y="181"/>
                    <a:pt x="318" y="181"/>
                  </a:cubicBezTo>
                  <a:cubicBezTo>
                    <a:pt x="318" y="181"/>
                    <a:pt x="318" y="181"/>
                    <a:pt x="318" y="181"/>
                  </a:cubicBezTo>
                  <a:cubicBezTo>
                    <a:pt x="318" y="182"/>
                    <a:pt x="318" y="182"/>
                    <a:pt x="318" y="182"/>
                  </a:cubicBezTo>
                  <a:cubicBezTo>
                    <a:pt x="317" y="182"/>
                    <a:pt x="317" y="182"/>
                    <a:pt x="317" y="182"/>
                  </a:cubicBezTo>
                  <a:cubicBezTo>
                    <a:pt x="317" y="181"/>
                    <a:pt x="317" y="181"/>
                    <a:pt x="317" y="181"/>
                  </a:cubicBezTo>
                  <a:cubicBezTo>
                    <a:pt x="316" y="181"/>
                    <a:pt x="316" y="181"/>
                    <a:pt x="316" y="181"/>
                  </a:cubicBezTo>
                  <a:cubicBezTo>
                    <a:pt x="315" y="181"/>
                    <a:pt x="315" y="181"/>
                    <a:pt x="315" y="181"/>
                  </a:cubicBezTo>
                  <a:cubicBezTo>
                    <a:pt x="315" y="181"/>
                    <a:pt x="315" y="181"/>
                    <a:pt x="315" y="181"/>
                  </a:cubicBezTo>
                  <a:cubicBezTo>
                    <a:pt x="315" y="181"/>
                    <a:pt x="315" y="181"/>
                    <a:pt x="315" y="181"/>
                  </a:cubicBezTo>
                  <a:cubicBezTo>
                    <a:pt x="316" y="181"/>
                    <a:pt x="316" y="181"/>
                    <a:pt x="316" y="181"/>
                  </a:cubicBezTo>
                  <a:cubicBezTo>
                    <a:pt x="317" y="182"/>
                    <a:pt x="317" y="182"/>
                    <a:pt x="317" y="182"/>
                  </a:cubicBezTo>
                  <a:cubicBezTo>
                    <a:pt x="317" y="183"/>
                    <a:pt x="317" y="183"/>
                    <a:pt x="317" y="183"/>
                  </a:cubicBezTo>
                  <a:cubicBezTo>
                    <a:pt x="316" y="183"/>
                    <a:pt x="316" y="183"/>
                    <a:pt x="316" y="183"/>
                  </a:cubicBezTo>
                  <a:cubicBezTo>
                    <a:pt x="316" y="183"/>
                    <a:pt x="316" y="183"/>
                    <a:pt x="316" y="183"/>
                  </a:cubicBezTo>
                  <a:cubicBezTo>
                    <a:pt x="316" y="183"/>
                    <a:pt x="316" y="183"/>
                    <a:pt x="316" y="183"/>
                  </a:cubicBezTo>
                  <a:cubicBezTo>
                    <a:pt x="315" y="182"/>
                    <a:pt x="315" y="182"/>
                    <a:pt x="315" y="182"/>
                  </a:cubicBezTo>
                  <a:cubicBezTo>
                    <a:pt x="315" y="182"/>
                    <a:pt x="315" y="182"/>
                    <a:pt x="315" y="182"/>
                  </a:cubicBezTo>
                  <a:cubicBezTo>
                    <a:pt x="315" y="182"/>
                    <a:pt x="315" y="182"/>
                    <a:pt x="315" y="182"/>
                  </a:cubicBezTo>
                  <a:cubicBezTo>
                    <a:pt x="315" y="183"/>
                    <a:pt x="315" y="183"/>
                    <a:pt x="315" y="183"/>
                  </a:cubicBezTo>
                  <a:cubicBezTo>
                    <a:pt x="315" y="183"/>
                    <a:pt x="315" y="183"/>
                    <a:pt x="315" y="183"/>
                  </a:cubicBezTo>
                  <a:cubicBezTo>
                    <a:pt x="315" y="184"/>
                    <a:pt x="315" y="184"/>
                    <a:pt x="315" y="184"/>
                  </a:cubicBezTo>
                  <a:cubicBezTo>
                    <a:pt x="315" y="184"/>
                    <a:pt x="315" y="184"/>
                    <a:pt x="315" y="184"/>
                  </a:cubicBezTo>
                  <a:cubicBezTo>
                    <a:pt x="314" y="184"/>
                    <a:pt x="314" y="184"/>
                    <a:pt x="314" y="184"/>
                  </a:cubicBezTo>
                  <a:cubicBezTo>
                    <a:pt x="314" y="184"/>
                    <a:pt x="314" y="184"/>
                    <a:pt x="314" y="184"/>
                  </a:cubicBezTo>
                  <a:cubicBezTo>
                    <a:pt x="314" y="184"/>
                    <a:pt x="314" y="184"/>
                    <a:pt x="314" y="184"/>
                  </a:cubicBezTo>
                  <a:cubicBezTo>
                    <a:pt x="314" y="184"/>
                    <a:pt x="314" y="184"/>
                    <a:pt x="314" y="184"/>
                  </a:cubicBezTo>
                  <a:cubicBezTo>
                    <a:pt x="314" y="184"/>
                    <a:pt x="314" y="184"/>
                    <a:pt x="314" y="184"/>
                  </a:cubicBezTo>
                  <a:cubicBezTo>
                    <a:pt x="313" y="184"/>
                    <a:pt x="313" y="184"/>
                    <a:pt x="313" y="184"/>
                  </a:cubicBezTo>
                  <a:cubicBezTo>
                    <a:pt x="313" y="184"/>
                    <a:pt x="313" y="184"/>
                    <a:pt x="313" y="184"/>
                  </a:cubicBezTo>
                  <a:cubicBezTo>
                    <a:pt x="313" y="184"/>
                    <a:pt x="313" y="184"/>
                    <a:pt x="313" y="184"/>
                  </a:cubicBezTo>
                  <a:cubicBezTo>
                    <a:pt x="313" y="183"/>
                    <a:pt x="313" y="183"/>
                    <a:pt x="313" y="183"/>
                  </a:cubicBezTo>
                  <a:cubicBezTo>
                    <a:pt x="312" y="182"/>
                    <a:pt x="312" y="182"/>
                    <a:pt x="312" y="182"/>
                  </a:cubicBezTo>
                  <a:cubicBezTo>
                    <a:pt x="312" y="182"/>
                    <a:pt x="312" y="182"/>
                    <a:pt x="312" y="182"/>
                  </a:cubicBezTo>
                  <a:cubicBezTo>
                    <a:pt x="312" y="182"/>
                    <a:pt x="312" y="182"/>
                    <a:pt x="312" y="182"/>
                  </a:cubicBezTo>
                  <a:cubicBezTo>
                    <a:pt x="312" y="184"/>
                    <a:pt x="312" y="184"/>
                    <a:pt x="312" y="184"/>
                  </a:cubicBezTo>
                  <a:cubicBezTo>
                    <a:pt x="312" y="184"/>
                    <a:pt x="312" y="184"/>
                    <a:pt x="312" y="184"/>
                  </a:cubicBezTo>
                  <a:cubicBezTo>
                    <a:pt x="311" y="184"/>
                    <a:pt x="311" y="184"/>
                    <a:pt x="311" y="184"/>
                  </a:cubicBezTo>
                  <a:cubicBezTo>
                    <a:pt x="311" y="184"/>
                    <a:pt x="311" y="184"/>
                    <a:pt x="311" y="184"/>
                  </a:cubicBezTo>
                  <a:cubicBezTo>
                    <a:pt x="312" y="184"/>
                    <a:pt x="312" y="184"/>
                    <a:pt x="312" y="184"/>
                  </a:cubicBezTo>
                  <a:cubicBezTo>
                    <a:pt x="312" y="184"/>
                    <a:pt x="312" y="184"/>
                    <a:pt x="312" y="184"/>
                  </a:cubicBezTo>
                  <a:cubicBezTo>
                    <a:pt x="312" y="185"/>
                    <a:pt x="312" y="185"/>
                    <a:pt x="312" y="185"/>
                  </a:cubicBezTo>
                  <a:cubicBezTo>
                    <a:pt x="311" y="185"/>
                    <a:pt x="311" y="185"/>
                    <a:pt x="311" y="185"/>
                  </a:cubicBezTo>
                  <a:cubicBezTo>
                    <a:pt x="311" y="185"/>
                    <a:pt x="311" y="185"/>
                    <a:pt x="311" y="185"/>
                  </a:cubicBezTo>
                  <a:cubicBezTo>
                    <a:pt x="311" y="185"/>
                    <a:pt x="311" y="185"/>
                    <a:pt x="311" y="185"/>
                  </a:cubicBezTo>
                  <a:cubicBezTo>
                    <a:pt x="311" y="185"/>
                    <a:pt x="311" y="185"/>
                    <a:pt x="311" y="185"/>
                  </a:cubicBezTo>
                  <a:cubicBezTo>
                    <a:pt x="312" y="185"/>
                    <a:pt x="312" y="185"/>
                    <a:pt x="312" y="185"/>
                  </a:cubicBezTo>
                  <a:cubicBezTo>
                    <a:pt x="312" y="186"/>
                    <a:pt x="312" y="186"/>
                    <a:pt x="312" y="186"/>
                  </a:cubicBezTo>
                  <a:cubicBezTo>
                    <a:pt x="312" y="186"/>
                    <a:pt x="312" y="186"/>
                    <a:pt x="312" y="186"/>
                  </a:cubicBezTo>
                  <a:cubicBezTo>
                    <a:pt x="311" y="186"/>
                    <a:pt x="311" y="186"/>
                    <a:pt x="311" y="186"/>
                  </a:cubicBezTo>
                  <a:cubicBezTo>
                    <a:pt x="311" y="186"/>
                    <a:pt x="311" y="186"/>
                    <a:pt x="311" y="186"/>
                  </a:cubicBezTo>
                  <a:cubicBezTo>
                    <a:pt x="311" y="187"/>
                    <a:pt x="311" y="187"/>
                    <a:pt x="311" y="187"/>
                  </a:cubicBezTo>
                  <a:cubicBezTo>
                    <a:pt x="311" y="187"/>
                    <a:pt x="311" y="187"/>
                    <a:pt x="311" y="187"/>
                  </a:cubicBezTo>
                  <a:cubicBezTo>
                    <a:pt x="311" y="187"/>
                    <a:pt x="311" y="187"/>
                    <a:pt x="311" y="187"/>
                  </a:cubicBezTo>
                  <a:cubicBezTo>
                    <a:pt x="311" y="187"/>
                    <a:pt x="311" y="187"/>
                    <a:pt x="311" y="187"/>
                  </a:cubicBezTo>
                  <a:cubicBezTo>
                    <a:pt x="311" y="187"/>
                    <a:pt x="311" y="187"/>
                    <a:pt x="311" y="187"/>
                  </a:cubicBezTo>
                  <a:cubicBezTo>
                    <a:pt x="311" y="188"/>
                    <a:pt x="311" y="188"/>
                    <a:pt x="311" y="188"/>
                  </a:cubicBezTo>
                  <a:cubicBezTo>
                    <a:pt x="311" y="188"/>
                    <a:pt x="311" y="188"/>
                    <a:pt x="311" y="188"/>
                  </a:cubicBezTo>
                  <a:cubicBezTo>
                    <a:pt x="311" y="189"/>
                    <a:pt x="311" y="189"/>
                    <a:pt x="311" y="189"/>
                  </a:cubicBezTo>
                  <a:cubicBezTo>
                    <a:pt x="310" y="189"/>
                    <a:pt x="310" y="189"/>
                    <a:pt x="310" y="189"/>
                  </a:cubicBezTo>
                  <a:cubicBezTo>
                    <a:pt x="310" y="189"/>
                    <a:pt x="310" y="189"/>
                    <a:pt x="310" y="189"/>
                  </a:cubicBezTo>
                  <a:cubicBezTo>
                    <a:pt x="310" y="189"/>
                    <a:pt x="310" y="189"/>
                    <a:pt x="310" y="189"/>
                  </a:cubicBezTo>
                  <a:cubicBezTo>
                    <a:pt x="310" y="189"/>
                    <a:pt x="310" y="189"/>
                    <a:pt x="310" y="189"/>
                  </a:cubicBezTo>
                  <a:cubicBezTo>
                    <a:pt x="310" y="189"/>
                    <a:pt x="310" y="189"/>
                    <a:pt x="310" y="189"/>
                  </a:cubicBezTo>
                  <a:cubicBezTo>
                    <a:pt x="310" y="189"/>
                    <a:pt x="310" y="189"/>
                    <a:pt x="310" y="189"/>
                  </a:cubicBezTo>
                  <a:cubicBezTo>
                    <a:pt x="309" y="188"/>
                    <a:pt x="309" y="188"/>
                    <a:pt x="309" y="188"/>
                  </a:cubicBezTo>
                  <a:cubicBezTo>
                    <a:pt x="309" y="188"/>
                    <a:pt x="309" y="188"/>
                    <a:pt x="309" y="188"/>
                  </a:cubicBezTo>
                  <a:cubicBezTo>
                    <a:pt x="309" y="188"/>
                    <a:pt x="309" y="188"/>
                    <a:pt x="309" y="188"/>
                  </a:cubicBezTo>
                  <a:cubicBezTo>
                    <a:pt x="309" y="187"/>
                    <a:pt x="309" y="187"/>
                    <a:pt x="309" y="187"/>
                  </a:cubicBezTo>
                  <a:cubicBezTo>
                    <a:pt x="309" y="187"/>
                    <a:pt x="309" y="187"/>
                    <a:pt x="309" y="187"/>
                  </a:cubicBezTo>
                  <a:cubicBezTo>
                    <a:pt x="308" y="188"/>
                    <a:pt x="308" y="188"/>
                    <a:pt x="308" y="188"/>
                  </a:cubicBezTo>
                  <a:cubicBezTo>
                    <a:pt x="308" y="188"/>
                    <a:pt x="308" y="188"/>
                    <a:pt x="308" y="188"/>
                  </a:cubicBezTo>
                  <a:cubicBezTo>
                    <a:pt x="308" y="188"/>
                    <a:pt x="308" y="188"/>
                    <a:pt x="308" y="188"/>
                  </a:cubicBezTo>
                  <a:cubicBezTo>
                    <a:pt x="308" y="188"/>
                    <a:pt x="308" y="188"/>
                    <a:pt x="308" y="188"/>
                  </a:cubicBezTo>
                  <a:cubicBezTo>
                    <a:pt x="308" y="187"/>
                    <a:pt x="308" y="187"/>
                    <a:pt x="308" y="187"/>
                  </a:cubicBezTo>
                  <a:cubicBezTo>
                    <a:pt x="308" y="187"/>
                    <a:pt x="308" y="187"/>
                    <a:pt x="308" y="187"/>
                  </a:cubicBezTo>
                  <a:cubicBezTo>
                    <a:pt x="308" y="187"/>
                    <a:pt x="308" y="187"/>
                    <a:pt x="308" y="187"/>
                  </a:cubicBezTo>
                  <a:cubicBezTo>
                    <a:pt x="308" y="186"/>
                    <a:pt x="308" y="186"/>
                    <a:pt x="308" y="186"/>
                  </a:cubicBezTo>
                  <a:cubicBezTo>
                    <a:pt x="308" y="186"/>
                    <a:pt x="308" y="186"/>
                    <a:pt x="308" y="186"/>
                  </a:cubicBezTo>
                  <a:cubicBezTo>
                    <a:pt x="308" y="186"/>
                    <a:pt x="308" y="186"/>
                    <a:pt x="308" y="186"/>
                  </a:cubicBezTo>
                  <a:cubicBezTo>
                    <a:pt x="308" y="186"/>
                    <a:pt x="308" y="186"/>
                    <a:pt x="308" y="186"/>
                  </a:cubicBezTo>
                  <a:cubicBezTo>
                    <a:pt x="307" y="186"/>
                    <a:pt x="307" y="186"/>
                    <a:pt x="307" y="186"/>
                  </a:cubicBezTo>
                  <a:cubicBezTo>
                    <a:pt x="307" y="187"/>
                    <a:pt x="307" y="187"/>
                    <a:pt x="307" y="187"/>
                  </a:cubicBezTo>
                  <a:cubicBezTo>
                    <a:pt x="307" y="187"/>
                    <a:pt x="307" y="187"/>
                    <a:pt x="307" y="187"/>
                  </a:cubicBezTo>
                  <a:cubicBezTo>
                    <a:pt x="306" y="187"/>
                    <a:pt x="306" y="187"/>
                    <a:pt x="306" y="187"/>
                  </a:cubicBezTo>
                  <a:cubicBezTo>
                    <a:pt x="306" y="187"/>
                    <a:pt x="306" y="187"/>
                    <a:pt x="306" y="187"/>
                  </a:cubicBezTo>
                  <a:cubicBezTo>
                    <a:pt x="306" y="186"/>
                    <a:pt x="306" y="186"/>
                    <a:pt x="306" y="186"/>
                  </a:cubicBezTo>
                  <a:cubicBezTo>
                    <a:pt x="306" y="186"/>
                    <a:pt x="306" y="186"/>
                    <a:pt x="306" y="186"/>
                  </a:cubicBezTo>
                  <a:cubicBezTo>
                    <a:pt x="306" y="185"/>
                    <a:pt x="306" y="185"/>
                    <a:pt x="306" y="185"/>
                  </a:cubicBezTo>
                  <a:cubicBezTo>
                    <a:pt x="307" y="185"/>
                    <a:pt x="307" y="185"/>
                    <a:pt x="307" y="185"/>
                  </a:cubicBezTo>
                  <a:cubicBezTo>
                    <a:pt x="307" y="185"/>
                    <a:pt x="307" y="185"/>
                    <a:pt x="307" y="185"/>
                  </a:cubicBezTo>
                  <a:cubicBezTo>
                    <a:pt x="307" y="185"/>
                    <a:pt x="307" y="185"/>
                    <a:pt x="307" y="185"/>
                  </a:cubicBezTo>
                  <a:cubicBezTo>
                    <a:pt x="307" y="185"/>
                    <a:pt x="307" y="185"/>
                    <a:pt x="307" y="185"/>
                  </a:cubicBezTo>
                  <a:cubicBezTo>
                    <a:pt x="307" y="185"/>
                    <a:pt x="307" y="185"/>
                    <a:pt x="307" y="185"/>
                  </a:cubicBezTo>
                  <a:cubicBezTo>
                    <a:pt x="306" y="185"/>
                    <a:pt x="306" y="185"/>
                    <a:pt x="306" y="185"/>
                  </a:cubicBezTo>
                  <a:cubicBezTo>
                    <a:pt x="306" y="185"/>
                    <a:pt x="306" y="185"/>
                    <a:pt x="306" y="185"/>
                  </a:cubicBezTo>
                  <a:cubicBezTo>
                    <a:pt x="305" y="184"/>
                    <a:pt x="305" y="184"/>
                    <a:pt x="305" y="184"/>
                  </a:cubicBezTo>
                  <a:cubicBezTo>
                    <a:pt x="306" y="184"/>
                    <a:pt x="306" y="184"/>
                    <a:pt x="306" y="184"/>
                  </a:cubicBezTo>
                  <a:cubicBezTo>
                    <a:pt x="306" y="184"/>
                    <a:pt x="306" y="184"/>
                    <a:pt x="306" y="184"/>
                  </a:cubicBezTo>
                  <a:cubicBezTo>
                    <a:pt x="307" y="183"/>
                    <a:pt x="307" y="183"/>
                    <a:pt x="307" y="183"/>
                  </a:cubicBezTo>
                  <a:cubicBezTo>
                    <a:pt x="306" y="183"/>
                    <a:pt x="306" y="183"/>
                    <a:pt x="306" y="183"/>
                  </a:cubicBezTo>
                  <a:cubicBezTo>
                    <a:pt x="306" y="183"/>
                    <a:pt x="306" y="183"/>
                    <a:pt x="306" y="183"/>
                  </a:cubicBezTo>
                  <a:cubicBezTo>
                    <a:pt x="306" y="183"/>
                    <a:pt x="306" y="183"/>
                    <a:pt x="306" y="183"/>
                  </a:cubicBezTo>
                  <a:cubicBezTo>
                    <a:pt x="305" y="183"/>
                    <a:pt x="305" y="183"/>
                    <a:pt x="305" y="183"/>
                  </a:cubicBezTo>
                  <a:cubicBezTo>
                    <a:pt x="306" y="183"/>
                    <a:pt x="306" y="183"/>
                    <a:pt x="306" y="183"/>
                  </a:cubicBezTo>
                  <a:cubicBezTo>
                    <a:pt x="306" y="182"/>
                    <a:pt x="306" y="182"/>
                    <a:pt x="306" y="182"/>
                  </a:cubicBezTo>
                  <a:cubicBezTo>
                    <a:pt x="307" y="182"/>
                    <a:pt x="307" y="182"/>
                    <a:pt x="307" y="182"/>
                  </a:cubicBezTo>
                  <a:cubicBezTo>
                    <a:pt x="307" y="182"/>
                    <a:pt x="307" y="182"/>
                    <a:pt x="307" y="182"/>
                  </a:cubicBezTo>
                  <a:cubicBezTo>
                    <a:pt x="306" y="182"/>
                    <a:pt x="306" y="182"/>
                    <a:pt x="306" y="182"/>
                  </a:cubicBezTo>
                  <a:cubicBezTo>
                    <a:pt x="305" y="182"/>
                    <a:pt x="305" y="182"/>
                    <a:pt x="305" y="182"/>
                  </a:cubicBezTo>
                  <a:cubicBezTo>
                    <a:pt x="305" y="182"/>
                    <a:pt x="305" y="182"/>
                    <a:pt x="305" y="182"/>
                  </a:cubicBezTo>
                  <a:cubicBezTo>
                    <a:pt x="305" y="182"/>
                    <a:pt x="305" y="182"/>
                    <a:pt x="305" y="182"/>
                  </a:cubicBezTo>
                  <a:cubicBezTo>
                    <a:pt x="306" y="181"/>
                    <a:pt x="306" y="181"/>
                    <a:pt x="306" y="181"/>
                  </a:cubicBezTo>
                  <a:cubicBezTo>
                    <a:pt x="306" y="181"/>
                    <a:pt x="306" y="181"/>
                    <a:pt x="306" y="181"/>
                  </a:cubicBezTo>
                  <a:cubicBezTo>
                    <a:pt x="307" y="181"/>
                    <a:pt x="307" y="181"/>
                    <a:pt x="307" y="181"/>
                  </a:cubicBezTo>
                  <a:cubicBezTo>
                    <a:pt x="308" y="180"/>
                    <a:pt x="308" y="180"/>
                    <a:pt x="308" y="180"/>
                  </a:cubicBezTo>
                  <a:cubicBezTo>
                    <a:pt x="308" y="180"/>
                    <a:pt x="308" y="180"/>
                    <a:pt x="308" y="180"/>
                  </a:cubicBezTo>
                  <a:cubicBezTo>
                    <a:pt x="309" y="179"/>
                    <a:pt x="309" y="179"/>
                    <a:pt x="309" y="179"/>
                  </a:cubicBezTo>
                  <a:cubicBezTo>
                    <a:pt x="309" y="179"/>
                    <a:pt x="309" y="179"/>
                    <a:pt x="309" y="179"/>
                  </a:cubicBezTo>
                  <a:cubicBezTo>
                    <a:pt x="310" y="178"/>
                    <a:pt x="310" y="178"/>
                    <a:pt x="310" y="178"/>
                  </a:cubicBezTo>
                  <a:cubicBezTo>
                    <a:pt x="310" y="178"/>
                    <a:pt x="310" y="178"/>
                    <a:pt x="310" y="178"/>
                  </a:cubicBezTo>
                  <a:cubicBezTo>
                    <a:pt x="309" y="178"/>
                    <a:pt x="309" y="178"/>
                    <a:pt x="309" y="178"/>
                  </a:cubicBezTo>
                  <a:cubicBezTo>
                    <a:pt x="309" y="179"/>
                    <a:pt x="309" y="179"/>
                    <a:pt x="309" y="179"/>
                  </a:cubicBezTo>
                  <a:cubicBezTo>
                    <a:pt x="308" y="179"/>
                    <a:pt x="308" y="179"/>
                    <a:pt x="308" y="179"/>
                  </a:cubicBezTo>
                  <a:cubicBezTo>
                    <a:pt x="308" y="180"/>
                    <a:pt x="308" y="180"/>
                    <a:pt x="308" y="180"/>
                  </a:cubicBezTo>
                  <a:cubicBezTo>
                    <a:pt x="307" y="180"/>
                    <a:pt x="307" y="180"/>
                    <a:pt x="307" y="180"/>
                  </a:cubicBezTo>
                  <a:cubicBezTo>
                    <a:pt x="306" y="180"/>
                    <a:pt x="306" y="180"/>
                    <a:pt x="306" y="180"/>
                  </a:cubicBezTo>
                  <a:cubicBezTo>
                    <a:pt x="305" y="181"/>
                    <a:pt x="305" y="181"/>
                    <a:pt x="305" y="181"/>
                  </a:cubicBezTo>
                  <a:cubicBezTo>
                    <a:pt x="304" y="181"/>
                    <a:pt x="304" y="181"/>
                    <a:pt x="304" y="181"/>
                  </a:cubicBezTo>
                  <a:cubicBezTo>
                    <a:pt x="304" y="181"/>
                    <a:pt x="304" y="181"/>
                    <a:pt x="304" y="181"/>
                  </a:cubicBezTo>
                  <a:cubicBezTo>
                    <a:pt x="304" y="180"/>
                    <a:pt x="304" y="180"/>
                    <a:pt x="304" y="180"/>
                  </a:cubicBezTo>
                  <a:cubicBezTo>
                    <a:pt x="305" y="179"/>
                    <a:pt x="305" y="179"/>
                    <a:pt x="305" y="179"/>
                  </a:cubicBezTo>
                  <a:cubicBezTo>
                    <a:pt x="306" y="179"/>
                    <a:pt x="306" y="179"/>
                    <a:pt x="306" y="179"/>
                  </a:cubicBezTo>
                  <a:cubicBezTo>
                    <a:pt x="306" y="178"/>
                    <a:pt x="306" y="178"/>
                    <a:pt x="306" y="178"/>
                  </a:cubicBezTo>
                  <a:cubicBezTo>
                    <a:pt x="306" y="178"/>
                    <a:pt x="306" y="178"/>
                    <a:pt x="306" y="178"/>
                  </a:cubicBezTo>
                  <a:cubicBezTo>
                    <a:pt x="306" y="178"/>
                    <a:pt x="306" y="178"/>
                    <a:pt x="306" y="178"/>
                  </a:cubicBezTo>
                  <a:cubicBezTo>
                    <a:pt x="306" y="178"/>
                    <a:pt x="306" y="178"/>
                    <a:pt x="306" y="178"/>
                  </a:cubicBezTo>
                  <a:cubicBezTo>
                    <a:pt x="304" y="179"/>
                    <a:pt x="304" y="179"/>
                    <a:pt x="304" y="179"/>
                  </a:cubicBezTo>
                  <a:cubicBezTo>
                    <a:pt x="303" y="180"/>
                    <a:pt x="303" y="180"/>
                    <a:pt x="303" y="180"/>
                  </a:cubicBezTo>
                  <a:cubicBezTo>
                    <a:pt x="303" y="179"/>
                    <a:pt x="303" y="179"/>
                    <a:pt x="303" y="179"/>
                  </a:cubicBezTo>
                  <a:cubicBezTo>
                    <a:pt x="303" y="179"/>
                    <a:pt x="303" y="179"/>
                    <a:pt x="303" y="179"/>
                  </a:cubicBezTo>
                  <a:cubicBezTo>
                    <a:pt x="303" y="179"/>
                    <a:pt x="303" y="179"/>
                    <a:pt x="303" y="179"/>
                  </a:cubicBezTo>
                  <a:cubicBezTo>
                    <a:pt x="303" y="178"/>
                    <a:pt x="303" y="178"/>
                    <a:pt x="303" y="178"/>
                  </a:cubicBezTo>
                  <a:cubicBezTo>
                    <a:pt x="302" y="178"/>
                    <a:pt x="302" y="178"/>
                    <a:pt x="302" y="178"/>
                  </a:cubicBezTo>
                  <a:cubicBezTo>
                    <a:pt x="302" y="178"/>
                    <a:pt x="302" y="178"/>
                    <a:pt x="302" y="178"/>
                  </a:cubicBezTo>
                  <a:cubicBezTo>
                    <a:pt x="302" y="178"/>
                    <a:pt x="302" y="178"/>
                    <a:pt x="302" y="178"/>
                  </a:cubicBezTo>
                  <a:cubicBezTo>
                    <a:pt x="302" y="178"/>
                    <a:pt x="302" y="178"/>
                    <a:pt x="302" y="178"/>
                  </a:cubicBezTo>
                  <a:cubicBezTo>
                    <a:pt x="302" y="177"/>
                    <a:pt x="302" y="177"/>
                    <a:pt x="302" y="177"/>
                  </a:cubicBezTo>
                  <a:cubicBezTo>
                    <a:pt x="302" y="177"/>
                    <a:pt x="302" y="177"/>
                    <a:pt x="302" y="177"/>
                  </a:cubicBezTo>
                  <a:cubicBezTo>
                    <a:pt x="302" y="177"/>
                    <a:pt x="302" y="177"/>
                    <a:pt x="302" y="177"/>
                  </a:cubicBezTo>
                  <a:cubicBezTo>
                    <a:pt x="302" y="177"/>
                    <a:pt x="302" y="177"/>
                    <a:pt x="302" y="177"/>
                  </a:cubicBezTo>
                  <a:cubicBezTo>
                    <a:pt x="302" y="176"/>
                    <a:pt x="302" y="176"/>
                    <a:pt x="302" y="176"/>
                  </a:cubicBezTo>
                  <a:cubicBezTo>
                    <a:pt x="302" y="176"/>
                    <a:pt x="302" y="176"/>
                    <a:pt x="302" y="176"/>
                  </a:cubicBezTo>
                  <a:cubicBezTo>
                    <a:pt x="302" y="176"/>
                    <a:pt x="302" y="176"/>
                    <a:pt x="302" y="176"/>
                  </a:cubicBezTo>
                  <a:cubicBezTo>
                    <a:pt x="302" y="175"/>
                    <a:pt x="302" y="175"/>
                    <a:pt x="302" y="175"/>
                  </a:cubicBezTo>
                  <a:cubicBezTo>
                    <a:pt x="301" y="175"/>
                    <a:pt x="301" y="175"/>
                    <a:pt x="301" y="175"/>
                  </a:cubicBezTo>
                  <a:cubicBezTo>
                    <a:pt x="301" y="175"/>
                    <a:pt x="301" y="175"/>
                    <a:pt x="301" y="175"/>
                  </a:cubicBezTo>
                  <a:cubicBezTo>
                    <a:pt x="301" y="176"/>
                    <a:pt x="301" y="176"/>
                    <a:pt x="301" y="176"/>
                  </a:cubicBezTo>
                  <a:cubicBezTo>
                    <a:pt x="301" y="176"/>
                    <a:pt x="301" y="176"/>
                    <a:pt x="301" y="176"/>
                  </a:cubicBezTo>
                  <a:cubicBezTo>
                    <a:pt x="301" y="176"/>
                    <a:pt x="301" y="176"/>
                    <a:pt x="301" y="176"/>
                  </a:cubicBezTo>
                  <a:cubicBezTo>
                    <a:pt x="300" y="176"/>
                    <a:pt x="300" y="176"/>
                    <a:pt x="300" y="176"/>
                  </a:cubicBezTo>
                  <a:cubicBezTo>
                    <a:pt x="300" y="175"/>
                    <a:pt x="300" y="175"/>
                    <a:pt x="300" y="175"/>
                  </a:cubicBezTo>
                  <a:cubicBezTo>
                    <a:pt x="299" y="175"/>
                    <a:pt x="299" y="175"/>
                    <a:pt x="299" y="175"/>
                  </a:cubicBezTo>
                  <a:cubicBezTo>
                    <a:pt x="300" y="176"/>
                    <a:pt x="300" y="176"/>
                    <a:pt x="300" y="176"/>
                  </a:cubicBezTo>
                  <a:cubicBezTo>
                    <a:pt x="300" y="177"/>
                    <a:pt x="300" y="177"/>
                    <a:pt x="300" y="177"/>
                  </a:cubicBezTo>
                  <a:cubicBezTo>
                    <a:pt x="300" y="177"/>
                    <a:pt x="300" y="177"/>
                    <a:pt x="300" y="177"/>
                  </a:cubicBezTo>
                  <a:cubicBezTo>
                    <a:pt x="300" y="177"/>
                    <a:pt x="300" y="177"/>
                    <a:pt x="300" y="177"/>
                  </a:cubicBezTo>
                  <a:cubicBezTo>
                    <a:pt x="300" y="177"/>
                    <a:pt x="300" y="177"/>
                    <a:pt x="300" y="177"/>
                  </a:cubicBezTo>
                  <a:cubicBezTo>
                    <a:pt x="300" y="178"/>
                    <a:pt x="300" y="178"/>
                    <a:pt x="300" y="178"/>
                  </a:cubicBezTo>
                  <a:cubicBezTo>
                    <a:pt x="299" y="178"/>
                    <a:pt x="299" y="178"/>
                    <a:pt x="299" y="178"/>
                  </a:cubicBezTo>
                  <a:cubicBezTo>
                    <a:pt x="299" y="177"/>
                    <a:pt x="299" y="177"/>
                    <a:pt x="299" y="177"/>
                  </a:cubicBezTo>
                  <a:cubicBezTo>
                    <a:pt x="299" y="177"/>
                    <a:pt x="299" y="177"/>
                    <a:pt x="299" y="177"/>
                  </a:cubicBezTo>
                  <a:cubicBezTo>
                    <a:pt x="298" y="176"/>
                    <a:pt x="298" y="176"/>
                    <a:pt x="298" y="176"/>
                  </a:cubicBezTo>
                  <a:cubicBezTo>
                    <a:pt x="298" y="177"/>
                    <a:pt x="298" y="177"/>
                    <a:pt x="298" y="177"/>
                  </a:cubicBezTo>
                  <a:cubicBezTo>
                    <a:pt x="298" y="177"/>
                    <a:pt x="298" y="177"/>
                    <a:pt x="298" y="177"/>
                  </a:cubicBezTo>
                  <a:cubicBezTo>
                    <a:pt x="298" y="177"/>
                    <a:pt x="298" y="177"/>
                    <a:pt x="298" y="177"/>
                  </a:cubicBezTo>
                  <a:cubicBezTo>
                    <a:pt x="298" y="178"/>
                    <a:pt x="298" y="178"/>
                    <a:pt x="298" y="178"/>
                  </a:cubicBezTo>
                  <a:cubicBezTo>
                    <a:pt x="299" y="178"/>
                    <a:pt x="299" y="178"/>
                    <a:pt x="299" y="178"/>
                  </a:cubicBezTo>
                  <a:cubicBezTo>
                    <a:pt x="299" y="179"/>
                    <a:pt x="299" y="179"/>
                    <a:pt x="299" y="179"/>
                  </a:cubicBezTo>
                  <a:cubicBezTo>
                    <a:pt x="300" y="179"/>
                    <a:pt x="300" y="179"/>
                    <a:pt x="300" y="179"/>
                  </a:cubicBezTo>
                  <a:cubicBezTo>
                    <a:pt x="299" y="180"/>
                    <a:pt x="299" y="180"/>
                    <a:pt x="299" y="180"/>
                  </a:cubicBezTo>
                  <a:cubicBezTo>
                    <a:pt x="300" y="180"/>
                    <a:pt x="300" y="180"/>
                    <a:pt x="300" y="180"/>
                  </a:cubicBezTo>
                  <a:cubicBezTo>
                    <a:pt x="300" y="180"/>
                    <a:pt x="300" y="180"/>
                    <a:pt x="300" y="180"/>
                  </a:cubicBezTo>
                  <a:cubicBezTo>
                    <a:pt x="299" y="181"/>
                    <a:pt x="299" y="181"/>
                    <a:pt x="299" y="181"/>
                  </a:cubicBezTo>
                  <a:cubicBezTo>
                    <a:pt x="298" y="180"/>
                    <a:pt x="298" y="180"/>
                    <a:pt x="298" y="180"/>
                  </a:cubicBezTo>
                  <a:cubicBezTo>
                    <a:pt x="298" y="180"/>
                    <a:pt x="298" y="180"/>
                    <a:pt x="298" y="180"/>
                  </a:cubicBezTo>
                  <a:cubicBezTo>
                    <a:pt x="298" y="181"/>
                    <a:pt x="298" y="181"/>
                    <a:pt x="298" y="181"/>
                  </a:cubicBezTo>
                  <a:cubicBezTo>
                    <a:pt x="297" y="181"/>
                    <a:pt x="297" y="181"/>
                    <a:pt x="297" y="181"/>
                  </a:cubicBezTo>
                  <a:cubicBezTo>
                    <a:pt x="297" y="180"/>
                    <a:pt x="297" y="180"/>
                    <a:pt x="297" y="180"/>
                  </a:cubicBezTo>
                  <a:cubicBezTo>
                    <a:pt x="297" y="179"/>
                    <a:pt x="297" y="179"/>
                    <a:pt x="297" y="179"/>
                  </a:cubicBezTo>
                  <a:cubicBezTo>
                    <a:pt x="297" y="179"/>
                    <a:pt x="297" y="179"/>
                    <a:pt x="297" y="179"/>
                  </a:cubicBezTo>
                  <a:cubicBezTo>
                    <a:pt x="297" y="178"/>
                    <a:pt x="297" y="178"/>
                    <a:pt x="297" y="178"/>
                  </a:cubicBezTo>
                  <a:cubicBezTo>
                    <a:pt x="296" y="178"/>
                    <a:pt x="296" y="178"/>
                    <a:pt x="296" y="178"/>
                  </a:cubicBezTo>
                  <a:cubicBezTo>
                    <a:pt x="295" y="178"/>
                    <a:pt x="295" y="178"/>
                    <a:pt x="295" y="178"/>
                  </a:cubicBezTo>
                  <a:cubicBezTo>
                    <a:pt x="295" y="178"/>
                    <a:pt x="295" y="178"/>
                    <a:pt x="295" y="178"/>
                  </a:cubicBezTo>
                  <a:cubicBezTo>
                    <a:pt x="295" y="177"/>
                    <a:pt x="295" y="177"/>
                    <a:pt x="295" y="177"/>
                  </a:cubicBezTo>
                  <a:cubicBezTo>
                    <a:pt x="294" y="177"/>
                    <a:pt x="294" y="177"/>
                    <a:pt x="294" y="177"/>
                  </a:cubicBezTo>
                  <a:cubicBezTo>
                    <a:pt x="294" y="177"/>
                    <a:pt x="294" y="177"/>
                    <a:pt x="294" y="177"/>
                  </a:cubicBezTo>
                  <a:cubicBezTo>
                    <a:pt x="293" y="177"/>
                    <a:pt x="293" y="177"/>
                    <a:pt x="293" y="177"/>
                  </a:cubicBezTo>
                  <a:cubicBezTo>
                    <a:pt x="293" y="178"/>
                    <a:pt x="293" y="178"/>
                    <a:pt x="293" y="178"/>
                  </a:cubicBezTo>
                  <a:cubicBezTo>
                    <a:pt x="294" y="178"/>
                    <a:pt x="294" y="178"/>
                    <a:pt x="294" y="178"/>
                  </a:cubicBezTo>
                  <a:cubicBezTo>
                    <a:pt x="295" y="178"/>
                    <a:pt x="295" y="178"/>
                    <a:pt x="295" y="178"/>
                  </a:cubicBezTo>
                  <a:cubicBezTo>
                    <a:pt x="296" y="178"/>
                    <a:pt x="296" y="178"/>
                    <a:pt x="296" y="178"/>
                  </a:cubicBezTo>
                  <a:cubicBezTo>
                    <a:pt x="296" y="179"/>
                    <a:pt x="296" y="179"/>
                    <a:pt x="296" y="179"/>
                  </a:cubicBezTo>
                  <a:cubicBezTo>
                    <a:pt x="295" y="180"/>
                    <a:pt x="295" y="180"/>
                    <a:pt x="295" y="180"/>
                  </a:cubicBezTo>
                  <a:cubicBezTo>
                    <a:pt x="295" y="180"/>
                    <a:pt x="295" y="180"/>
                    <a:pt x="295" y="180"/>
                  </a:cubicBezTo>
                  <a:cubicBezTo>
                    <a:pt x="296" y="180"/>
                    <a:pt x="296" y="180"/>
                    <a:pt x="296" y="180"/>
                  </a:cubicBezTo>
                  <a:cubicBezTo>
                    <a:pt x="296" y="180"/>
                    <a:pt x="296" y="180"/>
                    <a:pt x="296" y="180"/>
                  </a:cubicBezTo>
                  <a:cubicBezTo>
                    <a:pt x="296" y="181"/>
                    <a:pt x="296" y="181"/>
                    <a:pt x="296" y="181"/>
                  </a:cubicBezTo>
                  <a:cubicBezTo>
                    <a:pt x="296" y="181"/>
                    <a:pt x="296" y="181"/>
                    <a:pt x="296" y="181"/>
                  </a:cubicBezTo>
                  <a:cubicBezTo>
                    <a:pt x="297" y="181"/>
                    <a:pt x="297" y="181"/>
                    <a:pt x="297" y="181"/>
                  </a:cubicBezTo>
                  <a:cubicBezTo>
                    <a:pt x="297" y="181"/>
                    <a:pt x="297" y="181"/>
                    <a:pt x="297" y="181"/>
                  </a:cubicBezTo>
                  <a:cubicBezTo>
                    <a:pt x="296" y="182"/>
                    <a:pt x="296" y="182"/>
                    <a:pt x="296" y="182"/>
                  </a:cubicBezTo>
                  <a:cubicBezTo>
                    <a:pt x="295" y="183"/>
                    <a:pt x="295" y="183"/>
                    <a:pt x="295" y="183"/>
                  </a:cubicBezTo>
                  <a:cubicBezTo>
                    <a:pt x="294" y="184"/>
                    <a:pt x="294" y="184"/>
                    <a:pt x="294" y="184"/>
                  </a:cubicBezTo>
                  <a:cubicBezTo>
                    <a:pt x="296" y="183"/>
                    <a:pt x="296" y="183"/>
                    <a:pt x="296" y="183"/>
                  </a:cubicBezTo>
                  <a:cubicBezTo>
                    <a:pt x="296" y="183"/>
                    <a:pt x="296" y="183"/>
                    <a:pt x="296" y="183"/>
                  </a:cubicBezTo>
                  <a:cubicBezTo>
                    <a:pt x="297" y="182"/>
                    <a:pt x="297" y="182"/>
                    <a:pt x="297" y="182"/>
                  </a:cubicBezTo>
                  <a:cubicBezTo>
                    <a:pt x="298" y="182"/>
                    <a:pt x="298" y="182"/>
                    <a:pt x="298" y="182"/>
                  </a:cubicBezTo>
                  <a:cubicBezTo>
                    <a:pt x="298" y="183"/>
                    <a:pt x="298" y="183"/>
                    <a:pt x="298" y="183"/>
                  </a:cubicBezTo>
                  <a:cubicBezTo>
                    <a:pt x="298" y="183"/>
                    <a:pt x="298" y="183"/>
                    <a:pt x="298" y="183"/>
                  </a:cubicBezTo>
                  <a:cubicBezTo>
                    <a:pt x="297" y="183"/>
                    <a:pt x="297" y="183"/>
                    <a:pt x="297" y="183"/>
                  </a:cubicBezTo>
                  <a:cubicBezTo>
                    <a:pt x="297" y="184"/>
                    <a:pt x="297" y="184"/>
                    <a:pt x="297" y="184"/>
                  </a:cubicBezTo>
                  <a:cubicBezTo>
                    <a:pt x="297" y="184"/>
                    <a:pt x="297" y="184"/>
                    <a:pt x="297" y="184"/>
                  </a:cubicBezTo>
                  <a:cubicBezTo>
                    <a:pt x="298" y="184"/>
                    <a:pt x="298" y="184"/>
                    <a:pt x="298" y="184"/>
                  </a:cubicBezTo>
                  <a:cubicBezTo>
                    <a:pt x="299" y="185"/>
                    <a:pt x="299" y="185"/>
                    <a:pt x="299" y="185"/>
                  </a:cubicBezTo>
                  <a:cubicBezTo>
                    <a:pt x="298" y="185"/>
                    <a:pt x="298" y="185"/>
                    <a:pt x="298" y="185"/>
                  </a:cubicBezTo>
                  <a:cubicBezTo>
                    <a:pt x="297" y="185"/>
                    <a:pt x="297" y="185"/>
                    <a:pt x="297" y="185"/>
                  </a:cubicBezTo>
                  <a:cubicBezTo>
                    <a:pt x="297" y="185"/>
                    <a:pt x="297" y="185"/>
                    <a:pt x="297" y="185"/>
                  </a:cubicBezTo>
                  <a:cubicBezTo>
                    <a:pt x="298" y="185"/>
                    <a:pt x="298" y="185"/>
                    <a:pt x="298" y="185"/>
                  </a:cubicBezTo>
                  <a:cubicBezTo>
                    <a:pt x="298" y="186"/>
                    <a:pt x="298" y="186"/>
                    <a:pt x="298" y="186"/>
                  </a:cubicBezTo>
                  <a:cubicBezTo>
                    <a:pt x="298" y="186"/>
                    <a:pt x="298" y="186"/>
                    <a:pt x="298" y="186"/>
                  </a:cubicBezTo>
                  <a:cubicBezTo>
                    <a:pt x="298" y="186"/>
                    <a:pt x="298" y="186"/>
                    <a:pt x="298" y="186"/>
                  </a:cubicBezTo>
                  <a:cubicBezTo>
                    <a:pt x="298" y="186"/>
                    <a:pt x="298" y="186"/>
                    <a:pt x="298" y="186"/>
                  </a:cubicBezTo>
                  <a:cubicBezTo>
                    <a:pt x="298" y="187"/>
                    <a:pt x="298" y="187"/>
                    <a:pt x="298" y="187"/>
                  </a:cubicBezTo>
                  <a:cubicBezTo>
                    <a:pt x="298" y="187"/>
                    <a:pt x="298" y="187"/>
                    <a:pt x="298" y="187"/>
                  </a:cubicBezTo>
                  <a:cubicBezTo>
                    <a:pt x="298" y="187"/>
                    <a:pt x="298" y="187"/>
                    <a:pt x="298" y="187"/>
                  </a:cubicBezTo>
                  <a:cubicBezTo>
                    <a:pt x="298" y="188"/>
                    <a:pt x="298" y="188"/>
                    <a:pt x="298" y="188"/>
                  </a:cubicBezTo>
                  <a:cubicBezTo>
                    <a:pt x="299" y="189"/>
                    <a:pt x="299" y="189"/>
                    <a:pt x="299" y="189"/>
                  </a:cubicBezTo>
                  <a:cubicBezTo>
                    <a:pt x="299" y="188"/>
                    <a:pt x="299" y="188"/>
                    <a:pt x="299" y="188"/>
                  </a:cubicBezTo>
                  <a:cubicBezTo>
                    <a:pt x="299" y="187"/>
                    <a:pt x="299" y="187"/>
                    <a:pt x="299" y="187"/>
                  </a:cubicBezTo>
                  <a:cubicBezTo>
                    <a:pt x="299" y="187"/>
                    <a:pt x="299" y="187"/>
                    <a:pt x="299" y="187"/>
                  </a:cubicBezTo>
                  <a:cubicBezTo>
                    <a:pt x="300" y="188"/>
                    <a:pt x="300" y="188"/>
                    <a:pt x="300" y="188"/>
                  </a:cubicBezTo>
                  <a:cubicBezTo>
                    <a:pt x="300" y="188"/>
                    <a:pt x="300" y="188"/>
                    <a:pt x="300" y="188"/>
                  </a:cubicBezTo>
                  <a:cubicBezTo>
                    <a:pt x="300" y="189"/>
                    <a:pt x="300" y="189"/>
                    <a:pt x="300" y="189"/>
                  </a:cubicBezTo>
                  <a:cubicBezTo>
                    <a:pt x="300" y="189"/>
                    <a:pt x="300" y="189"/>
                    <a:pt x="300" y="189"/>
                  </a:cubicBezTo>
                  <a:cubicBezTo>
                    <a:pt x="300" y="189"/>
                    <a:pt x="300" y="189"/>
                    <a:pt x="300" y="189"/>
                  </a:cubicBezTo>
                  <a:cubicBezTo>
                    <a:pt x="300" y="190"/>
                    <a:pt x="300" y="190"/>
                    <a:pt x="300" y="190"/>
                  </a:cubicBezTo>
                  <a:cubicBezTo>
                    <a:pt x="301" y="190"/>
                    <a:pt x="301" y="190"/>
                    <a:pt x="301" y="190"/>
                  </a:cubicBezTo>
                  <a:cubicBezTo>
                    <a:pt x="301" y="189"/>
                    <a:pt x="301" y="189"/>
                    <a:pt x="301" y="189"/>
                  </a:cubicBezTo>
                  <a:cubicBezTo>
                    <a:pt x="301" y="190"/>
                    <a:pt x="301" y="190"/>
                    <a:pt x="301" y="190"/>
                  </a:cubicBezTo>
                  <a:cubicBezTo>
                    <a:pt x="301" y="189"/>
                    <a:pt x="301" y="189"/>
                    <a:pt x="301" y="189"/>
                  </a:cubicBezTo>
                  <a:cubicBezTo>
                    <a:pt x="301" y="189"/>
                    <a:pt x="301" y="189"/>
                    <a:pt x="301" y="189"/>
                  </a:cubicBezTo>
                  <a:cubicBezTo>
                    <a:pt x="302" y="189"/>
                    <a:pt x="302" y="189"/>
                    <a:pt x="302" y="189"/>
                  </a:cubicBezTo>
                  <a:cubicBezTo>
                    <a:pt x="302" y="190"/>
                    <a:pt x="302" y="190"/>
                    <a:pt x="302" y="190"/>
                  </a:cubicBezTo>
                  <a:cubicBezTo>
                    <a:pt x="302" y="190"/>
                    <a:pt x="302" y="190"/>
                    <a:pt x="302" y="190"/>
                  </a:cubicBezTo>
                  <a:cubicBezTo>
                    <a:pt x="302" y="191"/>
                    <a:pt x="302" y="191"/>
                    <a:pt x="302" y="191"/>
                  </a:cubicBezTo>
                  <a:cubicBezTo>
                    <a:pt x="301" y="191"/>
                    <a:pt x="301" y="191"/>
                    <a:pt x="301" y="191"/>
                  </a:cubicBezTo>
                  <a:cubicBezTo>
                    <a:pt x="301" y="191"/>
                    <a:pt x="301" y="191"/>
                    <a:pt x="301" y="191"/>
                  </a:cubicBezTo>
                  <a:cubicBezTo>
                    <a:pt x="302" y="192"/>
                    <a:pt x="302" y="192"/>
                    <a:pt x="302" y="192"/>
                  </a:cubicBezTo>
                  <a:cubicBezTo>
                    <a:pt x="303" y="192"/>
                    <a:pt x="303" y="192"/>
                    <a:pt x="303" y="192"/>
                  </a:cubicBezTo>
                  <a:cubicBezTo>
                    <a:pt x="303" y="191"/>
                    <a:pt x="303" y="191"/>
                    <a:pt x="303" y="191"/>
                  </a:cubicBezTo>
                  <a:cubicBezTo>
                    <a:pt x="304" y="192"/>
                    <a:pt x="304" y="192"/>
                    <a:pt x="304" y="192"/>
                  </a:cubicBezTo>
                  <a:cubicBezTo>
                    <a:pt x="303" y="192"/>
                    <a:pt x="303" y="192"/>
                    <a:pt x="303" y="192"/>
                  </a:cubicBezTo>
                  <a:cubicBezTo>
                    <a:pt x="303" y="192"/>
                    <a:pt x="303" y="192"/>
                    <a:pt x="303" y="192"/>
                  </a:cubicBezTo>
                  <a:cubicBezTo>
                    <a:pt x="302" y="193"/>
                    <a:pt x="302" y="193"/>
                    <a:pt x="302" y="193"/>
                  </a:cubicBezTo>
                  <a:cubicBezTo>
                    <a:pt x="302" y="193"/>
                    <a:pt x="302" y="193"/>
                    <a:pt x="302" y="193"/>
                  </a:cubicBezTo>
                  <a:cubicBezTo>
                    <a:pt x="303" y="194"/>
                    <a:pt x="303" y="194"/>
                    <a:pt x="303" y="194"/>
                  </a:cubicBezTo>
                  <a:cubicBezTo>
                    <a:pt x="303" y="195"/>
                    <a:pt x="303" y="195"/>
                    <a:pt x="303" y="195"/>
                  </a:cubicBezTo>
                  <a:cubicBezTo>
                    <a:pt x="303" y="195"/>
                    <a:pt x="303" y="195"/>
                    <a:pt x="303" y="195"/>
                  </a:cubicBezTo>
                  <a:cubicBezTo>
                    <a:pt x="303" y="196"/>
                    <a:pt x="303" y="196"/>
                    <a:pt x="303" y="196"/>
                  </a:cubicBezTo>
                  <a:cubicBezTo>
                    <a:pt x="304" y="197"/>
                    <a:pt x="304" y="197"/>
                    <a:pt x="304" y="197"/>
                  </a:cubicBezTo>
                  <a:cubicBezTo>
                    <a:pt x="304" y="197"/>
                    <a:pt x="304" y="197"/>
                    <a:pt x="304" y="197"/>
                  </a:cubicBezTo>
                  <a:cubicBezTo>
                    <a:pt x="304" y="198"/>
                    <a:pt x="304" y="198"/>
                    <a:pt x="304" y="198"/>
                  </a:cubicBezTo>
                  <a:cubicBezTo>
                    <a:pt x="304" y="199"/>
                    <a:pt x="304" y="199"/>
                    <a:pt x="304" y="199"/>
                  </a:cubicBezTo>
                  <a:cubicBezTo>
                    <a:pt x="303" y="199"/>
                    <a:pt x="303" y="199"/>
                    <a:pt x="303" y="199"/>
                  </a:cubicBezTo>
                  <a:cubicBezTo>
                    <a:pt x="304" y="200"/>
                    <a:pt x="304" y="200"/>
                    <a:pt x="304" y="200"/>
                  </a:cubicBezTo>
                  <a:cubicBezTo>
                    <a:pt x="303" y="201"/>
                    <a:pt x="303" y="201"/>
                    <a:pt x="303" y="201"/>
                  </a:cubicBezTo>
                  <a:cubicBezTo>
                    <a:pt x="302" y="199"/>
                    <a:pt x="302" y="199"/>
                    <a:pt x="302" y="199"/>
                  </a:cubicBezTo>
                  <a:cubicBezTo>
                    <a:pt x="302" y="199"/>
                    <a:pt x="302" y="199"/>
                    <a:pt x="302" y="199"/>
                  </a:cubicBezTo>
                  <a:cubicBezTo>
                    <a:pt x="302" y="198"/>
                    <a:pt x="302" y="198"/>
                    <a:pt x="302" y="198"/>
                  </a:cubicBezTo>
                  <a:cubicBezTo>
                    <a:pt x="302" y="197"/>
                    <a:pt x="302" y="197"/>
                    <a:pt x="302" y="197"/>
                  </a:cubicBezTo>
                  <a:cubicBezTo>
                    <a:pt x="302" y="198"/>
                    <a:pt x="302" y="198"/>
                    <a:pt x="302" y="198"/>
                  </a:cubicBezTo>
                  <a:cubicBezTo>
                    <a:pt x="302" y="199"/>
                    <a:pt x="302" y="199"/>
                    <a:pt x="302" y="199"/>
                  </a:cubicBezTo>
                  <a:cubicBezTo>
                    <a:pt x="302" y="200"/>
                    <a:pt x="302" y="200"/>
                    <a:pt x="302" y="200"/>
                  </a:cubicBezTo>
                  <a:cubicBezTo>
                    <a:pt x="302" y="201"/>
                    <a:pt x="302" y="201"/>
                    <a:pt x="302" y="201"/>
                  </a:cubicBezTo>
                  <a:cubicBezTo>
                    <a:pt x="302" y="202"/>
                    <a:pt x="302" y="202"/>
                    <a:pt x="302" y="202"/>
                  </a:cubicBezTo>
                  <a:cubicBezTo>
                    <a:pt x="302" y="203"/>
                    <a:pt x="302" y="203"/>
                    <a:pt x="302" y="203"/>
                  </a:cubicBezTo>
                  <a:cubicBezTo>
                    <a:pt x="302" y="203"/>
                    <a:pt x="302" y="203"/>
                    <a:pt x="302" y="203"/>
                  </a:cubicBezTo>
                  <a:cubicBezTo>
                    <a:pt x="301" y="203"/>
                    <a:pt x="301" y="203"/>
                    <a:pt x="301" y="203"/>
                  </a:cubicBezTo>
                  <a:cubicBezTo>
                    <a:pt x="301" y="202"/>
                    <a:pt x="301" y="202"/>
                    <a:pt x="301" y="202"/>
                  </a:cubicBezTo>
                  <a:cubicBezTo>
                    <a:pt x="300" y="202"/>
                    <a:pt x="300" y="202"/>
                    <a:pt x="300" y="202"/>
                  </a:cubicBezTo>
                  <a:cubicBezTo>
                    <a:pt x="301" y="204"/>
                    <a:pt x="301" y="204"/>
                    <a:pt x="301" y="204"/>
                  </a:cubicBezTo>
                  <a:cubicBezTo>
                    <a:pt x="300" y="205"/>
                    <a:pt x="300" y="205"/>
                    <a:pt x="300" y="205"/>
                  </a:cubicBezTo>
                  <a:cubicBezTo>
                    <a:pt x="301" y="205"/>
                    <a:pt x="301" y="205"/>
                    <a:pt x="301" y="205"/>
                  </a:cubicBezTo>
                  <a:cubicBezTo>
                    <a:pt x="301" y="205"/>
                    <a:pt x="301" y="205"/>
                    <a:pt x="301" y="205"/>
                  </a:cubicBezTo>
                  <a:cubicBezTo>
                    <a:pt x="300" y="205"/>
                    <a:pt x="300" y="205"/>
                    <a:pt x="300" y="205"/>
                  </a:cubicBezTo>
                  <a:cubicBezTo>
                    <a:pt x="299" y="205"/>
                    <a:pt x="299" y="205"/>
                    <a:pt x="299" y="205"/>
                  </a:cubicBezTo>
                  <a:cubicBezTo>
                    <a:pt x="299" y="204"/>
                    <a:pt x="299" y="204"/>
                    <a:pt x="299" y="204"/>
                  </a:cubicBezTo>
                  <a:cubicBezTo>
                    <a:pt x="299" y="203"/>
                    <a:pt x="299" y="203"/>
                    <a:pt x="299" y="203"/>
                  </a:cubicBezTo>
                  <a:cubicBezTo>
                    <a:pt x="299" y="202"/>
                    <a:pt x="299" y="202"/>
                    <a:pt x="299" y="202"/>
                  </a:cubicBezTo>
                  <a:cubicBezTo>
                    <a:pt x="299" y="203"/>
                    <a:pt x="299" y="203"/>
                    <a:pt x="299" y="203"/>
                  </a:cubicBezTo>
                  <a:cubicBezTo>
                    <a:pt x="298" y="203"/>
                    <a:pt x="298" y="203"/>
                    <a:pt x="298" y="203"/>
                  </a:cubicBezTo>
                  <a:cubicBezTo>
                    <a:pt x="298" y="202"/>
                    <a:pt x="298" y="202"/>
                    <a:pt x="298" y="202"/>
                  </a:cubicBezTo>
                  <a:cubicBezTo>
                    <a:pt x="298" y="201"/>
                    <a:pt x="298" y="201"/>
                    <a:pt x="298" y="201"/>
                  </a:cubicBezTo>
                  <a:cubicBezTo>
                    <a:pt x="298" y="202"/>
                    <a:pt x="298" y="202"/>
                    <a:pt x="298" y="202"/>
                  </a:cubicBezTo>
                  <a:cubicBezTo>
                    <a:pt x="298" y="202"/>
                    <a:pt x="298" y="202"/>
                    <a:pt x="298" y="202"/>
                  </a:cubicBezTo>
                  <a:cubicBezTo>
                    <a:pt x="297" y="202"/>
                    <a:pt x="297" y="202"/>
                    <a:pt x="297" y="202"/>
                  </a:cubicBezTo>
                  <a:cubicBezTo>
                    <a:pt x="297" y="201"/>
                    <a:pt x="297" y="201"/>
                    <a:pt x="297" y="201"/>
                  </a:cubicBezTo>
                  <a:cubicBezTo>
                    <a:pt x="297" y="201"/>
                    <a:pt x="297" y="201"/>
                    <a:pt x="297" y="201"/>
                  </a:cubicBezTo>
                  <a:cubicBezTo>
                    <a:pt x="297" y="201"/>
                    <a:pt x="297" y="201"/>
                    <a:pt x="297" y="201"/>
                  </a:cubicBezTo>
                  <a:cubicBezTo>
                    <a:pt x="297" y="201"/>
                    <a:pt x="297" y="201"/>
                    <a:pt x="297" y="201"/>
                  </a:cubicBezTo>
                  <a:cubicBezTo>
                    <a:pt x="297" y="201"/>
                    <a:pt x="297" y="201"/>
                    <a:pt x="297" y="201"/>
                  </a:cubicBezTo>
                  <a:cubicBezTo>
                    <a:pt x="297" y="202"/>
                    <a:pt x="297" y="202"/>
                    <a:pt x="297" y="202"/>
                  </a:cubicBezTo>
                  <a:cubicBezTo>
                    <a:pt x="296" y="201"/>
                    <a:pt x="296" y="201"/>
                    <a:pt x="296" y="201"/>
                  </a:cubicBezTo>
                  <a:cubicBezTo>
                    <a:pt x="296" y="201"/>
                    <a:pt x="296" y="201"/>
                    <a:pt x="296" y="201"/>
                  </a:cubicBezTo>
                  <a:cubicBezTo>
                    <a:pt x="296" y="201"/>
                    <a:pt x="296" y="201"/>
                    <a:pt x="296" y="201"/>
                  </a:cubicBezTo>
                  <a:cubicBezTo>
                    <a:pt x="296" y="200"/>
                    <a:pt x="296" y="200"/>
                    <a:pt x="296" y="200"/>
                  </a:cubicBezTo>
                  <a:cubicBezTo>
                    <a:pt x="295" y="199"/>
                    <a:pt x="295" y="199"/>
                    <a:pt x="295" y="199"/>
                  </a:cubicBezTo>
                  <a:cubicBezTo>
                    <a:pt x="295" y="198"/>
                    <a:pt x="295" y="198"/>
                    <a:pt x="295" y="198"/>
                  </a:cubicBezTo>
                  <a:cubicBezTo>
                    <a:pt x="295" y="199"/>
                    <a:pt x="295" y="199"/>
                    <a:pt x="295" y="199"/>
                  </a:cubicBezTo>
                  <a:cubicBezTo>
                    <a:pt x="295" y="200"/>
                    <a:pt x="295" y="200"/>
                    <a:pt x="295" y="200"/>
                  </a:cubicBezTo>
                  <a:cubicBezTo>
                    <a:pt x="295" y="201"/>
                    <a:pt x="295" y="201"/>
                    <a:pt x="295" y="201"/>
                  </a:cubicBezTo>
                  <a:cubicBezTo>
                    <a:pt x="295" y="201"/>
                    <a:pt x="295" y="201"/>
                    <a:pt x="295" y="201"/>
                  </a:cubicBezTo>
                  <a:cubicBezTo>
                    <a:pt x="294" y="200"/>
                    <a:pt x="294" y="200"/>
                    <a:pt x="294" y="200"/>
                  </a:cubicBezTo>
                  <a:cubicBezTo>
                    <a:pt x="294" y="199"/>
                    <a:pt x="294" y="199"/>
                    <a:pt x="294" y="199"/>
                  </a:cubicBezTo>
                  <a:cubicBezTo>
                    <a:pt x="294" y="199"/>
                    <a:pt x="294" y="199"/>
                    <a:pt x="294" y="199"/>
                  </a:cubicBezTo>
                  <a:cubicBezTo>
                    <a:pt x="293" y="199"/>
                    <a:pt x="293" y="199"/>
                    <a:pt x="293" y="199"/>
                  </a:cubicBezTo>
                  <a:cubicBezTo>
                    <a:pt x="293" y="198"/>
                    <a:pt x="293" y="198"/>
                    <a:pt x="293" y="198"/>
                  </a:cubicBezTo>
                  <a:cubicBezTo>
                    <a:pt x="292" y="197"/>
                    <a:pt x="292" y="197"/>
                    <a:pt x="292" y="197"/>
                  </a:cubicBezTo>
                  <a:cubicBezTo>
                    <a:pt x="292" y="197"/>
                    <a:pt x="292" y="197"/>
                    <a:pt x="292" y="197"/>
                  </a:cubicBezTo>
                  <a:cubicBezTo>
                    <a:pt x="292" y="196"/>
                    <a:pt x="292" y="196"/>
                    <a:pt x="292" y="196"/>
                  </a:cubicBezTo>
                  <a:cubicBezTo>
                    <a:pt x="291" y="197"/>
                    <a:pt x="291" y="197"/>
                    <a:pt x="291" y="197"/>
                  </a:cubicBezTo>
                  <a:cubicBezTo>
                    <a:pt x="291" y="197"/>
                    <a:pt x="291" y="197"/>
                    <a:pt x="291" y="197"/>
                  </a:cubicBezTo>
                  <a:cubicBezTo>
                    <a:pt x="292" y="198"/>
                    <a:pt x="292" y="198"/>
                    <a:pt x="292" y="198"/>
                  </a:cubicBezTo>
                  <a:cubicBezTo>
                    <a:pt x="292" y="199"/>
                    <a:pt x="292" y="199"/>
                    <a:pt x="292" y="199"/>
                  </a:cubicBezTo>
                  <a:cubicBezTo>
                    <a:pt x="291" y="198"/>
                    <a:pt x="291" y="198"/>
                    <a:pt x="291" y="198"/>
                  </a:cubicBezTo>
                  <a:cubicBezTo>
                    <a:pt x="291" y="198"/>
                    <a:pt x="291" y="198"/>
                    <a:pt x="291" y="198"/>
                  </a:cubicBezTo>
                  <a:cubicBezTo>
                    <a:pt x="291" y="197"/>
                    <a:pt x="291" y="197"/>
                    <a:pt x="291" y="197"/>
                  </a:cubicBezTo>
                  <a:cubicBezTo>
                    <a:pt x="290" y="197"/>
                    <a:pt x="290" y="197"/>
                    <a:pt x="290" y="197"/>
                  </a:cubicBezTo>
                  <a:cubicBezTo>
                    <a:pt x="289" y="196"/>
                    <a:pt x="289" y="196"/>
                    <a:pt x="289" y="196"/>
                  </a:cubicBezTo>
                  <a:cubicBezTo>
                    <a:pt x="289" y="195"/>
                    <a:pt x="289" y="195"/>
                    <a:pt x="289" y="195"/>
                  </a:cubicBezTo>
                  <a:cubicBezTo>
                    <a:pt x="288" y="195"/>
                    <a:pt x="288" y="195"/>
                    <a:pt x="288" y="195"/>
                  </a:cubicBezTo>
                  <a:cubicBezTo>
                    <a:pt x="288" y="196"/>
                    <a:pt x="288" y="196"/>
                    <a:pt x="288" y="196"/>
                  </a:cubicBezTo>
                  <a:cubicBezTo>
                    <a:pt x="287" y="195"/>
                    <a:pt x="287" y="195"/>
                    <a:pt x="287" y="195"/>
                  </a:cubicBezTo>
                  <a:cubicBezTo>
                    <a:pt x="287" y="196"/>
                    <a:pt x="287" y="196"/>
                    <a:pt x="287" y="196"/>
                  </a:cubicBezTo>
                  <a:cubicBezTo>
                    <a:pt x="288" y="197"/>
                    <a:pt x="288" y="197"/>
                    <a:pt x="288" y="197"/>
                  </a:cubicBezTo>
                  <a:cubicBezTo>
                    <a:pt x="289" y="198"/>
                    <a:pt x="289" y="198"/>
                    <a:pt x="289" y="198"/>
                  </a:cubicBezTo>
                  <a:cubicBezTo>
                    <a:pt x="289" y="198"/>
                    <a:pt x="289" y="198"/>
                    <a:pt x="289" y="198"/>
                  </a:cubicBezTo>
                  <a:cubicBezTo>
                    <a:pt x="289" y="199"/>
                    <a:pt x="289" y="199"/>
                    <a:pt x="289" y="199"/>
                  </a:cubicBezTo>
                  <a:cubicBezTo>
                    <a:pt x="289" y="200"/>
                    <a:pt x="289" y="200"/>
                    <a:pt x="289" y="200"/>
                  </a:cubicBezTo>
                  <a:cubicBezTo>
                    <a:pt x="289" y="200"/>
                    <a:pt x="289" y="200"/>
                    <a:pt x="289" y="200"/>
                  </a:cubicBezTo>
                  <a:cubicBezTo>
                    <a:pt x="290" y="200"/>
                    <a:pt x="290" y="200"/>
                    <a:pt x="290" y="200"/>
                  </a:cubicBezTo>
                  <a:cubicBezTo>
                    <a:pt x="291" y="200"/>
                    <a:pt x="291" y="200"/>
                    <a:pt x="291" y="200"/>
                  </a:cubicBezTo>
                  <a:cubicBezTo>
                    <a:pt x="291" y="201"/>
                    <a:pt x="291" y="201"/>
                    <a:pt x="291" y="201"/>
                  </a:cubicBezTo>
                  <a:cubicBezTo>
                    <a:pt x="291" y="201"/>
                    <a:pt x="291" y="201"/>
                    <a:pt x="291" y="201"/>
                  </a:cubicBezTo>
                  <a:cubicBezTo>
                    <a:pt x="292" y="201"/>
                    <a:pt x="292" y="201"/>
                    <a:pt x="292" y="201"/>
                  </a:cubicBezTo>
                  <a:cubicBezTo>
                    <a:pt x="291" y="202"/>
                    <a:pt x="291" y="202"/>
                    <a:pt x="291" y="202"/>
                  </a:cubicBezTo>
                  <a:cubicBezTo>
                    <a:pt x="292" y="202"/>
                    <a:pt x="292" y="202"/>
                    <a:pt x="292" y="202"/>
                  </a:cubicBezTo>
                  <a:cubicBezTo>
                    <a:pt x="292" y="202"/>
                    <a:pt x="292" y="202"/>
                    <a:pt x="292" y="202"/>
                  </a:cubicBezTo>
                  <a:cubicBezTo>
                    <a:pt x="293" y="203"/>
                    <a:pt x="293" y="203"/>
                    <a:pt x="293" y="203"/>
                  </a:cubicBezTo>
                  <a:cubicBezTo>
                    <a:pt x="293" y="203"/>
                    <a:pt x="293" y="203"/>
                    <a:pt x="293" y="203"/>
                  </a:cubicBezTo>
                  <a:cubicBezTo>
                    <a:pt x="293" y="203"/>
                    <a:pt x="293" y="203"/>
                    <a:pt x="293" y="203"/>
                  </a:cubicBezTo>
                  <a:cubicBezTo>
                    <a:pt x="294" y="204"/>
                    <a:pt x="294" y="204"/>
                    <a:pt x="294" y="204"/>
                  </a:cubicBezTo>
                  <a:cubicBezTo>
                    <a:pt x="294" y="204"/>
                    <a:pt x="294" y="204"/>
                    <a:pt x="294" y="204"/>
                  </a:cubicBezTo>
                  <a:cubicBezTo>
                    <a:pt x="293" y="205"/>
                    <a:pt x="293" y="205"/>
                    <a:pt x="293" y="205"/>
                  </a:cubicBezTo>
                  <a:cubicBezTo>
                    <a:pt x="294" y="205"/>
                    <a:pt x="294" y="205"/>
                    <a:pt x="294" y="205"/>
                  </a:cubicBezTo>
                  <a:cubicBezTo>
                    <a:pt x="294" y="206"/>
                    <a:pt x="294" y="206"/>
                    <a:pt x="294" y="206"/>
                  </a:cubicBezTo>
                  <a:cubicBezTo>
                    <a:pt x="294" y="206"/>
                    <a:pt x="294" y="206"/>
                    <a:pt x="294" y="206"/>
                  </a:cubicBezTo>
                  <a:cubicBezTo>
                    <a:pt x="295" y="205"/>
                    <a:pt x="295" y="205"/>
                    <a:pt x="295" y="205"/>
                  </a:cubicBezTo>
                  <a:cubicBezTo>
                    <a:pt x="295" y="206"/>
                    <a:pt x="295" y="206"/>
                    <a:pt x="295" y="206"/>
                  </a:cubicBezTo>
                  <a:cubicBezTo>
                    <a:pt x="295" y="206"/>
                    <a:pt x="295" y="206"/>
                    <a:pt x="295" y="206"/>
                  </a:cubicBezTo>
                  <a:cubicBezTo>
                    <a:pt x="295" y="207"/>
                    <a:pt x="295" y="207"/>
                    <a:pt x="295" y="207"/>
                  </a:cubicBezTo>
                  <a:cubicBezTo>
                    <a:pt x="295" y="207"/>
                    <a:pt x="295" y="207"/>
                    <a:pt x="295" y="207"/>
                  </a:cubicBezTo>
                  <a:cubicBezTo>
                    <a:pt x="296" y="207"/>
                    <a:pt x="296" y="207"/>
                    <a:pt x="296" y="207"/>
                  </a:cubicBezTo>
                  <a:cubicBezTo>
                    <a:pt x="295" y="208"/>
                    <a:pt x="295" y="208"/>
                    <a:pt x="295" y="208"/>
                  </a:cubicBezTo>
                  <a:cubicBezTo>
                    <a:pt x="295" y="207"/>
                    <a:pt x="295" y="207"/>
                    <a:pt x="295" y="207"/>
                  </a:cubicBezTo>
                  <a:cubicBezTo>
                    <a:pt x="294" y="208"/>
                    <a:pt x="294" y="208"/>
                    <a:pt x="294" y="208"/>
                  </a:cubicBezTo>
                  <a:cubicBezTo>
                    <a:pt x="295" y="208"/>
                    <a:pt x="295" y="208"/>
                    <a:pt x="295" y="208"/>
                  </a:cubicBezTo>
                  <a:cubicBezTo>
                    <a:pt x="295" y="209"/>
                    <a:pt x="295" y="209"/>
                    <a:pt x="295" y="209"/>
                  </a:cubicBezTo>
                  <a:cubicBezTo>
                    <a:pt x="295" y="209"/>
                    <a:pt x="295" y="209"/>
                    <a:pt x="295" y="209"/>
                  </a:cubicBezTo>
                  <a:cubicBezTo>
                    <a:pt x="295" y="209"/>
                    <a:pt x="295" y="209"/>
                    <a:pt x="295" y="209"/>
                  </a:cubicBezTo>
                  <a:close/>
                  <a:moveTo>
                    <a:pt x="221" y="190"/>
                  </a:moveTo>
                  <a:cubicBezTo>
                    <a:pt x="221" y="190"/>
                    <a:pt x="221" y="190"/>
                    <a:pt x="221" y="190"/>
                  </a:cubicBezTo>
                  <a:cubicBezTo>
                    <a:pt x="222" y="189"/>
                    <a:pt x="222" y="189"/>
                    <a:pt x="222" y="189"/>
                  </a:cubicBezTo>
                  <a:cubicBezTo>
                    <a:pt x="222" y="189"/>
                    <a:pt x="222" y="189"/>
                    <a:pt x="222" y="189"/>
                  </a:cubicBezTo>
                  <a:cubicBezTo>
                    <a:pt x="222" y="189"/>
                    <a:pt x="222" y="189"/>
                    <a:pt x="222" y="189"/>
                  </a:cubicBezTo>
                  <a:cubicBezTo>
                    <a:pt x="223" y="189"/>
                    <a:pt x="223" y="189"/>
                    <a:pt x="223" y="189"/>
                  </a:cubicBezTo>
                  <a:cubicBezTo>
                    <a:pt x="223" y="189"/>
                    <a:pt x="223" y="189"/>
                    <a:pt x="223" y="189"/>
                  </a:cubicBezTo>
                  <a:cubicBezTo>
                    <a:pt x="224" y="189"/>
                    <a:pt x="224" y="189"/>
                    <a:pt x="224" y="189"/>
                  </a:cubicBezTo>
                  <a:cubicBezTo>
                    <a:pt x="224" y="189"/>
                    <a:pt x="224" y="189"/>
                    <a:pt x="224" y="189"/>
                  </a:cubicBezTo>
                  <a:cubicBezTo>
                    <a:pt x="225" y="189"/>
                    <a:pt x="225" y="189"/>
                    <a:pt x="225" y="189"/>
                  </a:cubicBezTo>
                  <a:cubicBezTo>
                    <a:pt x="225" y="190"/>
                    <a:pt x="225" y="190"/>
                    <a:pt x="225" y="190"/>
                  </a:cubicBezTo>
                  <a:cubicBezTo>
                    <a:pt x="224" y="191"/>
                    <a:pt x="224" y="191"/>
                    <a:pt x="224" y="191"/>
                  </a:cubicBezTo>
                  <a:cubicBezTo>
                    <a:pt x="224" y="191"/>
                    <a:pt x="224" y="191"/>
                    <a:pt x="224" y="191"/>
                  </a:cubicBezTo>
                  <a:cubicBezTo>
                    <a:pt x="224" y="192"/>
                    <a:pt x="224" y="192"/>
                    <a:pt x="224" y="192"/>
                  </a:cubicBezTo>
                  <a:cubicBezTo>
                    <a:pt x="224" y="193"/>
                    <a:pt x="224" y="193"/>
                    <a:pt x="224" y="193"/>
                  </a:cubicBezTo>
                  <a:cubicBezTo>
                    <a:pt x="224" y="193"/>
                    <a:pt x="224" y="193"/>
                    <a:pt x="224" y="193"/>
                  </a:cubicBezTo>
                  <a:cubicBezTo>
                    <a:pt x="225" y="193"/>
                    <a:pt x="225" y="193"/>
                    <a:pt x="225" y="193"/>
                  </a:cubicBezTo>
                  <a:cubicBezTo>
                    <a:pt x="225" y="193"/>
                    <a:pt x="225" y="193"/>
                    <a:pt x="225" y="193"/>
                  </a:cubicBezTo>
                  <a:cubicBezTo>
                    <a:pt x="225" y="193"/>
                    <a:pt x="225" y="193"/>
                    <a:pt x="225" y="193"/>
                  </a:cubicBezTo>
                  <a:cubicBezTo>
                    <a:pt x="226" y="193"/>
                    <a:pt x="226" y="193"/>
                    <a:pt x="226" y="193"/>
                  </a:cubicBezTo>
                  <a:cubicBezTo>
                    <a:pt x="227" y="193"/>
                    <a:pt x="227" y="193"/>
                    <a:pt x="227" y="193"/>
                  </a:cubicBezTo>
                  <a:cubicBezTo>
                    <a:pt x="227" y="193"/>
                    <a:pt x="227" y="193"/>
                    <a:pt x="227" y="193"/>
                  </a:cubicBezTo>
                  <a:cubicBezTo>
                    <a:pt x="228" y="192"/>
                    <a:pt x="228" y="192"/>
                    <a:pt x="228" y="192"/>
                  </a:cubicBezTo>
                  <a:cubicBezTo>
                    <a:pt x="228" y="192"/>
                    <a:pt x="228" y="192"/>
                    <a:pt x="228" y="192"/>
                  </a:cubicBezTo>
                  <a:cubicBezTo>
                    <a:pt x="229" y="192"/>
                    <a:pt x="229" y="192"/>
                    <a:pt x="229" y="192"/>
                  </a:cubicBezTo>
                  <a:cubicBezTo>
                    <a:pt x="229" y="191"/>
                    <a:pt x="229" y="191"/>
                    <a:pt x="229" y="191"/>
                  </a:cubicBezTo>
                  <a:cubicBezTo>
                    <a:pt x="230" y="190"/>
                    <a:pt x="230" y="190"/>
                    <a:pt x="230" y="190"/>
                  </a:cubicBezTo>
                  <a:cubicBezTo>
                    <a:pt x="230" y="190"/>
                    <a:pt x="230" y="190"/>
                    <a:pt x="230" y="190"/>
                  </a:cubicBezTo>
                  <a:cubicBezTo>
                    <a:pt x="230" y="190"/>
                    <a:pt x="230" y="190"/>
                    <a:pt x="230" y="190"/>
                  </a:cubicBezTo>
                  <a:cubicBezTo>
                    <a:pt x="231" y="190"/>
                    <a:pt x="231" y="190"/>
                    <a:pt x="231" y="190"/>
                  </a:cubicBezTo>
                  <a:cubicBezTo>
                    <a:pt x="232" y="190"/>
                    <a:pt x="232" y="190"/>
                    <a:pt x="232" y="190"/>
                  </a:cubicBezTo>
                  <a:cubicBezTo>
                    <a:pt x="232" y="190"/>
                    <a:pt x="232" y="190"/>
                    <a:pt x="232" y="190"/>
                  </a:cubicBezTo>
                  <a:cubicBezTo>
                    <a:pt x="232" y="190"/>
                    <a:pt x="232" y="190"/>
                    <a:pt x="232" y="190"/>
                  </a:cubicBezTo>
                  <a:cubicBezTo>
                    <a:pt x="233" y="189"/>
                    <a:pt x="233" y="189"/>
                    <a:pt x="233" y="189"/>
                  </a:cubicBezTo>
                  <a:cubicBezTo>
                    <a:pt x="233" y="188"/>
                    <a:pt x="233" y="188"/>
                    <a:pt x="233" y="188"/>
                  </a:cubicBezTo>
                  <a:cubicBezTo>
                    <a:pt x="233" y="187"/>
                    <a:pt x="233" y="187"/>
                    <a:pt x="233" y="187"/>
                  </a:cubicBezTo>
                  <a:cubicBezTo>
                    <a:pt x="234" y="187"/>
                    <a:pt x="234" y="187"/>
                    <a:pt x="234" y="187"/>
                  </a:cubicBezTo>
                  <a:cubicBezTo>
                    <a:pt x="234" y="187"/>
                    <a:pt x="234" y="187"/>
                    <a:pt x="234" y="187"/>
                  </a:cubicBezTo>
                  <a:cubicBezTo>
                    <a:pt x="235" y="187"/>
                    <a:pt x="235" y="187"/>
                    <a:pt x="235" y="187"/>
                  </a:cubicBezTo>
                  <a:cubicBezTo>
                    <a:pt x="235" y="187"/>
                    <a:pt x="235" y="187"/>
                    <a:pt x="235" y="187"/>
                  </a:cubicBezTo>
                  <a:cubicBezTo>
                    <a:pt x="236" y="186"/>
                    <a:pt x="236" y="186"/>
                    <a:pt x="236" y="186"/>
                  </a:cubicBezTo>
                  <a:cubicBezTo>
                    <a:pt x="236" y="187"/>
                    <a:pt x="236" y="187"/>
                    <a:pt x="236" y="187"/>
                  </a:cubicBezTo>
                  <a:cubicBezTo>
                    <a:pt x="236" y="187"/>
                    <a:pt x="236" y="187"/>
                    <a:pt x="236" y="187"/>
                  </a:cubicBezTo>
                  <a:cubicBezTo>
                    <a:pt x="236" y="188"/>
                    <a:pt x="236" y="188"/>
                    <a:pt x="236" y="188"/>
                  </a:cubicBezTo>
                  <a:cubicBezTo>
                    <a:pt x="235" y="188"/>
                    <a:pt x="235" y="188"/>
                    <a:pt x="235" y="188"/>
                  </a:cubicBezTo>
                  <a:cubicBezTo>
                    <a:pt x="236" y="188"/>
                    <a:pt x="236" y="188"/>
                    <a:pt x="236" y="188"/>
                  </a:cubicBezTo>
                  <a:cubicBezTo>
                    <a:pt x="237" y="188"/>
                    <a:pt x="237" y="188"/>
                    <a:pt x="237" y="188"/>
                  </a:cubicBezTo>
                  <a:cubicBezTo>
                    <a:pt x="238" y="189"/>
                    <a:pt x="238" y="189"/>
                    <a:pt x="238" y="189"/>
                  </a:cubicBezTo>
                  <a:cubicBezTo>
                    <a:pt x="238" y="189"/>
                    <a:pt x="238" y="189"/>
                    <a:pt x="238" y="189"/>
                  </a:cubicBezTo>
                  <a:cubicBezTo>
                    <a:pt x="237" y="190"/>
                    <a:pt x="237" y="190"/>
                    <a:pt x="237" y="190"/>
                  </a:cubicBezTo>
                  <a:cubicBezTo>
                    <a:pt x="237" y="190"/>
                    <a:pt x="237" y="190"/>
                    <a:pt x="237" y="190"/>
                  </a:cubicBezTo>
                  <a:cubicBezTo>
                    <a:pt x="237" y="191"/>
                    <a:pt x="237" y="191"/>
                    <a:pt x="237" y="191"/>
                  </a:cubicBezTo>
                  <a:cubicBezTo>
                    <a:pt x="237" y="191"/>
                    <a:pt x="237" y="191"/>
                    <a:pt x="237" y="191"/>
                  </a:cubicBezTo>
                  <a:cubicBezTo>
                    <a:pt x="238" y="191"/>
                    <a:pt x="238" y="191"/>
                    <a:pt x="238" y="191"/>
                  </a:cubicBezTo>
                  <a:cubicBezTo>
                    <a:pt x="238" y="191"/>
                    <a:pt x="238" y="191"/>
                    <a:pt x="238" y="191"/>
                  </a:cubicBezTo>
                  <a:cubicBezTo>
                    <a:pt x="239" y="191"/>
                    <a:pt x="239" y="191"/>
                    <a:pt x="239" y="191"/>
                  </a:cubicBezTo>
                  <a:cubicBezTo>
                    <a:pt x="239" y="191"/>
                    <a:pt x="239" y="191"/>
                    <a:pt x="239" y="191"/>
                  </a:cubicBezTo>
                  <a:cubicBezTo>
                    <a:pt x="239" y="192"/>
                    <a:pt x="239" y="192"/>
                    <a:pt x="239" y="192"/>
                  </a:cubicBezTo>
                  <a:cubicBezTo>
                    <a:pt x="240" y="192"/>
                    <a:pt x="240" y="192"/>
                    <a:pt x="240" y="192"/>
                  </a:cubicBezTo>
                  <a:cubicBezTo>
                    <a:pt x="241" y="192"/>
                    <a:pt x="241" y="192"/>
                    <a:pt x="241" y="192"/>
                  </a:cubicBezTo>
                  <a:cubicBezTo>
                    <a:pt x="241" y="192"/>
                    <a:pt x="241" y="192"/>
                    <a:pt x="241" y="192"/>
                  </a:cubicBezTo>
                  <a:cubicBezTo>
                    <a:pt x="242" y="193"/>
                    <a:pt x="242" y="193"/>
                    <a:pt x="242" y="193"/>
                  </a:cubicBezTo>
                  <a:cubicBezTo>
                    <a:pt x="243" y="193"/>
                    <a:pt x="243" y="193"/>
                    <a:pt x="243" y="193"/>
                  </a:cubicBezTo>
                  <a:cubicBezTo>
                    <a:pt x="243" y="192"/>
                    <a:pt x="243" y="192"/>
                    <a:pt x="243" y="192"/>
                  </a:cubicBezTo>
                  <a:cubicBezTo>
                    <a:pt x="244" y="191"/>
                    <a:pt x="244" y="191"/>
                    <a:pt x="244" y="191"/>
                  </a:cubicBezTo>
                  <a:cubicBezTo>
                    <a:pt x="244" y="191"/>
                    <a:pt x="244" y="191"/>
                    <a:pt x="244" y="191"/>
                  </a:cubicBezTo>
                  <a:cubicBezTo>
                    <a:pt x="245" y="191"/>
                    <a:pt x="245" y="191"/>
                    <a:pt x="245" y="191"/>
                  </a:cubicBezTo>
                  <a:cubicBezTo>
                    <a:pt x="245" y="190"/>
                    <a:pt x="245" y="190"/>
                    <a:pt x="245" y="190"/>
                  </a:cubicBezTo>
                  <a:cubicBezTo>
                    <a:pt x="245" y="190"/>
                    <a:pt x="245" y="190"/>
                    <a:pt x="245" y="190"/>
                  </a:cubicBezTo>
                  <a:cubicBezTo>
                    <a:pt x="244" y="190"/>
                    <a:pt x="244" y="190"/>
                    <a:pt x="244" y="190"/>
                  </a:cubicBezTo>
                  <a:cubicBezTo>
                    <a:pt x="245" y="190"/>
                    <a:pt x="245" y="190"/>
                    <a:pt x="245" y="190"/>
                  </a:cubicBezTo>
                  <a:cubicBezTo>
                    <a:pt x="245" y="189"/>
                    <a:pt x="245" y="189"/>
                    <a:pt x="245" y="189"/>
                  </a:cubicBezTo>
                  <a:cubicBezTo>
                    <a:pt x="244" y="189"/>
                    <a:pt x="244" y="189"/>
                    <a:pt x="244" y="189"/>
                  </a:cubicBezTo>
                  <a:cubicBezTo>
                    <a:pt x="244" y="188"/>
                    <a:pt x="244" y="188"/>
                    <a:pt x="244" y="188"/>
                  </a:cubicBezTo>
                  <a:cubicBezTo>
                    <a:pt x="244" y="188"/>
                    <a:pt x="244" y="188"/>
                    <a:pt x="244" y="188"/>
                  </a:cubicBezTo>
                  <a:cubicBezTo>
                    <a:pt x="244" y="189"/>
                    <a:pt x="244" y="189"/>
                    <a:pt x="244" y="189"/>
                  </a:cubicBezTo>
                  <a:cubicBezTo>
                    <a:pt x="244" y="189"/>
                    <a:pt x="244" y="189"/>
                    <a:pt x="244" y="189"/>
                  </a:cubicBezTo>
                  <a:cubicBezTo>
                    <a:pt x="243" y="189"/>
                    <a:pt x="243" y="189"/>
                    <a:pt x="243" y="189"/>
                  </a:cubicBezTo>
                  <a:cubicBezTo>
                    <a:pt x="242" y="189"/>
                    <a:pt x="242" y="189"/>
                    <a:pt x="242" y="189"/>
                  </a:cubicBezTo>
                  <a:cubicBezTo>
                    <a:pt x="242" y="188"/>
                    <a:pt x="242" y="188"/>
                    <a:pt x="242" y="188"/>
                  </a:cubicBezTo>
                  <a:cubicBezTo>
                    <a:pt x="242" y="188"/>
                    <a:pt x="242" y="188"/>
                    <a:pt x="242" y="188"/>
                  </a:cubicBezTo>
                  <a:cubicBezTo>
                    <a:pt x="241" y="189"/>
                    <a:pt x="241" y="189"/>
                    <a:pt x="241" y="189"/>
                  </a:cubicBezTo>
                  <a:cubicBezTo>
                    <a:pt x="240" y="189"/>
                    <a:pt x="240" y="189"/>
                    <a:pt x="240" y="189"/>
                  </a:cubicBezTo>
                  <a:cubicBezTo>
                    <a:pt x="240" y="188"/>
                    <a:pt x="240" y="188"/>
                    <a:pt x="240" y="188"/>
                  </a:cubicBezTo>
                  <a:cubicBezTo>
                    <a:pt x="240" y="188"/>
                    <a:pt x="240" y="188"/>
                    <a:pt x="240" y="188"/>
                  </a:cubicBezTo>
                  <a:cubicBezTo>
                    <a:pt x="241" y="188"/>
                    <a:pt x="241" y="188"/>
                    <a:pt x="241" y="188"/>
                  </a:cubicBezTo>
                  <a:cubicBezTo>
                    <a:pt x="242" y="187"/>
                    <a:pt x="242" y="187"/>
                    <a:pt x="242" y="187"/>
                  </a:cubicBezTo>
                  <a:cubicBezTo>
                    <a:pt x="242" y="187"/>
                    <a:pt x="242" y="187"/>
                    <a:pt x="242" y="187"/>
                  </a:cubicBezTo>
                  <a:cubicBezTo>
                    <a:pt x="241" y="187"/>
                    <a:pt x="241" y="187"/>
                    <a:pt x="241" y="187"/>
                  </a:cubicBezTo>
                  <a:cubicBezTo>
                    <a:pt x="241" y="186"/>
                    <a:pt x="241" y="186"/>
                    <a:pt x="241" y="186"/>
                  </a:cubicBezTo>
                  <a:cubicBezTo>
                    <a:pt x="241" y="185"/>
                    <a:pt x="241" y="185"/>
                    <a:pt x="241" y="185"/>
                  </a:cubicBezTo>
                  <a:cubicBezTo>
                    <a:pt x="241" y="185"/>
                    <a:pt x="241" y="185"/>
                    <a:pt x="241" y="185"/>
                  </a:cubicBezTo>
                  <a:cubicBezTo>
                    <a:pt x="241" y="184"/>
                    <a:pt x="241" y="184"/>
                    <a:pt x="241" y="184"/>
                  </a:cubicBezTo>
                  <a:cubicBezTo>
                    <a:pt x="241" y="184"/>
                    <a:pt x="241" y="184"/>
                    <a:pt x="241" y="184"/>
                  </a:cubicBezTo>
                  <a:cubicBezTo>
                    <a:pt x="240" y="183"/>
                    <a:pt x="240" y="183"/>
                    <a:pt x="240" y="183"/>
                  </a:cubicBezTo>
                  <a:cubicBezTo>
                    <a:pt x="239" y="182"/>
                    <a:pt x="239" y="182"/>
                    <a:pt x="239" y="182"/>
                  </a:cubicBezTo>
                  <a:cubicBezTo>
                    <a:pt x="239" y="182"/>
                    <a:pt x="239" y="182"/>
                    <a:pt x="239" y="182"/>
                  </a:cubicBezTo>
                  <a:cubicBezTo>
                    <a:pt x="238" y="181"/>
                    <a:pt x="238" y="181"/>
                    <a:pt x="238" y="181"/>
                  </a:cubicBezTo>
                  <a:cubicBezTo>
                    <a:pt x="238" y="181"/>
                    <a:pt x="238" y="181"/>
                    <a:pt x="238" y="181"/>
                  </a:cubicBezTo>
                  <a:cubicBezTo>
                    <a:pt x="238" y="181"/>
                    <a:pt x="238" y="181"/>
                    <a:pt x="238" y="181"/>
                  </a:cubicBezTo>
                  <a:cubicBezTo>
                    <a:pt x="238" y="180"/>
                    <a:pt x="238" y="180"/>
                    <a:pt x="238" y="180"/>
                  </a:cubicBezTo>
                  <a:cubicBezTo>
                    <a:pt x="237" y="179"/>
                    <a:pt x="237" y="179"/>
                    <a:pt x="237" y="179"/>
                  </a:cubicBezTo>
                  <a:cubicBezTo>
                    <a:pt x="236" y="179"/>
                    <a:pt x="236" y="179"/>
                    <a:pt x="236" y="179"/>
                  </a:cubicBezTo>
                  <a:cubicBezTo>
                    <a:pt x="235" y="179"/>
                    <a:pt x="235" y="179"/>
                    <a:pt x="235" y="179"/>
                  </a:cubicBezTo>
                  <a:cubicBezTo>
                    <a:pt x="234" y="178"/>
                    <a:pt x="234" y="178"/>
                    <a:pt x="234" y="178"/>
                  </a:cubicBezTo>
                  <a:cubicBezTo>
                    <a:pt x="235" y="177"/>
                    <a:pt x="235" y="177"/>
                    <a:pt x="235" y="177"/>
                  </a:cubicBezTo>
                  <a:cubicBezTo>
                    <a:pt x="235" y="177"/>
                    <a:pt x="235" y="177"/>
                    <a:pt x="235" y="177"/>
                  </a:cubicBezTo>
                  <a:cubicBezTo>
                    <a:pt x="234" y="177"/>
                    <a:pt x="234" y="177"/>
                    <a:pt x="234" y="177"/>
                  </a:cubicBezTo>
                  <a:cubicBezTo>
                    <a:pt x="234" y="176"/>
                    <a:pt x="234" y="176"/>
                    <a:pt x="234" y="176"/>
                  </a:cubicBezTo>
                  <a:cubicBezTo>
                    <a:pt x="234" y="176"/>
                    <a:pt x="234" y="176"/>
                    <a:pt x="234" y="176"/>
                  </a:cubicBezTo>
                  <a:cubicBezTo>
                    <a:pt x="233" y="177"/>
                    <a:pt x="233" y="177"/>
                    <a:pt x="233" y="177"/>
                  </a:cubicBezTo>
                  <a:cubicBezTo>
                    <a:pt x="233" y="178"/>
                    <a:pt x="233" y="178"/>
                    <a:pt x="233" y="178"/>
                  </a:cubicBezTo>
                  <a:cubicBezTo>
                    <a:pt x="232" y="178"/>
                    <a:pt x="232" y="178"/>
                    <a:pt x="232" y="178"/>
                  </a:cubicBezTo>
                  <a:cubicBezTo>
                    <a:pt x="232" y="178"/>
                    <a:pt x="232" y="178"/>
                    <a:pt x="232" y="178"/>
                  </a:cubicBezTo>
                  <a:cubicBezTo>
                    <a:pt x="232" y="177"/>
                    <a:pt x="232" y="177"/>
                    <a:pt x="232" y="177"/>
                  </a:cubicBezTo>
                  <a:cubicBezTo>
                    <a:pt x="232" y="176"/>
                    <a:pt x="232" y="176"/>
                    <a:pt x="232" y="176"/>
                  </a:cubicBezTo>
                  <a:cubicBezTo>
                    <a:pt x="232" y="175"/>
                    <a:pt x="232" y="175"/>
                    <a:pt x="232" y="175"/>
                  </a:cubicBezTo>
                  <a:cubicBezTo>
                    <a:pt x="232" y="175"/>
                    <a:pt x="232" y="175"/>
                    <a:pt x="232" y="175"/>
                  </a:cubicBezTo>
                  <a:cubicBezTo>
                    <a:pt x="233" y="175"/>
                    <a:pt x="233" y="175"/>
                    <a:pt x="233" y="175"/>
                  </a:cubicBezTo>
                  <a:cubicBezTo>
                    <a:pt x="233" y="175"/>
                    <a:pt x="233" y="175"/>
                    <a:pt x="233" y="175"/>
                  </a:cubicBezTo>
                  <a:cubicBezTo>
                    <a:pt x="233" y="174"/>
                    <a:pt x="233" y="174"/>
                    <a:pt x="233" y="174"/>
                  </a:cubicBezTo>
                  <a:cubicBezTo>
                    <a:pt x="232" y="174"/>
                    <a:pt x="232" y="174"/>
                    <a:pt x="232" y="174"/>
                  </a:cubicBezTo>
                  <a:cubicBezTo>
                    <a:pt x="232" y="174"/>
                    <a:pt x="232" y="174"/>
                    <a:pt x="232" y="174"/>
                  </a:cubicBezTo>
                  <a:cubicBezTo>
                    <a:pt x="232" y="173"/>
                    <a:pt x="232" y="173"/>
                    <a:pt x="232" y="173"/>
                  </a:cubicBezTo>
                  <a:cubicBezTo>
                    <a:pt x="232" y="172"/>
                    <a:pt x="232" y="172"/>
                    <a:pt x="232" y="172"/>
                  </a:cubicBezTo>
                  <a:cubicBezTo>
                    <a:pt x="232" y="172"/>
                    <a:pt x="232" y="172"/>
                    <a:pt x="232" y="172"/>
                  </a:cubicBezTo>
                  <a:cubicBezTo>
                    <a:pt x="230" y="173"/>
                    <a:pt x="230" y="173"/>
                    <a:pt x="230" y="173"/>
                  </a:cubicBezTo>
                  <a:cubicBezTo>
                    <a:pt x="229" y="174"/>
                    <a:pt x="229" y="174"/>
                    <a:pt x="229" y="174"/>
                  </a:cubicBezTo>
                  <a:cubicBezTo>
                    <a:pt x="229" y="175"/>
                    <a:pt x="229" y="175"/>
                    <a:pt x="229" y="175"/>
                  </a:cubicBezTo>
                  <a:cubicBezTo>
                    <a:pt x="228" y="176"/>
                    <a:pt x="228" y="176"/>
                    <a:pt x="228" y="176"/>
                  </a:cubicBezTo>
                  <a:cubicBezTo>
                    <a:pt x="228" y="177"/>
                    <a:pt x="228" y="177"/>
                    <a:pt x="228" y="177"/>
                  </a:cubicBezTo>
                  <a:cubicBezTo>
                    <a:pt x="227" y="177"/>
                    <a:pt x="227" y="177"/>
                    <a:pt x="227" y="177"/>
                  </a:cubicBezTo>
                  <a:cubicBezTo>
                    <a:pt x="227" y="178"/>
                    <a:pt x="227" y="178"/>
                    <a:pt x="227" y="178"/>
                  </a:cubicBezTo>
                  <a:cubicBezTo>
                    <a:pt x="226" y="179"/>
                    <a:pt x="226" y="179"/>
                    <a:pt x="226" y="179"/>
                  </a:cubicBezTo>
                  <a:cubicBezTo>
                    <a:pt x="227" y="180"/>
                    <a:pt x="227" y="180"/>
                    <a:pt x="227" y="180"/>
                  </a:cubicBezTo>
                  <a:cubicBezTo>
                    <a:pt x="226" y="180"/>
                    <a:pt x="226" y="180"/>
                    <a:pt x="226" y="180"/>
                  </a:cubicBezTo>
                  <a:cubicBezTo>
                    <a:pt x="226" y="181"/>
                    <a:pt x="226" y="181"/>
                    <a:pt x="226" y="181"/>
                  </a:cubicBezTo>
                  <a:cubicBezTo>
                    <a:pt x="226" y="181"/>
                    <a:pt x="226" y="181"/>
                    <a:pt x="226" y="181"/>
                  </a:cubicBezTo>
                  <a:cubicBezTo>
                    <a:pt x="225" y="182"/>
                    <a:pt x="225" y="182"/>
                    <a:pt x="225" y="182"/>
                  </a:cubicBezTo>
                  <a:cubicBezTo>
                    <a:pt x="224" y="183"/>
                    <a:pt x="224" y="183"/>
                    <a:pt x="224" y="183"/>
                  </a:cubicBezTo>
                  <a:cubicBezTo>
                    <a:pt x="224" y="184"/>
                    <a:pt x="224" y="184"/>
                    <a:pt x="224" y="184"/>
                  </a:cubicBezTo>
                  <a:cubicBezTo>
                    <a:pt x="224" y="184"/>
                    <a:pt x="224" y="184"/>
                    <a:pt x="224" y="184"/>
                  </a:cubicBezTo>
                  <a:cubicBezTo>
                    <a:pt x="224" y="186"/>
                    <a:pt x="224" y="186"/>
                    <a:pt x="224" y="186"/>
                  </a:cubicBezTo>
                  <a:cubicBezTo>
                    <a:pt x="224" y="186"/>
                    <a:pt x="224" y="186"/>
                    <a:pt x="224" y="186"/>
                  </a:cubicBezTo>
                  <a:cubicBezTo>
                    <a:pt x="223" y="186"/>
                    <a:pt x="223" y="186"/>
                    <a:pt x="223" y="186"/>
                  </a:cubicBezTo>
                  <a:cubicBezTo>
                    <a:pt x="221" y="187"/>
                    <a:pt x="221" y="187"/>
                    <a:pt x="221" y="187"/>
                  </a:cubicBezTo>
                  <a:cubicBezTo>
                    <a:pt x="221" y="187"/>
                    <a:pt x="221" y="187"/>
                    <a:pt x="221" y="187"/>
                  </a:cubicBezTo>
                  <a:cubicBezTo>
                    <a:pt x="221" y="189"/>
                    <a:pt x="221" y="189"/>
                    <a:pt x="221" y="189"/>
                  </a:cubicBezTo>
                  <a:cubicBezTo>
                    <a:pt x="221" y="190"/>
                    <a:pt x="221" y="190"/>
                    <a:pt x="221" y="190"/>
                  </a:cubicBezTo>
                  <a:close/>
                  <a:moveTo>
                    <a:pt x="228" y="201"/>
                  </a:moveTo>
                  <a:cubicBezTo>
                    <a:pt x="228" y="201"/>
                    <a:pt x="228" y="201"/>
                    <a:pt x="228" y="201"/>
                  </a:cubicBezTo>
                  <a:cubicBezTo>
                    <a:pt x="229" y="201"/>
                    <a:pt x="229" y="201"/>
                    <a:pt x="229" y="201"/>
                  </a:cubicBezTo>
                  <a:cubicBezTo>
                    <a:pt x="229" y="200"/>
                    <a:pt x="229" y="200"/>
                    <a:pt x="229" y="200"/>
                  </a:cubicBezTo>
                  <a:cubicBezTo>
                    <a:pt x="230" y="200"/>
                    <a:pt x="230" y="200"/>
                    <a:pt x="230" y="200"/>
                  </a:cubicBezTo>
                  <a:cubicBezTo>
                    <a:pt x="230" y="201"/>
                    <a:pt x="230" y="201"/>
                    <a:pt x="230" y="201"/>
                  </a:cubicBezTo>
                  <a:cubicBezTo>
                    <a:pt x="231" y="201"/>
                    <a:pt x="231" y="201"/>
                    <a:pt x="231" y="201"/>
                  </a:cubicBezTo>
                  <a:cubicBezTo>
                    <a:pt x="231" y="201"/>
                    <a:pt x="231" y="201"/>
                    <a:pt x="231" y="201"/>
                  </a:cubicBezTo>
                  <a:cubicBezTo>
                    <a:pt x="232" y="200"/>
                    <a:pt x="232" y="200"/>
                    <a:pt x="232" y="200"/>
                  </a:cubicBezTo>
                  <a:cubicBezTo>
                    <a:pt x="233" y="200"/>
                    <a:pt x="233" y="200"/>
                    <a:pt x="233" y="200"/>
                  </a:cubicBezTo>
                  <a:cubicBezTo>
                    <a:pt x="234" y="199"/>
                    <a:pt x="234" y="199"/>
                    <a:pt x="234" y="199"/>
                  </a:cubicBezTo>
                  <a:cubicBezTo>
                    <a:pt x="235" y="198"/>
                    <a:pt x="235" y="198"/>
                    <a:pt x="235" y="198"/>
                  </a:cubicBezTo>
                  <a:cubicBezTo>
                    <a:pt x="235" y="198"/>
                    <a:pt x="235" y="198"/>
                    <a:pt x="235" y="198"/>
                  </a:cubicBezTo>
                  <a:cubicBezTo>
                    <a:pt x="236" y="198"/>
                    <a:pt x="236" y="198"/>
                    <a:pt x="236" y="198"/>
                  </a:cubicBezTo>
                  <a:cubicBezTo>
                    <a:pt x="236" y="197"/>
                    <a:pt x="236" y="197"/>
                    <a:pt x="236" y="197"/>
                  </a:cubicBezTo>
                  <a:cubicBezTo>
                    <a:pt x="237" y="197"/>
                    <a:pt x="237" y="197"/>
                    <a:pt x="237" y="197"/>
                  </a:cubicBezTo>
                  <a:cubicBezTo>
                    <a:pt x="237" y="196"/>
                    <a:pt x="237" y="196"/>
                    <a:pt x="237" y="196"/>
                  </a:cubicBezTo>
                  <a:cubicBezTo>
                    <a:pt x="236" y="196"/>
                    <a:pt x="236" y="196"/>
                    <a:pt x="236" y="196"/>
                  </a:cubicBezTo>
                  <a:cubicBezTo>
                    <a:pt x="236" y="196"/>
                    <a:pt x="236" y="196"/>
                    <a:pt x="236" y="196"/>
                  </a:cubicBezTo>
                  <a:cubicBezTo>
                    <a:pt x="235" y="196"/>
                    <a:pt x="235" y="196"/>
                    <a:pt x="235" y="196"/>
                  </a:cubicBezTo>
                  <a:cubicBezTo>
                    <a:pt x="234" y="196"/>
                    <a:pt x="234" y="196"/>
                    <a:pt x="234" y="196"/>
                  </a:cubicBezTo>
                  <a:cubicBezTo>
                    <a:pt x="234" y="196"/>
                    <a:pt x="234" y="196"/>
                    <a:pt x="234" y="196"/>
                  </a:cubicBezTo>
                  <a:cubicBezTo>
                    <a:pt x="233" y="196"/>
                    <a:pt x="233" y="196"/>
                    <a:pt x="233" y="196"/>
                  </a:cubicBezTo>
                  <a:cubicBezTo>
                    <a:pt x="233" y="197"/>
                    <a:pt x="233" y="197"/>
                    <a:pt x="233" y="197"/>
                  </a:cubicBezTo>
                  <a:cubicBezTo>
                    <a:pt x="232" y="197"/>
                    <a:pt x="232" y="197"/>
                    <a:pt x="232" y="197"/>
                  </a:cubicBezTo>
                  <a:cubicBezTo>
                    <a:pt x="232" y="196"/>
                    <a:pt x="232" y="196"/>
                    <a:pt x="232" y="196"/>
                  </a:cubicBezTo>
                  <a:cubicBezTo>
                    <a:pt x="232" y="196"/>
                    <a:pt x="232" y="196"/>
                    <a:pt x="232" y="196"/>
                  </a:cubicBezTo>
                  <a:cubicBezTo>
                    <a:pt x="231" y="196"/>
                    <a:pt x="231" y="196"/>
                    <a:pt x="231" y="196"/>
                  </a:cubicBezTo>
                  <a:cubicBezTo>
                    <a:pt x="230" y="197"/>
                    <a:pt x="230" y="197"/>
                    <a:pt x="230" y="197"/>
                  </a:cubicBezTo>
                  <a:cubicBezTo>
                    <a:pt x="230" y="198"/>
                    <a:pt x="230" y="198"/>
                    <a:pt x="230" y="198"/>
                  </a:cubicBezTo>
                  <a:cubicBezTo>
                    <a:pt x="229" y="198"/>
                    <a:pt x="229" y="198"/>
                    <a:pt x="229" y="198"/>
                  </a:cubicBezTo>
                  <a:cubicBezTo>
                    <a:pt x="228" y="198"/>
                    <a:pt x="228" y="198"/>
                    <a:pt x="228" y="198"/>
                  </a:cubicBezTo>
                  <a:cubicBezTo>
                    <a:pt x="228" y="199"/>
                    <a:pt x="228" y="199"/>
                    <a:pt x="228" y="199"/>
                  </a:cubicBezTo>
                  <a:cubicBezTo>
                    <a:pt x="228" y="199"/>
                    <a:pt x="228" y="199"/>
                    <a:pt x="228" y="199"/>
                  </a:cubicBezTo>
                  <a:cubicBezTo>
                    <a:pt x="228" y="200"/>
                    <a:pt x="228" y="200"/>
                    <a:pt x="228" y="200"/>
                  </a:cubicBezTo>
                  <a:cubicBezTo>
                    <a:pt x="228" y="201"/>
                    <a:pt x="228" y="201"/>
                    <a:pt x="228" y="201"/>
                  </a:cubicBezTo>
                  <a:cubicBezTo>
                    <a:pt x="228" y="201"/>
                    <a:pt x="228" y="201"/>
                    <a:pt x="228" y="201"/>
                  </a:cubicBezTo>
                  <a:close/>
                  <a:moveTo>
                    <a:pt x="300" y="206"/>
                  </a:moveTo>
                  <a:cubicBezTo>
                    <a:pt x="300" y="207"/>
                    <a:pt x="300" y="207"/>
                    <a:pt x="300" y="207"/>
                  </a:cubicBezTo>
                  <a:cubicBezTo>
                    <a:pt x="301" y="207"/>
                    <a:pt x="301" y="207"/>
                    <a:pt x="301" y="207"/>
                  </a:cubicBezTo>
                  <a:cubicBezTo>
                    <a:pt x="301" y="207"/>
                    <a:pt x="301" y="207"/>
                    <a:pt x="301" y="207"/>
                  </a:cubicBezTo>
                  <a:cubicBezTo>
                    <a:pt x="302" y="207"/>
                    <a:pt x="302" y="207"/>
                    <a:pt x="302" y="207"/>
                  </a:cubicBezTo>
                  <a:cubicBezTo>
                    <a:pt x="302" y="207"/>
                    <a:pt x="302" y="207"/>
                    <a:pt x="302" y="207"/>
                  </a:cubicBezTo>
                  <a:cubicBezTo>
                    <a:pt x="302" y="206"/>
                    <a:pt x="302" y="206"/>
                    <a:pt x="302" y="206"/>
                  </a:cubicBezTo>
                  <a:cubicBezTo>
                    <a:pt x="302" y="206"/>
                    <a:pt x="302" y="206"/>
                    <a:pt x="302" y="206"/>
                  </a:cubicBezTo>
                  <a:cubicBezTo>
                    <a:pt x="302" y="206"/>
                    <a:pt x="302" y="206"/>
                    <a:pt x="302" y="206"/>
                  </a:cubicBezTo>
                  <a:cubicBezTo>
                    <a:pt x="301" y="206"/>
                    <a:pt x="301" y="206"/>
                    <a:pt x="301" y="206"/>
                  </a:cubicBezTo>
                  <a:cubicBezTo>
                    <a:pt x="300" y="206"/>
                    <a:pt x="300" y="206"/>
                    <a:pt x="300" y="206"/>
                  </a:cubicBezTo>
                  <a:cubicBezTo>
                    <a:pt x="300" y="206"/>
                    <a:pt x="300" y="206"/>
                    <a:pt x="300" y="206"/>
                  </a:cubicBezTo>
                  <a:close/>
                  <a:moveTo>
                    <a:pt x="277" y="201"/>
                  </a:moveTo>
                  <a:cubicBezTo>
                    <a:pt x="278" y="201"/>
                    <a:pt x="278" y="201"/>
                    <a:pt x="278" y="201"/>
                  </a:cubicBezTo>
                  <a:cubicBezTo>
                    <a:pt x="278" y="202"/>
                    <a:pt x="278" y="202"/>
                    <a:pt x="278" y="202"/>
                  </a:cubicBezTo>
                  <a:cubicBezTo>
                    <a:pt x="279" y="202"/>
                    <a:pt x="279" y="202"/>
                    <a:pt x="279" y="202"/>
                  </a:cubicBezTo>
                  <a:cubicBezTo>
                    <a:pt x="278" y="202"/>
                    <a:pt x="278" y="202"/>
                    <a:pt x="278" y="202"/>
                  </a:cubicBezTo>
                  <a:cubicBezTo>
                    <a:pt x="279" y="203"/>
                    <a:pt x="279" y="203"/>
                    <a:pt x="279" y="203"/>
                  </a:cubicBezTo>
                  <a:cubicBezTo>
                    <a:pt x="279" y="203"/>
                    <a:pt x="279" y="203"/>
                    <a:pt x="279" y="203"/>
                  </a:cubicBezTo>
                  <a:cubicBezTo>
                    <a:pt x="279" y="203"/>
                    <a:pt x="279" y="203"/>
                    <a:pt x="279" y="203"/>
                  </a:cubicBezTo>
                  <a:cubicBezTo>
                    <a:pt x="280" y="203"/>
                    <a:pt x="280" y="203"/>
                    <a:pt x="280" y="203"/>
                  </a:cubicBezTo>
                  <a:cubicBezTo>
                    <a:pt x="280" y="203"/>
                    <a:pt x="280" y="203"/>
                    <a:pt x="280" y="203"/>
                  </a:cubicBezTo>
                  <a:cubicBezTo>
                    <a:pt x="280" y="203"/>
                    <a:pt x="280" y="203"/>
                    <a:pt x="280" y="203"/>
                  </a:cubicBezTo>
                  <a:cubicBezTo>
                    <a:pt x="280" y="202"/>
                    <a:pt x="280" y="202"/>
                    <a:pt x="280" y="202"/>
                  </a:cubicBezTo>
                  <a:cubicBezTo>
                    <a:pt x="280" y="202"/>
                    <a:pt x="280" y="202"/>
                    <a:pt x="280" y="202"/>
                  </a:cubicBezTo>
                  <a:cubicBezTo>
                    <a:pt x="279" y="202"/>
                    <a:pt x="279" y="202"/>
                    <a:pt x="279" y="202"/>
                  </a:cubicBezTo>
                  <a:cubicBezTo>
                    <a:pt x="279" y="201"/>
                    <a:pt x="279" y="201"/>
                    <a:pt x="279" y="201"/>
                  </a:cubicBezTo>
                  <a:cubicBezTo>
                    <a:pt x="278" y="201"/>
                    <a:pt x="278" y="201"/>
                    <a:pt x="278" y="201"/>
                  </a:cubicBezTo>
                  <a:cubicBezTo>
                    <a:pt x="278" y="201"/>
                    <a:pt x="278" y="201"/>
                    <a:pt x="278" y="201"/>
                  </a:cubicBezTo>
                  <a:cubicBezTo>
                    <a:pt x="277" y="201"/>
                    <a:pt x="277" y="201"/>
                    <a:pt x="277" y="201"/>
                  </a:cubicBezTo>
                  <a:close/>
                  <a:moveTo>
                    <a:pt x="299" y="212"/>
                  </a:moveTo>
                  <a:cubicBezTo>
                    <a:pt x="298" y="211"/>
                    <a:pt x="298" y="211"/>
                    <a:pt x="298" y="211"/>
                  </a:cubicBezTo>
                  <a:cubicBezTo>
                    <a:pt x="298" y="211"/>
                    <a:pt x="298" y="211"/>
                    <a:pt x="298" y="211"/>
                  </a:cubicBezTo>
                  <a:cubicBezTo>
                    <a:pt x="298" y="210"/>
                    <a:pt x="298" y="210"/>
                    <a:pt x="298" y="210"/>
                  </a:cubicBezTo>
                  <a:cubicBezTo>
                    <a:pt x="298" y="210"/>
                    <a:pt x="298" y="210"/>
                    <a:pt x="298" y="210"/>
                  </a:cubicBezTo>
                  <a:cubicBezTo>
                    <a:pt x="298" y="210"/>
                    <a:pt x="298" y="210"/>
                    <a:pt x="298" y="210"/>
                  </a:cubicBezTo>
                  <a:cubicBezTo>
                    <a:pt x="298" y="210"/>
                    <a:pt x="298" y="210"/>
                    <a:pt x="298" y="210"/>
                  </a:cubicBezTo>
                  <a:cubicBezTo>
                    <a:pt x="298" y="210"/>
                    <a:pt x="298" y="210"/>
                    <a:pt x="298" y="210"/>
                  </a:cubicBezTo>
                  <a:cubicBezTo>
                    <a:pt x="299" y="211"/>
                    <a:pt x="299" y="211"/>
                    <a:pt x="299" y="211"/>
                  </a:cubicBezTo>
                  <a:cubicBezTo>
                    <a:pt x="299" y="211"/>
                    <a:pt x="299" y="211"/>
                    <a:pt x="299" y="211"/>
                  </a:cubicBezTo>
                  <a:cubicBezTo>
                    <a:pt x="299" y="212"/>
                    <a:pt x="299" y="212"/>
                    <a:pt x="299" y="212"/>
                  </a:cubicBezTo>
                  <a:close/>
                  <a:moveTo>
                    <a:pt x="298" y="214"/>
                  </a:moveTo>
                  <a:cubicBezTo>
                    <a:pt x="298" y="214"/>
                    <a:pt x="298" y="214"/>
                    <a:pt x="298" y="214"/>
                  </a:cubicBezTo>
                  <a:cubicBezTo>
                    <a:pt x="298" y="213"/>
                    <a:pt x="298" y="213"/>
                    <a:pt x="298" y="213"/>
                  </a:cubicBezTo>
                  <a:cubicBezTo>
                    <a:pt x="297" y="213"/>
                    <a:pt x="297" y="213"/>
                    <a:pt x="297" y="213"/>
                  </a:cubicBezTo>
                  <a:cubicBezTo>
                    <a:pt x="297" y="213"/>
                    <a:pt x="297" y="213"/>
                    <a:pt x="297" y="213"/>
                  </a:cubicBezTo>
                  <a:cubicBezTo>
                    <a:pt x="296" y="212"/>
                    <a:pt x="296" y="212"/>
                    <a:pt x="296" y="212"/>
                  </a:cubicBezTo>
                  <a:cubicBezTo>
                    <a:pt x="296" y="212"/>
                    <a:pt x="296" y="212"/>
                    <a:pt x="296" y="212"/>
                  </a:cubicBezTo>
                  <a:cubicBezTo>
                    <a:pt x="297" y="212"/>
                    <a:pt x="297" y="212"/>
                    <a:pt x="297" y="212"/>
                  </a:cubicBezTo>
                  <a:cubicBezTo>
                    <a:pt x="297" y="212"/>
                    <a:pt x="297" y="212"/>
                    <a:pt x="297" y="212"/>
                  </a:cubicBezTo>
                  <a:cubicBezTo>
                    <a:pt x="298" y="212"/>
                    <a:pt x="298" y="212"/>
                    <a:pt x="298" y="212"/>
                  </a:cubicBezTo>
                  <a:cubicBezTo>
                    <a:pt x="299" y="212"/>
                    <a:pt x="299" y="212"/>
                    <a:pt x="299" y="212"/>
                  </a:cubicBezTo>
                  <a:cubicBezTo>
                    <a:pt x="299" y="213"/>
                    <a:pt x="299" y="213"/>
                    <a:pt x="299" y="213"/>
                  </a:cubicBezTo>
                  <a:cubicBezTo>
                    <a:pt x="299" y="213"/>
                    <a:pt x="299" y="213"/>
                    <a:pt x="299" y="213"/>
                  </a:cubicBezTo>
                  <a:cubicBezTo>
                    <a:pt x="299" y="213"/>
                    <a:pt x="299" y="213"/>
                    <a:pt x="299" y="213"/>
                  </a:cubicBezTo>
                  <a:cubicBezTo>
                    <a:pt x="298" y="214"/>
                    <a:pt x="298" y="214"/>
                    <a:pt x="298" y="214"/>
                  </a:cubicBezTo>
                  <a:cubicBezTo>
                    <a:pt x="298" y="214"/>
                    <a:pt x="298" y="214"/>
                    <a:pt x="298" y="214"/>
                  </a:cubicBezTo>
                  <a:cubicBezTo>
                    <a:pt x="298" y="214"/>
                    <a:pt x="298" y="214"/>
                    <a:pt x="298" y="214"/>
                  </a:cubicBezTo>
                  <a:close/>
                  <a:moveTo>
                    <a:pt x="276" y="226"/>
                  </a:moveTo>
                  <a:cubicBezTo>
                    <a:pt x="276" y="227"/>
                    <a:pt x="276" y="227"/>
                    <a:pt x="276" y="227"/>
                  </a:cubicBezTo>
                  <a:cubicBezTo>
                    <a:pt x="276" y="226"/>
                    <a:pt x="276" y="226"/>
                    <a:pt x="276" y="226"/>
                  </a:cubicBezTo>
                  <a:cubicBezTo>
                    <a:pt x="276" y="226"/>
                    <a:pt x="276" y="226"/>
                    <a:pt x="276" y="226"/>
                  </a:cubicBezTo>
                  <a:close/>
                  <a:moveTo>
                    <a:pt x="276" y="226"/>
                  </a:moveTo>
                  <a:cubicBezTo>
                    <a:pt x="276" y="227"/>
                    <a:pt x="276" y="227"/>
                    <a:pt x="276" y="227"/>
                  </a:cubicBezTo>
                  <a:cubicBezTo>
                    <a:pt x="276" y="227"/>
                    <a:pt x="276" y="227"/>
                    <a:pt x="276" y="227"/>
                  </a:cubicBezTo>
                  <a:cubicBezTo>
                    <a:pt x="276" y="226"/>
                    <a:pt x="276" y="226"/>
                    <a:pt x="276" y="226"/>
                  </a:cubicBezTo>
                  <a:close/>
                  <a:moveTo>
                    <a:pt x="277" y="226"/>
                  </a:moveTo>
                  <a:cubicBezTo>
                    <a:pt x="277" y="227"/>
                    <a:pt x="277" y="227"/>
                    <a:pt x="277" y="227"/>
                  </a:cubicBezTo>
                  <a:cubicBezTo>
                    <a:pt x="277" y="227"/>
                    <a:pt x="277" y="227"/>
                    <a:pt x="277" y="227"/>
                  </a:cubicBezTo>
                  <a:cubicBezTo>
                    <a:pt x="277" y="228"/>
                    <a:pt x="277" y="228"/>
                    <a:pt x="277" y="228"/>
                  </a:cubicBezTo>
                  <a:cubicBezTo>
                    <a:pt x="277" y="227"/>
                    <a:pt x="277" y="227"/>
                    <a:pt x="277" y="227"/>
                  </a:cubicBezTo>
                  <a:cubicBezTo>
                    <a:pt x="277" y="227"/>
                    <a:pt x="277" y="227"/>
                    <a:pt x="277" y="227"/>
                  </a:cubicBezTo>
                  <a:cubicBezTo>
                    <a:pt x="277" y="226"/>
                    <a:pt x="277" y="226"/>
                    <a:pt x="277" y="226"/>
                  </a:cubicBezTo>
                  <a:close/>
                  <a:moveTo>
                    <a:pt x="283" y="220"/>
                  </a:moveTo>
                  <a:cubicBezTo>
                    <a:pt x="283" y="220"/>
                    <a:pt x="283" y="220"/>
                    <a:pt x="283" y="220"/>
                  </a:cubicBezTo>
                  <a:cubicBezTo>
                    <a:pt x="283" y="219"/>
                    <a:pt x="283" y="219"/>
                    <a:pt x="283" y="219"/>
                  </a:cubicBezTo>
                  <a:cubicBezTo>
                    <a:pt x="283" y="219"/>
                    <a:pt x="283" y="219"/>
                    <a:pt x="283" y="219"/>
                  </a:cubicBezTo>
                  <a:cubicBezTo>
                    <a:pt x="283" y="218"/>
                    <a:pt x="283" y="218"/>
                    <a:pt x="283" y="218"/>
                  </a:cubicBezTo>
                  <a:cubicBezTo>
                    <a:pt x="284" y="218"/>
                    <a:pt x="284" y="218"/>
                    <a:pt x="284" y="218"/>
                  </a:cubicBezTo>
                  <a:cubicBezTo>
                    <a:pt x="285" y="217"/>
                    <a:pt x="285" y="217"/>
                    <a:pt x="285" y="217"/>
                  </a:cubicBezTo>
                  <a:cubicBezTo>
                    <a:pt x="285" y="218"/>
                    <a:pt x="285" y="218"/>
                    <a:pt x="285" y="218"/>
                  </a:cubicBezTo>
                  <a:cubicBezTo>
                    <a:pt x="285" y="218"/>
                    <a:pt x="285" y="218"/>
                    <a:pt x="285" y="218"/>
                  </a:cubicBezTo>
                  <a:cubicBezTo>
                    <a:pt x="285" y="218"/>
                    <a:pt x="285" y="218"/>
                    <a:pt x="285" y="218"/>
                  </a:cubicBezTo>
                  <a:cubicBezTo>
                    <a:pt x="285" y="219"/>
                    <a:pt x="285" y="219"/>
                    <a:pt x="285" y="219"/>
                  </a:cubicBezTo>
                  <a:cubicBezTo>
                    <a:pt x="285" y="219"/>
                    <a:pt x="285" y="219"/>
                    <a:pt x="285" y="219"/>
                  </a:cubicBezTo>
                  <a:cubicBezTo>
                    <a:pt x="284" y="220"/>
                    <a:pt x="284" y="220"/>
                    <a:pt x="284" y="220"/>
                  </a:cubicBezTo>
                  <a:cubicBezTo>
                    <a:pt x="284" y="220"/>
                    <a:pt x="284" y="220"/>
                    <a:pt x="284" y="220"/>
                  </a:cubicBezTo>
                  <a:cubicBezTo>
                    <a:pt x="283" y="220"/>
                    <a:pt x="283" y="220"/>
                    <a:pt x="283" y="220"/>
                  </a:cubicBezTo>
                  <a:cubicBezTo>
                    <a:pt x="283" y="220"/>
                    <a:pt x="283" y="220"/>
                    <a:pt x="283" y="220"/>
                  </a:cubicBezTo>
                  <a:close/>
                  <a:moveTo>
                    <a:pt x="263" y="200"/>
                  </a:moveTo>
                  <a:cubicBezTo>
                    <a:pt x="264" y="201"/>
                    <a:pt x="264" y="201"/>
                    <a:pt x="264" y="201"/>
                  </a:cubicBezTo>
                  <a:cubicBezTo>
                    <a:pt x="265" y="201"/>
                    <a:pt x="265" y="201"/>
                    <a:pt x="265" y="201"/>
                  </a:cubicBezTo>
                  <a:cubicBezTo>
                    <a:pt x="265" y="201"/>
                    <a:pt x="265" y="201"/>
                    <a:pt x="265" y="201"/>
                  </a:cubicBezTo>
                  <a:cubicBezTo>
                    <a:pt x="266" y="202"/>
                    <a:pt x="266" y="202"/>
                    <a:pt x="266" y="202"/>
                  </a:cubicBezTo>
                  <a:cubicBezTo>
                    <a:pt x="266" y="201"/>
                    <a:pt x="266" y="201"/>
                    <a:pt x="266" y="201"/>
                  </a:cubicBezTo>
                  <a:cubicBezTo>
                    <a:pt x="265" y="201"/>
                    <a:pt x="265" y="201"/>
                    <a:pt x="265" y="201"/>
                  </a:cubicBezTo>
                  <a:cubicBezTo>
                    <a:pt x="264" y="200"/>
                    <a:pt x="264" y="200"/>
                    <a:pt x="264" y="200"/>
                  </a:cubicBezTo>
                  <a:cubicBezTo>
                    <a:pt x="264" y="200"/>
                    <a:pt x="264" y="200"/>
                    <a:pt x="264" y="200"/>
                  </a:cubicBezTo>
                  <a:cubicBezTo>
                    <a:pt x="263" y="200"/>
                    <a:pt x="263" y="200"/>
                    <a:pt x="263" y="200"/>
                  </a:cubicBezTo>
                  <a:close/>
                  <a:moveTo>
                    <a:pt x="257" y="195"/>
                  </a:moveTo>
                  <a:cubicBezTo>
                    <a:pt x="257" y="195"/>
                    <a:pt x="257" y="195"/>
                    <a:pt x="257" y="195"/>
                  </a:cubicBezTo>
                  <a:cubicBezTo>
                    <a:pt x="257" y="195"/>
                    <a:pt x="257" y="195"/>
                    <a:pt x="257" y="195"/>
                  </a:cubicBezTo>
                  <a:cubicBezTo>
                    <a:pt x="258" y="195"/>
                    <a:pt x="258" y="195"/>
                    <a:pt x="258" y="195"/>
                  </a:cubicBezTo>
                  <a:cubicBezTo>
                    <a:pt x="258" y="195"/>
                    <a:pt x="258" y="195"/>
                    <a:pt x="258" y="195"/>
                  </a:cubicBezTo>
                  <a:cubicBezTo>
                    <a:pt x="258" y="195"/>
                    <a:pt x="258" y="195"/>
                    <a:pt x="258" y="195"/>
                  </a:cubicBezTo>
                  <a:cubicBezTo>
                    <a:pt x="259" y="195"/>
                    <a:pt x="259" y="195"/>
                    <a:pt x="259" y="195"/>
                  </a:cubicBezTo>
                  <a:cubicBezTo>
                    <a:pt x="259" y="194"/>
                    <a:pt x="259" y="194"/>
                    <a:pt x="259" y="194"/>
                  </a:cubicBezTo>
                  <a:cubicBezTo>
                    <a:pt x="258" y="194"/>
                    <a:pt x="258" y="194"/>
                    <a:pt x="258" y="194"/>
                  </a:cubicBezTo>
                  <a:cubicBezTo>
                    <a:pt x="259" y="194"/>
                    <a:pt x="259" y="194"/>
                    <a:pt x="259" y="194"/>
                  </a:cubicBezTo>
                  <a:cubicBezTo>
                    <a:pt x="259" y="194"/>
                    <a:pt x="259" y="194"/>
                    <a:pt x="259" y="194"/>
                  </a:cubicBezTo>
                  <a:cubicBezTo>
                    <a:pt x="258" y="193"/>
                    <a:pt x="258" y="193"/>
                    <a:pt x="258" y="193"/>
                  </a:cubicBezTo>
                  <a:cubicBezTo>
                    <a:pt x="257" y="193"/>
                    <a:pt x="257" y="193"/>
                    <a:pt x="257" y="193"/>
                  </a:cubicBezTo>
                  <a:cubicBezTo>
                    <a:pt x="257" y="193"/>
                    <a:pt x="257" y="193"/>
                    <a:pt x="257" y="193"/>
                  </a:cubicBezTo>
                  <a:cubicBezTo>
                    <a:pt x="257" y="193"/>
                    <a:pt x="257" y="193"/>
                    <a:pt x="257" y="193"/>
                  </a:cubicBezTo>
                  <a:cubicBezTo>
                    <a:pt x="256" y="193"/>
                    <a:pt x="256" y="193"/>
                    <a:pt x="256" y="193"/>
                  </a:cubicBezTo>
                  <a:cubicBezTo>
                    <a:pt x="256" y="192"/>
                    <a:pt x="256" y="192"/>
                    <a:pt x="256" y="192"/>
                  </a:cubicBezTo>
                  <a:cubicBezTo>
                    <a:pt x="255" y="193"/>
                    <a:pt x="255" y="193"/>
                    <a:pt x="255" y="193"/>
                  </a:cubicBezTo>
                  <a:cubicBezTo>
                    <a:pt x="255" y="193"/>
                    <a:pt x="255" y="193"/>
                    <a:pt x="255" y="193"/>
                  </a:cubicBezTo>
                  <a:cubicBezTo>
                    <a:pt x="255" y="193"/>
                    <a:pt x="255" y="193"/>
                    <a:pt x="255" y="193"/>
                  </a:cubicBezTo>
                  <a:cubicBezTo>
                    <a:pt x="256" y="193"/>
                    <a:pt x="256" y="193"/>
                    <a:pt x="256" y="193"/>
                  </a:cubicBezTo>
                  <a:cubicBezTo>
                    <a:pt x="256" y="194"/>
                    <a:pt x="256" y="194"/>
                    <a:pt x="256" y="194"/>
                  </a:cubicBezTo>
                  <a:cubicBezTo>
                    <a:pt x="256" y="194"/>
                    <a:pt x="256" y="194"/>
                    <a:pt x="256" y="194"/>
                  </a:cubicBezTo>
                  <a:cubicBezTo>
                    <a:pt x="257" y="194"/>
                    <a:pt x="257" y="194"/>
                    <a:pt x="257" y="194"/>
                  </a:cubicBezTo>
                  <a:cubicBezTo>
                    <a:pt x="257" y="195"/>
                    <a:pt x="257" y="195"/>
                    <a:pt x="257" y="195"/>
                  </a:cubicBezTo>
                  <a:close/>
                  <a:moveTo>
                    <a:pt x="252" y="197"/>
                  </a:moveTo>
                  <a:cubicBezTo>
                    <a:pt x="253" y="197"/>
                    <a:pt x="253" y="197"/>
                    <a:pt x="253" y="197"/>
                  </a:cubicBezTo>
                  <a:cubicBezTo>
                    <a:pt x="253" y="197"/>
                    <a:pt x="253" y="197"/>
                    <a:pt x="253" y="197"/>
                  </a:cubicBezTo>
                  <a:cubicBezTo>
                    <a:pt x="254" y="196"/>
                    <a:pt x="254" y="196"/>
                    <a:pt x="254" y="196"/>
                  </a:cubicBezTo>
                  <a:cubicBezTo>
                    <a:pt x="254" y="196"/>
                    <a:pt x="254" y="196"/>
                    <a:pt x="254" y="196"/>
                  </a:cubicBezTo>
                  <a:cubicBezTo>
                    <a:pt x="254" y="196"/>
                    <a:pt x="254" y="196"/>
                    <a:pt x="254" y="196"/>
                  </a:cubicBezTo>
                  <a:cubicBezTo>
                    <a:pt x="254" y="196"/>
                    <a:pt x="254" y="196"/>
                    <a:pt x="254" y="196"/>
                  </a:cubicBezTo>
                  <a:cubicBezTo>
                    <a:pt x="254" y="194"/>
                    <a:pt x="254" y="194"/>
                    <a:pt x="254" y="194"/>
                  </a:cubicBezTo>
                  <a:cubicBezTo>
                    <a:pt x="254" y="194"/>
                    <a:pt x="254" y="194"/>
                    <a:pt x="254" y="194"/>
                  </a:cubicBezTo>
                  <a:cubicBezTo>
                    <a:pt x="253" y="194"/>
                    <a:pt x="253" y="194"/>
                    <a:pt x="253" y="194"/>
                  </a:cubicBezTo>
                  <a:cubicBezTo>
                    <a:pt x="252" y="194"/>
                    <a:pt x="252" y="194"/>
                    <a:pt x="252" y="194"/>
                  </a:cubicBezTo>
                  <a:cubicBezTo>
                    <a:pt x="252" y="193"/>
                    <a:pt x="252" y="193"/>
                    <a:pt x="252" y="193"/>
                  </a:cubicBezTo>
                  <a:cubicBezTo>
                    <a:pt x="252" y="194"/>
                    <a:pt x="252" y="194"/>
                    <a:pt x="252" y="194"/>
                  </a:cubicBezTo>
                  <a:cubicBezTo>
                    <a:pt x="251" y="194"/>
                    <a:pt x="251" y="194"/>
                    <a:pt x="251" y="194"/>
                  </a:cubicBezTo>
                  <a:cubicBezTo>
                    <a:pt x="250" y="193"/>
                    <a:pt x="250" y="193"/>
                    <a:pt x="250" y="193"/>
                  </a:cubicBezTo>
                  <a:cubicBezTo>
                    <a:pt x="250" y="194"/>
                    <a:pt x="250" y="194"/>
                    <a:pt x="250" y="194"/>
                  </a:cubicBezTo>
                  <a:cubicBezTo>
                    <a:pt x="250" y="194"/>
                    <a:pt x="250" y="194"/>
                    <a:pt x="250" y="194"/>
                  </a:cubicBezTo>
                  <a:cubicBezTo>
                    <a:pt x="251" y="195"/>
                    <a:pt x="251" y="195"/>
                    <a:pt x="251" y="195"/>
                  </a:cubicBezTo>
                  <a:cubicBezTo>
                    <a:pt x="251" y="196"/>
                    <a:pt x="251" y="196"/>
                    <a:pt x="251" y="196"/>
                  </a:cubicBezTo>
                  <a:cubicBezTo>
                    <a:pt x="252" y="196"/>
                    <a:pt x="252" y="196"/>
                    <a:pt x="252" y="196"/>
                  </a:cubicBezTo>
                  <a:cubicBezTo>
                    <a:pt x="252" y="197"/>
                    <a:pt x="252" y="197"/>
                    <a:pt x="252" y="197"/>
                  </a:cubicBezTo>
                  <a:cubicBezTo>
                    <a:pt x="252" y="197"/>
                    <a:pt x="252" y="197"/>
                    <a:pt x="252" y="197"/>
                  </a:cubicBezTo>
                  <a:close/>
                  <a:moveTo>
                    <a:pt x="251" y="200"/>
                  </a:moveTo>
                  <a:cubicBezTo>
                    <a:pt x="251" y="200"/>
                    <a:pt x="252" y="200"/>
                    <a:pt x="252" y="200"/>
                  </a:cubicBezTo>
                  <a:cubicBezTo>
                    <a:pt x="251" y="200"/>
                    <a:pt x="251" y="200"/>
                    <a:pt x="251" y="200"/>
                  </a:cubicBezTo>
                  <a:cubicBezTo>
                    <a:pt x="250" y="200"/>
                    <a:pt x="250" y="200"/>
                    <a:pt x="250" y="200"/>
                  </a:cubicBezTo>
                  <a:cubicBezTo>
                    <a:pt x="251" y="200"/>
                    <a:pt x="251" y="200"/>
                    <a:pt x="251" y="200"/>
                  </a:cubicBezTo>
                  <a:cubicBezTo>
                    <a:pt x="251" y="200"/>
                    <a:pt x="251" y="200"/>
                    <a:pt x="251" y="200"/>
                  </a:cubicBezTo>
                  <a:close/>
                  <a:moveTo>
                    <a:pt x="242" y="207"/>
                  </a:moveTo>
                  <a:cubicBezTo>
                    <a:pt x="242" y="207"/>
                    <a:pt x="242" y="207"/>
                    <a:pt x="242" y="207"/>
                  </a:cubicBezTo>
                  <a:cubicBezTo>
                    <a:pt x="242" y="206"/>
                    <a:pt x="242" y="206"/>
                    <a:pt x="242" y="206"/>
                  </a:cubicBezTo>
                  <a:cubicBezTo>
                    <a:pt x="242" y="206"/>
                    <a:pt x="242" y="206"/>
                    <a:pt x="242" y="206"/>
                  </a:cubicBezTo>
                  <a:cubicBezTo>
                    <a:pt x="242" y="206"/>
                    <a:pt x="242" y="206"/>
                    <a:pt x="242" y="206"/>
                  </a:cubicBezTo>
                  <a:cubicBezTo>
                    <a:pt x="243" y="205"/>
                    <a:pt x="243" y="205"/>
                    <a:pt x="243" y="205"/>
                  </a:cubicBezTo>
                  <a:cubicBezTo>
                    <a:pt x="242" y="205"/>
                    <a:pt x="242" y="205"/>
                    <a:pt x="242" y="205"/>
                  </a:cubicBezTo>
                  <a:cubicBezTo>
                    <a:pt x="242" y="205"/>
                    <a:pt x="242" y="205"/>
                    <a:pt x="242" y="205"/>
                  </a:cubicBezTo>
                  <a:cubicBezTo>
                    <a:pt x="243" y="204"/>
                    <a:pt x="243" y="204"/>
                    <a:pt x="243" y="204"/>
                  </a:cubicBezTo>
                  <a:cubicBezTo>
                    <a:pt x="244" y="203"/>
                    <a:pt x="244" y="203"/>
                    <a:pt x="244" y="203"/>
                  </a:cubicBezTo>
                  <a:cubicBezTo>
                    <a:pt x="244" y="203"/>
                    <a:pt x="244" y="203"/>
                    <a:pt x="244" y="203"/>
                  </a:cubicBezTo>
                  <a:cubicBezTo>
                    <a:pt x="244" y="203"/>
                    <a:pt x="244" y="203"/>
                    <a:pt x="244" y="203"/>
                  </a:cubicBezTo>
                  <a:cubicBezTo>
                    <a:pt x="244" y="203"/>
                    <a:pt x="244" y="203"/>
                    <a:pt x="244" y="203"/>
                  </a:cubicBezTo>
                  <a:cubicBezTo>
                    <a:pt x="244" y="202"/>
                    <a:pt x="244" y="202"/>
                    <a:pt x="244" y="202"/>
                  </a:cubicBezTo>
                  <a:cubicBezTo>
                    <a:pt x="245" y="202"/>
                    <a:pt x="245" y="202"/>
                    <a:pt x="245" y="202"/>
                  </a:cubicBezTo>
                  <a:cubicBezTo>
                    <a:pt x="245" y="201"/>
                    <a:pt x="245" y="201"/>
                    <a:pt x="245" y="201"/>
                  </a:cubicBezTo>
                  <a:cubicBezTo>
                    <a:pt x="245" y="201"/>
                    <a:pt x="245" y="201"/>
                    <a:pt x="245" y="201"/>
                  </a:cubicBezTo>
                  <a:cubicBezTo>
                    <a:pt x="245" y="201"/>
                    <a:pt x="245" y="201"/>
                    <a:pt x="245" y="201"/>
                  </a:cubicBezTo>
                  <a:cubicBezTo>
                    <a:pt x="245" y="200"/>
                    <a:pt x="245" y="200"/>
                    <a:pt x="245" y="200"/>
                  </a:cubicBezTo>
                  <a:cubicBezTo>
                    <a:pt x="244" y="201"/>
                    <a:pt x="244" y="201"/>
                    <a:pt x="244" y="201"/>
                  </a:cubicBezTo>
                  <a:cubicBezTo>
                    <a:pt x="244" y="201"/>
                    <a:pt x="244" y="201"/>
                    <a:pt x="244" y="201"/>
                  </a:cubicBezTo>
                  <a:cubicBezTo>
                    <a:pt x="243" y="200"/>
                    <a:pt x="243" y="200"/>
                    <a:pt x="243" y="200"/>
                  </a:cubicBezTo>
                  <a:cubicBezTo>
                    <a:pt x="243" y="200"/>
                    <a:pt x="243" y="200"/>
                    <a:pt x="243" y="200"/>
                  </a:cubicBezTo>
                  <a:cubicBezTo>
                    <a:pt x="243" y="200"/>
                    <a:pt x="243" y="200"/>
                    <a:pt x="243" y="200"/>
                  </a:cubicBezTo>
                  <a:cubicBezTo>
                    <a:pt x="242" y="201"/>
                    <a:pt x="242" y="201"/>
                    <a:pt x="242" y="201"/>
                  </a:cubicBezTo>
                  <a:cubicBezTo>
                    <a:pt x="241" y="201"/>
                    <a:pt x="241" y="201"/>
                    <a:pt x="241" y="201"/>
                  </a:cubicBezTo>
                  <a:cubicBezTo>
                    <a:pt x="241" y="202"/>
                    <a:pt x="241" y="202"/>
                    <a:pt x="241" y="202"/>
                  </a:cubicBezTo>
                  <a:cubicBezTo>
                    <a:pt x="241" y="202"/>
                    <a:pt x="241" y="202"/>
                    <a:pt x="241" y="202"/>
                  </a:cubicBezTo>
                  <a:cubicBezTo>
                    <a:pt x="241" y="203"/>
                    <a:pt x="241" y="203"/>
                    <a:pt x="241" y="203"/>
                  </a:cubicBezTo>
                  <a:cubicBezTo>
                    <a:pt x="240" y="203"/>
                    <a:pt x="240" y="203"/>
                    <a:pt x="240" y="203"/>
                  </a:cubicBezTo>
                  <a:cubicBezTo>
                    <a:pt x="240" y="204"/>
                    <a:pt x="240" y="204"/>
                    <a:pt x="240" y="204"/>
                  </a:cubicBezTo>
                  <a:cubicBezTo>
                    <a:pt x="240" y="204"/>
                    <a:pt x="240" y="204"/>
                    <a:pt x="240" y="204"/>
                  </a:cubicBezTo>
                  <a:cubicBezTo>
                    <a:pt x="240" y="205"/>
                    <a:pt x="240" y="205"/>
                    <a:pt x="240" y="205"/>
                  </a:cubicBezTo>
                  <a:cubicBezTo>
                    <a:pt x="240" y="205"/>
                    <a:pt x="240" y="205"/>
                    <a:pt x="240" y="205"/>
                  </a:cubicBezTo>
                  <a:cubicBezTo>
                    <a:pt x="241" y="205"/>
                    <a:pt x="241" y="205"/>
                    <a:pt x="241" y="205"/>
                  </a:cubicBezTo>
                  <a:cubicBezTo>
                    <a:pt x="241" y="206"/>
                    <a:pt x="241" y="206"/>
                    <a:pt x="241" y="206"/>
                  </a:cubicBezTo>
                  <a:cubicBezTo>
                    <a:pt x="241" y="206"/>
                    <a:pt x="241" y="206"/>
                    <a:pt x="241" y="206"/>
                  </a:cubicBezTo>
                  <a:cubicBezTo>
                    <a:pt x="242" y="207"/>
                    <a:pt x="242" y="207"/>
                    <a:pt x="242" y="207"/>
                  </a:cubicBezTo>
                  <a:close/>
                  <a:moveTo>
                    <a:pt x="233" y="240"/>
                  </a:moveTo>
                  <a:cubicBezTo>
                    <a:pt x="233" y="240"/>
                    <a:pt x="233" y="240"/>
                    <a:pt x="233" y="240"/>
                  </a:cubicBezTo>
                  <a:cubicBezTo>
                    <a:pt x="233" y="240"/>
                    <a:pt x="233" y="240"/>
                    <a:pt x="233" y="240"/>
                  </a:cubicBezTo>
                  <a:cubicBezTo>
                    <a:pt x="233" y="240"/>
                    <a:pt x="233" y="240"/>
                    <a:pt x="233" y="240"/>
                  </a:cubicBezTo>
                  <a:cubicBezTo>
                    <a:pt x="233" y="240"/>
                    <a:pt x="233" y="240"/>
                    <a:pt x="233" y="240"/>
                  </a:cubicBezTo>
                  <a:close/>
                  <a:moveTo>
                    <a:pt x="233" y="243"/>
                  </a:moveTo>
                  <a:cubicBezTo>
                    <a:pt x="234" y="243"/>
                    <a:pt x="234" y="243"/>
                    <a:pt x="234" y="243"/>
                  </a:cubicBezTo>
                  <a:cubicBezTo>
                    <a:pt x="234" y="242"/>
                    <a:pt x="234" y="242"/>
                    <a:pt x="234" y="242"/>
                  </a:cubicBezTo>
                  <a:cubicBezTo>
                    <a:pt x="234" y="242"/>
                    <a:pt x="234" y="242"/>
                    <a:pt x="234" y="242"/>
                  </a:cubicBezTo>
                  <a:cubicBezTo>
                    <a:pt x="234" y="243"/>
                    <a:pt x="234" y="243"/>
                    <a:pt x="234" y="243"/>
                  </a:cubicBezTo>
                  <a:cubicBezTo>
                    <a:pt x="234" y="243"/>
                    <a:pt x="234" y="243"/>
                    <a:pt x="234" y="243"/>
                  </a:cubicBezTo>
                  <a:cubicBezTo>
                    <a:pt x="234" y="243"/>
                    <a:pt x="233" y="243"/>
                    <a:pt x="233" y="243"/>
                  </a:cubicBezTo>
                  <a:close/>
                  <a:moveTo>
                    <a:pt x="228" y="242"/>
                  </a:moveTo>
                  <a:cubicBezTo>
                    <a:pt x="228" y="242"/>
                    <a:pt x="228" y="242"/>
                    <a:pt x="228" y="242"/>
                  </a:cubicBezTo>
                  <a:cubicBezTo>
                    <a:pt x="229" y="242"/>
                    <a:pt x="229" y="242"/>
                    <a:pt x="229" y="242"/>
                  </a:cubicBezTo>
                  <a:cubicBezTo>
                    <a:pt x="229" y="241"/>
                    <a:pt x="229" y="241"/>
                    <a:pt x="229" y="241"/>
                  </a:cubicBezTo>
                  <a:cubicBezTo>
                    <a:pt x="230" y="241"/>
                    <a:pt x="230" y="241"/>
                    <a:pt x="230" y="241"/>
                  </a:cubicBezTo>
                  <a:cubicBezTo>
                    <a:pt x="230" y="241"/>
                    <a:pt x="230" y="241"/>
                    <a:pt x="230" y="241"/>
                  </a:cubicBezTo>
                  <a:cubicBezTo>
                    <a:pt x="231" y="241"/>
                    <a:pt x="231" y="241"/>
                    <a:pt x="231" y="241"/>
                  </a:cubicBezTo>
                  <a:cubicBezTo>
                    <a:pt x="230" y="242"/>
                    <a:pt x="230" y="242"/>
                    <a:pt x="230" y="242"/>
                  </a:cubicBezTo>
                  <a:cubicBezTo>
                    <a:pt x="229" y="242"/>
                    <a:pt x="229" y="242"/>
                    <a:pt x="229" y="242"/>
                  </a:cubicBezTo>
                  <a:cubicBezTo>
                    <a:pt x="228" y="243"/>
                    <a:pt x="228" y="243"/>
                    <a:pt x="228" y="243"/>
                  </a:cubicBezTo>
                  <a:cubicBezTo>
                    <a:pt x="228" y="242"/>
                    <a:pt x="228" y="242"/>
                    <a:pt x="228" y="242"/>
                  </a:cubicBezTo>
                  <a:close/>
                  <a:moveTo>
                    <a:pt x="232" y="244"/>
                  </a:moveTo>
                  <a:cubicBezTo>
                    <a:pt x="233" y="243"/>
                    <a:pt x="233" y="243"/>
                    <a:pt x="233" y="243"/>
                  </a:cubicBezTo>
                  <a:cubicBezTo>
                    <a:pt x="233" y="242"/>
                    <a:pt x="233" y="242"/>
                    <a:pt x="233" y="242"/>
                  </a:cubicBezTo>
                  <a:cubicBezTo>
                    <a:pt x="233" y="242"/>
                    <a:pt x="233" y="242"/>
                    <a:pt x="233" y="242"/>
                  </a:cubicBezTo>
                  <a:cubicBezTo>
                    <a:pt x="233" y="243"/>
                    <a:pt x="233" y="243"/>
                    <a:pt x="233" y="243"/>
                  </a:cubicBezTo>
                  <a:cubicBezTo>
                    <a:pt x="232" y="244"/>
                    <a:pt x="232" y="244"/>
                    <a:pt x="232" y="244"/>
                  </a:cubicBezTo>
                  <a:cubicBezTo>
                    <a:pt x="232" y="244"/>
                    <a:pt x="232" y="244"/>
                    <a:pt x="232" y="244"/>
                  </a:cubicBezTo>
                  <a:cubicBezTo>
                    <a:pt x="232" y="244"/>
                    <a:pt x="232" y="244"/>
                    <a:pt x="232" y="244"/>
                  </a:cubicBezTo>
                  <a:cubicBezTo>
                    <a:pt x="233" y="243"/>
                    <a:pt x="233" y="243"/>
                    <a:pt x="233" y="243"/>
                  </a:cubicBezTo>
                  <a:cubicBezTo>
                    <a:pt x="234" y="243"/>
                    <a:pt x="234" y="243"/>
                    <a:pt x="234" y="243"/>
                  </a:cubicBezTo>
                  <a:cubicBezTo>
                    <a:pt x="234" y="242"/>
                    <a:pt x="234" y="242"/>
                    <a:pt x="234" y="242"/>
                  </a:cubicBezTo>
                  <a:cubicBezTo>
                    <a:pt x="233" y="241"/>
                    <a:pt x="233" y="241"/>
                    <a:pt x="233" y="241"/>
                  </a:cubicBezTo>
                  <a:cubicBezTo>
                    <a:pt x="233" y="241"/>
                    <a:pt x="233" y="241"/>
                    <a:pt x="233" y="241"/>
                  </a:cubicBezTo>
                  <a:cubicBezTo>
                    <a:pt x="233" y="241"/>
                    <a:pt x="233" y="241"/>
                    <a:pt x="233" y="241"/>
                  </a:cubicBezTo>
                  <a:cubicBezTo>
                    <a:pt x="232" y="241"/>
                    <a:pt x="232" y="241"/>
                    <a:pt x="232" y="241"/>
                  </a:cubicBezTo>
                  <a:cubicBezTo>
                    <a:pt x="232" y="241"/>
                    <a:pt x="232" y="241"/>
                    <a:pt x="232" y="241"/>
                  </a:cubicBezTo>
                  <a:cubicBezTo>
                    <a:pt x="232" y="242"/>
                    <a:pt x="232" y="242"/>
                    <a:pt x="232" y="242"/>
                  </a:cubicBezTo>
                  <a:cubicBezTo>
                    <a:pt x="231" y="243"/>
                    <a:pt x="231" y="243"/>
                    <a:pt x="231" y="243"/>
                  </a:cubicBezTo>
                  <a:cubicBezTo>
                    <a:pt x="230" y="243"/>
                    <a:pt x="230" y="243"/>
                    <a:pt x="230" y="243"/>
                  </a:cubicBezTo>
                  <a:cubicBezTo>
                    <a:pt x="231" y="242"/>
                    <a:pt x="231" y="242"/>
                    <a:pt x="231" y="242"/>
                  </a:cubicBezTo>
                  <a:cubicBezTo>
                    <a:pt x="231" y="242"/>
                    <a:pt x="231" y="242"/>
                    <a:pt x="231" y="242"/>
                  </a:cubicBezTo>
                  <a:cubicBezTo>
                    <a:pt x="232" y="241"/>
                    <a:pt x="232" y="241"/>
                    <a:pt x="232" y="241"/>
                  </a:cubicBezTo>
                  <a:cubicBezTo>
                    <a:pt x="231" y="241"/>
                    <a:pt x="231" y="241"/>
                    <a:pt x="231" y="241"/>
                  </a:cubicBezTo>
                  <a:cubicBezTo>
                    <a:pt x="231" y="241"/>
                    <a:pt x="231" y="241"/>
                    <a:pt x="231" y="241"/>
                  </a:cubicBezTo>
                  <a:cubicBezTo>
                    <a:pt x="230" y="242"/>
                    <a:pt x="230" y="242"/>
                    <a:pt x="230" y="242"/>
                  </a:cubicBezTo>
                  <a:cubicBezTo>
                    <a:pt x="229" y="243"/>
                    <a:pt x="229" y="243"/>
                    <a:pt x="229" y="243"/>
                  </a:cubicBezTo>
                  <a:cubicBezTo>
                    <a:pt x="229" y="244"/>
                    <a:pt x="229" y="244"/>
                    <a:pt x="229" y="244"/>
                  </a:cubicBezTo>
                  <a:cubicBezTo>
                    <a:pt x="229" y="244"/>
                    <a:pt x="229" y="244"/>
                    <a:pt x="229" y="244"/>
                  </a:cubicBezTo>
                  <a:cubicBezTo>
                    <a:pt x="229" y="245"/>
                    <a:pt x="229" y="245"/>
                    <a:pt x="229" y="245"/>
                  </a:cubicBezTo>
                  <a:cubicBezTo>
                    <a:pt x="229" y="245"/>
                    <a:pt x="229" y="245"/>
                    <a:pt x="229" y="245"/>
                  </a:cubicBezTo>
                  <a:cubicBezTo>
                    <a:pt x="230" y="244"/>
                    <a:pt x="230" y="244"/>
                    <a:pt x="230" y="244"/>
                  </a:cubicBezTo>
                  <a:cubicBezTo>
                    <a:pt x="230" y="244"/>
                    <a:pt x="230" y="244"/>
                    <a:pt x="230" y="244"/>
                  </a:cubicBezTo>
                  <a:cubicBezTo>
                    <a:pt x="230" y="244"/>
                    <a:pt x="230" y="244"/>
                    <a:pt x="230" y="244"/>
                  </a:cubicBezTo>
                  <a:cubicBezTo>
                    <a:pt x="230" y="245"/>
                    <a:pt x="230" y="245"/>
                    <a:pt x="230" y="245"/>
                  </a:cubicBezTo>
                  <a:cubicBezTo>
                    <a:pt x="230" y="245"/>
                    <a:pt x="230" y="245"/>
                    <a:pt x="230" y="245"/>
                  </a:cubicBezTo>
                  <a:cubicBezTo>
                    <a:pt x="230" y="245"/>
                    <a:pt x="230" y="245"/>
                    <a:pt x="230" y="245"/>
                  </a:cubicBezTo>
                  <a:cubicBezTo>
                    <a:pt x="231" y="245"/>
                    <a:pt x="231" y="245"/>
                    <a:pt x="231" y="245"/>
                  </a:cubicBezTo>
                  <a:cubicBezTo>
                    <a:pt x="231" y="245"/>
                    <a:pt x="232" y="244"/>
                    <a:pt x="232" y="244"/>
                  </a:cubicBezTo>
                  <a:close/>
                  <a:moveTo>
                    <a:pt x="231" y="244"/>
                  </a:moveTo>
                  <a:cubicBezTo>
                    <a:pt x="231" y="243"/>
                    <a:pt x="231" y="243"/>
                    <a:pt x="231" y="243"/>
                  </a:cubicBezTo>
                  <a:cubicBezTo>
                    <a:pt x="232" y="242"/>
                    <a:pt x="232" y="242"/>
                    <a:pt x="232" y="242"/>
                  </a:cubicBezTo>
                  <a:cubicBezTo>
                    <a:pt x="232" y="243"/>
                    <a:pt x="232" y="243"/>
                    <a:pt x="232" y="243"/>
                  </a:cubicBezTo>
                  <a:cubicBezTo>
                    <a:pt x="231" y="244"/>
                    <a:pt x="231" y="244"/>
                    <a:pt x="231" y="244"/>
                  </a:cubicBezTo>
                  <a:cubicBezTo>
                    <a:pt x="231" y="244"/>
                    <a:pt x="231" y="244"/>
                    <a:pt x="231" y="244"/>
                  </a:cubicBezTo>
                  <a:close/>
                  <a:moveTo>
                    <a:pt x="291" y="299"/>
                  </a:moveTo>
                  <a:cubicBezTo>
                    <a:pt x="290" y="299"/>
                    <a:pt x="290" y="299"/>
                    <a:pt x="290" y="299"/>
                  </a:cubicBezTo>
                  <a:cubicBezTo>
                    <a:pt x="290" y="298"/>
                    <a:pt x="290" y="298"/>
                    <a:pt x="290" y="298"/>
                  </a:cubicBezTo>
                  <a:cubicBezTo>
                    <a:pt x="290" y="298"/>
                    <a:pt x="290" y="298"/>
                    <a:pt x="290" y="298"/>
                  </a:cubicBezTo>
                  <a:cubicBezTo>
                    <a:pt x="291" y="298"/>
                    <a:pt x="291" y="298"/>
                    <a:pt x="291" y="298"/>
                  </a:cubicBezTo>
                  <a:cubicBezTo>
                    <a:pt x="291" y="297"/>
                    <a:pt x="291" y="297"/>
                    <a:pt x="291" y="297"/>
                  </a:cubicBezTo>
                  <a:cubicBezTo>
                    <a:pt x="291" y="297"/>
                    <a:pt x="291" y="297"/>
                    <a:pt x="291" y="297"/>
                  </a:cubicBezTo>
                  <a:cubicBezTo>
                    <a:pt x="291" y="297"/>
                    <a:pt x="291" y="297"/>
                    <a:pt x="291" y="297"/>
                  </a:cubicBezTo>
                  <a:cubicBezTo>
                    <a:pt x="291" y="297"/>
                    <a:pt x="291" y="297"/>
                    <a:pt x="291" y="297"/>
                  </a:cubicBezTo>
                  <a:cubicBezTo>
                    <a:pt x="290" y="298"/>
                    <a:pt x="290" y="298"/>
                    <a:pt x="290" y="298"/>
                  </a:cubicBezTo>
                  <a:cubicBezTo>
                    <a:pt x="290" y="298"/>
                    <a:pt x="290" y="298"/>
                    <a:pt x="290" y="298"/>
                  </a:cubicBezTo>
                  <a:cubicBezTo>
                    <a:pt x="290" y="299"/>
                    <a:pt x="290" y="299"/>
                    <a:pt x="290" y="299"/>
                  </a:cubicBezTo>
                  <a:cubicBezTo>
                    <a:pt x="290" y="299"/>
                    <a:pt x="290" y="299"/>
                    <a:pt x="290" y="299"/>
                  </a:cubicBezTo>
                  <a:cubicBezTo>
                    <a:pt x="291" y="299"/>
                    <a:pt x="291" y="299"/>
                    <a:pt x="291" y="299"/>
                  </a:cubicBezTo>
                  <a:close/>
                  <a:moveTo>
                    <a:pt x="312" y="302"/>
                  </a:moveTo>
                  <a:cubicBezTo>
                    <a:pt x="312" y="302"/>
                    <a:pt x="312" y="302"/>
                    <a:pt x="312" y="302"/>
                  </a:cubicBezTo>
                  <a:cubicBezTo>
                    <a:pt x="312" y="301"/>
                    <a:pt x="312" y="301"/>
                    <a:pt x="312" y="301"/>
                  </a:cubicBezTo>
                  <a:cubicBezTo>
                    <a:pt x="312" y="301"/>
                    <a:pt x="312" y="301"/>
                    <a:pt x="312" y="301"/>
                  </a:cubicBezTo>
                  <a:cubicBezTo>
                    <a:pt x="312" y="300"/>
                    <a:pt x="312" y="300"/>
                    <a:pt x="312" y="300"/>
                  </a:cubicBezTo>
                  <a:cubicBezTo>
                    <a:pt x="312" y="300"/>
                    <a:pt x="312" y="300"/>
                    <a:pt x="312" y="300"/>
                  </a:cubicBezTo>
                  <a:cubicBezTo>
                    <a:pt x="313" y="300"/>
                    <a:pt x="313" y="300"/>
                    <a:pt x="313" y="300"/>
                  </a:cubicBezTo>
                  <a:cubicBezTo>
                    <a:pt x="313" y="300"/>
                    <a:pt x="313" y="300"/>
                    <a:pt x="313" y="300"/>
                  </a:cubicBezTo>
                  <a:cubicBezTo>
                    <a:pt x="313" y="300"/>
                    <a:pt x="313" y="300"/>
                    <a:pt x="313" y="300"/>
                  </a:cubicBezTo>
                  <a:cubicBezTo>
                    <a:pt x="313" y="301"/>
                    <a:pt x="313" y="301"/>
                    <a:pt x="313" y="301"/>
                  </a:cubicBezTo>
                  <a:cubicBezTo>
                    <a:pt x="312" y="301"/>
                    <a:pt x="312" y="301"/>
                    <a:pt x="312" y="301"/>
                  </a:cubicBezTo>
                  <a:cubicBezTo>
                    <a:pt x="312" y="301"/>
                    <a:pt x="312" y="301"/>
                    <a:pt x="312" y="301"/>
                  </a:cubicBezTo>
                  <a:cubicBezTo>
                    <a:pt x="313" y="302"/>
                    <a:pt x="313" y="302"/>
                    <a:pt x="313" y="302"/>
                  </a:cubicBezTo>
                  <a:cubicBezTo>
                    <a:pt x="313" y="302"/>
                    <a:pt x="313" y="302"/>
                    <a:pt x="313" y="302"/>
                  </a:cubicBezTo>
                  <a:cubicBezTo>
                    <a:pt x="313" y="302"/>
                    <a:pt x="313" y="302"/>
                    <a:pt x="313" y="302"/>
                  </a:cubicBezTo>
                  <a:cubicBezTo>
                    <a:pt x="312" y="302"/>
                    <a:pt x="312" y="302"/>
                    <a:pt x="312" y="302"/>
                  </a:cubicBezTo>
                  <a:close/>
                  <a:moveTo>
                    <a:pt x="313" y="303"/>
                  </a:moveTo>
                  <a:cubicBezTo>
                    <a:pt x="313" y="302"/>
                    <a:pt x="313" y="302"/>
                    <a:pt x="313" y="302"/>
                  </a:cubicBezTo>
                  <a:cubicBezTo>
                    <a:pt x="314" y="302"/>
                    <a:pt x="314" y="302"/>
                    <a:pt x="314" y="302"/>
                  </a:cubicBezTo>
                  <a:cubicBezTo>
                    <a:pt x="314" y="303"/>
                    <a:pt x="314" y="303"/>
                    <a:pt x="314" y="303"/>
                  </a:cubicBezTo>
                  <a:cubicBezTo>
                    <a:pt x="313" y="303"/>
                    <a:pt x="313" y="303"/>
                    <a:pt x="313" y="303"/>
                  </a:cubicBezTo>
                  <a:cubicBezTo>
                    <a:pt x="313" y="303"/>
                    <a:pt x="313" y="303"/>
                    <a:pt x="313" y="303"/>
                  </a:cubicBezTo>
                  <a:close/>
                  <a:moveTo>
                    <a:pt x="322" y="275"/>
                  </a:moveTo>
                  <a:cubicBezTo>
                    <a:pt x="322" y="274"/>
                    <a:pt x="322" y="274"/>
                    <a:pt x="322" y="274"/>
                  </a:cubicBezTo>
                  <a:cubicBezTo>
                    <a:pt x="323" y="273"/>
                    <a:pt x="323" y="273"/>
                    <a:pt x="323" y="273"/>
                  </a:cubicBezTo>
                  <a:cubicBezTo>
                    <a:pt x="323" y="274"/>
                    <a:pt x="323" y="274"/>
                    <a:pt x="323" y="274"/>
                  </a:cubicBezTo>
                  <a:cubicBezTo>
                    <a:pt x="322" y="275"/>
                    <a:pt x="322" y="275"/>
                    <a:pt x="322" y="275"/>
                  </a:cubicBezTo>
                  <a:cubicBezTo>
                    <a:pt x="322" y="275"/>
                    <a:pt x="322" y="275"/>
                    <a:pt x="322" y="275"/>
                  </a:cubicBezTo>
                  <a:cubicBezTo>
                    <a:pt x="322" y="275"/>
                    <a:pt x="322" y="275"/>
                    <a:pt x="322" y="275"/>
                  </a:cubicBezTo>
                  <a:close/>
                  <a:moveTo>
                    <a:pt x="319" y="280"/>
                  </a:moveTo>
                  <a:cubicBezTo>
                    <a:pt x="319" y="281"/>
                    <a:pt x="319" y="281"/>
                    <a:pt x="319" y="281"/>
                  </a:cubicBezTo>
                  <a:cubicBezTo>
                    <a:pt x="319" y="281"/>
                    <a:pt x="319" y="281"/>
                    <a:pt x="319" y="281"/>
                  </a:cubicBezTo>
                  <a:cubicBezTo>
                    <a:pt x="320" y="281"/>
                    <a:pt x="320" y="281"/>
                    <a:pt x="320" y="281"/>
                  </a:cubicBezTo>
                  <a:cubicBezTo>
                    <a:pt x="320" y="281"/>
                    <a:pt x="320" y="281"/>
                    <a:pt x="320" y="281"/>
                  </a:cubicBezTo>
                  <a:cubicBezTo>
                    <a:pt x="320" y="280"/>
                    <a:pt x="320" y="280"/>
                    <a:pt x="320" y="280"/>
                  </a:cubicBezTo>
                  <a:cubicBezTo>
                    <a:pt x="320" y="280"/>
                    <a:pt x="320" y="280"/>
                    <a:pt x="320" y="280"/>
                  </a:cubicBezTo>
                  <a:cubicBezTo>
                    <a:pt x="319" y="280"/>
                    <a:pt x="319" y="280"/>
                    <a:pt x="319" y="280"/>
                  </a:cubicBezTo>
                  <a:close/>
                  <a:moveTo>
                    <a:pt x="324" y="287"/>
                  </a:moveTo>
                  <a:cubicBezTo>
                    <a:pt x="324" y="286"/>
                    <a:pt x="324" y="286"/>
                    <a:pt x="324" y="286"/>
                  </a:cubicBezTo>
                  <a:cubicBezTo>
                    <a:pt x="324" y="286"/>
                    <a:pt x="324" y="286"/>
                    <a:pt x="324" y="286"/>
                  </a:cubicBezTo>
                  <a:cubicBezTo>
                    <a:pt x="324" y="286"/>
                    <a:pt x="324" y="286"/>
                    <a:pt x="324" y="286"/>
                  </a:cubicBezTo>
                  <a:cubicBezTo>
                    <a:pt x="324" y="286"/>
                    <a:pt x="324" y="286"/>
                    <a:pt x="324" y="286"/>
                  </a:cubicBezTo>
                  <a:cubicBezTo>
                    <a:pt x="324" y="286"/>
                    <a:pt x="324" y="286"/>
                    <a:pt x="324" y="286"/>
                  </a:cubicBezTo>
                  <a:cubicBezTo>
                    <a:pt x="325" y="287"/>
                    <a:pt x="325" y="287"/>
                    <a:pt x="325" y="287"/>
                  </a:cubicBezTo>
                  <a:cubicBezTo>
                    <a:pt x="325" y="287"/>
                    <a:pt x="325" y="287"/>
                    <a:pt x="325" y="287"/>
                  </a:cubicBezTo>
                  <a:cubicBezTo>
                    <a:pt x="324" y="287"/>
                    <a:pt x="324" y="287"/>
                    <a:pt x="324" y="287"/>
                  </a:cubicBezTo>
                  <a:cubicBezTo>
                    <a:pt x="324" y="287"/>
                    <a:pt x="324" y="287"/>
                    <a:pt x="324" y="287"/>
                  </a:cubicBezTo>
                  <a:close/>
                  <a:moveTo>
                    <a:pt x="322" y="287"/>
                  </a:moveTo>
                  <a:cubicBezTo>
                    <a:pt x="322" y="287"/>
                    <a:pt x="322" y="287"/>
                    <a:pt x="322" y="287"/>
                  </a:cubicBezTo>
                  <a:cubicBezTo>
                    <a:pt x="322" y="287"/>
                    <a:pt x="322" y="287"/>
                    <a:pt x="322" y="287"/>
                  </a:cubicBezTo>
                  <a:cubicBezTo>
                    <a:pt x="323" y="287"/>
                    <a:pt x="323" y="287"/>
                    <a:pt x="323" y="287"/>
                  </a:cubicBezTo>
                  <a:cubicBezTo>
                    <a:pt x="322" y="286"/>
                    <a:pt x="322" y="286"/>
                    <a:pt x="322" y="286"/>
                  </a:cubicBezTo>
                  <a:cubicBezTo>
                    <a:pt x="323" y="286"/>
                    <a:pt x="323" y="286"/>
                    <a:pt x="323" y="286"/>
                  </a:cubicBezTo>
                  <a:cubicBezTo>
                    <a:pt x="323" y="287"/>
                    <a:pt x="323" y="287"/>
                    <a:pt x="323" y="287"/>
                  </a:cubicBezTo>
                  <a:cubicBezTo>
                    <a:pt x="322" y="287"/>
                    <a:pt x="322" y="287"/>
                    <a:pt x="322" y="287"/>
                  </a:cubicBezTo>
                  <a:cubicBezTo>
                    <a:pt x="322" y="288"/>
                    <a:pt x="322" y="288"/>
                    <a:pt x="322" y="288"/>
                  </a:cubicBezTo>
                  <a:cubicBezTo>
                    <a:pt x="321" y="288"/>
                    <a:pt x="321" y="288"/>
                    <a:pt x="321" y="288"/>
                  </a:cubicBezTo>
                  <a:cubicBezTo>
                    <a:pt x="321" y="287"/>
                    <a:pt x="321" y="287"/>
                    <a:pt x="321" y="287"/>
                  </a:cubicBezTo>
                  <a:cubicBezTo>
                    <a:pt x="322" y="287"/>
                    <a:pt x="322" y="287"/>
                    <a:pt x="322" y="287"/>
                  </a:cubicBezTo>
                  <a:close/>
                  <a:moveTo>
                    <a:pt x="315" y="297"/>
                  </a:moveTo>
                  <a:cubicBezTo>
                    <a:pt x="315" y="297"/>
                    <a:pt x="315" y="297"/>
                    <a:pt x="315" y="297"/>
                  </a:cubicBezTo>
                  <a:cubicBezTo>
                    <a:pt x="315" y="297"/>
                    <a:pt x="315" y="297"/>
                    <a:pt x="315" y="297"/>
                  </a:cubicBezTo>
                  <a:cubicBezTo>
                    <a:pt x="315" y="297"/>
                    <a:pt x="315" y="297"/>
                    <a:pt x="315" y="297"/>
                  </a:cubicBezTo>
                  <a:cubicBezTo>
                    <a:pt x="315" y="297"/>
                    <a:pt x="315" y="297"/>
                    <a:pt x="315" y="297"/>
                  </a:cubicBezTo>
                  <a:close/>
                  <a:moveTo>
                    <a:pt x="324" y="295"/>
                  </a:moveTo>
                  <a:cubicBezTo>
                    <a:pt x="324" y="295"/>
                    <a:pt x="324" y="295"/>
                    <a:pt x="324" y="295"/>
                  </a:cubicBezTo>
                  <a:cubicBezTo>
                    <a:pt x="324" y="295"/>
                    <a:pt x="324" y="295"/>
                    <a:pt x="324" y="295"/>
                  </a:cubicBezTo>
                  <a:cubicBezTo>
                    <a:pt x="325" y="295"/>
                    <a:pt x="325" y="295"/>
                    <a:pt x="325" y="295"/>
                  </a:cubicBezTo>
                  <a:cubicBezTo>
                    <a:pt x="325" y="295"/>
                    <a:pt x="325" y="295"/>
                    <a:pt x="325" y="295"/>
                  </a:cubicBezTo>
                  <a:cubicBezTo>
                    <a:pt x="324" y="295"/>
                    <a:pt x="324" y="295"/>
                    <a:pt x="324" y="295"/>
                  </a:cubicBezTo>
                  <a:cubicBezTo>
                    <a:pt x="324" y="295"/>
                    <a:pt x="324" y="295"/>
                    <a:pt x="324" y="295"/>
                  </a:cubicBezTo>
                  <a:close/>
                  <a:moveTo>
                    <a:pt x="314" y="280"/>
                  </a:moveTo>
                  <a:cubicBezTo>
                    <a:pt x="313" y="280"/>
                    <a:pt x="313" y="280"/>
                    <a:pt x="313" y="280"/>
                  </a:cubicBezTo>
                  <a:cubicBezTo>
                    <a:pt x="313" y="281"/>
                    <a:pt x="313" y="281"/>
                    <a:pt x="313" y="281"/>
                  </a:cubicBezTo>
                  <a:cubicBezTo>
                    <a:pt x="312" y="281"/>
                    <a:pt x="312" y="281"/>
                    <a:pt x="312" y="281"/>
                  </a:cubicBezTo>
                  <a:cubicBezTo>
                    <a:pt x="312" y="281"/>
                    <a:pt x="312" y="281"/>
                    <a:pt x="312" y="281"/>
                  </a:cubicBezTo>
                  <a:cubicBezTo>
                    <a:pt x="312" y="281"/>
                    <a:pt x="312" y="281"/>
                    <a:pt x="312" y="281"/>
                  </a:cubicBezTo>
                  <a:cubicBezTo>
                    <a:pt x="312" y="281"/>
                    <a:pt x="312" y="281"/>
                    <a:pt x="312" y="281"/>
                  </a:cubicBezTo>
                  <a:cubicBezTo>
                    <a:pt x="312" y="282"/>
                    <a:pt x="312" y="282"/>
                    <a:pt x="312" y="282"/>
                  </a:cubicBezTo>
                  <a:cubicBezTo>
                    <a:pt x="312" y="282"/>
                    <a:pt x="312" y="282"/>
                    <a:pt x="312" y="282"/>
                  </a:cubicBezTo>
                  <a:cubicBezTo>
                    <a:pt x="312" y="282"/>
                    <a:pt x="312" y="282"/>
                    <a:pt x="312" y="282"/>
                  </a:cubicBezTo>
                  <a:cubicBezTo>
                    <a:pt x="311" y="282"/>
                    <a:pt x="311" y="282"/>
                    <a:pt x="311" y="282"/>
                  </a:cubicBezTo>
                  <a:cubicBezTo>
                    <a:pt x="311" y="283"/>
                    <a:pt x="311" y="283"/>
                    <a:pt x="311" y="283"/>
                  </a:cubicBezTo>
                  <a:cubicBezTo>
                    <a:pt x="311" y="283"/>
                    <a:pt x="311" y="283"/>
                    <a:pt x="311" y="283"/>
                  </a:cubicBezTo>
                  <a:cubicBezTo>
                    <a:pt x="311" y="283"/>
                    <a:pt x="311" y="283"/>
                    <a:pt x="311" y="283"/>
                  </a:cubicBezTo>
                  <a:cubicBezTo>
                    <a:pt x="311" y="283"/>
                    <a:pt x="311" y="283"/>
                    <a:pt x="311" y="283"/>
                  </a:cubicBezTo>
                  <a:cubicBezTo>
                    <a:pt x="311" y="284"/>
                    <a:pt x="311" y="284"/>
                    <a:pt x="311" y="284"/>
                  </a:cubicBezTo>
                  <a:cubicBezTo>
                    <a:pt x="310" y="284"/>
                    <a:pt x="310" y="284"/>
                    <a:pt x="310" y="284"/>
                  </a:cubicBezTo>
                  <a:cubicBezTo>
                    <a:pt x="310" y="284"/>
                    <a:pt x="310" y="284"/>
                    <a:pt x="310" y="284"/>
                  </a:cubicBezTo>
                  <a:cubicBezTo>
                    <a:pt x="310" y="285"/>
                    <a:pt x="310" y="285"/>
                    <a:pt x="310" y="285"/>
                  </a:cubicBezTo>
                  <a:cubicBezTo>
                    <a:pt x="309" y="286"/>
                    <a:pt x="309" y="286"/>
                    <a:pt x="309" y="286"/>
                  </a:cubicBezTo>
                  <a:cubicBezTo>
                    <a:pt x="309" y="286"/>
                    <a:pt x="309" y="286"/>
                    <a:pt x="309" y="286"/>
                  </a:cubicBezTo>
                  <a:cubicBezTo>
                    <a:pt x="309" y="287"/>
                    <a:pt x="309" y="287"/>
                    <a:pt x="309" y="287"/>
                  </a:cubicBezTo>
                  <a:cubicBezTo>
                    <a:pt x="309" y="287"/>
                    <a:pt x="309" y="287"/>
                    <a:pt x="309" y="287"/>
                  </a:cubicBezTo>
                  <a:cubicBezTo>
                    <a:pt x="309" y="287"/>
                    <a:pt x="309" y="287"/>
                    <a:pt x="309" y="287"/>
                  </a:cubicBezTo>
                  <a:cubicBezTo>
                    <a:pt x="309" y="287"/>
                    <a:pt x="309" y="287"/>
                    <a:pt x="309" y="287"/>
                  </a:cubicBezTo>
                  <a:cubicBezTo>
                    <a:pt x="308" y="287"/>
                    <a:pt x="308" y="287"/>
                    <a:pt x="308" y="287"/>
                  </a:cubicBezTo>
                  <a:cubicBezTo>
                    <a:pt x="308" y="287"/>
                    <a:pt x="308" y="287"/>
                    <a:pt x="308" y="287"/>
                  </a:cubicBezTo>
                  <a:cubicBezTo>
                    <a:pt x="307" y="288"/>
                    <a:pt x="307" y="288"/>
                    <a:pt x="307" y="288"/>
                  </a:cubicBezTo>
                  <a:cubicBezTo>
                    <a:pt x="307" y="288"/>
                    <a:pt x="307" y="288"/>
                    <a:pt x="307" y="288"/>
                  </a:cubicBezTo>
                  <a:cubicBezTo>
                    <a:pt x="308" y="288"/>
                    <a:pt x="308" y="288"/>
                    <a:pt x="308" y="288"/>
                  </a:cubicBezTo>
                  <a:cubicBezTo>
                    <a:pt x="308" y="289"/>
                    <a:pt x="308" y="289"/>
                    <a:pt x="308" y="289"/>
                  </a:cubicBezTo>
                  <a:cubicBezTo>
                    <a:pt x="308" y="289"/>
                    <a:pt x="308" y="289"/>
                    <a:pt x="308" y="289"/>
                  </a:cubicBezTo>
                  <a:cubicBezTo>
                    <a:pt x="308" y="289"/>
                    <a:pt x="308" y="289"/>
                    <a:pt x="308" y="289"/>
                  </a:cubicBezTo>
                  <a:cubicBezTo>
                    <a:pt x="307" y="290"/>
                    <a:pt x="307" y="290"/>
                    <a:pt x="307" y="290"/>
                  </a:cubicBezTo>
                  <a:cubicBezTo>
                    <a:pt x="306" y="289"/>
                    <a:pt x="306" y="289"/>
                    <a:pt x="306" y="289"/>
                  </a:cubicBezTo>
                  <a:cubicBezTo>
                    <a:pt x="306" y="290"/>
                    <a:pt x="306" y="290"/>
                    <a:pt x="306" y="290"/>
                  </a:cubicBezTo>
                  <a:cubicBezTo>
                    <a:pt x="306" y="290"/>
                    <a:pt x="306" y="290"/>
                    <a:pt x="306" y="290"/>
                  </a:cubicBezTo>
                  <a:cubicBezTo>
                    <a:pt x="306" y="290"/>
                    <a:pt x="306" y="290"/>
                    <a:pt x="306" y="290"/>
                  </a:cubicBezTo>
                  <a:cubicBezTo>
                    <a:pt x="305" y="291"/>
                    <a:pt x="305" y="291"/>
                    <a:pt x="305" y="291"/>
                  </a:cubicBezTo>
                  <a:cubicBezTo>
                    <a:pt x="305" y="292"/>
                    <a:pt x="305" y="292"/>
                    <a:pt x="305" y="292"/>
                  </a:cubicBezTo>
                  <a:cubicBezTo>
                    <a:pt x="304" y="292"/>
                    <a:pt x="304" y="292"/>
                    <a:pt x="304" y="292"/>
                  </a:cubicBezTo>
                  <a:cubicBezTo>
                    <a:pt x="304" y="291"/>
                    <a:pt x="304" y="291"/>
                    <a:pt x="304" y="291"/>
                  </a:cubicBezTo>
                  <a:cubicBezTo>
                    <a:pt x="304" y="292"/>
                    <a:pt x="304" y="292"/>
                    <a:pt x="304" y="292"/>
                  </a:cubicBezTo>
                  <a:cubicBezTo>
                    <a:pt x="304" y="291"/>
                    <a:pt x="304" y="291"/>
                    <a:pt x="304" y="291"/>
                  </a:cubicBezTo>
                  <a:cubicBezTo>
                    <a:pt x="304" y="291"/>
                    <a:pt x="304" y="291"/>
                    <a:pt x="304" y="291"/>
                  </a:cubicBezTo>
                  <a:cubicBezTo>
                    <a:pt x="304" y="290"/>
                    <a:pt x="304" y="290"/>
                    <a:pt x="304" y="290"/>
                  </a:cubicBezTo>
                  <a:cubicBezTo>
                    <a:pt x="305" y="290"/>
                    <a:pt x="305" y="290"/>
                    <a:pt x="305" y="290"/>
                  </a:cubicBezTo>
                  <a:cubicBezTo>
                    <a:pt x="304" y="290"/>
                    <a:pt x="304" y="290"/>
                    <a:pt x="304" y="290"/>
                  </a:cubicBezTo>
                  <a:cubicBezTo>
                    <a:pt x="304" y="291"/>
                    <a:pt x="304" y="291"/>
                    <a:pt x="304" y="291"/>
                  </a:cubicBezTo>
                  <a:cubicBezTo>
                    <a:pt x="303" y="291"/>
                    <a:pt x="303" y="291"/>
                    <a:pt x="303" y="291"/>
                  </a:cubicBezTo>
                  <a:cubicBezTo>
                    <a:pt x="302" y="292"/>
                    <a:pt x="302" y="292"/>
                    <a:pt x="302" y="292"/>
                  </a:cubicBezTo>
                  <a:cubicBezTo>
                    <a:pt x="303" y="292"/>
                    <a:pt x="303" y="292"/>
                    <a:pt x="303" y="292"/>
                  </a:cubicBezTo>
                  <a:cubicBezTo>
                    <a:pt x="303" y="292"/>
                    <a:pt x="303" y="292"/>
                    <a:pt x="303" y="292"/>
                  </a:cubicBezTo>
                  <a:cubicBezTo>
                    <a:pt x="304" y="292"/>
                    <a:pt x="304" y="292"/>
                    <a:pt x="304" y="292"/>
                  </a:cubicBezTo>
                  <a:cubicBezTo>
                    <a:pt x="305" y="292"/>
                    <a:pt x="305" y="292"/>
                    <a:pt x="305" y="292"/>
                  </a:cubicBezTo>
                  <a:cubicBezTo>
                    <a:pt x="305" y="292"/>
                    <a:pt x="305" y="292"/>
                    <a:pt x="305" y="292"/>
                  </a:cubicBezTo>
                  <a:cubicBezTo>
                    <a:pt x="304" y="293"/>
                    <a:pt x="304" y="293"/>
                    <a:pt x="304" y="293"/>
                  </a:cubicBezTo>
                  <a:cubicBezTo>
                    <a:pt x="303" y="294"/>
                    <a:pt x="303" y="294"/>
                    <a:pt x="303" y="294"/>
                  </a:cubicBezTo>
                  <a:cubicBezTo>
                    <a:pt x="302" y="295"/>
                    <a:pt x="302" y="295"/>
                    <a:pt x="302" y="295"/>
                  </a:cubicBezTo>
                  <a:cubicBezTo>
                    <a:pt x="302" y="295"/>
                    <a:pt x="302" y="295"/>
                    <a:pt x="302" y="295"/>
                  </a:cubicBezTo>
                  <a:cubicBezTo>
                    <a:pt x="301" y="295"/>
                    <a:pt x="301" y="295"/>
                    <a:pt x="301" y="295"/>
                  </a:cubicBezTo>
                  <a:cubicBezTo>
                    <a:pt x="301" y="296"/>
                    <a:pt x="301" y="296"/>
                    <a:pt x="301" y="296"/>
                  </a:cubicBezTo>
                  <a:cubicBezTo>
                    <a:pt x="301" y="296"/>
                    <a:pt x="301" y="296"/>
                    <a:pt x="301" y="296"/>
                  </a:cubicBezTo>
                  <a:cubicBezTo>
                    <a:pt x="301" y="297"/>
                    <a:pt x="301" y="297"/>
                    <a:pt x="301" y="297"/>
                  </a:cubicBezTo>
                  <a:cubicBezTo>
                    <a:pt x="301" y="297"/>
                    <a:pt x="301" y="297"/>
                    <a:pt x="301" y="297"/>
                  </a:cubicBezTo>
                  <a:cubicBezTo>
                    <a:pt x="302" y="297"/>
                    <a:pt x="302" y="297"/>
                    <a:pt x="302" y="297"/>
                  </a:cubicBezTo>
                  <a:cubicBezTo>
                    <a:pt x="302" y="297"/>
                    <a:pt x="302" y="297"/>
                    <a:pt x="302" y="297"/>
                  </a:cubicBezTo>
                  <a:cubicBezTo>
                    <a:pt x="303" y="297"/>
                    <a:pt x="303" y="297"/>
                    <a:pt x="303" y="297"/>
                  </a:cubicBezTo>
                  <a:cubicBezTo>
                    <a:pt x="304" y="297"/>
                    <a:pt x="304" y="297"/>
                    <a:pt x="304" y="297"/>
                  </a:cubicBezTo>
                  <a:cubicBezTo>
                    <a:pt x="305" y="297"/>
                    <a:pt x="305" y="297"/>
                    <a:pt x="305" y="297"/>
                  </a:cubicBezTo>
                  <a:cubicBezTo>
                    <a:pt x="305" y="296"/>
                    <a:pt x="305" y="296"/>
                    <a:pt x="305" y="296"/>
                  </a:cubicBezTo>
                  <a:cubicBezTo>
                    <a:pt x="305" y="296"/>
                    <a:pt x="305" y="296"/>
                    <a:pt x="305" y="296"/>
                  </a:cubicBezTo>
                  <a:cubicBezTo>
                    <a:pt x="306" y="296"/>
                    <a:pt x="306" y="296"/>
                    <a:pt x="306" y="296"/>
                  </a:cubicBezTo>
                  <a:cubicBezTo>
                    <a:pt x="305" y="297"/>
                    <a:pt x="305" y="297"/>
                    <a:pt x="305" y="297"/>
                  </a:cubicBezTo>
                  <a:cubicBezTo>
                    <a:pt x="306" y="297"/>
                    <a:pt x="306" y="297"/>
                    <a:pt x="306" y="297"/>
                  </a:cubicBezTo>
                  <a:cubicBezTo>
                    <a:pt x="307" y="297"/>
                    <a:pt x="307" y="297"/>
                    <a:pt x="307" y="297"/>
                  </a:cubicBezTo>
                  <a:cubicBezTo>
                    <a:pt x="307" y="297"/>
                    <a:pt x="307" y="297"/>
                    <a:pt x="307" y="297"/>
                  </a:cubicBezTo>
                  <a:cubicBezTo>
                    <a:pt x="308" y="297"/>
                    <a:pt x="308" y="297"/>
                    <a:pt x="308" y="297"/>
                  </a:cubicBezTo>
                  <a:cubicBezTo>
                    <a:pt x="309" y="297"/>
                    <a:pt x="309" y="297"/>
                    <a:pt x="309" y="297"/>
                  </a:cubicBezTo>
                  <a:cubicBezTo>
                    <a:pt x="309" y="297"/>
                    <a:pt x="309" y="297"/>
                    <a:pt x="309" y="297"/>
                  </a:cubicBezTo>
                  <a:cubicBezTo>
                    <a:pt x="309" y="297"/>
                    <a:pt x="309" y="297"/>
                    <a:pt x="309" y="297"/>
                  </a:cubicBezTo>
                  <a:cubicBezTo>
                    <a:pt x="310" y="298"/>
                    <a:pt x="310" y="298"/>
                    <a:pt x="310" y="298"/>
                  </a:cubicBezTo>
                  <a:cubicBezTo>
                    <a:pt x="310" y="297"/>
                    <a:pt x="310" y="297"/>
                    <a:pt x="310" y="297"/>
                  </a:cubicBezTo>
                  <a:cubicBezTo>
                    <a:pt x="311" y="298"/>
                    <a:pt x="311" y="298"/>
                    <a:pt x="311" y="298"/>
                  </a:cubicBezTo>
                  <a:cubicBezTo>
                    <a:pt x="311" y="298"/>
                    <a:pt x="311" y="298"/>
                    <a:pt x="311" y="298"/>
                  </a:cubicBezTo>
                  <a:cubicBezTo>
                    <a:pt x="311" y="297"/>
                    <a:pt x="311" y="297"/>
                    <a:pt x="311" y="297"/>
                  </a:cubicBezTo>
                  <a:cubicBezTo>
                    <a:pt x="311" y="297"/>
                    <a:pt x="311" y="297"/>
                    <a:pt x="311" y="297"/>
                  </a:cubicBezTo>
                  <a:cubicBezTo>
                    <a:pt x="312" y="297"/>
                    <a:pt x="312" y="297"/>
                    <a:pt x="312" y="297"/>
                  </a:cubicBezTo>
                  <a:cubicBezTo>
                    <a:pt x="312" y="297"/>
                    <a:pt x="312" y="297"/>
                    <a:pt x="312" y="297"/>
                  </a:cubicBezTo>
                  <a:cubicBezTo>
                    <a:pt x="313" y="297"/>
                    <a:pt x="313" y="297"/>
                    <a:pt x="313" y="297"/>
                  </a:cubicBezTo>
                  <a:cubicBezTo>
                    <a:pt x="313" y="297"/>
                    <a:pt x="313" y="297"/>
                    <a:pt x="313" y="297"/>
                  </a:cubicBezTo>
                  <a:cubicBezTo>
                    <a:pt x="313" y="297"/>
                    <a:pt x="313" y="297"/>
                    <a:pt x="313" y="297"/>
                  </a:cubicBezTo>
                  <a:cubicBezTo>
                    <a:pt x="314" y="297"/>
                    <a:pt x="314" y="297"/>
                    <a:pt x="314" y="297"/>
                  </a:cubicBezTo>
                  <a:cubicBezTo>
                    <a:pt x="314" y="297"/>
                    <a:pt x="314" y="297"/>
                    <a:pt x="314" y="297"/>
                  </a:cubicBezTo>
                  <a:cubicBezTo>
                    <a:pt x="314" y="297"/>
                    <a:pt x="314" y="297"/>
                    <a:pt x="314" y="297"/>
                  </a:cubicBezTo>
                  <a:cubicBezTo>
                    <a:pt x="314" y="296"/>
                    <a:pt x="314" y="296"/>
                    <a:pt x="314" y="296"/>
                  </a:cubicBezTo>
                  <a:cubicBezTo>
                    <a:pt x="314" y="296"/>
                    <a:pt x="314" y="296"/>
                    <a:pt x="314" y="296"/>
                  </a:cubicBezTo>
                  <a:cubicBezTo>
                    <a:pt x="315" y="296"/>
                    <a:pt x="315" y="296"/>
                    <a:pt x="315" y="296"/>
                  </a:cubicBezTo>
                  <a:cubicBezTo>
                    <a:pt x="315" y="296"/>
                    <a:pt x="315" y="296"/>
                    <a:pt x="315" y="296"/>
                  </a:cubicBezTo>
                  <a:cubicBezTo>
                    <a:pt x="315" y="296"/>
                    <a:pt x="315" y="296"/>
                    <a:pt x="315" y="296"/>
                  </a:cubicBezTo>
                  <a:cubicBezTo>
                    <a:pt x="314" y="297"/>
                    <a:pt x="314" y="297"/>
                    <a:pt x="314" y="297"/>
                  </a:cubicBezTo>
                  <a:cubicBezTo>
                    <a:pt x="315" y="297"/>
                    <a:pt x="315" y="297"/>
                    <a:pt x="315" y="297"/>
                  </a:cubicBezTo>
                  <a:cubicBezTo>
                    <a:pt x="315" y="296"/>
                    <a:pt x="315" y="296"/>
                    <a:pt x="315" y="296"/>
                  </a:cubicBezTo>
                  <a:cubicBezTo>
                    <a:pt x="315" y="296"/>
                    <a:pt x="315" y="296"/>
                    <a:pt x="315" y="296"/>
                  </a:cubicBezTo>
                  <a:cubicBezTo>
                    <a:pt x="315" y="296"/>
                    <a:pt x="315" y="296"/>
                    <a:pt x="315" y="296"/>
                  </a:cubicBezTo>
                  <a:cubicBezTo>
                    <a:pt x="315" y="296"/>
                    <a:pt x="315" y="296"/>
                    <a:pt x="315" y="296"/>
                  </a:cubicBezTo>
                  <a:cubicBezTo>
                    <a:pt x="315" y="297"/>
                    <a:pt x="315" y="297"/>
                    <a:pt x="315" y="297"/>
                  </a:cubicBezTo>
                  <a:cubicBezTo>
                    <a:pt x="315" y="297"/>
                    <a:pt x="315" y="297"/>
                    <a:pt x="315" y="297"/>
                  </a:cubicBezTo>
                  <a:cubicBezTo>
                    <a:pt x="316" y="297"/>
                    <a:pt x="316" y="297"/>
                    <a:pt x="316" y="297"/>
                  </a:cubicBezTo>
                  <a:cubicBezTo>
                    <a:pt x="316" y="297"/>
                    <a:pt x="316" y="297"/>
                    <a:pt x="316" y="297"/>
                  </a:cubicBezTo>
                  <a:cubicBezTo>
                    <a:pt x="316" y="297"/>
                    <a:pt x="316" y="297"/>
                    <a:pt x="316" y="297"/>
                  </a:cubicBezTo>
                  <a:cubicBezTo>
                    <a:pt x="315" y="298"/>
                    <a:pt x="315" y="298"/>
                    <a:pt x="315" y="298"/>
                  </a:cubicBezTo>
                  <a:cubicBezTo>
                    <a:pt x="314" y="298"/>
                    <a:pt x="314" y="298"/>
                    <a:pt x="314" y="298"/>
                  </a:cubicBezTo>
                  <a:cubicBezTo>
                    <a:pt x="314" y="298"/>
                    <a:pt x="314" y="298"/>
                    <a:pt x="314" y="298"/>
                  </a:cubicBezTo>
                  <a:cubicBezTo>
                    <a:pt x="315" y="298"/>
                    <a:pt x="315" y="298"/>
                    <a:pt x="315" y="298"/>
                  </a:cubicBezTo>
                  <a:cubicBezTo>
                    <a:pt x="315" y="298"/>
                    <a:pt x="315" y="298"/>
                    <a:pt x="315" y="298"/>
                  </a:cubicBezTo>
                  <a:cubicBezTo>
                    <a:pt x="315" y="298"/>
                    <a:pt x="315" y="298"/>
                    <a:pt x="315" y="298"/>
                  </a:cubicBezTo>
                  <a:cubicBezTo>
                    <a:pt x="316" y="298"/>
                    <a:pt x="316" y="298"/>
                    <a:pt x="316" y="298"/>
                  </a:cubicBezTo>
                  <a:cubicBezTo>
                    <a:pt x="316" y="298"/>
                    <a:pt x="316" y="298"/>
                    <a:pt x="316" y="298"/>
                  </a:cubicBezTo>
                  <a:cubicBezTo>
                    <a:pt x="316" y="298"/>
                    <a:pt x="316" y="298"/>
                    <a:pt x="316" y="298"/>
                  </a:cubicBezTo>
                  <a:cubicBezTo>
                    <a:pt x="317" y="298"/>
                    <a:pt x="317" y="298"/>
                    <a:pt x="317" y="298"/>
                  </a:cubicBezTo>
                  <a:cubicBezTo>
                    <a:pt x="317" y="298"/>
                    <a:pt x="317" y="298"/>
                    <a:pt x="317" y="298"/>
                  </a:cubicBezTo>
                  <a:cubicBezTo>
                    <a:pt x="317" y="297"/>
                    <a:pt x="317" y="297"/>
                    <a:pt x="317" y="297"/>
                  </a:cubicBezTo>
                  <a:cubicBezTo>
                    <a:pt x="317" y="297"/>
                    <a:pt x="317" y="297"/>
                    <a:pt x="317" y="297"/>
                  </a:cubicBezTo>
                  <a:cubicBezTo>
                    <a:pt x="318" y="297"/>
                    <a:pt x="318" y="297"/>
                    <a:pt x="318" y="297"/>
                  </a:cubicBezTo>
                  <a:cubicBezTo>
                    <a:pt x="318" y="298"/>
                    <a:pt x="318" y="298"/>
                    <a:pt x="318" y="298"/>
                  </a:cubicBezTo>
                  <a:cubicBezTo>
                    <a:pt x="319" y="298"/>
                    <a:pt x="319" y="298"/>
                    <a:pt x="319" y="298"/>
                  </a:cubicBezTo>
                  <a:cubicBezTo>
                    <a:pt x="319" y="297"/>
                    <a:pt x="319" y="297"/>
                    <a:pt x="319" y="297"/>
                  </a:cubicBezTo>
                  <a:cubicBezTo>
                    <a:pt x="320" y="297"/>
                    <a:pt x="320" y="297"/>
                    <a:pt x="320" y="297"/>
                  </a:cubicBezTo>
                  <a:cubicBezTo>
                    <a:pt x="319" y="298"/>
                    <a:pt x="319" y="298"/>
                    <a:pt x="319" y="298"/>
                  </a:cubicBezTo>
                  <a:cubicBezTo>
                    <a:pt x="319" y="298"/>
                    <a:pt x="319" y="298"/>
                    <a:pt x="319" y="298"/>
                  </a:cubicBezTo>
                  <a:cubicBezTo>
                    <a:pt x="319" y="298"/>
                    <a:pt x="319" y="298"/>
                    <a:pt x="319" y="298"/>
                  </a:cubicBezTo>
                  <a:cubicBezTo>
                    <a:pt x="318" y="298"/>
                    <a:pt x="318" y="298"/>
                    <a:pt x="318" y="298"/>
                  </a:cubicBezTo>
                  <a:cubicBezTo>
                    <a:pt x="317" y="299"/>
                    <a:pt x="317" y="299"/>
                    <a:pt x="317" y="299"/>
                  </a:cubicBezTo>
                  <a:cubicBezTo>
                    <a:pt x="317" y="299"/>
                    <a:pt x="317" y="299"/>
                    <a:pt x="317" y="299"/>
                  </a:cubicBezTo>
                  <a:cubicBezTo>
                    <a:pt x="317" y="299"/>
                    <a:pt x="317" y="299"/>
                    <a:pt x="317" y="299"/>
                  </a:cubicBezTo>
                  <a:cubicBezTo>
                    <a:pt x="317" y="300"/>
                    <a:pt x="317" y="300"/>
                    <a:pt x="317" y="300"/>
                  </a:cubicBezTo>
                  <a:cubicBezTo>
                    <a:pt x="317" y="300"/>
                    <a:pt x="317" y="300"/>
                    <a:pt x="317" y="300"/>
                  </a:cubicBezTo>
                  <a:cubicBezTo>
                    <a:pt x="316" y="300"/>
                    <a:pt x="316" y="300"/>
                    <a:pt x="316" y="300"/>
                  </a:cubicBezTo>
                  <a:cubicBezTo>
                    <a:pt x="316" y="300"/>
                    <a:pt x="316" y="300"/>
                    <a:pt x="316" y="300"/>
                  </a:cubicBezTo>
                  <a:cubicBezTo>
                    <a:pt x="316" y="300"/>
                    <a:pt x="316" y="300"/>
                    <a:pt x="316" y="300"/>
                  </a:cubicBezTo>
                  <a:cubicBezTo>
                    <a:pt x="315" y="300"/>
                    <a:pt x="315" y="300"/>
                    <a:pt x="315" y="300"/>
                  </a:cubicBezTo>
                  <a:cubicBezTo>
                    <a:pt x="314" y="301"/>
                    <a:pt x="314" y="301"/>
                    <a:pt x="314" y="301"/>
                  </a:cubicBezTo>
                  <a:cubicBezTo>
                    <a:pt x="314" y="301"/>
                    <a:pt x="314" y="301"/>
                    <a:pt x="314" y="301"/>
                  </a:cubicBezTo>
                  <a:cubicBezTo>
                    <a:pt x="314" y="301"/>
                    <a:pt x="314" y="301"/>
                    <a:pt x="314" y="301"/>
                  </a:cubicBezTo>
                  <a:cubicBezTo>
                    <a:pt x="315" y="302"/>
                    <a:pt x="315" y="302"/>
                    <a:pt x="315" y="302"/>
                  </a:cubicBezTo>
                  <a:cubicBezTo>
                    <a:pt x="315" y="302"/>
                    <a:pt x="315" y="302"/>
                    <a:pt x="315" y="302"/>
                  </a:cubicBezTo>
                  <a:cubicBezTo>
                    <a:pt x="315" y="301"/>
                    <a:pt x="315" y="301"/>
                    <a:pt x="315" y="301"/>
                  </a:cubicBezTo>
                  <a:cubicBezTo>
                    <a:pt x="316" y="301"/>
                    <a:pt x="316" y="301"/>
                    <a:pt x="316" y="301"/>
                  </a:cubicBezTo>
                  <a:cubicBezTo>
                    <a:pt x="316" y="301"/>
                    <a:pt x="316" y="301"/>
                    <a:pt x="316" y="301"/>
                  </a:cubicBezTo>
                  <a:cubicBezTo>
                    <a:pt x="316" y="301"/>
                    <a:pt x="316" y="301"/>
                    <a:pt x="316" y="301"/>
                  </a:cubicBezTo>
                  <a:cubicBezTo>
                    <a:pt x="316" y="302"/>
                    <a:pt x="316" y="302"/>
                    <a:pt x="316" y="302"/>
                  </a:cubicBezTo>
                  <a:cubicBezTo>
                    <a:pt x="317" y="301"/>
                    <a:pt x="317" y="301"/>
                    <a:pt x="317" y="301"/>
                  </a:cubicBezTo>
                  <a:cubicBezTo>
                    <a:pt x="317" y="301"/>
                    <a:pt x="317" y="301"/>
                    <a:pt x="317" y="301"/>
                  </a:cubicBezTo>
                  <a:cubicBezTo>
                    <a:pt x="318" y="301"/>
                    <a:pt x="318" y="301"/>
                    <a:pt x="318" y="301"/>
                  </a:cubicBezTo>
                  <a:cubicBezTo>
                    <a:pt x="318" y="301"/>
                    <a:pt x="318" y="301"/>
                    <a:pt x="318" y="301"/>
                  </a:cubicBezTo>
                  <a:cubicBezTo>
                    <a:pt x="318" y="300"/>
                    <a:pt x="318" y="300"/>
                    <a:pt x="318" y="300"/>
                  </a:cubicBezTo>
                  <a:cubicBezTo>
                    <a:pt x="318" y="300"/>
                    <a:pt x="318" y="300"/>
                    <a:pt x="318" y="300"/>
                  </a:cubicBezTo>
                  <a:cubicBezTo>
                    <a:pt x="318" y="300"/>
                    <a:pt x="318" y="300"/>
                    <a:pt x="318" y="300"/>
                  </a:cubicBezTo>
                  <a:cubicBezTo>
                    <a:pt x="319" y="299"/>
                    <a:pt x="319" y="299"/>
                    <a:pt x="319" y="299"/>
                  </a:cubicBezTo>
                  <a:cubicBezTo>
                    <a:pt x="319" y="299"/>
                    <a:pt x="319" y="299"/>
                    <a:pt x="319" y="299"/>
                  </a:cubicBezTo>
                  <a:cubicBezTo>
                    <a:pt x="320" y="299"/>
                    <a:pt x="320" y="299"/>
                    <a:pt x="320" y="299"/>
                  </a:cubicBezTo>
                  <a:cubicBezTo>
                    <a:pt x="320" y="299"/>
                    <a:pt x="320" y="299"/>
                    <a:pt x="320" y="299"/>
                  </a:cubicBezTo>
                  <a:cubicBezTo>
                    <a:pt x="320" y="299"/>
                    <a:pt x="320" y="299"/>
                    <a:pt x="320" y="299"/>
                  </a:cubicBezTo>
                  <a:cubicBezTo>
                    <a:pt x="320" y="299"/>
                    <a:pt x="320" y="299"/>
                    <a:pt x="320" y="299"/>
                  </a:cubicBezTo>
                  <a:cubicBezTo>
                    <a:pt x="321" y="299"/>
                    <a:pt x="321" y="299"/>
                    <a:pt x="321" y="299"/>
                  </a:cubicBezTo>
                  <a:cubicBezTo>
                    <a:pt x="321" y="298"/>
                    <a:pt x="321" y="298"/>
                    <a:pt x="321" y="298"/>
                  </a:cubicBezTo>
                  <a:cubicBezTo>
                    <a:pt x="322" y="297"/>
                    <a:pt x="322" y="297"/>
                    <a:pt x="322" y="297"/>
                  </a:cubicBezTo>
                  <a:cubicBezTo>
                    <a:pt x="322" y="296"/>
                    <a:pt x="322" y="296"/>
                    <a:pt x="322" y="296"/>
                  </a:cubicBezTo>
                  <a:cubicBezTo>
                    <a:pt x="322" y="296"/>
                    <a:pt x="322" y="296"/>
                    <a:pt x="322" y="296"/>
                  </a:cubicBezTo>
                  <a:cubicBezTo>
                    <a:pt x="322" y="296"/>
                    <a:pt x="322" y="296"/>
                    <a:pt x="322" y="296"/>
                  </a:cubicBezTo>
                  <a:cubicBezTo>
                    <a:pt x="322" y="296"/>
                    <a:pt x="322" y="296"/>
                    <a:pt x="322" y="296"/>
                  </a:cubicBezTo>
                  <a:cubicBezTo>
                    <a:pt x="323" y="296"/>
                    <a:pt x="323" y="296"/>
                    <a:pt x="323" y="296"/>
                  </a:cubicBezTo>
                  <a:cubicBezTo>
                    <a:pt x="323" y="297"/>
                    <a:pt x="323" y="297"/>
                    <a:pt x="323" y="297"/>
                  </a:cubicBezTo>
                  <a:cubicBezTo>
                    <a:pt x="323" y="298"/>
                    <a:pt x="323" y="298"/>
                    <a:pt x="323" y="298"/>
                  </a:cubicBezTo>
                  <a:cubicBezTo>
                    <a:pt x="323" y="298"/>
                    <a:pt x="323" y="298"/>
                    <a:pt x="323" y="298"/>
                  </a:cubicBezTo>
                  <a:cubicBezTo>
                    <a:pt x="323" y="299"/>
                    <a:pt x="323" y="299"/>
                    <a:pt x="323" y="299"/>
                  </a:cubicBezTo>
                  <a:cubicBezTo>
                    <a:pt x="323" y="299"/>
                    <a:pt x="323" y="299"/>
                    <a:pt x="323" y="299"/>
                  </a:cubicBezTo>
                  <a:cubicBezTo>
                    <a:pt x="323" y="299"/>
                    <a:pt x="323" y="299"/>
                    <a:pt x="323" y="299"/>
                  </a:cubicBezTo>
                  <a:cubicBezTo>
                    <a:pt x="322" y="300"/>
                    <a:pt x="322" y="300"/>
                    <a:pt x="322" y="300"/>
                  </a:cubicBezTo>
                  <a:cubicBezTo>
                    <a:pt x="322" y="301"/>
                    <a:pt x="322" y="301"/>
                    <a:pt x="322" y="301"/>
                  </a:cubicBezTo>
                  <a:cubicBezTo>
                    <a:pt x="322" y="302"/>
                    <a:pt x="322" y="302"/>
                    <a:pt x="322" y="302"/>
                  </a:cubicBezTo>
                  <a:cubicBezTo>
                    <a:pt x="321" y="302"/>
                    <a:pt x="321" y="302"/>
                    <a:pt x="321" y="302"/>
                  </a:cubicBezTo>
                  <a:cubicBezTo>
                    <a:pt x="321" y="302"/>
                    <a:pt x="321" y="302"/>
                    <a:pt x="321" y="302"/>
                  </a:cubicBezTo>
                  <a:cubicBezTo>
                    <a:pt x="322" y="302"/>
                    <a:pt x="322" y="302"/>
                    <a:pt x="322" y="302"/>
                  </a:cubicBezTo>
                  <a:cubicBezTo>
                    <a:pt x="322" y="302"/>
                    <a:pt x="322" y="302"/>
                    <a:pt x="322" y="302"/>
                  </a:cubicBezTo>
                  <a:cubicBezTo>
                    <a:pt x="323" y="301"/>
                    <a:pt x="323" y="301"/>
                    <a:pt x="323" y="301"/>
                  </a:cubicBezTo>
                  <a:cubicBezTo>
                    <a:pt x="323" y="301"/>
                    <a:pt x="323" y="301"/>
                    <a:pt x="323" y="301"/>
                  </a:cubicBezTo>
                  <a:cubicBezTo>
                    <a:pt x="324" y="300"/>
                    <a:pt x="324" y="300"/>
                    <a:pt x="324" y="300"/>
                  </a:cubicBezTo>
                  <a:cubicBezTo>
                    <a:pt x="324" y="300"/>
                    <a:pt x="324" y="300"/>
                    <a:pt x="324" y="300"/>
                  </a:cubicBezTo>
                  <a:cubicBezTo>
                    <a:pt x="324" y="300"/>
                    <a:pt x="324" y="300"/>
                    <a:pt x="324" y="300"/>
                  </a:cubicBezTo>
                  <a:cubicBezTo>
                    <a:pt x="325" y="300"/>
                    <a:pt x="325" y="300"/>
                    <a:pt x="325" y="300"/>
                  </a:cubicBezTo>
                  <a:cubicBezTo>
                    <a:pt x="325" y="300"/>
                    <a:pt x="325" y="300"/>
                    <a:pt x="325" y="300"/>
                  </a:cubicBezTo>
                  <a:cubicBezTo>
                    <a:pt x="325" y="300"/>
                    <a:pt x="325" y="300"/>
                    <a:pt x="325" y="300"/>
                  </a:cubicBezTo>
                  <a:cubicBezTo>
                    <a:pt x="324" y="301"/>
                    <a:pt x="324" y="301"/>
                    <a:pt x="324" y="301"/>
                  </a:cubicBezTo>
                  <a:cubicBezTo>
                    <a:pt x="324" y="302"/>
                    <a:pt x="324" y="302"/>
                    <a:pt x="324" y="302"/>
                  </a:cubicBezTo>
                  <a:cubicBezTo>
                    <a:pt x="324" y="302"/>
                    <a:pt x="324" y="302"/>
                    <a:pt x="324" y="302"/>
                  </a:cubicBezTo>
                  <a:cubicBezTo>
                    <a:pt x="324" y="302"/>
                    <a:pt x="324" y="302"/>
                    <a:pt x="324" y="302"/>
                  </a:cubicBezTo>
                  <a:cubicBezTo>
                    <a:pt x="324" y="303"/>
                    <a:pt x="324" y="303"/>
                    <a:pt x="324" y="303"/>
                  </a:cubicBezTo>
                  <a:cubicBezTo>
                    <a:pt x="324" y="304"/>
                    <a:pt x="324" y="304"/>
                    <a:pt x="324" y="304"/>
                  </a:cubicBezTo>
                  <a:cubicBezTo>
                    <a:pt x="324" y="303"/>
                    <a:pt x="324" y="303"/>
                    <a:pt x="324" y="303"/>
                  </a:cubicBezTo>
                  <a:cubicBezTo>
                    <a:pt x="325" y="303"/>
                    <a:pt x="325" y="303"/>
                    <a:pt x="325" y="303"/>
                  </a:cubicBezTo>
                  <a:cubicBezTo>
                    <a:pt x="325" y="303"/>
                    <a:pt x="325" y="303"/>
                    <a:pt x="325" y="303"/>
                  </a:cubicBezTo>
                  <a:cubicBezTo>
                    <a:pt x="325" y="303"/>
                    <a:pt x="326" y="303"/>
                    <a:pt x="326" y="303"/>
                  </a:cubicBezTo>
                  <a:cubicBezTo>
                    <a:pt x="326" y="303"/>
                    <a:pt x="326" y="303"/>
                    <a:pt x="326" y="303"/>
                  </a:cubicBezTo>
                  <a:cubicBezTo>
                    <a:pt x="327" y="303"/>
                    <a:pt x="327" y="303"/>
                    <a:pt x="327" y="303"/>
                  </a:cubicBezTo>
                  <a:cubicBezTo>
                    <a:pt x="327" y="302"/>
                    <a:pt x="327" y="302"/>
                    <a:pt x="327" y="302"/>
                  </a:cubicBezTo>
                  <a:cubicBezTo>
                    <a:pt x="327" y="302"/>
                    <a:pt x="327" y="302"/>
                    <a:pt x="327" y="302"/>
                  </a:cubicBezTo>
                  <a:cubicBezTo>
                    <a:pt x="327" y="302"/>
                    <a:pt x="327" y="302"/>
                    <a:pt x="327" y="302"/>
                  </a:cubicBezTo>
                  <a:cubicBezTo>
                    <a:pt x="327" y="302"/>
                    <a:pt x="327" y="302"/>
                    <a:pt x="327" y="302"/>
                  </a:cubicBezTo>
                  <a:cubicBezTo>
                    <a:pt x="327" y="301"/>
                    <a:pt x="327" y="301"/>
                    <a:pt x="327" y="301"/>
                  </a:cubicBezTo>
                  <a:cubicBezTo>
                    <a:pt x="327" y="301"/>
                    <a:pt x="327" y="301"/>
                    <a:pt x="327" y="301"/>
                  </a:cubicBezTo>
                  <a:cubicBezTo>
                    <a:pt x="327" y="301"/>
                    <a:pt x="327" y="301"/>
                    <a:pt x="327" y="301"/>
                  </a:cubicBezTo>
                  <a:cubicBezTo>
                    <a:pt x="327" y="300"/>
                    <a:pt x="327" y="300"/>
                    <a:pt x="327" y="300"/>
                  </a:cubicBezTo>
                  <a:cubicBezTo>
                    <a:pt x="328" y="299"/>
                    <a:pt x="328" y="299"/>
                    <a:pt x="328" y="299"/>
                  </a:cubicBezTo>
                  <a:cubicBezTo>
                    <a:pt x="329" y="299"/>
                    <a:pt x="329" y="299"/>
                    <a:pt x="329" y="299"/>
                  </a:cubicBezTo>
                  <a:cubicBezTo>
                    <a:pt x="328" y="297"/>
                    <a:pt x="328" y="297"/>
                    <a:pt x="328" y="297"/>
                  </a:cubicBezTo>
                  <a:cubicBezTo>
                    <a:pt x="328" y="297"/>
                    <a:pt x="328" y="297"/>
                    <a:pt x="328" y="297"/>
                  </a:cubicBezTo>
                  <a:cubicBezTo>
                    <a:pt x="328" y="297"/>
                    <a:pt x="328" y="297"/>
                    <a:pt x="328" y="297"/>
                  </a:cubicBezTo>
                  <a:cubicBezTo>
                    <a:pt x="328" y="297"/>
                    <a:pt x="328" y="297"/>
                    <a:pt x="328" y="297"/>
                  </a:cubicBezTo>
                  <a:cubicBezTo>
                    <a:pt x="328" y="298"/>
                    <a:pt x="328" y="298"/>
                    <a:pt x="328" y="298"/>
                  </a:cubicBezTo>
                  <a:cubicBezTo>
                    <a:pt x="327" y="298"/>
                    <a:pt x="327" y="298"/>
                    <a:pt x="327" y="298"/>
                  </a:cubicBezTo>
                  <a:cubicBezTo>
                    <a:pt x="327" y="299"/>
                    <a:pt x="327" y="299"/>
                    <a:pt x="327" y="299"/>
                  </a:cubicBezTo>
                  <a:cubicBezTo>
                    <a:pt x="326" y="299"/>
                    <a:pt x="326" y="299"/>
                    <a:pt x="326" y="299"/>
                  </a:cubicBezTo>
                  <a:cubicBezTo>
                    <a:pt x="326" y="298"/>
                    <a:pt x="326" y="298"/>
                    <a:pt x="326" y="298"/>
                  </a:cubicBezTo>
                  <a:cubicBezTo>
                    <a:pt x="326" y="298"/>
                    <a:pt x="326" y="298"/>
                    <a:pt x="326" y="298"/>
                  </a:cubicBezTo>
                  <a:cubicBezTo>
                    <a:pt x="326" y="297"/>
                    <a:pt x="326" y="297"/>
                    <a:pt x="326" y="297"/>
                  </a:cubicBezTo>
                  <a:cubicBezTo>
                    <a:pt x="327" y="297"/>
                    <a:pt x="327" y="297"/>
                    <a:pt x="327" y="297"/>
                  </a:cubicBezTo>
                  <a:cubicBezTo>
                    <a:pt x="327" y="296"/>
                    <a:pt x="327" y="296"/>
                    <a:pt x="327" y="296"/>
                  </a:cubicBezTo>
                  <a:cubicBezTo>
                    <a:pt x="328" y="296"/>
                    <a:pt x="328" y="296"/>
                    <a:pt x="328" y="296"/>
                  </a:cubicBezTo>
                  <a:cubicBezTo>
                    <a:pt x="328" y="296"/>
                    <a:pt x="328" y="296"/>
                    <a:pt x="328" y="296"/>
                  </a:cubicBezTo>
                  <a:cubicBezTo>
                    <a:pt x="328" y="296"/>
                    <a:pt x="328" y="296"/>
                    <a:pt x="328" y="296"/>
                  </a:cubicBezTo>
                  <a:cubicBezTo>
                    <a:pt x="328" y="295"/>
                    <a:pt x="328" y="295"/>
                    <a:pt x="328" y="295"/>
                  </a:cubicBezTo>
                  <a:cubicBezTo>
                    <a:pt x="328" y="296"/>
                    <a:pt x="328" y="296"/>
                    <a:pt x="328" y="296"/>
                  </a:cubicBezTo>
                  <a:cubicBezTo>
                    <a:pt x="327" y="296"/>
                    <a:pt x="327" y="296"/>
                    <a:pt x="327" y="296"/>
                  </a:cubicBezTo>
                  <a:cubicBezTo>
                    <a:pt x="327" y="296"/>
                    <a:pt x="327" y="296"/>
                    <a:pt x="327" y="296"/>
                  </a:cubicBezTo>
                  <a:cubicBezTo>
                    <a:pt x="326" y="296"/>
                    <a:pt x="326" y="296"/>
                    <a:pt x="326" y="296"/>
                  </a:cubicBezTo>
                  <a:cubicBezTo>
                    <a:pt x="326" y="296"/>
                    <a:pt x="326" y="296"/>
                    <a:pt x="326" y="296"/>
                  </a:cubicBezTo>
                  <a:cubicBezTo>
                    <a:pt x="326" y="297"/>
                    <a:pt x="326" y="297"/>
                    <a:pt x="326" y="297"/>
                  </a:cubicBezTo>
                  <a:cubicBezTo>
                    <a:pt x="325" y="297"/>
                    <a:pt x="325" y="297"/>
                    <a:pt x="325" y="297"/>
                  </a:cubicBezTo>
                  <a:cubicBezTo>
                    <a:pt x="325" y="298"/>
                    <a:pt x="325" y="298"/>
                    <a:pt x="325" y="298"/>
                  </a:cubicBezTo>
                  <a:cubicBezTo>
                    <a:pt x="324" y="298"/>
                    <a:pt x="324" y="298"/>
                    <a:pt x="324" y="298"/>
                  </a:cubicBezTo>
                  <a:cubicBezTo>
                    <a:pt x="324" y="298"/>
                    <a:pt x="324" y="298"/>
                    <a:pt x="324" y="298"/>
                  </a:cubicBezTo>
                  <a:cubicBezTo>
                    <a:pt x="324" y="297"/>
                    <a:pt x="324" y="297"/>
                    <a:pt x="324" y="297"/>
                  </a:cubicBezTo>
                  <a:cubicBezTo>
                    <a:pt x="323" y="297"/>
                    <a:pt x="323" y="297"/>
                    <a:pt x="323" y="297"/>
                  </a:cubicBezTo>
                  <a:cubicBezTo>
                    <a:pt x="323" y="296"/>
                    <a:pt x="323" y="296"/>
                    <a:pt x="323" y="296"/>
                  </a:cubicBezTo>
                  <a:cubicBezTo>
                    <a:pt x="324" y="297"/>
                    <a:pt x="324" y="297"/>
                    <a:pt x="324" y="297"/>
                  </a:cubicBezTo>
                  <a:cubicBezTo>
                    <a:pt x="324" y="297"/>
                    <a:pt x="324" y="297"/>
                    <a:pt x="324" y="297"/>
                  </a:cubicBezTo>
                  <a:cubicBezTo>
                    <a:pt x="324" y="296"/>
                    <a:pt x="324" y="296"/>
                    <a:pt x="324" y="296"/>
                  </a:cubicBezTo>
                  <a:cubicBezTo>
                    <a:pt x="324" y="296"/>
                    <a:pt x="324" y="296"/>
                    <a:pt x="324" y="296"/>
                  </a:cubicBezTo>
                  <a:cubicBezTo>
                    <a:pt x="324" y="296"/>
                    <a:pt x="324" y="296"/>
                    <a:pt x="324" y="296"/>
                  </a:cubicBezTo>
                  <a:cubicBezTo>
                    <a:pt x="324" y="296"/>
                    <a:pt x="324" y="296"/>
                    <a:pt x="324" y="296"/>
                  </a:cubicBezTo>
                  <a:cubicBezTo>
                    <a:pt x="325" y="296"/>
                    <a:pt x="325" y="296"/>
                    <a:pt x="325" y="296"/>
                  </a:cubicBezTo>
                  <a:cubicBezTo>
                    <a:pt x="324" y="296"/>
                    <a:pt x="324" y="296"/>
                    <a:pt x="324" y="296"/>
                  </a:cubicBezTo>
                  <a:cubicBezTo>
                    <a:pt x="324" y="295"/>
                    <a:pt x="324" y="295"/>
                    <a:pt x="324" y="295"/>
                  </a:cubicBezTo>
                  <a:cubicBezTo>
                    <a:pt x="324" y="295"/>
                    <a:pt x="324" y="295"/>
                    <a:pt x="324" y="295"/>
                  </a:cubicBezTo>
                  <a:cubicBezTo>
                    <a:pt x="324" y="295"/>
                    <a:pt x="324" y="295"/>
                    <a:pt x="324" y="295"/>
                  </a:cubicBezTo>
                  <a:cubicBezTo>
                    <a:pt x="325" y="295"/>
                    <a:pt x="325" y="295"/>
                    <a:pt x="325" y="295"/>
                  </a:cubicBezTo>
                  <a:cubicBezTo>
                    <a:pt x="325" y="295"/>
                    <a:pt x="325" y="295"/>
                    <a:pt x="325" y="295"/>
                  </a:cubicBezTo>
                  <a:cubicBezTo>
                    <a:pt x="325" y="294"/>
                    <a:pt x="325" y="294"/>
                    <a:pt x="325" y="294"/>
                  </a:cubicBezTo>
                  <a:cubicBezTo>
                    <a:pt x="326" y="293"/>
                    <a:pt x="326" y="293"/>
                    <a:pt x="326" y="293"/>
                  </a:cubicBezTo>
                  <a:cubicBezTo>
                    <a:pt x="326" y="293"/>
                    <a:pt x="326" y="293"/>
                    <a:pt x="326" y="293"/>
                  </a:cubicBezTo>
                  <a:cubicBezTo>
                    <a:pt x="327" y="294"/>
                    <a:pt x="327" y="294"/>
                    <a:pt x="327" y="294"/>
                  </a:cubicBezTo>
                  <a:cubicBezTo>
                    <a:pt x="327" y="293"/>
                    <a:pt x="327" y="293"/>
                    <a:pt x="327" y="293"/>
                  </a:cubicBezTo>
                  <a:cubicBezTo>
                    <a:pt x="328" y="293"/>
                    <a:pt x="328" y="293"/>
                    <a:pt x="328" y="293"/>
                  </a:cubicBezTo>
                  <a:cubicBezTo>
                    <a:pt x="328" y="292"/>
                    <a:pt x="328" y="292"/>
                    <a:pt x="328" y="292"/>
                  </a:cubicBezTo>
                  <a:cubicBezTo>
                    <a:pt x="327" y="292"/>
                    <a:pt x="327" y="292"/>
                    <a:pt x="327" y="292"/>
                  </a:cubicBezTo>
                  <a:cubicBezTo>
                    <a:pt x="327" y="292"/>
                    <a:pt x="327" y="292"/>
                    <a:pt x="327" y="292"/>
                  </a:cubicBezTo>
                  <a:cubicBezTo>
                    <a:pt x="326" y="293"/>
                    <a:pt x="326" y="293"/>
                    <a:pt x="326" y="293"/>
                  </a:cubicBezTo>
                  <a:cubicBezTo>
                    <a:pt x="326" y="292"/>
                    <a:pt x="326" y="292"/>
                    <a:pt x="326" y="292"/>
                  </a:cubicBezTo>
                  <a:cubicBezTo>
                    <a:pt x="326" y="292"/>
                    <a:pt x="326" y="292"/>
                    <a:pt x="326" y="292"/>
                  </a:cubicBezTo>
                  <a:cubicBezTo>
                    <a:pt x="326" y="293"/>
                    <a:pt x="326" y="293"/>
                    <a:pt x="326" y="293"/>
                  </a:cubicBezTo>
                  <a:cubicBezTo>
                    <a:pt x="326" y="293"/>
                    <a:pt x="326" y="293"/>
                    <a:pt x="326" y="293"/>
                  </a:cubicBezTo>
                  <a:cubicBezTo>
                    <a:pt x="325" y="293"/>
                    <a:pt x="325" y="293"/>
                    <a:pt x="325" y="293"/>
                  </a:cubicBezTo>
                  <a:cubicBezTo>
                    <a:pt x="325" y="293"/>
                    <a:pt x="325" y="293"/>
                    <a:pt x="325" y="293"/>
                  </a:cubicBezTo>
                  <a:cubicBezTo>
                    <a:pt x="324" y="294"/>
                    <a:pt x="324" y="294"/>
                    <a:pt x="324" y="294"/>
                  </a:cubicBezTo>
                  <a:cubicBezTo>
                    <a:pt x="324" y="294"/>
                    <a:pt x="324" y="294"/>
                    <a:pt x="324" y="294"/>
                  </a:cubicBezTo>
                  <a:cubicBezTo>
                    <a:pt x="324" y="294"/>
                    <a:pt x="324" y="294"/>
                    <a:pt x="324" y="294"/>
                  </a:cubicBezTo>
                  <a:cubicBezTo>
                    <a:pt x="324" y="294"/>
                    <a:pt x="324" y="294"/>
                    <a:pt x="324" y="294"/>
                  </a:cubicBezTo>
                  <a:cubicBezTo>
                    <a:pt x="324" y="294"/>
                    <a:pt x="324" y="294"/>
                    <a:pt x="324" y="294"/>
                  </a:cubicBezTo>
                  <a:cubicBezTo>
                    <a:pt x="324" y="294"/>
                    <a:pt x="324" y="294"/>
                    <a:pt x="324" y="294"/>
                  </a:cubicBezTo>
                  <a:cubicBezTo>
                    <a:pt x="324" y="294"/>
                    <a:pt x="324" y="294"/>
                    <a:pt x="324" y="294"/>
                  </a:cubicBezTo>
                  <a:cubicBezTo>
                    <a:pt x="323" y="294"/>
                    <a:pt x="323" y="294"/>
                    <a:pt x="323" y="294"/>
                  </a:cubicBezTo>
                  <a:cubicBezTo>
                    <a:pt x="324" y="294"/>
                    <a:pt x="324" y="294"/>
                    <a:pt x="324" y="294"/>
                  </a:cubicBezTo>
                  <a:cubicBezTo>
                    <a:pt x="324" y="293"/>
                    <a:pt x="324" y="293"/>
                    <a:pt x="324" y="293"/>
                  </a:cubicBezTo>
                  <a:cubicBezTo>
                    <a:pt x="324" y="293"/>
                    <a:pt x="324" y="293"/>
                    <a:pt x="324" y="293"/>
                  </a:cubicBezTo>
                  <a:cubicBezTo>
                    <a:pt x="324" y="293"/>
                    <a:pt x="324" y="293"/>
                    <a:pt x="324" y="293"/>
                  </a:cubicBezTo>
                  <a:cubicBezTo>
                    <a:pt x="324" y="292"/>
                    <a:pt x="324" y="292"/>
                    <a:pt x="324" y="292"/>
                  </a:cubicBezTo>
                  <a:cubicBezTo>
                    <a:pt x="325" y="292"/>
                    <a:pt x="325" y="292"/>
                    <a:pt x="325" y="292"/>
                  </a:cubicBezTo>
                  <a:cubicBezTo>
                    <a:pt x="324" y="292"/>
                    <a:pt x="324" y="292"/>
                    <a:pt x="324" y="292"/>
                  </a:cubicBezTo>
                  <a:cubicBezTo>
                    <a:pt x="324" y="292"/>
                    <a:pt x="324" y="292"/>
                    <a:pt x="324" y="292"/>
                  </a:cubicBezTo>
                  <a:cubicBezTo>
                    <a:pt x="324" y="292"/>
                    <a:pt x="324" y="292"/>
                    <a:pt x="324" y="292"/>
                  </a:cubicBezTo>
                  <a:cubicBezTo>
                    <a:pt x="324" y="291"/>
                    <a:pt x="324" y="291"/>
                    <a:pt x="324" y="291"/>
                  </a:cubicBezTo>
                  <a:cubicBezTo>
                    <a:pt x="324" y="291"/>
                    <a:pt x="324" y="291"/>
                    <a:pt x="324" y="291"/>
                  </a:cubicBezTo>
                  <a:cubicBezTo>
                    <a:pt x="323" y="291"/>
                    <a:pt x="323" y="291"/>
                    <a:pt x="323" y="291"/>
                  </a:cubicBezTo>
                  <a:cubicBezTo>
                    <a:pt x="323" y="291"/>
                    <a:pt x="323" y="291"/>
                    <a:pt x="323" y="291"/>
                  </a:cubicBezTo>
                  <a:cubicBezTo>
                    <a:pt x="323" y="291"/>
                    <a:pt x="323" y="291"/>
                    <a:pt x="323" y="291"/>
                  </a:cubicBezTo>
                  <a:cubicBezTo>
                    <a:pt x="324" y="291"/>
                    <a:pt x="324" y="291"/>
                    <a:pt x="324" y="291"/>
                  </a:cubicBezTo>
                  <a:cubicBezTo>
                    <a:pt x="324" y="291"/>
                    <a:pt x="324" y="291"/>
                    <a:pt x="324" y="291"/>
                  </a:cubicBezTo>
                  <a:cubicBezTo>
                    <a:pt x="325" y="291"/>
                    <a:pt x="325" y="291"/>
                    <a:pt x="325" y="291"/>
                  </a:cubicBezTo>
                  <a:cubicBezTo>
                    <a:pt x="325" y="290"/>
                    <a:pt x="325" y="290"/>
                    <a:pt x="325" y="290"/>
                  </a:cubicBezTo>
                  <a:cubicBezTo>
                    <a:pt x="326" y="290"/>
                    <a:pt x="326" y="290"/>
                    <a:pt x="326" y="290"/>
                  </a:cubicBezTo>
                  <a:cubicBezTo>
                    <a:pt x="326" y="290"/>
                    <a:pt x="326" y="290"/>
                    <a:pt x="326" y="290"/>
                  </a:cubicBezTo>
                  <a:cubicBezTo>
                    <a:pt x="326" y="289"/>
                    <a:pt x="326" y="289"/>
                    <a:pt x="326" y="289"/>
                  </a:cubicBezTo>
                  <a:cubicBezTo>
                    <a:pt x="326" y="289"/>
                    <a:pt x="326" y="289"/>
                    <a:pt x="326" y="289"/>
                  </a:cubicBezTo>
                  <a:cubicBezTo>
                    <a:pt x="326" y="289"/>
                    <a:pt x="326" y="289"/>
                    <a:pt x="326" y="289"/>
                  </a:cubicBezTo>
                  <a:cubicBezTo>
                    <a:pt x="326" y="289"/>
                    <a:pt x="326" y="289"/>
                    <a:pt x="326" y="289"/>
                  </a:cubicBezTo>
                  <a:cubicBezTo>
                    <a:pt x="325" y="288"/>
                    <a:pt x="325" y="288"/>
                    <a:pt x="325" y="288"/>
                  </a:cubicBezTo>
                  <a:cubicBezTo>
                    <a:pt x="324" y="288"/>
                    <a:pt x="324" y="288"/>
                    <a:pt x="324" y="288"/>
                  </a:cubicBezTo>
                  <a:cubicBezTo>
                    <a:pt x="324" y="288"/>
                    <a:pt x="324" y="288"/>
                    <a:pt x="324" y="288"/>
                  </a:cubicBezTo>
                  <a:cubicBezTo>
                    <a:pt x="323" y="288"/>
                    <a:pt x="323" y="288"/>
                    <a:pt x="323" y="288"/>
                  </a:cubicBezTo>
                  <a:cubicBezTo>
                    <a:pt x="323" y="288"/>
                    <a:pt x="323" y="288"/>
                    <a:pt x="323" y="288"/>
                  </a:cubicBezTo>
                  <a:cubicBezTo>
                    <a:pt x="323" y="289"/>
                    <a:pt x="323" y="289"/>
                    <a:pt x="323" y="289"/>
                  </a:cubicBezTo>
                  <a:cubicBezTo>
                    <a:pt x="323" y="290"/>
                    <a:pt x="323" y="290"/>
                    <a:pt x="323" y="290"/>
                  </a:cubicBezTo>
                  <a:cubicBezTo>
                    <a:pt x="322" y="290"/>
                    <a:pt x="322" y="290"/>
                    <a:pt x="322" y="290"/>
                  </a:cubicBezTo>
                  <a:cubicBezTo>
                    <a:pt x="323" y="290"/>
                    <a:pt x="323" y="290"/>
                    <a:pt x="323" y="290"/>
                  </a:cubicBezTo>
                  <a:cubicBezTo>
                    <a:pt x="323" y="289"/>
                    <a:pt x="323" y="289"/>
                    <a:pt x="323" y="289"/>
                  </a:cubicBezTo>
                  <a:cubicBezTo>
                    <a:pt x="323" y="289"/>
                    <a:pt x="323" y="289"/>
                    <a:pt x="323" y="289"/>
                  </a:cubicBezTo>
                  <a:cubicBezTo>
                    <a:pt x="323" y="288"/>
                    <a:pt x="323" y="288"/>
                    <a:pt x="323" y="288"/>
                  </a:cubicBezTo>
                  <a:cubicBezTo>
                    <a:pt x="323" y="288"/>
                    <a:pt x="323" y="288"/>
                    <a:pt x="323" y="288"/>
                  </a:cubicBezTo>
                  <a:cubicBezTo>
                    <a:pt x="323" y="288"/>
                    <a:pt x="323" y="288"/>
                    <a:pt x="323" y="288"/>
                  </a:cubicBezTo>
                  <a:cubicBezTo>
                    <a:pt x="322" y="288"/>
                    <a:pt x="322" y="288"/>
                    <a:pt x="322" y="288"/>
                  </a:cubicBezTo>
                  <a:cubicBezTo>
                    <a:pt x="322" y="288"/>
                    <a:pt x="322" y="288"/>
                    <a:pt x="322" y="288"/>
                  </a:cubicBezTo>
                  <a:cubicBezTo>
                    <a:pt x="321" y="289"/>
                    <a:pt x="321" y="289"/>
                    <a:pt x="321" y="289"/>
                  </a:cubicBezTo>
                  <a:cubicBezTo>
                    <a:pt x="321" y="289"/>
                    <a:pt x="321" y="289"/>
                    <a:pt x="321" y="289"/>
                  </a:cubicBezTo>
                  <a:cubicBezTo>
                    <a:pt x="321" y="289"/>
                    <a:pt x="321" y="289"/>
                    <a:pt x="321" y="289"/>
                  </a:cubicBezTo>
                  <a:cubicBezTo>
                    <a:pt x="321" y="289"/>
                    <a:pt x="321" y="289"/>
                    <a:pt x="321" y="289"/>
                  </a:cubicBezTo>
                  <a:cubicBezTo>
                    <a:pt x="320" y="289"/>
                    <a:pt x="320" y="289"/>
                    <a:pt x="320" y="289"/>
                  </a:cubicBezTo>
                  <a:cubicBezTo>
                    <a:pt x="320" y="289"/>
                    <a:pt x="320" y="289"/>
                    <a:pt x="320" y="289"/>
                  </a:cubicBezTo>
                  <a:cubicBezTo>
                    <a:pt x="320" y="290"/>
                    <a:pt x="320" y="290"/>
                    <a:pt x="320" y="290"/>
                  </a:cubicBezTo>
                  <a:cubicBezTo>
                    <a:pt x="319" y="290"/>
                    <a:pt x="319" y="290"/>
                    <a:pt x="319" y="290"/>
                  </a:cubicBezTo>
                  <a:cubicBezTo>
                    <a:pt x="319" y="290"/>
                    <a:pt x="319" y="290"/>
                    <a:pt x="319" y="290"/>
                  </a:cubicBezTo>
                  <a:cubicBezTo>
                    <a:pt x="320" y="289"/>
                    <a:pt x="320" y="289"/>
                    <a:pt x="320" y="289"/>
                  </a:cubicBezTo>
                  <a:cubicBezTo>
                    <a:pt x="320" y="288"/>
                    <a:pt x="320" y="288"/>
                    <a:pt x="320" y="288"/>
                  </a:cubicBezTo>
                  <a:cubicBezTo>
                    <a:pt x="320" y="288"/>
                    <a:pt x="320" y="288"/>
                    <a:pt x="320" y="288"/>
                  </a:cubicBezTo>
                  <a:cubicBezTo>
                    <a:pt x="319" y="288"/>
                    <a:pt x="319" y="288"/>
                    <a:pt x="319" y="288"/>
                  </a:cubicBezTo>
                  <a:cubicBezTo>
                    <a:pt x="319" y="289"/>
                    <a:pt x="319" y="289"/>
                    <a:pt x="319" y="289"/>
                  </a:cubicBezTo>
                  <a:cubicBezTo>
                    <a:pt x="319" y="289"/>
                    <a:pt x="319" y="289"/>
                    <a:pt x="319" y="289"/>
                  </a:cubicBezTo>
                  <a:cubicBezTo>
                    <a:pt x="319" y="289"/>
                    <a:pt x="319" y="289"/>
                    <a:pt x="319" y="289"/>
                  </a:cubicBezTo>
                  <a:cubicBezTo>
                    <a:pt x="319" y="288"/>
                    <a:pt x="319" y="288"/>
                    <a:pt x="319" y="288"/>
                  </a:cubicBezTo>
                  <a:cubicBezTo>
                    <a:pt x="319" y="288"/>
                    <a:pt x="319" y="288"/>
                    <a:pt x="319" y="288"/>
                  </a:cubicBezTo>
                  <a:cubicBezTo>
                    <a:pt x="319" y="288"/>
                    <a:pt x="319" y="288"/>
                    <a:pt x="319" y="288"/>
                  </a:cubicBezTo>
                  <a:cubicBezTo>
                    <a:pt x="318" y="288"/>
                    <a:pt x="318" y="288"/>
                    <a:pt x="318" y="288"/>
                  </a:cubicBezTo>
                  <a:cubicBezTo>
                    <a:pt x="318" y="289"/>
                    <a:pt x="318" y="289"/>
                    <a:pt x="318" y="289"/>
                  </a:cubicBezTo>
                  <a:cubicBezTo>
                    <a:pt x="317" y="288"/>
                    <a:pt x="317" y="288"/>
                    <a:pt x="317" y="288"/>
                  </a:cubicBezTo>
                  <a:cubicBezTo>
                    <a:pt x="317" y="288"/>
                    <a:pt x="317" y="288"/>
                    <a:pt x="317" y="288"/>
                  </a:cubicBezTo>
                  <a:cubicBezTo>
                    <a:pt x="317" y="288"/>
                    <a:pt x="317" y="288"/>
                    <a:pt x="317" y="288"/>
                  </a:cubicBezTo>
                  <a:cubicBezTo>
                    <a:pt x="316" y="288"/>
                    <a:pt x="316" y="288"/>
                    <a:pt x="316" y="288"/>
                  </a:cubicBezTo>
                  <a:cubicBezTo>
                    <a:pt x="316" y="288"/>
                    <a:pt x="316" y="288"/>
                    <a:pt x="316" y="288"/>
                  </a:cubicBezTo>
                  <a:cubicBezTo>
                    <a:pt x="316" y="288"/>
                    <a:pt x="316" y="288"/>
                    <a:pt x="316" y="288"/>
                  </a:cubicBezTo>
                  <a:cubicBezTo>
                    <a:pt x="316" y="288"/>
                    <a:pt x="316" y="288"/>
                    <a:pt x="316" y="288"/>
                  </a:cubicBezTo>
                  <a:cubicBezTo>
                    <a:pt x="317" y="287"/>
                    <a:pt x="317" y="287"/>
                    <a:pt x="317" y="287"/>
                  </a:cubicBezTo>
                  <a:cubicBezTo>
                    <a:pt x="317" y="286"/>
                    <a:pt x="317" y="286"/>
                    <a:pt x="317" y="286"/>
                  </a:cubicBezTo>
                  <a:cubicBezTo>
                    <a:pt x="317" y="286"/>
                    <a:pt x="317" y="286"/>
                    <a:pt x="317" y="286"/>
                  </a:cubicBezTo>
                  <a:cubicBezTo>
                    <a:pt x="317" y="286"/>
                    <a:pt x="317" y="286"/>
                    <a:pt x="317" y="286"/>
                  </a:cubicBezTo>
                  <a:cubicBezTo>
                    <a:pt x="316" y="287"/>
                    <a:pt x="316" y="287"/>
                    <a:pt x="316" y="287"/>
                  </a:cubicBezTo>
                  <a:cubicBezTo>
                    <a:pt x="316" y="286"/>
                    <a:pt x="316" y="286"/>
                    <a:pt x="316" y="286"/>
                  </a:cubicBezTo>
                  <a:cubicBezTo>
                    <a:pt x="317" y="286"/>
                    <a:pt x="317" y="286"/>
                    <a:pt x="317" y="286"/>
                  </a:cubicBezTo>
                  <a:cubicBezTo>
                    <a:pt x="318" y="286"/>
                    <a:pt x="318" y="286"/>
                    <a:pt x="318" y="286"/>
                  </a:cubicBezTo>
                  <a:cubicBezTo>
                    <a:pt x="318" y="286"/>
                    <a:pt x="318" y="286"/>
                    <a:pt x="318" y="286"/>
                  </a:cubicBezTo>
                  <a:cubicBezTo>
                    <a:pt x="319" y="286"/>
                    <a:pt x="319" y="286"/>
                    <a:pt x="319" y="286"/>
                  </a:cubicBezTo>
                  <a:cubicBezTo>
                    <a:pt x="319" y="285"/>
                    <a:pt x="319" y="285"/>
                    <a:pt x="319" y="285"/>
                  </a:cubicBezTo>
                  <a:cubicBezTo>
                    <a:pt x="319" y="285"/>
                    <a:pt x="319" y="285"/>
                    <a:pt x="319" y="285"/>
                  </a:cubicBezTo>
                  <a:cubicBezTo>
                    <a:pt x="319" y="285"/>
                    <a:pt x="319" y="285"/>
                    <a:pt x="319" y="285"/>
                  </a:cubicBezTo>
                  <a:cubicBezTo>
                    <a:pt x="318" y="285"/>
                    <a:pt x="318" y="285"/>
                    <a:pt x="318" y="285"/>
                  </a:cubicBezTo>
                  <a:cubicBezTo>
                    <a:pt x="318" y="285"/>
                    <a:pt x="318" y="285"/>
                    <a:pt x="318" y="285"/>
                  </a:cubicBezTo>
                  <a:cubicBezTo>
                    <a:pt x="317" y="285"/>
                    <a:pt x="317" y="285"/>
                    <a:pt x="317" y="285"/>
                  </a:cubicBezTo>
                  <a:cubicBezTo>
                    <a:pt x="317" y="285"/>
                    <a:pt x="317" y="285"/>
                    <a:pt x="317" y="285"/>
                  </a:cubicBezTo>
                  <a:cubicBezTo>
                    <a:pt x="316" y="285"/>
                    <a:pt x="316" y="285"/>
                    <a:pt x="316" y="285"/>
                  </a:cubicBezTo>
                  <a:cubicBezTo>
                    <a:pt x="317" y="284"/>
                    <a:pt x="317" y="284"/>
                    <a:pt x="317" y="284"/>
                  </a:cubicBezTo>
                  <a:cubicBezTo>
                    <a:pt x="317" y="284"/>
                    <a:pt x="317" y="284"/>
                    <a:pt x="317" y="284"/>
                  </a:cubicBezTo>
                  <a:cubicBezTo>
                    <a:pt x="317" y="284"/>
                    <a:pt x="317" y="284"/>
                    <a:pt x="317" y="284"/>
                  </a:cubicBezTo>
                  <a:cubicBezTo>
                    <a:pt x="316" y="284"/>
                    <a:pt x="316" y="284"/>
                    <a:pt x="316" y="284"/>
                  </a:cubicBezTo>
                  <a:cubicBezTo>
                    <a:pt x="316" y="284"/>
                    <a:pt x="316" y="284"/>
                    <a:pt x="316" y="284"/>
                  </a:cubicBezTo>
                  <a:cubicBezTo>
                    <a:pt x="315" y="285"/>
                    <a:pt x="315" y="285"/>
                    <a:pt x="315" y="285"/>
                  </a:cubicBezTo>
                  <a:cubicBezTo>
                    <a:pt x="315" y="285"/>
                    <a:pt x="315" y="285"/>
                    <a:pt x="315" y="285"/>
                  </a:cubicBezTo>
                  <a:cubicBezTo>
                    <a:pt x="314" y="286"/>
                    <a:pt x="314" y="286"/>
                    <a:pt x="314" y="286"/>
                  </a:cubicBezTo>
                  <a:cubicBezTo>
                    <a:pt x="314" y="286"/>
                    <a:pt x="314" y="286"/>
                    <a:pt x="314" y="286"/>
                  </a:cubicBezTo>
                  <a:cubicBezTo>
                    <a:pt x="314" y="286"/>
                    <a:pt x="314" y="286"/>
                    <a:pt x="314" y="286"/>
                  </a:cubicBezTo>
                  <a:cubicBezTo>
                    <a:pt x="313" y="287"/>
                    <a:pt x="313" y="287"/>
                    <a:pt x="313" y="287"/>
                  </a:cubicBezTo>
                  <a:cubicBezTo>
                    <a:pt x="313" y="286"/>
                    <a:pt x="313" y="286"/>
                    <a:pt x="313" y="286"/>
                  </a:cubicBezTo>
                  <a:cubicBezTo>
                    <a:pt x="313" y="286"/>
                    <a:pt x="313" y="286"/>
                    <a:pt x="313" y="286"/>
                  </a:cubicBezTo>
                  <a:cubicBezTo>
                    <a:pt x="314" y="285"/>
                    <a:pt x="314" y="285"/>
                    <a:pt x="314" y="285"/>
                  </a:cubicBezTo>
                  <a:cubicBezTo>
                    <a:pt x="314" y="285"/>
                    <a:pt x="314" y="285"/>
                    <a:pt x="314" y="285"/>
                  </a:cubicBezTo>
                  <a:cubicBezTo>
                    <a:pt x="314" y="284"/>
                    <a:pt x="314" y="284"/>
                    <a:pt x="314" y="284"/>
                  </a:cubicBezTo>
                  <a:cubicBezTo>
                    <a:pt x="315" y="284"/>
                    <a:pt x="315" y="284"/>
                    <a:pt x="315" y="284"/>
                  </a:cubicBezTo>
                  <a:cubicBezTo>
                    <a:pt x="315" y="283"/>
                    <a:pt x="315" y="283"/>
                    <a:pt x="315" y="283"/>
                  </a:cubicBezTo>
                  <a:cubicBezTo>
                    <a:pt x="315" y="283"/>
                    <a:pt x="315" y="283"/>
                    <a:pt x="315" y="283"/>
                  </a:cubicBezTo>
                  <a:cubicBezTo>
                    <a:pt x="315" y="283"/>
                    <a:pt x="315" y="283"/>
                    <a:pt x="315" y="283"/>
                  </a:cubicBezTo>
                  <a:cubicBezTo>
                    <a:pt x="316" y="282"/>
                    <a:pt x="316" y="282"/>
                    <a:pt x="316" y="282"/>
                  </a:cubicBezTo>
                  <a:cubicBezTo>
                    <a:pt x="316" y="282"/>
                    <a:pt x="316" y="282"/>
                    <a:pt x="316" y="282"/>
                  </a:cubicBezTo>
                  <a:cubicBezTo>
                    <a:pt x="317" y="281"/>
                    <a:pt x="317" y="281"/>
                    <a:pt x="317" y="281"/>
                  </a:cubicBezTo>
                  <a:cubicBezTo>
                    <a:pt x="317" y="281"/>
                    <a:pt x="317" y="281"/>
                    <a:pt x="317" y="281"/>
                  </a:cubicBezTo>
                  <a:cubicBezTo>
                    <a:pt x="317" y="281"/>
                    <a:pt x="317" y="281"/>
                    <a:pt x="317" y="281"/>
                  </a:cubicBezTo>
                  <a:cubicBezTo>
                    <a:pt x="317" y="280"/>
                    <a:pt x="317" y="280"/>
                    <a:pt x="317" y="280"/>
                  </a:cubicBezTo>
                  <a:cubicBezTo>
                    <a:pt x="317" y="280"/>
                    <a:pt x="317" y="280"/>
                    <a:pt x="317" y="280"/>
                  </a:cubicBezTo>
                  <a:cubicBezTo>
                    <a:pt x="318" y="280"/>
                    <a:pt x="318" y="280"/>
                    <a:pt x="318" y="280"/>
                  </a:cubicBezTo>
                  <a:cubicBezTo>
                    <a:pt x="318" y="280"/>
                    <a:pt x="318" y="280"/>
                    <a:pt x="318" y="280"/>
                  </a:cubicBezTo>
                  <a:cubicBezTo>
                    <a:pt x="317" y="280"/>
                    <a:pt x="317" y="280"/>
                    <a:pt x="317" y="280"/>
                  </a:cubicBezTo>
                  <a:cubicBezTo>
                    <a:pt x="318" y="281"/>
                    <a:pt x="318" y="281"/>
                    <a:pt x="318" y="281"/>
                  </a:cubicBezTo>
                  <a:cubicBezTo>
                    <a:pt x="318" y="280"/>
                    <a:pt x="318" y="280"/>
                    <a:pt x="318" y="280"/>
                  </a:cubicBezTo>
                  <a:cubicBezTo>
                    <a:pt x="319" y="279"/>
                    <a:pt x="319" y="279"/>
                    <a:pt x="319" y="279"/>
                  </a:cubicBezTo>
                  <a:cubicBezTo>
                    <a:pt x="319" y="279"/>
                    <a:pt x="319" y="279"/>
                    <a:pt x="319" y="279"/>
                  </a:cubicBezTo>
                  <a:cubicBezTo>
                    <a:pt x="319" y="278"/>
                    <a:pt x="319" y="278"/>
                    <a:pt x="319" y="278"/>
                  </a:cubicBezTo>
                  <a:cubicBezTo>
                    <a:pt x="319" y="278"/>
                    <a:pt x="319" y="278"/>
                    <a:pt x="319" y="278"/>
                  </a:cubicBezTo>
                  <a:cubicBezTo>
                    <a:pt x="318" y="279"/>
                    <a:pt x="318" y="279"/>
                    <a:pt x="318" y="279"/>
                  </a:cubicBezTo>
                  <a:cubicBezTo>
                    <a:pt x="318" y="278"/>
                    <a:pt x="318" y="278"/>
                    <a:pt x="318" y="278"/>
                  </a:cubicBezTo>
                  <a:cubicBezTo>
                    <a:pt x="318" y="278"/>
                    <a:pt x="318" y="278"/>
                    <a:pt x="318" y="278"/>
                  </a:cubicBezTo>
                  <a:cubicBezTo>
                    <a:pt x="318" y="277"/>
                    <a:pt x="318" y="277"/>
                    <a:pt x="318" y="277"/>
                  </a:cubicBezTo>
                  <a:cubicBezTo>
                    <a:pt x="319" y="277"/>
                    <a:pt x="319" y="277"/>
                    <a:pt x="319" y="277"/>
                  </a:cubicBezTo>
                  <a:cubicBezTo>
                    <a:pt x="319" y="278"/>
                    <a:pt x="319" y="278"/>
                    <a:pt x="319" y="278"/>
                  </a:cubicBezTo>
                  <a:cubicBezTo>
                    <a:pt x="320" y="278"/>
                    <a:pt x="320" y="278"/>
                    <a:pt x="320" y="278"/>
                  </a:cubicBezTo>
                  <a:cubicBezTo>
                    <a:pt x="320" y="278"/>
                    <a:pt x="320" y="278"/>
                    <a:pt x="320" y="278"/>
                  </a:cubicBezTo>
                  <a:cubicBezTo>
                    <a:pt x="320" y="277"/>
                    <a:pt x="320" y="277"/>
                    <a:pt x="320" y="277"/>
                  </a:cubicBezTo>
                  <a:cubicBezTo>
                    <a:pt x="320" y="276"/>
                    <a:pt x="320" y="276"/>
                    <a:pt x="320" y="276"/>
                  </a:cubicBezTo>
                  <a:cubicBezTo>
                    <a:pt x="320" y="276"/>
                    <a:pt x="320" y="276"/>
                    <a:pt x="320" y="276"/>
                  </a:cubicBezTo>
                  <a:cubicBezTo>
                    <a:pt x="319" y="276"/>
                    <a:pt x="319" y="276"/>
                    <a:pt x="319" y="276"/>
                  </a:cubicBezTo>
                  <a:cubicBezTo>
                    <a:pt x="319" y="277"/>
                    <a:pt x="319" y="277"/>
                    <a:pt x="319" y="277"/>
                  </a:cubicBezTo>
                  <a:cubicBezTo>
                    <a:pt x="319" y="277"/>
                    <a:pt x="319" y="277"/>
                    <a:pt x="319" y="277"/>
                  </a:cubicBezTo>
                  <a:cubicBezTo>
                    <a:pt x="319" y="276"/>
                    <a:pt x="319" y="276"/>
                    <a:pt x="319" y="276"/>
                  </a:cubicBezTo>
                  <a:cubicBezTo>
                    <a:pt x="319" y="276"/>
                    <a:pt x="319" y="276"/>
                    <a:pt x="319" y="276"/>
                  </a:cubicBezTo>
                  <a:cubicBezTo>
                    <a:pt x="319" y="276"/>
                    <a:pt x="319" y="276"/>
                    <a:pt x="319" y="276"/>
                  </a:cubicBezTo>
                  <a:cubicBezTo>
                    <a:pt x="318" y="277"/>
                    <a:pt x="318" y="277"/>
                    <a:pt x="318" y="277"/>
                  </a:cubicBezTo>
                  <a:cubicBezTo>
                    <a:pt x="318" y="277"/>
                    <a:pt x="318" y="277"/>
                    <a:pt x="318" y="277"/>
                  </a:cubicBezTo>
                  <a:cubicBezTo>
                    <a:pt x="317" y="277"/>
                    <a:pt x="317" y="277"/>
                    <a:pt x="317" y="277"/>
                  </a:cubicBezTo>
                  <a:cubicBezTo>
                    <a:pt x="317" y="277"/>
                    <a:pt x="317" y="277"/>
                    <a:pt x="317" y="277"/>
                  </a:cubicBezTo>
                  <a:cubicBezTo>
                    <a:pt x="316" y="277"/>
                    <a:pt x="316" y="277"/>
                    <a:pt x="316" y="277"/>
                  </a:cubicBezTo>
                  <a:cubicBezTo>
                    <a:pt x="315" y="278"/>
                    <a:pt x="315" y="278"/>
                    <a:pt x="315" y="278"/>
                  </a:cubicBezTo>
                  <a:cubicBezTo>
                    <a:pt x="315" y="278"/>
                    <a:pt x="315" y="278"/>
                    <a:pt x="315" y="278"/>
                  </a:cubicBezTo>
                  <a:cubicBezTo>
                    <a:pt x="315" y="279"/>
                    <a:pt x="315" y="279"/>
                    <a:pt x="315" y="279"/>
                  </a:cubicBezTo>
                  <a:cubicBezTo>
                    <a:pt x="314" y="279"/>
                    <a:pt x="314" y="279"/>
                    <a:pt x="314" y="279"/>
                  </a:cubicBezTo>
                  <a:cubicBezTo>
                    <a:pt x="314" y="279"/>
                    <a:pt x="314" y="279"/>
                    <a:pt x="314" y="279"/>
                  </a:cubicBezTo>
                  <a:cubicBezTo>
                    <a:pt x="314" y="279"/>
                    <a:pt x="314" y="279"/>
                    <a:pt x="314" y="279"/>
                  </a:cubicBezTo>
                  <a:cubicBezTo>
                    <a:pt x="314" y="279"/>
                    <a:pt x="314" y="279"/>
                    <a:pt x="314" y="279"/>
                  </a:cubicBezTo>
                  <a:cubicBezTo>
                    <a:pt x="314" y="280"/>
                    <a:pt x="314" y="280"/>
                    <a:pt x="314" y="280"/>
                  </a:cubicBezTo>
                  <a:close/>
                  <a:moveTo>
                    <a:pt x="285" y="287"/>
                  </a:moveTo>
                  <a:cubicBezTo>
                    <a:pt x="286" y="287"/>
                    <a:pt x="286" y="287"/>
                    <a:pt x="286" y="287"/>
                  </a:cubicBezTo>
                  <a:cubicBezTo>
                    <a:pt x="288" y="288"/>
                    <a:pt x="288" y="288"/>
                    <a:pt x="288" y="288"/>
                  </a:cubicBezTo>
                  <a:cubicBezTo>
                    <a:pt x="289" y="288"/>
                    <a:pt x="289" y="288"/>
                    <a:pt x="289" y="288"/>
                  </a:cubicBezTo>
                  <a:cubicBezTo>
                    <a:pt x="290" y="288"/>
                    <a:pt x="290" y="288"/>
                    <a:pt x="290" y="288"/>
                  </a:cubicBezTo>
                  <a:cubicBezTo>
                    <a:pt x="290" y="289"/>
                    <a:pt x="290" y="289"/>
                    <a:pt x="290" y="289"/>
                  </a:cubicBezTo>
                  <a:cubicBezTo>
                    <a:pt x="291" y="289"/>
                    <a:pt x="291" y="289"/>
                    <a:pt x="291" y="289"/>
                  </a:cubicBezTo>
                  <a:cubicBezTo>
                    <a:pt x="292" y="289"/>
                    <a:pt x="292" y="289"/>
                    <a:pt x="292" y="289"/>
                  </a:cubicBezTo>
                  <a:cubicBezTo>
                    <a:pt x="293" y="289"/>
                    <a:pt x="293" y="289"/>
                    <a:pt x="293" y="289"/>
                  </a:cubicBezTo>
                  <a:cubicBezTo>
                    <a:pt x="293" y="289"/>
                    <a:pt x="293" y="289"/>
                    <a:pt x="293" y="289"/>
                  </a:cubicBezTo>
                  <a:cubicBezTo>
                    <a:pt x="292" y="288"/>
                    <a:pt x="292" y="288"/>
                    <a:pt x="292" y="288"/>
                  </a:cubicBezTo>
                  <a:cubicBezTo>
                    <a:pt x="292" y="288"/>
                    <a:pt x="292" y="288"/>
                    <a:pt x="292" y="288"/>
                  </a:cubicBezTo>
                  <a:cubicBezTo>
                    <a:pt x="292" y="287"/>
                    <a:pt x="292" y="287"/>
                    <a:pt x="292" y="287"/>
                  </a:cubicBezTo>
                  <a:cubicBezTo>
                    <a:pt x="291" y="287"/>
                    <a:pt x="291" y="287"/>
                    <a:pt x="291" y="287"/>
                  </a:cubicBezTo>
                  <a:cubicBezTo>
                    <a:pt x="290" y="286"/>
                    <a:pt x="290" y="286"/>
                    <a:pt x="290" y="286"/>
                  </a:cubicBezTo>
                  <a:cubicBezTo>
                    <a:pt x="289" y="286"/>
                    <a:pt x="289" y="286"/>
                    <a:pt x="289" y="286"/>
                  </a:cubicBezTo>
                  <a:cubicBezTo>
                    <a:pt x="289" y="286"/>
                    <a:pt x="289" y="286"/>
                    <a:pt x="289" y="286"/>
                  </a:cubicBezTo>
                  <a:cubicBezTo>
                    <a:pt x="288" y="285"/>
                    <a:pt x="288" y="285"/>
                    <a:pt x="288" y="285"/>
                  </a:cubicBezTo>
                  <a:cubicBezTo>
                    <a:pt x="287" y="285"/>
                    <a:pt x="287" y="285"/>
                    <a:pt x="287" y="285"/>
                  </a:cubicBezTo>
                  <a:cubicBezTo>
                    <a:pt x="286" y="284"/>
                    <a:pt x="286" y="284"/>
                    <a:pt x="286" y="284"/>
                  </a:cubicBezTo>
                  <a:cubicBezTo>
                    <a:pt x="284" y="284"/>
                    <a:pt x="284" y="284"/>
                    <a:pt x="284" y="284"/>
                  </a:cubicBezTo>
                  <a:cubicBezTo>
                    <a:pt x="283" y="284"/>
                    <a:pt x="283" y="284"/>
                    <a:pt x="283" y="284"/>
                  </a:cubicBezTo>
                  <a:cubicBezTo>
                    <a:pt x="282" y="284"/>
                    <a:pt x="282" y="284"/>
                    <a:pt x="282" y="284"/>
                  </a:cubicBezTo>
                  <a:cubicBezTo>
                    <a:pt x="283" y="285"/>
                    <a:pt x="283" y="285"/>
                    <a:pt x="283" y="285"/>
                  </a:cubicBezTo>
                  <a:cubicBezTo>
                    <a:pt x="284" y="285"/>
                    <a:pt x="284" y="285"/>
                    <a:pt x="284" y="285"/>
                  </a:cubicBezTo>
                  <a:cubicBezTo>
                    <a:pt x="285" y="286"/>
                    <a:pt x="285" y="286"/>
                    <a:pt x="285" y="286"/>
                  </a:cubicBezTo>
                  <a:cubicBezTo>
                    <a:pt x="285" y="287"/>
                    <a:pt x="285" y="287"/>
                    <a:pt x="285" y="287"/>
                  </a:cubicBezTo>
                  <a:cubicBezTo>
                    <a:pt x="285" y="287"/>
                    <a:pt x="285" y="287"/>
                    <a:pt x="285" y="287"/>
                  </a:cubicBezTo>
                  <a:close/>
                  <a:moveTo>
                    <a:pt x="286" y="305"/>
                  </a:moveTo>
                  <a:cubicBezTo>
                    <a:pt x="285" y="305"/>
                    <a:pt x="285" y="305"/>
                    <a:pt x="285" y="305"/>
                  </a:cubicBezTo>
                  <a:cubicBezTo>
                    <a:pt x="284" y="304"/>
                    <a:pt x="284" y="304"/>
                    <a:pt x="284" y="304"/>
                  </a:cubicBezTo>
                  <a:cubicBezTo>
                    <a:pt x="282" y="304"/>
                    <a:pt x="282" y="304"/>
                    <a:pt x="282" y="304"/>
                  </a:cubicBezTo>
                  <a:cubicBezTo>
                    <a:pt x="282" y="304"/>
                    <a:pt x="282" y="304"/>
                    <a:pt x="282" y="304"/>
                  </a:cubicBezTo>
                  <a:cubicBezTo>
                    <a:pt x="282" y="303"/>
                    <a:pt x="282" y="303"/>
                    <a:pt x="282" y="303"/>
                  </a:cubicBezTo>
                  <a:cubicBezTo>
                    <a:pt x="281" y="303"/>
                    <a:pt x="281" y="303"/>
                    <a:pt x="281" y="303"/>
                  </a:cubicBezTo>
                  <a:cubicBezTo>
                    <a:pt x="281" y="303"/>
                    <a:pt x="281" y="303"/>
                    <a:pt x="281" y="303"/>
                  </a:cubicBezTo>
                  <a:cubicBezTo>
                    <a:pt x="281" y="302"/>
                    <a:pt x="281" y="302"/>
                    <a:pt x="281" y="302"/>
                  </a:cubicBezTo>
                  <a:cubicBezTo>
                    <a:pt x="280" y="302"/>
                    <a:pt x="280" y="302"/>
                    <a:pt x="280" y="302"/>
                  </a:cubicBezTo>
                  <a:cubicBezTo>
                    <a:pt x="280" y="302"/>
                    <a:pt x="280" y="302"/>
                    <a:pt x="280" y="302"/>
                  </a:cubicBezTo>
                  <a:cubicBezTo>
                    <a:pt x="280" y="301"/>
                    <a:pt x="280" y="301"/>
                    <a:pt x="280" y="301"/>
                  </a:cubicBezTo>
                  <a:cubicBezTo>
                    <a:pt x="279" y="301"/>
                    <a:pt x="279" y="301"/>
                    <a:pt x="279" y="301"/>
                  </a:cubicBezTo>
                  <a:cubicBezTo>
                    <a:pt x="279" y="301"/>
                    <a:pt x="279" y="301"/>
                    <a:pt x="279" y="301"/>
                  </a:cubicBezTo>
                  <a:cubicBezTo>
                    <a:pt x="279" y="300"/>
                    <a:pt x="279" y="300"/>
                    <a:pt x="279" y="300"/>
                  </a:cubicBezTo>
                  <a:cubicBezTo>
                    <a:pt x="281" y="299"/>
                    <a:pt x="281" y="299"/>
                    <a:pt x="281" y="299"/>
                  </a:cubicBezTo>
                  <a:cubicBezTo>
                    <a:pt x="281" y="300"/>
                    <a:pt x="281" y="300"/>
                    <a:pt x="281" y="300"/>
                  </a:cubicBezTo>
                  <a:cubicBezTo>
                    <a:pt x="281" y="301"/>
                    <a:pt x="281" y="301"/>
                    <a:pt x="281" y="301"/>
                  </a:cubicBezTo>
                  <a:cubicBezTo>
                    <a:pt x="281" y="301"/>
                    <a:pt x="281" y="301"/>
                    <a:pt x="281" y="301"/>
                  </a:cubicBezTo>
                  <a:cubicBezTo>
                    <a:pt x="281" y="301"/>
                    <a:pt x="281" y="301"/>
                    <a:pt x="281" y="301"/>
                  </a:cubicBezTo>
                  <a:cubicBezTo>
                    <a:pt x="281" y="302"/>
                    <a:pt x="281" y="302"/>
                    <a:pt x="281" y="302"/>
                  </a:cubicBezTo>
                  <a:cubicBezTo>
                    <a:pt x="282" y="302"/>
                    <a:pt x="282" y="302"/>
                    <a:pt x="282" y="302"/>
                  </a:cubicBezTo>
                  <a:cubicBezTo>
                    <a:pt x="282" y="302"/>
                    <a:pt x="282" y="302"/>
                    <a:pt x="282" y="302"/>
                  </a:cubicBezTo>
                  <a:cubicBezTo>
                    <a:pt x="283" y="302"/>
                    <a:pt x="283" y="302"/>
                    <a:pt x="283" y="302"/>
                  </a:cubicBezTo>
                  <a:cubicBezTo>
                    <a:pt x="284" y="303"/>
                    <a:pt x="284" y="303"/>
                    <a:pt x="284" y="303"/>
                  </a:cubicBezTo>
                  <a:cubicBezTo>
                    <a:pt x="284" y="303"/>
                    <a:pt x="284" y="303"/>
                    <a:pt x="284" y="303"/>
                  </a:cubicBezTo>
                  <a:cubicBezTo>
                    <a:pt x="285" y="303"/>
                    <a:pt x="285" y="303"/>
                    <a:pt x="285" y="303"/>
                  </a:cubicBezTo>
                  <a:cubicBezTo>
                    <a:pt x="286" y="303"/>
                    <a:pt x="286" y="303"/>
                    <a:pt x="286" y="303"/>
                  </a:cubicBezTo>
                  <a:cubicBezTo>
                    <a:pt x="286" y="302"/>
                    <a:pt x="286" y="302"/>
                    <a:pt x="286" y="302"/>
                  </a:cubicBezTo>
                  <a:cubicBezTo>
                    <a:pt x="287" y="303"/>
                    <a:pt x="287" y="303"/>
                    <a:pt x="287" y="303"/>
                  </a:cubicBezTo>
                  <a:cubicBezTo>
                    <a:pt x="288" y="303"/>
                    <a:pt x="288" y="303"/>
                    <a:pt x="288" y="303"/>
                  </a:cubicBezTo>
                  <a:cubicBezTo>
                    <a:pt x="288" y="303"/>
                    <a:pt x="288" y="303"/>
                    <a:pt x="288" y="303"/>
                  </a:cubicBezTo>
                  <a:cubicBezTo>
                    <a:pt x="287" y="303"/>
                    <a:pt x="287" y="303"/>
                    <a:pt x="287" y="303"/>
                  </a:cubicBezTo>
                  <a:cubicBezTo>
                    <a:pt x="287" y="304"/>
                    <a:pt x="287" y="304"/>
                    <a:pt x="287" y="304"/>
                  </a:cubicBezTo>
                  <a:cubicBezTo>
                    <a:pt x="287" y="304"/>
                    <a:pt x="287" y="304"/>
                    <a:pt x="287" y="304"/>
                  </a:cubicBezTo>
                  <a:cubicBezTo>
                    <a:pt x="286" y="305"/>
                    <a:pt x="286" y="305"/>
                    <a:pt x="286" y="305"/>
                  </a:cubicBezTo>
                  <a:cubicBezTo>
                    <a:pt x="286" y="305"/>
                    <a:pt x="286" y="305"/>
                    <a:pt x="286" y="305"/>
                  </a:cubicBezTo>
                  <a:close/>
                  <a:moveTo>
                    <a:pt x="292" y="308"/>
                  </a:moveTo>
                  <a:cubicBezTo>
                    <a:pt x="292" y="308"/>
                    <a:pt x="292" y="308"/>
                    <a:pt x="292" y="308"/>
                  </a:cubicBezTo>
                  <a:cubicBezTo>
                    <a:pt x="290" y="307"/>
                    <a:pt x="290" y="307"/>
                    <a:pt x="290" y="307"/>
                  </a:cubicBezTo>
                  <a:cubicBezTo>
                    <a:pt x="290" y="306"/>
                    <a:pt x="290" y="306"/>
                    <a:pt x="290" y="306"/>
                  </a:cubicBezTo>
                  <a:cubicBezTo>
                    <a:pt x="290" y="305"/>
                    <a:pt x="290" y="305"/>
                    <a:pt x="290" y="305"/>
                  </a:cubicBezTo>
                  <a:cubicBezTo>
                    <a:pt x="290" y="305"/>
                    <a:pt x="290" y="305"/>
                    <a:pt x="290" y="305"/>
                  </a:cubicBezTo>
                  <a:cubicBezTo>
                    <a:pt x="292" y="304"/>
                    <a:pt x="292" y="304"/>
                    <a:pt x="292" y="304"/>
                  </a:cubicBezTo>
                  <a:cubicBezTo>
                    <a:pt x="293" y="303"/>
                    <a:pt x="293" y="303"/>
                    <a:pt x="293" y="303"/>
                  </a:cubicBezTo>
                  <a:cubicBezTo>
                    <a:pt x="293" y="302"/>
                    <a:pt x="293" y="302"/>
                    <a:pt x="293" y="302"/>
                  </a:cubicBezTo>
                  <a:cubicBezTo>
                    <a:pt x="293" y="302"/>
                    <a:pt x="293" y="302"/>
                    <a:pt x="293" y="302"/>
                  </a:cubicBezTo>
                  <a:cubicBezTo>
                    <a:pt x="294" y="301"/>
                    <a:pt x="294" y="301"/>
                    <a:pt x="294" y="301"/>
                  </a:cubicBezTo>
                  <a:cubicBezTo>
                    <a:pt x="295" y="300"/>
                    <a:pt x="295" y="300"/>
                    <a:pt x="295" y="300"/>
                  </a:cubicBezTo>
                  <a:cubicBezTo>
                    <a:pt x="296" y="300"/>
                    <a:pt x="296" y="300"/>
                    <a:pt x="296" y="300"/>
                  </a:cubicBezTo>
                  <a:cubicBezTo>
                    <a:pt x="296" y="301"/>
                    <a:pt x="296" y="301"/>
                    <a:pt x="296" y="301"/>
                  </a:cubicBezTo>
                  <a:cubicBezTo>
                    <a:pt x="295" y="301"/>
                    <a:pt x="295" y="301"/>
                    <a:pt x="295" y="301"/>
                  </a:cubicBezTo>
                  <a:cubicBezTo>
                    <a:pt x="296" y="301"/>
                    <a:pt x="296" y="301"/>
                    <a:pt x="296" y="301"/>
                  </a:cubicBezTo>
                  <a:cubicBezTo>
                    <a:pt x="296" y="302"/>
                    <a:pt x="296" y="302"/>
                    <a:pt x="296" y="302"/>
                  </a:cubicBezTo>
                  <a:cubicBezTo>
                    <a:pt x="295" y="303"/>
                    <a:pt x="295" y="303"/>
                    <a:pt x="295" y="303"/>
                  </a:cubicBezTo>
                  <a:cubicBezTo>
                    <a:pt x="294" y="304"/>
                    <a:pt x="294" y="304"/>
                    <a:pt x="294" y="304"/>
                  </a:cubicBezTo>
                  <a:cubicBezTo>
                    <a:pt x="295" y="304"/>
                    <a:pt x="295" y="304"/>
                    <a:pt x="295" y="304"/>
                  </a:cubicBezTo>
                  <a:cubicBezTo>
                    <a:pt x="296" y="305"/>
                    <a:pt x="296" y="305"/>
                    <a:pt x="296" y="305"/>
                  </a:cubicBezTo>
                  <a:cubicBezTo>
                    <a:pt x="295" y="305"/>
                    <a:pt x="295" y="305"/>
                    <a:pt x="295" y="305"/>
                  </a:cubicBezTo>
                  <a:cubicBezTo>
                    <a:pt x="296" y="305"/>
                    <a:pt x="296" y="305"/>
                    <a:pt x="296" y="305"/>
                  </a:cubicBezTo>
                  <a:cubicBezTo>
                    <a:pt x="296" y="305"/>
                    <a:pt x="296" y="305"/>
                    <a:pt x="296" y="305"/>
                  </a:cubicBezTo>
                  <a:cubicBezTo>
                    <a:pt x="296" y="304"/>
                    <a:pt x="296" y="304"/>
                    <a:pt x="296" y="304"/>
                  </a:cubicBezTo>
                  <a:cubicBezTo>
                    <a:pt x="297" y="304"/>
                    <a:pt x="297" y="304"/>
                    <a:pt x="297" y="304"/>
                  </a:cubicBezTo>
                  <a:cubicBezTo>
                    <a:pt x="298" y="305"/>
                    <a:pt x="298" y="305"/>
                    <a:pt x="298" y="305"/>
                  </a:cubicBezTo>
                  <a:cubicBezTo>
                    <a:pt x="298" y="306"/>
                    <a:pt x="298" y="306"/>
                    <a:pt x="298" y="306"/>
                  </a:cubicBezTo>
                  <a:cubicBezTo>
                    <a:pt x="298" y="306"/>
                    <a:pt x="298" y="306"/>
                    <a:pt x="298" y="306"/>
                  </a:cubicBezTo>
                  <a:cubicBezTo>
                    <a:pt x="297" y="306"/>
                    <a:pt x="297" y="306"/>
                    <a:pt x="297" y="306"/>
                  </a:cubicBezTo>
                  <a:cubicBezTo>
                    <a:pt x="297" y="306"/>
                    <a:pt x="297" y="306"/>
                    <a:pt x="297" y="306"/>
                  </a:cubicBezTo>
                  <a:cubicBezTo>
                    <a:pt x="295" y="307"/>
                    <a:pt x="295" y="307"/>
                    <a:pt x="295" y="307"/>
                  </a:cubicBezTo>
                  <a:cubicBezTo>
                    <a:pt x="294" y="307"/>
                    <a:pt x="294" y="307"/>
                    <a:pt x="294" y="307"/>
                  </a:cubicBezTo>
                  <a:cubicBezTo>
                    <a:pt x="293" y="307"/>
                    <a:pt x="293" y="307"/>
                    <a:pt x="293" y="307"/>
                  </a:cubicBezTo>
                  <a:cubicBezTo>
                    <a:pt x="293" y="307"/>
                    <a:pt x="293" y="307"/>
                    <a:pt x="293" y="307"/>
                  </a:cubicBezTo>
                  <a:cubicBezTo>
                    <a:pt x="293" y="307"/>
                    <a:pt x="293" y="307"/>
                    <a:pt x="293" y="307"/>
                  </a:cubicBezTo>
                  <a:cubicBezTo>
                    <a:pt x="292" y="308"/>
                    <a:pt x="292" y="308"/>
                    <a:pt x="292" y="308"/>
                  </a:cubicBezTo>
                  <a:cubicBezTo>
                    <a:pt x="292" y="308"/>
                    <a:pt x="292" y="308"/>
                    <a:pt x="292" y="308"/>
                  </a:cubicBezTo>
                  <a:close/>
                  <a:moveTo>
                    <a:pt x="224" y="260"/>
                  </a:moveTo>
                  <a:cubicBezTo>
                    <a:pt x="224" y="261"/>
                    <a:pt x="224" y="261"/>
                    <a:pt x="224" y="261"/>
                  </a:cubicBezTo>
                  <a:cubicBezTo>
                    <a:pt x="224" y="261"/>
                    <a:pt x="224" y="261"/>
                    <a:pt x="224" y="261"/>
                  </a:cubicBezTo>
                  <a:cubicBezTo>
                    <a:pt x="224" y="260"/>
                    <a:pt x="224" y="260"/>
                    <a:pt x="224" y="260"/>
                  </a:cubicBezTo>
                  <a:cubicBezTo>
                    <a:pt x="224" y="259"/>
                    <a:pt x="224" y="259"/>
                    <a:pt x="224" y="259"/>
                  </a:cubicBezTo>
                  <a:cubicBezTo>
                    <a:pt x="224" y="260"/>
                    <a:pt x="224" y="260"/>
                    <a:pt x="224" y="260"/>
                  </a:cubicBezTo>
                  <a:cubicBezTo>
                    <a:pt x="224" y="260"/>
                    <a:pt x="224" y="260"/>
                    <a:pt x="224" y="260"/>
                  </a:cubicBezTo>
                  <a:close/>
                  <a:moveTo>
                    <a:pt x="223" y="269"/>
                  </a:moveTo>
                  <a:cubicBezTo>
                    <a:pt x="224" y="268"/>
                    <a:pt x="224" y="268"/>
                    <a:pt x="224" y="268"/>
                  </a:cubicBezTo>
                  <a:cubicBezTo>
                    <a:pt x="224" y="268"/>
                    <a:pt x="224" y="268"/>
                    <a:pt x="224" y="268"/>
                  </a:cubicBezTo>
                  <a:cubicBezTo>
                    <a:pt x="225" y="268"/>
                    <a:pt x="225" y="268"/>
                    <a:pt x="225" y="268"/>
                  </a:cubicBezTo>
                  <a:cubicBezTo>
                    <a:pt x="225" y="268"/>
                    <a:pt x="225" y="268"/>
                    <a:pt x="225" y="268"/>
                  </a:cubicBezTo>
                  <a:cubicBezTo>
                    <a:pt x="224" y="269"/>
                    <a:pt x="224" y="269"/>
                    <a:pt x="224" y="269"/>
                  </a:cubicBezTo>
                  <a:cubicBezTo>
                    <a:pt x="223" y="269"/>
                    <a:pt x="223" y="269"/>
                    <a:pt x="223" y="269"/>
                  </a:cubicBezTo>
                  <a:close/>
                  <a:moveTo>
                    <a:pt x="215" y="262"/>
                  </a:moveTo>
                  <a:cubicBezTo>
                    <a:pt x="216" y="261"/>
                    <a:pt x="216" y="261"/>
                    <a:pt x="216" y="261"/>
                  </a:cubicBezTo>
                  <a:cubicBezTo>
                    <a:pt x="217" y="261"/>
                    <a:pt x="217" y="261"/>
                    <a:pt x="217" y="261"/>
                  </a:cubicBezTo>
                  <a:cubicBezTo>
                    <a:pt x="217" y="261"/>
                    <a:pt x="217" y="261"/>
                    <a:pt x="217" y="261"/>
                  </a:cubicBezTo>
                  <a:cubicBezTo>
                    <a:pt x="217" y="261"/>
                    <a:pt x="217" y="261"/>
                    <a:pt x="217" y="261"/>
                  </a:cubicBezTo>
                  <a:cubicBezTo>
                    <a:pt x="218" y="261"/>
                    <a:pt x="218" y="261"/>
                    <a:pt x="218" y="261"/>
                  </a:cubicBezTo>
                  <a:cubicBezTo>
                    <a:pt x="218" y="261"/>
                    <a:pt x="218" y="261"/>
                    <a:pt x="218" y="261"/>
                  </a:cubicBezTo>
                  <a:cubicBezTo>
                    <a:pt x="219" y="261"/>
                    <a:pt x="219" y="261"/>
                    <a:pt x="219" y="261"/>
                  </a:cubicBezTo>
                  <a:cubicBezTo>
                    <a:pt x="220" y="262"/>
                    <a:pt x="220" y="262"/>
                    <a:pt x="220" y="262"/>
                  </a:cubicBezTo>
                  <a:cubicBezTo>
                    <a:pt x="220" y="262"/>
                    <a:pt x="220" y="262"/>
                    <a:pt x="220" y="262"/>
                  </a:cubicBezTo>
                  <a:cubicBezTo>
                    <a:pt x="220" y="263"/>
                    <a:pt x="220" y="263"/>
                    <a:pt x="220" y="263"/>
                  </a:cubicBezTo>
                  <a:cubicBezTo>
                    <a:pt x="220" y="263"/>
                    <a:pt x="220" y="263"/>
                    <a:pt x="220" y="263"/>
                  </a:cubicBezTo>
                  <a:cubicBezTo>
                    <a:pt x="218" y="263"/>
                    <a:pt x="218" y="263"/>
                    <a:pt x="218" y="263"/>
                  </a:cubicBezTo>
                  <a:cubicBezTo>
                    <a:pt x="217" y="263"/>
                    <a:pt x="217" y="263"/>
                    <a:pt x="217" y="263"/>
                  </a:cubicBezTo>
                  <a:cubicBezTo>
                    <a:pt x="217" y="263"/>
                    <a:pt x="217" y="263"/>
                    <a:pt x="217" y="263"/>
                  </a:cubicBezTo>
                  <a:cubicBezTo>
                    <a:pt x="217" y="263"/>
                    <a:pt x="217" y="263"/>
                    <a:pt x="217" y="263"/>
                  </a:cubicBezTo>
                  <a:cubicBezTo>
                    <a:pt x="217" y="263"/>
                    <a:pt x="217" y="263"/>
                    <a:pt x="217" y="263"/>
                  </a:cubicBezTo>
                  <a:cubicBezTo>
                    <a:pt x="216" y="263"/>
                    <a:pt x="216" y="263"/>
                    <a:pt x="216" y="263"/>
                  </a:cubicBezTo>
                  <a:cubicBezTo>
                    <a:pt x="216" y="263"/>
                    <a:pt x="216" y="263"/>
                    <a:pt x="216" y="263"/>
                  </a:cubicBezTo>
                  <a:cubicBezTo>
                    <a:pt x="215" y="263"/>
                    <a:pt x="215" y="263"/>
                    <a:pt x="215" y="263"/>
                  </a:cubicBezTo>
                  <a:cubicBezTo>
                    <a:pt x="215" y="262"/>
                    <a:pt x="215" y="262"/>
                    <a:pt x="215" y="262"/>
                  </a:cubicBezTo>
                  <a:close/>
                  <a:moveTo>
                    <a:pt x="34" y="266"/>
                  </a:moveTo>
                  <a:cubicBezTo>
                    <a:pt x="35" y="266"/>
                    <a:pt x="35" y="266"/>
                    <a:pt x="35" y="266"/>
                  </a:cubicBezTo>
                  <a:cubicBezTo>
                    <a:pt x="35" y="267"/>
                    <a:pt x="35" y="267"/>
                    <a:pt x="35" y="267"/>
                  </a:cubicBezTo>
                  <a:cubicBezTo>
                    <a:pt x="35" y="268"/>
                    <a:pt x="35" y="268"/>
                    <a:pt x="35" y="268"/>
                  </a:cubicBezTo>
                  <a:cubicBezTo>
                    <a:pt x="34" y="267"/>
                    <a:pt x="34" y="267"/>
                    <a:pt x="34" y="267"/>
                  </a:cubicBezTo>
                  <a:cubicBezTo>
                    <a:pt x="34" y="266"/>
                    <a:pt x="34" y="266"/>
                    <a:pt x="34" y="266"/>
                  </a:cubicBezTo>
                  <a:close/>
                  <a:moveTo>
                    <a:pt x="32" y="264"/>
                  </a:moveTo>
                  <a:cubicBezTo>
                    <a:pt x="32" y="263"/>
                    <a:pt x="32" y="263"/>
                    <a:pt x="32" y="263"/>
                  </a:cubicBezTo>
                  <a:cubicBezTo>
                    <a:pt x="33" y="262"/>
                    <a:pt x="33" y="262"/>
                    <a:pt x="33" y="262"/>
                  </a:cubicBezTo>
                  <a:cubicBezTo>
                    <a:pt x="32" y="264"/>
                    <a:pt x="32" y="264"/>
                    <a:pt x="32" y="264"/>
                  </a:cubicBezTo>
                  <a:close/>
                  <a:moveTo>
                    <a:pt x="27" y="260"/>
                  </a:moveTo>
                  <a:cubicBezTo>
                    <a:pt x="28" y="260"/>
                    <a:pt x="28" y="260"/>
                    <a:pt x="28" y="260"/>
                  </a:cubicBezTo>
                  <a:cubicBezTo>
                    <a:pt x="28" y="260"/>
                    <a:pt x="28" y="260"/>
                    <a:pt x="28" y="260"/>
                  </a:cubicBezTo>
                  <a:cubicBezTo>
                    <a:pt x="27" y="260"/>
                    <a:pt x="27" y="260"/>
                    <a:pt x="27" y="260"/>
                  </a:cubicBezTo>
                  <a:close/>
                  <a:moveTo>
                    <a:pt x="20" y="257"/>
                  </a:moveTo>
                  <a:cubicBezTo>
                    <a:pt x="20" y="258"/>
                    <a:pt x="20" y="258"/>
                    <a:pt x="20" y="258"/>
                  </a:cubicBezTo>
                  <a:cubicBezTo>
                    <a:pt x="21" y="258"/>
                    <a:pt x="21" y="258"/>
                    <a:pt x="21" y="258"/>
                  </a:cubicBezTo>
                  <a:cubicBezTo>
                    <a:pt x="21" y="259"/>
                    <a:pt x="21" y="259"/>
                    <a:pt x="21" y="259"/>
                  </a:cubicBezTo>
                  <a:cubicBezTo>
                    <a:pt x="23" y="259"/>
                    <a:pt x="23" y="259"/>
                    <a:pt x="23" y="259"/>
                  </a:cubicBezTo>
                  <a:cubicBezTo>
                    <a:pt x="22" y="260"/>
                    <a:pt x="22" y="260"/>
                    <a:pt x="22" y="260"/>
                  </a:cubicBezTo>
                  <a:cubicBezTo>
                    <a:pt x="21" y="260"/>
                    <a:pt x="21" y="260"/>
                    <a:pt x="21" y="260"/>
                  </a:cubicBezTo>
                  <a:cubicBezTo>
                    <a:pt x="21" y="261"/>
                    <a:pt x="21" y="261"/>
                    <a:pt x="21" y="261"/>
                  </a:cubicBezTo>
                  <a:cubicBezTo>
                    <a:pt x="21" y="261"/>
                    <a:pt x="21" y="261"/>
                    <a:pt x="21" y="261"/>
                  </a:cubicBezTo>
                  <a:cubicBezTo>
                    <a:pt x="21" y="262"/>
                    <a:pt x="21" y="262"/>
                    <a:pt x="21" y="262"/>
                  </a:cubicBezTo>
                  <a:cubicBezTo>
                    <a:pt x="21" y="262"/>
                    <a:pt x="21" y="262"/>
                    <a:pt x="21" y="262"/>
                  </a:cubicBezTo>
                  <a:cubicBezTo>
                    <a:pt x="22" y="262"/>
                    <a:pt x="22" y="262"/>
                    <a:pt x="22" y="262"/>
                  </a:cubicBezTo>
                  <a:cubicBezTo>
                    <a:pt x="22" y="263"/>
                    <a:pt x="22" y="263"/>
                    <a:pt x="22" y="263"/>
                  </a:cubicBezTo>
                  <a:cubicBezTo>
                    <a:pt x="23" y="263"/>
                    <a:pt x="23" y="263"/>
                    <a:pt x="23" y="263"/>
                  </a:cubicBezTo>
                  <a:cubicBezTo>
                    <a:pt x="23" y="263"/>
                    <a:pt x="23" y="263"/>
                    <a:pt x="23" y="263"/>
                  </a:cubicBezTo>
                  <a:cubicBezTo>
                    <a:pt x="24" y="264"/>
                    <a:pt x="24" y="264"/>
                    <a:pt x="24" y="264"/>
                  </a:cubicBezTo>
                  <a:cubicBezTo>
                    <a:pt x="25" y="263"/>
                    <a:pt x="25" y="263"/>
                    <a:pt x="25" y="263"/>
                  </a:cubicBezTo>
                  <a:cubicBezTo>
                    <a:pt x="24" y="265"/>
                    <a:pt x="24" y="265"/>
                    <a:pt x="24" y="265"/>
                  </a:cubicBezTo>
                  <a:cubicBezTo>
                    <a:pt x="24" y="266"/>
                    <a:pt x="24" y="266"/>
                    <a:pt x="24" y="266"/>
                  </a:cubicBezTo>
                  <a:cubicBezTo>
                    <a:pt x="25" y="265"/>
                    <a:pt x="25" y="265"/>
                    <a:pt x="25" y="265"/>
                  </a:cubicBezTo>
                  <a:cubicBezTo>
                    <a:pt x="25" y="265"/>
                    <a:pt x="25" y="265"/>
                    <a:pt x="25" y="265"/>
                  </a:cubicBezTo>
                  <a:cubicBezTo>
                    <a:pt x="26" y="264"/>
                    <a:pt x="26" y="264"/>
                    <a:pt x="26" y="264"/>
                  </a:cubicBezTo>
                  <a:cubicBezTo>
                    <a:pt x="26" y="265"/>
                    <a:pt x="26" y="265"/>
                    <a:pt x="26" y="265"/>
                  </a:cubicBezTo>
                  <a:cubicBezTo>
                    <a:pt x="25" y="266"/>
                    <a:pt x="25" y="266"/>
                    <a:pt x="25" y="266"/>
                  </a:cubicBezTo>
                  <a:cubicBezTo>
                    <a:pt x="25" y="267"/>
                    <a:pt x="25" y="267"/>
                    <a:pt x="25" y="267"/>
                  </a:cubicBezTo>
                  <a:cubicBezTo>
                    <a:pt x="25" y="266"/>
                    <a:pt x="25" y="266"/>
                    <a:pt x="25" y="266"/>
                  </a:cubicBezTo>
                  <a:cubicBezTo>
                    <a:pt x="26" y="267"/>
                    <a:pt x="26" y="267"/>
                    <a:pt x="26" y="267"/>
                  </a:cubicBezTo>
                  <a:cubicBezTo>
                    <a:pt x="27" y="267"/>
                    <a:pt x="27" y="267"/>
                    <a:pt x="27" y="267"/>
                  </a:cubicBezTo>
                  <a:cubicBezTo>
                    <a:pt x="27" y="268"/>
                    <a:pt x="27" y="268"/>
                    <a:pt x="27" y="268"/>
                  </a:cubicBezTo>
                  <a:cubicBezTo>
                    <a:pt x="28" y="268"/>
                    <a:pt x="28" y="268"/>
                    <a:pt x="28" y="268"/>
                  </a:cubicBezTo>
                  <a:cubicBezTo>
                    <a:pt x="28" y="269"/>
                    <a:pt x="28" y="269"/>
                    <a:pt x="28" y="269"/>
                  </a:cubicBezTo>
                  <a:cubicBezTo>
                    <a:pt x="28" y="270"/>
                    <a:pt x="28" y="270"/>
                    <a:pt x="28" y="270"/>
                  </a:cubicBezTo>
                  <a:cubicBezTo>
                    <a:pt x="29" y="270"/>
                    <a:pt x="29" y="270"/>
                    <a:pt x="29" y="270"/>
                  </a:cubicBezTo>
                  <a:cubicBezTo>
                    <a:pt x="29" y="270"/>
                    <a:pt x="29" y="270"/>
                    <a:pt x="29" y="270"/>
                  </a:cubicBezTo>
                  <a:cubicBezTo>
                    <a:pt x="30" y="270"/>
                    <a:pt x="30" y="270"/>
                    <a:pt x="30" y="270"/>
                  </a:cubicBezTo>
                  <a:cubicBezTo>
                    <a:pt x="31" y="270"/>
                    <a:pt x="31" y="270"/>
                    <a:pt x="31" y="270"/>
                  </a:cubicBezTo>
                  <a:cubicBezTo>
                    <a:pt x="29" y="271"/>
                    <a:pt x="29" y="271"/>
                    <a:pt x="29" y="271"/>
                  </a:cubicBezTo>
                  <a:cubicBezTo>
                    <a:pt x="31" y="273"/>
                    <a:pt x="31" y="273"/>
                    <a:pt x="31" y="273"/>
                  </a:cubicBezTo>
                  <a:cubicBezTo>
                    <a:pt x="32" y="273"/>
                    <a:pt x="32" y="273"/>
                    <a:pt x="32" y="273"/>
                  </a:cubicBezTo>
                  <a:cubicBezTo>
                    <a:pt x="32" y="274"/>
                    <a:pt x="32" y="274"/>
                    <a:pt x="32" y="274"/>
                  </a:cubicBezTo>
                  <a:cubicBezTo>
                    <a:pt x="35" y="275"/>
                    <a:pt x="35" y="275"/>
                    <a:pt x="35" y="275"/>
                  </a:cubicBezTo>
                  <a:cubicBezTo>
                    <a:pt x="35" y="275"/>
                    <a:pt x="35" y="275"/>
                    <a:pt x="35" y="275"/>
                  </a:cubicBezTo>
                  <a:cubicBezTo>
                    <a:pt x="36" y="275"/>
                    <a:pt x="36" y="275"/>
                    <a:pt x="36" y="275"/>
                  </a:cubicBezTo>
                  <a:cubicBezTo>
                    <a:pt x="35" y="273"/>
                    <a:pt x="35" y="273"/>
                    <a:pt x="35" y="273"/>
                  </a:cubicBezTo>
                  <a:cubicBezTo>
                    <a:pt x="36" y="272"/>
                    <a:pt x="36" y="272"/>
                    <a:pt x="36" y="272"/>
                  </a:cubicBezTo>
                  <a:cubicBezTo>
                    <a:pt x="35" y="271"/>
                    <a:pt x="35" y="271"/>
                    <a:pt x="35" y="271"/>
                  </a:cubicBezTo>
                  <a:cubicBezTo>
                    <a:pt x="35" y="270"/>
                    <a:pt x="35" y="270"/>
                    <a:pt x="35" y="270"/>
                  </a:cubicBezTo>
                  <a:cubicBezTo>
                    <a:pt x="35" y="269"/>
                    <a:pt x="35" y="269"/>
                    <a:pt x="35" y="269"/>
                  </a:cubicBezTo>
                  <a:cubicBezTo>
                    <a:pt x="33" y="267"/>
                    <a:pt x="33" y="267"/>
                    <a:pt x="33" y="267"/>
                  </a:cubicBezTo>
                  <a:cubicBezTo>
                    <a:pt x="32" y="265"/>
                    <a:pt x="32" y="265"/>
                    <a:pt x="32" y="265"/>
                  </a:cubicBezTo>
                  <a:cubicBezTo>
                    <a:pt x="31" y="264"/>
                    <a:pt x="31" y="264"/>
                    <a:pt x="31" y="264"/>
                  </a:cubicBezTo>
                  <a:cubicBezTo>
                    <a:pt x="31" y="262"/>
                    <a:pt x="31" y="262"/>
                    <a:pt x="31" y="262"/>
                  </a:cubicBezTo>
                  <a:cubicBezTo>
                    <a:pt x="31" y="262"/>
                    <a:pt x="31" y="262"/>
                    <a:pt x="31" y="262"/>
                  </a:cubicBezTo>
                  <a:cubicBezTo>
                    <a:pt x="30" y="262"/>
                    <a:pt x="30" y="262"/>
                    <a:pt x="30" y="262"/>
                  </a:cubicBezTo>
                  <a:cubicBezTo>
                    <a:pt x="28" y="261"/>
                    <a:pt x="28" y="261"/>
                    <a:pt x="28" y="261"/>
                  </a:cubicBezTo>
                  <a:cubicBezTo>
                    <a:pt x="27" y="261"/>
                    <a:pt x="27" y="261"/>
                    <a:pt x="27" y="261"/>
                  </a:cubicBezTo>
                  <a:cubicBezTo>
                    <a:pt x="27" y="261"/>
                    <a:pt x="27" y="261"/>
                    <a:pt x="27" y="261"/>
                  </a:cubicBezTo>
                  <a:cubicBezTo>
                    <a:pt x="26" y="260"/>
                    <a:pt x="26" y="260"/>
                    <a:pt x="26" y="260"/>
                  </a:cubicBezTo>
                  <a:cubicBezTo>
                    <a:pt x="25" y="259"/>
                    <a:pt x="25" y="259"/>
                    <a:pt x="25" y="259"/>
                  </a:cubicBezTo>
                  <a:cubicBezTo>
                    <a:pt x="24" y="259"/>
                    <a:pt x="24" y="259"/>
                    <a:pt x="24" y="259"/>
                  </a:cubicBezTo>
                  <a:cubicBezTo>
                    <a:pt x="24" y="258"/>
                    <a:pt x="24" y="258"/>
                    <a:pt x="24" y="258"/>
                  </a:cubicBezTo>
                  <a:cubicBezTo>
                    <a:pt x="23" y="258"/>
                    <a:pt x="23" y="258"/>
                    <a:pt x="23" y="258"/>
                  </a:cubicBezTo>
                  <a:cubicBezTo>
                    <a:pt x="22" y="257"/>
                    <a:pt x="22" y="257"/>
                    <a:pt x="22" y="257"/>
                  </a:cubicBezTo>
                  <a:cubicBezTo>
                    <a:pt x="21" y="257"/>
                    <a:pt x="21" y="257"/>
                    <a:pt x="21" y="257"/>
                  </a:cubicBezTo>
                  <a:cubicBezTo>
                    <a:pt x="21" y="257"/>
                    <a:pt x="21" y="257"/>
                    <a:pt x="21" y="257"/>
                  </a:cubicBezTo>
                  <a:cubicBezTo>
                    <a:pt x="20" y="257"/>
                    <a:pt x="20" y="257"/>
                    <a:pt x="20" y="257"/>
                  </a:cubicBezTo>
                  <a:close/>
                  <a:moveTo>
                    <a:pt x="28" y="259"/>
                  </a:moveTo>
                  <a:cubicBezTo>
                    <a:pt x="28" y="259"/>
                    <a:pt x="28" y="259"/>
                    <a:pt x="28" y="259"/>
                  </a:cubicBezTo>
                  <a:cubicBezTo>
                    <a:pt x="29" y="258"/>
                    <a:pt x="29" y="258"/>
                    <a:pt x="29" y="258"/>
                  </a:cubicBezTo>
                  <a:cubicBezTo>
                    <a:pt x="29" y="259"/>
                    <a:pt x="29" y="259"/>
                    <a:pt x="29" y="259"/>
                  </a:cubicBezTo>
                  <a:cubicBezTo>
                    <a:pt x="29" y="259"/>
                    <a:pt x="29" y="259"/>
                    <a:pt x="29" y="259"/>
                  </a:cubicBezTo>
                  <a:cubicBezTo>
                    <a:pt x="28" y="259"/>
                    <a:pt x="28" y="259"/>
                    <a:pt x="28" y="259"/>
                  </a:cubicBezTo>
                  <a:cubicBezTo>
                    <a:pt x="28" y="259"/>
                    <a:pt x="28" y="259"/>
                    <a:pt x="28" y="259"/>
                  </a:cubicBezTo>
                  <a:close/>
                  <a:moveTo>
                    <a:pt x="27" y="258"/>
                  </a:moveTo>
                  <a:cubicBezTo>
                    <a:pt x="28" y="258"/>
                    <a:pt x="28" y="258"/>
                    <a:pt x="28" y="258"/>
                  </a:cubicBezTo>
                  <a:cubicBezTo>
                    <a:pt x="28" y="258"/>
                    <a:pt x="28" y="258"/>
                    <a:pt x="28" y="258"/>
                  </a:cubicBezTo>
                  <a:cubicBezTo>
                    <a:pt x="27" y="258"/>
                    <a:pt x="27" y="258"/>
                    <a:pt x="27" y="258"/>
                  </a:cubicBezTo>
                  <a:close/>
                  <a:moveTo>
                    <a:pt x="22" y="240"/>
                  </a:moveTo>
                  <a:cubicBezTo>
                    <a:pt x="22" y="241"/>
                    <a:pt x="22" y="241"/>
                    <a:pt x="22" y="241"/>
                  </a:cubicBezTo>
                  <a:cubicBezTo>
                    <a:pt x="22" y="241"/>
                    <a:pt x="22" y="241"/>
                    <a:pt x="22" y="241"/>
                  </a:cubicBezTo>
                  <a:cubicBezTo>
                    <a:pt x="22" y="240"/>
                    <a:pt x="22" y="240"/>
                    <a:pt x="22" y="240"/>
                  </a:cubicBezTo>
                  <a:close/>
                  <a:moveTo>
                    <a:pt x="24" y="249"/>
                  </a:moveTo>
                  <a:cubicBezTo>
                    <a:pt x="24" y="248"/>
                    <a:pt x="24" y="248"/>
                    <a:pt x="24" y="248"/>
                  </a:cubicBezTo>
                  <a:cubicBezTo>
                    <a:pt x="25" y="248"/>
                    <a:pt x="25" y="248"/>
                    <a:pt x="25" y="248"/>
                  </a:cubicBezTo>
                  <a:cubicBezTo>
                    <a:pt x="25" y="248"/>
                    <a:pt x="25" y="248"/>
                    <a:pt x="25" y="248"/>
                  </a:cubicBezTo>
                  <a:cubicBezTo>
                    <a:pt x="25" y="249"/>
                    <a:pt x="25" y="249"/>
                    <a:pt x="25" y="249"/>
                  </a:cubicBezTo>
                  <a:cubicBezTo>
                    <a:pt x="24" y="249"/>
                    <a:pt x="24" y="249"/>
                    <a:pt x="24" y="249"/>
                  </a:cubicBezTo>
                  <a:close/>
                  <a:moveTo>
                    <a:pt x="24" y="251"/>
                  </a:moveTo>
                  <a:cubicBezTo>
                    <a:pt x="23" y="252"/>
                    <a:pt x="23" y="252"/>
                    <a:pt x="23" y="252"/>
                  </a:cubicBezTo>
                  <a:cubicBezTo>
                    <a:pt x="24" y="253"/>
                    <a:pt x="24" y="253"/>
                    <a:pt x="24" y="253"/>
                  </a:cubicBezTo>
                  <a:cubicBezTo>
                    <a:pt x="24" y="253"/>
                    <a:pt x="24" y="253"/>
                    <a:pt x="24" y="253"/>
                  </a:cubicBezTo>
                  <a:cubicBezTo>
                    <a:pt x="24" y="252"/>
                    <a:pt x="24" y="252"/>
                    <a:pt x="24" y="252"/>
                  </a:cubicBezTo>
                  <a:cubicBezTo>
                    <a:pt x="24" y="251"/>
                    <a:pt x="24" y="251"/>
                    <a:pt x="24" y="251"/>
                  </a:cubicBezTo>
                  <a:close/>
                  <a:moveTo>
                    <a:pt x="25" y="250"/>
                  </a:moveTo>
                  <a:cubicBezTo>
                    <a:pt x="25" y="249"/>
                    <a:pt x="25" y="249"/>
                    <a:pt x="25" y="249"/>
                  </a:cubicBezTo>
                  <a:cubicBezTo>
                    <a:pt x="25" y="249"/>
                    <a:pt x="25" y="249"/>
                    <a:pt x="25" y="249"/>
                  </a:cubicBezTo>
                  <a:cubicBezTo>
                    <a:pt x="24" y="250"/>
                    <a:pt x="24" y="250"/>
                    <a:pt x="24" y="250"/>
                  </a:cubicBezTo>
                  <a:cubicBezTo>
                    <a:pt x="24" y="250"/>
                    <a:pt x="24" y="250"/>
                    <a:pt x="24" y="250"/>
                  </a:cubicBezTo>
                  <a:cubicBezTo>
                    <a:pt x="24" y="250"/>
                    <a:pt x="24" y="250"/>
                    <a:pt x="24" y="250"/>
                  </a:cubicBezTo>
                  <a:cubicBezTo>
                    <a:pt x="24" y="250"/>
                    <a:pt x="25" y="250"/>
                    <a:pt x="25" y="250"/>
                  </a:cubicBezTo>
                  <a:close/>
                  <a:moveTo>
                    <a:pt x="26" y="249"/>
                  </a:moveTo>
                  <a:cubicBezTo>
                    <a:pt x="27" y="248"/>
                    <a:pt x="27" y="248"/>
                    <a:pt x="27" y="248"/>
                  </a:cubicBezTo>
                  <a:cubicBezTo>
                    <a:pt x="27" y="248"/>
                    <a:pt x="27" y="248"/>
                    <a:pt x="27" y="248"/>
                  </a:cubicBezTo>
                  <a:cubicBezTo>
                    <a:pt x="28" y="247"/>
                    <a:pt x="28" y="247"/>
                    <a:pt x="28" y="247"/>
                  </a:cubicBezTo>
                  <a:cubicBezTo>
                    <a:pt x="29" y="247"/>
                    <a:pt x="29" y="247"/>
                    <a:pt x="29" y="247"/>
                  </a:cubicBezTo>
                  <a:cubicBezTo>
                    <a:pt x="29" y="247"/>
                    <a:pt x="29" y="247"/>
                    <a:pt x="29" y="247"/>
                  </a:cubicBezTo>
                  <a:cubicBezTo>
                    <a:pt x="28" y="249"/>
                    <a:pt x="28" y="249"/>
                    <a:pt x="28" y="249"/>
                  </a:cubicBezTo>
                  <a:cubicBezTo>
                    <a:pt x="27" y="249"/>
                    <a:pt x="27" y="249"/>
                    <a:pt x="27" y="249"/>
                  </a:cubicBezTo>
                  <a:cubicBezTo>
                    <a:pt x="26" y="249"/>
                    <a:pt x="26" y="249"/>
                    <a:pt x="26" y="249"/>
                  </a:cubicBezTo>
                  <a:cubicBezTo>
                    <a:pt x="26" y="249"/>
                    <a:pt x="26" y="249"/>
                    <a:pt x="26" y="249"/>
                  </a:cubicBezTo>
                  <a:close/>
                  <a:moveTo>
                    <a:pt x="25" y="245"/>
                  </a:moveTo>
                  <a:cubicBezTo>
                    <a:pt x="25" y="244"/>
                    <a:pt x="25" y="244"/>
                    <a:pt x="25" y="244"/>
                  </a:cubicBezTo>
                  <a:cubicBezTo>
                    <a:pt x="26" y="244"/>
                    <a:pt x="26" y="244"/>
                    <a:pt x="26" y="244"/>
                  </a:cubicBezTo>
                  <a:cubicBezTo>
                    <a:pt x="26" y="244"/>
                    <a:pt x="26" y="244"/>
                    <a:pt x="26" y="244"/>
                  </a:cubicBezTo>
                  <a:cubicBezTo>
                    <a:pt x="25" y="245"/>
                    <a:pt x="25" y="245"/>
                    <a:pt x="25" y="245"/>
                  </a:cubicBezTo>
                  <a:cubicBezTo>
                    <a:pt x="25" y="245"/>
                    <a:pt x="25" y="245"/>
                    <a:pt x="25" y="245"/>
                  </a:cubicBezTo>
                  <a:cubicBezTo>
                    <a:pt x="25" y="245"/>
                    <a:pt x="25" y="245"/>
                    <a:pt x="25" y="245"/>
                  </a:cubicBezTo>
                  <a:close/>
                  <a:moveTo>
                    <a:pt x="23" y="245"/>
                  </a:moveTo>
                  <a:cubicBezTo>
                    <a:pt x="24" y="245"/>
                    <a:pt x="24" y="245"/>
                    <a:pt x="24" y="245"/>
                  </a:cubicBezTo>
                  <a:cubicBezTo>
                    <a:pt x="24" y="245"/>
                    <a:pt x="24" y="245"/>
                    <a:pt x="24" y="245"/>
                  </a:cubicBezTo>
                  <a:cubicBezTo>
                    <a:pt x="24" y="244"/>
                    <a:pt x="24" y="244"/>
                    <a:pt x="24" y="244"/>
                  </a:cubicBezTo>
                  <a:cubicBezTo>
                    <a:pt x="23" y="245"/>
                    <a:pt x="23" y="245"/>
                    <a:pt x="23" y="245"/>
                  </a:cubicBezTo>
                  <a:close/>
                  <a:moveTo>
                    <a:pt x="22" y="243"/>
                  </a:moveTo>
                  <a:cubicBezTo>
                    <a:pt x="22" y="244"/>
                    <a:pt x="22" y="244"/>
                    <a:pt x="22" y="244"/>
                  </a:cubicBezTo>
                  <a:cubicBezTo>
                    <a:pt x="22" y="244"/>
                    <a:pt x="22" y="244"/>
                    <a:pt x="22" y="244"/>
                  </a:cubicBezTo>
                  <a:cubicBezTo>
                    <a:pt x="22" y="245"/>
                    <a:pt x="22" y="245"/>
                    <a:pt x="22" y="245"/>
                  </a:cubicBezTo>
                  <a:cubicBezTo>
                    <a:pt x="23" y="244"/>
                    <a:pt x="23" y="244"/>
                    <a:pt x="23" y="244"/>
                  </a:cubicBezTo>
                  <a:cubicBezTo>
                    <a:pt x="22" y="243"/>
                    <a:pt x="22" y="243"/>
                    <a:pt x="22" y="243"/>
                  </a:cubicBezTo>
                  <a:cubicBezTo>
                    <a:pt x="22" y="243"/>
                    <a:pt x="22" y="243"/>
                    <a:pt x="22" y="243"/>
                  </a:cubicBezTo>
                  <a:close/>
                  <a:moveTo>
                    <a:pt x="23" y="242"/>
                  </a:moveTo>
                  <a:cubicBezTo>
                    <a:pt x="23" y="242"/>
                    <a:pt x="23" y="242"/>
                    <a:pt x="23" y="242"/>
                  </a:cubicBezTo>
                  <a:cubicBezTo>
                    <a:pt x="23" y="242"/>
                    <a:pt x="23" y="242"/>
                    <a:pt x="23" y="242"/>
                  </a:cubicBezTo>
                  <a:cubicBezTo>
                    <a:pt x="23" y="243"/>
                    <a:pt x="23" y="243"/>
                    <a:pt x="23" y="243"/>
                  </a:cubicBezTo>
                  <a:cubicBezTo>
                    <a:pt x="24" y="243"/>
                    <a:pt x="24" y="243"/>
                    <a:pt x="24" y="243"/>
                  </a:cubicBezTo>
                  <a:cubicBezTo>
                    <a:pt x="25" y="242"/>
                    <a:pt x="25" y="242"/>
                    <a:pt x="25" y="242"/>
                  </a:cubicBezTo>
                  <a:cubicBezTo>
                    <a:pt x="24" y="243"/>
                    <a:pt x="24" y="243"/>
                    <a:pt x="24" y="243"/>
                  </a:cubicBezTo>
                  <a:cubicBezTo>
                    <a:pt x="24" y="244"/>
                    <a:pt x="24" y="244"/>
                    <a:pt x="24" y="244"/>
                  </a:cubicBezTo>
                  <a:cubicBezTo>
                    <a:pt x="25" y="243"/>
                    <a:pt x="25" y="243"/>
                    <a:pt x="25" y="243"/>
                  </a:cubicBezTo>
                  <a:cubicBezTo>
                    <a:pt x="25" y="241"/>
                    <a:pt x="25" y="241"/>
                    <a:pt x="25" y="241"/>
                  </a:cubicBezTo>
                  <a:cubicBezTo>
                    <a:pt x="24" y="241"/>
                    <a:pt x="24" y="241"/>
                    <a:pt x="24" y="241"/>
                  </a:cubicBezTo>
                  <a:cubicBezTo>
                    <a:pt x="23" y="241"/>
                    <a:pt x="23" y="241"/>
                    <a:pt x="23" y="241"/>
                  </a:cubicBezTo>
                  <a:cubicBezTo>
                    <a:pt x="23" y="242"/>
                    <a:pt x="23" y="242"/>
                    <a:pt x="23" y="242"/>
                  </a:cubicBezTo>
                  <a:close/>
                  <a:moveTo>
                    <a:pt x="23" y="240"/>
                  </a:moveTo>
                  <a:cubicBezTo>
                    <a:pt x="23" y="241"/>
                    <a:pt x="23" y="241"/>
                    <a:pt x="23" y="241"/>
                  </a:cubicBezTo>
                  <a:cubicBezTo>
                    <a:pt x="23" y="240"/>
                    <a:pt x="23" y="240"/>
                    <a:pt x="23" y="240"/>
                  </a:cubicBezTo>
                  <a:cubicBezTo>
                    <a:pt x="23" y="240"/>
                    <a:pt x="23" y="240"/>
                    <a:pt x="23" y="240"/>
                  </a:cubicBezTo>
                  <a:cubicBezTo>
                    <a:pt x="23" y="240"/>
                    <a:pt x="23" y="240"/>
                    <a:pt x="23" y="240"/>
                  </a:cubicBezTo>
                  <a:close/>
                  <a:moveTo>
                    <a:pt x="24" y="239"/>
                  </a:moveTo>
                  <a:cubicBezTo>
                    <a:pt x="25" y="238"/>
                    <a:pt x="25" y="238"/>
                    <a:pt x="25" y="238"/>
                  </a:cubicBezTo>
                  <a:cubicBezTo>
                    <a:pt x="25" y="237"/>
                    <a:pt x="25" y="237"/>
                    <a:pt x="25" y="237"/>
                  </a:cubicBezTo>
                  <a:cubicBezTo>
                    <a:pt x="26" y="237"/>
                    <a:pt x="26" y="237"/>
                    <a:pt x="26" y="237"/>
                  </a:cubicBezTo>
                  <a:cubicBezTo>
                    <a:pt x="26" y="238"/>
                    <a:pt x="26" y="238"/>
                    <a:pt x="26" y="238"/>
                  </a:cubicBezTo>
                  <a:cubicBezTo>
                    <a:pt x="25" y="238"/>
                    <a:pt x="25" y="238"/>
                    <a:pt x="25" y="238"/>
                  </a:cubicBezTo>
                  <a:cubicBezTo>
                    <a:pt x="24" y="239"/>
                    <a:pt x="24" y="239"/>
                    <a:pt x="24" y="239"/>
                  </a:cubicBezTo>
                  <a:close/>
                  <a:moveTo>
                    <a:pt x="19" y="236"/>
                  </a:moveTo>
                  <a:cubicBezTo>
                    <a:pt x="21" y="238"/>
                    <a:pt x="21" y="238"/>
                    <a:pt x="21" y="238"/>
                  </a:cubicBezTo>
                  <a:cubicBezTo>
                    <a:pt x="21" y="240"/>
                    <a:pt x="21" y="240"/>
                    <a:pt x="21" y="240"/>
                  </a:cubicBezTo>
                  <a:cubicBezTo>
                    <a:pt x="21" y="240"/>
                    <a:pt x="21" y="240"/>
                    <a:pt x="21" y="240"/>
                  </a:cubicBezTo>
                  <a:cubicBezTo>
                    <a:pt x="20" y="240"/>
                    <a:pt x="20" y="240"/>
                    <a:pt x="20" y="240"/>
                  </a:cubicBezTo>
                  <a:cubicBezTo>
                    <a:pt x="20" y="239"/>
                    <a:pt x="20" y="239"/>
                    <a:pt x="20" y="239"/>
                  </a:cubicBezTo>
                  <a:cubicBezTo>
                    <a:pt x="19" y="238"/>
                    <a:pt x="19" y="238"/>
                    <a:pt x="19" y="238"/>
                  </a:cubicBezTo>
                  <a:cubicBezTo>
                    <a:pt x="19" y="237"/>
                    <a:pt x="19" y="237"/>
                    <a:pt x="19" y="237"/>
                  </a:cubicBezTo>
                  <a:cubicBezTo>
                    <a:pt x="19" y="237"/>
                    <a:pt x="19" y="236"/>
                    <a:pt x="19" y="236"/>
                  </a:cubicBezTo>
                  <a:close/>
                  <a:moveTo>
                    <a:pt x="21" y="236"/>
                  </a:moveTo>
                  <a:cubicBezTo>
                    <a:pt x="21" y="237"/>
                    <a:pt x="21" y="237"/>
                    <a:pt x="21" y="237"/>
                  </a:cubicBezTo>
                  <a:cubicBezTo>
                    <a:pt x="21" y="238"/>
                    <a:pt x="21" y="238"/>
                    <a:pt x="21" y="238"/>
                  </a:cubicBezTo>
                  <a:cubicBezTo>
                    <a:pt x="21" y="239"/>
                    <a:pt x="21" y="239"/>
                    <a:pt x="21" y="239"/>
                  </a:cubicBezTo>
                  <a:cubicBezTo>
                    <a:pt x="22" y="239"/>
                    <a:pt x="22" y="239"/>
                    <a:pt x="22" y="239"/>
                  </a:cubicBezTo>
                  <a:cubicBezTo>
                    <a:pt x="22" y="238"/>
                    <a:pt x="22" y="238"/>
                    <a:pt x="22" y="238"/>
                  </a:cubicBezTo>
                  <a:cubicBezTo>
                    <a:pt x="22" y="237"/>
                    <a:pt x="22" y="237"/>
                    <a:pt x="22" y="237"/>
                  </a:cubicBezTo>
                  <a:cubicBezTo>
                    <a:pt x="21" y="236"/>
                    <a:pt x="21" y="236"/>
                    <a:pt x="21" y="236"/>
                  </a:cubicBezTo>
                  <a:cubicBezTo>
                    <a:pt x="21" y="235"/>
                    <a:pt x="21" y="235"/>
                    <a:pt x="21" y="235"/>
                  </a:cubicBezTo>
                  <a:cubicBezTo>
                    <a:pt x="21" y="236"/>
                    <a:pt x="21" y="236"/>
                    <a:pt x="21" y="236"/>
                  </a:cubicBezTo>
                  <a:close/>
                  <a:moveTo>
                    <a:pt x="19" y="235"/>
                  </a:moveTo>
                  <a:cubicBezTo>
                    <a:pt x="20" y="235"/>
                    <a:pt x="20" y="235"/>
                    <a:pt x="20" y="235"/>
                  </a:cubicBezTo>
                  <a:cubicBezTo>
                    <a:pt x="20" y="235"/>
                    <a:pt x="20" y="235"/>
                    <a:pt x="20" y="235"/>
                  </a:cubicBezTo>
                  <a:cubicBezTo>
                    <a:pt x="21" y="235"/>
                    <a:pt x="21" y="235"/>
                    <a:pt x="21" y="235"/>
                  </a:cubicBezTo>
                  <a:cubicBezTo>
                    <a:pt x="21" y="234"/>
                    <a:pt x="21" y="234"/>
                    <a:pt x="21" y="234"/>
                  </a:cubicBezTo>
                  <a:cubicBezTo>
                    <a:pt x="21" y="234"/>
                    <a:pt x="21" y="234"/>
                    <a:pt x="21" y="234"/>
                  </a:cubicBezTo>
                  <a:cubicBezTo>
                    <a:pt x="19" y="234"/>
                    <a:pt x="19" y="234"/>
                    <a:pt x="19" y="234"/>
                  </a:cubicBezTo>
                  <a:cubicBezTo>
                    <a:pt x="19" y="235"/>
                    <a:pt x="19" y="235"/>
                    <a:pt x="19" y="235"/>
                  </a:cubicBezTo>
                  <a:close/>
                  <a:moveTo>
                    <a:pt x="10" y="235"/>
                  </a:moveTo>
                  <a:cubicBezTo>
                    <a:pt x="9" y="234"/>
                    <a:pt x="9" y="234"/>
                    <a:pt x="9" y="234"/>
                  </a:cubicBezTo>
                  <a:cubicBezTo>
                    <a:pt x="11" y="232"/>
                    <a:pt x="11" y="232"/>
                    <a:pt x="11" y="232"/>
                  </a:cubicBezTo>
                  <a:cubicBezTo>
                    <a:pt x="12" y="232"/>
                    <a:pt x="12" y="232"/>
                    <a:pt x="12" y="232"/>
                  </a:cubicBezTo>
                  <a:cubicBezTo>
                    <a:pt x="12" y="233"/>
                    <a:pt x="12" y="233"/>
                    <a:pt x="12" y="233"/>
                  </a:cubicBezTo>
                  <a:cubicBezTo>
                    <a:pt x="12" y="233"/>
                    <a:pt x="12" y="233"/>
                    <a:pt x="12" y="233"/>
                  </a:cubicBezTo>
                  <a:cubicBezTo>
                    <a:pt x="13" y="232"/>
                    <a:pt x="13" y="232"/>
                    <a:pt x="13" y="232"/>
                  </a:cubicBezTo>
                  <a:cubicBezTo>
                    <a:pt x="14" y="233"/>
                    <a:pt x="14" y="233"/>
                    <a:pt x="14" y="233"/>
                  </a:cubicBezTo>
                  <a:cubicBezTo>
                    <a:pt x="14" y="233"/>
                    <a:pt x="14" y="233"/>
                    <a:pt x="14" y="233"/>
                  </a:cubicBezTo>
                  <a:cubicBezTo>
                    <a:pt x="14" y="234"/>
                    <a:pt x="14" y="234"/>
                    <a:pt x="14" y="234"/>
                  </a:cubicBezTo>
                  <a:cubicBezTo>
                    <a:pt x="13" y="235"/>
                    <a:pt x="13" y="235"/>
                    <a:pt x="13" y="235"/>
                  </a:cubicBezTo>
                  <a:cubicBezTo>
                    <a:pt x="11" y="235"/>
                    <a:pt x="11" y="235"/>
                    <a:pt x="11" y="235"/>
                  </a:cubicBezTo>
                  <a:cubicBezTo>
                    <a:pt x="12" y="236"/>
                    <a:pt x="12" y="236"/>
                    <a:pt x="12" y="236"/>
                  </a:cubicBezTo>
                  <a:cubicBezTo>
                    <a:pt x="12" y="236"/>
                    <a:pt x="12" y="236"/>
                    <a:pt x="12" y="236"/>
                  </a:cubicBezTo>
                  <a:cubicBezTo>
                    <a:pt x="13" y="236"/>
                    <a:pt x="13" y="236"/>
                    <a:pt x="13" y="236"/>
                  </a:cubicBezTo>
                  <a:cubicBezTo>
                    <a:pt x="13" y="235"/>
                    <a:pt x="13" y="235"/>
                    <a:pt x="13" y="235"/>
                  </a:cubicBezTo>
                  <a:cubicBezTo>
                    <a:pt x="14" y="233"/>
                    <a:pt x="14" y="233"/>
                    <a:pt x="14" y="233"/>
                  </a:cubicBezTo>
                  <a:cubicBezTo>
                    <a:pt x="16" y="233"/>
                    <a:pt x="16" y="233"/>
                    <a:pt x="16" y="233"/>
                  </a:cubicBezTo>
                  <a:cubicBezTo>
                    <a:pt x="16" y="233"/>
                    <a:pt x="16" y="233"/>
                    <a:pt x="16" y="233"/>
                  </a:cubicBezTo>
                  <a:cubicBezTo>
                    <a:pt x="15" y="234"/>
                    <a:pt x="15" y="234"/>
                    <a:pt x="15" y="234"/>
                  </a:cubicBezTo>
                  <a:cubicBezTo>
                    <a:pt x="14" y="236"/>
                    <a:pt x="14" y="236"/>
                    <a:pt x="14" y="236"/>
                  </a:cubicBezTo>
                  <a:cubicBezTo>
                    <a:pt x="14" y="237"/>
                    <a:pt x="14" y="237"/>
                    <a:pt x="14" y="237"/>
                  </a:cubicBezTo>
                  <a:cubicBezTo>
                    <a:pt x="13" y="238"/>
                    <a:pt x="13" y="238"/>
                    <a:pt x="13" y="238"/>
                  </a:cubicBezTo>
                  <a:cubicBezTo>
                    <a:pt x="12" y="239"/>
                    <a:pt x="12" y="239"/>
                    <a:pt x="12" y="239"/>
                  </a:cubicBezTo>
                  <a:cubicBezTo>
                    <a:pt x="12" y="239"/>
                    <a:pt x="12" y="239"/>
                    <a:pt x="12" y="239"/>
                  </a:cubicBezTo>
                  <a:cubicBezTo>
                    <a:pt x="11" y="239"/>
                    <a:pt x="11" y="239"/>
                    <a:pt x="11" y="239"/>
                  </a:cubicBezTo>
                  <a:cubicBezTo>
                    <a:pt x="12" y="239"/>
                    <a:pt x="12" y="239"/>
                    <a:pt x="12" y="239"/>
                  </a:cubicBezTo>
                  <a:cubicBezTo>
                    <a:pt x="12" y="239"/>
                    <a:pt x="12" y="239"/>
                    <a:pt x="12" y="239"/>
                  </a:cubicBezTo>
                  <a:cubicBezTo>
                    <a:pt x="13" y="239"/>
                    <a:pt x="13" y="239"/>
                    <a:pt x="13" y="239"/>
                  </a:cubicBezTo>
                  <a:cubicBezTo>
                    <a:pt x="13" y="240"/>
                    <a:pt x="13" y="240"/>
                    <a:pt x="13" y="240"/>
                  </a:cubicBezTo>
                  <a:cubicBezTo>
                    <a:pt x="12" y="240"/>
                    <a:pt x="12" y="240"/>
                    <a:pt x="12" y="240"/>
                  </a:cubicBezTo>
                  <a:cubicBezTo>
                    <a:pt x="12" y="241"/>
                    <a:pt x="12" y="241"/>
                    <a:pt x="12" y="241"/>
                  </a:cubicBezTo>
                  <a:cubicBezTo>
                    <a:pt x="12" y="242"/>
                    <a:pt x="12" y="242"/>
                    <a:pt x="12" y="242"/>
                  </a:cubicBezTo>
                  <a:cubicBezTo>
                    <a:pt x="12" y="243"/>
                    <a:pt x="12" y="243"/>
                    <a:pt x="12" y="243"/>
                  </a:cubicBezTo>
                  <a:cubicBezTo>
                    <a:pt x="12" y="244"/>
                    <a:pt x="12" y="244"/>
                    <a:pt x="12" y="244"/>
                  </a:cubicBezTo>
                  <a:cubicBezTo>
                    <a:pt x="12" y="245"/>
                    <a:pt x="12" y="245"/>
                    <a:pt x="12" y="245"/>
                  </a:cubicBezTo>
                  <a:cubicBezTo>
                    <a:pt x="13" y="245"/>
                    <a:pt x="13" y="245"/>
                    <a:pt x="13" y="245"/>
                  </a:cubicBezTo>
                  <a:cubicBezTo>
                    <a:pt x="14" y="246"/>
                    <a:pt x="14" y="246"/>
                    <a:pt x="14" y="246"/>
                  </a:cubicBezTo>
                  <a:cubicBezTo>
                    <a:pt x="13" y="247"/>
                    <a:pt x="13" y="247"/>
                    <a:pt x="13" y="247"/>
                  </a:cubicBezTo>
                  <a:cubicBezTo>
                    <a:pt x="12" y="246"/>
                    <a:pt x="12" y="246"/>
                    <a:pt x="12" y="246"/>
                  </a:cubicBezTo>
                  <a:cubicBezTo>
                    <a:pt x="11" y="244"/>
                    <a:pt x="11" y="244"/>
                    <a:pt x="11" y="244"/>
                  </a:cubicBezTo>
                  <a:cubicBezTo>
                    <a:pt x="10" y="243"/>
                    <a:pt x="10" y="243"/>
                    <a:pt x="10" y="243"/>
                  </a:cubicBezTo>
                  <a:cubicBezTo>
                    <a:pt x="11" y="242"/>
                    <a:pt x="11" y="242"/>
                    <a:pt x="11" y="242"/>
                  </a:cubicBezTo>
                  <a:cubicBezTo>
                    <a:pt x="10" y="242"/>
                    <a:pt x="10" y="242"/>
                    <a:pt x="10" y="242"/>
                  </a:cubicBezTo>
                  <a:cubicBezTo>
                    <a:pt x="9" y="241"/>
                    <a:pt x="9" y="241"/>
                    <a:pt x="9" y="241"/>
                  </a:cubicBezTo>
                  <a:cubicBezTo>
                    <a:pt x="10" y="241"/>
                    <a:pt x="10" y="241"/>
                    <a:pt x="10" y="241"/>
                  </a:cubicBezTo>
                  <a:cubicBezTo>
                    <a:pt x="11" y="241"/>
                    <a:pt x="11" y="241"/>
                    <a:pt x="11" y="241"/>
                  </a:cubicBezTo>
                  <a:cubicBezTo>
                    <a:pt x="10" y="240"/>
                    <a:pt x="10" y="240"/>
                    <a:pt x="10" y="240"/>
                  </a:cubicBezTo>
                  <a:cubicBezTo>
                    <a:pt x="9" y="240"/>
                    <a:pt x="9" y="240"/>
                    <a:pt x="9" y="240"/>
                  </a:cubicBezTo>
                  <a:cubicBezTo>
                    <a:pt x="10" y="239"/>
                    <a:pt x="10" y="239"/>
                    <a:pt x="10" y="239"/>
                  </a:cubicBezTo>
                  <a:cubicBezTo>
                    <a:pt x="9" y="238"/>
                    <a:pt x="9" y="238"/>
                    <a:pt x="9" y="238"/>
                  </a:cubicBezTo>
                  <a:cubicBezTo>
                    <a:pt x="9" y="238"/>
                    <a:pt x="9" y="238"/>
                    <a:pt x="9" y="238"/>
                  </a:cubicBezTo>
                  <a:cubicBezTo>
                    <a:pt x="10" y="238"/>
                    <a:pt x="10" y="238"/>
                    <a:pt x="10" y="238"/>
                  </a:cubicBezTo>
                  <a:cubicBezTo>
                    <a:pt x="11" y="238"/>
                    <a:pt x="11" y="238"/>
                    <a:pt x="11" y="238"/>
                  </a:cubicBezTo>
                  <a:cubicBezTo>
                    <a:pt x="11" y="237"/>
                    <a:pt x="11" y="237"/>
                    <a:pt x="11" y="237"/>
                  </a:cubicBezTo>
                  <a:cubicBezTo>
                    <a:pt x="10" y="237"/>
                    <a:pt x="10" y="237"/>
                    <a:pt x="10" y="237"/>
                  </a:cubicBezTo>
                  <a:cubicBezTo>
                    <a:pt x="9" y="237"/>
                    <a:pt x="9" y="237"/>
                    <a:pt x="9" y="237"/>
                  </a:cubicBezTo>
                  <a:cubicBezTo>
                    <a:pt x="9" y="236"/>
                    <a:pt x="9" y="236"/>
                    <a:pt x="9" y="236"/>
                  </a:cubicBezTo>
                  <a:cubicBezTo>
                    <a:pt x="10" y="235"/>
                    <a:pt x="10" y="235"/>
                    <a:pt x="10" y="235"/>
                  </a:cubicBezTo>
                  <a:close/>
                  <a:moveTo>
                    <a:pt x="20" y="231"/>
                  </a:moveTo>
                  <a:cubicBezTo>
                    <a:pt x="20" y="230"/>
                    <a:pt x="20" y="230"/>
                    <a:pt x="20" y="230"/>
                  </a:cubicBezTo>
                  <a:cubicBezTo>
                    <a:pt x="21" y="230"/>
                    <a:pt x="21" y="230"/>
                    <a:pt x="21" y="230"/>
                  </a:cubicBezTo>
                  <a:cubicBezTo>
                    <a:pt x="21" y="230"/>
                    <a:pt x="21" y="230"/>
                    <a:pt x="21" y="230"/>
                  </a:cubicBezTo>
                  <a:cubicBezTo>
                    <a:pt x="20" y="231"/>
                    <a:pt x="20" y="231"/>
                    <a:pt x="20" y="231"/>
                  </a:cubicBezTo>
                  <a:close/>
                  <a:moveTo>
                    <a:pt x="111" y="109"/>
                  </a:moveTo>
                  <a:cubicBezTo>
                    <a:pt x="111" y="109"/>
                    <a:pt x="111" y="109"/>
                    <a:pt x="111" y="109"/>
                  </a:cubicBezTo>
                  <a:cubicBezTo>
                    <a:pt x="112" y="109"/>
                    <a:pt x="112" y="109"/>
                    <a:pt x="112" y="109"/>
                  </a:cubicBezTo>
                  <a:cubicBezTo>
                    <a:pt x="112" y="109"/>
                    <a:pt x="112" y="109"/>
                    <a:pt x="112" y="109"/>
                  </a:cubicBezTo>
                  <a:cubicBezTo>
                    <a:pt x="112" y="108"/>
                    <a:pt x="112" y="108"/>
                    <a:pt x="112" y="108"/>
                  </a:cubicBezTo>
                  <a:cubicBezTo>
                    <a:pt x="111" y="108"/>
                    <a:pt x="111" y="108"/>
                    <a:pt x="111" y="108"/>
                  </a:cubicBezTo>
                  <a:cubicBezTo>
                    <a:pt x="111" y="109"/>
                    <a:pt x="111" y="109"/>
                    <a:pt x="111" y="109"/>
                  </a:cubicBezTo>
                  <a:close/>
                  <a:moveTo>
                    <a:pt x="102" y="101"/>
                  </a:moveTo>
                  <a:cubicBezTo>
                    <a:pt x="103" y="101"/>
                    <a:pt x="103" y="101"/>
                    <a:pt x="103" y="101"/>
                  </a:cubicBezTo>
                  <a:cubicBezTo>
                    <a:pt x="103" y="101"/>
                    <a:pt x="103" y="101"/>
                    <a:pt x="103" y="101"/>
                  </a:cubicBezTo>
                  <a:cubicBezTo>
                    <a:pt x="103" y="100"/>
                    <a:pt x="103" y="100"/>
                    <a:pt x="103" y="100"/>
                  </a:cubicBezTo>
                  <a:cubicBezTo>
                    <a:pt x="103" y="100"/>
                    <a:pt x="103" y="100"/>
                    <a:pt x="103" y="100"/>
                  </a:cubicBezTo>
                  <a:cubicBezTo>
                    <a:pt x="102" y="101"/>
                    <a:pt x="102" y="101"/>
                    <a:pt x="102" y="101"/>
                  </a:cubicBezTo>
                  <a:close/>
                  <a:moveTo>
                    <a:pt x="71" y="103"/>
                  </a:moveTo>
                  <a:cubicBezTo>
                    <a:pt x="71" y="104"/>
                    <a:pt x="71" y="104"/>
                    <a:pt x="71" y="104"/>
                  </a:cubicBezTo>
                  <a:cubicBezTo>
                    <a:pt x="72" y="103"/>
                    <a:pt x="72" y="103"/>
                    <a:pt x="72" y="103"/>
                  </a:cubicBezTo>
                  <a:cubicBezTo>
                    <a:pt x="71" y="103"/>
                    <a:pt x="71" y="103"/>
                    <a:pt x="71" y="103"/>
                  </a:cubicBezTo>
                  <a:cubicBezTo>
                    <a:pt x="71" y="103"/>
                    <a:pt x="71" y="103"/>
                    <a:pt x="71" y="103"/>
                  </a:cubicBezTo>
                  <a:close/>
                  <a:moveTo>
                    <a:pt x="71" y="105"/>
                  </a:moveTo>
                  <a:cubicBezTo>
                    <a:pt x="71" y="104"/>
                    <a:pt x="71" y="104"/>
                    <a:pt x="71" y="104"/>
                  </a:cubicBezTo>
                  <a:cubicBezTo>
                    <a:pt x="71" y="104"/>
                    <a:pt x="71" y="104"/>
                    <a:pt x="71" y="104"/>
                  </a:cubicBezTo>
                  <a:cubicBezTo>
                    <a:pt x="71" y="105"/>
                    <a:pt x="71" y="105"/>
                    <a:pt x="71" y="105"/>
                  </a:cubicBezTo>
                  <a:cubicBezTo>
                    <a:pt x="71" y="105"/>
                    <a:pt x="71" y="105"/>
                    <a:pt x="71" y="105"/>
                  </a:cubicBezTo>
                  <a:close/>
                  <a:moveTo>
                    <a:pt x="69" y="107"/>
                  </a:moveTo>
                  <a:cubicBezTo>
                    <a:pt x="69" y="108"/>
                    <a:pt x="69" y="108"/>
                    <a:pt x="69" y="108"/>
                  </a:cubicBezTo>
                  <a:cubicBezTo>
                    <a:pt x="69" y="109"/>
                    <a:pt x="69" y="109"/>
                    <a:pt x="69" y="109"/>
                  </a:cubicBezTo>
                  <a:cubicBezTo>
                    <a:pt x="69" y="110"/>
                    <a:pt x="69" y="110"/>
                    <a:pt x="69" y="110"/>
                  </a:cubicBezTo>
                  <a:cubicBezTo>
                    <a:pt x="70" y="110"/>
                    <a:pt x="70" y="110"/>
                    <a:pt x="70" y="110"/>
                  </a:cubicBezTo>
                  <a:cubicBezTo>
                    <a:pt x="70" y="109"/>
                    <a:pt x="70" y="109"/>
                    <a:pt x="70" y="109"/>
                  </a:cubicBezTo>
                  <a:cubicBezTo>
                    <a:pt x="71" y="109"/>
                    <a:pt x="71" y="109"/>
                    <a:pt x="71" y="109"/>
                  </a:cubicBezTo>
                  <a:cubicBezTo>
                    <a:pt x="74" y="107"/>
                    <a:pt x="74" y="107"/>
                    <a:pt x="74" y="107"/>
                  </a:cubicBezTo>
                  <a:cubicBezTo>
                    <a:pt x="75" y="106"/>
                    <a:pt x="75" y="106"/>
                    <a:pt x="75" y="106"/>
                  </a:cubicBezTo>
                  <a:cubicBezTo>
                    <a:pt x="76" y="105"/>
                    <a:pt x="76" y="105"/>
                    <a:pt x="76" y="105"/>
                  </a:cubicBezTo>
                  <a:cubicBezTo>
                    <a:pt x="75" y="106"/>
                    <a:pt x="75" y="106"/>
                    <a:pt x="75" y="106"/>
                  </a:cubicBezTo>
                  <a:cubicBezTo>
                    <a:pt x="75" y="105"/>
                    <a:pt x="75" y="105"/>
                    <a:pt x="75" y="105"/>
                  </a:cubicBezTo>
                  <a:cubicBezTo>
                    <a:pt x="75" y="104"/>
                    <a:pt x="75" y="104"/>
                    <a:pt x="75" y="104"/>
                  </a:cubicBezTo>
                  <a:cubicBezTo>
                    <a:pt x="74" y="104"/>
                    <a:pt x="74" y="104"/>
                    <a:pt x="74" y="104"/>
                  </a:cubicBezTo>
                  <a:cubicBezTo>
                    <a:pt x="74" y="105"/>
                    <a:pt x="74" y="105"/>
                    <a:pt x="74" y="105"/>
                  </a:cubicBezTo>
                  <a:cubicBezTo>
                    <a:pt x="73" y="105"/>
                    <a:pt x="73" y="105"/>
                    <a:pt x="73" y="105"/>
                  </a:cubicBezTo>
                  <a:cubicBezTo>
                    <a:pt x="73" y="106"/>
                    <a:pt x="73" y="106"/>
                    <a:pt x="73" y="106"/>
                  </a:cubicBezTo>
                  <a:cubicBezTo>
                    <a:pt x="72" y="106"/>
                    <a:pt x="72" y="106"/>
                    <a:pt x="72" y="106"/>
                  </a:cubicBezTo>
                  <a:cubicBezTo>
                    <a:pt x="72" y="106"/>
                    <a:pt x="72" y="106"/>
                    <a:pt x="72" y="106"/>
                  </a:cubicBezTo>
                  <a:cubicBezTo>
                    <a:pt x="72" y="107"/>
                    <a:pt x="72" y="107"/>
                    <a:pt x="72" y="107"/>
                  </a:cubicBezTo>
                  <a:cubicBezTo>
                    <a:pt x="71" y="106"/>
                    <a:pt x="71" y="106"/>
                    <a:pt x="71" y="106"/>
                  </a:cubicBezTo>
                  <a:cubicBezTo>
                    <a:pt x="71" y="106"/>
                    <a:pt x="71" y="106"/>
                    <a:pt x="71" y="106"/>
                  </a:cubicBezTo>
                  <a:cubicBezTo>
                    <a:pt x="71" y="105"/>
                    <a:pt x="71" y="105"/>
                    <a:pt x="71" y="105"/>
                  </a:cubicBezTo>
                  <a:cubicBezTo>
                    <a:pt x="70" y="106"/>
                    <a:pt x="70" y="106"/>
                    <a:pt x="70" y="106"/>
                  </a:cubicBezTo>
                  <a:cubicBezTo>
                    <a:pt x="70" y="106"/>
                    <a:pt x="70" y="106"/>
                    <a:pt x="70" y="106"/>
                  </a:cubicBezTo>
                  <a:cubicBezTo>
                    <a:pt x="70" y="107"/>
                    <a:pt x="70" y="107"/>
                    <a:pt x="70" y="107"/>
                  </a:cubicBezTo>
                  <a:cubicBezTo>
                    <a:pt x="69" y="107"/>
                    <a:pt x="69" y="107"/>
                    <a:pt x="69" y="107"/>
                  </a:cubicBezTo>
                  <a:close/>
                  <a:moveTo>
                    <a:pt x="66" y="110"/>
                  </a:moveTo>
                  <a:cubicBezTo>
                    <a:pt x="66" y="109"/>
                    <a:pt x="66" y="109"/>
                    <a:pt x="66" y="109"/>
                  </a:cubicBezTo>
                  <a:cubicBezTo>
                    <a:pt x="66" y="107"/>
                    <a:pt x="66" y="107"/>
                    <a:pt x="66" y="107"/>
                  </a:cubicBezTo>
                  <a:cubicBezTo>
                    <a:pt x="65" y="108"/>
                    <a:pt x="65" y="108"/>
                    <a:pt x="65" y="108"/>
                  </a:cubicBezTo>
                  <a:cubicBezTo>
                    <a:pt x="65" y="109"/>
                    <a:pt x="65" y="109"/>
                    <a:pt x="65" y="109"/>
                  </a:cubicBezTo>
                  <a:cubicBezTo>
                    <a:pt x="65" y="109"/>
                    <a:pt x="65" y="109"/>
                    <a:pt x="65" y="109"/>
                  </a:cubicBezTo>
                  <a:cubicBezTo>
                    <a:pt x="65" y="109"/>
                    <a:pt x="65" y="109"/>
                    <a:pt x="65" y="109"/>
                  </a:cubicBezTo>
                  <a:cubicBezTo>
                    <a:pt x="65" y="109"/>
                    <a:pt x="66" y="110"/>
                    <a:pt x="66" y="110"/>
                  </a:cubicBezTo>
                  <a:close/>
                  <a:moveTo>
                    <a:pt x="66" y="110"/>
                  </a:moveTo>
                  <a:cubicBezTo>
                    <a:pt x="67" y="110"/>
                    <a:pt x="67" y="110"/>
                    <a:pt x="67" y="110"/>
                  </a:cubicBezTo>
                  <a:cubicBezTo>
                    <a:pt x="67" y="109"/>
                    <a:pt x="67" y="109"/>
                    <a:pt x="67" y="109"/>
                  </a:cubicBezTo>
                  <a:cubicBezTo>
                    <a:pt x="67" y="109"/>
                    <a:pt x="67" y="109"/>
                    <a:pt x="67" y="109"/>
                  </a:cubicBezTo>
                  <a:cubicBezTo>
                    <a:pt x="67" y="107"/>
                    <a:pt x="67" y="107"/>
                    <a:pt x="67" y="107"/>
                  </a:cubicBezTo>
                  <a:cubicBezTo>
                    <a:pt x="67" y="107"/>
                    <a:pt x="67" y="107"/>
                    <a:pt x="67" y="107"/>
                  </a:cubicBezTo>
                  <a:cubicBezTo>
                    <a:pt x="68" y="107"/>
                    <a:pt x="68" y="107"/>
                    <a:pt x="68" y="107"/>
                  </a:cubicBezTo>
                  <a:cubicBezTo>
                    <a:pt x="68" y="106"/>
                    <a:pt x="68" y="106"/>
                    <a:pt x="68" y="106"/>
                  </a:cubicBezTo>
                  <a:cubicBezTo>
                    <a:pt x="68" y="106"/>
                    <a:pt x="68" y="106"/>
                    <a:pt x="68" y="106"/>
                  </a:cubicBezTo>
                  <a:cubicBezTo>
                    <a:pt x="69" y="107"/>
                    <a:pt x="69" y="107"/>
                    <a:pt x="69" y="107"/>
                  </a:cubicBezTo>
                  <a:cubicBezTo>
                    <a:pt x="68" y="109"/>
                    <a:pt x="68" y="109"/>
                    <a:pt x="68" y="109"/>
                  </a:cubicBezTo>
                  <a:cubicBezTo>
                    <a:pt x="68" y="110"/>
                    <a:pt x="68" y="110"/>
                    <a:pt x="68" y="110"/>
                  </a:cubicBezTo>
                  <a:cubicBezTo>
                    <a:pt x="68" y="110"/>
                    <a:pt x="68" y="110"/>
                    <a:pt x="68" y="110"/>
                  </a:cubicBezTo>
                  <a:cubicBezTo>
                    <a:pt x="67" y="111"/>
                    <a:pt x="67" y="111"/>
                    <a:pt x="67" y="111"/>
                  </a:cubicBezTo>
                  <a:cubicBezTo>
                    <a:pt x="66" y="110"/>
                    <a:pt x="66" y="110"/>
                    <a:pt x="66" y="110"/>
                  </a:cubicBezTo>
                  <a:close/>
                  <a:moveTo>
                    <a:pt x="68" y="114"/>
                  </a:moveTo>
                  <a:cubicBezTo>
                    <a:pt x="68" y="114"/>
                    <a:pt x="68" y="114"/>
                    <a:pt x="68" y="114"/>
                  </a:cubicBezTo>
                  <a:cubicBezTo>
                    <a:pt x="67" y="112"/>
                    <a:pt x="67" y="112"/>
                    <a:pt x="67" y="112"/>
                  </a:cubicBezTo>
                  <a:cubicBezTo>
                    <a:pt x="67" y="111"/>
                    <a:pt x="67" y="111"/>
                    <a:pt x="67" y="111"/>
                  </a:cubicBezTo>
                  <a:cubicBezTo>
                    <a:pt x="67" y="111"/>
                    <a:pt x="67" y="111"/>
                    <a:pt x="67" y="111"/>
                  </a:cubicBezTo>
                  <a:cubicBezTo>
                    <a:pt x="65" y="110"/>
                    <a:pt x="65" y="110"/>
                    <a:pt x="65" y="110"/>
                  </a:cubicBezTo>
                  <a:cubicBezTo>
                    <a:pt x="65" y="110"/>
                    <a:pt x="65" y="110"/>
                    <a:pt x="65" y="110"/>
                  </a:cubicBezTo>
                  <a:cubicBezTo>
                    <a:pt x="65" y="111"/>
                    <a:pt x="65" y="111"/>
                    <a:pt x="65" y="111"/>
                  </a:cubicBezTo>
                  <a:cubicBezTo>
                    <a:pt x="66" y="112"/>
                    <a:pt x="66" y="112"/>
                    <a:pt x="66" y="112"/>
                  </a:cubicBezTo>
                  <a:cubicBezTo>
                    <a:pt x="65" y="112"/>
                    <a:pt x="65" y="112"/>
                    <a:pt x="65" y="112"/>
                  </a:cubicBezTo>
                  <a:cubicBezTo>
                    <a:pt x="65" y="112"/>
                    <a:pt x="65" y="112"/>
                    <a:pt x="65" y="112"/>
                  </a:cubicBezTo>
                  <a:cubicBezTo>
                    <a:pt x="66" y="113"/>
                    <a:pt x="66" y="113"/>
                    <a:pt x="66" y="113"/>
                  </a:cubicBezTo>
                  <a:cubicBezTo>
                    <a:pt x="68" y="114"/>
                    <a:pt x="68" y="114"/>
                    <a:pt x="68" y="114"/>
                  </a:cubicBezTo>
                  <a:close/>
                  <a:moveTo>
                    <a:pt x="58" y="100"/>
                  </a:moveTo>
                  <a:cubicBezTo>
                    <a:pt x="58" y="101"/>
                    <a:pt x="58" y="101"/>
                    <a:pt x="58" y="101"/>
                  </a:cubicBezTo>
                  <a:cubicBezTo>
                    <a:pt x="59" y="101"/>
                    <a:pt x="59" y="101"/>
                    <a:pt x="59" y="101"/>
                  </a:cubicBezTo>
                  <a:cubicBezTo>
                    <a:pt x="60" y="101"/>
                    <a:pt x="60" y="101"/>
                    <a:pt x="60" y="101"/>
                  </a:cubicBezTo>
                  <a:cubicBezTo>
                    <a:pt x="60" y="101"/>
                    <a:pt x="60" y="101"/>
                    <a:pt x="60" y="101"/>
                  </a:cubicBezTo>
                  <a:cubicBezTo>
                    <a:pt x="59" y="100"/>
                    <a:pt x="59" y="100"/>
                    <a:pt x="59" y="100"/>
                  </a:cubicBezTo>
                  <a:cubicBezTo>
                    <a:pt x="58" y="99"/>
                    <a:pt x="58" y="99"/>
                    <a:pt x="58" y="99"/>
                  </a:cubicBezTo>
                  <a:cubicBezTo>
                    <a:pt x="58" y="100"/>
                    <a:pt x="58" y="100"/>
                    <a:pt x="58" y="100"/>
                  </a:cubicBezTo>
                  <a:close/>
                  <a:moveTo>
                    <a:pt x="39" y="271"/>
                  </a:moveTo>
                  <a:cubicBezTo>
                    <a:pt x="39" y="271"/>
                    <a:pt x="39" y="271"/>
                    <a:pt x="39" y="271"/>
                  </a:cubicBezTo>
                  <a:cubicBezTo>
                    <a:pt x="38" y="271"/>
                    <a:pt x="38" y="271"/>
                    <a:pt x="38" y="271"/>
                  </a:cubicBezTo>
                  <a:cubicBezTo>
                    <a:pt x="38" y="269"/>
                    <a:pt x="38" y="269"/>
                    <a:pt x="38" y="269"/>
                  </a:cubicBezTo>
                  <a:cubicBezTo>
                    <a:pt x="39" y="268"/>
                    <a:pt x="39" y="268"/>
                    <a:pt x="39" y="268"/>
                  </a:cubicBezTo>
                  <a:cubicBezTo>
                    <a:pt x="39" y="267"/>
                    <a:pt x="39" y="267"/>
                    <a:pt x="39" y="267"/>
                  </a:cubicBezTo>
                  <a:cubicBezTo>
                    <a:pt x="39" y="267"/>
                    <a:pt x="39" y="267"/>
                    <a:pt x="39" y="267"/>
                  </a:cubicBezTo>
                  <a:cubicBezTo>
                    <a:pt x="38" y="268"/>
                    <a:pt x="38" y="268"/>
                    <a:pt x="38" y="268"/>
                  </a:cubicBezTo>
                  <a:cubicBezTo>
                    <a:pt x="37" y="268"/>
                    <a:pt x="37" y="268"/>
                    <a:pt x="37" y="268"/>
                  </a:cubicBezTo>
                  <a:cubicBezTo>
                    <a:pt x="36" y="267"/>
                    <a:pt x="36" y="267"/>
                    <a:pt x="36" y="267"/>
                  </a:cubicBezTo>
                  <a:cubicBezTo>
                    <a:pt x="36" y="266"/>
                    <a:pt x="36" y="266"/>
                    <a:pt x="36" y="266"/>
                  </a:cubicBezTo>
                  <a:cubicBezTo>
                    <a:pt x="36" y="266"/>
                    <a:pt x="36" y="266"/>
                    <a:pt x="36" y="266"/>
                  </a:cubicBezTo>
                  <a:cubicBezTo>
                    <a:pt x="37" y="267"/>
                    <a:pt x="37" y="267"/>
                    <a:pt x="37" y="267"/>
                  </a:cubicBezTo>
                  <a:cubicBezTo>
                    <a:pt x="37" y="267"/>
                    <a:pt x="37" y="267"/>
                    <a:pt x="37" y="267"/>
                  </a:cubicBezTo>
                  <a:cubicBezTo>
                    <a:pt x="37" y="267"/>
                    <a:pt x="37" y="267"/>
                    <a:pt x="37" y="267"/>
                  </a:cubicBezTo>
                  <a:cubicBezTo>
                    <a:pt x="37" y="266"/>
                    <a:pt x="37" y="266"/>
                    <a:pt x="37" y="266"/>
                  </a:cubicBezTo>
                  <a:cubicBezTo>
                    <a:pt x="36" y="265"/>
                    <a:pt x="36" y="265"/>
                    <a:pt x="36" y="265"/>
                  </a:cubicBezTo>
                  <a:cubicBezTo>
                    <a:pt x="36" y="265"/>
                    <a:pt x="36" y="265"/>
                    <a:pt x="36" y="265"/>
                  </a:cubicBezTo>
                  <a:cubicBezTo>
                    <a:pt x="35" y="266"/>
                    <a:pt x="35" y="266"/>
                    <a:pt x="35" y="266"/>
                  </a:cubicBezTo>
                  <a:cubicBezTo>
                    <a:pt x="34" y="265"/>
                    <a:pt x="34" y="265"/>
                    <a:pt x="34" y="265"/>
                  </a:cubicBezTo>
                  <a:cubicBezTo>
                    <a:pt x="34" y="264"/>
                    <a:pt x="34" y="264"/>
                    <a:pt x="34" y="264"/>
                  </a:cubicBezTo>
                  <a:cubicBezTo>
                    <a:pt x="34" y="264"/>
                    <a:pt x="34" y="264"/>
                    <a:pt x="34" y="264"/>
                  </a:cubicBezTo>
                  <a:cubicBezTo>
                    <a:pt x="35" y="263"/>
                    <a:pt x="35" y="263"/>
                    <a:pt x="35" y="263"/>
                  </a:cubicBezTo>
                  <a:cubicBezTo>
                    <a:pt x="35" y="262"/>
                    <a:pt x="35" y="262"/>
                    <a:pt x="35" y="262"/>
                  </a:cubicBezTo>
                  <a:cubicBezTo>
                    <a:pt x="36" y="262"/>
                    <a:pt x="36" y="262"/>
                    <a:pt x="36" y="262"/>
                  </a:cubicBezTo>
                  <a:cubicBezTo>
                    <a:pt x="36" y="261"/>
                    <a:pt x="36" y="261"/>
                    <a:pt x="36" y="261"/>
                  </a:cubicBezTo>
                  <a:cubicBezTo>
                    <a:pt x="35" y="262"/>
                    <a:pt x="35" y="262"/>
                    <a:pt x="35" y="262"/>
                  </a:cubicBezTo>
                  <a:cubicBezTo>
                    <a:pt x="34" y="262"/>
                    <a:pt x="34" y="262"/>
                    <a:pt x="34" y="262"/>
                  </a:cubicBezTo>
                  <a:cubicBezTo>
                    <a:pt x="34" y="261"/>
                    <a:pt x="34" y="261"/>
                    <a:pt x="34" y="261"/>
                  </a:cubicBezTo>
                  <a:cubicBezTo>
                    <a:pt x="34" y="261"/>
                    <a:pt x="34" y="261"/>
                    <a:pt x="34" y="261"/>
                  </a:cubicBezTo>
                  <a:cubicBezTo>
                    <a:pt x="35" y="260"/>
                    <a:pt x="35" y="260"/>
                    <a:pt x="35" y="260"/>
                  </a:cubicBezTo>
                  <a:cubicBezTo>
                    <a:pt x="35" y="259"/>
                    <a:pt x="35" y="259"/>
                    <a:pt x="35" y="259"/>
                  </a:cubicBezTo>
                  <a:cubicBezTo>
                    <a:pt x="35" y="258"/>
                    <a:pt x="35" y="258"/>
                    <a:pt x="35" y="258"/>
                  </a:cubicBezTo>
                  <a:cubicBezTo>
                    <a:pt x="35" y="258"/>
                    <a:pt x="35" y="258"/>
                    <a:pt x="35" y="258"/>
                  </a:cubicBezTo>
                  <a:cubicBezTo>
                    <a:pt x="35" y="258"/>
                    <a:pt x="35" y="258"/>
                    <a:pt x="35" y="258"/>
                  </a:cubicBezTo>
                  <a:cubicBezTo>
                    <a:pt x="35" y="259"/>
                    <a:pt x="35" y="259"/>
                    <a:pt x="35" y="259"/>
                  </a:cubicBezTo>
                  <a:cubicBezTo>
                    <a:pt x="34" y="260"/>
                    <a:pt x="34" y="260"/>
                    <a:pt x="34" y="260"/>
                  </a:cubicBezTo>
                  <a:cubicBezTo>
                    <a:pt x="33" y="261"/>
                    <a:pt x="33" y="261"/>
                    <a:pt x="33" y="261"/>
                  </a:cubicBezTo>
                  <a:cubicBezTo>
                    <a:pt x="33" y="261"/>
                    <a:pt x="33" y="261"/>
                    <a:pt x="33" y="261"/>
                  </a:cubicBezTo>
                  <a:cubicBezTo>
                    <a:pt x="32" y="261"/>
                    <a:pt x="32" y="261"/>
                    <a:pt x="32" y="261"/>
                  </a:cubicBezTo>
                  <a:cubicBezTo>
                    <a:pt x="32" y="261"/>
                    <a:pt x="32" y="261"/>
                    <a:pt x="32" y="261"/>
                  </a:cubicBezTo>
                  <a:cubicBezTo>
                    <a:pt x="32" y="260"/>
                    <a:pt x="32" y="260"/>
                    <a:pt x="32" y="260"/>
                  </a:cubicBezTo>
                  <a:cubicBezTo>
                    <a:pt x="32" y="260"/>
                    <a:pt x="32" y="260"/>
                    <a:pt x="32" y="260"/>
                  </a:cubicBezTo>
                  <a:cubicBezTo>
                    <a:pt x="32" y="260"/>
                    <a:pt x="32" y="260"/>
                    <a:pt x="32" y="260"/>
                  </a:cubicBezTo>
                  <a:cubicBezTo>
                    <a:pt x="31" y="260"/>
                    <a:pt x="31" y="260"/>
                    <a:pt x="31" y="260"/>
                  </a:cubicBezTo>
                  <a:cubicBezTo>
                    <a:pt x="31" y="261"/>
                    <a:pt x="31" y="261"/>
                    <a:pt x="31" y="261"/>
                  </a:cubicBezTo>
                  <a:cubicBezTo>
                    <a:pt x="31" y="261"/>
                    <a:pt x="31" y="261"/>
                    <a:pt x="31" y="261"/>
                  </a:cubicBezTo>
                  <a:cubicBezTo>
                    <a:pt x="31" y="260"/>
                    <a:pt x="31" y="260"/>
                    <a:pt x="31" y="260"/>
                  </a:cubicBezTo>
                  <a:cubicBezTo>
                    <a:pt x="30" y="260"/>
                    <a:pt x="30" y="260"/>
                    <a:pt x="30" y="260"/>
                  </a:cubicBezTo>
                  <a:cubicBezTo>
                    <a:pt x="30" y="261"/>
                    <a:pt x="30" y="261"/>
                    <a:pt x="30" y="261"/>
                  </a:cubicBezTo>
                  <a:cubicBezTo>
                    <a:pt x="29" y="260"/>
                    <a:pt x="29" y="260"/>
                    <a:pt x="29" y="260"/>
                  </a:cubicBezTo>
                  <a:cubicBezTo>
                    <a:pt x="29" y="260"/>
                    <a:pt x="29" y="260"/>
                    <a:pt x="29" y="260"/>
                  </a:cubicBezTo>
                  <a:cubicBezTo>
                    <a:pt x="30" y="259"/>
                    <a:pt x="30" y="259"/>
                    <a:pt x="30" y="259"/>
                  </a:cubicBezTo>
                  <a:cubicBezTo>
                    <a:pt x="30" y="259"/>
                    <a:pt x="30" y="259"/>
                    <a:pt x="30" y="259"/>
                  </a:cubicBezTo>
                  <a:cubicBezTo>
                    <a:pt x="31" y="259"/>
                    <a:pt x="31" y="259"/>
                    <a:pt x="31" y="259"/>
                  </a:cubicBezTo>
                  <a:cubicBezTo>
                    <a:pt x="33" y="258"/>
                    <a:pt x="33" y="258"/>
                    <a:pt x="33" y="258"/>
                  </a:cubicBezTo>
                  <a:cubicBezTo>
                    <a:pt x="33" y="258"/>
                    <a:pt x="33" y="258"/>
                    <a:pt x="33" y="258"/>
                  </a:cubicBezTo>
                  <a:cubicBezTo>
                    <a:pt x="33" y="257"/>
                    <a:pt x="33" y="257"/>
                    <a:pt x="33" y="257"/>
                  </a:cubicBezTo>
                  <a:cubicBezTo>
                    <a:pt x="33" y="257"/>
                    <a:pt x="33" y="257"/>
                    <a:pt x="33" y="257"/>
                  </a:cubicBezTo>
                  <a:cubicBezTo>
                    <a:pt x="32" y="258"/>
                    <a:pt x="32" y="258"/>
                    <a:pt x="32" y="258"/>
                  </a:cubicBezTo>
                  <a:cubicBezTo>
                    <a:pt x="31" y="259"/>
                    <a:pt x="31" y="259"/>
                    <a:pt x="31" y="259"/>
                  </a:cubicBezTo>
                  <a:cubicBezTo>
                    <a:pt x="31" y="259"/>
                    <a:pt x="31" y="259"/>
                    <a:pt x="31" y="259"/>
                  </a:cubicBezTo>
                  <a:cubicBezTo>
                    <a:pt x="30" y="259"/>
                    <a:pt x="30" y="259"/>
                    <a:pt x="30" y="259"/>
                  </a:cubicBezTo>
                  <a:cubicBezTo>
                    <a:pt x="30" y="258"/>
                    <a:pt x="30" y="258"/>
                    <a:pt x="30" y="258"/>
                  </a:cubicBezTo>
                  <a:cubicBezTo>
                    <a:pt x="29" y="258"/>
                    <a:pt x="29" y="258"/>
                    <a:pt x="29" y="258"/>
                  </a:cubicBezTo>
                  <a:cubicBezTo>
                    <a:pt x="29" y="258"/>
                    <a:pt x="29" y="258"/>
                    <a:pt x="29" y="258"/>
                  </a:cubicBezTo>
                  <a:cubicBezTo>
                    <a:pt x="29" y="257"/>
                    <a:pt x="29" y="257"/>
                    <a:pt x="29" y="257"/>
                  </a:cubicBezTo>
                  <a:cubicBezTo>
                    <a:pt x="29" y="257"/>
                    <a:pt x="29" y="257"/>
                    <a:pt x="29" y="257"/>
                  </a:cubicBezTo>
                  <a:cubicBezTo>
                    <a:pt x="28" y="257"/>
                    <a:pt x="28" y="257"/>
                    <a:pt x="28" y="257"/>
                  </a:cubicBezTo>
                  <a:cubicBezTo>
                    <a:pt x="27" y="257"/>
                    <a:pt x="27" y="257"/>
                    <a:pt x="27" y="257"/>
                  </a:cubicBezTo>
                  <a:cubicBezTo>
                    <a:pt x="27" y="257"/>
                    <a:pt x="27" y="257"/>
                    <a:pt x="27" y="257"/>
                  </a:cubicBezTo>
                  <a:cubicBezTo>
                    <a:pt x="26" y="258"/>
                    <a:pt x="26" y="258"/>
                    <a:pt x="26" y="258"/>
                  </a:cubicBezTo>
                  <a:cubicBezTo>
                    <a:pt x="25" y="257"/>
                    <a:pt x="25" y="257"/>
                    <a:pt x="25" y="257"/>
                  </a:cubicBezTo>
                  <a:cubicBezTo>
                    <a:pt x="25" y="256"/>
                    <a:pt x="25" y="256"/>
                    <a:pt x="25" y="256"/>
                  </a:cubicBezTo>
                  <a:cubicBezTo>
                    <a:pt x="25" y="256"/>
                    <a:pt x="25" y="256"/>
                    <a:pt x="25" y="256"/>
                  </a:cubicBezTo>
                  <a:cubicBezTo>
                    <a:pt x="26" y="256"/>
                    <a:pt x="26" y="256"/>
                    <a:pt x="26" y="256"/>
                  </a:cubicBezTo>
                  <a:cubicBezTo>
                    <a:pt x="27" y="257"/>
                    <a:pt x="27" y="257"/>
                    <a:pt x="27" y="257"/>
                  </a:cubicBezTo>
                  <a:cubicBezTo>
                    <a:pt x="28" y="256"/>
                    <a:pt x="28" y="256"/>
                    <a:pt x="28" y="256"/>
                  </a:cubicBezTo>
                  <a:cubicBezTo>
                    <a:pt x="28" y="256"/>
                    <a:pt x="28" y="256"/>
                    <a:pt x="28" y="256"/>
                  </a:cubicBezTo>
                  <a:cubicBezTo>
                    <a:pt x="28" y="256"/>
                    <a:pt x="28" y="256"/>
                    <a:pt x="28" y="256"/>
                  </a:cubicBezTo>
                  <a:cubicBezTo>
                    <a:pt x="26" y="256"/>
                    <a:pt x="26" y="256"/>
                    <a:pt x="26" y="256"/>
                  </a:cubicBezTo>
                  <a:cubicBezTo>
                    <a:pt x="26" y="256"/>
                    <a:pt x="26" y="256"/>
                    <a:pt x="26" y="256"/>
                  </a:cubicBezTo>
                  <a:cubicBezTo>
                    <a:pt x="26" y="256"/>
                    <a:pt x="26" y="256"/>
                    <a:pt x="26" y="256"/>
                  </a:cubicBezTo>
                  <a:cubicBezTo>
                    <a:pt x="27" y="256"/>
                    <a:pt x="27" y="256"/>
                    <a:pt x="27" y="256"/>
                  </a:cubicBezTo>
                  <a:cubicBezTo>
                    <a:pt x="28" y="256"/>
                    <a:pt x="28" y="256"/>
                    <a:pt x="28" y="256"/>
                  </a:cubicBezTo>
                  <a:cubicBezTo>
                    <a:pt x="28" y="255"/>
                    <a:pt x="28" y="255"/>
                    <a:pt x="28" y="255"/>
                  </a:cubicBezTo>
                  <a:cubicBezTo>
                    <a:pt x="27" y="255"/>
                    <a:pt x="27" y="255"/>
                    <a:pt x="27" y="255"/>
                  </a:cubicBezTo>
                  <a:cubicBezTo>
                    <a:pt x="26" y="255"/>
                    <a:pt x="26" y="255"/>
                    <a:pt x="26" y="255"/>
                  </a:cubicBezTo>
                  <a:cubicBezTo>
                    <a:pt x="25" y="255"/>
                    <a:pt x="25" y="255"/>
                    <a:pt x="25" y="255"/>
                  </a:cubicBezTo>
                  <a:cubicBezTo>
                    <a:pt x="25" y="255"/>
                    <a:pt x="25" y="255"/>
                    <a:pt x="25" y="255"/>
                  </a:cubicBezTo>
                  <a:cubicBezTo>
                    <a:pt x="24" y="255"/>
                    <a:pt x="24" y="255"/>
                    <a:pt x="24" y="255"/>
                  </a:cubicBezTo>
                  <a:cubicBezTo>
                    <a:pt x="24" y="254"/>
                    <a:pt x="24" y="254"/>
                    <a:pt x="24" y="254"/>
                  </a:cubicBezTo>
                  <a:cubicBezTo>
                    <a:pt x="25" y="254"/>
                    <a:pt x="25" y="254"/>
                    <a:pt x="25" y="254"/>
                  </a:cubicBezTo>
                  <a:cubicBezTo>
                    <a:pt x="26" y="254"/>
                    <a:pt x="26" y="254"/>
                    <a:pt x="26" y="254"/>
                  </a:cubicBezTo>
                  <a:cubicBezTo>
                    <a:pt x="27" y="254"/>
                    <a:pt x="27" y="254"/>
                    <a:pt x="27" y="254"/>
                  </a:cubicBezTo>
                  <a:cubicBezTo>
                    <a:pt x="27" y="254"/>
                    <a:pt x="27" y="254"/>
                    <a:pt x="27" y="254"/>
                  </a:cubicBezTo>
                  <a:cubicBezTo>
                    <a:pt x="26" y="254"/>
                    <a:pt x="26" y="254"/>
                    <a:pt x="26" y="254"/>
                  </a:cubicBezTo>
                  <a:cubicBezTo>
                    <a:pt x="26" y="254"/>
                    <a:pt x="26" y="254"/>
                    <a:pt x="26" y="254"/>
                  </a:cubicBezTo>
                  <a:cubicBezTo>
                    <a:pt x="25" y="254"/>
                    <a:pt x="25" y="254"/>
                    <a:pt x="25" y="254"/>
                  </a:cubicBezTo>
                  <a:cubicBezTo>
                    <a:pt x="25" y="253"/>
                    <a:pt x="25" y="253"/>
                    <a:pt x="25" y="253"/>
                  </a:cubicBezTo>
                  <a:cubicBezTo>
                    <a:pt x="26" y="253"/>
                    <a:pt x="26" y="253"/>
                    <a:pt x="26" y="253"/>
                  </a:cubicBezTo>
                  <a:cubicBezTo>
                    <a:pt x="26" y="253"/>
                    <a:pt x="26" y="253"/>
                    <a:pt x="26" y="253"/>
                  </a:cubicBezTo>
                  <a:cubicBezTo>
                    <a:pt x="27" y="253"/>
                    <a:pt x="27" y="253"/>
                    <a:pt x="27" y="253"/>
                  </a:cubicBezTo>
                  <a:cubicBezTo>
                    <a:pt x="27" y="253"/>
                    <a:pt x="27" y="253"/>
                    <a:pt x="27" y="253"/>
                  </a:cubicBezTo>
                  <a:cubicBezTo>
                    <a:pt x="27" y="252"/>
                    <a:pt x="27" y="252"/>
                    <a:pt x="27" y="252"/>
                  </a:cubicBezTo>
                  <a:cubicBezTo>
                    <a:pt x="27" y="252"/>
                    <a:pt x="27" y="252"/>
                    <a:pt x="27" y="252"/>
                  </a:cubicBezTo>
                  <a:cubicBezTo>
                    <a:pt x="28" y="252"/>
                    <a:pt x="28" y="252"/>
                    <a:pt x="28" y="252"/>
                  </a:cubicBezTo>
                  <a:cubicBezTo>
                    <a:pt x="29" y="252"/>
                    <a:pt x="29" y="252"/>
                    <a:pt x="29" y="252"/>
                  </a:cubicBezTo>
                  <a:cubicBezTo>
                    <a:pt x="30" y="252"/>
                    <a:pt x="30" y="252"/>
                    <a:pt x="30" y="252"/>
                  </a:cubicBezTo>
                  <a:cubicBezTo>
                    <a:pt x="28" y="252"/>
                    <a:pt x="28" y="252"/>
                    <a:pt x="28" y="252"/>
                  </a:cubicBezTo>
                  <a:cubicBezTo>
                    <a:pt x="28" y="251"/>
                    <a:pt x="28" y="251"/>
                    <a:pt x="28" y="251"/>
                  </a:cubicBezTo>
                  <a:cubicBezTo>
                    <a:pt x="27" y="251"/>
                    <a:pt x="27" y="251"/>
                    <a:pt x="27" y="251"/>
                  </a:cubicBezTo>
                  <a:cubicBezTo>
                    <a:pt x="27" y="252"/>
                    <a:pt x="27" y="252"/>
                    <a:pt x="27" y="252"/>
                  </a:cubicBezTo>
                  <a:cubicBezTo>
                    <a:pt x="26" y="252"/>
                    <a:pt x="26" y="252"/>
                    <a:pt x="26" y="252"/>
                  </a:cubicBezTo>
                  <a:cubicBezTo>
                    <a:pt x="25" y="253"/>
                    <a:pt x="25" y="253"/>
                    <a:pt x="25" y="253"/>
                  </a:cubicBezTo>
                  <a:cubicBezTo>
                    <a:pt x="25" y="252"/>
                    <a:pt x="25" y="252"/>
                    <a:pt x="25" y="252"/>
                  </a:cubicBezTo>
                  <a:cubicBezTo>
                    <a:pt x="25" y="252"/>
                    <a:pt x="25" y="252"/>
                    <a:pt x="25" y="252"/>
                  </a:cubicBezTo>
                  <a:cubicBezTo>
                    <a:pt x="25" y="251"/>
                    <a:pt x="25" y="251"/>
                    <a:pt x="25" y="251"/>
                  </a:cubicBezTo>
                  <a:cubicBezTo>
                    <a:pt x="25" y="250"/>
                    <a:pt x="25" y="250"/>
                    <a:pt x="25" y="250"/>
                  </a:cubicBezTo>
                  <a:cubicBezTo>
                    <a:pt x="27" y="250"/>
                    <a:pt x="27" y="250"/>
                    <a:pt x="27" y="250"/>
                  </a:cubicBezTo>
                  <a:cubicBezTo>
                    <a:pt x="27" y="249"/>
                    <a:pt x="27" y="249"/>
                    <a:pt x="27" y="249"/>
                  </a:cubicBezTo>
                  <a:cubicBezTo>
                    <a:pt x="29" y="248"/>
                    <a:pt x="29" y="248"/>
                    <a:pt x="29" y="248"/>
                  </a:cubicBezTo>
                  <a:cubicBezTo>
                    <a:pt x="30" y="248"/>
                    <a:pt x="30" y="248"/>
                    <a:pt x="30" y="248"/>
                  </a:cubicBezTo>
                  <a:cubicBezTo>
                    <a:pt x="30" y="248"/>
                    <a:pt x="30" y="248"/>
                    <a:pt x="30" y="248"/>
                  </a:cubicBezTo>
                  <a:cubicBezTo>
                    <a:pt x="30" y="249"/>
                    <a:pt x="30" y="249"/>
                    <a:pt x="30" y="249"/>
                  </a:cubicBezTo>
                  <a:cubicBezTo>
                    <a:pt x="31" y="250"/>
                    <a:pt x="31" y="250"/>
                    <a:pt x="31" y="250"/>
                  </a:cubicBezTo>
                  <a:cubicBezTo>
                    <a:pt x="31" y="250"/>
                    <a:pt x="31" y="250"/>
                    <a:pt x="31" y="250"/>
                  </a:cubicBezTo>
                  <a:cubicBezTo>
                    <a:pt x="31" y="249"/>
                    <a:pt x="31" y="249"/>
                    <a:pt x="31" y="249"/>
                  </a:cubicBezTo>
                  <a:cubicBezTo>
                    <a:pt x="31" y="248"/>
                    <a:pt x="31" y="248"/>
                    <a:pt x="31" y="248"/>
                  </a:cubicBezTo>
                  <a:cubicBezTo>
                    <a:pt x="31" y="247"/>
                    <a:pt x="31" y="247"/>
                    <a:pt x="31" y="247"/>
                  </a:cubicBezTo>
                  <a:cubicBezTo>
                    <a:pt x="32" y="247"/>
                    <a:pt x="32" y="247"/>
                    <a:pt x="32" y="247"/>
                  </a:cubicBezTo>
                  <a:cubicBezTo>
                    <a:pt x="32" y="247"/>
                    <a:pt x="32" y="247"/>
                    <a:pt x="32" y="247"/>
                  </a:cubicBezTo>
                  <a:cubicBezTo>
                    <a:pt x="31" y="247"/>
                    <a:pt x="31" y="247"/>
                    <a:pt x="31" y="247"/>
                  </a:cubicBezTo>
                  <a:cubicBezTo>
                    <a:pt x="30" y="247"/>
                    <a:pt x="30" y="247"/>
                    <a:pt x="30" y="247"/>
                  </a:cubicBezTo>
                  <a:cubicBezTo>
                    <a:pt x="30" y="247"/>
                    <a:pt x="30" y="247"/>
                    <a:pt x="30" y="247"/>
                  </a:cubicBezTo>
                  <a:cubicBezTo>
                    <a:pt x="30" y="246"/>
                    <a:pt x="30" y="246"/>
                    <a:pt x="30" y="246"/>
                  </a:cubicBezTo>
                  <a:cubicBezTo>
                    <a:pt x="31" y="246"/>
                    <a:pt x="31" y="246"/>
                    <a:pt x="31" y="246"/>
                  </a:cubicBezTo>
                  <a:cubicBezTo>
                    <a:pt x="32" y="245"/>
                    <a:pt x="32" y="245"/>
                    <a:pt x="32" y="245"/>
                  </a:cubicBezTo>
                  <a:cubicBezTo>
                    <a:pt x="32" y="244"/>
                    <a:pt x="32" y="244"/>
                    <a:pt x="32" y="244"/>
                  </a:cubicBezTo>
                  <a:cubicBezTo>
                    <a:pt x="32" y="244"/>
                    <a:pt x="32" y="244"/>
                    <a:pt x="32" y="244"/>
                  </a:cubicBezTo>
                  <a:cubicBezTo>
                    <a:pt x="32" y="244"/>
                    <a:pt x="32" y="244"/>
                    <a:pt x="32" y="244"/>
                  </a:cubicBezTo>
                  <a:cubicBezTo>
                    <a:pt x="32" y="245"/>
                    <a:pt x="32" y="245"/>
                    <a:pt x="32" y="245"/>
                  </a:cubicBezTo>
                  <a:cubicBezTo>
                    <a:pt x="31" y="245"/>
                    <a:pt x="31" y="245"/>
                    <a:pt x="31" y="245"/>
                  </a:cubicBezTo>
                  <a:cubicBezTo>
                    <a:pt x="30" y="245"/>
                    <a:pt x="30" y="245"/>
                    <a:pt x="30" y="245"/>
                  </a:cubicBezTo>
                  <a:cubicBezTo>
                    <a:pt x="29" y="246"/>
                    <a:pt x="29" y="246"/>
                    <a:pt x="29" y="246"/>
                  </a:cubicBezTo>
                  <a:cubicBezTo>
                    <a:pt x="28" y="247"/>
                    <a:pt x="28" y="247"/>
                    <a:pt x="28" y="247"/>
                  </a:cubicBezTo>
                  <a:cubicBezTo>
                    <a:pt x="27" y="248"/>
                    <a:pt x="27" y="248"/>
                    <a:pt x="27" y="248"/>
                  </a:cubicBezTo>
                  <a:cubicBezTo>
                    <a:pt x="26" y="247"/>
                    <a:pt x="26" y="247"/>
                    <a:pt x="26" y="247"/>
                  </a:cubicBezTo>
                  <a:cubicBezTo>
                    <a:pt x="26" y="247"/>
                    <a:pt x="26" y="247"/>
                    <a:pt x="26" y="247"/>
                  </a:cubicBezTo>
                  <a:cubicBezTo>
                    <a:pt x="27" y="246"/>
                    <a:pt x="27" y="246"/>
                    <a:pt x="27" y="246"/>
                  </a:cubicBezTo>
                  <a:cubicBezTo>
                    <a:pt x="26" y="246"/>
                    <a:pt x="26" y="246"/>
                    <a:pt x="26" y="246"/>
                  </a:cubicBezTo>
                  <a:cubicBezTo>
                    <a:pt x="25" y="247"/>
                    <a:pt x="25" y="247"/>
                    <a:pt x="25" y="247"/>
                  </a:cubicBezTo>
                  <a:cubicBezTo>
                    <a:pt x="24" y="246"/>
                    <a:pt x="24" y="246"/>
                    <a:pt x="24" y="246"/>
                  </a:cubicBezTo>
                  <a:cubicBezTo>
                    <a:pt x="25" y="246"/>
                    <a:pt x="25" y="246"/>
                    <a:pt x="25" y="246"/>
                  </a:cubicBezTo>
                  <a:cubicBezTo>
                    <a:pt x="26" y="245"/>
                    <a:pt x="26" y="245"/>
                    <a:pt x="26" y="245"/>
                  </a:cubicBezTo>
                  <a:cubicBezTo>
                    <a:pt x="27" y="245"/>
                    <a:pt x="27" y="245"/>
                    <a:pt x="27" y="245"/>
                  </a:cubicBezTo>
                  <a:cubicBezTo>
                    <a:pt x="27" y="245"/>
                    <a:pt x="27" y="245"/>
                    <a:pt x="27" y="245"/>
                  </a:cubicBezTo>
                  <a:cubicBezTo>
                    <a:pt x="28" y="245"/>
                    <a:pt x="28" y="245"/>
                    <a:pt x="28" y="245"/>
                  </a:cubicBezTo>
                  <a:cubicBezTo>
                    <a:pt x="28" y="244"/>
                    <a:pt x="28" y="244"/>
                    <a:pt x="28" y="244"/>
                  </a:cubicBezTo>
                  <a:cubicBezTo>
                    <a:pt x="27" y="244"/>
                    <a:pt x="27" y="244"/>
                    <a:pt x="27" y="244"/>
                  </a:cubicBezTo>
                  <a:cubicBezTo>
                    <a:pt x="27" y="244"/>
                    <a:pt x="27" y="244"/>
                    <a:pt x="27" y="244"/>
                  </a:cubicBezTo>
                  <a:cubicBezTo>
                    <a:pt x="28" y="243"/>
                    <a:pt x="28" y="243"/>
                    <a:pt x="28" y="243"/>
                  </a:cubicBezTo>
                  <a:cubicBezTo>
                    <a:pt x="27" y="243"/>
                    <a:pt x="27" y="243"/>
                    <a:pt x="27" y="243"/>
                  </a:cubicBezTo>
                  <a:cubicBezTo>
                    <a:pt x="27" y="243"/>
                    <a:pt x="27" y="243"/>
                    <a:pt x="27" y="243"/>
                  </a:cubicBezTo>
                  <a:cubicBezTo>
                    <a:pt x="26" y="243"/>
                    <a:pt x="26" y="243"/>
                    <a:pt x="26" y="243"/>
                  </a:cubicBezTo>
                  <a:cubicBezTo>
                    <a:pt x="26" y="243"/>
                    <a:pt x="26" y="243"/>
                    <a:pt x="26" y="243"/>
                  </a:cubicBezTo>
                  <a:cubicBezTo>
                    <a:pt x="26" y="241"/>
                    <a:pt x="26" y="241"/>
                    <a:pt x="26" y="241"/>
                  </a:cubicBezTo>
                  <a:cubicBezTo>
                    <a:pt x="25" y="240"/>
                    <a:pt x="25" y="240"/>
                    <a:pt x="25" y="240"/>
                  </a:cubicBezTo>
                  <a:cubicBezTo>
                    <a:pt x="25" y="240"/>
                    <a:pt x="25" y="240"/>
                    <a:pt x="25" y="240"/>
                  </a:cubicBezTo>
                  <a:cubicBezTo>
                    <a:pt x="26" y="239"/>
                    <a:pt x="26" y="239"/>
                    <a:pt x="26" y="239"/>
                  </a:cubicBezTo>
                  <a:cubicBezTo>
                    <a:pt x="27" y="239"/>
                    <a:pt x="27" y="239"/>
                    <a:pt x="27" y="239"/>
                  </a:cubicBezTo>
                  <a:cubicBezTo>
                    <a:pt x="27" y="240"/>
                    <a:pt x="27" y="240"/>
                    <a:pt x="27" y="240"/>
                  </a:cubicBezTo>
                  <a:cubicBezTo>
                    <a:pt x="29" y="240"/>
                    <a:pt x="29" y="240"/>
                    <a:pt x="29" y="240"/>
                  </a:cubicBezTo>
                  <a:cubicBezTo>
                    <a:pt x="30" y="240"/>
                    <a:pt x="30" y="240"/>
                    <a:pt x="30" y="240"/>
                  </a:cubicBezTo>
                  <a:cubicBezTo>
                    <a:pt x="29" y="240"/>
                    <a:pt x="29" y="240"/>
                    <a:pt x="29" y="240"/>
                  </a:cubicBezTo>
                  <a:cubicBezTo>
                    <a:pt x="29" y="239"/>
                    <a:pt x="29" y="239"/>
                    <a:pt x="29" y="239"/>
                  </a:cubicBezTo>
                  <a:cubicBezTo>
                    <a:pt x="28" y="239"/>
                    <a:pt x="28" y="239"/>
                    <a:pt x="28" y="239"/>
                  </a:cubicBezTo>
                  <a:cubicBezTo>
                    <a:pt x="27" y="239"/>
                    <a:pt x="27" y="239"/>
                    <a:pt x="27" y="239"/>
                  </a:cubicBezTo>
                  <a:cubicBezTo>
                    <a:pt x="26" y="238"/>
                    <a:pt x="26" y="238"/>
                    <a:pt x="26" y="238"/>
                  </a:cubicBezTo>
                  <a:cubicBezTo>
                    <a:pt x="26" y="238"/>
                    <a:pt x="26" y="238"/>
                    <a:pt x="26" y="238"/>
                  </a:cubicBezTo>
                  <a:cubicBezTo>
                    <a:pt x="27" y="237"/>
                    <a:pt x="27" y="237"/>
                    <a:pt x="27" y="237"/>
                  </a:cubicBezTo>
                  <a:cubicBezTo>
                    <a:pt x="27" y="237"/>
                    <a:pt x="27" y="237"/>
                    <a:pt x="27" y="237"/>
                  </a:cubicBezTo>
                  <a:cubicBezTo>
                    <a:pt x="28" y="236"/>
                    <a:pt x="28" y="236"/>
                    <a:pt x="28" y="236"/>
                  </a:cubicBezTo>
                  <a:cubicBezTo>
                    <a:pt x="28" y="235"/>
                    <a:pt x="28" y="235"/>
                    <a:pt x="28" y="235"/>
                  </a:cubicBezTo>
                  <a:cubicBezTo>
                    <a:pt x="27" y="236"/>
                    <a:pt x="27" y="236"/>
                    <a:pt x="27" y="236"/>
                  </a:cubicBezTo>
                  <a:cubicBezTo>
                    <a:pt x="27" y="236"/>
                    <a:pt x="27" y="236"/>
                    <a:pt x="27" y="236"/>
                  </a:cubicBezTo>
                  <a:cubicBezTo>
                    <a:pt x="26" y="237"/>
                    <a:pt x="26" y="237"/>
                    <a:pt x="26" y="237"/>
                  </a:cubicBezTo>
                  <a:cubicBezTo>
                    <a:pt x="24" y="237"/>
                    <a:pt x="24" y="237"/>
                    <a:pt x="24" y="237"/>
                  </a:cubicBezTo>
                  <a:cubicBezTo>
                    <a:pt x="24" y="238"/>
                    <a:pt x="24" y="238"/>
                    <a:pt x="24" y="238"/>
                  </a:cubicBezTo>
                  <a:cubicBezTo>
                    <a:pt x="24" y="238"/>
                    <a:pt x="24" y="238"/>
                    <a:pt x="24" y="238"/>
                  </a:cubicBezTo>
                  <a:cubicBezTo>
                    <a:pt x="23" y="238"/>
                    <a:pt x="23" y="238"/>
                    <a:pt x="23" y="238"/>
                  </a:cubicBezTo>
                  <a:cubicBezTo>
                    <a:pt x="22" y="237"/>
                    <a:pt x="22" y="237"/>
                    <a:pt x="22" y="237"/>
                  </a:cubicBezTo>
                  <a:cubicBezTo>
                    <a:pt x="22" y="236"/>
                    <a:pt x="22" y="236"/>
                    <a:pt x="22" y="236"/>
                  </a:cubicBezTo>
                  <a:cubicBezTo>
                    <a:pt x="22" y="234"/>
                    <a:pt x="22" y="234"/>
                    <a:pt x="22" y="234"/>
                  </a:cubicBezTo>
                  <a:cubicBezTo>
                    <a:pt x="23" y="233"/>
                    <a:pt x="23" y="233"/>
                    <a:pt x="23" y="233"/>
                  </a:cubicBezTo>
                  <a:cubicBezTo>
                    <a:pt x="22" y="232"/>
                    <a:pt x="22" y="232"/>
                    <a:pt x="22" y="232"/>
                  </a:cubicBezTo>
                  <a:cubicBezTo>
                    <a:pt x="22" y="232"/>
                    <a:pt x="22" y="232"/>
                    <a:pt x="22" y="232"/>
                  </a:cubicBezTo>
                  <a:cubicBezTo>
                    <a:pt x="22" y="231"/>
                    <a:pt x="22" y="231"/>
                    <a:pt x="22" y="231"/>
                  </a:cubicBezTo>
                  <a:cubicBezTo>
                    <a:pt x="22" y="231"/>
                    <a:pt x="22" y="231"/>
                    <a:pt x="22" y="231"/>
                  </a:cubicBezTo>
                  <a:cubicBezTo>
                    <a:pt x="23" y="231"/>
                    <a:pt x="23" y="231"/>
                    <a:pt x="23" y="231"/>
                  </a:cubicBezTo>
                  <a:cubicBezTo>
                    <a:pt x="23" y="231"/>
                    <a:pt x="23" y="231"/>
                    <a:pt x="23" y="231"/>
                  </a:cubicBezTo>
                  <a:cubicBezTo>
                    <a:pt x="23" y="230"/>
                    <a:pt x="23" y="230"/>
                    <a:pt x="23" y="230"/>
                  </a:cubicBezTo>
                  <a:cubicBezTo>
                    <a:pt x="24" y="230"/>
                    <a:pt x="24" y="230"/>
                    <a:pt x="24" y="230"/>
                  </a:cubicBezTo>
                  <a:cubicBezTo>
                    <a:pt x="24" y="229"/>
                    <a:pt x="24" y="229"/>
                    <a:pt x="24" y="229"/>
                  </a:cubicBezTo>
                  <a:cubicBezTo>
                    <a:pt x="25" y="228"/>
                    <a:pt x="25" y="228"/>
                    <a:pt x="25" y="228"/>
                  </a:cubicBezTo>
                  <a:cubicBezTo>
                    <a:pt x="26" y="229"/>
                    <a:pt x="26" y="229"/>
                    <a:pt x="26" y="229"/>
                  </a:cubicBezTo>
                  <a:cubicBezTo>
                    <a:pt x="26" y="228"/>
                    <a:pt x="26" y="228"/>
                    <a:pt x="26" y="228"/>
                  </a:cubicBezTo>
                  <a:cubicBezTo>
                    <a:pt x="26" y="228"/>
                    <a:pt x="26" y="228"/>
                    <a:pt x="26" y="228"/>
                  </a:cubicBezTo>
                  <a:cubicBezTo>
                    <a:pt x="26" y="228"/>
                    <a:pt x="26" y="228"/>
                    <a:pt x="26" y="228"/>
                  </a:cubicBezTo>
                  <a:cubicBezTo>
                    <a:pt x="27" y="227"/>
                    <a:pt x="27" y="227"/>
                    <a:pt x="27" y="227"/>
                  </a:cubicBezTo>
                  <a:cubicBezTo>
                    <a:pt x="27" y="226"/>
                    <a:pt x="27" y="226"/>
                    <a:pt x="27" y="226"/>
                  </a:cubicBezTo>
                  <a:cubicBezTo>
                    <a:pt x="29" y="225"/>
                    <a:pt x="29" y="225"/>
                    <a:pt x="29" y="225"/>
                  </a:cubicBezTo>
                  <a:cubicBezTo>
                    <a:pt x="29" y="225"/>
                    <a:pt x="29" y="225"/>
                    <a:pt x="29" y="225"/>
                  </a:cubicBezTo>
                  <a:cubicBezTo>
                    <a:pt x="28" y="225"/>
                    <a:pt x="28" y="225"/>
                    <a:pt x="28" y="225"/>
                  </a:cubicBezTo>
                  <a:cubicBezTo>
                    <a:pt x="28" y="224"/>
                    <a:pt x="28" y="224"/>
                    <a:pt x="28" y="224"/>
                  </a:cubicBezTo>
                  <a:cubicBezTo>
                    <a:pt x="27" y="225"/>
                    <a:pt x="27" y="225"/>
                    <a:pt x="27" y="225"/>
                  </a:cubicBezTo>
                  <a:cubicBezTo>
                    <a:pt x="27" y="226"/>
                    <a:pt x="27" y="226"/>
                    <a:pt x="27" y="226"/>
                  </a:cubicBezTo>
                  <a:cubicBezTo>
                    <a:pt x="25" y="228"/>
                    <a:pt x="25" y="228"/>
                    <a:pt x="25" y="228"/>
                  </a:cubicBezTo>
                  <a:cubicBezTo>
                    <a:pt x="25" y="228"/>
                    <a:pt x="25" y="228"/>
                    <a:pt x="25" y="228"/>
                  </a:cubicBezTo>
                  <a:cubicBezTo>
                    <a:pt x="25" y="227"/>
                    <a:pt x="25" y="227"/>
                    <a:pt x="25" y="227"/>
                  </a:cubicBezTo>
                  <a:cubicBezTo>
                    <a:pt x="26" y="226"/>
                    <a:pt x="26" y="226"/>
                    <a:pt x="26" y="226"/>
                  </a:cubicBezTo>
                  <a:cubicBezTo>
                    <a:pt x="26" y="225"/>
                    <a:pt x="26" y="225"/>
                    <a:pt x="26" y="225"/>
                  </a:cubicBezTo>
                  <a:cubicBezTo>
                    <a:pt x="27" y="223"/>
                    <a:pt x="27" y="223"/>
                    <a:pt x="27" y="223"/>
                  </a:cubicBezTo>
                  <a:cubicBezTo>
                    <a:pt x="28" y="222"/>
                    <a:pt x="28" y="222"/>
                    <a:pt x="28" y="222"/>
                  </a:cubicBezTo>
                  <a:cubicBezTo>
                    <a:pt x="28" y="222"/>
                    <a:pt x="28" y="222"/>
                    <a:pt x="28" y="222"/>
                  </a:cubicBezTo>
                  <a:cubicBezTo>
                    <a:pt x="28" y="221"/>
                    <a:pt x="28" y="221"/>
                    <a:pt x="28" y="221"/>
                  </a:cubicBezTo>
                  <a:cubicBezTo>
                    <a:pt x="28" y="221"/>
                    <a:pt x="28" y="221"/>
                    <a:pt x="28" y="221"/>
                  </a:cubicBezTo>
                  <a:cubicBezTo>
                    <a:pt x="28" y="221"/>
                    <a:pt x="28" y="221"/>
                    <a:pt x="28" y="221"/>
                  </a:cubicBezTo>
                  <a:cubicBezTo>
                    <a:pt x="28" y="220"/>
                    <a:pt x="28" y="220"/>
                    <a:pt x="28" y="220"/>
                  </a:cubicBezTo>
                  <a:cubicBezTo>
                    <a:pt x="28" y="220"/>
                    <a:pt x="28" y="220"/>
                    <a:pt x="28" y="220"/>
                  </a:cubicBezTo>
                  <a:cubicBezTo>
                    <a:pt x="28" y="220"/>
                    <a:pt x="28" y="220"/>
                    <a:pt x="28" y="220"/>
                  </a:cubicBezTo>
                  <a:cubicBezTo>
                    <a:pt x="27" y="219"/>
                    <a:pt x="27" y="219"/>
                    <a:pt x="27" y="219"/>
                  </a:cubicBezTo>
                  <a:cubicBezTo>
                    <a:pt x="27" y="219"/>
                    <a:pt x="27" y="219"/>
                    <a:pt x="27" y="219"/>
                  </a:cubicBezTo>
                  <a:cubicBezTo>
                    <a:pt x="27" y="218"/>
                    <a:pt x="27" y="218"/>
                    <a:pt x="27" y="218"/>
                  </a:cubicBezTo>
                  <a:cubicBezTo>
                    <a:pt x="26" y="217"/>
                    <a:pt x="26" y="217"/>
                    <a:pt x="26" y="217"/>
                  </a:cubicBezTo>
                  <a:cubicBezTo>
                    <a:pt x="25" y="217"/>
                    <a:pt x="25" y="217"/>
                    <a:pt x="25" y="217"/>
                  </a:cubicBezTo>
                  <a:cubicBezTo>
                    <a:pt x="25" y="216"/>
                    <a:pt x="25" y="216"/>
                    <a:pt x="25" y="216"/>
                  </a:cubicBezTo>
                  <a:cubicBezTo>
                    <a:pt x="24" y="215"/>
                    <a:pt x="24" y="215"/>
                    <a:pt x="24" y="215"/>
                  </a:cubicBezTo>
                  <a:cubicBezTo>
                    <a:pt x="24" y="215"/>
                    <a:pt x="24" y="215"/>
                    <a:pt x="24" y="215"/>
                  </a:cubicBezTo>
                  <a:cubicBezTo>
                    <a:pt x="23" y="215"/>
                    <a:pt x="23" y="215"/>
                    <a:pt x="23" y="215"/>
                  </a:cubicBezTo>
                  <a:cubicBezTo>
                    <a:pt x="23" y="215"/>
                    <a:pt x="23" y="215"/>
                    <a:pt x="23" y="215"/>
                  </a:cubicBezTo>
                  <a:cubicBezTo>
                    <a:pt x="23" y="214"/>
                    <a:pt x="23" y="214"/>
                    <a:pt x="23" y="214"/>
                  </a:cubicBezTo>
                  <a:cubicBezTo>
                    <a:pt x="23" y="214"/>
                    <a:pt x="23" y="214"/>
                    <a:pt x="23" y="214"/>
                  </a:cubicBezTo>
                  <a:cubicBezTo>
                    <a:pt x="23" y="213"/>
                    <a:pt x="23" y="213"/>
                    <a:pt x="23" y="213"/>
                  </a:cubicBezTo>
                  <a:cubicBezTo>
                    <a:pt x="23" y="213"/>
                    <a:pt x="23" y="213"/>
                    <a:pt x="23" y="213"/>
                  </a:cubicBezTo>
                  <a:cubicBezTo>
                    <a:pt x="23" y="213"/>
                    <a:pt x="23" y="213"/>
                    <a:pt x="23" y="213"/>
                  </a:cubicBezTo>
                  <a:cubicBezTo>
                    <a:pt x="23" y="212"/>
                    <a:pt x="23" y="212"/>
                    <a:pt x="23" y="212"/>
                  </a:cubicBezTo>
                  <a:cubicBezTo>
                    <a:pt x="23" y="212"/>
                    <a:pt x="23" y="212"/>
                    <a:pt x="23" y="212"/>
                  </a:cubicBezTo>
                  <a:cubicBezTo>
                    <a:pt x="23" y="212"/>
                    <a:pt x="23" y="212"/>
                    <a:pt x="23" y="212"/>
                  </a:cubicBezTo>
                  <a:cubicBezTo>
                    <a:pt x="22" y="212"/>
                    <a:pt x="22" y="212"/>
                    <a:pt x="22" y="212"/>
                  </a:cubicBezTo>
                  <a:cubicBezTo>
                    <a:pt x="22" y="211"/>
                    <a:pt x="22" y="211"/>
                    <a:pt x="22" y="211"/>
                  </a:cubicBezTo>
                  <a:cubicBezTo>
                    <a:pt x="23" y="211"/>
                    <a:pt x="23" y="211"/>
                    <a:pt x="23" y="211"/>
                  </a:cubicBezTo>
                  <a:cubicBezTo>
                    <a:pt x="23" y="208"/>
                    <a:pt x="23" y="208"/>
                    <a:pt x="23" y="208"/>
                  </a:cubicBezTo>
                  <a:cubicBezTo>
                    <a:pt x="23" y="205"/>
                    <a:pt x="23" y="205"/>
                    <a:pt x="23" y="205"/>
                  </a:cubicBezTo>
                  <a:cubicBezTo>
                    <a:pt x="23" y="203"/>
                    <a:pt x="23" y="203"/>
                    <a:pt x="23" y="203"/>
                  </a:cubicBezTo>
                  <a:cubicBezTo>
                    <a:pt x="23" y="202"/>
                    <a:pt x="23" y="202"/>
                    <a:pt x="23" y="202"/>
                  </a:cubicBezTo>
                  <a:cubicBezTo>
                    <a:pt x="23" y="201"/>
                    <a:pt x="23" y="201"/>
                    <a:pt x="23" y="201"/>
                  </a:cubicBezTo>
                  <a:cubicBezTo>
                    <a:pt x="23" y="201"/>
                    <a:pt x="23" y="201"/>
                    <a:pt x="23" y="201"/>
                  </a:cubicBezTo>
                  <a:cubicBezTo>
                    <a:pt x="23" y="200"/>
                    <a:pt x="23" y="200"/>
                    <a:pt x="23" y="200"/>
                  </a:cubicBezTo>
                  <a:cubicBezTo>
                    <a:pt x="23" y="199"/>
                    <a:pt x="23" y="199"/>
                    <a:pt x="23" y="199"/>
                  </a:cubicBezTo>
                  <a:cubicBezTo>
                    <a:pt x="23" y="198"/>
                    <a:pt x="23" y="198"/>
                    <a:pt x="23" y="198"/>
                  </a:cubicBezTo>
                  <a:cubicBezTo>
                    <a:pt x="22" y="197"/>
                    <a:pt x="22" y="197"/>
                    <a:pt x="22" y="197"/>
                  </a:cubicBezTo>
                  <a:cubicBezTo>
                    <a:pt x="21" y="195"/>
                    <a:pt x="21" y="195"/>
                    <a:pt x="21" y="195"/>
                  </a:cubicBezTo>
                  <a:cubicBezTo>
                    <a:pt x="21" y="195"/>
                    <a:pt x="21" y="195"/>
                    <a:pt x="21" y="195"/>
                  </a:cubicBezTo>
                  <a:cubicBezTo>
                    <a:pt x="21" y="192"/>
                    <a:pt x="21" y="192"/>
                    <a:pt x="21" y="192"/>
                  </a:cubicBezTo>
                  <a:cubicBezTo>
                    <a:pt x="21" y="192"/>
                    <a:pt x="21" y="192"/>
                    <a:pt x="21" y="192"/>
                  </a:cubicBezTo>
                  <a:cubicBezTo>
                    <a:pt x="21" y="191"/>
                    <a:pt x="21" y="191"/>
                    <a:pt x="21" y="191"/>
                  </a:cubicBezTo>
                  <a:cubicBezTo>
                    <a:pt x="21" y="190"/>
                    <a:pt x="21" y="190"/>
                    <a:pt x="21" y="190"/>
                  </a:cubicBezTo>
                  <a:cubicBezTo>
                    <a:pt x="21" y="189"/>
                    <a:pt x="21" y="189"/>
                    <a:pt x="21" y="189"/>
                  </a:cubicBezTo>
                  <a:cubicBezTo>
                    <a:pt x="20" y="189"/>
                    <a:pt x="20" y="189"/>
                    <a:pt x="20" y="189"/>
                  </a:cubicBezTo>
                  <a:cubicBezTo>
                    <a:pt x="19" y="189"/>
                    <a:pt x="19" y="189"/>
                    <a:pt x="19" y="189"/>
                  </a:cubicBezTo>
                  <a:cubicBezTo>
                    <a:pt x="17" y="189"/>
                    <a:pt x="17" y="189"/>
                    <a:pt x="17" y="189"/>
                  </a:cubicBezTo>
                  <a:cubicBezTo>
                    <a:pt x="17" y="189"/>
                    <a:pt x="17" y="189"/>
                    <a:pt x="17" y="189"/>
                  </a:cubicBezTo>
                  <a:cubicBezTo>
                    <a:pt x="15" y="190"/>
                    <a:pt x="15" y="190"/>
                    <a:pt x="15" y="190"/>
                  </a:cubicBezTo>
                  <a:cubicBezTo>
                    <a:pt x="14" y="191"/>
                    <a:pt x="14" y="191"/>
                    <a:pt x="14" y="191"/>
                  </a:cubicBezTo>
                  <a:cubicBezTo>
                    <a:pt x="13" y="192"/>
                    <a:pt x="13" y="192"/>
                    <a:pt x="13" y="192"/>
                  </a:cubicBezTo>
                  <a:cubicBezTo>
                    <a:pt x="12" y="193"/>
                    <a:pt x="12" y="193"/>
                    <a:pt x="12" y="193"/>
                  </a:cubicBezTo>
                  <a:cubicBezTo>
                    <a:pt x="11" y="193"/>
                    <a:pt x="11" y="193"/>
                    <a:pt x="11" y="193"/>
                  </a:cubicBezTo>
                  <a:cubicBezTo>
                    <a:pt x="9" y="193"/>
                    <a:pt x="9" y="193"/>
                    <a:pt x="9" y="193"/>
                  </a:cubicBezTo>
                  <a:cubicBezTo>
                    <a:pt x="9" y="193"/>
                    <a:pt x="9" y="193"/>
                    <a:pt x="9" y="193"/>
                  </a:cubicBezTo>
                  <a:cubicBezTo>
                    <a:pt x="9" y="193"/>
                    <a:pt x="9" y="193"/>
                    <a:pt x="9" y="193"/>
                  </a:cubicBezTo>
                  <a:cubicBezTo>
                    <a:pt x="9" y="192"/>
                    <a:pt x="9" y="192"/>
                    <a:pt x="9" y="192"/>
                  </a:cubicBezTo>
                  <a:cubicBezTo>
                    <a:pt x="9" y="191"/>
                    <a:pt x="9" y="191"/>
                    <a:pt x="9" y="191"/>
                  </a:cubicBezTo>
                  <a:cubicBezTo>
                    <a:pt x="8" y="186"/>
                    <a:pt x="8" y="186"/>
                    <a:pt x="8" y="186"/>
                  </a:cubicBezTo>
                  <a:cubicBezTo>
                    <a:pt x="7" y="184"/>
                    <a:pt x="7" y="184"/>
                    <a:pt x="7" y="184"/>
                  </a:cubicBezTo>
                  <a:cubicBezTo>
                    <a:pt x="7" y="183"/>
                    <a:pt x="7" y="183"/>
                    <a:pt x="7" y="183"/>
                  </a:cubicBezTo>
                  <a:cubicBezTo>
                    <a:pt x="8" y="181"/>
                    <a:pt x="8" y="181"/>
                    <a:pt x="8" y="181"/>
                  </a:cubicBezTo>
                  <a:cubicBezTo>
                    <a:pt x="5" y="181"/>
                    <a:pt x="5" y="181"/>
                    <a:pt x="5" y="181"/>
                  </a:cubicBezTo>
                  <a:cubicBezTo>
                    <a:pt x="4" y="182"/>
                    <a:pt x="4" y="182"/>
                    <a:pt x="4" y="182"/>
                  </a:cubicBezTo>
                  <a:cubicBezTo>
                    <a:pt x="3" y="181"/>
                    <a:pt x="3" y="181"/>
                    <a:pt x="3" y="181"/>
                  </a:cubicBezTo>
                  <a:cubicBezTo>
                    <a:pt x="0" y="181"/>
                    <a:pt x="0" y="181"/>
                    <a:pt x="0" y="181"/>
                  </a:cubicBezTo>
                  <a:cubicBezTo>
                    <a:pt x="51" y="97"/>
                    <a:pt x="51" y="97"/>
                    <a:pt x="51" y="97"/>
                  </a:cubicBezTo>
                  <a:cubicBezTo>
                    <a:pt x="51" y="97"/>
                    <a:pt x="51" y="97"/>
                    <a:pt x="51" y="97"/>
                  </a:cubicBezTo>
                  <a:cubicBezTo>
                    <a:pt x="52" y="97"/>
                    <a:pt x="52" y="97"/>
                    <a:pt x="52" y="97"/>
                  </a:cubicBezTo>
                  <a:cubicBezTo>
                    <a:pt x="54" y="99"/>
                    <a:pt x="54" y="99"/>
                    <a:pt x="54" y="99"/>
                  </a:cubicBezTo>
                  <a:cubicBezTo>
                    <a:pt x="55" y="99"/>
                    <a:pt x="55" y="99"/>
                    <a:pt x="55" y="99"/>
                  </a:cubicBezTo>
                  <a:cubicBezTo>
                    <a:pt x="56" y="99"/>
                    <a:pt x="56" y="99"/>
                    <a:pt x="56" y="99"/>
                  </a:cubicBezTo>
                  <a:cubicBezTo>
                    <a:pt x="56" y="100"/>
                    <a:pt x="56" y="100"/>
                    <a:pt x="56" y="100"/>
                  </a:cubicBezTo>
                  <a:cubicBezTo>
                    <a:pt x="57" y="100"/>
                    <a:pt x="57" y="100"/>
                    <a:pt x="57" y="100"/>
                  </a:cubicBezTo>
                  <a:cubicBezTo>
                    <a:pt x="57" y="101"/>
                    <a:pt x="57" y="101"/>
                    <a:pt x="57" y="101"/>
                  </a:cubicBezTo>
                  <a:cubicBezTo>
                    <a:pt x="57" y="101"/>
                    <a:pt x="57" y="101"/>
                    <a:pt x="57" y="101"/>
                  </a:cubicBezTo>
                  <a:cubicBezTo>
                    <a:pt x="58" y="102"/>
                    <a:pt x="58" y="102"/>
                    <a:pt x="58" y="102"/>
                  </a:cubicBezTo>
                  <a:cubicBezTo>
                    <a:pt x="58" y="103"/>
                    <a:pt x="58" y="103"/>
                    <a:pt x="58" y="103"/>
                  </a:cubicBezTo>
                  <a:cubicBezTo>
                    <a:pt x="58" y="103"/>
                    <a:pt x="58" y="103"/>
                    <a:pt x="58" y="103"/>
                  </a:cubicBezTo>
                  <a:cubicBezTo>
                    <a:pt x="58" y="104"/>
                    <a:pt x="58" y="104"/>
                    <a:pt x="58" y="104"/>
                  </a:cubicBezTo>
                  <a:cubicBezTo>
                    <a:pt x="58" y="105"/>
                    <a:pt x="58" y="105"/>
                    <a:pt x="58" y="105"/>
                  </a:cubicBezTo>
                  <a:cubicBezTo>
                    <a:pt x="59" y="105"/>
                    <a:pt x="59" y="105"/>
                    <a:pt x="59" y="105"/>
                  </a:cubicBezTo>
                  <a:cubicBezTo>
                    <a:pt x="59" y="105"/>
                    <a:pt x="59" y="105"/>
                    <a:pt x="59" y="105"/>
                  </a:cubicBezTo>
                  <a:cubicBezTo>
                    <a:pt x="59" y="105"/>
                    <a:pt x="59" y="105"/>
                    <a:pt x="59" y="105"/>
                  </a:cubicBezTo>
                  <a:cubicBezTo>
                    <a:pt x="59" y="106"/>
                    <a:pt x="59" y="106"/>
                    <a:pt x="59" y="106"/>
                  </a:cubicBezTo>
                  <a:cubicBezTo>
                    <a:pt x="60" y="107"/>
                    <a:pt x="60" y="107"/>
                    <a:pt x="60" y="107"/>
                  </a:cubicBezTo>
                  <a:cubicBezTo>
                    <a:pt x="61" y="108"/>
                    <a:pt x="61" y="108"/>
                    <a:pt x="61" y="108"/>
                  </a:cubicBezTo>
                  <a:cubicBezTo>
                    <a:pt x="62" y="109"/>
                    <a:pt x="62" y="109"/>
                    <a:pt x="62" y="109"/>
                  </a:cubicBezTo>
                  <a:cubicBezTo>
                    <a:pt x="62" y="109"/>
                    <a:pt x="62" y="109"/>
                    <a:pt x="62" y="109"/>
                  </a:cubicBezTo>
                  <a:cubicBezTo>
                    <a:pt x="63" y="109"/>
                    <a:pt x="63" y="109"/>
                    <a:pt x="63" y="109"/>
                  </a:cubicBezTo>
                  <a:cubicBezTo>
                    <a:pt x="63" y="110"/>
                    <a:pt x="63" y="110"/>
                    <a:pt x="63" y="110"/>
                  </a:cubicBezTo>
                  <a:cubicBezTo>
                    <a:pt x="63" y="110"/>
                    <a:pt x="63" y="110"/>
                    <a:pt x="63" y="110"/>
                  </a:cubicBezTo>
                  <a:cubicBezTo>
                    <a:pt x="64" y="110"/>
                    <a:pt x="64" y="110"/>
                    <a:pt x="64" y="110"/>
                  </a:cubicBezTo>
                  <a:cubicBezTo>
                    <a:pt x="65" y="111"/>
                    <a:pt x="65" y="111"/>
                    <a:pt x="65" y="111"/>
                  </a:cubicBezTo>
                  <a:cubicBezTo>
                    <a:pt x="65" y="112"/>
                    <a:pt x="65" y="112"/>
                    <a:pt x="65" y="112"/>
                  </a:cubicBezTo>
                  <a:cubicBezTo>
                    <a:pt x="65" y="112"/>
                    <a:pt x="65" y="112"/>
                    <a:pt x="65" y="112"/>
                  </a:cubicBezTo>
                  <a:cubicBezTo>
                    <a:pt x="66" y="113"/>
                    <a:pt x="66" y="113"/>
                    <a:pt x="66" y="113"/>
                  </a:cubicBezTo>
                  <a:cubicBezTo>
                    <a:pt x="66" y="113"/>
                    <a:pt x="66" y="113"/>
                    <a:pt x="66" y="113"/>
                  </a:cubicBezTo>
                  <a:cubicBezTo>
                    <a:pt x="67" y="114"/>
                    <a:pt x="67" y="114"/>
                    <a:pt x="67" y="114"/>
                  </a:cubicBezTo>
                  <a:cubicBezTo>
                    <a:pt x="67" y="115"/>
                    <a:pt x="67" y="115"/>
                    <a:pt x="67" y="115"/>
                  </a:cubicBezTo>
                  <a:cubicBezTo>
                    <a:pt x="68" y="115"/>
                    <a:pt x="68" y="115"/>
                    <a:pt x="68" y="115"/>
                  </a:cubicBezTo>
                  <a:cubicBezTo>
                    <a:pt x="68" y="116"/>
                    <a:pt x="68" y="116"/>
                    <a:pt x="68" y="116"/>
                  </a:cubicBezTo>
                  <a:cubicBezTo>
                    <a:pt x="67" y="117"/>
                    <a:pt x="67" y="117"/>
                    <a:pt x="67" y="117"/>
                  </a:cubicBezTo>
                  <a:cubicBezTo>
                    <a:pt x="66" y="117"/>
                    <a:pt x="66" y="117"/>
                    <a:pt x="66" y="117"/>
                  </a:cubicBezTo>
                  <a:cubicBezTo>
                    <a:pt x="68" y="116"/>
                    <a:pt x="68" y="116"/>
                    <a:pt x="68" y="116"/>
                  </a:cubicBezTo>
                  <a:cubicBezTo>
                    <a:pt x="69" y="116"/>
                    <a:pt x="69" y="116"/>
                    <a:pt x="69" y="116"/>
                  </a:cubicBezTo>
                  <a:cubicBezTo>
                    <a:pt x="69" y="116"/>
                    <a:pt x="69" y="116"/>
                    <a:pt x="69" y="116"/>
                  </a:cubicBezTo>
                  <a:cubicBezTo>
                    <a:pt x="69" y="115"/>
                    <a:pt x="69" y="115"/>
                    <a:pt x="69" y="115"/>
                  </a:cubicBezTo>
                  <a:cubicBezTo>
                    <a:pt x="69" y="112"/>
                    <a:pt x="69" y="112"/>
                    <a:pt x="69" y="112"/>
                  </a:cubicBezTo>
                  <a:cubicBezTo>
                    <a:pt x="69" y="111"/>
                    <a:pt x="69" y="111"/>
                    <a:pt x="69" y="111"/>
                  </a:cubicBezTo>
                  <a:cubicBezTo>
                    <a:pt x="70" y="110"/>
                    <a:pt x="70" y="110"/>
                    <a:pt x="70" y="110"/>
                  </a:cubicBezTo>
                  <a:cubicBezTo>
                    <a:pt x="71" y="110"/>
                    <a:pt x="71" y="110"/>
                    <a:pt x="71" y="110"/>
                  </a:cubicBezTo>
                  <a:cubicBezTo>
                    <a:pt x="72" y="109"/>
                    <a:pt x="72" y="109"/>
                    <a:pt x="72" y="109"/>
                  </a:cubicBezTo>
                  <a:cubicBezTo>
                    <a:pt x="73" y="109"/>
                    <a:pt x="73" y="109"/>
                    <a:pt x="73" y="109"/>
                  </a:cubicBezTo>
                  <a:cubicBezTo>
                    <a:pt x="74" y="109"/>
                    <a:pt x="74" y="109"/>
                    <a:pt x="74" y="109"/>
                  </a:cubicBezTo>
                  <a:cubicBezTo>
                    <a:pt x="74" y="108"/>
                    <a:pt x="74" y="108"/>
                    <a:pt x="74" y="108"/>
                  </a:cubicBezTo>
                  <a:cubicBezTo>
                    <a:pt x="75" y="108"/>
                    <a:pt x="75" y="108"/>
                    <a:pt x="75" y="108"/>
                  </a:cubicBezTo>
                  <a:cubicBezTo>
                    <a:pt x="76" y="108"/>
                    <a:pt x="76" y="108"/>
                    <a:pt x="76" y="108"/>
                  </a:cubicBezTo>
                  <a:cubicBezTo>
                    <a:pt x="77" y="108"/>
                    <a:pt x="77" y="108"/>
                    <a:pt x="77" y="108"/>
                  </a:cubicBezTo>
                  <a:cubicBezTo>
                    <a:pt x="77" y="108"/>
                    <a:pt x="77" y="108"/>
                    <a:pt x="77" y="108"/>
                  </a:cubicBezTo>
                  <a:cubicBezTo>
                    <a:pt x="78" y="108"/>
                    <a:pt x="78" y="108"/>
                    <a:pt x="78" y="108"/>
                  </a:cubicBezTo>
                  <a:cubicBezTo>
                    <a:pt x="78" y="108"/>
                    <a:pt x="78" y="108"/>
                    <a:pt x="78" y="108"/>
                  </a:cubicBezTo>
                  <a:cubicBezTo>
                    <a:pt x="79" y="107"/>
                    <a:pt x="79" y="107"/>
                    <a:pt x="79" y="107"/>
                  </a:cubicBezTo>
                  <a:cubicBezTo>
                    <a:pt x="80" y="106"/>
                    <a:pt x="80" y="106"/>
                    <a:pt x="80" y="106"/>
                  </a:cubicBezTo>
                  <a:cubicBezTo>
                    <a:pt x="80" y="106"/>
                    <a:pt x="80" y="106"/>
                    <a:pt x="80" y="106"/>
                  </a:cubicBezTo>
                  <a:cubicBezTo>
                    <a:pt x="81" y="106"/>
                    <a:pt x="81" y="106"/>
                    <a:pt x="81" y="106"/>
                  </a:cubicBezTo>
                  <a:cubicBezTo>
                    <a:pt x="81" y="106"/>
                    <a:pt x="81" y="106"/>
                    <a:pt x="81" y="106"/>
                  </a:cubicBezTo>
                  <a:cubicBezTo>
                    <a:pt x="81" y="106"/>
                    <a:pt x="81" y="106"/>
                    <a:pt x="81" y="106"/>
                  </a:cubicBezTo>
                  <a:cubicBezTo>
                    <a:pt x="82" y="105"/>
                    <a:pt x="82" y="105"/>
                    <a:pt x="82" y="105"/>
                  </a:cubicBezTo>
                  <a:cubicBezTo>
                    <a:pt x="82" y="106"/>
                    <a:pt x="82" y="106"/>
                    <a:pt x="82" y="106"/>
                  </a:cubicBezTo>
                  <a:cubicBezTo>
                    <a:pt x="85" y="106"/>
                    <a:pt x="85" y="106"/>
                    <a:pt x="85" y="106"/>
                  </a:cubicBezTo>
                  <a:cubicBezTo>
                    <a:pt x="87" y="105"/>
                    <a:pt x="87" y="105"/>
                    <a:pt x="87" y="105"/>
                  </a:cubicBezTo>
                  <a:cubicBezTo>
                    <a:pt x="88" y="105"/>
                    <a:pt x="88" y="105"/>
                    <a:pt x="88" y="105"/>
                  </a:cubicBezTo>
                  <a:cubicBezTo>
                    <a:pt x="88" y="105"/>
                    <a:pt x="88" y="105"/>
                    <a:pt x="88" y="105"/>
                  </a:cubicBezTo>
                  <a:cubicBezTo>
                    <a:pt x="89" y="105"/>
                    <a:pt x="89" y="105"/>
                    <a:pt x="89" y="105"/>
                  </a:cubicBezTo>
                  <a:cubicBezTo>
                    <a:pt x="89" y="105"/>
                    <a:pt x="89" y="105"/>
                    <a:pt x="89" y="105"/>
                  </a:cubicBezTo>
                  <a:cubicBezTo>
                    <a:pt x="89" y="104"/>
                    <a:pt x="89" y="104"/>
                    <a:pt x="89" y="104"/>
                  </a:cubicBezTo>
                  <a:cubicBezTo>
                    <a:pt x="91" y="104"/>
                    <a:pt x="91" y="104"/>
                    <a:pt x="91" y="104"/>
                  </a:cubicBezTo>
                  <a:cubicBezTo>
                    <a:pt x="92" y="104"/>
                    <a:pt x="92" y="104"/>
                    <a:pt x="92" y="104"/>
                  </a:cubicBezTo>
                  <a:cubicBezTo>
                    <a:pt x="92" y="104"/>
                    <a:pt x="92" y="104"/>
                    <a:pt x="92" y="104"/>
                  </a:cubicBezTo>
                  <a:cubicBezTo>
                    <a:pt x="93" y="104"/>
                    <a:pt x="93" y="104"/>
                    <a:pt x="93" y="104"/>
                  </a:cubicBezTo>
                  <a:cubicBezTo>
                    <a:pt x="93" y="104"/>
                    <a:pt x="93" y="104"/>
                    <a:pt x="93" y="104"/>
                  </a:cubicBezTo>
                  <a:cubicBezTo>
                    <a:pt x="94" y="104"/>
                    <a:pt x="94" y="104"/>
                    <a:pt x="94" y="104"/>
                  </a:cubicBezTo>
                  <a:cubicBezTo>
                    <a:pt x="94" y="104"/>
                    <a:pt x="94" y="104"/>
                    <a:pt x="94" y="104"/>
                  </a:cubicBezTo>
                  <a:cubicBezTo>
                    <a:pt x="94" y="103"/>
                    <a:pt x="94" y="103"/>
                    <a:pt x="94" y="103"/>
                  </a:cubicBezTo>
                  <a:cubicBezTo>
                    <a:pt x="94" y="104"/>
                    <a:pt x="94" y="104"/>
                    <a:pt x="94" y="104"/>
                  </a:cubicBezTo>
                  <a:cubicBezTo>
                    <a:pt x="94" y="104"/>
                    <a:pt x="94" y="104"/>
                    <a:pt x="94" y="104"/>
                  </a:cubicBezTo>
                  <a:cubicBezTo>
                    <a:pt x="95" y="105"/>
                    <a:pt x="95" y="105"/>
                    <a:pt x="95" y="105"/>
                  </a:cubicBezTo>
                  <a:cubicBezTo>
                    <a:pt x="95" y="105"/>
                    <a:pt x="95" y="105"/>
                    <a:pt x="95" y="105"/>
                  </a:cubicBezTo>
                  <a:cubicBezTo>
                    <a:pt x="94" y="105"/>
                    <a:pt x="94" y="105"/>
                    <a:pt x="94" y="105"/>
                  </a:cubicBezTo>
                  <a:cubicBezTo>
                    <a:pt x="94" y="106"/>
                    <a:pt x="94" y="106"/>
                    <a:pt x="94" y="106"/>
                  </a:cubicBezTo>
                  <a:cubicBezTo>
                    <a:pt x="92" y="106"/>
                    <a:pt x="92" y="106"/>
                    <a:pt x="92" y="106"/>
                  </a:cubicBezTo>
                  <a:cubicBezTo>
                    <a:pt x="90" y="107"/>
                    <a:pt x="90" y="107"/>
                    <a:pt x="90" y="107"/>
                  </a:cubicBezTo>
                  <a:cubicBezTo>
                    <a:pt x="90" y="107"/>
                    <a:pt x="90" y="107"/>
                    <a:pt x="90" y="107"/>
                  </a:cubicBezTo>
                  <a:cubicBezTo>
                    <a:pt x="89" y="108"/>
                    <a:pt x="89" y="108"/>
                    <a:pt x="89" y="108"/>
                  </a:cubicBezTo>
                  <a:cubicBezTo>
                    <a:pt x="88" y="108"/>
                    <a:pt x="88" y="108"/>
                    <a:pt x="88" y="108"/>
                  </a:cubicBezTo>
                  <a:cubicBezTo>
                    <a:pt x="87" y="108"/>
                    <a:pt x="87" y="108"/>
                    <a:pt x="87" y="108"/>
                  </a:cubicBezTo>
                  <a:cubicBezTo>
                    <a:pt x="87" y="108"/>
                    <a:pt x="87" y="108"/>
                    <a:pt x="87" y="108"/>
                  </a:cubicBezTo>
                  <a:cubicBezTo>
                    <a:pt x="87" y="108"/>
                    <a:pt x="87" y="108"/>
                    <a:pt x="87" y="108"/>
                  </a:cubicBezTo>
                  <a:cubicBezTo>
                    <a:pt x="85" y="108"/>
                    <a:pt x="85" y="108"/>
                    <a:pt x="85" y="108"/>
                  </a:cubicBezTo>
                  <a:cubicBezTo>
                    <a:pt x="84" y="108"/>
                    <a:pt x="84" y="108"/>
                    <a:pt x="84" y="108"/>
                  </a:cubicBezTo>
                  <a:cubicBezTo>
                    <a:pt x="84" y="108"/>
                    <a:pt x="84" y="108"/>
                    <a:pt x="84" y="108"/>
                  </a:cubicBezTo>
                  <a:cubicBezTo>
                    <a:pt x="82" y="108"/>
                    <a:pt x="82" y="108"/>
                    <a:pt x="82" y="108"/>
                  </a:cubicBezTo>
                  <a:cubicBezTo>
                    <a:pt x="81" y="109"/>
                    <a:pt x="81" y="109"/>
                    <a:pt x="81" y="109"/>
                  </a:cubicBezTo>
                  <a:cubicBezTo>
                    <a:pt x="80" y="110"/>
                    <a:pt x="80" y="110"/>
                    <a:pt x="80" y="110"/>
                  </a:cubicBezTo>
                  <a:cubicBezTo>
                    <a:pt x="78" y="110"/>
                    <a:pt x="78" y="110"/>
                    <a:pt x="78" y="110"/>
                  </a:cubicBezTo>
                  <a:cubicBezTo>
                    <a:pt x="78" y="110"/>
                    <a:pt x="78" y="110"/>
                    <a:pt x="78" y="110"/>
                  </a:cubicBezTo>
                  <a:cubicBezTo>
                    <a:pt x="77" y="111"/>
                    <a:pt x="77" y="111"/>
                    <a:pt x="77" y="111"/>
                  </a:cubicBezTo>
                  <a:cubicBezTo>
                    <a:pt x="77" y="111"/>
                    <a:pt x="77" y="111"/>
                    <a:pt x="77" y="111"/>
                  </a:cubicBezTo>
                  <a:cubicBezTo>
                    <a:pt x="76" y="112"/>
                    <a:pt x="76" y="112"/>
                    <a:pt x="76" y="112"/>
                  </a:cubicBezTo>
                  <a:cubicBezTo>
                    <a:pt x="76" y="111"/>
                    <a:pt x="76" y="111"/>
                    <a:pt x="76" y="111"/>
                  </a:cubicBezTo>
                  <a:cubicBezTo>
                    <a:pt x="75" y="112"/>
                    <a:pt x="75" y="112"/>
                    <a:pt x="75" y="112"/>
                  </a:cubicBezTo>
                  <a:cubicBezTo>
                    <a:pt x="74" y="113"/>
                    <a:pt x="74" y="113"/>
                    <a:pt x="74" y="113"/>
                  </a:cubicBezTo>
                  <a:cubicBezTo>
                    <a:pt x="74" y="113"/>
                    <a:pt x="74" y="113"/>
                    <a:pt x="74" y="113"/>
                  </a:cubicBezTo>
                  <a:cubicBezTo>
                    <a:pt x="73" y="113"/>
                    <a:pt x="73" y="113"/>
                    <a:pt x="73" y="113"/>
                  </a:cubicBezTo>
                  <a:cubicBezTo>
                    <a:pt x="74" y="114"/>
                    <a:pt x="74" y="114"/>
                    <a:pt x="74" y="114"/>
                  </a:cubicBezTo>
                  <a:cubicBezTo>
                    <a:pt x="75" y="115"/>
                    <a:pt x="75" y="115"/>
                    <a:pt x="75" y="115"/>
                  </a:cubicBezTo>
                  <a:cubicBezTo>
                    <a:pt x="74" y="114"/>
                    <a:pt x="74" y="114"/>
                    <a:pt x="74" y="114"/>
                  </a:cubicBezTo>
                  <a:cubicBezTo>
                    <a:pt x="74" y="113"/>
                    <a:pt x="74" y="113"/>
                    <a:pt x="74" y="113"/>
                  </a:cubicBezTo>
                  <a:cubicBezTo>
                    <a:pt x="75" y="114"/>
                    <a:pt x="75" y="114"/>
                    <a:pt x="75" y="114"/>
                  </a:cubicBezTo>
                  <a:cubicBezTo>
                    <a:pt x="76" y="113"/>
                    <a:pt x="76" y="113"/>
                    <a:pt x="76" y="113"/>
                  </a:cubicBezTo>
                  <a:cubicBezTo>
                    <a:pt x="76" y="113"/>
                    <a:pt x="76" y="113"/>
                    <a:pt x="76" y="113"/>
                  </a:cubicBezTo>
                  <a:cubicBezTo>
                    <a:pt x="76" y="113"/>
                    <a:pt x="76" y="113"/>
                    <a:pt x="76" y="113"/>
                  </a:cubicBezTo>
                  <a:cubicBezTo>
                    <a:pt x="77" y="112"/>
                    <a:pt x="77" y="112"/>
                    <a:pt x="77" y="112"/>
                  </a:cubicBezTo>
                  <a:cubicBezTo>
                    <a:pt x="79" y="111"/>
                    <a:pt x="79" y="111"/>
                    <a:pt x="79" y="111"/>
                  </a:cubicBezTo>
                  <a:cubicBezTo>
                    <a:pt x="79" y="111"/>
                    <a:pt x="79" y="111"/>
                    <a:pt x="79" y="111"/>
                  </a:cubicBezTo>
                  <a:cubicBezTo>
                    <a:pt x="82" y="110"/>
                    <a:pt x="82" y="110"/>
                    <a:pt x="82" y="110"/>
                  </a:cubicBezTo>
                  <a:cubicBezTo>
                    <a:pt x="82" y="109"/>
                    <a:pt x="82" y="109"/>
                    <a:pt x="82" y="109"/>
                  </a:cubicBezTo>
                  <a:cubicBezTo>
                    <a:pt x="83" y="109"/>
                    <a:pt x="83" y="109"/>
                    <a:pt x="83" y="109"/>
                  </a:cubicBezTo>
                  <a:cubicBezTo>
                    <a:pt x="83" y="110"/>
                    <a:pt x="83" y="110"/>
                    <a:pt x="83" y="110"/>
                  </a:cubicBezTo>
                  <a:cubicBezTo>
                    <a:pt x="84" y="109"/>
                    <a:pt x="84" y="109"/>
                    <a:pt x="84" y="109"/>
                  </a:cubicBezTo>
                  <a:cubicBezTo>
                    <a:pt x="84" y="109"/>
                    <a:pt x="84" y="109"/>
                    <a:pt x="84" y="109"/>
                  </a:cubicBezTo>
                  <a:cubicBezTo>
                    <a:pt x="85" y="110"/>
                    <a:pt x="85" y="110"/>
                    <a:pt x="85" y="110"/>
                  </a:cubicBezTo>
                  <a:cubicBezTo>
                    <a:pt x="86" y="109"/>
                    <a:pt x="86" y="109"/>
                    <a:pt x="86" y="109"/>
                  </a:cubicBezTo>
                  <a:cubicBezTo>
                    <a:pt x="86" y="109"/>
                    <a:pt x="86" y="109"/>
                    <a:pt x="86" y="109"/>
                  </a:cubicBezTo>
                  <a:cubicBezTo>
                    <a:pt x="85" y="111"/>
                    <a:pt x="85" y="111"/>
                    <a:pt x="85" y="111"/>
                  </a:cubicBezTo>
                  <a:cubicBezTo>
                    <a:pt x="85" y="111"/>
                    <a:pt x="85" y="111"/>
                    <a:pt x="85" y="111"/>
                  </a:cubicBezTo>
                  <a:cubicBezTo>
                    <a:pt x="86" y="110"/>
                    <a:pt x="86" y="110"/>
                    <a:pt x="86" y="110"/>
                  </a:cubicBezTo>
                  <a:cubicBezTo>
                    <a:pt x="88" y="110"/>
                    <a:pt x="88" y="110"/>
                    <a:pt x="88" y="110"/>
                  </a:cubicBezTo>
                  <a:cubicBezTo>
                    <a:pt x="90" y="108"/>
                    <a:pt x="90" y="108"/>
                    <a:pt x="90" y="108"/>
                  </a:cubicBezTo>
                  <a:cubicBezTo>
                    <a:pt x="91" y="108"/>
                    <a:pt x="91" y="108"/>
                    <a:pt x="91" y="108"/>
                  </a:cubicBezTo>
                  <a:cubicBezTo>
                    <a:pt x="93" y="107"/>
                    <a:pt x="93" y="107"/>
                    <a:pt x="93" y="107"/>
                  </a:cubicBezTo>
                  <a:cubicBezTo>
                    <a:pt x="94" y="107"/>
                    <a:pt x="94" y="107"/>
                    <a:pt x="94" y="107"/>
                  </a:cubicBezTo>
                  <a:cubicBezTo>
                    <a:pt x="95" y="107"/>
                    <a:pt x="95" y="107"/>
                    <a:pt x="95" y="107"/>
                  </a:cubicBezTo>
                  <a:cubicBezTo>
                    <a:pt x="96" y="107"/>
                    <a:pt x="96" y="107"/>
                    <a:pt x="96" y="107"/>
                  </a:cubicBezTo>
                  <a:cubicBezTo>
                    <a:pt x="95" y="108"/>
                    <a:pt x="95" y="108"/>
                    <a:pt x="95" y="108"/>
                  </a:cubicBezTo>
                  <a:cubicBezTo>
                    <a:pt x="94" y="108"/>
                    <a:pt x="94" y="108"/>
                    <a:pt x="94" y="108"/>
                  </a:cubicBezTo>
                  <a:cubicBezTo>
                    <a:pt x="94" y="109"/>
                    <a:pt x="94" y="109"/>
                    <a:pt x="94" y="109"/>
                  </a:cubicBezTo>
                  <a:cubicBezTo>
                    <a:pt x="95" y="109"/>
                    <a:pt x="95" y="109"/>
                    <a:pt x="95" y="109"/>
                  </a:cubicBezTo>
                  <a:cubicBezTo>
                    <a:pt x="96" y="108"/>
                    <a:pt x="96" y="108"/>
                    <a:pt x="96" y="108"/>
                  </a:cubicBezTo>
                  <a:cubicBezTo>
                    <a:pt x="98" y="107"/>
                    <a:pt x="98" y="107"/>
                    <a:pt x="98" y="107"/>
                  </a:cubicBezTo>
                  <a:cubicBezTo>
                    <a:pt x="99" y="107"/>
                    <a:pt x="99" y="107"/>
                    <a:pt x="99" y="107"/>
                  </a:cubicBezTo>
                  <a:cubicBezTo>
                    <a:pt x="98" y="107"/>
                    <a:pt x="98" y="107"/>
                    <a:pt x="98" y="107"/>
                  </a:cubicBezTo>
                  <a:cubicBezTo>
                    <a:pt x="99" y="106"/>
                    <a:pt x="99" y="106"/>
                    <a:pt x="99" y="106"/>
                  </a:cubicBezTo>
                  <a:cubicBezTo>
                    <a:pt x="100" y="106"/>
                    <a:pt x="100" y="106"/>
                    <a:pt x="100" y="106"/>
                  </a:cubicBezTo>
                  <a:cubicBezTo>
                    <a:pt x="100" y="106"/>
                    <a:pt x="100" y="106"/>
                    <a:pt x="100" y="106"/>
                  </a:cubicBezTo>
                  <a:cubicBezTo>
                    <a:pt x="100" y="105"/>
                    <a:pt x="100" y="105"/>
                    <a:pt x="100" y="105"/>
                  </a:cubicBezTo>
                  <a:cubicBezTo>
                    <a:pt x="101" y="106"/>
                    <a:pt x="101" y="106"/>
                    <a:pt x="101" y="106"/>
                  </a:cubicBezTo>
                  <a:cubicBezTo>
                    <a:pt x="102" y="106"/>
                    <a:pt x="102" y="106"/>
                    <a:pt x="102" y="106"/>
                  </a:cubicBezTo>
                  <a:cubicBezTo>
                    <a:pt x="102" y="105"/>
                    <a:pt x="102" y="105"/>
                    <a:pt x="102" y="105"/>
                  </a:cubicBezTo>
                  <a:cubicBezTo>
                    <a:pt x="101" y="104"/>
                    <a:pt x="101" y="104"/>
                    <a:pt x="101" y="104"/>
                  </a:cubicBezTo>
                  <a:cubicBezTo>
                    <a:pt x="102" y="103"/>
                    <a:pt x="102" y="103"/>
                    <a:pt x="102" y="103"/>
                  </a:cubicBezTo>
                  <a:cubicBezTo>
                    <a:pt x="101" y="103"/>
                    <a:pt x="101" y="103"/>
                    <a:pt x="101" y="103"/>
                  </a:cubicBezTo>
                  <a:cubicBezTo>
                    <a:pt x="102" y="102"/>
                    <a:pt x="102" y="102"/>
                    <a:pt x="102" y="102"/>
                  </a:cubicBezTo>
                  <a:cubicBezTo>
                    <a:pt x="103" y="101"/>
                    <a:pt x="103" y="101"/>
                    <a:pt x="103" y="101"/>
                  </a:cubicBezTo>
                  <a:cubicBezTo>
                    <a:pt x="103" y="102"/>
                    <a:pt x="103" y="102"/>
                    <a:pt x="103" y="102"/>
                  </a:cubicBezTo>
                  <a:cubicBezTo>
                    <a:pt x="104" y="105"/>
                    <a:pt x="104" y="105"/>
                    <a:pt x="104" y="105"/>
                  </a:cubicBezTo>
                  <a:cubicBezTo>
                    <a:pt x="103" y="106"/>
                    <a:pt x="103" y="106"/>
                    <a:pt x="103" y="106"/>
                  </a:cubicBezTo>
                  <a:cubicBezTo>
                    <a:pt x="103" y="109"/>
                    <a:pt x="103" y="109"/>
                    <a:pt x="103" y="109"/>
                  </a:cubicBezTo>
                  <a:cubicBezTo>
                    <a:pt x="102" y="110"/>
                    <a:pt x="102" y="110"/>
                    <a:pt x="102" y="110"/>
                  </a:cubicBezTo>
                  <a:cubicBezTo>
                    <a:pt x="102" y="114"/>
                    <a:pt x="102" y="114"/>
                    <a:pt x="102" y="114"/>
                  </a:cubicBezTo>
                  <a:cubicBezTo>
                    <a:pt x="103" y="115"/>
                    <a:pt x="103" y="115"/>
                    <a:pt x="103" y="115"/>
                  </a:cubicBezTo>
                  <a:cubicBezTo>
                    <a:pt x="104" y="115"/>
                    <a:pt x="104" y="115"/>
                    <a:pt x="104" y="115"/>
                  </a:cubicBezTo>
                  <a:cubicBezTo>
                    <a:pt x="104" y="116"/>
                    <a:pt x="104" y="116"/>
                    <a:pt x="104" y="116"/>
                  </a:cubicBezTo>
                  <a:cubicBezTo>
                    <a:pt x="106" y="116"/>
                    <a:pt x="106" y="116"/>
                    <a:pt x="106" y="116"/>
                  </a:cubicBezTo>
                  <a:cubicBezTo>
                    <a:pt x="105" y="115"/>
                    <a:pt x="105" y="115"/>
                    <a:pt x="105" y="115"/>
                  </a:cubicBezTo>
                  <a:cubicBezTo>
                    <a:pt x="104" y="115"/>
                    <a:pt x="104" y="115"/>
                    <a:pt x="104" y="115"/>
                  </a:cubicBezTo>
                  <a:cubicBezTo>
                    <a:pt x="104" y="114"/>
                    <a:pt x="104" y="114"/>
                    <a:pt x="104" y="114"/>
                  </a:cubicBezTo>
                  <a:cubicBezTo>
                    <a:pt x="105" y="114"/>
                    <a:pt x="105" y="114"/>
                    <a:pt x="105" y="114"/>
                  </a:cubicBezTo>
                  <a:cubicBezTo>
                    <a:pt x="106" y="114"/>
                    <a:pt x="106" y="114"/>
                    <a:pt x="106" y="114"/>
                  </a:cubicBezTo>
                  <a:cubicBezTo>
                    <a:pt x="106" y="113"/>
                    <a:pt x="106" y="113"/>
                    <a:pt x="106" y="113"/>
                  </a:cubicBezTo>
                  <a:cubicBezTo>
                    <a:pt x="106" y="113"/>
                    <a:pt x="106" y="113"/>
                    <a:pt x="106" y="113"/>
                  </a:cubicBezTo>
                  <a:cubicBezTo>
                    <a:pt x="107" y="113"/>
                    <a:pt x="107" y="113"/>
                    <a:pt x="107" y="113"/>
                  </a:cubicBezTo>
                  <a:cubicBezTo>
                    <a:pt x="108" y="113"/>
                    <a:pt x="108" y="113"/>
                    <a:pt x="108" y="113"/>
                  </a:cubicBezTo>
                  <a:cubicBezTo>
                    <a:pt x="108" y="113"/>
                    <a:pt x="108" y="113"/>
                    <a:pt x="108" y="113"/>
                  </a:cubicBezTo>
                  <a:cubicBezTo>
                    <a:pt x="108" y="113"/>
                    <a:pt x="108" y="113"/>
                    <a:pt x="108" y="113"/>
                  </a:cubicBezTo>
                  <a:cubicBezTo>
                    <a:pt x="108" y="111"/>
                    <a:pt x="108" y="111"/>
                    <a:pt x="108" y="111"/>
                  </a:cubicBezTo>
                  <a:cubicBezTo>
                    <a:pt x="108" y="111"/>
                    <a:pt x="108" y="111"/>
                    <a:pt x="108" y="111"/>
                  </a:cubicBezTo>
                  <a:cubicBezTo>
                    <a:pt x="110" y="110"/>
                    <a:pt x="110" y="110"/>
                    <a:pt x="110" y="110"/>
                  </a:cubicBezTo>
                  <a:cubicBezTo>
                    <a:pt x="110" y="110"/>
                    <a:pt x="110" y="110"/>
                    <a:pt x="110" y="110"/>
                  </a:cubicBezTo>
                  <a:cubicBezTo>
                    <a:pt x="111" y="110"/>
                    <a:pt x="111" y="110"/>
                    <a:pt x="111" y="110"/>
                  </a:cubicBezTo>
                  <a:cubicBezTo>
                    <a:pt x="111" y="110"/>
                    <a:pt x="111" y="110"/>
                    <a:pt x="111" y="110"/>
                  </a:cubicBezTo>
                  <a:cubicBezTo>
                    <a:pt x="111" y="111"/>
                    <a:pt x="111" y="111"/>
                    <a:pt x="111" y="111"/>
                  </a:cubicBezTo>
                  <a:cubicBezTo>
                    <a:pt x="110" y="112"/>
                    <a:pt x="110" y="112"/>
                    <a:pt x="110" y="112"/>
                  </a:cubicBezTo>
                  <a:cubicBezTo>
                    <a:pt x="111" y="112"/>
                    <a:pt x="111" y="112"/>
                    <a:pt x="111" y="112"/>
                  </a:cubicBezTo>
                  <a:cubicBezTo>
                    <a:pt x="110" y="113"/>
                    <a:pt x="110" y="113"/>
                    <a:pt x="110" y="113"/>
                  </a:cubicBezTo>
                  <a:cubicBezTo>
                    <a:pt x="110" y="113"/>
                    <a:pt x="110" y="113"/>
                    <a:pt x="110" y="113"/>
                  </a:cubicBezTo>
                  <a:cubicBezTo>
                    <a:pt x="110" y="114"/>
                    <a:pt x="110" y="114"/>
                    <a:pt x="110" y="114"/>
                  </a:cubicBezTo>
                  <a:cubicBezTo>
                    <a:pt x="111" y="113"/>
                    <a:pt x="111" y="113"/>
                    <a:pt x="111" y="113"/>
                  </a:cubicBezTo>
                  <a:cubicBezTo>
                    <a:pt x="111" y="114"/>
                    <a:pt x="111" y="114"/>
                    <a:pt x="111" y="114"/>
                  </a:cubicBezTo>
                  <a:cubicBezTo>
                    <a:pt x="111" y="114"/>
                    <a:pt x="111" y="114"/>
                    <a:pt x="111" y="114"/>
                  </a:cubicBezTo>
                  <a:cubicBezTo>
                    <a:pt x="110" y="114"/>
                    <a:pt x="110" y="114"/>
                    <a:pt x="110" y="114"/>
                  </a:cubicBezTo>
                  <a:cubicBezTo>
                    <a:pt x="109" y="115"/>
                    <a:pt x="109" y="115"/>
                    <a:pt x="109" y="115"/>
                  </a:cubicBezTo>
                  <a:cubicBezTo>
                    <a:pt x="109" y="115"/>
                    <a:pt x="109" y="115"/>
                    <a:pt x="109" y="115"/>
                  </a:cubicBezTo>
                  <a:cubicBezTo>
                    <a:pt x="108" y="116"/>
                    <a:pt x="108" y="116"/>
                    <a:pt x="108" y="116"/>
                  </a:cubicBezTo>
                  <a:cubicBezTo>
                    <a:pt x="108" y="116"/>
                    <a:pt x="108" y="116"/>
                    <a:pt x="108" y="116"/>
                  </a:cubicBezTo>
                  <a:cubicBezTo>
                    <a:pt x="108" y="117"/>
                    <a:pt x="108" y="117"/>
                    <a:pt x="108" y="117"/>
                  </a:cubicBezTo>
                  <a:cubicBezTo>
                    <a:pt x="109" y="117"/>
                    <a:pt x="109" y="117"/>
                    <a:pt x="109" y="117"/>
                  </a:cubicBezTo>
                  <a:cubicBezTo>
                    <a:pt x="110" y="117"/>
                    <a:pt x="110" y="117"/>
                    <a:pt x="110" y="117"/>
                  </a:cubicBezTo>
                  <a:cubicBezTo>
                    <a:pt x="111" y="117"/>
                    <a:pt x="111" y="117"/>
                    <a:pt x="111" y="117"/>
                  </a:cubicBezTo>
                  <a:cubicBezTo>
                    <a:pt x="112" y="117"/>
                    <a:pt x="112" y="117"/>
                    <a:pt x="112" y="117"/>
                  </a:cubicBezTo>
                  <a:cubicBezTo>
                    <a:pt x="113" y="117"/>
                    <a:pt x="113" y="117"/>
                    <a:pt x="113" y="117"/>
                  </a:cubicBezTo>
                  <a:cubicBezTo>
                    <a:pt x="114" y="115"/>
                    <a:pt x="114" y="115"/>
                    <a:pt x="114" y="115"/>
                  </a:cubicBezTo>
                  <a:cubicBezTo>
                    <a:pt x="115" y="114"/>
                    <a:pt x="115" y="114"/>
                    <a:pt x="115" y="114"/>
                  </a:cubicBezTo>
                  <a:cubicBezTo>
                    <a:pt x="116" y="114"/>
                    <a:pt x="116" y="114"/>
                    <a:pt x="116" y="114"/>
                  </a:cubicBezTo>
                  <a:cubicBezTo>
                    <a:pt x="116" y="114"/>
                    <a:pt x="116" y="114"/>
                    <a:pt x="116" y="114"/>
                  </a:cubicBezTo>
                  <a:cubicBezTo>
                    <a:pt x="117" y="114"/>
                    <a:pt x="117" y="114"/>
                    <a:pt x="117" y="114"/>
                  </a:cubicBezTo>
                  <a:cubicBezTo>
                    <a:pt x="118" y="115"/>
                    <a:pt x="118" y="115"/>
                    <a:pt x="118" y="115"/>
                  </a:cubicBezTo>
                  <a:cubicBezTo>
                    <a:pt x="118" y="115"/>
                    <a:pt x="118" y="115"/>
                    <a:pt x="118" y="115"/>
                  </a:cubicBezTo>
                  <a:cubicBezTo>
                    <a:pt x="120" y="116"/>
                    <a:pt x="120" y="116"/>
                    <a:pt x="120" y="116"/>
                  </a:cubicBezTo>
                  <a:cubicBezTo>
                    <a:pt x="120" y="116"/>
                    <a:pt x="120" y="116"/>
                    <a:pt x="120" y="116"/>
                  </a:cubicBezTo>
                  <a:cubicBezTo>
                    <a:pt x="120" y="117"/>
                    <a:pt x="120" y="117"/>
                    <a:pt x="120" y="117"/>
                  </a:cubicBezTo>
                  <a:cubicBezTo>
                    <a:pt x="121" y="118"/>
                    <a:pt x="121" y="118"/>
                    <a:pt x="121" y="118"/>
                  </a:cubicBezTo>
                  <a:cubicBezTo>
                    <a:pt x="121" y="119"/>
                    <a:pt x="121" y="119"/>
                    <a:pt x="121" y="119"/>
                  </a:cubicBezTo>
                  <a:cubicBezTo>
                    <a:pt x="122" y="121"/>
                    <a:pt x="122" y="121"/>
                    <a:pt x="122" y="121"/>
                  </a:cubicBezTo>
                  <a:cubicBezTo>
                    <a:pt x="126" y="123"/>
                    <a:pt x="126" y="123"/>
                    <a:pt x="126" y="123"/>
                  </a:cubicBezTo>
                  <a:cubicBezTo>
                    <a:pt x="126" y="124"/>
                    <a:pt x="126" y="124"/>
                    <a:pt x="126" y="124"/>
                  </a:cubicBezTo>
                  <a:cubicBezTo>
                    <a:pt x="127" y="124"/>
                    <a:pt x="127" y="124"/>
                    <a:pt x="127" y="124"/>
                  </a:cubicBezTo>
                  <a:cubicBezTo>
                    <a:pt x="128" y="125"/>
                    <a:pt x="128" y="125"/>
                    <a:pt x="128" y="125"/>
                  </a:cubicBezTo>
                  <a:cubicBezTo>
                    <a:pt x="129" y="125"/>
                    <a:pt x="129" y="125"/>
                    <a:pt x="129" y="125"/>
                  </a:cubicBezTo>
                  <a:cubicBezTo>
                    <a:pt x="130" y="126"/>
                    <a:pt x="130" y="126"/>
                    <a:pt x="130" y="126"/>
                  </a:cubicBezTo>
                  <a:cubicBezTo>
                    <a:pt x="130" y="127"/>
                    <a:pt x="130" y="127"/>
                    <a:pt x="130" y="127"/>
                  </a:cubicBezTo>
                  <a:cubicBezTo>
                    <a:pt x="131" y="127"/>
                    <a:pt x="131" y="127"/>
                    <a:pt x="131" y="127"/>
                  </a:cubicBezTo>
                  <a:cubicBezTo>
                    <a:pt x="131" y="127"/>
                    <a:pt x="131" y="127"/>
                    <a:pt x="131" y="127"/>
                  </a:cubicBezTo>
                  <a:cubicBezTo>
                    <a:pt x="131" y="127"/>
                    <a:pt x="131" y="127"/>
                    <a:pt x="131" y="127"/>
                  </a:cubicBezTo>
                  <a:cubicBezTo>
                    <a:pt x="133" y="128"/>
                    <a:pt x="133" y="128"/>
                    <a:pt x="133" y="128"/>
                  </a:cubicBezTo>
                  <a:cubicBezTo>
                    <a:pt x="133" y="128"/>
                    <a:pt x="133" y="128"/>
                    <a:pt x="133" y="128"/>
                  </a:cubicBezTo>
                  <a:cubicBezTo>
                    <a:pt x="133" y="129"/>
                    <a:pt x="133" y="129"/>
                    <a:pt x="133" y="129"/>
                  </a:cubicBezTo>
                  <a:cubicBezTo>
                    <a:pt x="134" y="129"/>
                    <a:pt x="134" y="129"/>
                    <a:pt x="134" y="129"/>
                  </a:cubicBezTo>
                  <a:cubicBezTo>
                    <a:pt x="134" y="129"/>
                    <a:pt x="134" y="129"/>
                    <a:pt x="134" y="129"/>
                  </a:cubicBezTo>
                  <a:cubicBezTo>
                    <a:pt x="134" y="128"/>
                    <a:pt x="134" y="128"/>
                    <a:pt x="134" y="128"/>
                  </a:cubicBezTo>
                  <a:cubicBezTo>
                    <a:pt x="134" y="128"/>
                    <a:pt x="134" y="128"/>
                    <a:pt x="134" y="128"/>
                  </a:cubicBezTo>
                  <a:cubicBezTo>
                    <a:pt x="133" y="127"/>
                    <a:pt x="133" y="127"/>
                    <a:pt x="133" y="127"/>
                  </a:cubicBezTo>
                  <a:cubicBezTo>
                    <a:pt x="133" y="127"/>
                    <a:pt x="133" y="127"/>
                    <a:pt x="133" y="127"/>
                  </a:cubicBezTo>
                  <a:cubicBezTo>
                    <a:pt x="135" y="127"/>
                    <a:pt x="135" y="127"/>
                    <a:pt x="135" y="127"/>
                  </a:cubicBezTo>
                  <a:cubicBezTo>
                    <a:pt x="135" y="128"/>
                    <a:pt x="135" y="128"/>
                    <a:pt x="135" y="128"/>
                  </a:cubicBezTo>
                  <a:cubicBezTo>
                    <a:pt x="135" y="128"/>
                    <a:pt x="135" y="128"/>
                    <a:pt x="135" y="128"/>
                  </a:cubicBezTo>
                  <a:cubicBezTo>
                    <a:pt x="136" y="127"/>
                    <a:pt x="136" y="127"/>
                    <a:pt x="136" y="127"/>
                  </a:cubicBezTo>
                  <a:cubicBezTo>
                    <a:pt x="136" y="127"/>
                    <a:pt x="136" y="127"/>
                    <a:pt x="136" y="127"/>
                  </a:cubicBezTo>
                  <a:cubicBezTo>
                    <a:pt x="137" y="128"/>
                    <a:pt x="137" y="128"/>
                    <a:pt x="137" y="128"/>
                  </a:cubicBezTo>
                  <a:cubicBezTo>
                    <a:pt x="137" y="129"/>
                    <a:pt x="137" y="129"/>
                    <a:pt x="137" y="129"/>
                  </a:cubicBezTo>
                  <a:cubicBezTo>
                    <a:pt x="138" y="129"/>
                    <a:pt x="138" y="129"/>
                    <a:pt x="138" y="129"/>
                  </a:cubicBezTo>
                  <a:cubicBezTo>
                    <a:pt x="138" y="130"/>
                    <a:pt x="138" y="130"/>
                    <a:pt x="138" y="130"/>
                  </a:cubicBezTo>
                  <a:cubicBezTo>
                    <a:pt x="139" y="131"/>
                    <a:pt x="139" y="131"/>
                    <a:pt x="139" y="131"/>
                  </a:cubicBezTo>
                  <a:cubicBezTo>
                    <a:pt x="139" y="132"/>
                    <a:pt x="139" y="132"/>
                    <a:pt x="139" y="132"/>
                  </a:cubicBezTo>
                  <a:cubicBezTo>
                    <a:pt x="139" y="133"/>
                    <a:pt x="139" y="133"/>
                    <a:pt x="139" y="133"/>
                  </a:cubicBezTo>
                  <a:cubicBezTo>
                    <a:pt x="139" y="133"/>
                    <a:pt x="139" y="133"/>
                    <a:pt x="139" y="133"/>
                  </a:cubicBezTo>
                  <a:cubicBezTo>
                    <a:pt x="139" y="134"/>
                    <a:pt x="139" y="134"/>
                    <a:pt x="139" y="134"/>
                  </a:cubicBezTo>
                  <a:cubicBezTo>
                    <a:pt x="138" y="135"/>
                    <a:pt x="138" y="135"/>
                    <a:pt x="138" y="135"/>
                  </a:cubicBezTo>
                  <a:cubicBezTo>
                    <a:pt x="136" y="134"/>
                    <a:pt x="136" y="134"/>
                    <a:pt x="136" y="134"/>
                  </a:cubicBezTo>
                  <a:cubicBezTo>
                    <a:pt x="135" y="134"/>
                    <a:pt x="135" y="134"/>
                    <a:pt x="135" y="134"/>
                  </a:cubicBezTo>
                  <a:cubicBezTo>
                    <a:pt x="135" y="135"/>
                    <a:pt x="135" y="135"/>
                    <a:pt x="135" y="135"/>
                  </a:cubicBezTo>
                  <a:cubicBezTo>
                    <a:pt x="135" y="135"/>
                    <a:pt x="135" y="135"/>
                    <a:pt x="135" y="135"/>
                  </a:cubicBezTo>
                  <a:cubicBezTo>
                    <a:pt x="134" y="135"/>
                    <a:pt x="134" y="135"/>
                    <a:pt x="134" y="135"/>
                  </a:cubicBezTo>
                  <a:cubicBezTo>
                    <a:pt x="133" y="135"/>
                    <a:pt x="133" y="135"/>
                    <a:pt x="133" y="135"/>
                  </a:cubicBezTo>
                  <a:cubicBezTo>
                    <a:pt x="133" y="135"/>
                    <a:pt x="133" y="135"/>
                    <a:pt x="133" y="135"/>
                  </a:cubicBezTo>
                  <a:cubicBezTo>
                    <a:pt x="132" y="136"/>
                    <a:pt x="132" y="136"/>
                    <a:pt x="132" y="136"/>
                  </a:cubicBezTo>
                  <a:cubicBezTo>
                    <a:pt x="132" y="136"/>
                    <a:pt x="132" y="136"/>
                    <a:pt x="132" y="136"/>
                  </a:cubicBezTo>
                  <a:cubicBezTo>
                    <a:pt x="131" y="136"/>
                    <a:pt x="131" y="136"/>
                    <a:pt x="131" y="136"/>
                  </a:cubicBezTo>
                  <a:cubicBezTo>
                    <a:pt x="130" y="137"/>
                    <a:pt x="130" y="137"/>
                    <a:pt x="130" y="137"/>
                  </a:cubicBezTo>
                  <a:cubicBezTo>
                    <a:pt x="131" y="137"/>
                    <a:pt x="131" y="137"/>
                    <a:pt x="131" y="137"/>
                  </a:cubicBezTo>
                  <a:cubicBezTo>
                    <a:pt x="132" y="137"/>
                    <a:pt x="132" y="137"/>
                    <a:pt x="132" y="137"/>
                  </a:cubicBezTo>
                  <a:cubicBezTo>
                    <a:pt x="132" y="138"/>
                    <a:pt x="132" y="138"/>
                    <a:pt x="132" y="138"/>
                  </a:cubicBezTo>
                  <a:cubicBezTo>
                    <a:pt x="133" y="139"/>
                    <a:pt x="133" y="139"/>
                    <a:pt x="133" y="139"/>
                  </a:cubicBezTo>
                  <a:cubicBezTo>
                    <a:pt x="133" y="138"/>
                    <a:pt x="133" y="138"/>
                    <a:pt x="133" y="138"/>
                  </a:cubicBezTo>
                  <a:cubicBezTo>
                    <a:pt x="134" y="139"/>
                    <a:pt x="134" y="139"/>
                    <a:pt x="134" y="139"/>
                  </a:cubicBezTo>
                  <a:cubicBezTo>
                    <a:pt x="134" y="140"/>
                    <a:pt x="134" y="140"/>
                    <a:pt x="134" y="140"/>
                  </a:cubicBezTo>
                  <a:cubicBezTo>
                    <a:pt x="135" y="140"/>
                    <a:pt x="135" y="140"/>
                    <a:pt x="135" y="140"/>
                  </a:cubicBezTo>
                  <a:cubicBezTo>
                    <a:pt x="137" y="141"/>
                    <a:pt x="137" y="141"/>
                    <a:pt x="137" y="141"/>
                  </a:cubicBezTo>
                  <a:cubicBezTo>
                    <a:pt x="138" y="141"/>
                    <a:pt x="138" y="141"/>
                    <a:pt x="138" y="141"/>
                  </a:cubicBezTo>
                  <a:cubicBezTo>
                    <a:pt x="140" y="142"/>
                    <a:pt x="140" y="142"/>
                    <a:pt x="140" y="142"/>
                  </a:cubicBezTo>
                  <a:cubicBezTo>
                    <a:pt x="141" y="142"/>
                    <a:pt x="141" y="142"/>
                    <a:pt x="141" y="142"/>
                  </a:cubicBezTo>
                  <a:cubicBezTo>
                    <a:pt x="141" y="141"/>
                    <a:pt x="141" y="141"/>
                    <a:pt x="141" y="141"/>
                  </a:cubicBezTo>
                  <a:cubicBezTo>
                    <a:pt x="142" y="141"/>
                    <a:pt x="142" y="141"/>
                    <a:pt x="142" y="141"/>
                  </a:cubicBezTo>
                  <a:cubicBezTo>
                    <a:pt x="143" y="141"/>
                    <a:pt x="143" y="141"/>
                    <a:pt x="143" y="141"/>
                  </a:cubicBezTo>
                  <a:cubicBezTo>
                    <a:pt x="142" y="142"/>
                    <a:pt x="142" y="142"/>
                    <a:pt x="142" y="142"/>
                  </a:cubicBezTo>
                  <a:cubicBezTo>
                    <a:pt x="144" y="141"/>
                    <a:pt x="144" y="141"/>
                    <a:pt x="144" y="141"/>
                  </a:cubicBezTo>
                  <a:cubicBezTo>
                    <a:pt x="144" y="142"/>
                    <a:pt x="144" y="142"/>
                    <a:pt x="144" y="142"/>
                  </a:cubicBezTo>
                  <a:cubicBezTo>
                    <a:pt x="145" y="142"/>
                    <a:pt x="145" y="142"/>
                    <a:pt x="145" y="142"/>
                  </a:cubicBezTo>
                  <a:cubicBezTo>
                    <a:pt x="145" y="141"/>
                    <a:pt x="145" y="141"/>
                    <a:pt x="145" y="141"/>
                  </a:cubicBezTo>
                  <a:cubicBezTo>
                    <a:pt x="146" y="141"/>
                    <a:pt x="146" y="141"/>
                    <a:pt x="146" y="141"/>
                  </a:cubicBezTo>
                  <a:cubicBezTo>
                    <a:pt x="146" y="141"/>
                    <a:pt x="146" y="141"/>
                    <a:pt x="146" y="141"/>
                  </a:cubicBezTo>
                  <a:cubicBezTo>
                    <a:pt x="146" y="142"/>
                    <a:pt x="146" y="142"/>
                    <a:pt x="146" y="142"/>
                  </a:cubicBezTo>
                  <a:cubicBezTo>
                    <a:pt x="148" y="141"/>
                    <a:pt x="148" y="141"/>
                    <a:pt x="148" y="141"/>
                  </a:cubicBezTo>
                  <a:cubicBezTo>
                    <a:pt x="150" y="140"/>
                    <a:pt x="150" y="140"/>
                    <a:pt x="150" y="140"/>
                  </a:cubicBezTo>
                  <a:cubicBezTo>
                    <a:pt x="151" y="140"/>
                    <a:pt x="151" y="140"/>
                    <a:pt x="151" y="140"/>
                  </a:cubicBezTo>
                  <a:cubicBezTo>
                    <a:pt x="151" y="141"/>
                    <a:pt x="151" y="141"/>
                    <a:pt x="151" y="141"/>
                  </a:cubicBezTo>
                  <a:cubicBezTo>
                    <a:pt x="151" y="141"/>
                    <a:pt x="151" y="141"/>
                    <a:pt x="151" y="141"/>
                  </a:cubicBezTo>
                  <a:cubicBezTo>
                    <a:pt x="151" y="141"/>
                    <a:pt x="151" y="141"/>
                    <a:pt x="151" y="141"/>
                  </a:cubicBezTo>
                  <a:cubicBezTo>
                    <a:pt x="151" y="141"/>
                    <a:pt x="151" y="141"/>
                    <a:pt x="151" y="141"/>
                  </a:cubicBezTo>
                  <a:cubicBezTo>
                    <a:pt x="151" y="142"/>
                    <a:pt x="151" y="142"/>
                    <a:pt x="151" y="142"/>
                  </a:cubicBezTo>
                  <a:cubicBezTo>
                    <a:pt x="151" y="143"/>
                    <a:pt x="151" y="143"/>
                    <a:pt x="151" y="143"/>
                  </a:cubicBezTo>
                  <a:cubicBezTo>
                    <a:pt x="151" y="143"/>
                    <a:pt x="151" y="143"/>
                    <a:pt x="151" y="143"/>
                  </a:cubicBezTo>
                  <a:cubicBezTo>
                    <a:pt x="151" y="143"/>
                    <a:pt x="151" y="143"/>
                    <a:pt x="151" y="143"/>
                  </a:cubicBezTo>
                  <a:cubicBezTo>
                    <a:pt x="152" y="143"/>
                    <a:pt x="152" y="143"/>
                    <a:pt x="152" y="143"/>
                  </a:cubicBezTo>
                  <a:cubicBezTo>
                    <a:pt x="152" y="143"/>
                    <a:pt x="152" y="143"/>
                    <a:pt x="152" y="143"/>
                  </a:cubicBezTo>
                  <a:cubicBezTo>
                    <a:pt x="152" y="144"/>
                    <a:pt x="152" y="144"/>
                    <a:pt x="152" y="144"/>
                  </a:cubicBezTo>
                  <a:cubicBezTo>
                    <a:pt x="152" y="145"/>
                    <a:pt x="152" y="145"/>
                    <a:pt x="152" y="145"/>
                  </a:cubicBezTo>
                  <a:cubicBezTo>
                    <a:pt x="152" y="146"/>
                    <a:pt x="152" y="146"/>
                    <a:pt x="152" y="146"/>
                  </a:cubicBezTo>
                  <a:cubicBezTo>
                    <a:pt x="152" y="146"/>
                    <a:pt x="152" y="146"/>
                    <a:pt x="152" y="146"/>
                  </a:cubicBezTo>
                  <a:cubicBezTo>
                    <a:pt x="153" y="146"/>
                    <a:pt x="153" y="146"/>
                    <a:pt x="153" y="146"/>
                  </a:cubicBezTo>
                  <a:cubicBezTo>
                    <a:pt x="153" y="145"/>
                    <a:pt x="153" y="145"/>
                    <a:pt x="153" y="145"/>
                  </a:cubicBezTo>
                  <a:cubicBezTo>
                    <a:pt x="153" y="144"/>
                    <a:pt x="153" y="144"/>
                    <a:pt x="153" y="144"/>
                  </a:cubicBezTo>
                  <a:cubicBezTo>
                    <a:pt x="154" y="144"/>
                    <a:pt x="154" y="144"/>
                    <a:pt x="154" y="144"/>
                  </a:cubicBezTo>
                  <a:cubicBezTo>
                    <a:pt x="153" y="145"/>
                    <a:pt x="153" y="145"/>
                    <a:pt x="153" y="145"/>
                  </a:cubicBezTo>
                  <a:cubicBezTo>
                    <a:pt x="153" y="147"/>
                    <a:pt x="153" y="147"/>
                    <a:pt x="153" y="147"/>
                  </a:cubicBezTo>
                  <a:cubicBezTo>
                    <a:pt x="152" y="148"/>
                    <a:pt x="152" y="148"/>
                    <a:pt x="152" y="148"/>
                  </a:cubicBezTo>
                  <a:cubicBezTo>
                    <a:pt x="152" y="149"/>
                    <a:pt x="152" y="149"/>
                    <a:pt x="152" y="149"/>
                  </a:cubicBezTo>
                  <a:cubicBezTo>
                    <a:pt x="153" y="150"/>
                    <a:pt x="153" y="150"/>
                    <a:pt x="153" y="150"/>
                  </a:cubicBezTo>
                  <a:cubicBezTo>
                    <a:pt x="153" y="151"/>
                    <a:pt x="153" y="151"/>
                    <a:pt x="153" y="151"/>
                  </a:cubicBezTo>
                  <a:cubicBezTo>
                    <a:pt x="152" y="152"/>
                    <a:pt x="152" y="152"/>
                    <a:pt x="152" y="152"/>
                  </a:cubicBezTo>
                  <a:cubicBezTo>
                    <a:pt x="153" y="153"/>
                    <a:pt x="153" y="153"/>
                    <a:pt x="153" y="153"/>
                  </a:cubicBezTo>
                  <a:cubicBezTo>
                    <a:pt x="153" y="153"/>
                    <a:pt x="153" y="153"/>
                    <a:pt x="153" y="153"/>
                  </a:cubicBezTo>
                  <a:cubicBezTo>
                    <a:pt x="153" y="154"/>
                    <a:pt x="153" y="154"/>
                    <a:pt x="153" y="154"/>
                  </a:cubicBezTo>
                  <a:cubicBezTo>
                    <a:pt x="153" y="154"/>
                    <a:pt x="153" y="154"/>
                    <a:pt x="153" y="154"/>
                  </a:cubicBezTo>
                  <a:cubicBezTo>
                    <a:pt x="154" y="156"/>
                    <a:pt x="154" y="156"/>
                    <a:pt x="154" y="156"/>
                  </a:cubicBezTo>
                  <a:cubicBezTo>
                    <a:pt x="154" y="158"/>
                    <a:pt x="154" y="158"/>
                    <a:pt x="154" y="158"/>
                  </a:cubicBezTo>
                  <a:cubicBezTo>
                    <a:pt x="154" y="156"/>
                    <a:pt x="154" y="156"/>
                    <a:pt x="154" y="156"/>
                  </a:cubicBezTo>
                  <a:cubicBezTo>
                    <a:pt x="154" y="154"/>
                    <a:pt x="154" y="154"/>
                    <a:pt x="154" y="154"/>
                  </a:cubicBezTo>
                  <a:cubicBezTo>
                    <a:pt x="154" y="152"/>
                    <a:pt x="154" y="152"/>
                    <a:pt x="154" y="152"/>
                  </a:cubicBezTo>
                  <a:cubicBezTo>
                    <a:pt x="155" y="150"/>
                    <a:pt x="155" y="150"/>
                    <a:pt x="155" y="150"/>
                  </a:cubicBezTo>
                  <a:cubicBezTo>
                    <a:pt x="155" y="150"/>
                    <a:pt x="155" y="150"/>
                    <a:pt x="155" y="150"/>
                  </a:cubicBezTo>
                  <a:cubicBezTo>
                    <a:pt x="155" y="151"/>
                    <a:pt x="155" y="151"/>
                    <a:pt x="155" y="151"/>
                  </a:cubicBezTo>
                  <a:cubicBezTo>
                    <a:pt x="155" y="151"/>
                    <a:pt x="155" y="151"/>
                    <a:pt x="155" y="151"/>
                  </a:cubicBezTo>
                  <a:cubicBezTo>
                    <a:pt x="155" y="152"/>
                    <a:pt x="155" y="152"/>
                    <a:pt x="155" y="152"/>
                  </a:cubicBezTo>
                  <a:cubicBezTo>
                    <a:pt x="155" y="152"/>
                    <a:pt x="155" y="152"/>
                    <a:pt x="155" y="152"/>
                  </a:cubicBezTo>
                  <a:cubicBezTo>
                    <a:pt x="156" y="152"/>
                    <a:pt x="156" y="152"/>
                    <a:pt x="156" y="152"/>
                  </a:cubicBezTo>
                  <a:cubicBezTo>
                    <a:pt x="156" y="152"/>
                    <a:pt x="156" y="152"/>
                    <a:pt x="156" y="152"/>
                  </a:cubicBezTo>
                  <a:cubicBezTo>
                    <a:pt x="157" y="151"/>
                    <a:pt x="157" y="151"/>
                    <a:pt x="157" y="151"/>
                  </a:cubicBezTo>
                  <a:cubicBezTo>
                    <a:pt x="157" y="151"/>
                    <a:pt x="157" y="151"/>
                    <a:pt x="157" y="151"/>
                  </a:cubicBezTo>
                  <a:cubicBezTo>
                    <a:pt x="156" y="150"/>
                    <a:pt x="156" y="150"/>
                    <a:pt x="156" y="150"/>
                  </a:cubicBezTo>
                  <a:cubicBezTo>
                    <a:pt x="156" y="149"/>
                    <a:pt x="156" y="149"/>
                    <a:pt x="156" y="149"/>
                  </a:cubicBezTo>
                  <a:cubicBezTo>
                    <a:pt x="157" y="149"/>
                    <a:pt x="157" y="149"/>
                    <a:pt x="157" y="149"/>
                  </a:cubicBezTo>
                  <a:cubicBezTo>
                    <a:pt x="157" y="149"/>
                    <a:pt x="157" y="149"/>
                    <a:pt x="157" y="149"/>
                  </a:cubicBezTo>
                  <a:cubicBezTo>
                    <a:pt x="156" y="148"/>
                    <a:pt x="156" y="148"/>
                    <a:pt x="156" y="148"/>
                  </a:cubicBezTo>
                  <a:cubicBezTo>
                    <a:pt x="156" y="148"/>
                    <a:pt x="156" y="148"/>
                    <a:pt x="156" y="148"/>
                  </a:cubicBezTo>
                  <a:cubicBezTo>
                    <a:pt x="157" y="146"/>
                    <a:pt x="157" y="146"/>
                    <a:pt x="157" y="146"/>
                  </a:cubicBezTo>
                  <a:cubicBezTo>
                    <a:pt x="157" y="144"/>
                    <a:pt x="157" y="144"/>
                    <a:pt x="157" y="144"/>
                  </a:cubicBezTo>
                  <a:cubicBezTo>
                    <a:pt x="157" y="144"/>
                    <a:pt x="157" y="144"/>
                    <a:pt x="157" y="144"/>
                  </a:cubicBezTo>
                  <a:cubicBezTo>
                    <a:pt x="157" y="143"/>
                    <a:pt x="157" y="143"/>
                    <a:pt x="157" y="143"/>
                  </a:cubicBezTo>
                  <a:cubicBezTo>
                    <a:pt x="158" y="143"/>
                    <a:pt x="158" y="143"/>
                    <a:pt x="158" y="143"/>
                  </a:cubicBezTo>
                  <a:cubicBezTo>
                    <a:pt x="159" y="142"/>
                    <a:pt x="159" y="142"/>
                    <a:pt x="159" y="142"/>
                  </a:cubicBezTo>
                  <a:cubicBezTo>
                    <a:pt x="159" y="142"/>
                    <a:pt x="159" y="142"/>
                    <a:pt x="159" y="142"/>
                  </a:cubicBezTo>
                  <a:cubicBezTo>
                    <a:pt x="160" y="142"/>
                    <a:pt x="160" y="142"/>
                    <a:pt x="160" y="142"/>
                  </a:cubicBezTo>
                  <a:cubicBezTo>
                    <a:pt x="160" y="142"/>
                    <a:pt x="160" y="142"/>
                    <a:pt x="160" y="142"/>
                  </a:cubicBezTo>
                  <a:cubicBezTo>
                    <a:pt x="161" y="142"/>
                    <a:pt x="161" y="142"/>
                    <a:pt x="161" y="142"/>
                  </a:cubicBezTo>
                  <a:cubicBezTo>
                    <a:pt x="161" y="142"/>
                    <a:pt x="161" y="142"/>
                    <a:pt x="161" y="142"/>
                  </a:cubicBezTo>
                  <a:cubicBezTo>
                    <a:pt x="162" y="141"/>
                    <a:pt x="162" y="141"/>
                    <a:pt x="162" y="141"/>
                  </a:cubicBezTo>
                  <a:cubicBezTo>
                    <a:pt x="162" y="141"/>
                    <a:pt x="162" y="141"/>
                    <a:pt x="162" y="141"/>
                  </a:cubicBezTo>
                  <a:cubicBezTo>
                    <a:pt x="162" y="142"/>
                    <a:pt x="162" y="142"/>
                    <a:pt x="162" y="142"/>
                  </a:cubicBezTo>
                  <a:cubicBezTo>
                    <a:pt x="163" y="141"/>
                    <a:pt x="163" y="141"/>
                    <a:pt x="163" y="141"/>
                  </a:cubicBezTo>
                  <a:cubicBezTo>
                    <a:pt x="164" y="141"/>
                    <a:pt x="164" y="141"/>
                    <a:pt x="164" y="141"/>
                  </a:cubicBezTo>
                  <a:cubicBezTo>
                    <a:pt x="164" y="140"/>
                    <a:pt x="164" y="140"/>
                    <a:pt x="164" y="140"/>
                  </a:cubicBezTo>
                  <a:cubicBezTo>
                    <a:pt x="164" y="140"/>
                    <a:pt x="164" y="140"/>
                    <a:pt x="164" y="140"/>
                  </a:cubicBezTo>
                  <a:cubicBezTo>
                    <a:pt x="165" y="141"/>
                    <a:pt x="165" y="141"/>
                    <a:pt x="165" y="141"/>
                  </a:cubicBezTo>
                  <a:cubicBezTo>
                    <a:pt x="165" y="141"/>
                    <a:pt x="165" y="141"/>
                    <a:pt x="165" y="141"/>
                  </a:cubicBezTo>
                  <a:cubicBezTo>
                    <a:pt x="165" y="142"/>
                    <a:pt x="165" y="142"/>
                    <a:pt x="165" y="142"/>
                  </a:cubicBezTo>
                  <a:cubicBezTo>
                    <a:pt x="165" y="141"/>
                    <a:pt x="165" y="141"/>
                    <a:pt x="165" y="141"/>
                  </a:cubicBezTo>
                  <a:cubicBezTo>
                    <a:pt x="165" y="140"/>
                    <a:pt x="165" y="140"/>
                    <a:pt x="165" y="140"/>
                  </a:cubicBezTo>
                  <a:cubicBezTo>
                    <a:pt x="166" y="139"/>
                    <a:pt x="166" y="139"/>
                    <a:pt x="166" y="139"/>
                  </a:cubicBezTo>
                  <a:cubicBezTo>
                    <a:pt x="166" y="139"/>
                    <a:pt x="166" y="139"/>
                    <a:pt x="166" y="139"/>
                  </a:cubicBezTo>
                  <a:cubicBezTo>
                    <a:pt x="167" y="139"/>
                    <a:pt x="167" y="139"/>
                    <a:pt x="167" y="139"/>
                  </a:cubicBezTo>
                  <a:cubicBezTo>
                    <a:pt x="168" y="139"/>
                    <a:pt x="168" y="139"/>
                    <a:pt x="168" y="139"/>
                  </a:cubicBezTo>
                  <a:cubicBezTo>
                    <a:pt x="168" y="139"/>
                    <a:pt x="168" y="139"/>
                    <a:pt x="168" y="139"/>
                  </a:cubicBezTo>
                  <a:cubicBezTo>
                    <a:pt x="169" y="139"/>
                    <a:pt x="169" y="139"/>
                    <a:pt x="169" y="139"/>
                  </a:cubicBezTo>
                  <a:cubicBezTo>
                    <a:pt x="170" y="138"/>
                    <a:pt x="170" y="138"/>
                    <a:pt x="170" y="138"/>
                  </a:cubicBezTo>
                  <a:cubicBezTo>
                    <a:pt x="169" y="138"/>
                    <a:pt x="169" y="138"/>
                    <a:pt x="169" y="138"/>
                  </a:cubicBezTo>
                  <a:cubicBezTo>
                    <a:pt x="170" y="137"/>
                    <a:pt x="170" y="137"/>
                    <a:pt x="170" y="137"/>
                  </a:cubicBezTo>
                  <a:cubicBezTo>
                    <a:pt x="169" y="137"/>
                    <a:pt x="169" y="137"/>
                    <a:pt x="169" y="137"/>
                  </a:cubicBezTo>
                  <a:cubicBezTo>
                    <a:pt x="169" y="137"/>
                    <a:pt x="169" y="137"/>
                    <a:pt x="169" y="137"/>
                  </a:cubicBezTo>
                  <a:cubicBezTo>
                    <a:pt x="168" y="137"/>
                    <a:pt x="168" y="137"/>
                    <a:pt x="168" y="137"/>
                  </a:cubicBezTo>
                  <a:cubicBezTo>
                    <a:pt x="166" y="138"/>
                    <a:pt x="166" y="138"/>
                    <a:pt x="166" y="138"/>
                  </a:cubicBezTo>
                  <a:cubicBezTo>
                    <a:pt x="166" y="138"/>
                    <a:pt x="166" y="138"/>
                    <a:pt x="166" y="138"/>
                  </a:cubicBezTo>
                  <a:cubicBezTo>
                    <a:pt x="166" y="138"/>
                    <a:pt x="166" y="138"/>
                    <a:pt x="166" y="138"/>
                  </a:cubicBezTo>
                  <a:cubicBezTo>
                    <a:pt x="165" y="138"/>
                    <a:pt x="165" y="138"/>
                    <a:pt x="165" y="138"/>
                  </a:cubicBezTo>
                  <a:cubicBezTo>
                    <a:pt x="165" y="139"/>
                    <a:pt x="165" y="139"/>
                    <a:pt x="165" y="139"/>
                  </a:cubicBezTo>
                  <a:cubicBezTo>
                    <a:pt x="165" y="139"/>
                    <a:pt x="165" y="139"/>
                    <a:pt x="165" y="139"/>
                  </a:cubicBezTo>
                  <a:cubicBezTo>
                    <a:pt x="164" y="138"/>
                    <a:pt x="164" y="138"/>
                    <a:pt x="164" y="138"/>
                  </a:cubicBezTo>
                  <a:cubicBezTo>
                    <a:pt x="164" y="138"/>
                    <a:pt x="164" y="138"/>
                    <a:pt x="164" y="138"/>
                  </a:cubicBezTo>
                  <a:cubicBezTo>
                    <a:pt x="164" y="138"/>
                    <a:pt x="164" y="138"/>
                    <a:pt x="164" y="138"/>
                  </a:cubicBezTo>
                  <a:cubicBezTo>
                    <a:pt x="163" y="139"/>
                    <a:pt x="163" y="139"/>
                    <a:pt x="163" y="139"/>
                  </a:cubicBezTo>
                  <a:cubicBezTo>
                    <a:pt x="163" y="139"/>
                    <a:pt x="163" y="139"/>
                    <a:pt x="163" y="139"/>
                  </a:cubicBezTo>
                  <a:cubicBezTo>
                    <a:pt x="162" y="138"/>
                    <a:pt x="162" y="138"/>
                    <a:pt x="162" y="138"/>
                  </a:cubicBezTo>
                  <a:cubicBezTo>
                    <a:pt x="161" y="138"/>
                    <a:pt x="161" y="138"/>
                    <a:pt x="161" y="138"/>
                  </a:cubicBezTo>
                  <a:cubicBezTo>
                    <a:pt x="161" y="138"/>
                    <a:pt x="161" y="138"/>
                    <a:pt x="161" y="138"/>
                  </a:cubicBezTo>
                  <a:cubicBezTo>
                    <a:pt x="161" y="138"/>
                    <a:pt x="161" y="138"/>
                    <a:pt x="161" y="138"/>
                  </a:cubicBezTo>
                  <a:cubicBezTo>
                    <a:pt x="161" y="139"/>
                    <a:pt x="161" y="139"/>
                    <a:pt x="161" y="139"/>
                  </a:cubicBezTo>
                  <a:cubicBezTo>
                    <a:pt x="161" y="139"/>
                    <a:pt x="161" y="139"/>
                    <a:pt x="161" y="139"/>
                  </a:cubicBezTo>
                  <a:cubicBezTo>
                    <a:pt x="161" y="140"/>
                    <a:pt x="161" y="140"/>
                    <a:pt x="161" y="140"/>
                  </a:cubicBezTo>
                  <a:cubicBezTo>
                    <a:pt x="160" y="140"/>
                    <a:pt x="160" y="140"/>
                    <a:pt x="160" y="140"/>
                  </a:cubicBezTo>
                  <a:cubicBezTo>
                    <a:pt x="160" y="140"/>
                    <a:pt x="160" y="140"/>
                    <a:pt x="160" y="140"/>
                  </a:cubicBezTo>
                  <a:cubicBezTo>
                    <a:pt x="159" y="139"/>
                    <a:pt x="159" y="139"/>
                    <a:pt x="159" y="139"/>
                  </a:cubicBezTo>
                  <a:cubicBezTo>
                    <a:pt x="159" y="139"/>
                    <a:pt x="159" y="139"/>
                    <a:pt x="159" y="139"/>
                  </a:cubicBezTo>
                  <a:cubicBezTo>
                    <a:pt x="159" y="139"/>
                    <a:pt x="159" y="139"/>
                    <a:pt x="159" y="139"/>
                  </a:cubicBezTo>
                  <a:cubicBezTo>
                    <a:pt x="159" y="138"/>
                    <a:pt x="159" y="138"/>
                    <a:pt x="159" y="138"/>
                  </a:cubicBezTo>
                  <a:cubicBezTo>
                    <a:pt x="159" y="138"/>
                    <a:pt x="159" y="138"/>
                    <a:pt x="159" y="138"/>
                  </a:cubicBezTo>
                  <a:cubicBezTo>
                    <a:pt x="159" y="138"/>
                    <a:pt x="159" y="138"/>
                    <a:pt x="159" y="138"/>
                  </a:cubicBezTo>
                  <a:cubicBezTo>
                    <a:pt x="158" y="138"/>
                    <a:pt x="158" y="138"/>
                    <a:pt x="158" y="138"/>
                  </a:cubicBezTo>
                  <a:cubicBezTo>
                    <a:pt x="158" y="137"/>
                    <a:pt x="158" y="137"/>
                    <a:pt x="158" y="137"/>
                  </a:cubicBezTo>
                  <a:cubicBezTo>
                    <a:pt x="159" y="137"/>
                    <a:pt x="159" y="137"/>
                    <a:pt x="159" y="137"/>
                  </a:cubicBezTo>
                  <a:cubicBezTo>
                    <a:pt x="160" y="135"/>
                    <a:pt x="160" y="135"/>
                    <a:pt x="160" y="135"/>
                  </a:cubicBezTo>
                  <a:cubicBezTo>
                    <a:pt x="161" y="135"/>
                    <a:pt x="161" y="135"/>
                    <a:pt x="161" y="135"/>
                  </a:cubicBezTo>
                  <a:cubicBezTo>
                    <a:pt x="162" y="136"/>
                    <a:pt x="162" y="136"/>
                    <a:pt x="162" y="136"/>
                  </a:cubicBezTo>
                  <a:cubicBezTo>
                    <a:pt x="165" y="135"/>
                    <a:pt x="165" y="135"/>
                    <a:pt x="165" y="135"/>
                  </a:cubicBezTo>
                  <a:cubicBezTo>
                    <a:pt x="167" y="135"/>
                    <a:pt x="167" y="135"/>
                    <a:pt x="167" y="135"/>
                  </a:cubicBezTo>
                  <a:cubicBezTo>
                    <a:pt x="168" y="135"/>
                    <a:pt x="168" y="135"/>
                    <a:pt x="168" y="135"/>
                  </a:cubicBezTo>
                  <a:cubicBezTo>
                    <a:pt x="169" y="135"/>
                    <a:pt x="169" y="135"/>
                    <a:pt x="169" y="135"/>
                  </a:cubicBezTo>
                  <a:cubicBezTo>
                    <a:pt x="170" y="135"/>
                    <a:pt x="170" y="135"/>
                    <a:pt x="170" y="135"/>
                  </a:cubicBezTo>
                  <a:cubicBezTo>
                    <a:pt x="170" y="136"/>
                    <a:pt x="170" y="136"/>
                    <a:pt x="170" y="136"/>
                  </a:cubicBezTo>
                  <a:cubicBezTo>
                    <a:pt x="170" y="136"/>
                    <a:pt x="170" y="136"/>
                    <a:pt x="170" y="136"/>
                  </a:cubicBezTo>
                  <a:cubicBezTo>
                    <a:pt x="171" y="136"/>
                    <a:pt x="171" y="136"/>
                    <a:pt x="171" y="136"/>
                  </a:cubicBezTo>
                  <a:cubicBezTo>
                    <a:pt x="171" y="138"/>
                    <a:pt x="171" y="138"/>
                    <a:pt x="171" y="138"/>
                  </a:cubicBezTo>
                  <a:cubicBezTo>
                    <a:pt x="170" y="138"/>
                    <a:pt x="170" y="138"/>
                    <a:pt x="170" y="138"/>
                  </a:cubicBezTo>
                  <a:cubicBezTo>
                    <a:pt x="171" y="139"/>
                    <a:pt x="171" y="139"/>
                    <a:pt x="171" y="139"/>
                  </a:cubicBezTo>
                  <a:cubicBezTo>
                    <a:pt x="171" y="139"/>
                    <a:pt x="171" y="139"/>
                    <a:pt x="171" y="139"/>
                  </a:cubicBezTo>
                  <a:cubicBezTo>
                    <a:pt x="170" y="139"/>
                    <a:pt x="170" y="139"/>
                    <a:pt x="170" y="139"/>
                  </a:cubicBezTo>
                  <a:cubicBezTo>
                    <a:pt x="170" y="140"/>
                    <a:pt x="170" y="140"/>
                    <a:pt x="170" y="140"/>
                  </a:cubicBezTo>
                  <a:cubicBezTo>
                    <a:pt x="170" y="140"/>
                    <a:pt x="170" y="140"/>
                    <a:pt x="170" y="140"/>
                  </a:cubicBezTo>
                  <a:cubicBezTo>
                    <a:pt x="171" y="141"/>
                    <a:pt x="171" y="141"/>
                    <a:pt x="171" y="141"/>
                  </a:cubicBezTo>
                  <a:cubicBezTo>
                    <a:pt x="171" y="141"/>
                    <a:pt x="171" y="141"/>
                    <a:pt x="171" y="141"/>
                  </a:cubicBezTo>
                  <a:cubicBezTo>
                    <a:pt x="172" y="142"/>
                    <a:pt x="172" y="142"/>
                    <a:pt x="172" y="142"/>
                  </a:cubicBezTo>
                  <a:cubicBezTo>
                    <a:pt x="172" y="142"/>
                    <a:pt x="172" y="142"/>
                    <a:pt x="172" y="142"/>
                  </a:cubicBezTo>
                  <a:cubicBezTo>
                    <a:pt x="171" y="143"/>
                    <a:pt x="171" y="143"/>
                    <a:pt x="171" y="143"/>
                  </a:cubicBezTo>
                  <a:cubicBezTo>
                    <a:pt x="171" y="143"/>
                    <a:pt x="171" y="143"/>
                    <a:pt x="171" y="143"/>
                  </a:cubicBezTo>
                  <a:cubicBezTo>
                    <a:pt x="171" y="144"/>
                    <a:pt x="171" y="144"/>
                    <a:pt x="171" y="144"/>
                  </a:cubicBezTo>
                  <a:cubicBezTo>
                    <a:pt x="172" y="144"/>
                    <a:pt x="172" y="144"/>
                    <a:pt x="172" y="144"/>
                  </a:cubicBezTo>
                  <a:cubicBezTo>
                    <a:pt x="172" y="144"/>
                    <a:pt x="172" y="144"/>
                    <a:pt x="172" y="144"/>
                  </a:cubicBezTo>
                  <a:cubicBezTo>
                    <a:pt x="172" y="144"/>
                    <a:pt x="172" y="144"/>
                    <a:pt x="172" y="144"/>
                  </a:cubicBezTo>
                  <a:cubicBezTo>
                    <a:pt x="173" y="144"/>
                    <a:pt x="173" y="144"/>
                    <a:pt x="173" y="144"/>
                  </a:cubicBezTo>
                  <a:cubicBezTo>
                    <a:pt x="173" y="145"/>
                    <a:pt x="173" y="145"/>
                    <a:pt x="173" y="145"/>
                  </a:cubicBezTo>
                  <a:cubicBezTo>
                    <a:pt x="174" y="145"/>
                    <a:pt x="174" y="145"/>
                    <a:pt x="174" y="145"/>
                  </a:cubicBezTo>
                  <a:cubicBezTo>
                    <a:pt x="175" y="144"/>
                    <a:pt x="175" y="144"/>
                    <a:pt x="175" y="144"/>
                  </a:cubicBezTo>
                  <a:cubicBezTo>
                    <a:pt x="175" y="145"/>
                    <a:pt x="175" y="145"/>
                    <a:pt x="175" y="145"/>
                  </a:cubicBezTo>
                  <a:cubicBezTo>
                    <a:pt x="175" y="145"/>
                    <a:pt x="175" y="145"/>
                    <a:pt x="175" y="145"/>
                  </a:cubicBezTo>
                  <a:cubicBezTo>
                    <a:pt x="176" y="145"/>
                    <a:pt x="176" y="145"/>
                    <a:pt x="176" y="145"/>
                  </a:cubicBezTo>
                  <a:cubicBezTo>
                    <a:pt x="176" y="145"/>
                    <a:pt x="176" y="145"/>
                    <a:pt x="176" y="145"/>
                  </a:cubicBezTo>
                  <a:cubicBezTo>
                    <a:pt x="176" y="146"/>
                    <a:pt x="176" y="146"/>
                    <a:pt x="176" y="146"/>
                  </a:cubicBezTo>
                  <a:cubicBezTo>
                    <a:pt x="176" y="146"/>
                    <a:pt x="176" y="146"/>
                    <a:pt x="176" y="146"/>
                  </a:cubicBezTo>
                  <a:cubicBezTo>
                    <a:pt x="176" y="147"/>
                    <a:pt x="176" y="147"/>
                    <a:pt x="176" y="147"/>
                  </a:cubicBezTo>
                  <a:cubicBezTo>
                    <a:pt x="177" y="147"/>
                    <a:pt x="177" y="147"/>
                    <a:pt x="177" y="147"/>
                  </a:cubicBezTo>
                  <a:cubicBezTo>
                    <a:pt x="177" y="147"/>
                    <a:pt x="177" y="147"/>
                    <a:pt x="177" y="147"/>
                  </a:cubicBezTo>
                  <a:cubicBezTo>
                    <a:pt x="178" y="148"/>
                    <a:pt x="178" y="148"/>
                    <a:pt x="178" y="148"/>
                  </a:cubicBezTo>
                  <a:cubicBezTo>
                    <a:pt x="178" y="149"/>
                    <a:pt x="178" y="149"/>
                    <a:pt x="178" y="149"/>
                  </a:cubicBezTo>
                  <a:cubicBezTo>
                    <a:pt x="179" y="148"/>
                    <a:pt x="179" y="148"/>
                    <a:pt x="179" y="148"/>
                  </a:cubicBezTo>
                  <a:cubicBezTo>
                    <a:pt x="179" y="148"/>
                    <a:pt x="179" y="148"/>
                    <a:pt x="179" y="148"/>
                  </a:cubicBezTo>
                  <a:cubicBezTo>
                    <a:pt x="179" y="149"/>
                    <a:pt x="179" y="149"/>
                    <a:pt x="179" y="149"/>
                  </a:cubicBezTo>
                  <a:cubicBezTo>
                    <a:pt x="180" y="149"/>
                    <a:pt x="180" y="149"/>
                    <a:pt x="180" y="149"/>
                  </a:cubicBezTo>
                  <a:cubicBezTo>
                    <a:pt x="181" y="150"/>
                    <a:pt x="181" y="150"/>
                    <a:pt x="181" y="150"/>
                  </a:cubicBezTo>
                  <a:cubicBezTo>
                    <a:pt x="182" y="149"/>
                    <a:pt x="182" y="149"/>
                    <a:pt x="182" y="149"/>
                  </a:cubicBezTo>
                  <a:cubicBezTo>
                    <a:pt x="183" y="150"/>
                    <a:pt x="183" y="150"/>
                    <a:pt x="183" y="150"/>
                  </a:cubicBezTo>
                  <a:cubicBezTo>
                    <a:pt x="183" y="149"/>
                    <a:pt x="183" y="149"/>
                    <a:pt x="183" y="149"/>
                  </a:cubicBezTo>
                  <a:cubicBezTo>
                    <a:pt x="185" y="148"/>
                    <a:pt x="185" y="148"/>
                    <a:pt x="185" y="148"/>
                  </a:cubicBezTo>
                  <a:cubicBezTo>
                    <a:pt x="185" y="148"/>
                    <a:pt x="185" y="148"/>
                    <a:pt x="185" y="148"/>
                  </a:cubicBezTo>
                  <a:cubicBezTo>
                    <a:pt x="185" y="149"/>
                    <a:pt x="185" y="149"/>
                    <a:pt x="185" y="149"/>
                  </a:cubicBezTo>
                  <a:cubicBezTo>
                    <a:pt x="187" y="149"/>
                    <a:pt x="187" y="149"/>
                    <a:pt x="187" y="149"/>
                  </a:cubicBezTo>
                  <a:cubicBezTo>
                    <a:pt x="188" y="150"/>
                    <a:pt x="188" y="150"/>
                    <a:pt x="188" y="150"/>
                  </a:cubicBezTo>
                  <a:cubicBezTo>
                    <a:pt x="189" y="150"/>
                    <a:pt x="189" y="150"/>
                    <a:pt x="189" y="150"/>
                  </a:cubicBezTo>
                  <a:cubicBezTo>
                    <a:pt x="190" y="150"/>
                    <a:pt x="190" y="150"/>
                    <a:pt x="190" y="150"/>
                  </a:cubicBezTo>
                  <a:cubicBezTo>
                    <a:pt x="190" y="150"/>
                    <a:pt x="190" y="150"/>
                    <a:pt x="190" y="150"/>
                  </a:cubicBezTo>
                  <a:cubicBezTo>
                    <a:pt x="192" y="150"/>
                    <a:pt x="192" y="150"/>
                    <a:pt x="192" y="150"/>
                  </a:cubicBezTo>
                  <a:cubicBezTo>
                    <a:pt x="192" y="151"/>
                    <a:pt x="192" y="151"/>
                    <a:pt x="192" y="151"/>
                  </a:cubicBezTo>
                  <a:cubicBezTo>
                    <a:pt x="193" y="150"/>
                    <a:pt x="193" y="150"/>
                    <a:pt x="193" y="150"/>
                  </a:cubicBezTo>
                  <a:cubicBezTo>
                    <a:pt x="193" y="149"/>
                    <a:pt x="193" y="149"/>
                    <a:pt x="193" y="149"/>
                  </a:cubicBezTo>
                  <a:cubicBezTo>
                    <a:pt x="192" y="149"/>
                    <a:pt x="192" y="149"/>
                    <a:pt x="192" y="149"/>
                  </a:cubicBezTo>
                  <a:cubicBezTo>
                    <a:pt x="192" y="148"/>
                    <a:pt x="192" y="148"/>
                    <a:pt x="192" y="148"/>
                  </a:cubicBezTo>
                  <a:cubicBezTo>
                    <a:pt x="192" y="147"/>
                    <a:pt x="192" y="147"/>
                    <a:pt x="192" y="147"/>
                  </a:cubicBezTo>
                  <a:cubicBezTo>
                    <a:pt x="192" y="147"/>
                    <a:pt x="192" y="147"/>
                    <a:pt x="192" y="147"/>
                  </a:cubicBezTo>
                  <a:cubicBezTo>
                    <a:pt x="193" y="149"/>
                    <a:pt x="193" y="149"/>
                    <a:pt x="193" y="149"/>
                  </a:cubicBezTo>
                  <a:cubicBezTo>
                    <a:pt x="193" y="150"/>
                    <a:pt x="193" y="150"/>
                    <a:pt x="193" y="150"/>
                  </a:cubicBezTo>
                  <a:cubicBezTo>
                    <a:pt x="194" y="151"/>
                    <a:pt x="194" y="151"/>
                    <a:pt x="194" y="151"/>
                  </a:cubicBezTo>
                  <a:cubicBezTo>
                    <a:pt x="195" y="151"/>
                    <a:pt x="195" y="151"/>
                    <a:pt x="195" y="151"/>
                  </a:cubicBezTo>
                  <a:cubicBezTo>
                    <a:pt x="195" y="152"/>
                    <a:pt x="195" y="152"/>
                    <a:pt x="195" y="152"/>
                  </a:cubicBezTo>
                  <a:cubicBezTo>
                    <a:pt x="195" y="151"/>
                    <a:pt x="195" y="151"/>
                    <a:pt x="195" y="151"/>
                  </a:cubicBezTo>
                  <a:cubicBezTo>
                    <a:pt x="195" y="150"/>
                    <a:pt x="195" y="150"/>
                    <a:pt x="195" y="150"/>
                  </a:cubicBezTo>
                  <a:cubicBezTo>
                    <a:pt x="194" y="150"/>
                    <a:pt x="194" y="150"/>
                    <a:pt x="194" y="150"/>
                  </a:cubicBezTo>
                  <a:cubicBezTo>
                    <a:pt x="193" y="149"/>
                    <a:pt x="193" y="149"/>
                    <a:pt x="193" y="149"/>
                  </a:cubicBezTo>
                  <a:cubicBezTo>
                    <a:pt x="193" y="147"/>
                    <a:pt x="193" y="147"/>
                    <a:pt x="193" y="147"/>
                  </a:cubicBezTo>
                  <a:cubicBezTo>
                    <a:pt x="193" y="146"/>
                    <a:pt x="193" y="146"/>
                    <a:pt x="193" y="146"/>
                  </a:cubicBezTo>
                  <a:cubicBezTo>
                    <a:pt x="194" y="147"/>
                    <a:pt x="194" y="147"/>
                    <a:pt x="194" y="147"/>
                  </a:cubicBezTo>
                  <a:cubicBezTo>
                    <a:pt x="194" y="147"/>
                    <a:pt x="194" y="147"/>
                    <a:pt x="194" y="147"/>
                  </a:cubicBezTo>
                  <a:cubicBezTo>
                    <a:pt x="194" y="147"/>
                    <a:pt x="194" y="147"/>
                    <a:pt x="194" y="147"/>
                  </a:cubicBezTo>
                  <a:cubicBezTo>
                    <a:pt x="194" y="147"/>
                    <a:pt x="194" y="147"/>
                    <a:pt x="194" y="147"/>
                  </a:cubicBezTo>
                  <a:cubicBezTo>
                    <a:pt x="194" y="146"/>
                    <a:pt x="194" y="146"/>
                    <a:pt x="194" y="146"/>
                  </a:cubicBezTo>
                  <a:cubicBezTo>
                    <a:pt x="194" y="146"/>
                    <a:pt x="194" y="146"/>
                    <a:pt x="194" y="146"/>
                  </a:cubicBezTo>
                  <a:cubicBezTo>
                    <a:pt x="194" y="145"/>
                    <a:pt x="194" y="145"/>
                    <a:pt x="194" y="145"/>
                  </a:cubicBezTo>
                  <a:cubicBezTo>
                    <a:pt x="194" y="145"/>
                    <a:pt x="194" y="145"/>
                    <a:pt x="194" y="145"/>
                  </a:cubicBezTo>
                  <a:cubicBezTo>
                    <a:pt x="194" y="144"/>
                    <a:pt x="194" y="144"/>
                    <a:pt x="194" y="144"/>
                  </a:cubicBezTo>
                  <a:cubicBezTo>
                    <a:pt x="195" y="144"/>
                    <a:pt x="195" y="144"/>
                    <a:pt x="195" y="144"/>
                  </a:cubicBezTo>
                  <a:cubicBezTo>
                    <a:pt x="195" y="145"/>
                    <a:pt x="195" y="145"/>
                    <a:pt x="195" y="145"/>
                  </a:cubicBezTo>
                  <a:cubicBezTo>
                    <a:pt x="195" y="146"/>
                    <a:pt x="195" y="146"/>
                    <a:pt x="195" y="146"/>
                  </a:cubicBezTo>
                  <a:cubicBezTo>
                    <a:pt x="196" y="146"/>
                    <a:pt x="196" y="146"/>
                    <a:pt x="196" y="146"/>
                  </a:cubicBezTo>
                  <a:cubicBezTo>
                    <a:pt x="196" y="145"/>
                    <a:pt x="196" y="145"/>
                    <a:pt x="196" y="145"/>
                  </a:cubicBezTo>
                  <a:cubicBezTo>
                    <a:pt x="197" y="145"/>
                    <a:pt x="197" y="145"/>
                    <a:pt x="197" y="145"/>
                  </a:cubicBezTo>
                  <a:cubicBezTo>
                    <a:pt x="197" y="144"/>
                    <a:pt x="197" y="144"/>
                    <a:pt x="197" y="144"/>
                  </a:cubicBezTo>
                  <a:cubicBezTo>
                    <a:pt x="198" y="144"/>
                    <a:pt x="198" y="144"/>
                    <a:pt x="198" y="144"/>
                  </a:cubicBezTo>
                  <a:cubicBezTo>
                    <a:pt x="198" y="145"/>
                    <a:pt x="198" y="145"/>
                    <a:pt x="198" y="145"/>
                  </a:cubicBezTo>
                  <a:cubicBezTo>
                    <a:pt x="198" y="145"/>
                    <a:pt x="198" y="145"/>
                    <a:pt x="198" y="145"/>
                  </a:cubicBezTo>
                  <a:cubicBezTo>
                    <a:pt x="198" y="146"/>
                    <a:pt x="198" y="146"/>
                    <a:pt x="198" y="146"/>
                  </a:cubicBezTo>
                  <a:cubicBezTo>
                    <a:pt x="198" y="145"/>
                    <a:pt x="198" y="145"/>
                    <a:pt x="198" y="145"/>
                  </a:cubicBezTo>
                  <a:cubicBezTo>
                    <a:pt x="199" y="145"/>
                    <a:pt x="199" y="145"/>
                    <a:pt x="199" y="145"/>
                  </a:cubicBezTo>
                  <a:cubicBezTo>
                    <a:pt x="199" y="146"/>
                    <a:pt x="199" y="146"/>
                    <a:pt x="199" y="146"/>
                  </a:cubicBezTo>
                  <a:cubicBezTo>
                    <a:pt x="199" y="147"/>
                    <a:pt x="199" y="147"/>
                    <a:pt x="199" y="147"/>
                  </a:cubicBezTo>
                  <a:cubicBezTo>
                    <a:pt x="199" y="147"/>
                    <a:pt x="199" y="147"/>
                    <a:pt x="199" y="147"/>
                  </a:cubicBezTo>
                  <a:cubicBezTo>
                    <a:pt x="199" y="148"/>
                    <a:pt x="199" y="148"/>
                    <a:pt x="199" y="148"/>
                  </a:cubicBezTo>
                  <a:cubicBezTo>
                    <a:pt x="200" y="147"/>
                    <a:pt x="200" y="147"/>
                    <a:pt x="200" y="147"/>
                  </a:cubicBezTo>
                  <a:cubicBezTo>
                    <a:pt x="201" y="148"/>
                    <a:pt x="201" y="148"/>
                    <a:pt x="201" y="148"/>
                  </a:cubicBezTo>
                  <a:cubicBezTo>
                    <a:pt x="200" y="148"/>
                    <a:pt x="200" y="148"/>
                    <a:pt x="200" y="148"/>
                  </a:cubicBezTo>
                  <a:cubicBezTo>
                    <a:pt x="199" y="149"/>
                    <a:pt x="199" y="149"/>
                    <a:pt x="199" y="149"/>
                  </a:cubicBezTo>
                  <a:cubicBezTo>
                    <a:pt x="199" y="149"/>
                    <a:pt x="199" y="149"/>
                    <a:pt x="199" y="149"/>
                  </a:cubicBezTo>
                  <a:cubicBezTo>
                    <a:pt x="200" y="149"/>
                    <a:pt x="200" y="149"/>
                    <a:pt x="200" y="149"/>
                  </a:cubicBezTo>
                  <a:cubicBezTo>
                    <a:pt x="201" y="149"/>
                    <a:pt x="201" y="149"/>
                    <a:pt x="201" y="149"/>
                  </a:cubicBezTo>
                  <a:cubicBezTo>
                    <a:pt x="201" y="148"/>
                    <a:pt x="201" y="148"/>
                    <a:pt x="201" y="148"/>
                  </a:cubicBezTo>
                  <a:cubicBezTo>
                    <a:pt x="203" y="148"/>
                    <a:pt x="203" y="148"/>
                    <a:pt x="203" y="148"/>
                  </a:cubicBezTo>
                  <a:cubicBezTo>
                    <a:pt x="203" y="148"/>
                    <a:pt x="203" y="148"/>
                    <a:pt x="203" y="148"/>
                  </a:cubicBezTo>
                  <a:cubicBezTo>
                    <a:pt x="203" y="148"/>
                    <a:pt x="203" y="148"/>
                    <a:pt x="203" y="148"/>
                  </a:cubicBezTo>
                  <a:cubicBezTo>
                    <a:pt x="203" y="148"/>
                    <a:pt x="203" y="148"/>
                    <a:pt x="203" y="148"/>
                  </a:cubicBezTo>
                  <a:cubicBezTo>
                    <a:pt x="202" y="149"/>
                    <a:pt x="202" y="149"/>
                    <a:pt x="202" y="149"/>
                  </a:cubicBezTo>
                  <a:cubicBezTo>
                    <a:pt x="202" y="150"/>
                    <a:pt x="202" y="150"/>
                    <a:pt x="202" y="150"/>
                  </a:cubicBezTo>
                  <a:cubicBezTo>
                    <a:pt x="201" y="150"/>
                    <a:pt x="201" y="150"/>
                    <a:pt x="201" y="150"/>
                  </a:cubicBezTo>
                  <a:cubicBezTo>
                    <a:pt x="201" y="151"/>
                    <a:pt x="201" y="151"/>
                    <a:pt x="201" y="151"/>
                  </a:cubicBezTo>
                  <a:cubicBezTo>
                    <a:pt x="199" y="152"/>
                    <a:pt x="199" y="152"/>
                    <a:pt x="199" y="152"/>
                  </a:cubicBezTo>
                  <a:cubicBezTo>
                    <a:pt x="199" y="152"/>
                    <a:pt x="199" y="152"/>
                    <a:pt x="199" y="152"/>
                  </a:cubicBezTo>
                  <a:cubicBezTo>
                    <a:pt x="199" y="153"/>
                    <a:pt x="199" y="153"/>
                    <a:pt x="199" y="153"/>
                  </a:cubicBezTo>
                  <a:cubicBezTo>
                    <a:pt x="199" y="152"/>
                    <a:pt x="199" y="152"/>
                    <a:pt x="199" y="152"/>
                  </a:cubicBezTo>
                  <a:cubicBezTo>
                    <a:pt x="198" y="153"/>
                    <a:pt x="198" y="153"/>
                    <a:pt x="198" y="153"/>
                  </a:cubicBezTo>
                  <a:cubicBezTo>
                    <a:pt x="198" y="154"/>
                    <a:pt x="198" y="154"/>
                    <a:pt x="198" y="154"/>
                  </a:cubicBezTo>
                  <a:cubicBezTo>
                    <a:pt x="198" y="155"/>
                    <a:pt x="198" y="155"/>
                    <a:pt x="198" y="155"/>
                  </a:cubicBezTo>
                  <a:cubicBezTo>
                    <a:pt x="199" y="154"/>
                    <a:pt x="199" y="154"/>
                    <a:pt x="199" y="154"/>
                  </a:cubicBezTo>
                  <a:cubicBezTo>
                    <a:pt x="199" y="154"/>
                    <a:pt x="199" y="154"/>
                    <a:pt x="199" y="154"/>
                  </a:cubicBezTo>
                  <a:cubicBezTo>
                    <a:pt x="199" y="155"/>
                    <a:pt x="199" y="155"/>
                    <a:pt x="199" y="155"/>
                  </a:cubicBezTo>
                  <a:cubicBezTo>
                    <a:pt x="198" y="156"/>
                    <a:pt x="198" y="156"/>
                    <a:pt x="198" y="156"/>
                  </a:cubicBezTo>
                  <a:cubicBezTo>
                    <a:pt x="198" y="156"/>
                    <a:pt x="198" y="156"/>
                    <a:pt x="198" y="156"/>
                  </a:cubicBezTo>
                  <a:cubicBezTo>
                    <a:pt x="199" y="156"/>
                    <a:pt x="199" y="156"/>
                    <a:pt x="199" y="156"/>
                  </a:cubicBezTo>
                  <a:cubicBezTo>
                    <a:pt x="200" y="155"/>
                    <a:pt x="200" y="155"/>
                    <a:pt x="200" y="155"/>
                  </a:cubicBezTo>
                  <a:cubicBezTo>
                    <a:pt x="201" y="155"/>
                    <a:pt x="201" y="155"/>
                    <a:pt x="201" y="155"/>
                  </a:cubicBezTo>
                  <a:cubicBezTo>
                    <a:pt x="200" y="156"/>
                    <a:pt x="200" y="156"/>
                    <a:pt x="200" y="156"/>
                  </a:cubicBezTo>
                  <a:cubicBezTo>
                    <a:pt x="200" y="157"/>
                    <a:pt x="200" y="157"/>
                    <a:pt x="200" y="157"/>
                  </a:cubicBezTo>
                  <a:cubicBezTo>
                    <a:pt x="200" y="157"/>
                    <a:pt x="200" y="157"/>
                    <a:pt x="200" y="157"/>
                  </a:cubicBezTo>
                  <a:cubicBezTo>
                    <a:pt x="201" y="156"/>
                    <a:pt x="201" y="156"/>
                    <a:pt x="201" y="156"/>
                  </a:cubicBezTo>
                  <a:cubicBezTo>
                    <a:pt x="200" y="157"/>
                    <a:pt x="200" y="157"/>
                    <a:pt x="200" y="157"/>
                  </a:cubicBezTo>
                  <a:cubicBezTo>
                    <a:pt x="200" y="158"/>
                    <a:pt x="200" y="158"/>
                    <a:pt x="200" y="158"/>
                  </a:cubicBezTo>
                  <a:cubicBezTo>
                    <a:pt x="200" y="159"/>
                    <a:pt x="200" y="159"/>
                    <a:pt x="200" y="159"/>
                  </a:cubicBezTo>
                  <a:cubicBezTo>
                    <a:pt x="199" y="158"/>
                    <a:pt x="199" y="158"/>
                    <a:pt x="199" y="158"/>
                  </a:cubicBezTo>
                  <a:cubicBezTo>
                    <a:pt x="198" y="157"/>
                    <a:pt x="198" y="157"/>
                    <a:pt x="198" y="157"/>
                  </a:cubicBezTo>
                  <a:cubicBezTo>
                    <a:pt x="197" y="158"/>
                    <a:pt x="197" y="158"/>
                    <a:pt x="197" y="158"/>
                  </a:cubicBezTo>
                  <a:cubicBezTo>
                    <a:pt x="197" y="157"/>
                    <a:pt x="197" y="157"/>
                    <a:pt x="197" y="157"/>
                  </a:cubicBezTo>
                  <a:cubicBezTo>
                    <a:pt x="197" y="157"/>
                    <a:pt x="197" y="157"/>
                    <a:pt x="197" y="157"/>
                  </a:cubicBezTo>
                  <a:cubicBezTo>
                    <a:pt x="196" y="158"/>
                    <a:pt x="196" y="158"/>
                    <a:pt x="196" y="158"/>
                  </a:cubicBezTo>
                  <a:cubicBezTo>
                    <a:pt x="197" y="159"/>
                    <a:pt x="197" y="159"/>
                    <a:pt x="197" y="159"/>
                  </a:cubicBezTo>
                  <a:cubicBezTo>
                    <a:pt x="197" y="160"/>
                    <a:pt x="197" y="160"/>
                    <a:pt x="197" y="160"/>
                  </a:cubicBezTo>
                  <a:cubicBezTo>
                    <a:pt x="197" y="162"/>
                    <a:pt x="197" y="162"/>
                    <a:pt x="197" y="162"/>
                  </a:cubicBezTo>
                  <a:cubicBezTo>
                    <a:pt x="198" y="160"/>
                    <a:pt x="198" y="160"/>
                    <a:pt x="198" y="160"/>
                  </a:cubicBezTo>
                  <a:cubicBezTo>
                    <a:pt x="197" y="159"/>
                    <a:pt x="197" y="159"/>
                    <a:pt x="197" y="159"/>
                  </a:cubicBezTo>
                  <a:cubicBezTo>
                    <a:pt x="198" y="158"/>
                    <a:pt x="198" y="158"/>
                    <a:pt x="198" y="158"/>
                  </a:cubicBezTo>
                  <a:cubicBezTo>
                    <a:pt x="198" y="159"/>
                    <a:pt x="198" y="159"/>
                    <a:pt x="198" y="159"/>
                  </a:cubicBezTo>
                  <a:cubicBezTo>
                    <a:pt x="199" y="159"/>
                    <a:pt x="199" y="159"/>
                    <a:pt x="199" y="159"/>
                  </a:cubicBezTo>
                  <a:cubicBezTo>
                    <a:pt x="200" y="159"/>
                    <a:pt x="200" y="159"/>
                    <a:pt x="200" y="159"/>
                  </a:cubicBezTo>
                  <a:cubicBezTo>
                    <a:pt x="201" y="159"/>
                    <a:pt x="201" y="159"/>
                    <a:pt x="201" y="159"/>
                  </a:cubicBezTo>
                  <a:cubicBezTo>
                    <a:pt x="201" y="158"/>
                    <a:pt x="201" y="158"/>
                    <a:pt x="201" y="158"/>
                  </a:cubicBezTo>
                  <a:cubicBezTo>
                    <a:pt x="202" y="158"/>
                    <a:pt x="202" y="158"/>
                    <a:pt x="202" y="158"/>
                  </a:cubicBezTo>
                  <a:cubicBezTo>
                    <a:pt x="203" y="157"/>
                    <a:pt x="203" y="157"/>
                    <a:pt x="203" y="157"/>
                  </a:cubicBezTo>
                  <a:cubicBezTo>
                    <a:pt x="204" y="157"/>
                    <a:pt x="204" y="157"/>
                    <a:pt x="204" y="157"/>
                  </a:cubicBezTo>
                  <a:cubicBezTo>
                    <a:pt x="204" y="156"/>
                    <a:pt x="204" y="156"/>
                    <a:pt x="204" y="156"/>
                  </a:cubicBezTo>
                  <a:cubicBezTo>
                    <a:pt x="203" y="157"/>
                    <a:pt x="203" y="157"/>
                    <a:pt x="203" y="157"/>
                  </a:cubicBezTo>
                  <a:cubicBezTo>
                    <a:pt x="203" y="156"/>
                    <a:pt x="203" y="156"/>
                    <a:pt x="203" y="156"/>
                  </a:cubicBezTo>
                  <a:cubicBezTo>
                    <a:pt x="202" y="157"/>
                    <a:pt x="202" y="157"/>
                    <a:pt x="202" y="157"/>
                  </a:cubicBezTo>
                  <a:cubicBezTo>
                    <a:pt x="202" y="157"/>
                    <a:pt x="202" y="157"/>
                    <a:pt x="202" y="157"/>
                  </a:cubicBezTo>
                  <a:cubicBezTo>
                    <a:pt x="201" y="157"/>
                    <a:pt x="201" y="157"/>
                    <a:pt x="201" y="157"/>
                  </a:cubicBezTo>
                  <a:cubicBezTo>
                    <a:pt x="202" y="156"/>
                    <a:pt x="202" y="156"/>
                    <a:pt x="202" y="156"/>
                  </a:cubicBezTo>
                  <a:cubicBezTo>
                    <a:pt x="202" y="156"/>
                    <a:pt x="202" y="156"/>
                    <a:pt x="202" y="156"/>
                  </a:cubicBezTo>
                  <a:cubicBezTo>
                    <a:pt x="202" y="155"/>
                    <a:pt x="202" y="155"/>
                    <a:pt x="202" y="155"/>
                  </a:cubicBezTo>
                  <a:cubicBezTo>
                    <a:pt x="202" y="155"/>
                    <a:pt x="202" y="155"/>
                    <a:pt x="202" y="155"/>
                  </a:cubicBezTo>
                  <a:cubicBezTo>
                    <a:pt x="203" y="154"/>
                    <a:pt x="203" y="154"/>
                    <a:pt x="203" y="154"/>
                  </a:cubicBezTo>
                  <a:cubicBezTo>
                    <a:pt x="202" y="153"/>
                    <a:pt x="202" y="153"/>
                    <a:pt x="202" y="153"/>
                  </a:cubicBezTo>
                  <a:cubicBezTo>
                    <a:pt x="202" y="153"/>
                    <a:pt x="202" y="153"/>
                    <a:pt x="202" y="153"/>
                  </a:cubicBezTo>
                  <a:cubicBezTo>
                    <a:pt x="202" y="152"/>
                    <a:pt x="202" y="152"/>
                    <a:pt x="202" y="152"/>
                  </a:cubicBezTo>
                  <a:cubicBezTo>
                    <a:pt x="203" y="151"/>
                    <a:pt x="203" y="151"/>
                    <a:pt x="203" y="151"/>
                  </a:cubicBezTo>
                  <a:cubicBezTo>
                    <a:pt x="203" y="150"/>
                    <a:pt x="203" y="150"/>
                    <a:pt x="203" y="150"/>
                  </a:cubicBezTo>
                  <a:cubicBezTo>
                    <a:pt x="204" y="150"/>
                    <a:pt x="204" y="150"/>
                    <a:pt x="204" y="150"/>
                  </a:cubicBezTo>
                  <a:cubicBezTo>
                    <a:pt x="205" y="150"/>
                    <a:pt x="205" y="150"/>
                    <a:pt x="205" y="150"/>
                  </a:cubicBezTo>
                  <a:cubicBezTo>
                    <a:pt x="204" y="150"/>
                    <a:pt x="204" y="150"/>
                    <a:pt x="204" y="150"/>
                  </a:cubicBezTo>
                  <a:cubicBezTo>
                    <a:pt x="205" y="150"/>
                    <a:pt x="205" y="150"/>
                    <a:pt x="205" y="150"/>
                  </a:cubicBezTo>
                  <a:cubicBezTo>
                    <a:pt x="205" y="150"/>
                    <a:pt x="205" y="150"/>
                    <a:pt x="205" y="150"/>
                  </a:cubicBezTo>
                  <a:cubicBezTo>
                    <a:pt x="206" y="150"/>
                    <a:pt x="206" y="150"/>
                    <a:pt x="206" y="150"/>
                  </a:cubicBezTo>
                  <a:cubicBezTo>
                    <a:pt x="206" y="150"/>
                    <a:pt x="206" y="150"/>
                    <a:pt x="206" y="150"/>
                  </a:cubicBezTo>
                  <a:cubicBezTo>
                    <a:pt x="206" y="150"/>
                    <a:pt x="206" y="150"/>
                    <a:pt x="206" y="150"/>
                  </a:cubicBezTo>
                  <a:cubicBezTo>
                    <a:pt x="207" y="150"/>
                    <a:pt x="207" y="150"/>
                    <a:pt x="207" y="150"/>
                  </a:cubicBezTo>
                  <a:cubicBezTo>
                    <a:pt x="207" y="150"/>
                    <a:pt x="207" y="150"/>
                    <a:pt x="207" y="150"/>
                  </a:cubicBezTo>
                  <a:cubicBezTo>
                    <a:pt x="209" y="149"/>
                    <a:pt x="209" y="149"/>
                    <a:pt x="209" y="149"/>
                  </a:cubicBezTo>
                  <a:cubicBezTo>
                    <a:pt x="210" y="148"/>
                    <a:pt x="210" y="148"/>
                    <a:pt x="210" y="148"/>
                  </a:cubicBezTo>
                  <a:cubicBezTo>
                    <a:pt x="210" y="148"/>
                    <a:pt x="210" y="148"/>
                    <a:pt x="210" y="148"/>
                  </a:cubicBezTo>
                  <a:cubicBezTo>
                    <a:pt x="210" y="148"/>
                    <a:pt x="210" y="148"/>
                    <a:pt x="210" y="148"/>
                  </a:cubicBezTo>
                  <a:cubicBezTo>
                    <a:pt x="211" y="147"/>
                    <a:pt x="211" y="147"/>
                    <a:pt x="211" y="147"/>
                  </a:cubicBezTo>
                  <a:cubicBezTo>
                    <a:pt x="212" y="147"/>
                    <a:pt x="212" y="147"/>
                    <a:pt x="212" y="147"/>
                  </a:cubicBezTo>
                  <a:cubicBezTo>
                    <a:pt x="213" y="146"/>
                    <a:pt x="213" y="146"/>
                    <a:pt x="213" y="146"/>
                  </a:cubicBezTo>
                  <a:cubicBezTo>
                    <a:pt x="213" y="146"/>
                    <a:pt x="213" y="146"/>
                    <a:pt x="213" y="146"/>
                  </a:cubicBezTo>
                  <a:cubicBezTo>
                    <a:pt x="213" y="144"/>
                    <a:pt x="213" y="144"/>
                    <a:pt x="213" y="144"/>
                  </a:cubicBezTo>
                  <a:cubicBezTo>
                    <a:pt x="214" y="144"/>
                    <a:pt x="214" y="144"/>
                    <a:pt x="214" y="144"/>
                  </a:cubicBezTo>
                  <a:cubicBezTo>
                    <a:pt x="214" y="143"/>
                    <a:pt x="214" y="143"/>
                    <a:pt x="214" y="143"/>
                  </a:cubicBezTo>
                  <a:cubicBezTo>
                    <a:pt x="214" y="142"/>
                    <a:pt x="214" y="142"/>
                    <a:pt x="214" y="142"/>
                  </a:cubicBezTo>
                  <a:cubicBezTo>
                    <a:pt x="213" y="143"/>
                    <a:pt x="213" y="143"/>
                    <a:pt x="213" y="143"/>
                  </a:cubicBezTo>
                  <a:cubicBezTo>
                    <a:pt x="212" y="143"/>
                    <a:pt x="212" y="143"/>
                    <a:pt x="212" y="143"/>
                  </a:cubicBezTo>
                  <a:cubicBezTo>
                    <a:pt x="213" y="143"/>
                    <a:pt x="213" y="143"/>
                    <a:pt x="213" y="143"/>
                  </a:cubicBezTo>
                  <a:cubicBezTo>
                    <a:pt x="212" y="144"/>
                    <a:pt x="212" y="144"/>
                    <a:pt x="212" y="144"/>
                  </a:cubicBezTo>
                  <a:cubicBezTo>
                    <a:pt x="211" y="144"/>
                    <a:pt x="211" y="144"/>
                    <a:pt x="211" y="144"/>
                  </a:cubicBezTo>
                  <a:cubicBezTo>
                    <a:pt x="211" y="144"/>
                    <a:pt x="211" y="144"/>
                    <a:pt x="211" y="144"/>
                  </a:cubicBezTo>
                  <a:cubicBezTo>
                    <a:pt x="210" y="144"/>
                    <a:pt x="210" y="144"/>
                    <a:pt x="210" y="144"/>
                  </a:cubicBezTo>
                  <a:cubicBezTo>
                    <a:pt x="210" y="143"/>
                    <a:pt x="210" y="143"/>
                    <a:pt x="210" y="143"/>
                  </a:cubicBezTo>
                  <a:cubicBezTo>
                    <a:pt x="211" y="142"/>
                    <a:pt x="211" y="142"/>
                    <a:pt x="211" y="142"/>
                  </a:cubicBezTo>
                  <a:cubicBezTo>
                    <a:pt x="211" y="142"/>
                    <a:pt x="211" y="142"/>
                    <a:pt x="211" y="142"/>
                  </a:cubicBezTo>
                  <a:cubicBezTo>
                    <a:pt x="212" y="142"/>
                    <a:pt x="212" y="142"/>
                    <a:pt x="212" y="142"/>
                  </a:cubicBezTo>
                  <a:cubicBezTo>
                    <a:pt x="213" y="141"/>
                    <a:pt x="213" y="141"/>
                    <a:pt x="213" y="141"/>
                  </a:cubicBezTo>
                  <a:cubicBezTo>
                    <a:pt x="213" y="141"/>
                    <a:pt x="213" y="141"/>
                    <a:pt x="213" y="141"/>
                  </a:cubicBezTo>
                  <a:cubicBezTo>
                    <a:pt x="213" y="140"/>
                    <a:pt x="213" y="140"/>
                    <a:pt x="213" y="140"/>
                  </a:cubicBezTo>
                  <a:cubicBezTo>
                    <a:pt x="213" y="140"/>
                    <a:pt x="213" y="140"/>
                    <a:pt x="213" y="140"/>
                  </a:cubicBezTo>
                  <a:cubicBezTo>
                    <a:pt x="214" y="139"/>
                    <a:pt x="214" y="139"/>
                    <a:pt x="214" y="139"/>
                  </a:cubicBezTo>
                  <a:cubicBezTo>
                    <a:pt x="215" y="140"/>
                    <a:pt x="215" y="140"/>
                    <a:pt x="215" y="140"/>
                  </a:cubicBezTo>
                  <a:cubicBezTo>
                    <a:pt x="215" y="140"/>
                    <a:pt x="215" y="140"/>
                    <a:pt x="215" y="140"/>
                  </a:cubicBezTo>
                  <a:cubicBezTo>
                    <a:pt x="214" y="141"/>
                    <a:pt x="214" y="141"/>
                    <a:pt x="214" y="141"/>
                  </a:cubicBezTo>
                  <a:cubicBezTo>
                    <a:pt x="215" y="141"/>
                    <a:pt x="215" y="141"/>
                    <a:pt x="215" y="141"/>
                  </a:cubicBezTo>
                  <a:cubicBezTo>
                    <a:pt x="216" y="141"/>
                    <a:pt x="216" y="141"/>
                    <a:pt x="216" y="141"/>
                  </a:cubicBezTo>
                  <a:cubicBezTo>
                    <a:pt x="216" y="139"/>
                    <a:pt x="216" y="139"/>
                    <a:pt x="216" y="139"/>
                  </a:cubicBezTo>
                  <a:cubicBezTo>
                    <a:pt x="216" y="139"/>
                    <a:pt x="216" y="139"/>
                    <a:pt x="216" y="139"/>
                  </a:cubicBezTo>
                  <a:cubicBezTo>
                    <a:pt x="215" y="138"/>
                    <a:pt x="215" y="138"/>
                    <a:pt x="215" y="138"/>
                  </a:cubicBezTo>
                  <a:cubicBezTo>
                    <a:pt x="215" y="138"/>
                    <a:pt x="215" y="138"/>
                    <a:pt x="215" y="138"/>
                  </a:cubicBezTo>
                  <a:cubicBezTo>
                    <a:pt x="214" y="138"/>
                    <a:pt x="214" y="138"/>
                    <a:pt x="214" y="138"/>
                  </a:cubicBezTo>
                  <a:cubicBezTo>
                    <a:pt x="213" y="138"/>
                    <a:pt x="213" y="138"/>
                    <a:pt x="213" y="138"/>
                  </a:cubicBezTo>
                  <a:cubicBezTo>
                    <a:pt x="212" y="137"/>
                    <a:pt x="212" y="137"/>
                    <a:pt x="212" y="137"/>
                  </a:cubicBezTo>
                  <a:cubicBezTo>
                    <a:pt x="213" y="136"/>
                    <a:pt x="213" y="136"/>
                    <a:pt x="213" y="136"/>
                  </a:cubicBezTo>
                  <a:cubicBezTo>
                    <a:pt x="212" y="137"/>
                    <a:pt x="212" y="137"/>
                    <a:pt x="212" y="137"/>
                  </a:cubicBezTo>
                  <a:cubicBezTo>
                    <a:pt x="212" y="137"/>
                    <a:pt x="212" y="137"/>
                    <a:pt x="212" y="137"/>
                  </a:cubicBezTo>
                  <a:cubicBezTo>
                    <a:pt x="211" y="136"/>
                    <a:pt x="211" y="136"/>
                    <a:pt x="211" y="136"/>
                  </a:cubicBezTo>
                  <a:cubicBezTo>
                    <a:pt x="210" y="135"/>
                    <a:pt x="210" y="135"/>
                    <a:pt x="210" y="135"/>
                  </a:cubicBezTo>
                  <a:cubicBezTo>
                    <a:pt x="210" y="134"/>
                    <a:pt x="210" y="134"/>
                    <a:pt x="210" y="134"/>
                  </a:cubicBezTo>
                  <a:cubicBezTo>
                    <a:pt x="210" y="134"/>
                    <a:pt x="210" y="134"/>
                    <a:pt x="210" y="134"/>
                  </a:cubicBezTo>
                  <a:cubicBezTo>
                    <a:pt x="209" y="134"/>
                    <a:pt x="209" y="134"/>
                    <a:pt x="209" y="134"/>
                  </a:cubicBezTo>
                  <a:cubicBezTo>
                    <a:pt x="209" y="134"/>
                    <a:pt x="209" y="134"/>
                    <a:pt x="209" y="134"/>
                  </a:cubicBezTo>
                  <a:cubicBezTo>
                    <a:pt x="209" y="133"/>
                    <a:pt x="209" y="133"/>
                    <a:pt x="209" y="133"/>
                  </a:cubicBezTo>
                  <a:cubicBezTo>
                    <a:pt x="209" y="133"/>
                    <a:pt x="209" y="133"/>
                    <a:pt x="209" y="133"/>
                  </a:cubicBezTo>
                  <a:cubicBezTo>
                    <a:pt x="209" y="132"/>
                    <a:pt x="209" y="132"/>
                    <a:pt x="209" y="132"/>
                  </a:cubicBezTo>
                  <a:cubicBezTo>
                    <a:pt x="209" y="131"/>
                    <a:pt x="209" y="131"/>
                    <a:pt x="209" y="131"/>
                  </a:cubicBezTo>
                  <a:cubicBezTo>
                    <a:pt x="209" y="129"/>
                    <a:pt x="209" y="129"/>
                    <a:pt x="209" y="129"/>
                  </a:cubicBezTo>
                  <a:cubicBezTo>
                    <a:pt x="209" y="129"/>
                    <a:pt x="209" y="129"/>
                    <a:pt x="209" y="129"/>
                  </a:cubicBezTo>
                  <a:cubicBezTo>
                    <a:pt x="211" y="128"/>
                    <a:pt x="211" y="128"/>
                    <a:pt x="211" y="128"/>
                  </a:cubicBezTo>
                  <a:cubicBezTo>
                    <a:pt x="212" y="127"/>
                    <a:pt x="212" y="127"/>
                    <a:pt x="212" y="127"/>
                  </a:cubicBezTo>
                  <a:cubicBezTo>
                    <a:pt x="212" y="127"/>
                    <a:pt x="212" y="127"/>
                    <a:pt x="212" y="127"/>
                  </a:cubicBezTo>
                  <a:cubicBezTo>
                    <a:pt x="212" y="127"/>
                    <a:pt x="212" y="127"/>
                    <a:pt x="212" y="127"/>
                  </a:cubicBezTo>
                  <a:cubicBezTo>
                    <a:pt x="213" y="127"/>
                    <a:pt x="213" y="127"/>
                    <a:pt x="213" y="127"/>
                  </a:cubicBezTo>
                  <a:cubicBezTo>
                    <a:pt x="213" y="126"/>
                    <a:pt x="213" y="126"/>
                    <a:pt x="213" y="126"/>
                  </a:cubicBezTo>
                  <a:cubicBezTo>
                    <a:pt x="213" y="126"/>
                    <a:pt x="213" y="126"/>
                    <a:pt x="213" y="126"/>
                  </a:cubicBezTo>
                  <a:cubicBezTo>
                    <a:pt x="212" y="126"/>
                    <a:pt x="212" y="126"/>
                    <a:pt x="212" y="126"/>
                  </a:cubicBezTo>
                  <a:cubicBezTo>
                    <a:pt x="212" y="126"/>
                    <a:pt x="212" y="126"/>
                    <a:pt x="212" y="126"/>
                  </a:cubicBezTo>
                  <a:cubicBezTo>
                    <a:pt x="212" y="126"/>
                    <a:pt x="212" y="126"/>
                    <a:pt x="212" y="126"/>
                  </a:cubicBezTo>
                  <a:cubicBezTo>
                    <a:pt x="211" y="125"/>
                    <a:pt x="211" y="125"/>
                    <a:pt x="211" y="125"/>
                  </a:cubicBezTo>
                  <a:cubicBezTo>
                    <a:pt x="211" y="124"/>
                    <a:pt x="211" y="124"/>
                    <a:pt x="211" y="124"/>
                  </a:cubicBezTo>
                  <a:cubicBezTo>
                    <a:pt x="213" y="123"/>
                    <a:pt x="213" y="123"/>
                    <a:pt x="213" y="123"/>
                  </a:cubicBezTo>
                  <a:cubicBezTo>
                    <a:pt x="213" y="122"/>
                    <a:pt x="213" y="122"/>
                    <a:pt x="213" y="122"/>
                  </a:cubicBezTo>
                  <a:cubicBezTo>
                    <a:pt x="214" y="121"/>
                    <a:pt x="214" y="121"/>
                    <a:pt x="214" y="121"/>
                  </a:cubicBezTo>
                  <a:cubicBezTo>
                    <a:pt x="214" y="120"/>
                    <a:pt x="214" y="120"/>
                    <a:pt x="214" y="120"/>
                  </a:cubicBezTo>
                  <a:cubicBezTo>
                    <a:pt x="215" y="120"/>
                    <a:pt x="215" y="120"/>
                    <a:pt x="215" y="120"/>
                  </a:cubicBezTo>
                  <a:cubicBezTo>
                    <a:pt x="216" y="119"/>
                    <a:pt x="216" y="119"/>
                    <a:pt x="216" y="119"/>
                  </a:cubicBezTo>
                  <a:cubicBezTo>
                    <a:pt x="217" y="119"/>
                    <a:pt x="217" y="119"/>
                    <a:pt x="217" y="119"/>
                  </a:cubicBezTo>
                  <a:cubicBezTo>
                    <a:pt x="217" y="119"/>
                    <a:pt x="217" y="119"/>
                    <a:pt x="217" y="119"/>
                  </a:cubicBezTo>
                  <a:cubicBezTo>
                    <a:pt x="217" y="120"/>
                    <a:pt x="217" y="120"/>
                    <a:pt x="217" y="120"/>
                  </a:cubicBezTo>
                  <a:cubicBezTo>
                    <a:pt x="217" y="121"/>
                    <a:pt x="217" y="121"/>
                    <a:pt x="217" y="121"/>
                  </a:cubicBezTo>
                  <a:cubicBezTo>
                    <a:pt x="217" y="121"/>
                    <a:pt x="217" y="121"/>
                    <a:pt x="217" y="121"/>
                  </a:cubicBezTo>
                  <a:cubicBezTo>
                    <a:pt x="218" y="121"/>
                    <a:pt x="218" y="121"/>
                    <a:pt x="218" y="121"/>
                  </a:cubicBezTo>
                  <a:cubicBezTo>
                    <a:pt x="218" y="120"/>
                    <a:pt x="218" y="120"/>
                    <a:pt x="218" y="120"/>
                  </a:cubicBezTo>
                  <a:cubicBezTo>
                    <a:pt x="219" y="119"/>
                    <a:pt x="219" y="119"/>
                    <a:pt x="219" y="119"/>
                  </a:cubicBezTo>
                  <a:cubicBezTo>
                    <a:pt x="219" y="119"/>
                    <a:pt x="219" y="119"/>
                    <a:pt x="219" y="119"/>
                  </a:cubicBezTo>
                  <a:cubicBezTo>
                    <a:pt x="219" y="119"/>
                    <a:pt x="219" y="119"/>
                    <a:pt x="219" y="119"/>
                  </a:cubicBezTo>
                  <a:cubicBezTo>
                    <a:pt x="218" y="118"/>
                    <a:pt x="218" y="118"/>
                    <a:pt x="218" y="118"/>
                  </a:cubicBezTo>
                  <a:cubicBezTo>
                    <a:pt x="217" y="118"/>
                    <a:pt x="217" y="118"/>
                    <a:pt x="217" y="118"/>
                  </a:cubicBezTo>
                  <a:cubicBezTo>
                    <a:pt x="218" y="117"/>
                    <a:pt x="218" y="117"/>
                    <a:pt x="218" y="117"/>
                  </a:cubicBezTo>
                  <a:cubicBezTo>
                    <a:pt x="219" y="117"/>
                    <a:pt x="219" y="117"/>
                    <a:pt x="219" y="117"/>
                  </a:cubicBezTo>
                  <a:cubicBezTo>
                    <a:pt x="220" y="116"/>
                    <a:pt x="220" y="116"/>
                    <a:pt x="220" y="116"/>
                  </a:cubicBezTo>
                  <a:cubicBezTo>
                    <a:pt x="221" y="116"/>
                    <a:pt x="221" y="116"/>
                    <a:pt x="221" y="116"/>
                  </a:cubicBezTo>
                  <a:cubicBezTo>
                    <a:pt x="221" y="115"/>
                    <a:pt x="221" y="115"/>
                    <a:pt x="221" y="115"/>
                  </a:cubicBezTo>
                  <a:cubicBezTo>
                    <a:pt x="221" y="115"/>
                    <a:pt x="221" y="115"/>
                    <a:pt x="221" y="115"/>
                  </a:cubicBezTo>
                  <a:cubicBezTo>
                    <a:pt x="222" y="115"/>
                    <a:pt x="222" y="115"/>
                    <a:pt x="222" y="115"/>
                  </a:cubicBezTo>
                  <a:cubicBezTo>
                    <a:pt x="224" y="115"/>
                    <a:pt x="224" y="115"/>
                    <a:pt x="224" y="115"/>
                  </a:cubicBezTo>
                  <a:cubicBezTo>
                    <a:pt x="224" y="116"/>
                    <a:pt x="224" y="116"/>
                    <a:pt x="224" y="116"/>
                  </a:cubicBezTo>
                  <a:cubicBezTo>
                    <a:pt x="224" y="116"/>
                    <a:pt x="224" y="116"/>
                    <a:pt x="224" y="116"/>
                  </a:cubicBezTo>
                  <a:cubicBezTo>
                    <a:pt x="224" y="117"/>
                    <a:pt x="224" y="117"/>
                    <a:pt x="224" y="117"/>
                  </a:cubicBezTo>
                  <a:cubicBezTo>
                    <a:pt x="225" y="117"/>
                    <a:pt x="225" y="117"/>
                    <a:pt x="225" y="117"/>
                  </a:cubicBezTo>
                  <a:cubicBezTo>
                    <a:pt x="226" y="118"/>
                    <a:pt x="226" y="118"/>
                    <a:pt x="226" y="118"/>
                  </a:cubicBezTo>
                  <a:cubicBezTo>
                    <a:pt x="225" y="118"/>
                    <a:pt x="225" y="118"/>
                    <a:pt x="225" y="118"/>
                  </a:cubicBezTo>
                  <a:cubicBezTo>
                    <a:pt x="225" y="119"/>
                    <a:pt x="225" y="119"/>
                    <a:pt x="225" y="119"/>
                  </a:cubicBezTo>
                  <a:cubicBezTo>
                    <a:pt x="225" y="119"/>
                    <a:pt x="225" y="119"/>
                    <a:pt x="225" y="119"/>
                  </a:cubicBezTo>
                  <a:cubicBezTo>
                    <a:pt x="225" y="120"/>
                    <a:pt x="225" y="120"/>
                    <a:pt x="225" y="120"/>
                  </a:cubicBezTo>
                  <a:cubicBezTo>
                    <a:pt x="226" y="121"/>
                    <a:pt x="226" y="121"/>
                    <a:pt x="226" y="121"/>
                  </a:cubicBezTo>
                  <a:cubicBezTo>
                    <a:pt x="226" y="121"/>
                    <a:pt x="226" y="121"/>
                    <a:pt x="226" y="121"/>
                  </a:cubicBezTo>
                  <a:cubicBezTo>
                    <a:pt x="226" y="123"/>
                    <a:pt x="226" y="123"/>
                    <a:pt x="226" y="123"/>
                  </a:cubicBezTo>
                  <a:cubicBezTo>
                    <a:pt x="226" y="123"/>
                    <a:pt x="226" y="123"/>
                    <a:pt x="226" y="123"/>
                  </a:cubicBezTo>
                  <a:cubicBezTo>
                    <a:pt x="226" y="123"/>
                    <a:pt x="226" y="123"/>
                    <a:pt x="226" y="123"/>
                  </a:cubicBezTo>
                  <a:cubicBezTo>
                    <a:pt x="226" y="124"/>
                    <a:pt x="226" y="124"/>
                    <a:pt x="226" y="124"/>
                  </a:cubicBezTo>
                  <a:cubicBezTo>
                    <a:pt x="226" y="125"/>
                    <a:pt x="226" y="125"/>
                    <a:pt x="226" y="125"/>
                  </a:cubicBezTo>
                  <a:cubicBezTo>
                    <a:pt x="225" y="126"/>
                    <a:pt x="225" y="126"/>
                    <a:pt x="225" y="126"/>
                  </a:cubicBezTo>
                  <a:cubicBezTo>
                    <a:pt x="225" y="127"/>
                    <a:pt x="225" y="127"/>
                    <a:pt x="225" y="127"/>
                  </a:cubicBezTo>
                  <a:cubicBezTo>
                    <a:pt x="224" y="127"/>
                    <a:pt x="224" y="127"/>
                    <a:pt x="224" y="127"/>
                  </a:cubicBezTo>
                  <a:cubicBezTo>
                    <a:pt x="225" y="128"/>
                    <a:pt x="225" y="128"/>
                    <a:pt x="225" y="128"/>
                  </a:cubicBezTo>
                  <a:cubicBezTo>
                    <a:pt x="225" y="128"/>
                    <a:pt x="225" y="128"/>
                    <a:pt x="225" y="128"/>
                  </a:cubicBezTo>
                  <a:cubicBezTo>
                    <a:pt x="225" y="129"/>
                    <a:pt x="225" y="129"/>
                    <a:pt x="225" y="129"/>
                  </a:cubicBezTo>
                  <a:cubicBezTo>
                    <a:pt x="225" y="130"/>
                    <a:pt x="225" y="130"/>
                    <a:pt x="225" y="130"/>
                  </a:cubicBezTo>
                  <a:cubicBezTo>
                    <a:pt x="225" y="130"/>
                    <a:pt x="225" y="130"/>
                    <a:pt x="225" y="130"/>
                  </a:cubicBezTo>
                  <a:cubicBezTo>
                    <a:pt x="225" y="131"/>
                    <a:pt x="225" y="131"/>
                    <a:pt x="225" y="131"/>
                  </a:cubicBezTo>
                  <a:cubicBezTo>
                    <a:pt x="225" y="132"/>
                    <a:pt x="225" y="132"/>
                    <a:pt x="225" y="132"/>
                  </a:cubicBezTo>
                  <a:cubicBezTo>
                    <a:pt x="225" y="132"/>
                    <a:pt x="225" y="132"/>
                    <a:pt x="225" y="132"/>
                  </a:cubicBezTo>
                  <a:cubicBezTo>
                    <a:pt x="226" y="132"/>
                    <a:pt x="226" y="132"/>
                    <a:pt x="226" y="132"/>
                  </a:cubicBezTo>
                  <a:cubicBezTo>
                    <a:pt x="226" y="133"/>
                    <a:pt x="226" y="133"/>
                    <a:pt x="226" y="133"/>
                  </a:cubicBezTo>
                  <a:cubicBezTo>
                    <a:pt x="226" y="134"/>
                    <a:pt x="226" y="134"/>
                    <a:pt x="226" y="134"/>
                  </a:cubicBezTo>
                  <a:cubicBezTo>
                    <a:pt x="226" y="134"/>
                    <a:pt x="226" y="134"/>
                    <a:pt x="226" y="134"/>
                  </a:cubicBezTo>
                  <a:cubicBezTo>
                    <a:pt x="225" y="134"/>
                    <a:pt x="225" y="134"/>
                    <a:pt x="225" y="134"/>
                  </a:cubicBezTo>
                  <a:cubicBezTo>
                    <a:pt x="224" y="134"/>
                    <a:pt x="224" y="134"/>
                    <a:pt x="224" y="134"/>
                  </a:cubicBezTo>
                  <a:cubicBezTo>
                    <a:pt x="224" y="133"/>
                    <a:pt x="224" y="133"/>
                    <a:pt x="224" y="133"/>
                  </a:cubicBezTo>
                  <a:cubicBezTo>
                    <a:pt x="224" y="133"/>
                    <a:pt x="224" y="133"/>
                    <a:pt x="224" y="133"/>
                  </a:cubicBezTo>
                  <a:cubicBezTo>
                    <a:pt x="223" y="133"/>
                    <a:pt x="223" y="133"/>
                    <a:pt x="223" y="133"/>
                  </a:cubicBezTo>
                  <a:cubicBezTo>
                    <a:pt x="223" y="134"/>
                    <a:pt x="223" y="134"/>
                    <a:pt x="223" y="134"/>
                  </a:cubicBezTo>
                  <a:cubicBezTo>
                    <a:pt x="222" y="134"/>
                    <a:pt x="222" y="134"/>
                    <a:pt x="222" y="134"/>
                  </a:cubicBezTo>
                  <a:cubicBezTo>
                    <a:pt x="222" y="134"/>
                    <a:pt x="222" y="134"/>
                    <a:pt x="222" y="134"/>
                  </a:cubicBezTo>
                  <a:cubicBezTo>
                    <a:pt x="223" y="134"/>
                    <a:pt x="223" y="134"/>
                    <a:pt x="223" y="134"/>
                  </a:cubicBezTo>
                  <a:cubicBezTo>
                    <a:pt x="224" y="135"/>
                    <a:pt x="224" y="135"/>
                    <a:pt x="224" y="135"/>
                  </a:cubicBezTo>
                  <a:cubicBezTo>
                    <a:pt x="224" y="135"/>
                    <a:pt x="224" y="135"/>
                    <a:pt x="224" y="135"/>
                  </a:cubicBezTo>
                  <a:cubicBezTo>
                    <a:pt x="221" y="137"/>
                    <a:pt x="221" y="137"/>
                    <a:pt x="221" y="137"/>
                  </a:cubicBezTo>
                  <a:cubicBezTo>
                    <a:pt x="221" y="137"/>
                    <a:pt x="221" y="137"/>
                    <a:pt x="221" y="137"/>
                  </a:cubicBezTo>
                  <a:cubicBezTo>
                    <a:pt x="220" y="137"/>
                    <a:pt x="220" y="137"/>
                    <a:pt x="220" y="137"/>
                  </a:cubicBezTo>
                  <a:cubicBezTo>
                    <a:pt x="220" y="137"/>
                    <a:pt x="220" y="137"/>
                    <a:pt x="220" y="137"/>
                  </a:cubicBezTo>
                  <a:cubicBezTo>
                    <a:pt x="220" y="138"/>
                    <a:pt x="220" y="138"/>
                    <a:pt x="220" y="138"/>
                  </a:cubicBezTo>
                  <a:cubicBezTo>
                    <a:pt x="220" y="139"/>
                    <a:pt x="220" y="139"/>
                    <a:pt x="220" y="139"/>
                  </a:cubicBezTo>
                  <a:cubicBezTo>
                    <a:pt x="221" y="138"/>
                    <a:pt x="221" y="138"/>
                    <a:pt x="221" y="138"/>
                  </a:cubicBezTo>
                  <a:cubicBezTo>
                    <a:pt x="222" y="139"/>
                    <a:pt x="222" y="139"/>
                    <a:pt x="222" y="139"/>
                  </a:cubicBezTo>
                  <a:cubicBezTo>
                    <a:pt x="222" y="139"/>
                    <a:pt x="222" y="139"/>
                    <a:pt x="222" y="139"/>
                  </a:cubicBezTo>
                  <a:cubicBezTo>
                    <a:pt x="222" y="140"/>
                    <a:pt x="222" y="140"/>
                    <a:pt x="222" y="140"/>
                  </a:cubicBezTo>
                  <a:cubicBezTo>
                    <a:pt x="224" y="140"/>
                    <a:pt x="224" y="140"/>
                    <a:pt x="224" y="140"/>
                  </a:cubicBezTo>
                  <a:cubicBezTo>
                    <a:pt x="224" y="139"/>
                    <a:pt x="224" y="139"/>
                    <a:pt x="224" y="139"/>
                  </a:cubicBezTo>
                  <a:cubicBezTo>
                    <a:pt x="224" y="139"/>
                    <a:pt x="224" y="139"/>
                    <a:pt x="224" y="139"/>
                  </a:cubicBezTo>
                  <a:cubicBezTo>
                    <a:pt x="225" y="139"/>
                    <a:pt x="225" y="139"/>
                    <a:pt x="225" y="139"/>
                  </a:cubicBezTo>
                  <a:cubicBezTo>
                    <a:pt x="224" y="140"/>
                    <a:pt x="224" y="140"/>
                    <a:pt x="224" y="140"/>
                  </a:cubicBezTo>
                  <a:cubicBezTo>
                    <a:pt x="224" y="140"/>
                    <a:pt x="224" y="140"/>
                    <a:pt x="224" y="140"/>
                  </a:cubicBezTo>
                  <a:cubicBezTo>
                    <a:pt x="225" y="140"/>
                    <a:pt x="225" y="140"/>
                    <a:pt x="225" y="140"/>
                  </a:cubicBezTo>
                  <a:cubicBezTo>
                    <a:pt x="226" y="141"/>
                    <a:pt x="226" y="141"/>
                    <a:pt x="226" y="141"/>
                  </a:cubicBezTo>
                  <a:cubicBezTo>
                    <a:pt x="226" y="140"/>
                    <a:pt x="226" y="140"/>
                    <a:pt x="226" y="140"/>
                  </a:cubicBezTo>
                  <a:cubicBezTo>
                    <a:pt x="227" y="140"/>
                    <a:pt x="227" y="140"/>
                    <a:pt x="227" y="140"/>
                  </a:cubicBezTo>
                  <a:cubicBezTo>
                    <a:pt x="226" y="141"/>
                    <a:pt x="226" y="141"/>
                    <a:pt x="226" y="141"/>
                  </a:cubicBezTo>
                  <a:cubicBezTo>
                    <a:pt x="226" y="141"/>
                    <a:pt x="226" y="141"/>
                    <a:pt x="226" y="141"/>
                  </a:cubicBezTo>
                  <a:cubicBezTo>
                    <a:pt x="225" y="142"/>
                    <a:pt x="225" y="142"/>
                    <a:pt x="225" y="142"/>
                  </a:cubicBezTo>
                  <a:cubicBezTo>
                    <a:pt x="224" y="142"/>
                    <a:pt x="224" y="142"/>
                    <a:pt x="224" y="142"/>
                  </a:cubicBezTo>
                  <a:cubicBezTo>
                    <a:pt x="224" y="141"/>
                    <a:pt x="224" y="141"/>
                    <a:pt x="224" y="141"/>
                  </a:cubicBezTo>
                  <a:cubicBezTo>
                    <a:pt x="224" y="141"/>
                    <a:pt x="224" y="141"/>
                    <a:pt x="224" y="141"/>
                  </a:cubicBezTo>
                  <a:cubicBezTo>
                    <a:pt x="223" y="141"/>
                    <a:pt x="223" y="141"/>
                    <a:pt x="223" y="141"/>
                  </a:cubicBezTo>
                  <a:cubicBezTo>
                    <a:pt x="223" y="141"/>
                    <a:pt x="223" y="141"/>
                    <a:pt x="223" y="141"/>
                  </a:cubicBezTo>
                  <a:cubicBezTo>
                    <a:pt x="224" y="142"/>
                    <a:pt x="224" y="142"/>
                    <a:pt x="224" y="142"/>
                  </a:cubicBezTo>
                  <a:cubicBezTo>
                    <a:pt x="224" y="143"/>
                    <a:pt x="224" y="143"/>
                    <a:pt x="224" y="143"/>
                  </a:cubicBezTo>
                  <a:cubicBezTo>
                    <a:pt x="225" y="144"/>
                    <a:pt x="225" y="144"/>
                    <a:pt x="225" y="144"/>
                  </a:cubicBezTo>
                  <a:cubicBezTo>
                    <a:pt x="225" y="145"/>
                    <a:pt x="225" y="145"/>
                    <a:pt x="225" y="145"/>
                  </a:cubicBezTo>
                  <a:cubicBezTo>
                    <a:pt x="225" y="145"/>
                    <a:pt x="225" y="145"/>
                    <a:pt x="225" y="145"/>
                  </a:cubicBezTo>
                  <a:cubicBezTo>
                    <a:pt x="225" y="146"/>
                    <a:pt x="225" y="146"/>
                    <a:pt x="225" y="146"/>
                  </a:cubicBezTo>
                  <a:cubicBezTo>
                    <a:pt x="224" y="146"/>
                    <a:pt x="224" y="146"/>
                    <a:pt x="224" y="146"/>
                  </a:cubicBezTo>
                  <a:cubicBezTo>
                    <a:pt x="224" y="147"/>
                    <a:pt x="224" y="147"/>
                    <a:pt x="224" y="147"/>
                  </a:cubicBezTo>
                  <a:cubicBezTo>
                    <a:pt x="224" y="148"/>
                    <a:pt x="224" y="148"/>
                    <a:pt x="224" y="148"/>
                  </a:cubicBezTo>
                  <a:cubicBezTo>
                    <a:pt x="223" y="149"/>
                    <a:pt x="223" y="149"/>
                    <a:pt x="223" y="149"/>
                  </a:cubicBezTo>
                  <a:cubicBezTo>
                    <a:pt x="223" y="149"/>
                    <a:pt x="223" y="149"/>
                    <a:pt x="223" y="149"/>
                  </a:cubicBezTo>
                  <a:cubicBezTo>
                    <a:pt x="223" y="150"/>
                    <a:pt x="223" y="150"/>
                    <a:pt x="223" y="150"/>
                  </a:cubicBezTo>
                  <a:cubicBezTo>
                    <a:pt x="223" y="150"/>
                    <a:pt x="223" y="150"/>
                    <a:pt x="223" y="150"/>
                  </a:cubicBezTo>
                  <a:cubicBezTo>
                    <a:pt x="223" y="151"/>
                    <a:pt x="223" y="151"/>
                    <a:pt x="223" y="151"/>
                  </a:cubicBezTo>
                  <a:cubicBezTo>
                    <a:pt x="223" y="151"/>
                    <a:pt x="223" y="151"/>
                    <a:pt x="223" y="151"/>
                  </a:cubicBezTo>
                  <a:cubicBezTo>
                    <a:pt x="224" y="150"/>
                    <a:pt x="224" y="150"/>
                    <a:pt x="224" y="150"/>
                  </a:cubicBezTo>
                  <a:cubicBezTo>
                    <a:pt x="224" y="150"/>
                    <a:pt x="224" y="150"/>
                    <a:pt x="224" y="150"/>
                  </a:cubicBezTo>
                  <a:cubicBezTo>
                    <a:pt x="225" y="149"/>
                    <a:pt x="225" y="149"/>
                    <a:pt x="225" y="149"/>
                  </a:cubicBezTo>
                  <a:cubicBezTo>
                    <a:pt x="226" y="149"/>
                    <a:pt x="226" y="149"/>
                    <a:pt x="226" y="149"/>
                  </a:cubicBezTo>
                  <a:cubicBezTo>
                    <a:pt x="225" y="148"/>
                    <a:pt x="225" y="148"/>
                    <a:pt x="225" y="148"/>
                  </a:cubicBezTo>
                  <a:cubicBezTo>
                    <a:pt x="226" y="148"/>
                    <a:pt x="226" y="148"/>
                    <a:pt x="226" y="148"/>
                  </a:cubicBezTo>
                  <a:cubicBezTo>
                    <a:pt x="226" y="148"/>
                    <a:pt x="226" y="148"/>
                    <a:pt x="226" y="148"/>
                  </a:cubicBezTo>
                  <a:cubicBezTo>
                    <a:pt x="227" y="148"/>
                    <a:pt x="227" y="148"/>
                    <a:pt x="227" y="148"/>
                  </a:cubicBezTo>
                  <a:cubicBezTo>
                    <a:pt x="227" y="147"/>
                    <a:pt x="227" y="147"/>
                    <a:pt x="227" y="147"/>
                  </a:cubicBezTo>
                  <a:cubicBezTo>
                    <a:pt x="227" y="146"/>
                    <a:pt x="227" y="146"/>
                    <a:pt x="227" y="146"/>
                  </a:cubicBezTo>
                  <a:cubicBezTo>
                    <a:pt x="228" y="145"/>
                    <a:pt x="228" y="145"/>
                    <a:pt x="228" y="145"/>
                  </a:cubicBezTo>
                  <a:cubicBezTo>
                    <a:pt x="229" y="143"/>
                    <a:pt x="229" y="143"/>
                    <a:pt x="229" y="143"/>
                  </a:cubicBezTo>
                  <a:cubicBezTo>
                    <a:pt x="230" y="143"/>
                    <a:pt x="230" y="143"/>
                    <a:pt x="230" y="143"/>
                  </a:cubicBezTo>
                  <a:cubicBezTo>
                    <a:pt x="230" y="143"/>
                    <a:pt x="230" y="143"/>
                    <a:pt x="230" y="143"/>
                  </a:cubicBezTo>
                  <a:cubicBezTo>
                    <a:pt x="230" y="143"/>
                    <a:pt x="230" y="143"/>
                    <a:pt x="230" y="143"/>
                  </a:cubicBezTo>
                  <a:cubicBezTo>
                    <a:pt x="230" y="144"/>
                    <a:pt x="230" y="144"/>
                    <a:pt x="230" y="144"/>
                  </a:cubicBezTo>
                  <a:cubicBezTo>
                    <a:pt x="231" y="145"/>
                    <a:pt x="231" y="145"/>
                    <a:pt x="231" y="145"/>
                  </a:cubicBezTo>
                  <a:cubicBezTo>
                    <a:pt x="231" y="146"/>
                    <a:pt x="231" y="146"/>
                    <a:pt x="231" y="146"/>
                  </a:cubicBezTo>
                  <a:cubicBezTo>
                    <a:pt x="232" y="147"/>
                    <a:pt x="232" y="147"/>
                    <a:pt x="232" y="147"/>
                  </a:cubicBezTo>
                  <a:cubicBezTo>
                    <a:pt x="232" y="148"/>
                    <a:pt x="232" y="148"/>
                    <a:pt x="232" y="148"/>
                  </a:cubicBezTo>
                  <a:cubicBezTo>
                    <a:pt x="232" y="149"/>
                    <a:pt x="232" y="149"/>
                    <a:pt x="232" y="149"/>
                  </a:cubicBezTo>
                  <a:cubicBezTo>
                    <a:pt x="232" y="150"/>
                    <a:pt x="232" y="150"/>
                    <a:pt x="232" y="150"/>
                  </a:cubicBezTo>
                  <a:cubicBezTo>
                    <a:pt x="232" y="151"/>
                    <a:pt x="232" y="151"/>
                    <a:pt x="232" y="151"/>
                  </a:cubicBezTo>
                  <a:cubicBezTo>
                    <a:pt x="231" y="151"/>
                    <a:pt x="231" y="151"/>
                    <a:pt x="231" y="151"/>
                  </a:cubicBezTo>
                  <a:cubicBezTo>
                    <a:pt x="230" y="151"/>
                    <a:pt x="230" y="151"/>
                    <a:pt x="230" y="151"/>
                  </a:cubicBezTo>
                  <a:cubicBezTo>
                    <a:pt x="230" y="151"/>
                    <a:pt x="230" y="151"/>
                    <a:pt x="230" y="151"/>
                  </a:cubicBezTo>
                  <a:cubicBezTo>
                    <a:pt x="230" y="152"/>
                    <a:pt x="230" y="152"/>
                    <a:pt x="230" y="152"/>
                  </a:cubicBezTo>
                  <a:cubicBezTo>
                    <a:pt x="230" y="153"/>
                    <a:pt x="230" y="153"/>
                    <a:pt x="230" y="153"/>
                  </a:cubicBezTo>
                  <a:cubicBezTo>
                    <a:pt x="229" y="154"/>
                    <a:pt x="229" y="154"/>
                    <a:pt x="229" y="154"/>
                  </a:cubicBezTo>
                  <a:cubicBezTo>
                    <a:pt x="229" y="155"/>
                    <a:pt x="229" y="155"/>
                    <a:pt x="229" y="155"/>
                  </a:cubicBezTo>
                  <a:cubicBezTo>
                    <a:pt x="229" y="155"/>
                    <a:pt x="229" y="155"/>
                    <a:pt x="229" y="155"/>
                  </a:cubicBezTo>
                  <a:cubicBezTo>
                    <a:pt x="229" y="156"/>
                    <a:pt x="229" y="156"/>
                    <a:pt x="229" y="156"/>
                  </a:cubicBezTo>
                  <a:cubicBezTo>
                    <a:pt x="230" y="159"/>
                    <a:pt x="230" y="159"/>
                    <a:pt x="230" y="159"/>
                  </a:cubicBezTo>
                  <a:cubicBezTo>
                    <a:pt x="230" y="160"/>
                    <a:pt x="230" y="160"/>
                    <a:pt x="230" y="160"/>
                  </a:cubicBezTo>
                  <a:cubicBezTo>
                    <a:pt x="230" y="161"/>
                    <a:pt x="230" y="161"/>
                    <a:pt x="230" y="161"/>
                  </a:cubicBezTo>
                  <a:cubicBezTo>
                    <a:pt x="231" y="162"/>
                    <a:pt x="231" y="162"/>
                    <a:pt x="231" y="162"/>
                  </a:cubicBezTo>
                  <a:cubicBezTo>
                    <a:pt x="231" y="162"/>
                    <a:pt x="231" y="162"/>
                    <a:pt x="231" y="162"/>
                  </a:cubicBezTo>
                  <a:cubicBezTo>
                    <a:pt x="231" y="161"/>
                    <a:pt x="231" y="161"/>
                    <a:pt x="231" y="161"/>
                  </a:cubicBezTo>
                  <a:cubicBezTo>
                    <a:pt x="231" y="160"/>
                    <a:pt x="231" y="160"/>
                    <a:pt x="231" y="160"/>
                  </a:cubicBezTo>
                  <a:cubicBezTo>
                    <a:pt x="232" y="160"/>
                    <a:pt x="232" y="160"/>
                    <a:pt x="232" y="160"/>
                  </a:cubicBezTo>
                  <a:cubicBezTo>
                    <a:pt x="232" y="160"/>
                    <a:pt x="232" y="160"/>
                    <a:pt x="232" y="160"/>
                  </a:cubicBezTo>
                  <a:cubicBezTo>
                    <a:pt x="233" y="161"/>
                    <a:pt x="233" y="161"/>
                    <a:pt x="233" y="161"/>
                  </a:cubicBezTo>
                  <a:cubicBezTo>
                    <a:pt x="233" y="161"/>
                    <a:pt x="233" y="161"/>
                    <a:pt x="233" y="161"/>
                  </a:cubicBezTo>
                  <a:cubicBezTo>
                    <a:pt x="233" y="160"/>
                    <a:pt x="233" y="160"/>
                    <a:pt x="233" y="160"/>
                  </a:cubicBezTo>
                  <a:cubicBezTo>
                    <a:pt x="234" y="159"/>
                    <a:pt x="234" y="159"/>
                    <a:pt x="234" y="159"/>
                  </a:cubicBezTo>
                  <a:cubicBezTo>
                    <a:pt x="234" y="158"/>
                    <a:pt x="234" y="158"/>
                    <a:pt x="234" y="158"/>
                  </a:cubicBezTo>
                  <a:cubicBezTo>
                    <a:pt x="235" y="158"/>
                    <a:pt x="235" y="158"/>
                    <a:pt x="235" y="158"/>
                  </a:cubicBezTo>
                  <a:cubicBezTo>
                    <a:pt x="236" y="157"/>
                    <a:pt x="236" y="157"/>
                    <a:pt x="236" y="157"/>
                  </a:cubicBezTo>
                  <a:cubicBezTo>
                    <a:pt x="236" y="156"/>
                    <a:pt x="236" y="156"/>
                    <a:pt x="236" y="156"/>
                  </a:cubicBezTo>
                  <a:cubicBezTo>
                    <a:pt x="236" y="156"/>
                    <a:pt x="236" y="156"/>
                    <a:pt x="236" y="156"/>
                  </a:cubicBezTo>
                  <a:cubicBezTo>
                    <a:pt x="238" y="155"/>
                    <a:pt x="238" y="155"/>
                    <a:pt x="238" y="155"/>
                  </a:cubicBezTo>
                  <a:cubicBezTo>
                    <a:pt x="239" y="153"/>
                    <a:pt x="239" y="153"/>
                    <a:pt x="239" y="153"/>
                  </a:cubicBezTo>
                  <a:cubicBezTo>
                    <a:pt x="240" y="151"/>
                    <a:pt x="240" y="151"/>
                    <a:pt x="240" y="151"/>
                  </a:cubicBezTo>
                  <a:cubicBezTo>
                    <a:pt x="240" y="150"/>
                    <a:pt x="240" y="150"/>
                    <a:pt x="240" y="150"/>
                  </a:cubicBezTo>
                  <a:cubicBezTo>
                    <a:pt x="241" y="149"/>
                    <a:pt x="241" y="149"/>
                    <a:pt x="241" y="149"/>
                  </a:cubicBezTo>
                  <a:cubicBezTo>
                    <a:pt x="242" y="150"/>
                    <a:pt x="242" y="150"/>
                    <a:pt x="242" y="150"/>
                  </a:cubicBezTo>
                  <a:cubicBezTo>
                    <a:pt x="243" y="150"/>
                    <a:pt x="243" y="150"/>
                    <a:pt x="243" y="150"/>
                  </a:cubicBezTo>
                  <a:cubicBezTo>
                    <a:pt x="243" y="150"/>
                    <a:pt x="243" y="150"/>
                    <a:pt x="243" y="150"/>
                  </a:cubicBezTo>
                  <a:cubicBezTo>
                    <a:pt x="244" y="150"/>
                    <a:pt x="244" y="150"/>
                    <a:pt x="244" y="150"/>
                  </a:cubicBezTo>
                  <a:cubicBezTo>
                    <a:pt x="244" y="150"/>
                    <a:pt x="244" y="150"/>
                    <a:pt x="244" y="150"/>
                  </a:cubicBezTo>
                  <a:cubicBezTo>
                    <a:pt x="243" y="150"/>
                    <a:pt x="243" y="150"/>
                    <a:pt x="243" y="150"/>
                  </a:cubicBezTo>
                  <a:cubicBezTo>
                    <a:pt x="243" y="149"/>
                    <a:pt x="243" y="149"/>
                    <a:pt x="243" y="149"/>
                  </a:cubicBezTo>
                  <a:cubicBezTo>
                    <a:pt x="243" y="148"/>
                    <a:pt x="243" y="148"/>
                    <a:pt x="243" y="148"/>
                  </a:cubicBezTo>
                  <a:cubicBezTo>
                    <a:pt x="244" y="148"/>
                    <a:pt x="244" y="148"/>
                    <a:pt x="244" y="148"/>
                  </a:cubicBezTo>
                  <a:cubicBezTo>
                    <a:pt x="244" y="149"/>
                    <a:pt x="244" y="149"/>
                    <a:pt x="244" y="149"/>
                  </a:cubicBezTo>
                  <a:cubicBezTo>
                    <a:pt x="245" y="148"/>
                    <a:pt x="245" y="148"/>
                    <a:pt x="245" y="148"/>
                  </a:cubicBezTo>
                  <a:cubicBezTo>
                    <a:pt x="245" y="148"/>
                    <a:pt x="245" y="148"/>
                    <a:pt x="245" y="148"/>
                  </a:cubicBezTo>
                  <a:cubicBezTo>
                    <a:pt x="246" y="148"/>
                    <a:pt x="246" y="148"/>
                    <a:pt x="246" y="148"/>
                  </a:cubicBezTo>
                  <a:cubicBezTo>
                    <a:pt x="245" y="147"/>
                    <a:pt x="245" y="147"/>
                    <a:pt x="245" y="147"/>
                  </a:cubicBezTo>
                  <a:cubicBezTo>
                    <a:pt x="245" y="147"/>
                    <a:pt x="245" y="147"/>
                    <a:pt x="245" y="147"/>
                  </a:cubicBezTo>
                  <a:cubicBezTo>
                    <a:pt x="245" y="147"/>
                    <a:pt x="245" y="147"/>
                    <a:pt x="245" y="147"/>
                  </a:cubicBezTo>
                  <a:cubicBezTo>
                    <a:pt x="244" y="147"/>
                    <a:pt x="244" y="147"/>
                    <a:pt x="244" y="147"/>
                  </a:cubicBezTo>
                  <a:cubicBezTo>
                    <a:pt x="244" y="145"/>
                    <a:pt x="244" y="145"/>
                    <a:pt x="244" y="145"/>
                  </a:cubicBezTo>
                  <a:cubicBezTo>
                    <a:pt x="245" y="145"/>
                    <a:pt x="245" y="145"/>
                    <a:pt x="245" y="145"/>
                  </a:cubicBezTo>
                  <a:cubicBezTo>
                    <a:pt x="245" y="144"/>
                    <a:pt x="245" y="144"/>
                    <a:pt x="245" y="144"/>
                  </a:cubicBezTo>
                  <a:cubicBezTo>
                    <a:pt x="245" y="144"/>
                    <a:pt x="245" y="144"/>
                    <a:pt x="245" y="144"/>
                  </a:cubicBezTo>
                  <a:cubicBezTo>
                    <a:pt x="245" y="144"/>
                    <a:pt x="245" y="144"/>
                    <a:pt x="245" y="144"/>
                  </a:cubicBezTo>
                  <a:cubicBezTo>
                    <a:pt x="245" y="143"/>
                    <a:pt x="245" y="143"/>
                    <a:pt x="245" y="143"/>
                  </a:cubicBezTo>
                  <a:cubicBezTo>
                    <a:pt x="246" y="142"/>
                    <a:pt x="246" y="142"/>
                    <a:pt x="246" y="142"/>
                  </a:cubicBezTo>
                  <a:cubicBezTo>
                    <a:pt x="245" y="142"/>
                    <a:pt x="245" y="142"/>
                    <a:pt x="245" y="142"/>
                  </a:cubicBezTo>
                  <a:cubicBezTo>
                    <a:pt x="245" y="142"/>
                    <a:pt x="245" y="142"/>
                    <a:pt x="245" y="142"/>
                  </a:cubicBezTo>
                  <a:cubicBezTo>
                    <a:pt x="246" y="142"/>
                    <a:pt x="246" y="142"/>
                    <a:pt x="246" y="142"/>
                  </a:cubicBezTo>
                  <a:cubicBezTo>
                    <a:pt x="246" y="141"/>
                    <a:pt x="246" y="141"/>
                    <a:pt x="246" y="141"/>
                  </a:cubicBezTo>
                  <a:cubicBezTo>
                    <a:pt x="246" y="141"/>
                    <a:pt x="246" y="141"/>
                    <a:pt x="246" y="141"/>
                  </a:cubicBezTo>
                  <a:cubicBezTo>
                    <a:pt x="246" y="140"/>
                    <a:pt x="246" y="140"/>
                    <a:pt x="246" y="140"/>
                  </a:cubicBezTo>
                  <a:cubicBezTo>
                    <a:pt x="246" y="141"/>
                    <a:pt x="246" y="141"/>
                    <a:pt x="246" y="141"/>
                  </a:cubicBezTo>
                  <a:cubicBezTo>
                    <a:pt x="247" y="141"/>
                    <a:pt x="247" y="141"/>
                    <a:pt x="247" y="141"/>
                  </a:cubicBezTo>
                  <a:cubicBezTo>
                    <a:pt x="247" y="141"/>
                    <a:pt x="247" y="141"/>
                    <a:pt x="247" y="141"/>
                  </a:cubicBezTo>
                  <a:cubicBezTo>
                    <a:pt x="248" y="141"/>
                    <a:pt x="248" y="141"/>
                    <a:pt x="248" y="141"/>
                  </a:cubicBezTo>
                  <a:cubicBezTo>
                    <a:pt x="249" y="141"/>
                    <a:pt x="249" y="141"/>
                    <a:pt x="249" y="141"/>
                  </a:cubicBezTo>
                  <a:cubicBezTo>
                    <a:pt x="251" y="142"/>
                    <a:pt x="251" y="142"/>
                    <a:pt x="251" y="142"/>
                  </a:cubicBezTo>
                  <a:cubicBezTo>
                    <a:pt x="251" y="142"/>
                    <a:pt x="251" y="142"/>
                    <a:pt x="251" y="142"/>
                  </a:cubicBezTo>
                  <a:cubicBezTo>
                    <a:pt x="251" y="143"/>
                    <a:pt x="251" y="143"/>
                    <a:pt x="251" y="143"/>
                  </a:cubicBezTo>
                  <a:cubicBezTo>
                    <a:pt x="253" y="143"/>
                    <a:pt x="253" y="143"/>
                    <a:pt x="253" y="143"/>
                  </a:cubicBezTo>
                  <a:cubicBezTo>
                    <a:pt x="254" y="143"/>
                    <a:pt x="254" y="143"/>
                    <a:pt x="254" y="143"/>
                  </a:cubicBezTo>
                  <a:cubicBezTo>
                    <a:pt x="254" y="143"/>
                    <a:pt x="254" y="143"/>
                    <a:pt x="254" y="143"/>
                  </a:cubicBezTo>
                  <a:cubicBezTo>
                    <a:pt x="255" y="144"/>
                    <a:pt x="255" y="144"/>
                    <a:pt x="255" y="144"/>
                  </a:cubicBezTo>
                  <a:cubicBezTo>
                    <a:pt x="255" y="144"/>
                    <a:pt x="255" y="144"/>
                    <a:pt x="255" y="144"/>
                  </a:cubicBezTo>
                  <a:cubicBezTo>
                    <a:pt x="255" y="145"/>
                    <a:pt x="255" y="145"/>
                    <a:pt x="255" y="145"/>
                  </a:cubicBezTo>
                  <a:cubicBezTo>
                    <a:pt x="256" y="145"/>
                    <a:pt x="256" y="145"/>
                    <a:pt x="256" y="145"/>
                  </a:cubicBezTo>
                  <a:cubicBezTo>
                    <a:pt x="255" y="145"/>
                    <a:pt x="255" y="145"/>
                    <a:pt x="255" y="145"/>
                  </a:cubicBezTo>
                  <a:cubicBezTo>
                    <a:pt x="254" y="145"/>
                    <a:pt x="254" y="145"/>
                    <a:pt x="254" y="145"/>
                  </a:cubicBezTo>
                  <a:cubicBezTo>
                    <a:pt x="254" y="145"/>
                    <a:pt x="254" y="145"/>
                    <a:pt x="254" y="145"/>
                  </a:cubicBezTo>
                  <a:cubicBezTo>
                    <a:pt x="254" y="145"/>
                    <a:pt x="254" y="145"/>
                    <a:pt x="254" y="145"/>
                  </a:cubicBezTo>
                  <a:cubicBezTo>
                    <a:pt x="256" y="146"/>
                    <a:pt x="256" y="146"/>
                    <a:pt x="256" y="146"/>
                  </a:cubicBezTo>
                  <a:cubicBezTo>
                    <a:pt x="256" y="147"/>
                    <a:pt x="256" y="147"/>
                    <a:pt x="256" y="147"/>
                  </a:cubicBezTo>
                  <a:cubicBezTo>
                    <a:pt x="255" y="147"/>
                    <a:pt x="255" y="147"/>
                    <a:pt x="255" y="147"/>
                  </a:cubicBezTo>
                  <a:cubicBezTo>
                    <a:pt x="256" y="148"/>
                    <a:pt x="256" y="148"/>
                    <a:pt x="256" y="148"/>
                  </a:cubicBezTo>
                  <a:cubicBezTo>
                    <a:pt x="256" y="147"/>
                    <a:pt x="256" y="147"/>
                    <a:pt x="256" y="147"/>
                  </a:cubicBezTo>
                  <a:cubicBezTo>
                    <a:pt x="258" y="148"/>
                    <a:pt x="258" y="148"/>
                    <a:pt x="258" y="148"/>
                  </a:cubicBezTo>
                  <a:cubicBezTo>
                    <a:pt x="258" y="148"/>
                    <a:pt x="258" y="148"/>
                    <a:pt x="258" y="148"/>
                  </a:cubicBezTo>
                  <a:cubicBezTo>
                    <a:pt x="258" y="148"/>
                    <a:pt x="258" y="148"/>
                    <a:pt x="258" y="148"/>
                  </a:cubicBezTo>
                  <a:cubicBezTo>
                    <a:pt x="259" y="149"/>
                    <a:pt x="259" y="149"/>
                    <a:pt x="259" y="149"/>
                  </a:cubicBezTo>
                  <a:cubicBezTo>
                    <a:pt x="258" y="149"/>
                    <a:pt x="258" y="149"/>
                    <a:pt x="258" y="149"/>
                  </a:cubicBezTo>
                  <a:cubicBezTo>
                    <a:pt x="257" y="150"/>
                    <a:pt x="257" y="150"/>
                    <a:pt x="257" y="150"/>
                  </a:cubicBezTo>
                  <a:cubicBezTo>
                    <a:pt x="256" y="151"/>
                    <a:pt x="256" y="151"/>
                    <a:pt x="256" y="151"/>
                  </a:cubicBezTo>
                  <a:cubicBezTo>
                    <a:pt x="255" y="151"/>
                    <a:pt x="255" y="151"/>
                    <a:pt x="255" y="151"/>
                  </a:cubicBezTo>
                  <a:cubicBezTo>
                    <a:pt x="256" y="151"/>
                    <a:pt x="256" y="151"/>
                    <a:pt x="256" y="151"/>
                  </a:cubicBezTo>
                  <a:cubicBezTo>
                    <a:pt x="257" y="151"/>
                    <a:pt x="257" y="151"/>
                    <a:pt x="257" y="151"/>
                  </a:cubicBezTo>
                  <a:cubicBezTo>
                    <a:pt x="257" y="152"/>
                    <a:pt x="257" y="152"/>
                    <a:pt x="257" y="152"/>
                  </a:cubicBezTo>
                  <a:cubicBezTo>
                    <a:pt x="257" y="152"/>
                    <a:pt x="257" y="152"/>
                    <a:pt x="257" y="152"/>
                  </a:cubicBezTo>
                  <a:cubicBezTo>
                    <a:pt x="258" y="152"/>
                    <a:pt x="258" y="152"/>
                    <a:pt x="258" y="152"/>
                  </a:cubicBezTo>
                  <a:cubicBezTo>
                    <a:pt x="257" y="153"/>
                    <a:pt x="257" y="153"/>
                    <a:pt x="257" y="153"/>
                  </a:cubicBezTo>
                  <a:cubicBezTo>
                    <a:pt x="257" y="153"/>
                    <a:pt x="257" y="153"/>
                    <a:pt x="257" y="153"/>
                  </a:cubicBezTo>
                  <a:cubicBezTo>
                    <a:pt x="256" y="154"/>
                    <a:pt x="256" y="154"/>
                    <a:pt x="256" y="154"/>
                  </a:cubicBezTo>
                  <a:cubicBezTo>
                    <a:pt x="255" y="154"/>
                    <a:pt x="255" y="154"/>
                    <a:pt x="255" y="154"/>
                  </a:cubicBezTo>
                  <a:cubicBezTo>
                    <a:pt x="254" y="154"/>
                    <a:pt x="254" y="154"/>
                    <a:pt x="254" y="154"/>
                  </a:cubicBezTo>
                  <a:cubicBezTo>
                    <a:pt x="254" y="154"/>
                    <a:pt x="254" y="154"/>
                    <a:pt x="254" y="154"/>
                  </a:cubicBezTo>
                  <a:cubicBezTo>
                    <a:pt x="253" y="154"/>
                    <a:pt x="253" y="154"/>
                    <a:pt x="253" y="154"/>
                  </a:cubicBezTo>
                  <a:cubicBezTo>
                    <a:pt x="253" y="153"/>
                    <a:pt x="253" y="153"/>
                    <a:pt x="253" y="153"/>
                  </a:cubicBezTo>
                  <a:cubicBezTo>
                    <a:pt x="252" y="153"/>
                    <a:pt x="252" y="153"/>
                    <a:pt x="252" y="153"/>
                  </a:cubicBezTo>
                  <a:cubicBezTo>
                    <a:pt x="252" y="153"/>
                    <a:pt x="252" y="153"/>
                    <a:pt x="252" y="153"/>
                  </a:cubicBezTo>
                  <a:cubicBezTo>
                    <a:pt x="251" y="153"/>
                    <a:pt x="251" y="153"/>
                    <a:pt x="251" y="153"/>
                  </a:cubicBezTo>
                  <a:cubicBezTo>
                    <a:pt x="251" y="154"/>
                    <a:pt x="251" y="154"/>
                    <a:pt x="251" y="154"/>
                  </a:cubicBezTo>
                  <a:cubicBezTo>
                    <a:pt x="251" y="154"/>
                    <a:pt x="251" y="154"/>
                    <a:pt x="251" y="154"/>
                  </a:cubicBezTo>
                  <a:cubicBezTo>
                    <a:pt x="251" y="154"/>
                    <a:pt x="251" y="154"/>
                    <a:pt x="251" y="154"/>
                  </a:cubicBezTo>
                  <a:cubicBezTo>
                    <a:pt x="252" y="154"/>
                    <a:pt x="252" y="154"/>
                    <a:pt x="252" y="154"/>
                  </a:cubicBezTo>
                  <a:cubicBezTo>
                    <a:pt x="252" y="155"/>
                    <a:pt x="252" y="155"/>
                    <a:pt x="252" y="155"/>
                  </a:cubicBezTo>
                  <a:cubicBezTo>
                    <a:pt x="251" y="155"/>
                    <a:pt x="251" y="155"/>
                    <a:pt x="251" y="155"/>
                  </a:cubicBezTo>
                  <a:cubicBezTo>
                    <a:pt x="252" y="156"/>
                    <a:pt x="252" y="156"/>
                    <a:pt x="252" y="156"/>
                  </a:cubicBezTo>
                  <a:cubicBezTo>
                    <a:pt x="251" y="156"/>
                    <a:pt x="251" y="156"/>
                    <a:pt x="251" y="156"/>
                  </a:cubicBezTo>
                  <a:cubicBezTo>
                    <a:pt x="251" y="157"/>
                    <a:pt x="251" y="157"/>
                    <a:pt x="251" y="157"/>
                  </a:cubicBezTo>
                  <a:cubicBezTo>
                    <a:pt x="252" y="157"/>
                    <a:pt x="252" y="157"/>
                    <a:pt x="252" y="157"/>
                  </a:cubicBezTo>
                  <a:cubicBezTo>
                    <a:pt x="252" y="156"/>
                    <a:pt x="252" y="156"/>
                    <a:pt x="252" y="156"/>
                  </a:cubicBezTo>
                  <a:cubicBezTo>
                    <a:pt x="252" y="156"/>
                    <a:pt x="252" y="156"/>
                    <a:pt x="252" y="156"/>
                  </a:cubicBezTo>
                  <a:cubicBezTo>
                    <a:pt x="252" y="157"/>
                    <a:pt x="252" y="157"/>
                    <a:pt x="252" y="157"/>
                  </a:cubicBezTo>
                  <a:cubicBezTo>
                    <a:pt x="251" y="157"/>
                    <a:pt x="251" y="157"/>
                    <a:pt x="251" y="157"/>
                  </a:cubicBezTo>
                  <a:cubicBezTo>
                    <a:pt x="251" y="158"/>
                    <a:pt x="251" y="158"/>
                    <a:pt x="251" y="158"/>
                  </a:cubicBezTo>
                  <a:cubicBezTo>
                    <a:pt x="251" y="159"/>
                    <a:pt x="251" y="159"/>
                    <a:pt x="251" y="159"/>
                  </a:cubicBezTo>
                  <a:cubicBezTo>
                    <a:pt x="252" y="160"/>
                    <a:pt x="252" y="160"/>
                    <a:pt x="252" y="160"/>
                  </a:cubicBezTo>
                  <a:cubicBezTo>
                    <a:pt x="252" y="160"/>
                    <a:pt x="252" y="160"/>
                    <a:pt x="252" y="160"/>
                  </a:cubicBezTo>
                  <a:cubicBezTo>
                    <a:pt x="253" y="162"/>
                    <a:pt x="253" y="162"/>
                    <a:pt x="253" y="162"/>
                  </a:cubicBezTo>
                  <a:cubicBezTo>
                    <a:pt x="253" y="163"/>
                    <a:pt x="253" y="163"/>
                    <a:pt x="253" y="163"/>
                  </a:cubicBezTo>
                  <a:cubicBezTo>
                    <a:pt x="252" y="163"/>
                    <a:pt x="252" y="163"/>
                    <a:pt x="252" y="163"/>
                  </a:cubicBezTo>
                  <a:cubicBezTo>
                    <a:pt x="252" y="164"/>
                    <a:pt x="252" y="164"/>
                    <a:pt x="252" y="164"/>
                  </a:cubicBezTo>
                  <a:cubicBezTo>
                    <a:pt x="251" y="164"/>
                    <a:pt x="251" y="164"/>
                    <a:pt x="251" y="164"/>
                  </a:cubicBezTo>
                  <a:cubicBezTo>
                    <a:pt x="251" y="165"/>
                    <a:pt x="251" y="165"/>
                    <a:pt x="251" y="165"/>
                  </a:cubicBezTo>
                  <a:cubicBezTo>
                    <a:pt x="251" y="166"/>
                    <a:pt x="251" y="166"/>
                    <a:pt x="251" y="166"/>
                  </a:cubicBezTo>
                  <a:cubicBezTo>
                    <a:pt x="250" y="165"/>
                    <a:pt x="250" y="165"/>
                    <a:pt x="250" y="165"/>
                  </a:cubicBezTo>
                  <a:cubicBezTo>
                    <a:pt x="249" y="165"/>
                    <a:pt x="249" y="165"/>
                    <a:pt x="249" y="165"/>
                  </a:cubicBezTo>
                  <a:cubicBezTo>
                    <a:pt x="248" y="166"/>
                    <a:pt x="248" y="166"/>
                    <a:pt x="248" y="166"/>
                  </a:cubicBezTo>
                  <a:cubicBezTo>
                    <a:pt x="248" y="167"/>
                    <a:pt x="248" y="167"/>
                    <a:pt x="248" y="167"/>
                  </a:cubicBezTo>
                  <a:cubicBezTo>
                    <a:pt x="247" y="167"/>
                    <a:pt x="247" y="167"/>
                    <a:pt x="247" y="167"/>
                  </a:cubicBezTo>
                  <a:cubicBezTo>
                    <a:pt x="247" y="168"/>
                    <a:pt x="247" y="168"/>
                    <a:pt x="247" y="168"/>
                  </a:cubicBezTo>
                  <a:cubicBezTo>
                    <a:pt x="246" y="168"/>
                    <a:pt x="246" y="168"/>
                    <a:pt x="246" y="168"/>
                  </a:cubicBezTo>
                  <a:cubicBezTo>
                    <a:pt x="245" y="169"/>
                    <a:pt x="245" y="169"/>
                    <a:pt x="245" y="169"/>
                  </a:cubicBezTo>
                  <a:cubicBezTo>
                    <a:pt x="244" y="169"/>
                    <a:pt x="244" y="169"/>
                    <a:pt x="244" y="169"/>
                  </a:cubicBezTo>
                  <a:cubicBezTo>
                    <a:pt x="243" y="169"/>
                    <a:pt x="243" y="169"/>
                    <a:pt x="243" y="169"/>
                  </a:cubicBezTo>
                  <a:cubicBezTo>
                    <a:pt x="243" y="170"/>
                    <a:pt x="243" y="170"/>
                    <a:pt x="243" y="170"/>
                  </a:cubicBezTo>
                  <a:cubicBezTo>
                    <a:pt x="241" y="170"/>
                    <a:pt x="241" y="170"/>
                    <a:pt x="241" y="170"/>
                  </a:cubicBezTo>
                  <a:cubicBezTo>
                    <a:pt x="240" y="170"/>
                    <a:pt x="240" y="170"/>
                    <a:pt x="240" y="170"/>
                  </a:cubicBezTo>
                  <a:cubicBezTo>
                    <a:pt x="241" y="169"/>
                    <a:pt x="241" y="169"/>
                    <a:pt x="241" y="169"/>
                  </a:cubicBezTo>
                  <a:cubicBezTo>
                    <a:pt x="241" y="168"/>
                    <a:pt x="241" y="168"/>
                    <a:pt x="241" y="168"/>
                  </a:cubicBezTo>
                  <a:cubicBezTo>
                    <a:pt x="240" y="168"/>
                    <a:pt x="240" y="168"/>
                    <a:pt x="240" y="168"/>
                  </a:cubicBezTo>
                  <a:cubicBezTo>
                    <a:pt x="240" y="167"/>
                    <a:pt x="240" y="167"/>
                    <a:pt x="240" y="167"/>
                  </a:cubicBezTo>
                  <a:cubicBezTo>
                    <a:pt x="240" y="167"/>
                    <a:pt x="240" y="167"/>
                    <a:pt x="240" y="167"/>
                  </a:cubicBezTo>
                  <a:cubicBezTo>
                    <a:pt x="240" y="167"/>
                    <a:pt x="240" y="167"/>
                    <a:pt x="240" y="167"/>
                  </a:cubicBezTo>
                  <a:cubicBezTo>
                    <a:pt x="241" y="165"/>
                    <a:pt x="241" y="165"/>
                    <a:pt x="241" y="165"/>
                  </a:cubicBezTo>
                  <a:cubicBezTo>
                    <a:pt x="240" y="166"/>
                    <a:pt x="240" y="166"/>
                    <a:pt x="240" y="166"/>
                  </a:cubicBezTo>
                  <a:cubicBezTo>
                    <a:pt x="240" y="166"/>
                    <a:pt x="240" y="166"/>
                    <a:pt x="240" y="166"/>
                  </a:cubicBezTo>
                  <a:cubicBezTo>
                    <a:pt x="240" y="165"/>
                    <a:pt x="240" y="165"/>
                    <a:pt x="240" y="165"/>
                  </a:cubicBezTo>
                  <a:cubicBezTo>
                    <a:pt x="239" y="165"/>
                    <a:pt x="239" y="165"/>
                    <a:pt x="239" y="165"/>
                  </a:cubicBezTo>
                  <a:cubicBezTo>
                    <a:pt x="239" y="164"/>
                    <a:pt x="239" y="164"/>
                    <a:pt x="239" y="164"/>
                  </a:cubicBezTo>
                  <a:cubicBezTo>
                    <a:pt x="238" y="164"/>
                    <a:pt x="238" y="164"/>
                    <a:pt x="238" y="164"/>
                  </a:cubicBezTo>
                  <a:cubicBezTo>
                    <a:pt x="238" y="164"/>
                    <a:pt x="238" y="164"/>
                    <a:pt x="238" y="164"/>
                  </a:cubicBezTo>
                  <a:cubicBezTo>
                    <a:pt x="237" y="164"/>
                    <a:pt x="237" y="164"/>
                    <a:pt x="237" y="164"/>
                  </a:cubicBezTo>
                  <a:cubicBezTo>
                    <a:pt x="236" y="165"/>
                    <a:pt x="236" y="165"/>
                    <a:pt x="236" y="165"/>
                  </a:cubicBezTo>
                  <a:cubicBezTo>
                    <a:pt x="237" y="165"/>
                    <a:pt x="237" y="165"/>
                    <a:pt x="237" y="165"/>
                  </a:cubicBezTo>
                  <a:cubicBezTo>
                    <a:pt x="238" y="165"/>
                    <a:pt x="238" y="165"/>
                    <a:pt x="238" y="165"/>
                  </a:cubicBezTo>
                  <a:cubicBezTo>
                    <a:pt x="238" y="165"/>
                    <a:pt x="238" y="165"/>
                    <a:pt x="238" y="165"/>
                  </a:cubicBezTo>
                  <a:cubicBezTo>
                    <a:pt x="238" y="165"/>
                    <a:pt x="238" y="165"/>
                    <a:pt x="238" y="165"/>
                  </a:cubicBezTo>
                  <a:cubicBezTo>
                    <a:pt x="239" y="166"/>
                    <a:pt x="239" y="166"/>
                    <a:pt x="239" y="166"/>
                  </a:cubicBezTo>
                  <a:cubicBezTo>
                    <a:pt x="239" y="167"/>
                    <a:pt x="239" y="167"/>
                    <a:pt x="239" y="167"/>
                  </a:cubicBezTo>
                  <a:cubicBezTo>
                    <a:pt x="239" y="168"/>
                    <a:pt x="239" y="168"/>
                    <a:pt x="239" y="168"/>
                  </a:cubicBezTo>
                  <a:cubicBezTo>
                    <a:pt x="240" y="168"/>
                    <a:pt x="240" y="168"/>
                    <a:pt x="240" y="168"/>
                  </a:cubicBezTo>
                  <a:cubicBezTo>
                    <a:pt x="240" y="169"/>
                    <a:pt x="240" y="169"/>
                    <a:pt x="240" y="169"/>
                  </a:cubicBezTo>
                  <a:cubicBezTo>
                    <a:pt x="239" y="170"/>
                    <a:pt x="239" y="170"/>
                    <a:pt x="239" y="170"/>
                  </a:cubicBezTo>
                  <a:cubicBezTo>
                    <a:pt x="240" y="170"/>
                    <a:pt x="240" y="170"/>
                    <a:pt x="240" y="170"/>
                  </a:cubicBezTo>
                  <a:cubicBezTo>
                    <a:pt x="240" y="171"/>
                    <a:pt x="240" y="171"/>
                    <a:pt x="240" y="171"/>
                  </a:cubicBezTo>
                  <a:cubicBezTo>
                    <a:pt x="239" y="171"/>
                    <a:pt x="239" y="171"/>
                    <a:pt x="239" y="171"/>
                  </a:cubicBezTo>
                  <a:cubicBezTo>
                    <a:pt x="238" y="170"/>
                    <a:pt x="238" y="170"/>
                    <a:pt x="238" y="170"/>
                  </a:cubicBezTo>
                  <a:cubicBezTo>
                    <a:pt x="238" y="169"/>
                    <a:pt x="238" y="169"/>
                    <a:pt x="238" y="169"/>
                  </a:cubicBezTo>
                  <a:cubicBezTo>
                    <a:pt x="237" y="169"/>
                    <a:pt x="237" y="169"/>
                    <a:pt x="237" y="169"/>
                  </a:cubicBezTo>
                  <a:cubicBezTo>
                    <a:pt x="237" y="168"/>
                    <a:pt x="237" y="168"/>
                    <a:pt x="237" y="168"/>
                  </a:cubicBezTo>
                  <a:cubicBezTo>
                    <a:pt x="236" y="169"/>
                    <a:pt x="236" y="169"/>
                    <a:pt x="236" y="169"/>
                  </a:cubicBezTo>
                  <a:cubicBezTo>
                    <a:pt x="237" y="170"/>
                    <a:pt x="237" y="170"/>
                    <a:pt x="237" y="170"/>
                  </a:cubicBezTo>
                  <a:cubicBezTo>
                    <a:pt x="237" y="170"/>
                    <a:pt x="237" y="170"/>
                    <a:pt x="237" y="170"/>
                  </a:cubicBezTo>
                  <a:cubicBezTo>
                    <a:pt x="236" y="170"/>
                    <a:pt x="236" y="170"/>
                    <a:pt x="236" y="170"/>
                  </a:cubicBezTo>
                  <a:cubicBezTo>
                    <a:pt x="235" y="170"/>
                    <a:pt x="235" y="170"/>
                    <a:pt x="235" y="170"/>
                  </a:cubicBezTo>
                  <a:cubicBezTo>
                    <a:pt x="235" y="169"/>
                    <a:pt x="235" y="169"/>
                    <a:pt x="235" y="169"/>
                  </a:cubicBezTo>
                  <a:cubicBezTo>
                    <a:pt x="235" y="170"/>
                    <a:pt x="235" y="170"/>
                    <a:pt x="235" y="170"/>
                  </a:cubicBezTo>
                  <a:cubicBezTo>
                    <a:pt x="235" y="169"/>
                    <a:pt x="235" y="169"/>
                    <a:pt x="235" y="169"/>
                  </a:cubicBezTo>
                  <a:cubicBezTo>
                    <a:pt x="235" y="168"/>
                    <a:pt x="235" y="168"/>
                    <a:pt x="235" y="168"/>
                  </a:cubicBezTo>
                  <a:cubicBezTo>
                    <a:pt x="235" y="168"/>
                    <a:pt x="235" y="168"/>
                    <a:pt x="235" y="168"/>
                  </a:cubicBezTo>
                  <a:cubicBezTo>
                    <a:pt x="235" y="167"/>
                    <a:pt x="235" y="167"/>
                    <a:pt x="235" y="167"/>
                  </a:cubicBezTo>
                  <a:cubicBezTo>
                    <a:pt x="235" y="167"/>
                    <a:pt x="235" y="167"/>
                    <a:pt x="235" y="167"/>
                  </a:cubicBezTo>
                  <a:cubicBezTo>
                    <a:pt x="233" y="167"/>
                    <a:pt x="233" y="167"/>
                    <a:pt x="233" y="167"/>
                  </a:cubicBezTo>
                  <a:cubicBezTo>
                    <a:pt x="232" y="167"/>
                    <a:pt x="232" y="167"/>
                    <a:pt x="232" y="167"/>
                  </a:cubicBezTo>
                  <a:cubicBezTo>
                    <a:pt x="232" y="167"/>
                    <a:pt x="232" y="167"/>
                    <a:pt x="232" y="167"/>
                  </a:cubicBezTo>
                  <a:cubicBezTo>
                    <a:pt x="231" y="167"/>
                    <a:pt x="231" y="167"/>
                    <a:pt x="231" y="167"/>
                  </a:cubicBezTo>
                  <a:cubicBezTo>
                    <a:pt x="230" y="167"/>
                    <a:pt x="230" y="167"/>
                    <a:pt x="230" y="167"/>
                  </a:cubicBezTo>
                  <a:cubicBezTo>
                    <a:pt x="230" y="167"/>
                    <a:pt x="230" y="167"/>
                    <a:pt x="230" y="167"/>
                  </a:cubicBezTo>
                  <a:cubicBezTo>
                    <a:pt x="230" y="168"/>
                    <a:pt x="230" y="168"/>
                    <a:pt x="230" y="168"/>
                  </a:cubicBezTo>
                  <a:cubicBezTo>
                    <a:pt x="230" y="168"/>
                    <a:pt x="230" y="168"/>
                    <a:pt x="230" y="168"/>
                  </a:cubicBezTo>
                  <a:cubicBezTo>
                    <a:pt x="230" y="169"/>
                    <a:pt x="230" y="169"/>
                    <a:pt x="230" y="169"/>
                  </a:cubicBezTo>
                  <a:cubicBezTo>
                    <a:pt x="230" y="169"/>
                    <a:pt x="230" y="169"/>
                    <a:pt x="230" y="169"/>
                  </a:cubicBezTo>
                  <a:cubicBezTo>
                    <a:pt x="231" y="169"/>
                    <a:pt x="231" y="169"/>
                    <a:pt x="231" y="169"/>
                  </a:cubicBezTo>
                  <a:cubicBezTo>
                    <a:pt x="232" y="170"/>
                    <a:pt x="232" y="170"/>
                    <a:pt x="232" y="170"/>
                  </a:cubicBezTo>
                  <a:cubicBezTo>
                    <a:pt x="231" y="171"/>
                    <a:pt x="231" y="171"/>
                    <a:pt x="231" y="171"/>
                  </a:cubicBezTo>
                  <a:cubicBezTo>
                    <a:pt x="230" y="171"/>
                    <a:pt x="230" y="171"/>
                    <a:pt x="230" y="171"/>
                  </a:cubicBezTo>
                  <a:cubicBezTo>
                    <a:pt x="228" y="173"/>
                    <a:pt x="228" y="173"/>
                    <a:pt x="228" y="173"/>
                  </a:cubicBezTo>
                  <a:cubicBezTo>
                    <a:pt x="227" y="174"/>
                    <a:pt x="227" y="174"/>
                    <a:pt x="227" y="174"/>
                  </a:cubicBezTo>
                  <a:cubicBezTo>
                    <a:pt x="226" y="175"/>
                    <a:pt x="226" y="175"/>
                    <a:pt x="226" y="175"/>
                  </a:cubicBezTo>
                  <a:cubicBezTo>
                    <a:pt x="226" y="175"/>
                    <a:pt x="226" y="175"/>
                    <a:pt x="226" y="175"/>
                  </a:cubicBezTo>
                  <a:cubicBezTo>
                    <a:pt x="225" y="175"/>
                    <a:pt x="225" y="175"/>
                    <a:pt x="225" y="175"/>
                  </a:cubicBezTo>
                  <a:cubicBezTo>
                    <a:pt x="225" y="176"/>
                    <a:pt x="225" y="176"/>
                    <a:pt x="225" y="176"/>
                  </a:cubicBezTo>
                  <a:cubicBezTo>
                    <a:pt x="224" y="176"/>
                    <a:pt x="224" y="176"/>
                    <a:pt x="224" y="176"/>
                  </a:cubicBezTo>
                  <a:cubicBezTo>
                    <a:pt x="221" y="176"/>
                    <a:pt x="221" y="176"/>
                    <a:pt x="221" y="176"/>
                  </a:cubicBezTo>
                  <a:cubicBezTo>
                    <a:pt x="221" y="175"/>
                    <a:pt x="221" y="175"/>
                    <a:pt x="221" y="175"/>
                  </a:cubicBezTo>
                  <a:cubicBezTo>
                    <a:pt x="220" y="174"/>
                    <a:pt x="220" y="174"/>
                    <a:pt x="220" y="174"/>
                  </a:cubicBezTo>
                  <a:cubicBezTo>
                    <a:pt x="219" y="174"/>
                    <a:pt x="219" y="174"/>
                    <a:pt x="219" y="174"/>
                  </a:cubicBezTo>
                  <a:cubicBezTo>
                    <a:pt x="219" y="173"/>
                    <a:pt x="219" y="173"/>
                    <a:pt x="219" y="173"/>
                  </a:cubicBezTo>
                  <a:cubicBezTo>
                    <a:pt x="219" y="173"/>
                    <a:pt x="219" y="173"/>
                    <a:pt x="219" y="173"/>
                  </a:cubicBezTo>
                  <a:cubicBezTo>
                    <a:pt x="220" y="173"/>
                    <a:pt x="220" y="173"/>
                    <a:pt x="220" y="173"/>
                  </a:cubicBezTo>
                  <a:cubicBezTo>
                    <a:pt x="219" y="173"/>
                    <a:pt x="219" y="173"/>
                    <a:pt x="219" y="173"/>
                  </a:cubicBezTo>
                  <a:cubicBezTo>
                    <a:pt x="218" y="172"/>
                    <a:pt x="218" y="172"/>
                    <a:pt x="218" y="172"/>
                  </a:cubicBezTo>
                  <a:cubicBezTo>
                    <a:pt x="217" y="171"/>
                    <a:pt x="217" y="171"/>
                    <a:pt x="217" y="171"/>
                  </a:cubicBezTo>
                  <a:cubicBezTo>
                    <a:pt x="216" y="170"/>
                    <a:pt x="216" y="170"/>
                    <a:pt x="216" y="170"/>
                  </a:cubicBezTo>
                  <a:cubicBezTo>
                    <a:pt x="215" y="170"/>
                    <a:pt x="215" y="170"/>
                    <a:pt x="215" y="170"/>
                  </a:cubicBezTo>
                  <a:cubicBezTo>
                    <a:pt x="213" y="169"/>
                    <a:pt x="213" y="169"/>
                    <a:pt x="213" y="169"/>
                  </a:cubicBezTo>
                  <a:cubicBezTo>
                    <a:pt x="211" y="169"/>
                    <a:pt x="211" y="169"/>
                    <a:pt x="211" y="169"/>
                  </a:cubicBezTo>
                  <a:cubicBezTo>
                    <a:pt x="210" y="169"/>
                    <a:pt x="210" y="169"/>
                    <a:pt x="210" y="169"/>
                  </a:cubicBezTo>
                  <a:cubicBezTo>
                    <a:pt x="210" y="169"/>
                    <a:pt x="210" y="169"/>
                    <a:pt x="210" y="169"/>
                  </a:cubicBezTo>
                  <a:cubicBezTo>
                    <a:pt x="211" y="170"/>
                    <a:pt x="211" y="170"/>
                    <a:pt x="211" y="170"/>
                  </a:cubicBezTo>
                  <a:cubicBezTo>
                    <a:pt x="211" y="170"/>
                    <a:pt x="211" y="170"/>
                    <a:pt x="211" y="170"/>
                  </a:cubicBezTo>
                  <a:cubicBezTo>
                    <a:pt x="212" y="170"/>
                    <a:pt x="212" y="170"/>
                    <a:pt x="212" y="170"/>
                  </a:cubicBezTo>
                  <a:cubicBezTo>
                    <a:pt x="214" y="170"/>
                    <a:pt x="214" y="170"/>
                    <a:pt x="214" y="170"/>
                  </a:cubicBezTo>
                  <a:cubicBezTo>
                    <a:pt x="216" y="170"/>
                    <a:pt x="216" y="170"/>
                    <a:pt x="216" y="170"/>
                  </a:cubicBezTo>
                  <a:cubicBezTo>
                    <a:pt x="216" y="171"/>
                    <a:pt x="216" y="171"/>
                    <a:pt x="216" y="171"/>
                  </a:cubicBezTo>
                  <a:cubicBezTo>
                    <a:pt x="216" y="171"/>
                    <a:pt x="216" y="171"/>
                    <a:pt x="216" y="171"/>
                  </a:cubicBezTo>
                  <a:cubicBezTo>
                    <a:pt x="216" y="171"/>
                    <a:pt x="216" y="171"/>
                    <a:pt x="216" y="171"/>
                  </a:cubicBezTo>
                  <a:cubicBezTo>
                    <a:pt x="215" y="171"/>
                    <a:pt x="215" y="171"/>
                    <a:pt x="215" y="171"/>
                  </a:cubicBezTo>
                  <a:cubicBezTo>
                    <a:pt x="216" y="172"/>
                    <a:pt x="216" y="172"/>
                    <a:pt x="216" y="172"/>
                  </a:cubicBezTo>
                  <a:cubicBezTo>
                    <a:pt x="216" y="173"/>
                    <a:pt x="216" y="173"/>
                    <a:pt x="216" y="173"/>
                  </a:cubicBezTo>
                  <a:cubicBezTo>
                    <a:pt x="216" y="173"/>
                    <a:pt x="216" y="173"/>
                    <a:pt x="216" y="173"/>
                  </a:cubicBezTo>
                  <a:cubicBezTo>
                    <a:pt x="217" y="175"/>
                    <a:pt x="217" y="175"/>
                    <a:pt x="217" y="175"/>
                  </a:cubicBezTo>
                  <a:cubicBezTo>
                    <a:pt x="218" y="176"/>
                    <a:pt x="218" y="176"/>
                    <a:pt x="218" y="176"/>
                  </a:cubicBezTo>
                  <a:cubicBezTo>
                    <a:pt x="219" y="176"/>
                    <a:pt x="219" y="176"/>
                    <a:pt x="219" y="176"/>
                  </a:cubicBezTo>
                  <a:cubicBezTo>
                    <a:pt x="221" y="177"/>
                    <a:pt x="221" y="177"/>
                    <a:pt x="221" y="177"/>
                  </a:cubicBezTo>
                  <a:cubicBezTo>
                    <a:pt x="224" y="177"/>
                    <a:pt x="224" y="177"/>
                    <a:pt x="224" y="177"/>
                  </a:cubicBezTo>
                  <a:cubicBezTo>
                    <a:pt x="224" y="178"/>
                    <a:pt x="224" y="178"/>
                    <a:pt x="224" y="178"/>
                  </a:cubicBezTo>
                  <a:cubicBezTo>
                    <a:pt x="224" y="179"/>
                    <a:pt x="224" y="179"/>
                    <a:pt x="224" y="179"/>
                  </a:cubicBezTo>
                  <a:cubicBezTo>
                    <a:pt x="223" y="179"/>
                    <a:pt x="223" y="179"/>
                    <a:pt x="223" y="179"/>
                  </a:cubicBezTo>
                  <a:cubicBezTo>
                    <a:pt x="222" y="180"/>
                    <a:pt x="222" y="180"/>
                    <a:pt x="222" y="180"/>
                  </a:cubicBezTo>
                  <a:cubicBezTo>
                    <a:pt x="221" y="181"/>
                    <a:pt x="221" y="181"/>
                    <a:pt x="221" y="181"/>
                  </a:cubicBezTo>
                  <a:cubicBezTo>
                    <a:pt x="221" y="181"/>
                    <a:pt x="221" y="181"/>
                    <a:pt x="221" y="181"/>
                  </a:cubicBezTo>
                  <a:cubicBezTo>
                    <a:pt x="220" y="181"/>
                    <a:pt x="220" y="181"/>
                    <a:pt x="220" y="181"/>
                  </a:cubicBezTo>
                  <a:cubicBezTo>
                    <a:pt x="220" y="182"/>
                    <a:pt x="220" y="182"/>
                    <a:pt x="220" y="182"/>
                  </a:cubicBezTo>
                  <a:cubicBezTo>
                    <a:pt x="217" y="184"/>
                    <a:pt x="217" y="184"/>
                    <a:pt x="217" y="184"/>
                  </a:cubicBezTo>
                  <a:cubicBezTo>
                    <a:pt x="216" y="185"/>
                    <a:pt x="216" y="185"/>
                    <a:pt x="216" y="185"/>
                  </a:cubicBezTo>
                  <a:cubicBezTo>
                    <a:pt x="215" y="186"/>
                    <a:pt x="215" y="186"/>
                    <a:pt x="215" y="186"/>
                  </a:cubicBezTo>
                  <a:cubicBezTo>
                    <a:pt x="215" y="186"/>
                    <a:pt x="215" y="186"/>
                    <a:pt x="215" y="186"/>
                  </a:cubicBezTo>
                  <a:cubicBezTo>
                    <a:pt x="214" y="186"/>
                    <a:pt x="214" y="186"/>
                    <a:pt x="214" y="186"/>
                  </a:cubicBezTo>
                  <a:cubicBezTo>
                    <a:pt x="214" y="186"/>
                    <a:pt x="214" y="186"/>
                    <a:pt x="214" y="186"/>
                  </a:cubicBezTo>
                  <a:cubicBezTo>
                    <a:pt x="214" y="186"/>
                    <a:pt x="214" y="186"/>
                    <a:pt x="214" y="186"/>
                  </a:cubicBezTo>
                  <a:cubicBezTo>
                    <a:pt x="212" y="185"/>
                    <a:pt x="212" y="185"/>
                    <a:pt x="212" y="185"/>
                  </a:cubicBezTo>
                  <a:cubicBezTo>
                    <a:pt x="212" y="185"/>
                    <a:pt x="212" y="185"/>
                    <a:pt x="212" y="185"/>
                  </a:cubicBezTo>
                  <a:cubicBezTo>
                    <a:pt x="211" y="185"/>
                    <a:pt x="211" y="185"/>
                    <a:pt x="211" y="185"/>
                  </a:cubicBezTo>
                  <a:cubicBezTo>
                    <a:pt x="211" y="185"/>
                    <a:pt x="211" y="185"/>
                    <a:pt x="211" y="185"/>
                  </a:cubicBezTo>
                  <a:cubicBezTo>
                    <a:pt x="211" y="185"/>
                    <a:pt x="211" y="185"/>
                    <a:pt x="211" y="185"/>
                  </a:cubicBezTo>
                  <a:cubicBezTo>
                    <a:pt x="211" y="184"/>
                    <a:pt x="211" y="184"/>
                    <a:pt x="211" y="184"/>
                  </a:cubicBezTo>
                  <a:cubicBezTo>
                    <a:pt x="211" y="184"/>
                    <a:pt x="211" y="184"/>
                    <a:pt x="211" y="184"/>
                  </a:cubicBezTo>
                  <a:cubicBezTo>
                    <a:pt x="211" y="183"/>
                    <a:pt x="211" y="183"/>
                    <a:pt x="211" y="183"/>
                  </a:cubicBezTo>
                  <a:cubicBezTo>
                    <a:pt x="210" y="184"/>
                    <a:pt x="210" y="184"/>
                    <a:pt x="210" y="184"/>
                  </a:cubicBezTo>
                  <a:cubicBezTo>
                    <a:pt x="209" y="185"/>
                    <a:pt x="209" y="185"/>
                    <a:pt x="209" y="185"/>
                  </a:cubicBezTo>
                  <a:cubicBezTo>
                    <a:pt x="209" y="185"/>
                    <a:pt x="209" y="185"/>
                    <a:pt x="209" y="185"/>
                  </a:cubicBezTo>
                  <a:cubicBezTo>
                    <a:pt x="209" y="183"/>
                    <a:pt x="209" y="183"/>
                    <a:pt x="209" y="183"/>
                  </a:cubicBezTo>
                  <a:cubicBezTo>
                    <a:pt x="208" y="184"/>
                    <a:pt x="208" y="184"/>
                    <a:pt x="208" y="184"/>
                  </a:cubicBezTo>
                  <a:cubicBezTo>
                    <a:pt x="209" y="185"/>
                    <a:pt x="209" y="185"/>
                    <a:pt x="209" y="185"/>
                  </a:cubicBezTo>
                  <a:cubicBezTo>
                    <a:pt x="209" y="186"/>
                    <a:pt x="209" y="186"/>
                    <a:pt x="209" y="186"/>
                  </a:cubicBezTo>
                  <a:cubicBezTo>
                    <a:pt x="208" y="188"/>
                    <a:pt x="208" y="188"/>
                    <a:pt x="208" y="188"/>
                  </a:cubicBezTo>
                  <a:cubicBezTo>
                    <a:pt x="207" y="188"/>
                    <a:pt x="207" y="188"/>
                    <a:pt x="207" y="188"/>
                  </a:cubicBezTo>
                  <a:cubicBezTo>
                    <a:pt x="207" y="187"/>
                    <a:pt x="207" y="187"/>
                    <a:pt x="207" y="187"/>
                  </a:cubicBezTo>
                  <a:cubicBezTo>
                    <a:pt x="206" y="186"/>
                    <a:pt x="206" y="186"/>
                    <a:pt x="206" y="186"/>
                  </a:cubicBezTo>
                  <a:cubicBezTo>
                    <a:pt x="206" y="187"/>
                    <a:pt x="206" y="187"/>
                    <a:pt x="206" y="187"/>
                  </a:cubicBezTo>
                  <a:cubicBezTo>
                    <a:pt x="207" y="187"/>
                    <a:pt x="207" y="187"/>
                    <a:pt x="207" y="187"/>
                  </a:cubicBezTo>
                  <a:cubicBezTo>
                    <a:pt x="206" y="188"/>
                    <a:pt x="206" y="188"/>
                    <a:pt x="206" y="188"/>
                  </a:cubicBezTo>
                  <a:cubicBezTo>
                    <a:pt x="206" y="189"/>
                    <a:pt x="206" y="189"/>
                    <a:pt x="206" y="189"/>
                  </a:cubicBezTo>
                  <a:cubicBezTo>
                    <a:pt x="205" y="188"/>
                    <a:pt x="205" y="188"/>
                    <a:pt x="205" y="188"/>
                  </a:cubicBezTo>
                  <a:cubicBezTo>
                    <a:pt x="204" y="188"/>
                    <a:pt x="204" y="188"/>
                    <a:pt x="204" y="188"/>
                  </a:cubicBezTo>
                  <a:cubicBezTo>
                    <a:pt x="204" y="187"/>
                    <a:pt x="204" y="187"/>
                    <a:pt x="204" y="187"/>
                  </a:cubicBezTo>
                  <a:cubicBezTo>
                    <a:pt x="204" y="187"/>
                    <a:pt x="204" y="187"/>
                    <a:pt x="204" y="187"/>
                  </a:cubicBezTo>
                  <a:cubicBezTo>
                    <a:pt x="203" y="186"/>
                    <a:pt x="203" y="186"/>
                    <a:pt x="203" y="186"/>
                  </a:cubicBezTo>
                  <a:cubicBezTo>
                    <a:pt x="201" y="185"/>
                    <a:pt x="201" y="185"/>
                    <a:pt x="201" y="185"/>
                  </a:cubicBezTo>
                  <a:cubicBezTo>
                    <a:pt x="199" y="184"/>
                    <a:pt x="199" y="184"/>
                    <a:pt x="199" y="184"/>
                  </a:cubicBezTo>
                  <a:cubicBezTo>
                    <a:pt x="199" y="183"/>
                    <a:pt x="199" y="183"/>
                    <a:pt x="199" y="183"/>
                  </a:cubicBezTo>
                  <a:cubicBezTo>
                    <a:pt x="198" y="183"/>
                    <a:pt x="198" y="183"/>
                    <a:pt x="198" y="183"/>
                  </a:cubicBezTo>
                  <a:cubicBezTo>
                    <a:pt x="197" y="182"/>
                    <a:pt x="197" y="182"/>
                    <a:pt x="197" y="182"/>
                  </a:cubicBezTo>
                  <a:cubicBezTo>
                    <a:pt x="196" y="182"/>
                    <a:pt x="196" y="182"/>
                    <a:pt x="196" y="182"/>
                  </a:cubicBezTo>
                  <a:cubicBezTo>
                    <a:pt x="196" y="183"/>
                    <a:pt x="196" y="183"/>
                    <a:pt x="196" y="183"/>
                  </a:cubicBezTo>
                  <a:cubicBezTo>
                    <a:pt x="196" y="183"/>
                    <a:pt x="196" y="183"/>
                    <a:pt x="196" y="183"/>
                  </a:cubicBezTo>
                  <a:cubicBezTo>
                    <a:pt x="196" y="184"/>
                    <a:pt x="196" y="184"/>
                    <a:pt x="196" y="184"/>
                  </a:cubicBezTo>
                  <a:cubicBezTo>
                    <a:pt x="197" y="184"/>
                    <a:pt x="197" y="184"/>
                    <a:pt x="197" y="184"/>
                  </a:cubicBezTo>
                  <a:cubicBezTo>
                    <a:pt x="197" y="184"/>
                    <a:pt x="197" y="184"/>
                    <a:pt x="197" y="184"/>
                  </a:cubicBezTo>
                  <a:cubicBezTo>
                    <a:pt x="197" y="183"/>
                    <a:pt x="197" y="183"/>
                    <a:pt x="197" y="183"/>
                  </a:cubicBezTo>
                  <a:cubicBezTo>
                    <a:pt x="197" y="183"/>
                    <a:pt x="197" y="183"/>
                    <a:pt x="197" y="183"/>
                  </a:cubicBezTo>
                  <a:cubicBezTo>
                    <a:pt x="197" y="183"/>
                    <a:pt x="197" y="183"/>
                    <a:pt x="197" y="183"/>
                  </a:cubicBezTo>
                  <a:cubicBezTo>
                    <a:pt x="199" y="185"/>
                    <a:pt x="199" y="185"/>
                    <a:pt x="199" y="185"/>
                  </a:cubicBezTo>
                  <a:cubicBezTo>
                    <a:pt x="201" y="186"/>
                    <a:pt x="201" y="186"/>
                    <a:pt x="201" y="186"/>
                  </a:cubicBezTo>
                  <a:cubicBezTo>
                    <a:pt x="201" y="186"/>
                    <a:pt x="201" y="186"/>
                    <a:pt x="201" y="186"/>
                  </a:cubicBezTo>
                  <a:cubicBezTo>
                    <a:pt x="200" y="187"/>
                    <a:pt x="200" y="187"/>
                    <a:pt x="200" y="187"/>
                  </a:cubicBezTo>
                  <a:cubicBezTo>
                    <a:pt x="199" y="187"/>
                    <a:pt x="199" y="187"/>
                    <a:pt x="199" y="187"/>
                  </a:cubicBezTo>
                  <a:cubicBezTo>
                    <a:pt x="198" y="187"/>
                    <a:pt x="198" y="187"/>
                    <a:pt x="198" y="187"/>
                  </a:cubicBezTo>
                  <a:cubicBezTo>
                    <a:pt x="198" y="187"/>
                    <a:pt x="198" y="187"/>
                    <a:pt x="198" y="187"/>
                  </a:cubicBezTo>
                  <a:cubicBezTo>
                    <a:pt x="198" y="187"/>
                    <a:pt x="198" y="187"/>
                    <a:pt x="198" y="187"/>
                  </a:cubicBezTo>
                  <a:cubicBezTo>
                    <a:pt x="199" y="187"/>
                    <a:pt x="199" y="187"/>
                    <a:pt x="199" y="187"/>
                  </a:cubicBezTo>
                  <a:cubicBezTo>
                    <a:pt x="200" y="187"/>
                    <a:pt x="200" y="187"/>
                    <a:pt x="200" y="187"/>
                  </a:cubicBezTo>
                  <a:cubicBezTo>
                    <a:pt x="201" y="186"/>
                    <a:pt x="201" y="186"/>
                    <a:pt x="201" y="186"/>
                  </a:cubicBezTo>
                  <a:cubicBezTo>
                    <a:pt x="202" y="186"/>
                    <a:pt x="202" y="186"/>
                    <a:pt x="202" y="186"/>
                  </a:cubicBezTo>
                  <a:cubicBezTo>
                    <a:pt x="202" y="187"/>
                    <a:pt x="202" y="187"/>
                    <a:pt x="202" y="187"/>
                  </a:cubicBezTo>
                  <a:cubicBezTo>
                    <a:pt x="203" y="188"/>
                    <a:pt x="203" y="188"/>
                    <a:pt x="203" y="188"/>
                  </a:cubicBezTo>
                  <a:cubicBezTo>
                    <a:pt x="204" y="190"/>
                    <a:pt x="204" y="190"/>
                    <a:pt x="204" y="190"/>
                  </a:cubicBezTo>
                  <a:cubicBezTo>
                    <a:pt x="204" y="191"/>
                    <a:pt x="204" y="191"/>
                    <a:pt x="204" y="191"/>
                  </a:cubicBezTo>
                  <a:cubicBezTo>
                    <a:pt x="203" y="192"/>
                    <a:pt x="203" y="192"/>
                    <a:pt x="203" y="192"/>
                  </a:cubicBezTo>
                  <a:cubicBezTo>
                    <a:pt x="202" y="193"/>
                    <a:pt x="202" y="193"/>
                    <a:pt x="202" y="193"/>
                  </a:cubicBezTo>
                  <a:cubicBezTo>
                    <a:pt x="202" y="193"/>
                    <a:pt x="202" y="193"/>
                    <a:pt x="202" y="193"/>
                  </a:cubicBezTo>
                  <a:cubicBezTo>
                    <a:pt x="201" y="193"/>
                    <a:pt x="201" y="193"/>
                    <a:pt x="201" y="193"/>
                  </a:cubicBezTo>
                  <a:cubicBezTo>
                    <a:pt x="200" y="192"/>
                    <a:pt x="200" y="192"/>
                    <a:pt x="200" y="192"/>
                  </a:cubicBezTo>
                  <a:cubicBezTo>
                    <a:pt x="198" y="192"/>
                    <a:pt x="198" y="192"/>
                    <a:pt x="198" y="192"/>
                  </a:cubicBezTo>
                  <a:cubicBezTo>
                    <a:pt x="197" y="191"/>
                    <a:pt x="197" y="191"/>
                    <a:pt x="197" y="191"/>
                  </a:cubicBezTo>
                  <a:cubicBezTo>
                    <a:pt x="196" y="189"/>
                    <a:pt x="196" y="189"/>
                    <a:pt x="196" y="189"/>
                  </a:cubicBezTo>
                  <a:cubicBezTo>
                    <a:pt x="196" y="189"/>
                    <a:pt x="196" y="189"/>
                    <a:pt x="196" y="189"/>
                  </a:cubicBezTo>
                  <a:cubicBezTo>
                    <a:pt x="195" y="189"/>
                    <a:pt x="195" y="189"/>
                    <a:pt x="195" y="189"/>
                  </a:cubicBezTo>
                  <a:cubicBezTo>
                    <a:pt x="196" y="190"/>
                    <a:pt x="196" y="190"/>
                    <a:pt x="196" y="190"/>
                  </a:cubicBezTo>
                  <a:cubicBezTo>
                    <a:pt x="196" y="190"/>
                    <a:pt x="196" y="190"/>
                    <a:pt x="196" y="190"/>
                  </a:cubicBezTo>
                  <a:cubicBezTo>
                    <a:pt x="196" y="191"/>
                    <a:pt x="196" y="191"/>
                    <a:pt x="196" y="191"/>
                  </a:cubicBezTo>
                  <a:cubicBezTo>
                    <a:pt x="197" y="193"/>
                    <a:pt x="197" y="193"/>
                    <a:pt x="197" y="193"/>
                  </a:cubicBezTo>
                  <a:cubicBezTo>
                    <a:pt x="198" y="194"/>
                    <a:pt x="198" y="194"/>
                    <a:pt x="198" y="194"/>
                  </a:cubicBezTo>
                  <a:cubicBezTo>
                    <a:pt x="197" y="195"/>
                    <a:pt x="197" y="195"/>
                    <a:pt x="197" y="195"/>
                  </a:cubicBezTo>
                  <a:cubicBezTo>
                    <a:pt x="197" y="195"/>
                    <a:pt x="197" y="195"/>
                    <a:pt x="197" y="195"/>
                  </a:cubicBezTo>
                  <a:cubicBezTo>
                    <a:pt x="196" y="195"/>
                    <a:pt x="196" y="195"/>
                    <a:pt x="196" y="195"/>
                  </a:cubicBezTo>
                  <a:cubicBezTo>
                    <a:pt x="196" y="194"/>
                    <a:pt x="196" y="194"/>
                    <a:pt x="196" y="194"/>
                  </a:cubicBezTo>
                  <a:cubicBezTo>
                    <a:pt x="196" y="194"/>
                    <a:pt x="196" y="194"/>
                    <a:pt x="196" y="194"/>
                  </a:cubicBezTo>
                  <a:cubicBezTo>
                    <a:pt x="195" y="194"/>
                    <a:pt x="195" y="194"/>
                    <a:pt x="195" y="194"/>
                  </a:cubicBezTo>
                  <a:cubicBezTo>
                    <a:pt x="196" y="195"/>
                    <a:pt x="196" y="195"/>
                    <a:pt x="196" y="195"/>
                  </a:cubicBezTo>
                  <a:cubicBezTo>
                    <a:pt x="196" y="195"/>
                    <a:pt x="196" y="195"/>
                    <a:pt x="196" y="195"/>
                  </a:cubicBezTo>
                  <a:cubicBezTo>
                    <a:pt x="196" y="196"/>
                    <a:pt x="196" y="196"/>
                    <a:pt x="196" y="196"/>
                  </a:cubicBezTo>
                  <a:cubicBezTo>
                    <a:pt x="195" y="195"/>
                    <a:pt x="195" y="195"/>
                    <a:pt x="195" y="195"/>
                  </a:cubicBezTo>
                  <a:cubicBezTo>
                    <a:pt x="195" y="195"/>
                    <a:pt x="195" y="195"/>
                    <a:pt x="195" y="195"/>
                  </a:cubicBezTo>
                  <a:cubicBezTo>
                    <a:pt x="194" y="196"/>
                    <a:pt x="194" y="196"/>
                    <a:pt x="194" y="196"/>
                  </a:cubicBezTo>
                  <a:cubicBezTo>
                    <a:pt x="195" y="196"/>
                    <a:pt x="195" y="196"/>
                    <a:pt x="195" y="196"/>
                  </a:cubicBezTo>
                  <a:cubicBezTo>
                    <a:pt x="195" y="197"/>
                    <a:pt x="195" y="197"/>
                    <a:pt x="195" y="197"/>
                  </a:cubicBezTo>
                  <a:cubicBezTo>
                    <a:pt x="194" y="197"/>
                    <a:pt x="194" y="197"/>
                    <a:pt x="194" y="197"/>
                  </a:cubicBezTo>
                  <a:cubicBezTo>
                    <a:pt x="194" y="197"/>
                    <a:pt x="194" y="197"/>
                    <a:pt x="194" y="197"/>
                  </a:cubicBezTo>
                  <a:cubicBezTo>
                    <a:pt x="194" y="196"/>
                    <a:pt x="194" y="196"/>
                    <a:pt x="194" y="196"/>
                  </a:cubicBezTo>
                  <a:cubicBezTo>
                    <a:pt x="194" y="197"/>
                    <a:pt x="194" y="197"/>
                    <a:pt x="194" y="197"/>
                  </a:cubicBezTo>
                  <a:cubicBezTo>
                    <a:pt x="194" y="197"/>
                    <a:pt x="194" y="197"/>
                    <a:pt x="194" y="197"/>
                  </a:cubicBezTo>
                  <a:cubicBezTo>
                    <a:pt x="193" y="197"/>
                    <a:pt x="193" y="197"/>
                    <a:pt x="193" y="197"/>
                  </a:cubicBezTo>
                  <a:cubicBezTo>
                    <a:pt x="192" y="197"/>
                    <a:pt x="192" y="197"/>
                    <a:pt x="192" y="197"/>
                  </a:cubicBezTo>
                  <a:cubicBezTo>
                    <a:pt x="192" y="198"/>
                    <a:pt x="192" y="198"/>
                    <a:pt x="192" y="198"/>
                  </a:cubicBezTo>
                  <a:cubicBezTo>
                    <a:pt x="191" y="198"/>
                    <a:pt x="191" y="198"/>
                    <a:pt x="191" y="198"/>
                  </a:cubicBezTo>
                  <a:cubicBezTo>
                    <a:pt x="191" y="199"/>
                    <a:pt x="191" y="199"/>
                    <a:pt x="191" y="199"/>
                  </a:cubicBezTo>
                  <a:cubicBezTo>
                    <a:pt x="192" y="199"/>
                    <a:pt x="192" y="199"/>
                    <a:pt x="192" y="199"/>
                  </a:cubicBezTo>
                  <a:cubicBezTo>
                    <a:pt x="191" y="199"/>
                    <a:pt x="191" y="199"/>
                    <a:pt x="191" y="199"/>
                  </a:cubicBezTo>
                  <a:cubicBezTo>
                    <a:pt x="191" y="199"/>
                    <a:pt x="191" y="199"/>
                    <a:pt x="191" y="199"/>
                  </a:cubicBezTo>
                  <a:cubicBezTo>
                    <a:pt x="190" y="198"/>
                    <a:pt x="190" y="198"/>
                    <a:pt x="190" y="198"/>
                  </a:cubicBezTo>
                  <a:cubicBezTo>
                    <a:pt x="189" y="198"/>
                    <a:pt x="189" y="198"/>
                    <a:pt x="189" y="198"/>
                  </a:cubicBezTo>
                  <a:cubicBezTo>
                    <a:pt x="189" y="199"/>
                    <a:pt x="189" y="199"/>
                    <a:pt x="189" y="199"/>
                  </a:cubicBezTo>
                  <a:cubicBezTo>
                    <a:pt x="189" y="199"/>
                    <a:pt x="189" y="199"/>
                    <a:pt x="189" y="199"/>
                  </a:cubicBezTo>
                  <a:cubicBezTo>
                    <a:pt x="190" y="200"/>
                    <a:pt x="190" y="200"/>
                    <a:pt x="190" y="200"/>
                  </a:cubicBezTo>
                  <a:cubicBezTo>
                    <a:pt x="189" y="200"/>
                    <a:pt x="189" y="200"/>
                    <a:pt x="189" y="200"/>
                  </a:cubicBezTo>
                  <a:cubicBezTo>
                    <a:pt x="189" y="200"/>
                    <a:pt x="189" y="200"/>
                    <a:pt x="189" y="200"/>
                  </a:cubicBezTo>
                  <a:cubicBezTo>
                    <a:pt x="189" y="200"/>
                    <a:pt x="189" y="200"/>
                    <a:pt x="189" y="200"/>
                  </a:cubicBezTo>
                  <a:cubicBezTo>
                    <a:pt x="188" y="201"/>
                    <a:pt x="188" y="201"/>
                    <a:pt x="188" y="201"/>
                  </a:cubicBezTo>
                  <a:cubicBezTo>
                    <a:pt x="187" y="202"/>
                    <a:pt x="187" y="202"/>
                    <a:pt x="187" y="202"/>
                  </a:cubicBezTo>
                  <a:cubicBezTo>
                    <a:pt x="187" y="202"/>
                    <a:pt x="187" y="202"/>
                    <a:pt x="187" y="202"/>
                  </a:cubicBezTo>
                  <a:cubicBezTo>
                    <a:pt x="187" y="203"/>
                    <a:pt x="187" y="203"/>
                    <a:pt x="187" y="203"/>
                  </a:cubicBezTo>
                  <a:cubicBezTo>
                    <a:pt x="186" y="203"/>
                    <a:pt x="186" y="203"/>
                    <a:pt x="186" y="203"/>
                  </a:cubicBezTo>
                  <a:cubicBezTo>
                    <a:pt x="186" y="204"/>
                    <a:pt x="186" y="204"/>
                    <a:pt x="186" y="204"/>
                  </a:cubicBezTo>
                  <a:cubicBezTo>
                    <a:pt x="186" y="204"/>
                    <a:pt x="186" y="204"/>
                    <a:pt x="186" y="204"/>
                  </a:cubicBezTo>
                  <a:cubicBezTo>
                    <a:pt x="185" y="204"/>
                    <a:pt x="185" y="204"/>
                    <a:pt x="185" y="204"/>
                  </a:cubicBezTo>
                  <a:cubicBezTo>
                    <a:pt x="184" y="206"/>
                    <a:pt x="184" y="206"/>
                    <a:pt x="184" y="206"/>
                  </a:cubicBezTo>
                  <a:cubicBezTo>
                    <a:pt x="183" y="206"/>
                    <a:pt x="183" y="206"/>
                    <a:pt x="183" y="206"/>
                  </a:cubicBezTo>
                  <a:cubicBezTo>
                    <a:pt x="183" y="207"/>
                    <a:pt x="183" y="207"/>
                    <a:pt x="183" y="207"/>
                  </a:cubicBezTo>
                  <a:cubicBezTo>
                    <a:pt x="182" y="207"/>
                    <a:pt x="182" y="207"/>
                    <a:pt x="182" y="207"/>
                  </a:cubicBezTo>
                  <a:cubicBezTo>
                    <a:pt x="181" y="207"/>
                    <a:pt x="181" y="207"/>
                    <a:pt x="181" y="207"/>
                  </a:cubicBezTo>
                  <a:cubicBezTo>
                    <a:pt x="181" y="207"/>
                    <a:pt x="181" y="207"/>
                    <a:pt x="181" y="207"/>
                  </a:cubicBezTo>
                  <a:cubicBezTo>
                    <a:pt x="182" y="208"/>
                    <a:pt x="182" y="208"/>
                    <a:pt x="182" y="208"/>
                  </a:cubicBezTo>
                  <a:cubicBezTo>
                    <a:pt x="181" y="209"/>
                    <a:pt x="181" y="209"/>
                    <a:pt x="181" y="209"/>
                  </a:cubicBezTo>
                  <a:cubicBezTo>
                    <a:pt x="180" y="210"/>
                    <a:pt x="180" y="210"/>
                    <a:pt x="180" y="210"/>
                  </a:cubicBezTo>
                  <a:cubicBezTo>
                    <a:pt x="180" y="211"/>
                    <a:pt x="180" y="211"/>
                    <a:pt x="180" y="211"/>
                  </a:cubicBezTo>
                  <a:cubicBezTo>
                    <a:pt x="180" y="212"/>
                    <a:pt x="180" y="212"/>
                    <a:pt x="180" y="212"/>
                  </a:cubicBezTo>
                  <a:cubicBezTo>
                    <a:pt x="179" y="213"/>
                    <a:pt x="179" y="213"/>
                    <a:pt x="179" y="213"/>
                  </a:cubicBezTo>
                  <a:cubicBezTo>
                    <a:pt x="178" y="214"/>
                    <a:pt x="178" y="214"/>
                    <a:pt x="178" y="214"/>
                  </a:cubicBezTo>
                  <a:cubicBezTo>
                    <a:pt x="179" y="215"/>
                    <a:pt x="179" y="215"/>
                    <a:pt x="179" y="215"/>
                  </a:cubicBezTo>
                  <a:cubicBezTo>
                    <a:pt x="179" y="216"/>
                    <a:pt x="179" y="216"/>
                    <a:pt x="179" y="216"/>
                  </a:cubicBezTo>
                  <a:cubicBezTo>
                    <a:pt x="178" y="217"/>
                    <a:pt x="178" y="217"/>
                    <a:pt x="178" y="217"/>
                  </a:cubicBezTo>
                  <a:cubicBezTo>
                    <a:pt x="177" y="218"/>
                    <a:pt x="177" y="218"/>
                    <a:pt x="177" y="218"/>
                  </a:cubicBezTo>
                  <a:cubicBezTo>
                    <a:pt x="177" y="218"/>
                    <a:pt x="177" y="218"/>
                    <a:pt x="177" y="218"/>
                  </a:cubicBezTo>
                  <a:cubicBezTo>
                    <a:pt x="176" y="218"/>
                    <a:pt x="176" y="218"/>
                    <a:pt x="176" y="218"/>
                  </a:cubicBezTo>
                  <a:cubicBezTo>
                    <a:pt x="177" y="218"/>
                    <a:pt x="177" y="218"/>
                    <a:pt x="177" y="218"/>
                  </a:cubicBezTo>
                  <a:cubicBezTo>
                    <a:pt x="177" y="219"/>
                    <a:pt x="177" y="219"/>
                    <a:pt x="177" y="219"/>
                  </a:cubicBezTo>
                  <a:cubicBezTo>
                    <a:pt x="177" y="220"/>
                    <a:pt x="177" y="220"/>
                    <a:pt x="177" y="220"/>
                  </a:cubicBezTo>
                  <a:cubicBezTo>
                    <a:pt x="178" y="220"/>
                    <a:pt x="178" y="220"/>
                    <a:pt x="178" y="220"/>
                  </a:cubicBezTo>
                  <a:cubicBezTo>
                    <a:pt x="178" y="221"/>
                    <a:pt x="178" y="221"/>
                    <a:pt x="178" y="221"/>
                  </a:cubicBezTo>
                  <a:cubicBezTo>
                    <a:pt x="178" y="222"/>
                    <a:pt x="178" y="222"/>
                    <a:pt x="178" y="222"/>
                  </a:cubicBezTo>
                  <a:cubicBezTo>
                    <a:pt x="177" y="223"/>
                    <a:pt x="177" y="223"/>
                    <a:pt x="177" y="223"/>
                  </a:cubicBezTo>
                  <a:cubicBezTo>
                    <a:pt x="176" y="224"/>
                    <a:pt x="176" y="224"/>
                    <a:pt x="176" y="224"/>
                  </a:cubicBezTo>
                  <a:cubicBezTo>
                    <a:pt x="174" y="225"/>
                    <a:pt x="174" y="225"/>
                    <a:pt x="174" y="225"/>
                  </a:cubicBezTo>
                  <a:cubicBezTo>
                    <a:pt x="173" y="226"/>
                    <a:pt x="173" y="226"/>
                    <a:pt x="173" y="226"/>
                  </a:cubicBezTo>
                  <a:cubicBezTo>
                    <a:pt x="174" y="225"/>
                    <a:pt x="174" y="225"/>
                    <a:pt x="174" y="225"/>
                  </a:cubicBezTo>
                  <a:cubicBezTo>
                    <a:pt x="176" y="225"/>
                    <a:pt x="176" y="225"/>
                    <a:pt x="176" y="225"/>
                  </a:cubicBezTo>
                  <a:cubicBezTo>
                    <a:pt x="178" y="223"/>
                    <a:pt x="178" y="223"/>
                    <a:pt x="178" y="223"/>
                  </a:cubicBezTo>
                  <a:cubicBezTo>
                    <a:pt x="179" y="221"/>
                    <a:pt x="179" y="221"/>
                    <a:pt x="179" y="221"/>
                  </a:cubicBezTo>
                  <a:cubicBezTo>
                    <a:pt x="182" y="221"/>
                    <a:pt x="182" y="221"/>
                    <a:pt x="182" y="221"/>
                  </a:cubicBezTo>
                  <a:cubicBezTo>
                    <a:pt x="182" y="221"/>
                    <a:pt x="182" y="221"/>
                    <a:pt x="182" y="221"/>
                  </a:cubicBezTo>
                  <a:cubicBezTo>
                    <a:pt x="182" y="222"/>
                    <a:pt x="182" y="222"/>
                    <a:pt x="182" y="222"/>
                  </a:cubicBezTo>
                  <a:cubicBezTo>
                    <a:pt x="182" y="223"/>
                    <a:pt x="182" y="223"/>
                    <a:pt x="182" y="223"/>
                  </a:cubicBezTo>
                  <a:cubicBezTo>
                    <a:pt x="182" y="224"/>
                    <a:pt x="182" y="224"/>
                    <a:pt x="182" y="224"/>
                  </a:cubicBezTo>
                  <a:cubicBezTo>
                    <a:pt x="183" y="225"/>
                    <a:pt x="183" y="225"/>
                    <a:pt x="183" y="225"/>
                  </a:cubicBezTo>
                  <a:cubicBezTo>
                    <a:pt x="183" y="226"/>
                    <a:pt x="183" y="226"/>
                    <a:pt x="183" y="226"/>
                  </a:cubicBezTo>
                  <a:cubicBezTo>
                    <a:pt x="182" y="228"/>
                    <a:pt x="182" y="228"/>
                    <a:pt x="182" y="228"/>
                  </a:cubicBezTo>
                  <a:cubicBezTo>
                    <a:pt x="182" y="229"/>
                    <a:pt x="182" y="229"/>
                    <a:pt x="182" y="229"/>
                  </a:cubicBezTo>
                  <a:cubicBezTo>
                    <a:pt x="183" y="230"/>
                    <a:pt x="183" y="230"/>
                    <a:pt x="183" y="230"/>
                  </a:cubicBezTo>
                  <a:cubicBezTo>
                    <a:pt x="182" y="231"/>
                    <a:pt x="182" y="231"/>
                    <a:pt x="182" y="231"/>
                  </a:cubicBezTo>
                  <a:cubicBezTo>
                    <a:pt x="180" y="233"/>
                    <a:pt x="180" y="233"/>
                    <a:pt x="180" y="233"/>
                  </a:cubicBezTo>
                  <a:cubicBezTo>
                    <a:pt x="178" y="234"/>
                    <a:pt x="178" y="234"/>
                    <a:pt x="178" y="234"/>
                  </a:cubicBezTo>
                  <a:cubicBezTo>
                    <a:pt x="177" y="234"/>
                    <a:pt x="177" y="234"/>
                    <a:pt x="177" y="234"/>
                  </a:cubicBezTo>
                  <a:cubicBezTo>
                    <a:pt x="178" y="234"/>
                    <a:pt x="178" y="234"/>
                    <a:pt x="178" y="234"/>
                  </a:cubicBezTo>
                  <a:cubicBezTo>
                    <a:pt x="180" y="234"/>
                    <a:pt x="180" y="234"/>
                    <a:pt x="180" y="234"/>
                  </a:cubicBezTo>
                  <a:cubicBezTo>
                    <a:pt x="183" y="233"/>
                    <a:pt x="183" y="233"/>
                    <a:pt x="183" y="233"/>
                  </a:cubicBezTo>
                  <a:cubicBezTo>
                    <a:pt x="186" y="232"/>
                    <a:pt x="186" y="232"/>
                    <a:pt x="186" y="232"/>
                  </a:cubicBezTo>
                  <a:cubicBezTo>
                    <a:pt x="188" y="232"/>
                    <a:pt x="188" y="232"/>
                    <a:pt x="188" y="232"/>
                  </a:cubicBezTo>
                  <a:cubicBezTo>
                    <a:pt x="190" y="233"/>
                    <a:pt x="190" y="233"/>
                    <a:pt x="190" y="233"/>
                  </a:cubicBezTo>
                  <a:cubicBezTo>
                    <a:pt x="191" y="234"/>
                    <a:pt x="191" y="234"/>
                    <a:pt x="191" y="234"/>
                  </a:cubicBezTo>
                  <a:cubicBezTo>
                    <a:pt x="193" y="235"/>
                    <a:pt x="193" y="235"/>
                    <a:pt x="193" y="235"/>
                  </a:cubicBezTo>
                  <a:cubicBezTo>
                    <a:pt x="193" y="235"/>
                    <a:pt x="193" y="235"/>
                    <a:pt x="193" y="235"/>
                  </a:cubicBezTo>
                  <a:cubicBezTo>
                    <a:pt x="194" y="235"/>
                    <a:pt x="194" y="235"/>
                    <a:pt x="194" y="235"/>
                  </a:cubicBezTo>
                  <a:cubicBezTo>
                    <a:pt x="196" y="237"/>
                    <a:pt x="196" y="237"/>
                    <a:pt x="196" y="237"/>
                  </a:cubicBezTo>
                  <a:cubicBezTo>
                    <a:pt x="196" y="237"/>
                    <a:pt x="196" y="237"/>
                    <a:pt x="196" y="237"/>
                  </a:cubicBezTo>
                  <a:cubicBezTo>
                    <a:pt x="197" y="238"/>
                    <a:pt x="197" y="238"/>
                    <a:pt x="197" y="238"/>
                  </a:cubicBezTo>
                  <a:cubicBezTo>
                    <a:pt x="198" y="239"/>
                    <a:pt x="198" y="239"/>
                    <a:pt x="198" y="239"/>
                  </a:cubicBezTo>
                  <a:cubicBezTo>
                    <a:pt x="198" y="239"/>
                    <a:pt x="198" y="239"/>
                    <a:pt x="198" y="239"/>
                  </a:cubicBezTo>
                  <a:cubicBezTo>
                    <a:pt x="198" y="240"/>
                    <a:pt x="198" y="240"/>
                    <a:pt x="198" y="240"/>
                  </a:cubicBezTo>
                  <a:cubicBezTo>
                    <a:pt x="199" y="241"/>
                    <a:pt x="199" y="241"/>
                    <a:pt x="199" y="241"/>
                  </a:cubicBezTo>
                  <a:cubicBezTo>
                    <a:pt x="199" y="242"/>
                    <a:pt x="199" y="242"/>
                    <a:pt x="199" y="242"/>
                  </a:cubicBezTo>
                  <a:cubicBezTo>
                    <a:pt x="200" y="241"/>
                    <a:pt x="200" y="241"/>
                    <a:pt x="200" y="241"/>
                  </a:cubicBezTo>
                  <a:cubicBezTo>
                    <a:pt x="200" y="242"/>
                    <a:pt x="200" y="242"/>
                    <a:pt x="200" y="242"/>
                  </a:cubicBezTo>
                  <a:cubicBezTo>
                    <a:pt x="202" y="243"/>
                    <a:pt x="202" y="243"/>
                    <a:pt x="202" y="243"/>
                  </a:cubicBezTo>
                  <a:cubicBezTo>
                    <a:pt x="202" y="243"/>
                    <a:pt x="202" y="243"/>
                    <a:pt x="202" y="243"/>
                  </a:cubicBezTo>
                  <a:cubicBezTo>
                    <a:pt x="204" y="244"/>
                    <a:pt x="204" y="244"/>
                    <a:pt x="204" y="244"/>
                  </a:cubicBezTo>
                  <a:cubicBezTo>
                    <a:pt x="204" y="244"/>
                    <a:pt x="204" y="244"/>
                    <a:pt x="204" y="244"/>
                  </a:cubicBezTo>
                  <a:cubicBezTo>
                    <a:pt x="206" y="245"/>
                    <a:pt x="206" y="245"/>
                    <a:pt x="206" y="245"/>
                  </a:cubicBezTo>
                  <a:cubicBezTo>
                    <a:pt x="206" y="246"/>
                    <a:pt x="206" y="246"/>
                    <a:pt x="206" y="246"/>
                  </a:cubicBezTo>
                  <a:cubicBezTo>
                    <a:pt x="207" y="247"/>
                    <a:pt x="207" y="247"/>
                    <a:pt x="207" y="247"/>
                  </a:cubicBezTo>
                  <a:cubicBezTo>
                    <a:pt x="207" y="247"/>
                    <a:pt x="207" y="247"/>
                    <a:pt x="207" y="247"/>
                  </a:cubicBezTo>
                  <a:cubicBezTo>
                    <a:pt x="207" y="247"/>
                    <a:pt x="207" y="247"/>
                    <a:pt x="207" y="247"/>
                  </a:cubicBezTo>
                  <a:cubicBezTo>
                    <a:pt x="209" y="247"/>
                    <a:pt x="209" y="247"/>
                    <a:pt x="209" y="247"/>
                  </a:cubicBezTo>
                  <a:cubicBezTo>
                    <a:pt x="209" y="248"/>
                    <a:pt x="209" y="248"/>
                    <a:pt x="209" y="248"/>
                  </a:cubicBezTo>
                  <a:cubicBezTo>
                    <a:pt x="210" y="247"/>
                    <a:pt x="210" y="247"/>
                    <a:pt x="210" y="247"/>
                  </a:cubicBezTo>
                  <a:cubicBezTo>
                    <a:pt x="212" y="247"/>
                    <a:pt x="212" y="247"/>
                    <a:pt x="212" y="247"/>
                  </a:cubicBezTo>
                  <a:cubicBezTo>
                    <a:pt x="212" y="248"/>
                    <a:pt x="212" y="248"/>
                    <a:pt x="212" y="248"/>
                  </a:cubicBezTo>
                  <a:cubicBezTo>
                    <a:pt x="213" y="248"/>
                    <a:pt x="213" y="248"/>
                    <a:pt x="213" y="248"/>
                  </a:cubicBezTo>
                  <a:cubicBezTo>
                    <a:pt x="214" y="248"/>
                    <a:pt x="214" y="248"/>
                    <a:pt x="214" y="248"/>
                  </a:cubicBezTo>
                  <a:cubicBezTo>
                    <a:pt x="216" y="248"/>
                    <a:pt x="216" y="248"/>
                    <a:pt x="216" y="248"/>
                  </a:cubicBezTo>
                  <a:cubicBezTo>
                    <a:pt x="217" y="248"/>
                    <a:pt x="217" y="248"/>
                    <a:pt x="217" y="248"/>
                  </a:cubicBezTo>
                  <a:cubicBezTo>
                    <a:pt x="217" y="248"/>
                    <a:pt x="217" y="248"/>
                    <a:pt x="217" y="248"/>
                  </a:cubicBezTo>
                  <a:cubicBezTo>
                    <a:pt x="217" y="248"/>
                    <a:pt x="217" y="248"/>
                    <a:pt x="217" y="248"/>
                  </a:cubicBezTo>
                  <a:cubicBezTo>
                    <a:pt x="218" y="248"/>
                    <a:pt x="218" y="248"/>
                    <a:pt x="218" y="248"/>
                  </a:cubicBezTo>
                  <a:cubicBezTo>
                    <a:pt x="218" y="248"/>
                    <a:pt x="218" y="248"/>
                    <a:pt x="218" y="248"/>
                  </a:cubicBezTo>
                  <a:cubicBezTo>
                    <a:pt x="218" y="249"/>
                    <a:pt x="218" y="249"/>
                    <a:pt x="218" y="249"/>
                  </a:cubicBezTo>
                  <a:cubicBezTo>
                    <a:pt x="217" y="251"/>
                    <a:pt x="217" y="251"/>
                    <a:pt x="217" y="251"/>
                  </a:cubicBezTo>
                  <a:cubicBezTo>
                    <a:pt x="217" y="252"/>
                    <a:pt x="217" y="252"/>
                    <a:pt x="217" y="252"/>
                  </a:cubicBezTo>
                  <a:cubicBezTo>
                    <a:pt x="216" y="253"/>
                    <a:pt x="216" y="253"/>
                    <a:pt x="216" y="253"/>
                  </a:cubicBezTo>
                  <a:cubicBezTo>
                    <a:pt x="216" y="254"/>
                    <a:pt x="216" y="254"/>
                    <a:pt x="216" y="254"/>
                  </a:cubicBezTo>
                  <a:cubicBezTo>
                    <a:pt x="216" y="255"/>
                    <a:pt x="216" y="255"/>
                    <a:pt x="216" y="255"/>
                  </a:cubicBezTo>
                  <a:cubicBezTo>
                    <a:pt x="216" y="255"/>
                    <a:pt x="216" y="255"/>
                    <a:pt x="216" y="255"/>
                  </a:cubicBezTo>
                  <a:cubicBezTo>
                    <a:pt x="216" y="257"/>
                    <a:pt x="216" y="257"/>
                    <a:pt x="216" y="257"/>
                  </a:cubicBezTo>
                  <a:cubicBezTo>
                    <a:pt x="215" y="258"/>
                    <a:pt x="215" y="258"/>
                    <a:pt x="215" y="258"/>
                  </a:cubicBezTo>
                  <a:cubicBezTo>
                    <a:pt x="215" y="259"/>
                    <a:pt x="215" y="259"/>
                    <a:pt x="215" y="259"/>
                  </a:cubicBezTo>
                  <a:cubicBezTo>
                    <a:pt x="215" y="260"/>
                    <a:pt x="215" y="260"/>
                    <a:pt x="215" y="260"/>
                  </a:cubicBezTo>
                  <a:cubicBezTo>
                    <a:pt x="214" y="261"/>
                    <a:pt x="214" y="261"/>
                    <a:pt x="214" y="261"/>
                  </a:cubicBezTo>
                  <a:cubicBezTo>
                    <a:pt x="213" y="262"/>
                    <a:pt x="213" y="262"/>
                    <a:pt x="213" y="262"/>
                  </a:cubicBezTo>
                  <a:cubicBezTo>
                    <a:pt x="214" y="263"/>
                    <a:pt x="214" y="263"/>
                    <a:pt x="214" y="263"/>
                  </a:cubicBezTo>
                  <a:cubicBezTo>
                    <a:pt x="215" y="264"/>
                    <a:pt x="215" y="264"/>
                    <a:pt x="215" y="264"/>
                  </a:cubicBezTo>
                  <a:cubicBezTo>
                    <a:pt x="215" y="265"/>
                    <a:pt x="215" y="265"/>
                    <a:pt x="215" y="265"/>
                  </a:cubicBezTo>
                  <a:cubicBezTo>
                    <a:pt x="215" y="265"/>
                    <a:pt x="215" y="265"/>
                    <a:pt x="215" y="265"/>
                  </a:cubicBezTo>
                  <a:cubicBezTo>
                    <a:pt x="216" y="266"/>
                    <a:pt x="216" y="266"/>
                    <a:pt x="216" y="266"/>
                  </a:cubicBezTo>
                  <a:cubicBezTo>
                    <a:pt x="216" y="266"/>
                    <a:pt x="216" y="266"/>
                    <a:pt x="216" y="266"/>
                  </a:cubicBezTo>
                  <a:cubicBezTo>
                    <a:pt x="216" y="267"/>
                    <a:pt x="216" y="267"/>
                    <a:pt x="216" y="267"/>
                  </a:cubicBezTo>
                  <a:cubicBezTo>
                    <a:pt x="216" y="267"/>
                    <a:pt x="216" y="267"/>
                    <a:pt x="216" y="267"/>
                  </a:cubicBezTo>
                  <a:cubicBezTo>
                    <a:pt x="217" y="268"/>
                    <a:pt x="217" y="268"/>
                    <a:pt x="217" y="268"/>
                  </a:cubicBezTo>
                  <a:cubicBezTo>
                    <a:pt x="218" y="268"/>
                    <a:pt x="218" y="268"/>
                    <a:pt x="218" y="268"/>
                  </a:cubicBezTo>
                  <a:cubicBezTo>
                    <a:pt x="218" y="268"/>
                    <a:pt x="218" y="268"/>
                    <a:pt x="218" y="268"/>
                  </a:cubicBezTo>
                  <a:cubicBezTo>
                    <a:pt x="218" y="269"/>
                    <a:pt x="218" y="269"/>
                    <a:pt x="218" y="269"/>
                  </a:cubicBezTo>
                  <a:cubicBezTo>
                    <a:pt x="219" y="269"/>
                    <a:pt x="219" y="269"/>
                    <a:pt x="219" y="269"/>
                  </a:cubicBezTo>
                  <a:cubicBezTo>
                    <a:pt x="219" y="271"/>
                    <a:pt x="219" y="271"/>
                    <a:pt x="219" y="271"/>
                  </a:cubicBezTo>
                  <a:cubicBezTo>
                    <a:pt x="219" y="271"/>
                    <a:pt x="219" y="271"/>
                    <a:pt x="219" y="271"/>
                  </a:cubicBezTo>
                  <a:cubicBezTo>
                    <a:pt x="219" y="272"/>
                    <a:pt x="219" y="272"/>
                    <a:pt x="219" y="272"/>
                  </a:cubicBezTo>
                  <a:cubicBezTo>
                    <a:pt x="217" y="274"/>
                    <a:pt x="217" y="274"/>
                    <a:pt x="217" y="274"/>
                  </a:cubicBezTo>
                  <a:cubicBezTo>
                    <a:pt x="218" y="273"/>
                    <a:pt x="218" y="273"/>
                    <a:pt x="218" y="273"/>
                  </a:cubicBezTo>
                  <a:cubicBezTo>
                    <a:pt x="219" y="272"/>
                    <a:pt x="219" y="272"/>
                    <a:pt x="219" y="272"/>
                  </a:cubicBezTo>
                  <a:cubicBezTo>
                    <a:pt x="220" y="273"/>
                    <a:pt x="220" y="273"/>
                    <a:pt x="220" y="273"/>
                  </a:cubicBezTo>
                  <a:cubicBezTo>
                    <a:pt x="221" y="273"/>
                    <a:pt x="221" y="273"/>
                    <a:pt x="221" y="273"/>
                  </a:cubicBezTo>
                  <a:cubicBezTo>
                    <a:pt x="222" y="273"/>
                    <a:pt x="222" y="273"/>
                    <a:pt x="222" y="273"/>
                  </a:cubicBezTo>
                  <a:cubicBezTo>
                    <a:pt x="222" y="273"/>
                    <a:pt x="222" y="273"/>
                    <a:pt x="222" y="273"/>
                  </a:cubicBezTo>
                  <a:cubicBezTo>
                    <a:pt x="222" y="272"/>
                    <a:pt x="222" y="272"/>
                    <a:pt x="222" y="272"/>
                  </a:cubicBezTo>
                  <a:cubicBezTo>
                    <a:pt x="224" y="270"/>
                    <a:pt x="224" y="270"/>
                    <a:pt x="224" y="270"/>
                  </a:cubicBezTo>
                  <a:cubicBezTo>
                    <a:pt x="224" y="270"/>
                    <a:pt x="224" y="270"/>
                    <a:pt x="224" y="270"/>
                  </a:cubicBezTo>
                  <a:cubicBezTo>
                    <a:pt x="224" y="271"/>
                    <a:pt x="224" y="271"/>
                    <a:pt x="224" y="271"/>
                  </a:cubicBezTo>
                  <a:cubicBezTo>
                    <a:pt x="224" y="271"/>
                    <a:pt x="224" y="271"/>
                    <a:pt x="224" y="271"/>
                  </a:cubicBezTo>
                  <a:cubicBezTo>
                    <a:pt x="225" y="271"/>
                    <a:pt x="225" y="271"/>
                    <a:pt x="225" y="271"/>
                  </a:cubicBezTo>
                  <a:cubicBezTo>
                    <a:pt x="225" y="273"/>
                    <a:pt x="225" y="273"/>
                    <a:pt x="225" y="273"/>
                  </a:cubicBezTo>
                  <a:cubicBezTo>
                    <a:pt x="225" y="274"/>
                    <a:pt x="225" y="274"/>
                    <a:pt x="225" y="274"/>
                  </a:cubicBezTo>
                  <a:cubicBezTo>
                    <a:pt x="226" y="275"/>
                    <a:pt x="226" y="275"/>
                    <a:pt x="226" y="275"/>
                  </a:cubicBezTo>
                  <a:cubicBezTo>
                    <a:pt x="227" y="275"/>
                    <a:pt x="227" y="275"/>
                    <a:pt x="227" y="275"/>
                  </a:cubicBezTo>
                  <a:cubicBezTo>
                    <a:pt x="226" y="274"/>
                    <a:pt x="226" y="274"/>
                    <a:pt x="226" y="274"/>
                  </a:cubicBezTo>
                  <a:cubicBezTo>
                    <a:pt x="226" y="274"/>
                    <a:pt x="226" y="274"/>
                    <a:pt x="226" y="274"/>
                  </a:cubicBezTo>
                  <a:cubicBezTo>
                    <a:pt x="225" y="273"/>
                    <a:pt x="225" y="273"/>
                    <a:pt x="225" y="273"/>
                  </a:cubicBezTo>
                  <a:cubicBezTo>
                    <a:pt x="226" y="271"/>
                    <a:pt x="226" y="271"/>
                    <a:pt x="226" y="271"/>
                  </a:cubicBezTo>
                  <a:cubicBezTo>
                    <a:pt x="226" y="271"/>
                    <a:pt x="226" y="271"/>
                    <a:pt x="226" y="271"/>
                  </a:cubicBezTo>
                  <a:cubicBezTo>
                    <a:pt x="226" y="270"/>
                    <a:pt x="226" y="270"/>
                    <a:pt x="226" y="270"/>
                  </a:cubicBezTo>
                  <a:cubicBezTo>
                    <a:pt x="225" y="270"/>
                    <a:pt x="225" y="270"/>
                    <a:pt x="225" y="270"/>
                  </a:cubicBezTo>
                  <a:cubicBezTo>
                    <a:pt x="226" y="270"/>
                    <a:pt x="226" y="270"/>
                    <a:pt x="226" y="270"/>
                  </a:cubicBezTo>
                  <a:cubicBezTo>
                    <a:pt x="226" y="270"/>
                    <a:pt x="226" y="270"/>
                    <a:pt x="226" y="270"/>
                  </a:cubicBezTo>
                  <a:cubicBezTo>
                    <a:pt x="227" y="268"/>
                    <a:pt x="227" y="268"/>
                    <a:pt x="227" y="268"/>
                  </a:cubicBezTo>
                  <a:cubicBezTo>
                    <a:pt x="228" y="268"/>
                    <a:pt x="228" y="268"/>
                    <a:pt x="228" y="268"/>
                  </a:cubicBezTo>
                  <a:cubicBezTo>
                    <a:pt x="227" y="267"/>
                    <a:pt x="227" y="267"/>
                    <a:pt x="227" y="267"/>
                  </a:cubicBezTo>
                  <a:cubicBezTo>
                    <a:pt x="227" y="266"/>
                    <a:pt x="227" y="266"/>
                    <a:pt x="227" y="266"/>
                  </a:cubicBezTo>
                  <a:cubicBezTo>
                    <a:pt x="227" y="266"/>
                    <a:pt x="227" y="266"/>
                    <a:pt x="227" y="266"/>
                  </a:cubicBezTo>
                  <a:cubicBezTo>
                    <a:pt x="227" y="265"/>
                    <a:pt x="227" y="265"/>
                    <a:pt x="227" y="265"/>
                  </a:cubicBezTo>
                  <a:cubicBezTo>
                    <a:pt x="228" y="264"/>
                    <a:pt x="228" y="264"/>
                    <a:pt x="228" y="264"/>
                  </a:cubicBezTo>
                  <a:cubicBezTo>
                    <a:pt x="227" y="264"/>
                    <a:pt x="227" y="264"/>
                    <a:pt x="227" y="264"/>
                  </a:cubicBezTo>
                  <a:cubicBezTo>
                    <a:pt x="227" y="263"/>
                    <a:pt x="227" y="263"/>
                    <a:pt x="227" y="263"/>
                  </a:cubicBezTo>
                  <a:cubicBezTo>
                    <a:pt x="227" y="263"/>
                    <a:pt x="227" y="263"/>
                    <a:pt x="227" y="263"/>
                  </a:cubicBezTo>
                  <a:cubicBezTo>
                    <a:pt x="227" y="262"/>
                    <a:pt x="227" y="262"/>
                    <a:pt x="227" y="262"/>
                  </a:cubicBezTo>
                  <a:cubicBezTo>
                    <a:pt x="227" y="261"/>
                    <a:pt x="227" y="261"/>
                    <a:pt x="227" y="261"/>
                  </a:cubicBezTo>
                  <a:cubicBezTo>
                    <a:pt x="227" y="260"/>
                    <a:pt x="227" y="260"/>
                    <a:pt x="227" y="260"/>
                  </a:cubicBezTo>
                  <a:cubicBezTo>
                    <a:pt x="227" y="258"/>
                    <a:pt x="227" y="258"/>
                    <a:pt x="227" y="258"/>
                  </a:cubicBezTo>
                  <a:cubicBezTo>
                    <a:pt x="228" y="258"/>
                    <a:pt x="228" y="258"/>
                    <a:pt x="228" y="258"/>
                  </a:cubicBezTo>
                  <a:cubicBezTo>
                    <a:pt x="228" y="257"/>
                    <a:pt x="228" y="257"/>
                    <a:pt x="228" y="257"/>
                  </a:cubicBezTo>
                  <a:cubicBezTo>
                    <a:pt x="228" y="257"/>
                    <a:pt x="228" y="257"/>
                    <a:pt x="228" y="257"/>
                  </a:cubicBezTo>
                  <a:cubicBezTo>
                    <a:pt x="228" y="256"/>
                    <a:pt x="228" y="256"/>
                    <a:pt x="228" y="256"/>
                  </a:cubicBezTo>
                  <a:cubicBezTo>
                    <a:pt x="228" y="256"/>
                    <a:pt x="228" y="256"/>
                    <a:pt x="228" y="256"/>
                  </a:cubicBezTo>
                  <a:cubicBezTo>
                    <a:pt x="228" y="256"/>
                    <a:pt x="228" y="256"/>
                    <a:pt x="228" y="256"/>
                  </a:cubicBezTo>
                  <a:cubicBezTo>
                    <a:pt x="228" y="255"/>
                    <a:pt x="228" y="255"/>
                    <a:pt x="228" y="255"/>
                  </a:cubicBezTo>
                  <a:cubicBezTo>
                    <a:pt x="228" y="255"/>
                    <a:pt x="228" y="255"/>
                    <a:pt x="228" y="255"/>
                  </a:cubicBezTo>
                  <a:cubicBezTo>
                    <a:pt x="228" y="254"/>
                    <a:pt x="228" y="254"/>
                    <a:pt x="228" y="254"/>
                  </a:cubicBezTo>
                  <a:cubicBezTo>
                    <a:pt x="228" y="254"/>
                    <a:pt x="228" y="254"/>
                    <a:pt x="228" y="254"/>
                  </a:cubicBezTo>
                  <a:cubicBezTo>
                    <a:pt x="227" y="253"/>
                    <a:pt x="227" y="253"/>
                    <a:pt x="227" y="253"/>
                  </a:cubicBezTo>
                  <a:cubicBezTo>
                    <a:pt x="227" y="252"/>
                    <a:pt x="227" y="252"/>
                    <a:pt x="227" y="252"/>
                  </a:cubicBezTo>
                  <a:cubicBezTo>
                    <a:pt x="227" y="252"/>
                    <a:pt x="227" y="252"/>
                    <a:pt x="227" y="252"/>
                  </a:cubicBezTo>
                  <a:cubicBezTo>
                    <a:pt x="228" y="251"/>
                    <a:pt x="228" y="251"/>
                    <a:pt x="228" y="251"/>
                  </a:cubicBezTo>
                  <a:cubicBezTo>
                    <a:pt x="230" y="251"/>
                    <a:pt x="230" y="251"/>
                    <a:pt x="230" y="251"/>
                  </a:cubicBezTo>
                  <a:cubicBezTo>
                    <a:pt x="231" y="251"/>
                    <a:pt x="231" y="251"/>
                    <a:pt x="231" y="251"/>
                  </a:cubicBezTo>
                  <a:cubicBezTo>
                    <a:pt x="232" y="251"/>
                    <a:pt x="232" y="251"/>
                    <a:pt x="232" y="251"/>
                  </a:cubicBezTo>
                  <a:cubicBezTo>
                    <a:pt x="232" y="250"/>
                    <a:pt x="232" y="250"/>
                    <a:pt x="232" y="250"/>
                  </a:cubicBezTo>
                  <a:cubicBezTo>
                    <a:pt x="234" y="249"/>
                    <a:pt x="234" y="249"/>
                    <a:pt x="234" y="249"/>
                  </a:cubicBezTo>
                  <a:cubicBezTo>
                    <a:pt x="237" y="249"/>
                    <a:pt x="237" y="249"/>
                    <a:pt x="237" y="249"/>
                  </a:cubicBezTo>
                  <a:cubicBezTo>
                    <a:pt x="237" y="248"/>
                    <a:pt x="237" y="248"/>
                    <a:pt x="237" y="248"/>
                  </a:cubicBezTo>
                  <a:cubicBezTo>
                    <a:pt x="237" y="248"/>
                    <a:pt x="237" y="248"/>
                    <a:pt x="237" y="248"/>
                  </a:cubicBezTo>
                  <a:cubicBezTo>
                    <a:pt x="239" y="247"/>
                    <a:pt x="239" y="247"/>
                    <a:pt x="239" y="247"/>
                  </a:cubicBezTo>
                  <a:cubicBezTo>
                    <a:pt x="240" y="246"/>
                    <a:pt x="240" y="246"/>
                    <a:pt x="240" y="246"/>
                  </a:cubicBezTo>
                  <a:cubicBezTo>
                    <a:pt x="241" y="246"/>
                    <a:pt x="241" y="246"/>
                    <a:pt x="241" y="246"/>
                  </a:cubicBezTo>
                  <a:cubicBezTo>
                    <a:pt x="242" y="244"/>
                    <a:pt x="242" y="244"/>
                    <a:pt x="242" y="244"/>
                  </a:cubicBezTo>
                  <a:cubicBezTo>
                    <a:pt x="242" y="244"/>
                    <a:pt x="242" y="244"/>
                    <a:pt x="242" y="244"/>
                  </a:cubicBezTo>
                  <a:cubicBezTo>
                    <a:pt x="243" y="244"/>
                    <a:pt x="243" y="244"/>
                    <a:pt x="243" y="244"/>
                  </a:cubicBezTo>
                  <a:cubicBezTo>
                    <a:pt x="244" y="244"/>
                    <a:pt x="244" y="244"/>
                    <a:pt x="244" y="244"/>
                  </a:cubicBezTo>
                  <a:cubicBezTo>
                    <a:pt x="244" y="244"/>
                    <a:pt x="244" y="244"/>
                    <a:pt x="244" y="244"/>
                  </a:cubicBezTo>
                  <a:cubicBezTo>
                    <a:pt x="244" y="243"/>
                    <a:pt x="244" y="243"/>
                    <a:pt x="244" y="243"/>
                  </a:cubicBezTo>
                  <a:cubicBezTo>
                    <a:pt x="243" y="242"/>
                    <a:pt x="243" y="242"/>
                    <a:pt x="243" y="242"/>
                  </a:cubicBezTo>
                  <a:cubicBezTo>
                    <a:pt x="243" y="242"/>
                    <a:pt x="243" y="242"/>
                    <a:pt x="243" y="242"/>
                  </a:cubicBezTo>
                  <a:cubicBezTo>
                    <a:pt x="243" y="243"/>
                    <a:pt x="243" y="243"/>
                    <a:pt x="243" y="243"/>
                  </a:cubicBezTo>
                  <a:cubicBezTo>
                    <a:pt x="242" y="243"/>
                    <a:pt x="242" y="243"/>
                    <a:pt x="242" y="243"/>
                  </a:cubicBezTo>
                  <a:cubicBezTo>
                    <a:pt x="243" y="242"/>
                    <a:pt x="243" y="242"/>
                    <a:pt x="243" y="242"/>
                  </a:cubicBezTo>
                  <a:cubicBezTo>
                    <a:pt x="243" y="240"/>
                    <a:pt x="243" y="240"/>
                    <a:pt x="243" y="240"/>
                  </a:cubicBezTo>
                  <a:cubicBezTo>
                    <a:pt x="244" y="240"/>
                    <a:pt x="244" y="240"/>
                    <a:pt x="244" y="240"/>
                  </a:cubicBezTo>
                  <a:cubicBezTo>
                    <a:pt x="244" y="238"/>
                    <a:pt x="244" y="238"/>
                    <a:pt x="244" y="238"/>
                  </a:cubicBezTo>
                  <a:cubicBezTo>
                    <a:pt x="244" y="237"/>
                    <a:pt x="244" y="237"/>
                    <a:pt x="244" y="237"/>
                  </a:cubicBezTo>
                  <a:cubicBezTo>
                    <a:pt x="243" y="236"/>
                    <a:pt x="243" y="236"/>
                    <a:pt x="243" y="236"/>
                  </a:cubicBezTo>
                  <a:cubicBezTo>
                    <a:pt x="243" y="234"/>
                    <a:pt x="243" y="234"/>
                    <a:pt x="243" y="234"/>
                  </a:cubicBezTo>
                  <a:cubicBezTo>
                    <a:pt x="243" y="232"/>
                    <a:pt x="243" y="232"/>
                    <a:pt x="243" y="232"/>
                  </a:cubicBezTo>
                  <a:cubicBezTo>
                    <a:pt x="242" y="230"/>
                    <a:pt x="242" y="230"/>
                    <a:pt x="242" y="230"/>
                  </a:cubicBezTo>
                  <a:cubicBezTo>
                    <a:pt x="241" y="229"/>
                    <a:pt x="241" y="229"/>
                    <a:pt x="241" y="229"/>
                  </a:cubicBezTo>
                  <a:cubicBezTo>
                    <a:pt x="240" y="228"/>
                    <a:pt x="240" y="228"/>
                    <a:pt x="240" y="228"/>
                  </a:cubicBezTo>
                  <a:cubicBezTo>
                    <a:pt x="240" y="228"/>
                    <a:pt x="240" y="228"/>
                    <a:pt x="240" y="228"/>
                  </a:cubicBezTo>
                  <a:cubicBezTo>
                    <a:pt x="239" y="228"/>
                    <a:pt x="239" y="228"/>
                    <a:pt x="239" y="228"/>
                  </a:cubicBezTo>
                  <a:cubicBezTo>
                    <a:pt x="240" y="226"/>
                    <a:pt x="240" y="226"/>
                    <a:pt x="240" y="226"/>
                  </a:cubicBezTo>
                  <a:cubicBezTo>
                    <a:pt x="241" y="226"/>
                    <a:pt x="241" y="226"/>
                    <a:pt x="241" y="226"/>
                  </a:cubicBezTo>
                  <a:cubicBezTo>
                    <a:pt x="243" y="223"/>
                    <a:pt x="243" y="223"/>
                    <a:pt x="243" y="223"/>
                  </a:cubicBezTo>
                  <a:cubicBezTo>
                    <a:pt x="244" y="223"/>
                    <a:pt x="244" y="223"/>
                    <a:pt x="244" y="223"/>
                  </a:cubicBezTo>
                  <a:cubicBezTo>
                    <a:pt x="244" y="223"/>
                    <a:pt x="244" y="223"/>
                    <a:pt x="244" y="223"/>
                  </a:cubicBezTo>
                  <a:cubicBezTo>
                    <a:pt x="244" y="222"/>
                    <a:pt x="244" y="222"/>
                    <a:pt x="244" y="222"/>
                  </a:cubicBezTo>
                  <a:cubicBezTo>
                    <a:pt x="244" y="222"/>
                    <a:pt x="244" y="222"/>
                    <a:pt x="244" y="222"/>
                  </a:cubicBezTo>
                  <a:cubicBezTo>
                    <a:pt x="244" y="222"/>
                    <a:pt x="244" y="222"/>
                    <a:pt x="244" y="222"/>
                  </a:cubicBezTo>
                  <a:cubicBezTo>
                    <a:pt x="245" y="221"/>
                    <a:pt x="245" y="221"/>
                    <a:pt x="245" y="221"/>
                  </a:cubicBezTo>
                  <a:cubicBezTo>
                    <a:pt x="245" y="221"/>
                    <a:pt x="245" y="221"/>
                    <a:pt x="245" y="221"/>
                  </a:cubicBezTo>
                  <a:cubicBezTo>
                    <a:pt x="246" y="222"/>
                    <a:pt x="246" y="222"/>
                    <a:pt x="246" y="222"/>
                  </a:cubicBezTo>
                  <a:cubicBezTo>
                    <a:pt x="246" y="222"/>
                    <a:pt x="246" y="222"/>
                    <a:pt x="246" y="222"/>
                  </a:cubicBezTo>
                  <a:cubicBezTo>
                    <a:pt x="246" y="221"/>
                    <a:pt x="246" y="221"/>
                    <a:pt x="246" y="221"/>
                  </a:cubicBezTo>
                  <a:cubicBezTo>
                    <a:pt x="246" y="220"/>
                    <a:pt x="246" y="220"/>
                    <a:pt x="246" y="220"/>
                  </a:cubicBezTo>
                  <a:cubicBezTo>
                    <a:pt x="247" y="220"/>
                    <a:pt x="247" y="220"/>
                    <a:pt x="247" y="220"/>
                  </a:cubicBezTo>
                  <a:cubicBezTo>
                    <a:pt x="248" y="219"/>
                    <a:pt x="248" y="219"/>
                    <a:pt x="248" y="219"/>
                  </a:cubicBezTo>
                  <a:cubicBezTo>
                    <a:pt x="248" y="218"/>
                    <a:pt x="248" y="218"/>
                    <a:pt x="248" y="218"/>
                  </a:cubicBezTo>
                  <a:cubicBezTo>
                    <a:pt x="247" y="218"/>
                    <a:pt x="247" y="218"/>
                    <a:pt x="247" y="218"/>
                  </a:cubicBezTo>
                  <a:cubicBezTo>
                    <a:pt x="247" y="218"/>
                    <a:pt x="247" y="218"/>
                    <a:pt x="247" y="218"/>
                  </a:cubicBezTo>
                  <a:cubicBezTo>
                    <a:pt x="247" y="217"/>
                    <a:pt x="247" y="217"/>
                    <a:pt x="247" y="217"/>
                  </a:cubicBezTo>
                  <a:cubicBezTo>
                    <a:pt x="247" y="216"/>
                    <a:pt x="247" y="216"/>
                    <a:pt x="247" y="216"/>
                  </a:cubicBezTo>
                  <a:cubicBezTo>
                    <a:pt x="247" y="216"/>
                    <a:pt x="247" y="216"/>
                    <a:pt x="247" y="216"/>
                  </a:cubicBezTo>
                  <a:cubicBezTo>
                    <a:pt x="247" y="215"/>
                    <a:pt x="247" y="215"/>
                    <a:pt x="247" y="215"/>
                  </a:cubicBezTo>
                  <a:cubicBezTo>
                    <a:pt x="248" y="215"/>
                    <a:pt x="248" y="215"/>
                    <a:pt x="248" y="215"/>
                  </a:cubicBezTo>
                  <a:cubicBezTo>
                    <a:pt x="247" y="215"/>
                    <a:pt x="247" y="215"/>
                    <a:pt x="247" y="215"/>
                  </a:cubicBezTo>
                  <a:cubicBezTo>
                    <a:pt x="247" y="214"/>
                    <a:pt x="247" y="214"/>
                    <a:pt x="247" y="214"/>
                  </a:cubicBezTo>
                  <a:cubicBezTo>
                    <a:pt x="248" y="213"/>
                    <a:pt x="248" y="213"/>
                    <a:pt x="248" y="213"/>
                  </a:cubicBezTo>
                  <a:cubicBezTo>
                    <a:pt x="248" y="213"/>
                    <a:pt x="248" y="213"/>
                    <a:pt x="248" y="213"/>
                  </a:cubicBezTo>
                  <a:cubicBezTo>
                    <a:pt x="248" y="213"/>
                    <a:pt x="248" y="213"/>
                    <a:pt x="248" y="213"/>
                  </a:cubicBezTo>
                  <a:cubicBezTo>
                    <a:pt x="246" y="213"/>
                    <a:pt x="246" y="213"/>
                    <a:pt x="246" y="213"/>
                  </a:cubicBezTo>
                  <a:cubicBezTo>
                    <a:pt x="246" y="213"/>
                    <a:pt x="246" y="213"/>
                    <a:pt x="246" y="213"/>
                  </a:cubicBezTo>
                  <a:cubicBezTo>
                    <a:pt x="246" y="212"/>
                    <a:pt x="246" y="212"/>
                    <a:pt x="246" y="212"/>
                  </a:cubicBezTo>
                  <a:cubicBezTo>
                    <a:pt x="248" y="211"/>
                    <a:pt x="248" y="211"/>
                    <a:pt x="248" y="211"/>
                  </a:cubicBezTo>
                  <a:cubicBezTo>
                    <a:pt x="249" y="209"/>
                    <a:pt x="249" y="209"/>
                    <a:pt x="249" y="209"/>
                  </a:cubicBezTo>
                  <a:cubicBezTo>
                    <a:pt x="249" y="208"/>
                    <a:pt x="249" y="208"/>
                    <a:pt x="249" y="208"/>
                  </a:cubicBezTo>
                  <a:cubicBezTo>
                    <a:pt x="250" y="208"/>
                    <a:pt x="250" y="208"/>
                    <a:pt x="250" y="208"/>
                  </a:cubicBezTo>
                  <a:cubicBezTo>
                    <a:pt x="250" y="208"/>
                    <a:pt x="250" y="208"/>
                    <a:pt x="250" y="208"/>
                  </a:cubicBezTo>
                  <a:cubicBezTo>
                    <a:pt x="250" y="207"/>
                    <a:pt x="250" y="207"/>
                    <a:pt x="250" y="207"/>
                  </a:cubicBezTo>
                  <a:cubicBezTo>
                    <a:pt x="250" y="207"/>
                    <a:pt x="250" y="207"/>
                    <a:pt x="250" y="207"/>
                  </a:cubicBezTo>
                  <a:cubicBezTo>
                    <a:pt x="250" y="207"/>
                    <a:pt x="250" y="207"/>
                    <a:pt x="250" y="207"/>
                  </a:cubicBezTo>
                  <a:cubicBezTo>
                    <a:pt x="249" y="206"/>
                    <a:pt x="249" y="206"/>
                    <a:pt x="249" y="206"/>
                  </a:cubicBezTo>
                  <a:cubicBezTo>
                    <a:pt x="249" y="206"/>
                    <a:pt x="249" y="206"/>
                    <a:pt x="249" y="206"/>
                  </a:cubicBezTo>
                  <a:cubicBezTo>
                    <a:pt x="249" y="204"/>
                    <a:pt x="249" y="204"/>
                    <a:pt x="249" y="204"/>
                  </a:cubicBezTo>
                  <a:cubicBezTo>
                    <a:pt x="249" y="203"/>
                    <a:pt x="249" y="203"/>
                    <a:pt x="249" y="203"/>
                  </a:cubicBezTo>
                  <a:cubicBezTo>
                    <a:pt x="249" y="202"/>
                    <a:pt x="249" y="202"/>
                    <a:pt x="249" y="202"/>
                  </a:cubicBezTo>
                  <a:cubicBezTo>
                    <a:pt x="250" y="202"/>
                    <a:pt x="250" y="202"/>
                    <a:pt x="250" y="202"/>
                  </a:cubicBezTo>
                  <a:cubicBezTo>
                    <a:pt x="250" y="202"/>
                    <a:pt x="250" y="202"/>
                    <a:pt x="250" y="202"/>
                  </a:cubicBezTo>
                  <a:cubicBezTo>
                    <a:pt x="251" y="202"/>
                    <a:pt x="251" y="202"/>
                    <a:pt x="251" y="202"/>
                  </a:cubicBezTo>
                  <a:cubicBezTo>
                    <a:pt x="251" y="201"/>
                    <a:pt x="251" y="201"/>
                    <a:pt x="251" y="201"/>
                  </a:cubicBezTo>
                  <a:cubicBezTo>
                    <a:pt x="251" y="201"/>
                    <a:pt x="251" y="201"/>
                    <a:pt x="251" y="201"/>
                  </a:cubicBezTo>
                  <a:cubicBezTo>
                    <a:pt x="252" y="201"/>
                    <a:pt x="252" y="201"/>
                    <a:pt x="252" y="201"/>
                  </a:cubicBezTo>
                  <a:cubicBezTo>
                    <a:pt x="252" y="201"/>
                    <a:pt x="252" y="201"/>
                    <a:pt x="252" y="201"/>
                  </a:cubicBezTo>
                  <a:cubicBezTo>
                    <a:pt x="253" y="201"/>
                    <a:pt x="253" y="201"/>
                    <a:pt x="253" y="201"/>
                  </a:cubicBezTo>
                  <a:cubicBezTo>
                    <a:pt x="254" y="201"/>
                    <a:pt x="254" y="201"/>
                    <a:pt x="254" y="201"/>
                  </a:cubicBezTo>
                  <a:cubicBezTo>
                    <a:pt x="256" y="202"/>
                    <a:pt x="256" y="202"/>
                    <a:pt x="256" y="202"/>
                  </a:cubicBezTo>
                  <a:cubicBezTo>
                    <a:pt x="258" y="203"/>
                    <a:pt x="258" y="203"/>
                    <a:pt x="258" y="203"/>
                  </a:cubicBezTo>
                  <a:cubicBezTo>
                    <a:pt x="259" y="203"/>
                    <a:pt x="259" y="203"/>
                    <a:pt x="259" y="203"/>
                  </a:cubicBezTo>
                  <a:cubicBezTo>
                    <a:pt x="259" y="203"/>
                    <a:pt x="259" y="203"/>
                    <a:pt x="259" y="203"/>
                  </a:cubicBezTo>
                  <a:cubicBezTo>
                    <a:pt x="258" y="204"/>
                    <a:pt x="258" y="204"/>
                    <a:pt x="258" y="204"/>
                  </a:cubicBezTo>
                  <a:cubicBezTo>
                    <a:pt x="259" y="204"/>
                    <a:pt x="259" y="204"/>
                    <a:pt x="259" y="204"/>
                  </a:cubicBezTo>
                  <a:cubicBezTo>
                    <a:pt x="260" y="203"/>
                    <a:pt x="260" y="203"/>
                    <a:pt x="260" y="203"/>
                  </a:cubicBezTo>
                  <a:cubicBezTo>
                    <a:pt x="261" y="203"/>
                    <a:pt x="261" y="203"/>
                    <a:pt x="261" y="203"/>
                  </a:cubicBezTo>
                  <a:cubicBezTo>
                    <a:pt x="262" y="203"/>
                    <a:pt x="262" y="203"/>
                    <a:pt x="262" y="203"/>
                  </a:cubicBezTo>
                  <a:cubicBezTo>
                    <a:pt x="262" y="203"/>
                    <a:pt x="262" y="203"/>
                    <a:pt x="262" y="203"/>
                  </a:cubicBezTo>
                  <a:cubicBezTo>
                    <a:pt x="263" y="204"/>
                    <a:pt x="263" y="204"/>
                    <a:pt x="263" y="204"/>
                  </a:cubicBezTo>
                  <a:cubicBezTo>
                    <a:pt x="263" y="203"/>
                    <a:pt x="263" y="203"/>
                    <a:pt x="263" y="203"/>
                  </a:cubicBezTo>
                  <a:cubicBezTo>
                    <a:pt x="264" y="204"/>
                    <a:pt x="264" y="204"/>
                    <a:pt x="264" y="204"/>
                  </a:cubicBezTo>
                  <a:cubicBezTo>
                    <a:pt x="264" y="203"/>
                    <a:pt x="264" y="203"/>
                    <a:pt x="264" y="203"/>
                  </a:cubicBezTo>
                  <a:cubicBezTo>
                    <a:pt x="265" y="203"/>
                    <a:pt x="265" y="203"/>
                    <a:pt x="265" y="203"/>
                  </a:cubicBezTo>
                  <a:cubicBezTo>
                    <a:pt x="266" y="203"/>
                    <a:pt x="266" y="203"/>
                    <a:pt x="266" y="203"/>
                  </a:cubicBezTo>
                  <a:cubicBezTo>
                    <a:pt x="268" y="204"/>
                    <a:pt x="268" y="204"/>
                    <a:pt x="268" y="204"/>
                  </a:cubicBezTo>
                  <a:cubicBezTo>
                    <a:pt x="268" y="205"/>
                    <a:pt x="268" y="205"/>
                    <a:pt x="268" y="205"/>
                  </a:cubicBezTo>
                  <a:cubicBezTo>
                    <a:pt x="269" y="205"/>
                    <a:pt x="269" y="205"/>
                    <a:pt x="269" y="205"/>
                  </a:cubicBezTo>
                  <a:cubicBezTo>
                    <a:pt x="270" y="205"/>
                    <a:pt x="270" y="205"/>
                    <a:pt x="270" y="205"/>
                  </a:cubicBezTo>
                  <a:cubicBezTo>
                    <a:pt x="270" y="207"/>
                    <a:pt x="270" y="207"/>
                    <a:pt x="270" y="207"/>
                  </a:cubicBezTo>
                  <a:cubicBezTo>
                    <a:pt x="269" y="207"/>
                    <a:pt x="269" y="207"/>
                    <a:pt x="269" y="207"/>
                  </a:cubicBezTo>
                  <a:cubicBezTo>
                    <a:pt x="269" y="208"/>
                    <a:pt x="269" y="208"/>
                    <a:pt x="269" y="208"/>
                  </a:cubicBezTo>
                  <a:cubicBezTo>
                    <a:pt x="270" y="207"/>
                    <a:pt x="270" y="207"/>
                    <a:pt x="270" y="207"/>
                  </a:cubicBezTo>
                  <a:cubicBezTo>
                    <a:pt x="271" y="208"/>
                    <a:pt x="271" y="208"/>
                    <a:pt x="271" y="208"/>
                  </a:cubicBezTo>
                  <a:cubicBezTo>
                    <a:pt x="271" y="209"/>
                    <a:pt x="271" y="209"/>
                    <a:pt x="271" y="209"/>
                  </a:cubicBezTo>
                  <a:cubicBezTo>
                    <a:pt x="270" y="209"/>
                    <a:pt x="270" y="209"/>
                    <a:pt x="270" y="209"/>
                  </a:cubicBezTo>
                  <a:cubicBezTo>
                    <a:pt x="271" y="210"/>
                    <a:pt x="271" y="210"/>
                    <a:pt x="271" y="210"/>
                  </a:cubicBezTo>
                  <a:cubicBezTo>
                    <a:pt x="272" y="209"/>
                    <a:pt x="272" y="209"/>
                    <a:pt x="272" y="209"/>
                  </a:cubicBezTo>
                  <a:cubicBezTo>
                    <a:pt x="272" y="210"/>
                    <a:pt x="272" y="210"/>
                    <a:pt x="272" y="210"/>
                  </a:cubicBezTo>
                  <a:cubicBezTo>
                    <a:pt x="272" y="211"/>
                    <a:pt x="272" y="211"/>
                    <a:pt x="272" y="211"/>
                  </a:cubicBezTo>
                  <a:cubicBezTo>
                    <a:pt x="272" y="210"/>
                    <a:pt x="272" y="210"/>
                    <a:pt x="272" y="210"/>
                  </a:cubicBezTo>
                  <a:cubicBezTo>
                    <a:pt x="271" y="211"/>
                    <a:pt x="271" y="211"/>
                    <a:pt x="271" y="211"/>
                  </a:cubicBezTo>
                  <a:cubicBezTo>
                    <a:pt x="270" y="211"/>
                    <a:pt x="270" y="211"/>
                    <a:pt x="270" y="211"/>
                  </a:cubicBezTo>
                  <a:cubicBezTo>
                    <a:pt x="272" y="212"/>
                    <a:pt x="272" y="212"/>
                    <a:pt x="272" y="212"/>
                  </a:cubicBezTo>
                  <a:cubicBezTo>
                    <a:pt x="272" y="213"/>
                    <a:pt x="272" y="213"/>
                    <a:pt x="272" y="213"/>
                  </a:cubicBezTo>
                  <a:cubicBezTo>
                    <a:pt x="272" y="212"/>
                    <a:pt x="272" y="212"/>
                    <a:pt x="272" y="212"/>
                  </a:cubicBezTo>
                  <a:cubicBezTo>
                    <a:pt x="272" y="213"/>
                    <a:pt x="272" y="213"/>
                    <a:pt x="272" y="213"/>
                  </a:cubicBezTo>
                  <a:cubicBezTo>
                    <a:pt x="273" y="212"/>
                    <a:pt x="273" y="212"/>
                    <a:pt x="273" y="212"/>
                  </a:cubicBezTo>
                  <a:cubicBezTo>
                    <a:pt x="274" y="213"/>
                    <a:pt x="274" y="213"/>
                    <a:pt x="274" y="213"/>
                  </a:cubicBezTo>
                  <a:cubicBezTo>
                    <a:pt x="275" y="213"/>
                    <a:pt x="275" y="213"/>
                    <a:pt x="275" y="213"/>
                  </a:cubicBezTo>
                  <a:cubicBezTo>
                    <a:pt x="275" y="214"/>
                    <a:pt x="275" y="214"/>
                    <a:pt x="275" y="214"/>
                  </a:cubicBezTo>
                  <a:cubicBezTo>
                    <a:pt x="276" y="213"/>
                    <a:pt x="276" y="213"/>
                    <a:pt x="276" y="213"/>
                  </a:cubicBezTo>
                  <a:cubicBezTo>
                    <a:pt x="277" y="214"/>
                    <a:pt x="277" y="214"/>
                    <a:pt x="277" y="214"/>
                  </a:cubicBezTo>
                  <a:cubicBezTo>
                    <a:pt x="277" y="215"/>
                    <a:pt x="277" y="215"/>
                    <a:pt x="277" y="215"/>
                  </a:cubicBezTo>
                  <a:cubicBezTo>
                    <a:pt x="278" y="216"/>
                    <a:pt x="278" y="216"/>
                    <a:pt x="278" y="216"/>
                  </a:cubicBezTo>
                  <a:cubicBezTo>
                    <a:pt x="279" y="215"/>
                    <a:pt x="279" y="215"/>
                    <a:pt x="279" y="215"/>
                  </a:cubicBezTo>
                  <a:cubicBezTo>
                    <a:pt x="279" y="214"/>
                    <a:pt x="279" y="214"/>
                    <a:pt x="279" y="214"/>
                  </a:cubicBezTo>
                  <a:cubicBezTo>
                    <a:pt x="280" y="214"/>
                    <a:pt x="280" y="214"/>
                    <a:pt x="280" y="214"/>
                  </a:cubicBezTo>
                  <a:cubicBezTo>
                    <a:pt x="280" y="215"/>
                    <a:pt x="280" y="215"/>
                    <a:pt x="280" y="215"/>
                  </a:cubicBezTo>
                  <a:cubicBezTo>
                    <a:pt x="279" y="216"/>
                    <a:pt x="279" y="216"/>
                    <a:pt x="279" y="216"/>
                  </a:cubicBezTo>
                  <a:cubicBezTo>
                    <a:pt x="278" y="217"/>
                    <a:pt x="278" y="217"/>
                    <a:pt x="278" y="217"/>
                  </a:cubicBezTo>
                  <a:cubicBezTo>
                    <a:pt x="277" y="218"/>
                    <a:pt x="277" y="218"/>
                    <a:pt x="277" y="218"/>
                  </a:cubicBezTo>
                  <a:cubicBezTo>
                    <a:pt x="278" y="220"/>
                    <a:pt x="278" y="220"/>
                    <a:pt x="278" y="220"/>
                  </a:cubicBezTo>
                  <a:cubicBezTo>
                    <a:pt x="277" y="220"/>
                    <a:pt x="277" y="220"/>
                    <a:pt x="277" y="220"/>
                  </a:cubicBezTo>
                  <a:cubicBezTo>
                    <a:pt x="277" y="219"/>
                    <a:pt x="277" y="219"/>
                    <a:pt x="277" y="219"/>
                  </a:cubicBezTo>
                  <a:cubicBezTo>
                    <a:pt x="277" y="220"/>
                    <a:pt x="277" y="220"/>
                    <a:pt x="277" y="220"/>
                  </a:cubicBezTo>
                  <a:cubicBezTo>
                    <a:pt x="276" y="221"/>
                    <a:pt x="276" y="221"/>
                    <a:pt x="276" y="221"/>
                  </a:cubicBezTo>
                  <a:cubicBezTo>
                    <a:pt x="274" y="221"/>
                    <a:pt x="274" y="221"/>
                    <a:pt x="274" y="221"/>
                  </a:cubicBezTo>
                  <a:cubicBezTo>
                    <a:pt x="272" y="220"/>
                    <a:pt x="272" y="220"/>
                    <a:pt x="272" y="220"/>
                  </a:cubicBezTo>
                  <a:cubicBezTo>
                    <a:pt x="274" y="221"/>
                    <a:pt x="274" y="221"/>
                    <a:pt x="274" y="221"/>
                  </a:cubicBezTo>
                  <a:cubicBezTo>
                    <a:pt x="276" y="221"/>
                    <a:pt x="276" y="221"/>
                    <a:pt x="276" y="221"/>
                  </a:cubicBezTo>
                  <a:cubicBezTo>
                    <a:pt x="277" y="222"/>
                    <a:pt x="277" y="222"/>
                    <a:pt x="277" y="222"/>
                  </a:cubicBezTo>
                  <a:cubicBezTo>
                    <a:pt x="277" y="224"/>
                    <a:pt x="277" y="224"/>
                    <a:pt x="277" y="224"/>
                  </a:cubicBezTo>
                  <a:cubicBezTo>
                    <a:pt x="276" y="225"/>
                    <a:pt x="276" y="225"/>
                    <a:pt x="276" y="225"/>
                  </a:cubicBezTo>
                  <a:cubicBezTo>
                    <a:pt x="276" y="225"/>
                    <a:pt x="276" y="225"/>
                    <a:pt x="276" y="225"/>
                  </a:cubicBezTo>
                  <a:cubicBezTo>
                    <a:pt x="275" y="226"/>
                    <a:pt x="275" y="226"/>
                    <a:pt x="275" y="226"/>
                  </a:cubicBezTo>
                  <a:cubicBezTo>
                    <a:pt x="275" y="226"/>
                    <a:pt x="275" y="226"/>
                    <a:pt x="275" y="226"/>
                  </a:cubicBezTo>
                  <a:cubicBezTo>
                    <a:pt x="276" y="228"/>
                    <a:pt x="276" y="228"/>
                    <a:pt x="276" y="228"/>
                  </a:cubicBezTo>
                  <a:cubicBezTo>
                    <a:pt x="277" y="228"/>
                    <a:pt x="277" y="228"/>
                    <a:pt x="277" y="228"/>
                  </a:cubicBezTo>
                  <a:cubicBezTo>
                    <a:pt x="277" y="228"/>
                    <a:pt x="277" y="228"/>
                    <a:pt x="277" y="228"/>
                  </a:cubicBezTo>
                  <a:cubicBezTo>
                    <a:pt x="275" y="228"/>
                    <a:pt x="275" y="228"/>
                    <a:pt x="275" y="228"/>
                  </a:cubicBezTo>
                  <a:cubicBezTo>
                    <a:pt x="276" y="229"/>
                    <a:pt x="276" y="229"/>
                    <a:pt x="276" y="229"/>
                  </a:cubicBezTo>
                  <a:cubicBezTo>
                    <a:pt x="277" y="230"/>
                    <a:pt x="277" y="230"/>
                    <a:pt x="277" y="230"/>
                  </a:cubicBezTo>
                  <a:cubicBezTo>
                    <a:pt x="277" y="230"/>
                    <a:pt x="277" y="230"/>
                    <a:pt x="277" y="230"/>
                  </a:cubicBezTo>
                  <a:cubicBezTo>
                    <a:pt x="277" y="229"/>
                    <a:pt x="277" y="229"/>
                    <a:pt x="277" y="229"/>
                  </a:cubicBezTo>
                  <a:cubicBezTo>
                    <a:pt x="278" y="229"/>
                    <a:pt x="278" y="229"/>
                    <a:pt x="278" y="229"/>
                  </a:cubicBezTo>
                  <a:cubicBezTo>
                    <a:pt x="279" y="229"/>
                    <a:pt x="279" y="229"/>
                    <a:pt x="279" y="229"/>
                  </a:cubicBezTo>
                  <a:cubicBezTo>
                    <a:pt x="279" y="230"/>
                    <a:pt x="279" y="230"/>
                    <a:pt x="279" y="230"/>
                  </a:cubicBezTo>
                  <a:cubicBezTo>
                    <a:pt x="279" y="231"/>
                    <a:pt x="279" y="231"/>
                    <a:pt x="279" y="231"/>
                  </a:cubicBezTo>
                  <a:cubicBezTo>
                    <a:pt x="279" y="232"/>
                    <a:pt x="279" y="232"/>
                    <a:pt x="279" y="232"/>
                  </a:cubicBezTo>
                  <a:cubicBezTo>
                    <a:pt x="278" y="233"/>
                    <a:pt x="278" y="233"/>
                    <a:pt x="278" y="233"/>
                  </a:cubicBezTo>
                  <a:cubicBezTo>
                    <a:pt x="278" y="234"/>
                    <a:pt x="278" y="234"/>
                    <a:pt x="278" y="234"/>
                  </a:cubicBezTo>
                  <a:cubicBezTo>
                    <a:pt x="277" y="235"/>
                    <a:pt x="277" y="235"/>
                    <a:pt x="277" y="235"/>
                  </a:cubicBezTo>
                  <a:cubicBezTo>
                    <a:pt x="278" y="235"/>
                    <a:pt x="278" y="235"/>
                    <a:pt x="278" y="235"/>
                  </a:cubicBezTo>
                  <a:cubicBezTo>
                    <a:pt x="279" y="232"/>
                    <a:pt x="279" y="232"/>
                    <a:pt x="279" y="232"/>
                  </a:cubicBezTo>
                  <a:cubicBezTo>
                    <a:pt x="280" y="231"/>
                    <a:pt x="280" y="231"/>
                    <a:pt x="280" y="231"/>
                  </a:cubicBezTo>
                  <a:cubicBezTo>
                    <a:pt x="281" y="231"/>
                    <a:pt x="281" y="231"/>
                    <a:pt x="281" y="231"/>
                  </a:cubicBezTo>
                  <a:cubicBezTo>
                    <a:pt x="281" y="232"/>
                    <a:pt x="281" y="232"/>
                    <a:pt x="281" y="232"/>
                  </a:cubicBezTo>
                  <a:cubicBezTo>
                    <a:pt x="281" y="234"/>
                    <a:pt x="281" y="234"/>
                    <a:pt x="281" y="234"/>
                  </a:cubicBezTo>
                  <a:cubicBezTo>
                    <a:pt x="280" y="234"/>
                    <a:pt x="280" y="234"/>
                    <a:pt x="280" y="234"/>
                  </a:cubicBezTo>
                  <a:cubicBezTo>
                    <a:pt x="281" y="235"/>
                    <a:pt x="281" y="235"/>
                    <a:pt x="281" y="235"/>
                  </a:cubicBezTo>
                  <a:cubicBezTo>
                    <a:pt x="280" y="236"/>
                    <a:pt x="280" y="236"/>
                    <a:pt x="280" y="236"/>
                  </a:cubicBezTo>
                  <a:cubicBezTo>
                    <a:pt x="281" y="235"/>
                    <a:pt x="281" y="235"/>
                    <a:pt x="281" y="235"/>
                  </a:cubicBezTo>
                  <a:cubicBezTo>
                    <a:pt x="281" y="234"/>
                    <a:pt x="281" y="234"/>
                    <a:pt x="281" y="234"/>
                  </a:cubicBezTo>
                  <a:cubicBezTo>
                    <a:pt x="282" y="233"/>
                    <a:pt x="282" y="233"/>
                    <a:pt x="282" y="233"/>
                  </a:cubicBezTo>
                  <a:cubicBezTo>
                    <a:pt x="283" y="233"/>
                    <a:pt x="283" y="233"/>
                    <a:pt x="283" y="233"/>
                  </a:cubicBezTo>
                  <a:cubicBezTo>
                    <a:pt x="284" y="232"/>
                    <a:pt x="284" y="232"/>
                    <a:pt x="284" y="232"/>
                  </a:cubicBezTo>
                  <a:cubicBezTo>
                    <a:pt x="284" y="232"/>
                    <a:pt x="284" y="232"/>
                    <a:pt x="284" y="232"/>
                  </a:cubicBezTo>
                  <a:cubicBezTo>
                    <a:pt x="285" y="233"/>
                    <a:pt x="285" y="233"/>
                    <a:pt x="285" y="233"/>
                  </a:cubicBezTo>
                  <a:cubicBezTo>
                    <a:pt x="285" y="232"/>
                    <a:pt x="285" y="232"/>
                    <a:pt x="285" y="232"/>
                  </a:cubicBezTo>
                  <a:cubicBezTo>
                    <a:pt x="286" y="232"/>
                    <a:pt x="286" y="232"/>
                    <a:pt x="286" y="232"/>
                  </a:cubicBezTo>
                  <a:cubicBezTo>
                    <a:pt x="286" y="231"/>
                    <a:pt x="286" y="231"/>
                    <a:pt x="286" y="231"/>
                  </a:cubicBezTo>
                  <a:cubicBezTo>
                    <a:pt x="286" y="231"/>
                    <a:pt x="286" y="231"/>
                    <a:pt x="286" y="231"/>
                  </a:cubicBezTo>
                  <a:cubicBezTo>
                    <a:pt x="288" y="230"/>
                    <a:pt x="288" y="230"/>
                    <a:pt x="288" y="230"/>
                  </a:cubicBezTo>
                  <a:cubicBezTo>
                    <a:pt x="288" y="230"/>
                    <a:pt x="288" y="230"/>
                    <a:pt x="288" y="230"/>
                  </a:cubicBezTo>
                  <a:cubicBezTo>
                    <a:pt x="288" y="232"/>
                    <a:pt x="288" y="232"/>
                    <a:pt x="288" y="232"/>
                  </a:cubicBezTo>
                  <a:cubicBezTo>
                    <a:pt x="288" y="233"/>
                    <a:pt x="288" y="233"/>
                    <a:pt x="288" y="233"/>
                  </a:cubicBezTo>
                  <a:cubicBezTo>
                    <a:pt x="289" y="231"/>
                    <a:pt x="289" y="231"/>
                    <a:pt x="289" y="231"/>
                  </a:cubicBezTo>
                  <a:cubicBezTo>
                    <a:pt x="289" y="230"/>
                    <a:pt x="289" y="230"/>
                    <a:pt x="289" y="230"/>
                  </a:cubicBezTo>
                  <a:cubicBezTo>
                    <a:pt x="289" y="230"/>
                    <a:pt x="289" y="230"/>
                    <a:pt x="289" y="230"/>
                  </a:cubicBezTo>
                  <a:cubicBezTo>
                    <a:pt x="289" y="230"/>
                    <a:pt x="289" y="230"/>
                    <a:pt x="289" y="230"/>
                  </a:cubicBezTo>
                  <a:cubicBezTo>
                    <a:pt x="290" y="229"/>
                    <a:pt x="290" y="229"/>
                    <a:pt x="290" y="229"/>
                  </a:cubicBezTo>
                  <a:cubicBezTo>
                    <a:pt x="290" y="229"/>
                    <a:pt x="290" y="229"/>
                    <a:pt x="290" y="229"/>
                  </a:cubicBezTo>
                  <a:cubicBezTo>
                    <a:pt x="291" y="228"/>
                    <a:pt x="291" y="228"/>
                    <a:pt x="291" y="228"/>
                  </a:cubicBezTo>
                  <a:cubicBezTo>
                    <a:pt x="291" y="227"/>
                    <a:pt x="291" y="227"/>
                    <a:pt x="291" y="227"/>
                  </a:cubicBezTo>
                  <a:cubicBezTo>
                    <a:pt x="292" y="227"/>
                    <a:pt x="292" y="227"/>
                    <a:pt x="292" y="227"/>
                  </a:cubicBezTo>
                  <a:cubicBezTo>
                    <a:pt x="292" y="226"/>
                    <a:pt x="292" y="226"/>
                    <a:pt x="292" y="226"/>
                  </a:cubicBezTo>
                  <a:cubicBezTo>
                    <a:pt x="293" y="226"/>
                    <a:pt x="293" y="226"/>
                    <a:pt x="293" y="226"/>
                  </a:cubicBezTo>
                  <a:cubicBezTo>
                    <a:pt x="293" y="227"/>
                    <a:pt x="293" y="227"/>
                    <a:pt x="293" y="227"/>
                  </a:cubicBezTo>
                  <a:cubicBezTo>
                    <a:pt x="293" y="226"/>
                    <a:pt x="293" y="226"/>
                    <a:pt x="293" y="226"/>
                  </a:cubicBezTo>
                  <a:cubicBezTo>
                    <a:pt x="293" y="226"/>
                    <a:pt x="293" y="226"/>
                    <a:pt x="293" y="226"/>
                  </a:cubicBezTo>
                  <a:cubicBezTo>
                    <a:pt x="292" y="226"/>
                    <a:pt x="292" y="226"/>
                    <a:pt x="292" y="226"/>
                  </a:cubicBezTo>
                  <a:cubicBezTo>
                    <a:pt x="292" y="225"/>
                    <a:pt x="292" y="225"/>
                    <a:pt x="292" y="225"/>
                  </a:cubicBezTo>
                  <a:cubicBezTo>
                    <a:pt x="293" y="224"/>
                    <a:pt x="293" y="224"/>
                    <a:pt x="293" y="224"/>
                  </a:cubicBezTo>
                  <a:cubicBezTo>
                    <a:pt x="293" y="224"/>
                    <a:pt x="293" y="224"/>
                    <a:pt x="293" y="224"/>
                  </a:cubicBezTo>
                  <a:cubicBezTo>
                    <a:pt x="294" y="224"/>
                    <a:pt x="294" y="224"/>
                    <a:pt x="294" y="224"/>
                  </a:cubicBezTo>
                  <a:cubicBezTo>
                    <a:pt x="294" y="223"/>
                    <a:pt x="294" y="223"/>
                    <a:pt x="294" y="223"/>
                  </a:cubicBezTo>
                  <a:cubicBezTo>
                    <a:pt x="294" y="223"/>
                    <a:pt x="294" y="223"/>
                    <a:pt x="294" y="223"/>
                  </a:cubicBezTo>
                  <a:cubicBezTo>
                    <a:pt x="294" y="222"/>
                    <a:pt x="294" y="222"/>
                    <a:pt x="294" y="222"/>
                  </a:cubicBezTo>
                  <a:cubicBezTo>
                    <a:pt x="295" y="222"/>
                    <a:pt x="295" y="222"/>
                    <a:pt x="295" y="222"/>
                  </a:cubicBezTo>
                  <a:cubicBezTo>
                    <a:pt x="296" y="221"/>
                    <a:pt x="296" y="221"/>
                    <a:pt x="296" y="221"/>
                  </a:cubicBezTo>
                  <a:cubicBezTo>
                    <a:pt x="295" y="220"/>
                    <a:pt x="295" y="220"/>
                    <a:pt x="295" y="220"/>
                  </a:cubicBezTo>
                  <a:cubicBezTo>
                    <a:pt x="296" y="219"/>
                    <a:pt x="296" y="219"/>
                    <a:pt x="296" y="219"/>
                  </a:cubicBezTo>
                  <a:cubicBezTo>
                    <a:pt x="297" y="219"/>
                    <a:pt x="297" y="219"/>
                    <a:pt x="297" y="219"/>
                  </a:cubicBezTo>
                  <a:cubicBezTo>
                    <a:pt x="298" y="219"/>
                    <a:pt x="298" y="219"/>
                    <a:pt x="298" y="219"/>
                  </a:cubicBezTo>
                  <a:cubicBezTo>
                    <a:pt x="297" y="220"/>
                    <a:pt x="297" y="220"/>
                    <a:pt x="297" y="220"/>
                  </a:cubicBezTo>
                  <a:cubicBezTo>
                    <a:pt x="298" y="220"/>
                    <a:pt x="298" y="220"/>
                    <a:pt x="298" y="220"/>
                  </a:cubicBezTo>
                  <a:cubicBezTo>
                    <a:pt x="298" y="220"/>
                    <a:pt x="298" y="220"/>
                    <a:pt x="298" y="220"/>
                  </a:cubicBezTo>
                  <a:cubicBezTo>
                    <a:pt x="297" y="220"/>
                    <a:pt x="297" y="220"/>
                    <a:pt x="297" y="220"/>
                  </a:cubicBezTo>
                  <a:cubicBezTo>
                    <a:pt x="297" y="221"/>
                    <a:pt x="297" y="221"/>
                    <a:pt x="297" y="221"/>
                  </a:cubicBezTo>
                  <a:cubicBezTo>
                    <a:pt x="298" y="221"/>
                    <a:pt x="298" y="221"/>
                    <a:pt x="298" y="221"/>
                  </a:cubicBezTo>
                  <a:cubicBezTo>
                    <a:pt x="297" y="222"/>
                    <a:pt x="297" y="222"/>
                    <a:pt x="297" y="222"/>
                  </a:cubicBezTo>
                  <a:cubicBezTo>
                    <a:pt x="297" y="222"/>
                    <a:pt x="297" y="222"/>
                    <a:pt x="297" y="222"/>
                  </a:cubicBezTo>
                  <a:cubicBezTo>
                    <a:pt x="297" y="222"/>
                    <a:pt x="297" y="222"/>
                    <a:pt x="297" y="222"/>
                  </a:cubicBezTo>
                  <a:cubicBezTo>
                    <a:pt x="297" y="222"/>
                    <a:pt x="297" y="222"/>
                    <a:pt x="297" y="222"/>
                  </a:cubicBezTo>
                  <a:cubicBezTo>
                    <a:pt x="298" y="222"/>
                    <a:pt x="298" y="222"/>
                    <a:pt x="298" y="222"/>
                  </a:cubicBezTo>
                  <a:cubicBezTo>
                    <a:pt x="298" y="223"/>
                    <a:pt x="298" y="223"/>
                    <a:pt x="298" y="223"/>
                  </a:cubicBezTo>
                  <a:cubicBezTo>
                    <a:pt x="297" y="223"/>
                    <a:pt x="297" y="223"/>
                    <a:pt x="297" y="223"/>
                  </a:cubicBezTo>
                  <a:cubicBezTo>
                    <a:pt x="298" y="223"/>
                    <a:pt x="298" y="223"/>
                    <a:pt x="298" y="223"/>
                  </a:cubicBezTo>
                  <a:cubicBezTo>
                    <a:pt x="298" y="224"/>
                    <a:pt x="298" y="224"/>
                    <a:pt x="298" y="224"/>
                  </a:cubicBezTo>
                  <a:cubicBezTo>
                    <a:pt x="297" y="224"/>
                    <a:pt x="297" y="224"/>
                    <a:pt x="297" y="224"/>
                  </a:cubicBezTo>
                  <a:cubicBezTo>
                    <a:pt x="298" y="225"/>
                    <a:pt x="298" y="225"/>
                    <a:pt x="298" y="225"/>
                  </a:cubicBezTo>
                  <a:cubicBezTo>
                    <a:pt x="298" y="226"/>
                    <a:pt x="298" y="226"/>
                    <a:pt x="298" y="226"/>
                  </a:cubicBezTo>
                  <a:cubicBezTo>
                    <a:pt x="299" y="227"/>
                    <a:pt x="299" y="227"/>
                    <a:pt x="299" y="227"/>
                  </a:cubicBezTo>
                  <a:cubicBezTo>
                    <a:pt x="298" y="227"/>
                    <a:pt x="298" y="227"/>
                    <a:pt x="298" y="227"/>
                  </a:cubicBezTo>
                  <a:cubicBezTo>
                    <a:pt x="298" y="227"/>
                    <a:pt x="298" y="227"/>
                    <a:pt x="298" y="227"/>
                  </a:cubicBezTo>
                  <a:cubicBezTo>
                    <a:pt x="297" y="227"/>
                    <a:pt x="297" y="227"/>
                    <a:pt x="297" y="227"/>
                  </a:cubicBezTo>
                  <a:cubicBezTo>
                    <a:pt x="298" y="228"/>
                    <a:pt x="298" y="228"/>
                    <a:pt x="298" y="228"/>
                  </a:cubicBezTo>
                  <a:cubicBezTo>
                    <a:pt x="298" y="228"/>
                    <a:pt x="298" y="228"/>
                    <a:pt x="298" y="228"/>
                  </a:cubicBezTo>
                  <a:cubicBezTo>
                    <a:pt x="298" y="228"/>
                    <a:pt x="298" y="228"/>
                    <a:pt x="298" y="228"/>
                  </a:cubicBezTo>
                  <a:cubicBezTo>
                    <a:pt x="299" y="227"/>
                    <a:pt x="299" y="227"/>
                    <a:pt x="299" y="227"/>
                  </a:cubicBezTo>
                  <a:cubicBezTo>
                    <a:pt x="299" y="228"/>
                    <a:pt x="299" y="228"/>
                    <a:pt x="299" y="228"/>
                  </a:cubicBezTo>
                  <a:cubicBezTo>
                    <a:pt x="300" y="228"/>
                    <a:pt x="300" y="228"/>
                    <a:pt x="300" y="228"/>
                  </a:cubicBezTo>
                  <a:cubicBezTo>
                    <a:pt x="299" y="229"/>
                    <a:pt x="299" y="229"/>
                    <a:pt x="299" y="229"/>
                  </a:cubicBezTo>
                  <a:cubicBezTo>
                    <a:pt x="298" y="230"/>
                    <a:pt x="298" y="230"/>
                    <a:pt x="298" y="230"/>
                  </a:cubicBezTo>
                  <a:cubicBezTo>
                    <a:pt x="297" y="229"/>
                    <a:pt x="297" y="229"/>
                    <a:pt x="297" y="229"/>
                  </a:cubicBezTo>
                  <a:cubicBezTo>
                    <a:pt x="297" y="230"/>
                    <a:pt x="297" y="230"/>
                    <a:pt x="297" y="230"/>
                  </a:cubicBezTo>
                  <a:cubicBezTo>
                    <a:pt x="297" y="230"/>
                    <a:pt x="297" y="230"/>
                    <a:pt x="297" y="230"/>
                  </a:cubicBezTo>
                  <a:cubicBezTo>
                    <a:pt x="299" y="230"/>
                    <a:pt x="299" y="230"/>
                    <a:pt x="299" y="230"/>
                  </a:cubicBezTo>
                  <a:cubicBezTo>
                    <a:pt x="300" y="230"/>
                    <a:pt x="300" y="230"/>
                    <a:pt x="300" y="230"/>
                  </a:cubicBezTo>
                  <a:cubicBezTo>
                    <a:pt x="300" y="231"/>
                    <a:pt x="300" y="231"/>
                    <a:pt x="300" y="231"/>
                  </a:cubicBezTo>
                  <a:cubicBezTo>
                    <a:pt x="299" y="231"/>
                    <a:pt x="299" y="231"/>
                    <a:pt x="299" y="231"/>
                  </a:cubicBezTo>
                  <a:cubicBezTo>
                    <a:pt x="300" y="232"/>
                    <a:pt x="300" y="232"/>
                    <a:pt x="300" y="232"/>
                  </a:cubicBezTo>
                  <a:cubicBezTo>
                    <a:pt x="301" y="231"/>
                    <a:pt x="301" y="231"/>
                    <a:pt x="301" y="231"/>
                  </a:cubicBezTo>
                  <a:cubicBezTo>
                    <a:pt x="301" y="232"/>
                    <a:pt x="301" y="232"/>
                    <a:pt x="301" y="232"/>
                  </a:cubicBezTo>
                  <a:cubicBezTo>
                    <a:pt x="300" y="233"/>
                    <a:pt x="300" y="233"/>
                    <a:pt x="300" y="233"/>
                  </a:cubicBezTo>
                  <a:cubicBezTo>
                    <a:pt x="298" y="233"/>
                    <a:pt x="298" y="233"/>
                    <a:pt x="298" y="233"/>
                  </a:cubicBezTo>
                  <a:cubicBezTo>
                    <a:pt x="298" y="233"/>
                    <a:pt x="298" y="233"/>
                    <a:pt x="298" y="233"/>
                  </a:cubicBezTo>
                  <a:cubicBezTo>
                    <a:pt x="297" y="233"/>
                    <a:pt x="297" y="233"/>
                    <a:pt x="297" y="233"/>
                  </a:cubicBezTo>
                  <a:cubicBezTo>
                    <a:pt x="298" y="234"/>
                    <a:pt x="298" y="234"/>
                    <a:pt x="298" y="234"/>
                  </a:cubicBezTo>
                  <a:cubicBezTo>
                    <a:pt x="297" y="234"/>
                    <a:pt x="297" y="234"/>
                    <a:pt x="297" y="234"/>
                  </a:cubicBezTo>
                  <a:cubicBezTo>
                    <a:pt x="298" y="234"/>
                    <a:pt x="298" y="234"/>
                    <a:pt x="298" y="234"/>
                  </a:cubicBezTo>
                  <a:cubicBezTo>
                    <a:pt x="300" y="234"/>
                    <a:pt x="300" y="234"/>
                    <a:pt x="300" y="234"/>
                  </a:cubicBezTo>
                  <a:cubicBezTo>
                    <a:pt x="301" y="234"/>
                    <a:pt x="301" y="234"/>
                    <a:pt x="301" y="234"/>
                  </a:cubicBezTo>
                  <a:cubicBezTo>
                    <a:pt x="301" y="234"/>
                    <a:pt x="301" y="234"/>
                    <a:pt x="301" y="234"/>
                  </a:cubicBezTo>
                  <a:cubicBezTo>
                    <a:pt x="301" y="234"/>
                    <a:pt x="301" y="234"/>
                    <a:pt x="301" y="234"/>
                  </a:cubicBezTo>
                  <a:cubicBezTo>
                    <a:pt x="301" y="235"/>
                    <a:pt x="301" y="235"/>
                    <a:pt x="301" y="235"/>
                  </a:cubicBezTo>
                  <a:cubicBezTo>
                    <a:pt x="300" y="235"/>
                    <a:pt x="300" y="235"/>
                    <a:pt x="300" y="235"/>
                  </a:cubicBezTo>
                  <a:cubicBezTo>
                    <a:pt x="299" y="235"/>
                    <a:pt x="299" y="235"/>
                    <a:pt x="299" y="235"/>
                  </a:cubicBezTo>
                  <a:cubicBezTo>
                    <a:pt x="298" y="237"/>
                    <a:pt x="298" y="237"/>
                    <a:pt x="298" y="237"/>
                  </a:cubicBezTo>
                  <a:cubicBezTo>
                    <a:pt x="299" y="236"/>
                    <a:pt x="299" y="236"/>
                    <a:pt x="299" y="236"/>
                  </a:cubicBezTo>
                  <a:cubicBezTo>
                    <a:pt x="300" y="236"/>
                    <a:pt x="300" y="236"/>
                    <a:pt x="300" y="236"/>
                  </a:cubicBezTo>
                  <a:cubicBezTo>
                    <a:pt x="301" y="236"/>
                    <a:pt x="301" y="236"/>
                    <a:pt x="301" y="236"/>
                  </a:cubicBezTo>
                  <a:cubicBezTo>
                    <a:pt x="301" y="236"/>
                    <a:pt x="301" y="236"/>
                    <a:pt x="301" y="236"/>
                  </a:cubicBezTo>
                  <a:cubicBezTo>
                    <a:pt x="301" y="237"/>
                    <a:pt x="301" y="237"/>
                    <a:pt x="301" y="237"/>
                  </a:cubicBezTo>
                  <a:cubicBezTo>
                    <a:pt x="301" y="237"/>
                    <a:pt x="301" y="237"/>
                    <a:pt x="301" y="237"/>
                  </a:cubicBezTo>
                  <a:cubicBezTo>
                    <a:pt x="300" y="237"/>
                    <a:pt x="300" y="237"/>
                    <a:pt x="300" y="237"/>
                  </a:cubicBezTo>
                  <a:cubicBezTo>
                    <a:pt x="300" y="238"/>
                    <a:pt x="300" y="238"/>
                    <a:pt x="300" y="238"/>
                  </a:cubicBezTo>
                  <a:cubicBezTo>
                    <a:pt x="300" y="238"/>
                    <a:pt x="300" y="238"/>
                    <a:pt x="300" y="238"/>
                  </a:cubicBezTo>
                  <a:cubicBezTo>
                    <a:pt x="301" y="238"/>
                    <a:pt x="301" y="238"/>
                    <a:pt x="301" y="238"/>
                  </a:cubicBezTo>
                  <a:cubicBezTo>
                    <a:pt x="301" y="237"/>
                    <a:pt x="301" y="237"/>
                    <a:pt x="301" y="237"/>
                  </a:cubicBezTo>
                  <a:cubicBezTo>
                    <a:pt x="302" y="238"/>
                    <a:pt x="302" y="238"/>
                    <a:pt x="302" y="238"/>
                  </a:cubicBezTo>
                  <a:cubicBezTo>
                    <a:pt x="303" y="239"/>
                    <a:pt x="303" y="239"/>
                    <a:pt x="303" y="239"/>
                  </a:cubicBezTo>
                  <a:cubicBezTo>
                    <a:pt x="302" y="240"/>
                    <a:pt x="302" y="240"/>
                    <a:pt x="302" y="240"/>
                  </a:cubicBezTo>
                  <a:cubicBezTo>
                    <a:pt x="301" y="240"/>
                    <a:pt x="301" y="240"/>
                    <a:pt x="301" y="240"/>
                  </a:cubicBezTo>
                  <a:cubicBezTo>
                    <a:pt x="301" y="240"/>
                    <a:pt x="301" y="240"/>
                    <a:pt x="301" y="240"/>
                  </a:cubicBezTo>
                  <a:cubicBezTo>
                    <a:pt x="300" y="240"/>
                    <a:pt x="300" y="240"/>
                    <a:pt x="300" y="240"/>
                  </a:cubicBezTo>
                  <a:cubicBezTo>
                    <a:pt x="301" y="241"/>
                    <a:pt x="301" y="241"/>
                    <a:pt x="301" y="241"/>
                  </a:cubicBezTo>
                  <a:cubicBezTo>
                    <a:pt x="301" y="241"/>
                    <a:pt x="301" y="241"/>
                    <a:pt x="301" y="241"/>
                  </a:cubicBezTo>
                  <a:cubicBezTo>
                    <a:pt x="302" y="241"/>
                    <a:pt x="302" y="241"/>
                    <a:pt x="302" y="241"/>
                  </a:cubicBezTo>
                  <a:cubicBezTo>
                    <a:pt x="302" y="241"/>
                    <a:pt x="302" y="241"/>
                    <a:pt x="302" y="241"/>
                  </a:cubicBezTo>
                  <a:cubicBezTo>
                    <a:pt x="303" y="241"/>
                    <a:pt x="303" y="241"/>
                    <a:pt x="303" y="241"/>
                  </a:cubicBezTo>
                  <a:cubicBezTo>
                    <a:pt x="303" y="242"/>
                    <a:pt x="303" y="242"/>
                    <a:pt x="303" y="242"/>
                  </a:cubicBezTo>
                  <a:cubicBezTo>
                    <a:pt x="302" y="242"/>
                    <a:pt x="302" y="242"/>
                    <a:pt x="302" y="242"/>
                  </a:cubicBezTo>
                  <a:cubicBezTo>
                    <a:pt x="303" y="242"/>
                    <a:pt x="303" y="242"/>
                    <a:pt x="303" y="242"/>
                  </a:cubicBezTo>
                  <a:cubicBezTo>
                    <a:pt x="303" y="242"/>
                    <a:pt x="303" y="242"/>
                    <a:pt x="303" y="242"/>
                  </a:cubicBezTo>
                  <a:cubicBezTo>
                    <a:pt x="304" y="243"/>
                    <a:pt x="304" y="243"/>
                    <a:pt x="304" y="243"/>
                  </a:cubicBezTo>
                  <a:cubicBezTo>
                    <a:pt x="304" y="244"/>
                    <a:pt x="304" y="244"/>
                    <a:pt x="304" y="244"/>
                  </a:cubicBezTo>
                  <a:cubicBezTo>
                    <a:pt x="303" y="244"/>
                    <a:pt x="303" y="244"/>
                    <a:pt x="303" y="244"/>
                  </a:cubicBezTo>
                  <a:cubicBezTo>
                    <a:pt x="302" y="245"/>
                    <a:pt x="302" y="245"/>
                    <a:pt x="302" y="245"/>
                  </a:cubicBezTo>
                  <a:cubicBezTo>
                    <a:pt x="302" y="245"/>
                    <a:pt x="302" y="245"/>
                    <a:pt x="302" y="245"/>
                  </a:cubicBezTo>
                  <a:cubicBezTo>
                    <a:pt x="301" y="245"/>
                    <a:pt x="301" y="245"/>
                    <a:pt x="301" y="245"/>
                  </a:cubicBezTo>
                  <a:cubicBezTo>
                    <a:pt x="302" y="245"/>
                    <a:pt x="302" y="245"/>
                    <a:pt x="302" y="245"/>
                  </a:cubicBezTo>
                  <a:cubicBezTo>
                    <a:pt x="302" y="246"/>
                    <a:pt x="302" y="246"/>
                    <a:pt x="302" y="246"/>
                  </a:cubicBezTo>
                  <a:cubicBezTo>
                    <a:pt x="301" y="246"/>
                    <a:pt x="301" y="246"/>
                    <a:pt x="301" y="246"/>
                  </a:cubicBezTo>
                  <a:cubicBezTo>
                    <a:pt x="300" y="245"/>
                    <a:pt x="300" y="245"/>
                    <a:pt x="300" y="245"/>
                  </a:cubicBezTo>
                  <a:cubicBezTo>
                    <a:pt x="299" y="245"/>
                    <a:pt x="299" y="245"/>
                    <a:pt x="299" y="245"/>
                  </a:cubicBezTo>
                  <a:cubicBezTo>
                    <a:pt x="300" y="246"/>
                    <a:pt x="300" y="246"/>
                    <a:pt x="300" y="246"/>
                  </a:cubicBezTo>
                  <a:cubicBezTo>
                    <a:pt x="300" y="247"/>
                    <a:pt x="300" y="247"/>
                    <a:pt x="300" y="247"/>
                  </a:cubicBezTo>
                  <a:cubicBezTo>
                    <a:pt x="301" y="247"/>
                    <a:pt x="301" y="247"/>
                    <a:pt x="301" y="247"/>
                  </a:cubicBezTo>
                  <a:cubicBezTo>
                    <a:pt x="301" y="248"/>
                    <a:pt x="301" y="248"/>
                    <a:pt x="301" y="248"/>
                  </a:cubicBezTo>
                  <a:cubicBezTo>
                    <a:pt x="301" y="248"/>
                    <a:pt x="301" y="248"/>
                    <a:pt x="301" y="248"/>
                  </a:cubicBezTo>
                  <a:cubicBezTo>
                    <a:pt x="300" y="248"/>
                    <a:pt x="300" y="248"/>
                    <a:pt x="300" y="248"/>
                  </a:cubicBezTo>
                  <a:cubicBezTo>
                    <a:pt x="300" y="249"/>
                    <a:pt x="300" y="249"/>
                    <a:pt x="300" y="249"/>
                  </a:cubicBezTo>
                  <a:cubicBezTo>
                    <a:pt x="299" y="249"/>
                    <a:pt x="299" y="249"/>
                    <a:pt x="299" y="249"/>
                  </a:cubicBezTo>
                  <a:cubicBezTo>
                    <a:pt x="300" y="249"/>
                    <a:pt x="300" y="249"/>
                    <a:pt x="300" y="249"/>
                  </a:cubicBezTo>
                  <a:cubicBezTo>
                    <a:pt x="301" y="249"/>
                    <a:pt x="301" y="249"/>
                    <a:pt x="301" y="249"/>
                  </a:cubicBezTo>
                  <a:cubicBezTo>
                    <a:pt x="301" y="249"/>
                    <a:pt x="301" y="249"/>
                    <a:pt x="301" y="249"/>
                  </a:cubicBezTo>
                  <a:cubicBezTo>
                    <a:pt x="302" y="248"/>
                    <a:pt x="302" y="248"/>
                    <a:pt x="302" y="248"/>
                  </a:cubicBezTo>
                  <a:cubicBezTo>
                    <a:pt x="303" y="248"/>
                    <a:pt x="303" y="248"/>
                    <a:pt x="303" y="248"/>
                  </a:cubicBezTo>
                  <a:cubicBezTo>
                    <a:pt x="303" y="249"/>
                    <a:pt x="303" y="249"/>
                    <a:pt x="303" y="249"/>
                  </a:cubicBezTo>
                  <a:cubicBezTo>
                    <a:pt x="303" y="249"/>
                    <a:pt x="303" y="249"/>
                    <a:pt x="303" y="249"/>
                  </a:cubicBezTo>
                  <a:cubicBezTo>
                    <a:pt x="303" y="250"/>
                    <a:pt x="303" y="250"/>
                    <a:pt x="303" y="250"/>
                  </a:cubicBezTo>
                  <a:cubicBezTo>
                    <a:pt x="303" y="250"/>
                    <a:pt x="303" y="250"/>
                    <a:pt x="303" y="250"/>
                  </a:cubicBezTo>
                  <a:cubicBezTo>
                    <a:pt x="303" y="250"/>
                    <a:pt x="303" y="250"/>
                    <a:pt x="303" y="250"/>
                  </a:cubicBezTo>
                  <a:cubicBezTo>
                    <a:pt x="303" y="251"/>
                    <a:pt x="303" y="251"/>
                    <a:pt x="303" y="251"/>
                  </a:cubicBezTo>
                  <a:cubicBezTo>
                    <a:pt x="303" y="251"/>
                    <a:pt x="303" y="251"/>
                    <a:pt x="303" y="251"/>
                  </a:cubicBezTo>
                  <a:cubicBezTo>
                    <a:pt x="304" y="250"/>
                    <a:pt x="304" y="250"/>
                    <a:pt x="304" y="250"/>
                  </a:cubicBezTo>
                  <a:cubicBezTo>
                    <a:pt x="304" y="251"/>
                    <a:pt x="304" y="251"/>
                    <a:pt x="304" y="251"/>
                  </a:cubicBezTo>
                  <a:cubicBezTo>
                    <a:pt x="305" y="251"/>
                    <a:pt x="305" y="251"/>
                    <a:pt x="305" y="251"/>
                  </a:cubicBezTo>
                  <a:cubicBezTo>
                    <a:pt x="305" y="252"/>
                    <a:pt x="305" y="252"/>
                    <a:pt x="305" y="252"/>
                  </a:cubicBezTo>
                  <a:cubicBezTo>
                    <a:pt x="305" y="252"/>
                    <a:pt x="305" y="252"/>
                    <a:pt x="305" y="252"/>
                  </a:cubicBezTo>
                  <a:cubicBezTo>
                    <a:pt x="305" y="253"/>
                    <a:pt x="305" y="253"/>
                    <a:pt x="305" y="253"/>
                  </a:cubicBezTo>
                  <a:cubicBezTo>
                    <a:pt x="305" y="253"/>
                    <a:pt x="305" y="253"/>
                    <a:pt x="305" y="253"/>
                  </a:cubicBezTo>
                  <a:cubicBezTo>
                    <a:pt x="306" y="251"/>
                    <a:pt x="306" y="251"/>
                    <a:pt x="306" y="251"/>
                  </a:cubicBezTo>
                  <a:cubicBezTo>
                    <a:pt x="306" y="252"/>
                    <a:pt x="306" y="252"/>
                    <a:pt x="306" y="252"/>
                  </a:cubicBezTo>
                  <a:cubicBezTo>
                    <a:pt x="306" y="252"/>
                    <a:pt x="306" y="252"/>
                    <a:pt x="306" y="252"/>
                  </a:cubicBezTo>
                  <a:cubicBezTo>
                    <a:pt x="307" y="253"/>
                    <a:pt x="307" y="253"/>
                    <a:pt x="307" y="253"/>
                  </a:cubicBezTo>
                  <a:cubicBezTo>
                    <a:pt x="305" y="253"/>
                    <a:pt x="305" y="253"/>
                    <a:pt x="305" y="253"/>
                  </a:cubicBezTo>
                  <a:cubicBezTo>
                    <a:pt x="304" y="255"/>
                    <a:pt x="304" y="255"/>
                    <a:pt x="304" y="255"/>
                  </a:cubicBezTo>
                  <a:cubicBezTo>
                    <a:pt x="303" y="255"/>
                    <a:pt x="303" y="255"/>
                    <a:pt x="303" y="255"/>
                  </a:cubicBezTo>
                  <a:cubicBezTo>
                    <a:pt x="302" y="255"/>
                    <a:pt x="302" y="255"/>
                    <a:pt x="302" y="255"/>
                  </a:cubicBezTo>
                  <a:cubicBezTo>
                    <a:pt x="303" y="256"/>
                    <a:pt x="303" y="256"/>
                    <a:pt x="303" y="256"/>
                  </a:cubicBezTo>
                  <a:cubicBezTo>
                    <a:pt x="304" y="256"/>
                    <a:pt x="304" y="256"/>
                    <a:pt x="304" y="256"/>
                  </a:cubicBezTo>
                  <a:cubicBezTo>
                    <a:pt x="306" y="254"/>
                    <a:pt x="306" y="254"/>
                    <a:pt x="306" y="254"/>
                  </a:cubicBezTo>
                  <a:cubicBezTo>
                    <a:pt x="306" y="254"/>
                    <a:pt x="306" y="254"/>
                    <a:pt x="306" y="254"/>
                  </a:cubicBezTo>
                  <a:cubicBezTo>
                    <a:pt x="306" y="255"/>
                    <a:pt x="306" y="255"/>
                    <a:pt x="306" y="255"/>
                  </a:cubicBezTo>
                  <a:cubicBezTo>
                    <a:pt x="306" y="255"/>
                    <a:pt x="306" y="255"/>
                    <a:pt x="306" y="255"/>
                  </a:cubicBezTo>
                  <a:cubicBezTo>
                    <a:pt x="305" y="256"/>
                    <a:pt x="305" y="256"/>
                    <a:pt x="305" y="256"/>
                  </a:cubicBezTo>
                  <a:cubicBezTo>
                    <a:pt x="306" y="256"/>
                    <a:pt x="306" y="256"/>
                    <a:pt x="306" y="256"/>
                  </a:cubicBezTo>
                  <a:cubicBezTo>
                    <a:pt x="307" y="255"/>
                    <a:pt x="307" y="255"/>
                    <a:pt x="307" y="255"/>
                  </a:cubicBezTo>
                  <a:cubicBezTo>
                    <a:pt x="307" y="254"/>
                    <a:pt x="307" y="254"/>
                    <a:pt x="307" y="254"/>
                  </a:cubicBezTo>
                  <a:cubicBezTo>
                    <a:pt x="308" y="254"/>
                    <a:pt x="308" y="254"/>
                    <a:pt x="308" y="254"/>
                  </a:cubicBezTo>
                  <a:cubicBezTo>
                    <a:pt x="308" y="254"/>
                    <a:pt x="308" y="254"/>
                    <a:pt x="308" y="254"/>
                  </a:cubicBezTo>
                  <a:cubicBezTo>
                    <a:pt x="308" y="255"/>
                    <a:pt x="308" y="255"/>
                    <a:pt x="308" y="255"/>
                  </a:cubicBezTo>
                  <a:cubicBezTo>
                    <a:pt x="307" y="255"/>
                    <a:pt x="307" y="255"/>
                    <a:pt x="307" y="255"/>
                  </a:cubicBezTo>
                  <a:cubicBezTo>
                    <a:pt x="308" y="255"/>
                    <a:pt x="308" y="255"/>
                    <a:pt x="308" y="255"/>
                  </a:cubicBezTo>
                  <a:cubicBezTo>
                    <a:pt x="309" y="255"/>
                    <a:pt x="309" y="255"/>
                    <a:pt x="309" y="255"/>
                  </a:cubicBezTo>
                  <a:cubicBezTo>
                    <a:pt x="309" y="255"/>
                    <a:pt x="309" y="255"/>
                    <a:pt x="309" y="255"/>
                  </a:cubicBezTo>
                  <a:cubicBezTo>
                    <a:pt x="308" y="256"/>
                    <a:pt x="308" y="256"/>
                    <a:pt x="308" y="256"/>
                  </a:cubicBezTo>
                  <a:cubicBezTo>
                    <a:pt x="307" y="257"/>
                    <a:pt x="307" y="257"/>
                    <a:pt x="307" y="257"/>
                  </a:cubicBezTo>
                  <a:cubicBezTo>
                    <a:pt x="308" y="257"/>
                    <a:pt x="308" y="257"/>
                    <a:pt x="308" y="257"/>
                  </a:cubicBezTo>
                  <a:cubicBezTo>
                    <a:pt x="308" y="256"/>
                    <a:pt x="308" y="256"/>
                    <a:pt x="308" y="256"/>
                  </a:cubicBezTo>
                  <a:cubicBezTo>
                    <a:pt x="310" y="255"/>
                    <a:pt x="310" y="255"/>
                    <a:pt x="310" y="255"/>
                  </a:cubicBezTo>
                  <a:cubicBezTo>
                    <a:pt x="310" y="255"/>
                    <a:pt x="310" y="255"/>
                    <a:pt x="310" y="255"/>
                  </a:cubicBezTo>
                  <a:cubicBezTo>
                    <a:pt x="310" y="255"/>
                    <a:pt x="310" y="255"/>
                    <a:pt x="310" y="255"/>
                  </a:cubicBezTo>
                  <a:cubicBezTo>
                    <a:pt x="310" y="256"/>
                    <a:pt x="310" y="256"/>
                    <a:pt x="310" y="256"/>
                  </a:cubicBezTo>
                  <a:cubicBezTo>
                    <a:pt x="311" y="255"/>
                    <a:pt x="311" y="255"/>
                    <a:pt x="311" y="255"/>
                  </a:cubicBezTo>
                  <a:cubicBezTo>
                    <a:pt x="311" y="255"/>
                    <a:pt x="311" y="255"/>
                    <a:pt x="311" y="255"/>
                  </a:cubicBezTo>
                  <a:cubicBezTo>
                    <a:pt x="311" y="257"/>
                    <a:pt x="311" y="257"/>
                    <a:pt x="311" y="257"/>
                  </a:cubicBezTo>
                  <a:cubicBezTo>
                    <a:pt x="310" y="257"/>
                    <a:pt x="310" y="257"/>
                    <a:pt x="310" y="257"/>
                  </a:cubicBezTo>
                  <a:cubicBezTo>
                    <a:pt x="311" y="257"/>
                    <a:pt x="311" y="257"/>
                    <a:pt x="311" y="257"/>
                  </a:cubicBezTo>
                  <a:cubicBezTo>
                    <a:pt x="311" y="257"/>
                    <a:pt x="311" y="257"/>
                    <a:pt x="311" y="257"/>
                  </a:cubicBezTo>
                  <a:cubicBezTo>
                    <a:pt x="312" y="258"/>
                    <a:pt x="312" y="258"/>
                    <a:pt x="312" y="258"/>
                  </a:cubicBezTo>
                  <a:cubicBezTo>
                    <a:pt x="313" y="257"/>
                    <a:pt x="313" y="257"/>
                    <a:pt x="313" y="257"/>
                  </a:cubicBezTo>
                  <a:cubicBezTo>
                    <a:pt x="314" y="257"/>
                    <a:pt x="314" y="257"/>
                    <a:pt x="314" y="257"/>
                  </a:cubicBezTo>
                  <a:cubicBezTo>
                    <a:pt x="315" y="257"/>
                    <a:pt x="315" y="257"/>
                    <a:pt x="315" y="257"/>
                  </a:cubicBezTo>
                  <a:cubicBezTo>
                    <a:pt x="315" y="258"/>
                    <a:pt x="315" y="258"/>
                    <a:pt x="315" y="258"/>
                  </a:cubicBezTo>
                  <a:cubicBezTo>
                    <a:pt x="314" y="258"/>
                    <a:pt x="314" y="258"/>
                    <a:pt x="314" y="258"/>
                  </a:cubicBezTo>
                  <a:cubicBezTo>
                    <a:pt x="314" y="258"/>
                    <a:pt x="314" y="258"/>
                    <a:pt x="314" y="258"/>
                  </a:cubicBezTo>
                  <a:cubicBezTo>
                    <a:pt x="316" y="258"/>
                    <a:pt x="316" y="258"/>
                    <a:pt x="316" y="258"/>
                  </a:cubicBezTo>
                  <a:cubicBezTo>
                    <a:pt x="317" y="259"/>
                    <a:pt x="317" y="259"/>
                    <a:pt x="317" y="259"/>
                  </a:cubicBezTo>
                  <a:cubicBezTo>
                    <a:pt x="315" y="259"/>
                    <a:pt x="315" y="259"/>
                    <a:pt x="315" y="259"/>
                  </a:cubicBezTo>
                  <a:cubicBezTo>
                    <a:pt x="315" y="260"/>
                    <a:pt x="315" y="260"/>
                    <a:pt x="315" y="260"/>
                  </a:cubicBezTo>
                  <a:cubicBezTo>
                    <a:pt x="313" y="260"/>
                    <a:pt x="313" y="260"/>
                    <a:pt x="313" y="260"/>
                  </a:cubicBezTo>
                  <a:cubicBezTo>
                    <a:pt x="313" y="260"/>
                    <a:pt x="313" y="260"/>
                    <a:pt x="313" y="260"/>
                  </a:cubicBezTo>
                  <a:cubicBezTo>
                    <a:pt x="312" y="260"/>
                    <a:pt x="312" y="260"/>
                    <a:pt x="312" y="260"/>
                  </a:cubicBezTo>
                  <a:cubicBezTo>
                    <a:pt x="311" y="261"/>
                    <a:pt x="311" y="261"/>
                    <a:pt x="311" y="261"/>
                  </a:cubicBezTo>
                  <a:cubicBezTo>
                    <a:pt x="309" y="261"/>
                    <a:pt x="309" y="261"/>
                    <a:pt x="309" y="261"/>
                  </a:cubicBezTo>
                  <a:cubicBezTo>
                    <a:pt x="307" y="261"/>
                    <a:pt x="307" y="261"/>
                    <a:pt x="307" y="261"/>
                  </a:cubicBezTo>
                  <a:cubicBezTo>
                    <a:pt x="307" y="262"/>
                    <a:pt x="307" y="262"/>
                    <a:pt x="307" y="262"/>
                  </a:cubicBezTo>
                  <a:cubicBezTo>
                    <a:pt x="309" y="261"/>
                    <a:pt x="309" y="261"/>
                    <a:pt x="309" y="261"/>
                  </a:cubicBezTo>
                  <a:cubicBezTo>
                    <a:pt x="310" y="261"/>
                    <a:pt x="310" y="261"/>
                    <a:pt x="310" y="261"/>
                  </a:cubicBezTo>
                  <a:cubicBezTo>
                    <a:pt x="311" y="261"/>
                    <a:pt x="311" y="261"/>
                    <a:pt x="311" y="261"/>
                  </a:cubicBezTo>
                  <a:cubicBezTo>
                    <a:pt x="311" y="261"/>
                    <a:pt x="311" y="261"/>
                    <a:pt x="311" y="261"/>
                  </a:cubicBezTo>
                  <a:cubicBezTo>
                    <a:pt x="309" y="262"/>
                    <a:pt x="309" y="262"/>
                    <a:pt x="309" y="262"/>
                  </a:cubicBezTo>
                  <a:cubicBezTo>
                    <a:pt x="308" y="262"/>
                    <a:pt x="308" y="262"/>
                    <a:pt x="308" y="262"/>
                  </a:cubicBezTo>
                  <a:cubicBezTo>
                    <a:pt x="306" y="263"/>
                    <a:pt x="306" y="263"/>
                    <a:pt x="306" y="263"/>
                  </a:cubicBezTo>
                  <a:cubicBezTo>
                    <a:pt x="306" y="263"/>
                    <a:pt x="306" y="263"/>
                    <a:pt x="306" y="263"/>
                  </a:cubicBezTo>
                  <a:cubicBezTo>
                    <a:pt x="305" y="263"/>
                    <a:pt x="305" y="263"/>
                    <a:pt x="305" y="263"/>
                  </a:cubicBezTo>
                  <a:cubicBezTo>
                    <a:pt x="304" y="264"/>
                    <a:pt x="304" y="264"/>
                    <a:pt x="304" y="264"/>
                  </a:cubicBezTo>
                  <a:cubicBezTo>
                    <a:pt x="304" y="264"/>
                    <a:pt x="304" y="264"/>
                    <a:pt x="304" y="264"/>
                  </a:cubicBezTo>
                  <a:cubicBezTo>
                    <a:pt x="303" y="263"/>
                    <a:pt x="303" y="263"/>
                    <a:pt x="303" y="263"/>
                  </a:cubicBezTo>
                  <a:cubicBezTo>
                    <a:pt x="302" y="262"/>
                    <a:pt x="302" y="262"/>
                    <a:pt x="302" y="262"/>
                  </a:cubicBezTo>
                  <a:cubicBezTo>
                    <a:pt x="302" y="263"/>
                    <a:pt x="302" y="263"/>
                    <a:pt x="302" y="263"/>
                  </a:cubicBezTo>
                  <a:cubicBezTo>
                    <a:pt x="301" y="263"/>
                    <a:pt x="301" y="263"/>
                    <a:pt x="301" y="263"/>
                  </a:cubicBezTo>
                  <a:cubicBezTo>
                    <a:pt x="302" y="263"/>
                    <a:pt x="302" y="263"/>
                    <a:pt x="302" y="263"/>
                  </a:cubicBezTo>
                  <a:cubicBezTo>
                    <a:pt x="302" y="264"/>
                    <a:pt x="302" y="264"/>
                    <a:pt x="302" y="264"/>
                  </a:cubicBezTo>
                  <a:cubicBezTo>
                    <a:pt x="304" y="265"/>
                    <a:pt x="304" y="265"/>
                    <a:pt x="304" y="265"/>
                  </a:cubicBezTo>
                  <a:cubicBezTo>
                    <a:pt x="304" y="265"/>
                    <a:pt x="304" y="265"/>
                    <a:pt x="304" y="265"/>
                  </a:cubicBezTo>
                  <a:cubicBezTo>
                    <a:pt x="303" y="265"/>
                    <a:pt x="303" y="265"/>
                    <a:pt x="303" y="265"/>
                  </a:cubicBezTo>
                  <a:cubicBezTo>
                    <a:pt x="303" y="266"/>
                    <a:pt x="303" y="266"/>
                    <a:pt x="303" y="266"/>
                  </a:cubicBezTo>
                  <a:cubicBezTo>
                    <a:pt x="303" y="266"/>
                    <a:pt x="303" y="266"/>
                    <a:pt x="303" y="266"/>
                  </a:cubicBezTo>
                  <a:cubicBezTo>
                    <a:pt x="304" y="266"/>
                    <a:pt x="304" y="266"/>
                    <a:pt x="304" y="266"/>
                  </a:cubicBezTo>
                  <a:cubicBezTo>
                    <a:pt x="304" y="266"/>
                    <a:pt x="304" y="266"/>
                    <a:pt x="304" y="266"/>
                  </a:cubicBezTo>
                  <a:cubicBezTo>
                    <a:pt x="304" y="266"/>
                    <a:pt x="304" y="266"/>
                    <a:pt x="304" y="266"/>
                  </a:cubicBezTo>
                  <a:cubicBezTo>
                    <a:pt x="305" y="265"/>
                    <a:pt x="305" y="265"/>
                    <a:pt x="305" y="265"/>
                  </a:cubicBezTo>
                  <a:cubicBezTo>
                    <a:pt x="306" y="265"/>
                    <a:pt x="306" y="265"/>
                    <a:pt x="306" y="265"/>
                  </a:cubicBezTo>
                  <a:cubicBezTo>
                    <a:pt x="307" y="264"/>
                    <a:pt x="307" y="264"/>
                    <a:pt x="307" y="264"/>
                  </a:cubicBezTo>
                  <a:cubicBezTo>
                    <a:pt x="308" y="264"/>
                    <a:pt x="308" y="264"/>
                    <a:pt x="308" y="264"/>
                  </a:cubicBezTo>
                  <a:cubicBezTo>
                    <a:pt x="308" y="263"/>
                    <a:pt x="308" y="263"/>
                    <a:pt x="308" y="263"/>
                  </a:cubicBezTo>
                  <a:cubicBezTo>
                    <a:pt x="309" y="262"/>
                    <a:pt x="309" y="262"/>
                    <a:pt x="309" y="262"/>
                  </a:cubicBezTo>
                  <a:cubicBezTo>
                    <a:pt x="310" y="262"/>
                    <a:pt x="310" y="262"/>
                    <a:pt x="310" y="262"/>
                  </a:cubicBezTo>
                  <a:cubicBezTo>
                    <a:pt x="312" y="262"/>
                    <a:pt x="312" y="262"/>
                    <a:pt x="312" y="262"/>
                  </a:cubicBezTo>
                  <a:cubicBezTo>
                    <a:pt x="313" y="262"/>
                    <a:pt x="313" y="262"/>
                    <a:pt x="313" y="262"/>
                  </a:cubicBezTo>
                  <a:cubicBezTo>
                    <a:pt x="314" y="262"/>
                    <a:pt x="314" y="262"/>
                    <a:pt x="314" y="262"/>
                  </a:cubicBezTo>
                  <a:cubicBezTo>
                    <a:pt x="313" y="262"/>
                    <a:pt x="313" y="262"/>
                    <a:pt x="313" y="262"/>
                  </a:cubicBezTo>
                  <a:cubicBezTo>
                    <a:pt x="312" y="262"/>
                    <a:pt x="312" y="262"/>
                    <a:pt x="312" y="262"/>
                  </a:cubicBezTo>
                  <a:cubicBezTo>
                    <a:pt x="312" y="261"/>
                    <a:pt x="312" y="261"/>
                    <a:pt x="312" y="261"/>
                  </a:cubicBezTo>
                  <a:cubicBezTo>
                    <a:pt x="313" y="261"/>
                    <a:pt x="313" y="261"/>
                    <a:pt x="313" y="261"/>
                  </a:cubicBezTo>
                  <a:cubicBezTo>
                    <a:pt x="315" y="261"/>
                    <a:pt x="315" y="261"/>
                    <a:pt x="315" y="261"/>
                  </a:cubicBezTo>
                  <a:cubicBezTo>
                    <a:pt x="316" y="261"/>
                    <a:pt x="316" y="261"/>
                    <a:pt x="316" y="261"/>
                  </a:cubicBezTo>
                  <a:cubicBezTo>
                    <a:pt x="317" y="263"/>
                    <a:pt x="317" y="263"/>
                    <a:pt x="317" y="263"/>
                  </a:cubicBezTo>
                  <a:cubicBezTo>
                    <a:pt x="317" y="263"/>
                    <a:pt x="317" y="263"/>
                    <a:pt x="317" y="263"/>
                  </a:cubicBezTo>
                  <a:cubicBezTo>
                    <a:pt x="316" y="264"/>
                    <a:pt x="316" y="264"/>
                    <a:pt x="316" y="264"/>
                  </a:cubicBezTo>
                  <a:cubicBezTo>
                    <a:pt x="315" y="264"/>
                    <a:pt x="315" y="264"/>
                    <a:pt x="315" y="264"/>
                  </a:cubicBezTo>
                  <a:cubicBezTo>
                    <a:pt x="314" y="265"/>
                    <a:pt x="314" y="265"/>
                    <a:pt x="314" y="265"/>
                  </a:cubicBezTo>
                  <a:cubicBezTo>
                    <a:pt x="316" y="265"/>
                    <a:pt x="316" y="265"/>
                    <a:pt x="316" y="265"/>
                  </a:cubicBezTo>
                  <a:cubicBezTo>
                    <a:pt x="316" y="265"/>
                    <a:pt x="316" y="265"/>
                    <a:pt x="316" y="265"/>
                  </a:cubicBezTo>
                  <a:cubicBezTo>
                    <a:pt x="316" y="265"/>
                    <a:pt x="316" y="265"/>
                    <a:pt x="316" y="265"/>
                  </a:cubicBezTo>
                  <a:cubicBezTo>
                    <a:pt x="317" y="264"/>
                    <a:pt x="317" y="264"/>
                    <a:pt x="317" y="264"/>
                  </a:cubicBezTo>
                  <a:cubicBezTo>
                    <a:pt x="318" y="264"/>
                    <a:pt x="318" y="264"/>
                    <a:pt x="318" y="264"/>
                  </a:cubicBezTo>
                  <a:cubicBezTo>
                    <a:pt x="319" y="264"/>
                    <a:pt x="319" y="264"/>
                    <a:pt x="319" y="264"/>
                  </a:cubicBezTo>
                  <a:cubicBezTo>
                    <a:pt x="319" y="264"/>
                    <a:pt x="319" y="264"/>
                    <a:pt x="319" y="264"/>
                  </a:cubicBezTo>
                  <a:cubicBezTo>
                    <a:pt x="319" y="264"/>
                    <a:pt x="319" y="264"/>
                    <a:pt x="319" y="264"/>
                  </a:cubicBezTo>
                  <a:cubicBezTo>
                    <a:pt x="319" y="265"/>
                    <a:pt x="319" y="265"/>
                    <a:pt x="319" y="265"/>
                  </a:cubicBezTo>
                  <a:cubicBezTo>
                    <a:pt x="320" y="265"/>
                    <a:pt x="320" y="265"/>
                    <a:pt x="320" y="265"/>
                  </a:cubicBezTo>
                  <a:cubicBezTo>
                    <a:pt x="321" y="265"/>
                    <a:pt x="321" y="265"/>
                    <a:pt x="321" y="265"/>
                  </a:cubicBezTo>
                  <a:cubicBezTo>
                    <a:pt x="321" y="266"/>
                    <a:pt x="321" y="266"/>
                    <a:pt x="321" y="266"/>
                  </a:cubicBezTo>
                  <a:cubicBezTo>
                    <a:pt x="320" y="265"/>
                    <a:pt x="320" y="265"/>
                    <a:pt x="320" y="265"/>
                  </a:cubicBezTo>
                  <a:cubicBezTo>
                    <a:pt x="320" y="265"/>
                    <a:pt x="320" y="265"/>
                    <a:pt x="320" y="265"/>
                  </a:cubicBezTo>
                  <a:cubicBezTo>
                    <a:pt x="320" y="266"/>
                    <a:pt x="320" y="266"/>
                    <a:pt x="320" y="266"/>
                  </a:cubicBezTo>
                  <a:cubicBezTo>
                    <a:pt x="321" y="267"/>
                    <a:pt x="321" y="267"/>
                    <a:pt x="321" y="267"/>
                  </a:cubicBezTo>
                  <a:cubicBezTo>
                    <a:pt x="322" y="267"/>
                    <a:pt x="322" y="267"/>
                    <a:pt x="322" y="267"/>
                  </a:cubicBezTo>
                  <a:cubicBezTo>
                    <a:pt x="321" y="268"/>
                    <a:pt x="321" y="268"/>
                    <a:pt x="321" y="268"/>
                  </a:cubicBezTo>
                  <a:cubicBezTo>
                    <a:pt x="320" y="268"/>
                    <a:pt x="320" y="268"/>
                    <a:pt x="320" y="268"/>
                  </a:cubicBezTo>
                  <a:cubicBezTo>
                    <a:pt x="319" y="268"/>
                    <a:pt x="319" y="268"/>
                    <a:pt x="319" y="268"/>
                  </a:cubicBezTo>
                  <a:cubicBezTo>
                    <a:pt x="321" y="268"/>
                    <a:pt x="321" y="268"/>
                    <a:pt x="321" y="268"/>
                  </a:cubicBezTo>
                  <a:cubicBezTo>
                    <a:pt x="320" y="269"/>
                    <a:pt x="320" y="269"/>
                    <a:pt x="320" y="269"/>
                  </a:cubicBezTo>
                  <a:cubicBezTo>
                    <a:pt x="320" y="269"/>
                    <a:pt x="320" y="269"/>
                    <a:pt x="320" y="269"/>
                  </a:cubicBezTo>
                  <a:cubicBezTo>
                    <a:pt x="320" y="270"/>
                    <a:pt x="320" y="270"/>
                    <a:pt x="320" y="270"/>
                  </a:cubicBezTo>
                  <a:cubicBezTo>
                    <a:pt x="319" y="270"/>
                    <a:pt x="319" y="270"/>
                    <a:pt x="319" y="270"/>
                  </a:cubicBezTo>
                  <a:cubicBezTo>
                    <a:pt x="318" y="270"/>
                    <a:pt x="318" y="270"/>
                    <a:pt x="318" y="270"/>
                  </a:cubicBezTo>
                  <a:cubicBezTo>
                    <a:pt x="318" y="270"/>
                    <a:pt x="318" y="270"/>
                    <a:pt x="318" y="270"/>
                  </a:cubicBezTo>
                  <a:cubicBezTo>
                    <a:pt x="319" y="271"/>
                    <a:pt x="319" y="271"/>
                    <a:pt x="319" y="271"/>
                  </a:cubicBezTo>
                  <a:cubicBezTo>
                    <a:pt x="320" y="271"/>
                    <a:pt x="320" y="271"/>
                    <a:pt x="320" y="271"/>
                  </a:cubicBezTo>
                  <a:cubicBezTo>
                    <a:pt x="321" y="271"/>
                    <a:pt x="321" y="271"/>
                    <a:pt x="321" y="271"/>
                  </a:cubicBezTo>
                  <a:cubicBezTo>
                    <a:pt x="320" y="272"/>
                    <a:pt x="320" y="272"/>
                    <a:pt x="320" y="272"/>
                  </a:cubicBezTo>
                  <a:cubicBezTo>
                    <a:pt x="319" y="272"/>
                    <a:pt x="319" y="272"/>
                    <a:pt x="319" y="272"/>
                  </a:cubicBezTo>
                  <a:cubicBezTo>
                    <a:pt x="319" y="272"/>
                    <a:pt x="319" y="272"/>
                    <a:pt x="319" y="272"/>
                  </a:cubicBezTo>
                  <a:cubicBezTo>
                    <a:pt x="320" y="272"/>
                    <a:pt x="320" y="272"/>
                    <a:pt x="320" y="272"/>
                  </a:cubicBezTo>
                  <a:cubicBezTo>
                    <a:pt x="320" y="272"/>
                    <a:pt x="320" y="272"/>
                    <a:pt x="320" y="272"/>
                  </a:cubicBezTo>
                  <a:cubicBezTo>
                    <a:pt x="321" y="272"/>
                    <a:pt x="321" y="272"/>
                    <a:pt x="321" y="272"/>
                  </a:cubicBezTo>
                  <a:cubicBezTo>
                    <a:pt x="320" y="273"/>
                    <a:pt x="320" y="273"/>
                    <a:pt x="320" y="273"/>
                  </a:cubicBezTo>
                  <a:cubicBezTo>
                    <a:pt x="320" y="274"/>
                    <a:pt x="320" y="274"/>
                    <a:pt x="320" y="274"/>
                  </a:cubicBezTo>
                  <a:cubicBezTo>
                    <a:pt x="320" y="274"/>
                    <a:pt x="320" y="274"/>
                    <a:pt x="320" y="274"/>
                  </a:cubicBezTo>
                  <a:cubicBezTo>
                    <a:pt x="319" y="274"/>
                    <a:pt x="319" y="274"/>
                    <a:pt x="319" y="274"/>
                  </a:cubicBezTo>
                  <a:cubicBezTo>
                    <a:pt x="318" y="275"/>
                    <a:pt x="318" y="275"/>
                    <a:pt x="318" y="275"/>
                  </a:cubicBezTo>
                  <a:cubicBezTo>
                    <a:pt x="317" y="275"/>
                    <a:pt x="317" y="275"/>
                    <a:pt x="317" y="275"/>
                  </a:cubicBezTo>
                  <a:cubicBezTo>
                    <a:pt x="316" y="276"/>
                    <a:pt x="316" y="276"/>
                    <a:pt x="316" y="276"/>
                  </a:cubicBezTo>
                  <a:cubicBezTo>
                    <a:pt x="316" y="276"/>
                    <a:pt x="316" y="276"/>
                    <a:pt x="316" y="276"/>
                  </a:cubicBezTo>
                  <a:cubicBezTo>
                    <a:pt x="315" y="276"/>
                    <a:pt x="315" y="276"/>
                    <a:pt x="315" y="276"/>
                  </a:cubicBezTo>
                  <a:cubicBezTo>
                    <a:pt x="315" y="276"/>
                    <a:pt x="315" y="276"/>
                    <a:pt x="315" y="276"/>
                  </a:cubicBezTo>
                  <a:cubicBezTo>
                    <a:pt x="314" y="277"/>
                    <a:pt x="314" y="277"/>
                    <a:pt x="314" y="277"/>
                  </a:cubicBezTo>
                  <a:cubicBezTo>
                    <a:pt x="314" y="277"/>
                    <a:pt x="314" y="277"/>
                    <a:pt x="314" y="277"/>
                  </a:cubicBezTo>
                  <a:cubicBezTo>
                    <a:pt x="313" y="277"/>
                    <a:pt x="313" y="277"/>
                    <a:pt x="313" y="277"/>
                  </a:cubicBezTo>
                  <a:cubicBezTo>
                    <a:pt x="313" y="277"/>
                    <a:pt x="313" y="277"/>
                    <a:pt x="313" y="277"/>
                  </a:cubicBezTo>
                  <a:cubicBezTo>
                    <a:pt x="312" y="277"/>
                    <a:pt x="312" y="277"/>
                    <a:pt x="312" y="277"/>
                  </a:cubicBezTo>
                  <a:cubicBezTo>
                    <a:pt x="312" y="277"/>
                    <a:pt x="312" y="277"/>
                    <a:pt x="312" y="277"/>
                  </a:cubicBezTo>
                  <a:cubicBezTo>
                    <a:pt x="311" y="277"/>
                    <a:pt x="311" y="277"/>
                    <a:pt x="311" y="277"/>
                  </a:cubicBezTo>
                  <a:cubicBezTo>
                    <a:pt x="310" y="277"/>
                    <a:pt x="310" y="277"/>
                    <a:pt x="310" y="277"/>
                  </a:cubicBezTo>
                  <a:cubicBezTo>
                    <a:pt x="309" y="276"/>
                    <a:pt x="309" y="276"/>
                    <a:pt x="309" y="276"/>
                  </a:cubicBezTo>
                  <a:cubicBezTo>
                    <a:pt x="309" y="277"/>
                    <a:pt x="309" y="277"/>
                    <a:pt x="309" y="277"/>
                  </a:cubicBezTo>
                  <a:cubicBezTo>
                    <a:pt x="309" y="277"/>
                    <a:pt x="309" y="277"/>
                    <a:pt x="309" y="277"/>
                  </a:cubicBezTo>
                  <a:cubicBezTo>
                    <a:pt x="308" y="277"/>
                    <a:pt x="308" y="277"/>
                    <a:pt x="308" y="277"/>
                  </a:cubicBezTo>
                  <a:cubicBezTo>
                    <a:pt x="307" y="277"/>
                    <a:pt x="307" y="277"/>
                    <a:pt x="307" y="277"/>
                  </a:cubicBezTo>
                  <a:cubicBezTo>
                    <a:pt x="307" y="278"/>
                    <a:pt x="307" y="278"/>
                    <a:pt x="307" y="278"/>
                  </a:cubicBezTo>
                  <a:cubicBezTo>
                    <a:pt x="307" y="278"/>
                    <a:pt x="307" y="278"/>
                    <a:pt x="307" y="278"/>
                  </a:cubicBezTo>
                  <a:cubicBezTo>
                    <a:pt x="307" y="278"/>
                    <a:pt x="307" y="278"/>
                    <a:pt x="307" y="278"/>
                  </a:cubicBezTo>
                  <a:cubicBezTo>
                    <a:pt x="307" y="279"/>
                    <a:pt x="307" y="279"/>
                    <a:pt x="307" y="279"/>
                  </a:cubicBezTo>
                  <a:cubicBezTo>
                    <a:pt x="306" y="279"/>
                    <a:pt x="306" y="279"/>
                    <a:pt x="306" y="279"/>
                  </a:cubicBezTo>
                  <a:cubicBezTo>
                    <a:pt x="306" y="279"/>
                    <a:pt x="306" y="279"/>
                    <a:pt x="306" y="279"/>
                  </a:cubicBezTo>
                  <a:cubicBezTo>
                    <a:pt x="306" y="280"/>
                    <a:pt x="306" y="280"/>
                    <a:pt x="306" y="280"/>
                  </a:cubicBezTo>
                  <a:cubicBezTo>
                    <a:pt x="305" y="280"/>
                    <a:pt x="305" y="280"/>
                    <a:pt x="305" y="280"/>
                  </a:cubicBezTo>
                  <a:cubicBezTo>
                    <a:pt x="305" y="281"/>
                    <a:pt x="305" y="281"/>
                    <a:pt x="305" y="281"/>
                  </a:cubicBezTo>
                  <a:cubicBezTo>
                    <a:pt x="304" y="281"/>
                    <a:pt x="304" y="281"/>
                    <a:pt x="304" y="281"/>
                  </a:cubicBezTo>
                  <a:cubicBezTo>
                    <a:pt x="303" y="282"/>
                    <a:pt x="303" y="282"/>
                    <a:pt x="303" y="282"/>
                  </a:cubicBezTo>
                  <a:cubicBezTo>
                    <a:pt x="303" y="282"/>
                    <a:pt x="303" y="282"/>
                    <a:pt x="303" y="282"/>
                  </a:cubicBezTo>
                  <a:cubicBezTo>
                    <a:pt x="302" y="282"/>
                    <a:pt x="302" y="282"/>
                    <a:pt x="302" y="282"/>
                  </a:cubicBezTo>
                  <a:cubicBezTo>
                    <a:pt x="301" y="282"/>
                    <a:pt x="301" y="282"/>
                    <a:pt x="301" y="282"/>
                  </a:cubicBezTo>
                  <a:cubicBezTo>
                    <a:pt x="301" y="283"/>
                    <a:pt x="301" y="283"/>
                    <a:pt x="301" y="283"/>
                  </a:cubicBezTo>
                  <a:cubicBezTo>
                    <a:pt x="300" y="283"/>
                    <a:pt x="300" y="283"/>
                    <a:pt x="300" y="283"/>
                  </a:cubicBezTo>
                  <a:cubicBezTo>
                    <a:pt x="300" y="283"/>
                    <a:pt x="300" y="283"/>
                    <a:pt x="300" y="283"/>
                  </a:cubicBezTo>
                  <a:cubicBezTo>
                    <a:pt x="298" y="282"/>
                    <a:pt x="298" y="282"/>
                    <a:pt x="298" y="282"/>
                  </a:cubicBezTo>
                  <a:cubicBezTo>
                    <a:pt x="298" y="282"/>
                    <a:pt x="298" y="282"/>
                    <a:pt x="298" y="282"/>
                  </a:cubicBezTo>
                  <a:cubicBezTo>
                    <a:pt x="297" y="283"/>
                    <a:pt x="297" y="283"/>
                    <a:pt x="297" y="283"/>
                  </a:cubicBezTo>
                  <a:cubicBezTo>
                    <a:pt x="297" y="282"/>
                    <a:pt x="297" y="282"/>
                    <a:pt x="297" y="282"/>
                  </a:cubicBezTo>
                  <a:cubicBezTo>
                    <a:pt x="295" y="283"/>
                    <a:pt x="295" y="283"/>
                    <a:pt x="295" y="283"/>
                  </a:cubicBezTo>
                  <a:cubicBezTo>
                    <a:pt x="294" y="283"/>
                    <a:pt x="294" y="283"/>
                    <a:pt x="294" y="283"/>
                  </a:cubicBezTo>
                  <a:cubicBezTo>
                    <a:pt x="294" y="282"/>
                    <a:pt x="294" y="282"/>
                    <a:pt x="294" y="282"/>
                  </a:cubicBezTo>
                  <a:cubicBezTo>
                    <a:pt x="293" y="282"/>
                    <a:pt x="293" y="282"/>
                    <a:pt x="293" y="282"/>
                  </a:cubicBezTo>
                  <a:cubicBezTo>
                    <a:pt x="293" y="283"/>
                    <a:pt x="293" y="283"/>
                    <a:pt x="293" y="283"/>
                  </a:cubicBezTo>
                  <a:cubicBezTo>
                    <a:pt x="292" y="283"/>
                    <a:pt x="292" y="283"/>
                    <a:pt x="292" y="283"/>
                  </a:cubicBezTo>
                  <a:cubicBezTo>
                    <a:pt x="291" y="282"/>
                    <a:pt x="291" y="282"/>
                    <a:pt x="291" y="282"/>
                  </a:cubicBezTo>
                  <a:cubicBezTo>
                    <a:pt x="290" y="282"/>
                    <a:pt x="290" y="282"/>
                    <a:pt x="290" y="282"/>
                  </a:cubicBezTo>
                  <a:cubicBezTo>
                    <a:pt x="289" y="282"/>
                    <a:pt x="289" y="282"/>
                    <a:pt x="289" y="282"/>
                  </a:cubicBezTo>
                  <a:cubicBezTo>
                    <a:pt x="288" y="282"/>
                    <a:pt x="288" y="282"/>
                    <a:pt x="288" y="282"/>
                  </a:cubicBezTo>
                  <a:cubicBezTo>
                    <a:pt x="288" y="282"/>
                    <a:pt x="288" y="282"/>
                    <a:pt x="288" y="282"/>
                  </a:cubicBezTo>
                  <a:cubicBezTo>
                    <a:pt x="287" y="282"/>
                    <a:pt x="287" y="282"/>
                    <a:pt x="287" y="282"/>
                  </a:cubicBezTo>
                  <a:cubicBezTo>
                    <a:pt x="286" y="282"/>
                    <a:pt x="286" y="282"/>
                    <a:pt x="286" y="282"/>
                  </a:cubicBezTo>
                  <a:cubicBezTo>
                    <a:pt x="285" y="281"/>
                    <a:pt x="285" y="281"/>
                    <a:pt x="285" y="281"/>
                  </a:cubicBezTo>
                  <a:cubicBezTo>
                    <a:pt x="284" y="282"/>
                    <a:pt x="284" y="282"/>
                    <a:pt x="284" y="282"/>
                  </a:cubicBezTo>
                  <a:cubicBezTo>
                    <a:pt x="284" y="282"/>
                    <a:pt x="284" y="282"/>
                    <a:pt x="284" y="282"/>
                  </a:cubicBezTo>
                  <a:cubicBezTo>
                    <a:pt x="283" y="281"/>
                    <a:pt x="283" y="281"/>
                    <a:pt x="283" y="281"/>
                  </a:cubicBezTo>
                  <a:cubicBezTo>
                    <a:pt x="282" y="282"/>
                    <a:pt x="282" y="282"/>
                    <a:pt x="282" y="282"/>
                  </a:cubicBezTo>
                  <a:cubicBezTo>
                    <a:pt x="281" y="282"/>
                    <a:pt x="281" y="282"/>
                    <a:pt x="281" y="282"/>
                  </a:cubicBezTo>
                  <a:cubicBezTo>
                    <a:pt x="281" y="282"/>
                    <a:pt x="281" y="282"/>
                    <a:pt x="281" y="282"/>
                  </a:cubicBezTo>
                  <a:cubicBezTo>
                    <a:pt x="279" y="281"/>
                    <a:pt x="279" y="281"/>
                    <a:pt x="279" y="281"/>
                  </a:cubicBezTo>
                  <a:cubicBezTo>
                    <a:pt x="278" y="281"/>
                    <a:pt x="278" y="281"/>
                    <a:pt x="278" y="281"/>
                  </a:cubicBezTo>
                  <a:cubicBezTo>
                    <a:pt x="277" y="281"/>
                    <a:pt x="277" y="281"/>
                    <a:pt x="277" y="281"/>
                  </a:cubicBezTo>
                  <a:cubicBezTo>
                    <a:pt x="276" y="280"/>
                    <a:pt x="276" y="280"/>
                    <a:pt x="276" y="280"/>
                  </a:cubicBezTo>
                  <a:cubicBezTo>
                    <a:pt x="275" y="281"/>
                    <a:pt x="275" y="281"/>
                    <a:pt x="275" y="281"/>
                  </a:cubicBezTo>
                  <a:cubicBezTo>
                    <a:pt x="275" y="281"/>
                    <a:pt x="275" y="281"/>
                    <a:pt x="275" y="281"/>
                  </a:cubicBezTo>
                  <a:cubicBezTo>
                    <a:pt x="275" y="282"/>
                    <a:pt x="275" y="282"/>
                    <a:pt x="275" y="282"/>
                  </a:cubicBezTo>
                  <a:cubicBezTo>
                    <a:pt x="275" y="282"/>
                    <a:pt x="275" y="282"/>
                    <a:pt x="275" y="282"/>
                  </a:cubicBezTo>
                  <a:cubicBezTo>
                    <a:pt x="274" y="282"/>
                    <a:pt x="274" y="282"/>
                    <a:pt x="274" y="282"/>
                  </a:cubicBezTo>
                  <a:cubicBezTo>
                    <a:pt x="272" y="283"/>
                    <a:pt x="272" y="283"/>
                    <a:pt x="272" y="283"/>
                  </a:cubicBezTo>
                  <a:cubicBezTo>
                    <a:pt x="271" y="284"/>
                    <a:pt x="271" y="284"/>
                    <a:pt x="271" y="284"/>
                  </a:cubicBezTo>
                  <a:cubicBezTo>
                    <a:pt x="271" y="284"/>
                    <a:pt x="271" y="284"/>
                    <a:pt x="271" y="284"/>
                  </a:cubicBezTo>
                  <a:cubicBezTo>
                    <a:pt x="271" y="285"/>
                    <a:pt x="271" y="285"/>
                    <a:pt x="271" y="285"/>
                  </a:cubicBezTo>
                  <a:cubicBezTo>
                    <a:pt x="271" y="286"/>
                    <a:pt x="271" y="286"/>
                    <a:pt x="271" y="286"/>
                  </a:cubicBezTo>
                  <a:cubicBezTo>
                    <a:pt x="270" y="287"/>
                    <a:pt x="270" y="287"/>
                    <a:pt x="270" y="287"/>
                  </a:cubicBezTo>
                  <a:cubicBezTo>
                    <a:pt x="269" y="287"/>
                    <a:pt x="269" y="287"/>
                    <a:pt x="269" y="287"/>
                  </a:cubicBezTo>
                  <a:cubicBezTo>
                    <a:pt x="268" y="287"/>
                    <a:pt x="268" y="287"/>
                    <a:pt x="268" y="287"/>
                  </a:cubicBezTo>
                  <a:cubicBezTo>
                    <a:pt x="267" y="287"/>
                    <a:pt x="267" y="287"/>
                    <a:pt x="267" y="287"/>
                  </a:cubicBezTo>
                  <a:cubicBezTo>
                    <a:pt x="266" y="288"/>
                    <a:pt x="266" y="288"/>
                    <a:pt x="266" y="288"/>
                  </a:cubicBezTo>
                  <a:cubicBezTo>
                    <a:pt x="265" y="288"/>
                    <a:pt x="265" y="288"/>
                    <a:pt x="265" y="288"/>
                  </a:cubicBezTo>
                  <a:cubicBezTo>
                    <a:pt x="265" y="288"/>
                    <a:pt x="265" y="288"/>
                    <a:pt x="265" y="288"/>
                  </a:cubicBezTo>
                  <a:cubicBezTo>
                    <a:pt x="264" y="288"/>
                    <a:pt x="264" y="288"/>
                    <a:pt x="264" y="288"/>
                  </a:cubicBezTo>
                  <a:cubicBezTo>
                    <a:pt x="264" y="289"/>
                    <a:pt x="264" y="289"/>
                    <a:pt x="264" y="289"/>
                  </a:cubicBezTo>
                  <a:cubicBezTo>
                    <a:pt x="263" y="289"/>
                    <a:pt x="263" y="289"/>
                    <a:pt x="263" y="289"/>
                  </a:cubicBezTo>
                  <a:cubicBezTo>
                    <a:pt x="262" y="290"/>
                    <a:pt x="262" y="290"/>
                    <a:pt x="262" y="290"/>
                  </a:cubicBezTo>
                  <a:cubicBezTo>
                    <a:pt x="262" y="290"/>
                    <a:pt x="262" y="290"/>
                    <a:pt x="262" y="290"/>
                  </a:cubicBezTo>
                  <a:cubicBezTo>
                    <a:pt x="261" y="290"/>
                    <a:pt x="261" y="290"/>
                    <a:pt x="261" y="290"/>
                  </a:cubicBezTo>
                  <a:cubicBezTo>
                    <a:pt x="260" y="292"/>
                    <a:pt x="260" y="292"/>
                    <a:pt x="260" y="292"/>
                  </a:cubicBezTo>
                  <a:cubicBezTo>
                    <a:pt x="259" y="292"/>
                    <a:pt x="259" y="292"/>
                    <a:pt x="259" y="292"/>
                  </a:cubicBezTo>
                  <a:cubicBezTo>
                    <a:pt x="258" y="294"/>
                    <a:pt x="258" y="294"/>
                    <a:pt x="258" y="294"/>
                  </a:cubicBezTo>
                  <a:cubicBezTo>
                    <a:pt x="257" y="294"/>
                    <a:pt x="257" y="294"/>
                    <a:pt x="257" y="294"/>
                  </a:cubicBezTo>
                  <a:cubicBezTo>
                    <a:pt x="256" y="295"/>
                    <a:pt x="256" y="295"/>
                    <a:pt x="256" y="295"/>
                  </a:cubicBezTo>
                  <a:cubicBezTo>
                    <a:pt x="255" y="296"/>
                    <a:pt x="255" y="296"/>
                    <a:pt x="255" y="296"/>
                  </a:cubicBezTo>
                  <a:cubicBezTo>
                    <a:pt x="255" y="297"/>
                    <a:pt x="255" y="297"/>
                    <a:pt x="255" y="297"/>
                  </a:cubicBezTo>
                  <a:cubicBezTo>
                    <a:pt x="254" y="297"/>
                    <a:pt x="254" y="297"/>
                    <a:pt x="254" y="297"/>
                  </a:cubicBezTo>
                  <a:cubicBezTo>
                    <a:pt x="252" y="298"/>
                    <a:pt x="252" y="298"/>
                    <a:pt x="252" y="298"/>
                  </a:cubicBezTo>
                  <a:cubicBezTo>
                    <a:pt x="252" y="299"/>
                    <a:pt x="252" y="299"/>
                    <a:pt x="252" y="299"/>
                  </a:cubicBezTo>
                  <a:cubicBezTo>
                    <a:pt x="250" y="300"/>
                    <a:pt x="250" y="300"/>
                    <a:pt x="250" y="300"/>
                  </a:cubicBezTo>
                  <a:cubicBezTo>
                    <a:pt x="248" y="300"/>
                    <a:pt x="248" y="300"/>
                    <a:pt x="248" y="300"/>
                  </a:cubicBezTo>
                  <a:cubicBezTo>
                    <a:pt x="249" y="300"/>
                    <a:pt x="249" y="300"/>
                    <a:pt x="249" y="300"/>
                  </a:cubicBezTo>
                  <a:cubicBezTo>
                    <a:pt x="252" y="299"/>
                    <a:pt x="252" y="299"/>
                    <a:pt x="252" y="299"/>
                  </a:cubicBezTo>
                  <a:cubicBezTo>
                    <a:pt x="254" y="299"/>
                    <a:pt x="254" y="299"/>
                    <a:pt x="254" y="299"/>
                  </a:cubicBezTo>
                  <a:cubicBezTo>
                    <a:pt x="255" y="298"/>
                    <a:pt x="255" y="298"/>
                    <a:pt x="255" y="298"/>
                  </a:cubicBezTo>
                  <a:cubicBezTo>
                    <a:pt x="256" y="296"/>
                    <a:pt x="256" y="296"/>
                    <a:pt x="256" y="296"/>
                  </a:cubicBezTo>
                  <a:cubicBezTo>
                    <a:pt x="257" y="295"/>
                    <a:pt x="257" y="295"/>
                    <a:pt x="257" y="295"/>
                  </a:cubicBezTo>
                  <a:cubicBezTo>
                    <a:pt x="258" y="295"/>
                    <a:pt x="258" y="295"/>
                    <a:pt x="258" y="295"/>
                  </a:cubicBezTo>
                  <a:cubicBezTo>
                    <a:pt x="260" y="293"/>
                    <a:pt x="260" y="293"/>
                    <a:pt x="260" y="293"/>
                  </a:cubicBezTo>
                  <a:cubicBezTo>
                    <a:pt x="263" y="291"/>
                    <a:pt x="263" y="291"/>
                    <a:pt x="263" y="291"/>
                  </a:cubicBezTo>
                  <a:cubicBezTo>
                    <a:pt x="265" y="290"/>
                    <a:pt x="265" y="290"/>
                    <a:pt x="265" y="290"/>
                  </a:cubicBezTo>
                  <a:cubicBezTo>
                    <a:pt x="266" y="290"/>
                    <a:pt x="266" y="290"/>
                    <a:pt x="266" y="290"/>
                  </a:cubicBezTo>
                  <a:cubicBezTo>
                    <a:pt x="268" y="289"/>
                    <a:pt x="268" y="289"/>
                    <a:pt x="268" y="289"/>
                  </a:cubicBezTo>
                  <a:cubicBezTo>
                    <a:pt x="270" y="289"/>
                    <a:pt x="270" y="289"/>
                    <a:pt x="270" y="289"/>
                  </a:cubicBezTo>
                  <a:cubicBezTo>
                    <a:pt x="273" y="288"/>
                    <a:pt x="273" y="288"/>
                    <a:pt x="273" y="288"/>
                  </a:cubicBezTo>
                  <a:cubicBezTo>
                    <a:pt x="274" y="288"/>
                    <a:pt x="274" y="288"/>
                    <a:pt x="274" y="288"/>
                  </a:cubicBezTo>
                  <a:cubicBezTo>
                    <a:pt x="274" y="288"/>
                    <a:pt x="274" y="288"/>
                    <a:pt x="274" y="288"/>
                  </a:cubicBezTo>
                  <a:cubicBezTo>
                    <a:pt x="277" y="288"/>
                    <a:pt x="277" y="288"/>
                    <a:pt x="277" y="288"/>
                  </a:cubicBezTo>
                  <a:cubicBezTo>
                    <a:pt x="279" y="288"/>
                    <a:pt x="279" y="288"/>
                    <a:pt x="279" y="288"/>
                  </a:cubicBezTo>
                  <a:cubicBezTo>
                    <a:pt x="281" y="289"/>
                    <a:pt x="281" y="289"/>
                    <a:pt x="281" y="289"/>
                  </a:cubicBezTo>
                  <a:cubicBezTo>
                    <a:pt x="281" y="290"/>
                    <a:pt x="281" y="290"/>
                    <a:pt x="281" y="290"/>
                  </a:cubicBezTo>
                  <a:cubicBezTo>
                    <a:pt x="279" y="289"/>
                    <a:pt x="279" y="289"/>
                    <a:pt x="279" y="289"/>
                  </a:cubicBezTo>
                  <a:cubicBezTo>
                    <a:pt x="280" y="290"/>
                    <a:pt x="280" y="290"/>
                    <a:pt x="280" y="290"/>
                  </a:cubicBezTo>
                  <a:cubicBezTo>
                    <a:pt x="279" y="290"/>
                    <a:pt x="279" y="290"/>
                    <a:pt x="279" y="290"/>
                  </a:cubicBezTo>
                  <a:cubicBezTo>
                    <a:pt x="280" y="290"/>
                    <a:pt x="280" y="290"/>
                    <a:pt x="280" y="290"/>
                  </a:cubicBezTo>
                  <a:cubicBezTo>
                    <a:pt x="281" y="290"/>
                    <a:pt x="281" y="290"/>
                    <a:pt x="281" y="290"/>
                  </a:cubicBezTo>
                  <a:cubicBezTo>
                    <a:pt x="281" y="291"/>
                    <a:pt x="281" y="291"/>
                    <a:pt x="281" y="291"/>
                  </a:cubicBezTo>
                  <a:cubicBezTo>
                    <a:pt x="281" y="291"/>
                    <a:pt x="281" y="291"/>
                    <a:pt x="281" y="291"/>
                  </a:cubicBezTo>
                  <a:cubicBezTo>
                    <a:pt x="281" y="291"/>
                    <a:pt x="281" y="291"/>
                    <a:pt x="281" y="291"/>
                  </a:cubicBezTo>
                  <a:cubicBezTo>
                    <a:pt x="281" y="293"/>
                    <a:pt x="281" y="293"/>
                    <a:pt x="281" y="293"/>
                  </a:cubicBezTo>
                  <a:cubicBezTo>
                    <a:pt x="280" y="293"/>
                    <a:pt x="280" y="293"/>
                    <a:pt x="280" y="293"/>
                  </a:cubicBezTo>
                  <a:cubicBezTo>
                    <a:pt x="279" y="293"/>
                    <a:pt x="279" y="293"/>
                    <a:pt x="279" y="293"/>
                  </a:cubicBezTo>
                  <a:cubicBezTo>
                    <a:pt x="278" y="293"/>
                    <a:pt x="278" y="293"/>
                    <a:pt x="278" y="293"/>
                  </a:cubicBezTo>
                  <a:cubicBezTo>
                    <a:pt x="277" y="294"/>
                    <a:pt x="277" y="294"/>
                    <a:pt x="277" y="294"/>
                  </a:cubicBezTo>
                  <a:cubicBezTo>
                    <a:pt x="276" y="294"/>
                    <a:pt x="276" y="294"/>
                    <a:pt x="276" y="294"/>
                  </a:cubicBezTo>
                  <a:cubicBezTo>
                    <a:pt x="275" y="294"/>
                    <a:pt x="275" y="294"/>
                    <a:pt x="275" y="294"/>
                  </a:cubicBezTo>
                  <a:cubicBezTo>
                    <a:pt x="274" y="293"/>
                    <a:pt x="274" y="293"/>
                    <a:pt x="274" y="293"/>
                  </a:cubicBezTo>
                  <a:cubicBezTo>
                    <a:pt x="274" y="294"/>
                    <a:pt x="274" y="294"/>
                    <a:pt x="274" y="294"/>
                  </a:cubicBezTo>
                  <a:cubicBezTo>
                    <a:pt x="273" y="294"/>
                    <a:pt x="273" y="294"/>
                    <a:pt x="273" y="294"/>
                  </a:cubicBezTo>
                  <a:cubicBezTo>
                    <a:pt x="272" y="294"/>
                    <a:pt x="272" y="294"/>
                    <a:pt x="272" y="294"/>
                  </a:cubicBezTo>
                  <a:cubicBezTo>
                    <a:pt x="271" y="294"/>
                    <a:pt x="271" y="294"/>
                    <a:pt x="271" y="294"/>
                  </a:cubicBezTo>
                  <a:cubicBezTo>
                    <a:pt x="272" y="294"/>
                    <a:pt x="272" y="294"/>
                    <a:pt x="272" y="294"/>
                  </a:cubicBezTo>
                  <a:cubicBezTo>
                    <a:pt x="273" y="294"/>
                    <a:pt x="273" y="294"/>
                    <a:pt x="273" y="294"/>
                  </a:cubicBezTo>
                  <a:cubicBezTo>
                    <a:pt x="275" y="295"/>
                    <a:pt x="275" y="295"/>
                    <a:pt x="275" y="295"/>
                  </a:cubicBezTo>
                  <a:cubicBezTo>
                    <a:pt x="275" y="295"/>
                    <a:pt x="275" y="295"/>
                    <a:pt x="275" y="295"/>
                  </a:cubicBezTo>
                  <a:cubicBezTo>
                    <a:pt x="275" y="296"/>
                    <a:pt x="275" y="296"/>
                    <a:pt x="275" y="296"/>
                  </a:cubicBezTo>
                  <a:cubicBezTo>
                    <a:pt x="276" y="296"/>
                    <a:pt x="276" y="296"/>
                    <a:pt x="276" y="296"/>
                  </a:cubicBezTo>
                  <a:cubicBezTo>
                    <a:pt x="277" y="295"/>
                    <a:pt x="277" y="295"/>
                    <a:pt x="277" y="295"/>
                  </a:cubicBezTo>
                  <a:cubicBezTo>
                    <a:pt x="278" y="295"/>
                    <a:pt x="278" y="295"/>
                    <a:pt x="278" y="295"/>
                  </a:cubicBezTo>
                  <a:cubicBezTo>
                    <a:pt x="278" y="295"/>
                    <a:pt x="278" y="295"/>
                    <a:pt x="278" y="295"/>
                  </a:cubicBezTo>
                  <a:cubicBezTo>
                    <a:pt x="279" y="295"/>
                    <a:pt x="279" y="295"/>
                    <a:pt x="279" y="295"/>
                  </a:cubicBezTo>
                  <a:cubicBezTo>
                    <a:pt x="279" y="296"/>
                    <a:pt x="279" y="296"/>
                    <a:pt x="279" y="296"/>
                  </a:cubicBezTo>
                  <a:cubicBezTo>
                    <a:pt x="278" y="296"/>
                    <a:pt x="278" y="296"/>
                    <a:pt x="278" y="296"/>
                  </a:cubicBezTo>
                  <a:cubicBezTo>
                    <a:pt x="277" y="298"/>
                    <a:pt x="277" y="298"/>
                    <a:pt x="277" y="298"/>
                  </a:cubicBezTo>
                  <a:cubicBezTo>
                    <a:pt x="277" y="299"/>
                    <a:pt x="277" y="299"/>
                    <a:pt x="277" y="299"/>
                  </a:cubicBezTo>
                  <a:cubicBezTo>
                    <a:pt x="276" y="299"/>
                    <a:pt x="276" y="299"/>
                    <a:pt x="276" y="299"/>
                  </a:cubicBezTo>
                  <a:cubicBezTo>
                    <a:pt x="278" y="299"/>
                    <a:pt x="278" y="299"/>
                    <a:pt x="278" y="299"/>
                  </a:cubicBezTo>
                  <a:cubicBezTo>
                    <a:pt x="278" y="299"/>
                    <a:pt x="278" y="299"/>
                    <a:pt x="278" y="299"/>
                  </a:cubicBezTo>
                  <a:cubicBezTo>
                    <a:pt x="277" y="300"/>
                    <a:pt x="277" y="300"/>
                    <a:pt x="277" y="300"/>
                  </a:cubicBezTo>
                  <a:cubicBezTo>
                    <a:pt x="278" y="301"/>
                    <a:pt x="278" y="301"/>
                    <a:pt x="278" y="301"/>
                  </a:cubicBezTo>
                  <a:cubicBezTo>
                    <a:pt x="278" y="301"/>
                    <a:pt x="278" y="301"/>
                    <a:pt x="278" y="301"/>
                  </a:cubicBezTo>
                  <a:cubicBezTo>
                    <a:pt x="278" y="303"/>
                    <a:pt x="278" y="303"/>
                    <a:pt x="278" y="303"/>
                  </a:cubicBezTo>
                  <a:cubicBezTo>
                    <a:pt x="278" y="303"/>
                    <a:pt x="278" y="303"/>
                    <a:pt x="278" y="303"/>
                  </a:cubicBezTo>
                  <a:cubicBezTo>
                    <a:pt x="279" y="304"/>
                    <a:pt x="279" y="304"/>
                    <a:pt x="279" y="304"/>
                  </a:cubicBezTo>
                  <a:cubicBezTo>
                    <a:pt x="280" y="304"/>
                    <a:pt x="280" y="304"/>
                    <a:pt x="280" y="304"/>
                  </a:cubicBezTo>
                  <a:cubicBezTo>
                    <a:pt x="280" y="304"/>
                    <a:pt x="280" y="304"/>
                    <a:pt x="280" y="304"/>
                  </a:cubicBezTo>
                  <a:cubicBezTo>
                    <a:pt x="281" y="304"/>
                    <a:pt x="281" y="304"/>
                    <a:pt x="281" y="304"/>
                  </a:cubicBezTo>
                  <a:cubicBezTo>
                    <a:pt x="281" y="305"/>
                    <a:pt x="281" y="305"/>
                    <a:pt x="281" y="305"/>
                  </a:cubicBezTo>
                  <a:cubicBezTo>
                    <a:pt x="280" y="305"/>
                    <a:pt x="280" y="305"/>
                    <a:pt x="280" y="305"/>
                  </a:cubicBezTo>
                  <a:cubicBezTo>
                    <a:pt x="281" y="306"/>
                    <a:pt x="281" y="306"/>
                    <a:pt x="281" y="306"/>
                  </a:cubicBezTo>
                  <a:cubicBezTo>
                    <a:pt x="283" y="306"/>
                    <a:pt x="283" y="306"/>
                    <a:pt x="283" y="306"/>
                  </a:cubicBezTo>
                  <a:cubicBezTo>
                    <a:pt x="283" y="306"/>
                    <a:pt x="283" y="306"/>
                    <a:pt x="283" y="306"/>
                  </a:cubicBezTo>
                  <a:cubicBezTo>
                    <a:pt x="284" y="306"/>
                    <a:pt x="284" y="306"/>
                    <a:pt x="284" y="306"/>
                  </a:cubicBezTo>
                  <a:cubicBezTo>
                    <a:pt x="285" y="306"/>
                    <a:pt x="285" y="306"/>
                    <a:pt x="285" y="306"/>
                  </a:cubicBezTo>
                  <a:cubicBezTo>
                    <a:pt x="285" y="307"/>
                    <a:pt x="285" y="307"/>
                    <a:pt x="285" y="307"/>
                  </a:cubicBezTo>
                  <a:cubicBezTo>
                    <a:pt x="287" y="307"/>
                    <a:pt x="287" y="307"/>
                    <a:pt x="287" y="307"/>
                  </a:cubicBezTo>
                  <a:cubicBezTo>
                    <a:pt x="287" y="307"/>
                    <a:pt x="287" y="307"/>
                    <a:pt x="287" y="307"/>
                  </a:cubicBezTo>
                  <a:cubicBezTo>
                    <a:pt x="288" y="306"/>
                    <a:pt x="288" y="306"/>
                    <a:pt x="288" y="306"/>
                  </a:cubicBezTo>
                  <a:cubicBezTo>
                    <a:pt x="288" y="306"/>
                    <a:pt x="288" y="306"/>
                    <a:pt x="288" y="306"/>
                  </a:cubicBezTo>
                  <a:cubicBezTo>
                    <a:pt x="288" y="307"/>
                    <a:pt x="288" y="307"/>
                    <a:pt x="288" y="307"/>
                  </a:cubicBezTo>
                  <a:cubicBezTo>
                    <a:pt x="289" y="307"/>
                    <a:pt x="289" y="307"/>
                    <a:pt x="289" y="307"/>
                  </a:cubicBezTo>
                  <a:cubicBezTo>
                    <a:pt x="291" y="308"/>
                    <a:pt x="291" y="308"/>
                    <a:pt x="291" y="308"/>
                  </a:cubicBezTo>
                  <a:cubicBezTo>
                    <a:pt x="291" y="308"/>
                    <a:pt x="291" y="308"/>
                    <a:pt x="291" y="308"/>
                  </a:cubicBezTo>
                  <a:cubicBezTo>
                    <a:pt x="290" y="308"/>
                    <a:pt x="290" y="308"/>
                    <a:pt x="290" y="308"/>
                  </a:cubicBezTo>
                  <a:cubicBezTo>
                    <a:pt x="290" y="308"/>
                    <a:pt x="290" y="308"/>
                    <a:pt x="290" y="308"/>
                  </a:cubicBezTo>
                  <a:cubicBezTo>
                    <a:pt x="291" y="309"/>
                    <a:pt x="291" y="309"/>
                    <a:pt x="291" y="309"/>
                  </a:cubicBezTo>
                  <a:cubicBezTo>
                    <a:pt x="292" y="309"/>
                    <a:pt x="292" y="309"/>
                    <a:pt x="292" y="309"/>
                  </a:cubicBezTo>
                  <a:cubicBezTo>
                    <a:pt x="292" y="309"/>
                    <a:pt x="292" y="309"/>
                    <a:pt x="292" y="309"/>
                  </a:cubicBezTo>
                  <a:cubicBezTo>
                    <a:pt x="291" y="309"/>
                    <a:pt x="291" y="309"/>
                    <a:pt x="291" y="309"/>
                  </a:cubicBezTo>
                  <a:cubicBezTo>
                    <a:pt x="291" y="309"/>
                    <a:pt x="291" y="309"/>
                    <a:pt x="291" y="309"/>
                  </a:cubicBezTo>
                  <a:cubicBezTo>
                    <a:pt x="290" y="309"/>
                    <a:pt x="290" y="309"/>
                    <a:pt x="290" y="309"/>
                  </a:cubicBezTo>
                  <a:cubicBezTo>
                    <a:pt x="289" y="310"/>
                    <a:pt x="289" y="310"/>
                    <a:pt x="289" y="310"/>
                  </a:cubicBezTo>
                  <a:cubicBezTo>
                    <a:pt x="287" y="311"/>
                    <a:pt x="287" y="311"/>
                    <a:pt x="287" y="311"/>
                  </a:cubicBezTo>
                  <a:cubicBezTo>
                    <a:pt x="286" y="311"/>
                    <a:pt x="286" y="311"/>
                    <a:pt x="286" y="311"/>
                  </a:cubicBezTo>
                  <a:cubicBezTo>
                    <a:pt x="284" y="311"/>
                    <a:pt x="284" y="311"/>
                    <a:pt x="284" y="311"/>
                  </a:cubicBezTo>
                  <a:cubicBezTo>
                    <a:pt x="283" y="311"/>
                    <a:pt x="283" y="311"/>
                    <a:pt x="283" y="311"/>
                  </a:cubicBezTo>
                  <a:cubicBezTo>
                    <a:pt x="282" y="312"/>
                    <a:pt x="282" y="312"/>
                    <a:pt x="282" y="312"/>
                  </a:cubicBezTo>
                  <a:cubicBezTo>
                    <a:pt x="281" y="312"/>
                    <a:pt x="281" y="312"/>
                    <a:pt x="281" y="312"/>
                  </a:cubicBezTo>
                  <a:cubicBezTo>
                    <a:pt x="281" y="312"/>
                    <a:pt x="281" y="312"/>
                    <a:pt x="281" y="312"/>
                  </a:cubicBezTo>
                  <a:cubicBezTo>
                    <a:pt x="280" y="312"/>
                    <a:pt x="280" y="312"/>
                    <a:pt x="280" y="312"/>
                  </a:cubicBezTo>
                  <a:cubicBezTo>
                    <a:pt x="279" y="311"/>
                    <a:pt x="279" y="311"/>
                    <a:pt x="279" y="311"/>
                  </a:cubicBezTo>
                  <a:cubicBezTo>
                    <a:pt x="279" y="311"/>
                    <a:pt x="279" y="311"/>
                    <a:pt x="279" y="311"/>
                  </a:cubicBezTo>
                  <a:cubicBezTo>
                    <a:pt x="279" y="312"/>
                    <a:pt x="279" y="312"/>
                    <a:pt x="279" y="312"/>
                  </a:cubicBezTo>
                  <a:cubicBezTo>
                    <a:pt x="278" y="312"/>
                    <a:pt x="278" y="312"/>
                    <a:pt x="278" y="312"/>
                  </a:cubicBezTo>
                  <a:cubicBezTo>
                    <a:pt x="277" y="313"/>
                    <a:pt x="277" y="313"/>
                    <a:pt x="277" y="313"/>
                  </a:cubicBezTo>
                  <a:cubicBezTo>
                    <a:pt x="278" y="313"/>
                    <a:pt x="278" y="313"/>
                    <a:pt x="278" y="313"/>
                  </a:cubicBezTo>
                  <a:cubicBezTo>
                    <a:pt x="276" y="314"/>
                    <a:pt x="276" y="314"/>
                    <a:pt x="276" y="314"/>
                  </a:cubicBezTo>
                  <a:cubicBezTo>
                    <a:pt x="275" y="315"/>
                    <a:pt x="275" y="315"/>
                    <a:pt x="275" y="315"/>
                  </a:cubicBezTo>
                  <a:cubicBezTo>
                    <a:pt x="274" y="316"/>
                    <a:pt x="274" y="316"/>
                    <a:pt x="274" y="316"/>
                  </a:cubicBezTo>
                  <a:cubicBezTo>
                    <a:pt x="273" y="316"/>
                    <a:pt x="273" y="316"/>
                    <a:pt x="273" y="316"/>
                  </a:cubicBezTo>
                  <a:cubicBezTo>
                    <a:pt x="273" y="316"/>
                    <a:pt x="273" y="316"/>
                    <a:pt x="273" y="316"/>
                  </a:cubicBezTo>
                  <a:cubicBezTo>
                    <a:pt x="272" y="316"/>
                    <a:pt x="272" y="316"/>
                    <a:pt x="272" y="316"/>
                  </a:cubicBezTo>
                  <a:cubicBezTo>
                    <a:pt x="272" y="317"/>
                    <a:pt x="272" y="317"/>
                    <a:pt x="272" y="317"/>
                  </a:cubicBezTo>
                  <a:cubicBezTo>
                    <a:pt x="272" y="317"/>
                    <a:pt x="272" y="317"/>
                    <a:pt x="272" y="317"/>
                  </a:cubicBezTo>
                  <a:cubicBezTo>
                    <a:pt x="272" y="317"/>
                    <a:pt x="272" y="317"/>
                    <a:pt x="272" y="317"/>
                  </a:cubicBezTo>
                  <a:cubicBezTo>
                    <a:pt x="271" y="317"/>
                    <a:pt x="271" y="317"/>
                    <a:pt x="271" y="317"/>
                  </a:cubicBezTo>
                  <a:cubicBezTo>
                    <a:pt x="270" y="317"/>
                    <a:pt x="270" y="317"/>
                    <a:pt x="270" y="317"/>
                  </a:cubicBezTo>
                  <a:cubicBezTo>
                    <a:pt x="270" y="316"/>
                    <a:pt x="270" y="316"/>
                    <a:pt x="270" y="316"/>
                  </a:cubicBezTo>
                  <a:cubicBezTo>
                    <a:pt x="270" y="316"/>
                    <a:pt x="270" y="316"/>
                    <a:pt x="270" y="316"/>
                  </a:cubicBezTo>
                  <a:cubicBezTo>
                    <a:pt x="269" y="316"/>
                    <a:pt x="269" y="316"/>
                    <a:pt x="269" y="316"/>
                  </a:cubicBezTo>
                  <a:cubicBezTo>
                    <a:pt x="269" y="315"/>
                    <a:pt x="269" y="315"/>
                    <a:pt x="269" y="315"/>
                  </a:cubicBezTo>
                  <a:cubicBezTo>
                    <a:pt x="269" y="314"/>
                    <a:pt x="269" y="314"/>
                    <a:pt x="269" y="314"/>
                  </a:cubicBezTo>
                  <a:cubicBezTo>
                    <a:pt x="269" y="314"/>
                    <a:pt x="269" y="314"/>
                    <a:pt x="269" y="314"/>
                  </a:cubicBezTo>
                  <a:cubicBezTo>
                    <a:pt x="270" y="312"/>
                    <a:pt x="270" y="312"/>
                    <a:pt x="270" y="312"/>
                  </a:cubicBezTo>
                  <a:cubicBezTo>
                    <a:pt x="271" y="312"/>
                    <a:pt x="271" y="312"/>
                    <a:pt x="271" y="312"/>
                  </a:cubicBezTo>
                  <a:cubicBezTo>
                    <a:pt x="271" y="311"/>
                    <a:pt x="271" y="311"/>
                    <a:pt x="271" y="311"/>
                  </a:cubicBezTo>
                  <a:cubicBezTo>
                    <a:pt x="273" y="310"/>
                    <a:pt x="273" y="310"/>
                    <a:pt x="273" y="310"/>
                  </a:cubicBezTo>
                  <a:cubicBezTo>
                    <a:pt x="274" y="310"/>
                    <a:pt x="274" y="310"/>
                    <a:pt x="274" y="310"/>
                  </a:cubicBezTo>
                  <a:cubicBezTo>
                    <a:pt x="276" y="309"/>
                    <a:pt x="276" y="309"/>
                    <a:pt x="276" y="309"/>
                  </a:cubicBezTo>
                  <a:cubicBezTo>
                    <a:pt x="277" y="308"/>
                    <a:pt x="277" y="308"/>
                    <a:pt x="277" y="308"/>
                  </a:cubicBezTo>
                  <a:cubicBezTo>
                    <a:pt x="278" y="309"/>
                    <a:pt x="278" y="309"/>
                    <a:pt x="278" y="309"/>
                  </a:cubicBezTo>
                  <a:cubicBezTo>
                    <a:pt x="278" y="309"/>
                    <a:pt x="278" y="309"/>
                    <a:pt x="278" y="309"/>
                  </a:cubicBezTo>
                  <a:cubicBezTo>
                    <a:pt x="279" y="310"/>
                    <a:pt x="279" y="310"/>
                    <a:pt x="279" y="310"/>
                  </a:cubicBezTo>
                  <a:cubicBezTo>
                    <a:pt x="279" y="309"/>
                    <a:pt x="279" y="309"/>
                    <a:pt x="279" y="309"/>
                  </a:cubicBezTo>
                  <a:cubicBezTo>
                    <a:pt x="279" y="309"/>
                    <a:pt x="279" y="309"/>
                    <a:pt x="279" y="309"/>
                  </a:cubicBezTo>
                  <a:cubicBezTo>
                    <a:pt x="280" y="309"/>
                    <a:pt x="280" y="309"/>
                    <a:pt x="280" y="309"/>
                  </a:cubicBezTo>
                  <a:cubicBezTo>
                    <a:pt x="281" y="309"/>
                    <a:pt x="281" y="309"/>
                    <a:pt x="281" y="309"/>
                  </a:cubicBezTo>
                  <a:cubicBezTo>
                    <a:pt x="282" y="308"/>
                    <a:pt x="282" y="308"/>
                    <a:pt x="282" y="308"/>
                  </a:cubicBezTo>
                  <a:cubicBezTo>
                    <a:pt x="280" y="308"/>
                    <a:pt x="280" y="308"/>
                    <a:pt x="280" y="308"/>
                  </a:cubicBezTo>
                  <a:cubicBezTo>
                    <a:pt x="278" y="308"/>
                    <a:pt x="278" y="308"/>
                    <a:pt x="278" y="308"/>
                  </a:cubicBezTo>
                  <a:cubicBezTo>
                    <a:pt x="278" y="308"/>
                    <a:pt x="278" y="308"/>
                    <a:pt x="278" y="308"/>
                  </a:cubicBezTo>
                  <a:cubicBezTo>
                    <a:pt x="277" y="308"/>
                    <a:pt x="277" y="308"/>
                    <a:pt x="277" y="308"/>
                  </a:cubicBezTo>
                  <a:cubicBezTo>
                    <a:pt x="276" y="308"/>
                    <a:pt x="276" y="308"/>
                    <a:pt x="276" y="308"/>
                  </a:cubicBezTo>
                  <a:cubicBezTo>
                    <a:pt x="275" y="308"/>
                    <a:pt x="275" y="308"/>
                    <a:pt x="275" y="308"/>
                  </a:cubicBezTo>
                  <a:cubicBezTo>
                    <a:pt x="276" y="307"/>
                    <a:pt x="276" y="307"/>
                    <a:pt x="276" y="307"/>
                  </a:cubicBezTo>
                  <a:cubicBezTo>
                    <a:pt x="277" y="307"/>
                    <a:pt x="277" y="307"/>
                    <a:pt x="277" y="307"/>
                  </a:cubicBezTo>
                  <a:cubicBezTo>
                    <a:pt x="278" y="306"/>
                    <a:pt x="278" y="306"/>
                    <a:pt x="278" y="306"/>
                  </a:cubicBezTo>
                  <a:cubicBezTo>
                    <a:pt x="278" y="306"/>
                    <a:pt x="278" y="306"/>
                    <a:pt x="278" y="306"/>
                  </a:cubicBezTo>
                  <a:cubicBezTo>
                    <a:pt x="278" y="306"/>
                    <a:pt x="278" y="306"/>
                    <a:pt x="278" y="306"/>
                  </a:cubicBezTo>
                  <a:cubicBezTo>
                    <a:pt x="277" y="305"/>
                    <a:pt x="277" y="305"/>
                    <a:pt x="277" y="305"/>
                  </a:cubicBezTo>
                  <a:cubicBezTo>
                    <a:pt x="277" y="307"/>
                    <a:pt x="277" y="307"/>
                    <a:pt x="277" y="307"/>
                  </a:cubicBezTo>
                  <a:cubicBezTo>
                    <a:pt x="276" y="307"/>
                    <a:pt x="276" y="307"/>
                    <a:pt x="276" y="307"/>
                  </a:cubicBezTo>
                  <a:cubicBezTo>
                    <a:pt x="275" y="308"/>
                    <a:pt x="275" y="308"/>
                    <a:pt x="275" y="308"/>
                  </a:cubicBezTo>
                  <a:cubicBezTo>
                    <a:pt x="274" y="308"/>
                    <a:pt x="274" y="308"/>
                    <a:pt x="274" y="308"/>
                  </a:cubicBezTo>
                  <a:cubicBezTo>
                    <a:pt x="273" y="308"/>
                    <a:pt x="273" y="308"/>
                    <a:pt x="273" y="308"/>
                  </a:cubicBezTo>
                  <a:cubicBezTo>
                    <a:pt x="271" y="309"/>
                    <a:pt x="271" y="309"/>
                    <a:pt x="271" y="309"/>
                  </a:cubicBezTo>
                  <a:cubicBezTo>
                    <a:pt x="271" y="309"/>
                    <a:pt x="271" y="309"/>
                    <a:pt x="271" y="309"/>
                  </a:cubicBezTo>
                  <a:cubicBezTo>
                    <a:pt x="271" y="308"/>
                    <a:pt x="271" y="308"/>
                    <a:pt x="271" y="308"/>
                  </a:cubicBezTo>
                  <a:cubicBezTo>
                    <a:pt x="271" y="308"/>
                    <a:pt x="271" y="308"/>
                    <a:pt x="271" y="308"/>
                  </a:cubicBezTo>
                  <a:cubicBezTo>
                    <a:pt x="272" y="307"/>
                    <a:pt x="272" y="307"/>
                    <a:pt x="272" y="307"/>
                  </a:cubicBezTo>
                  <a:cubicBezTo>
                    <a:pt x="271" y="308"/>
                    <a:pt x="271" y="308"/>
                    <a:pt x="271" y="308"/>
                  </a:cubicBezTo>
                  <a:cubicBezTo>
                    <a:pt x="270" y="309"/>
                    <a:pt x="270" y="309"/>
                    <a:pt x="270" y="309"/>
                  </a:cubicBezTo>
                  <a:cubicBezTo>
                    <a:pt x="269" y="309"/>
                    <a:pt x="269" y="309"/>
                    <a:pt x="269" y="309"/>
                  </a:cubicBezTo>
                  <a:cubicBezTo>
                    <a:pt x="269" y="309"/>
                    <a:pt x="269" y="309"/>
                    <a:pt x="269" y="309"/>
                  </a:cubicBezTo>
                  <a:cubicBezTo>
                    <a:pt x="268" y="309"/>
                    <a:pt x="268" y="309"/>
                    <a:pt x="268" y="309"/>
                  </a:cubicBezTo>
                  <a:cubicBezTo>
                    <a:pt x="268" y="309"/>
                    <a:pt x="268" y="309"/>
                    <a:pt x="268" y="309"/>
                  </a:cubicBezTo>
                  <a:cubicBezTo>
                    <a:pt x="267" y="309"/>
                    <a:pt x="267" y="309"/>
                    <a:pt x="267" y="309"/>
                  </a:cubicBezTo>
                  <a:cubicBezTo>
                    <a:pt x="266" y="309"/>
                    <a:pt x="266" y="309"/>
                    <a:pt x="266" y="309"/>
                  </a:cubicBezTo>
                  <a:cubicBezTo>
                    <a:pt x="265" y="308"/>
                    <a:pt x="265" y="308"/>
                    <a:pt x="265" y="308"/>
                  </a:cubicBezTo>
                  <a:cubicBezTo>
                    <a:pt x="265" y="308"/>
                    <a:pt x="265" y="308"/>
                    <a:pt x="265" y="308"/>
                  </a:cubicBezTo>
                  <a:cubicBezTo>
                    <a:pt x="265" y="308"/>
                    <a:pt x="265" y="308"/>
                    <a:pt x="265" y="308"/>
                  </a:cubicBezTo>
                  <a:cubicBezTo>
                    <a:pt x="265" y="308"/>
                    <a:pt x="265" y="308"/>
                    <a:pt x="265" y="308"/>
                  </a:cubicBezTo>
                  <a:cubicBezTo>
                    <a:pt x="265" y="307"/>
                    <a:pt x="265" y="307"/>
                    <a:pt x="265" y="307"/>
                  </a:cubicBezTo>
                  <a:cubicBezTo>
                    <a:pt x="265" y="307"/>
                    <a:pt x="265" y="307"/>
                    <a:pt x="265" y="307"/>
                  </a:cubicBezTo>
                  <a:cubicBezTo>
                    <a:pt x="265" y="306"/>
                    <a:pt x="265" y="306"/>
                    <a:pt x="265" y="306"/>
                  </a:cubicBezTo>
                  <a:cubicBezTo>
                    <a:pt x="265" y="306"/>
                    <a:pt x="265" y="306"/>
                    <a:pt x="265" y="306"/>
                  </a:cubicBezTo>
                  <a:cubicBezTo>
                    <a:pt x="264" y="305"/>
                    <a:pt x="264" y="305"/>
                    <a:pt x="264" y="305"/>
                  </a:cubicBezTo>
                  <a:cubicBezTo>
                    <a:pt x="264" y="305"/>
                    <a:pt x="264" y="305"/>
                    <a:pt x="264" y="305"/>
                  </a:cubicBezTo>
                  <a:cubicBezTo>
                    <a:pt x="264" y="305"/>
                    <a:pt x="264" y="305"/>
                    <a:pt x="264" y="305"/>
                  </a:cubicBezTo>
                  <a:cubicBezTo>
                    <a:pt x="265" y="300"/>
                    <a:pt x="265" y="300"/>
                    <a:pt x="265" y="300"/>
                  </a:cubicBezTo>
                  <a:cubicBezTo>
                    <a:pt x="265" y="298"/>
                    <a:pt x="265" y="298"/>
                    <a:pt x="265" y="298"/>
                  </a:cubicBezTo>
                  <a:cubicBezTo>
                    <a:pt x="264" y="297"/>
                    <a:pt x="264" y="297"/>
                    <a:pt x="264" y="297"/>
                  </a:cubicBezTo>
                  <a:cubicBezTo>
                    <a:pt x="263" y="297"/>
                    <a:pt x="263" y="297"/>
                    <a:pt x="263" y="297"/>
                  </a:cubicBezTo>
                  <a:cubicBezTo>
                    <a:pt x="262" y="297"/>
                    <a:pt x="262" y="297"/>
                    <a:pt x="262" y="297"/>
                  </a:cubicBezTo>
                  <a:cubicBezTo>
                    <a:pt x="261" y="297"/>
                    <a:pt x="261" y="297"/>
                    <a:pt x="261" y="297"/>
                  </a:cubicBezTo>
                  <a:cubicBezTo>
                    <a:pt x="260" y="297"/>
                    <a:pt x="260" y="297"/>
                    <a:pt x="260" y="297"/>
                  </a:cubicBezTo>
                  <a:cubicBezTo>
                    <a:pt x="260" y="296"/>
                    <a:pt x="260" y="296"/>
                    <a:pt x="260" y="296"/>
                  </a:cubicBezTo>
                  <a:cubicBezTo>
                    <a:pt x="260" y="296"/>
                    <a:pt x="260" y="296"/>
                    <a:pt x="260" y="296"/>
                  </a:cubicBezTo>
                  <a:cubicBezTo>
                    <a:pt x="259" y="297"/>
                    <a:pt x="259" y="297"/>
                    <a:pt x="259" y="297"/>
                  </a:cubicBezTo>
                  <a:cubicBezTo>
                    <a:pt x="258" y="298"/>
                    <a:pt x="258" y="298"/>
                    <a:pt x="258" y="298"/>
                  </a:cubicBezTo>
                  <a:cubicBezTo>
                    <a:pt x="257" y="299"/>
                    <a:pt x="257" y="299"/>
                    <a:pt x="257" y="299"/>
                  </a:cubicBezTo>
                  <a:cubicBezTo>
                    <a:pt x="256" y="300"/>
                    <a:pt x="256" y="300"/>
                    <a:pt x="256" y="300"/>
                  </a:cubicBezTo>
                  <a:cubicBezTo>
                    <a:pt x="256" y="301"/>
                    <a:pt x="256" y="301"/>
                    <a:pt x="256" y="301"/>
                  </a:cubicBezTo>
                  <a:cubicBezTo>
                    <a:pt x="255" y="301"/>
                    <a:pt x="255" y="301"/>
                    <a:pt x="255" y="301"/>
                  </a:cubicBezTo>
                  <a:cubicBezTo>
                    <a:pt x="255" y="302"/>
                    <a:pt x="255" y="302"/>
                    <a:pt x="255" y="302"/>
                  </a:cubicBezTo>
                  <a:cubicBezTo>
                    <a:pt x="255" y="303"/>
                    <a:pt x="255" y="303"/>
                    <a:pt x="255" y="303"/>
                  </a:cubicBezTo>
                  <a:cubicBezTo>
                    <a:pt x="253" y="304"/>
                    <a:pt x="253" y="304"/>
                    <a:pt x="253" y="304"/>
                  </a:cubicBezTo>
                  <a:cubicBezTo>
                    <a:pt x="253" y="305"/>
                    <a:pt x="253" y="305"/>
                    <a:pt x="253" y="305"/>
                  </a:cubicBezTo>
                  <a:cubicBezTo>
                    <a:pt x="251" y="306"/>
                    <a:pt x="251" y="306"/>
                    <a:pt x="251" y="306"/>
                  </a:cubicBezTo>
                  <a:cubicBezTo>
                    <a:pt x="251" y="307"/>
                    <a:pt x="251" y="307"/>
                    <a:pt x="251" y="307"/>
                  </a:cubicBezTo>
                  <a:cubicBezTo>
                    <a:pt x="251" y="307"/>
                    <a:pt x="251" y="307"/>
                    <a:pt x="251" y="307"/>
                  </a:cubicBezTo>
                  <a:cubicBezTo>
                    <a:pt x="250" y="307"/>
                    <a:pt x="250" y="307"/>
                    <a:pt x="250" y="307"/>
                  </a:cubicBezTo>
                  <a:cubicBezTo>
                    <a:pt x="249" y="307"/>
                    <a:pt x="249" y="307"/>
                    <a:pt x="249" y="307"/>
                  </a:cubicBezTo>
                  <a:cubicBezTo>
                    <a:pt x="249" y="307"/>
                    <a:pt x="249" y="307"/>
                    <a:pt x="249" y="307"/>
                  </a:cubicBezTo>
                  <a:cubicBezTo>
                    <a:pt x="249" y="307"/>
                    <a:pt x="249" y="307"/>
                    <a:pt x="249" y="307"/>
                  </a:cubicBezTo>
                  <a:cubicBezTo>
                    <a:pt x="248" y="308"/>
                    <a:pt x="248" y="308"/>
                    <a:pt x="248" y="308"/>
                  </a:cubicBezTo>
                  <a:cubicBezTo>
                    <a:pt x="235" y="308"/>
                    <a:pt x="235" y="308"/>
                    <a:pt x="235" y="308"/>
                  </a:cubicBezTo>
                  <a:cubicBezTo>
                    <a:pt x="233" y="308"/>
                    <a:pt x="233" y="308"/>
                    <a:pt x="233" y="308"/>
                  </a:cubicBezTo>
                  <a:cubicBezTo>
                    <a:pt x="232" y="309"/>
                    <a:pt x="232" y="309"/>
                    <a:pt x="232" y="309"/>
                  </a:cubicBezTo>
                  <a:cubicBezTo>
                    <a:pt x="231" y="309"/>
                    <a:pt x="231" y="309"/>
                    <a:pt x="231" y="309"/>
                  </a:cubicBezTo>
                  <a:cubicBezTo>
                    <a:pt x="230" y="310"/>
                    <a:pt x="230" y="310"/>
                    <a:pt x="230" y="310"/>
                  </a:cubicBezTo>
                  <a:cubicBezTo>
                    <a:pt x="228" y="311"/>
                    <a:pt x="228" y="311"/>
                    <a:pt x="228" y="311"/>
                  </a:cubicBezTo>
                  <a:cubicBezTo>
                    <a:pt x="227" y="312"/>
                    <a:pt x="227" y="312"/>
                    <a:pt x="227" y="312"/>
                  </a:cubicBezTo>
                  <a:cubicBezTo>
                    <a:pt x="226" y="312"/>
                    <a:pt x="226" y="312"/>
                    <a:pt x="226" y="312"/>
                  </a:cubicBezTo>
                  <a:cubicBezTo>
                    <a:pt x="223" y="315"/>
                    <a:pt x="223" y="315"/>
                    <a:pt x="223" y="315"/>
                  </a:cubicBezTo>
                  <a:cubicBezTo>
                    <a:pt x="214" y="317"/>
                    <a:pt x="214" y="317"/>
                    <a:pt x="214" y="317"/>
                  </a:cubicBezTo>
                  <a:cubicBezTo>
                    <a:pt x="214" y="319"/>
                    <a:pt x="214" y="319"/>
                    <a:pt x="214" y="319"/>
                  </a:cubicBezTo>
                  <a:cubicBezTo>
                    <a:pt x="212" y="319"/>
                    <a:pt x="212" y="319"/>
                    <a:pt x="212" y="319"/>
                  </a:cubicBezTo>
                  <a:cubicBezTo>
                    <a:pt x="197" y="323"/>
                    <a:pt x="197" y="323"/>
                    <a:pt x="197" y="323"/>
                  </a:cubicBezTo>
                  <a:cubicBezTo>
                    <a:pt x="196" y="322"/>
                    <a:pt x="196" y="322"/>
                    <a:pt x="196" y="322"/>
                  </a:cubicBezTo>
                  <a:cubicBezTo>
                    <a:pt x="197" y="321"/>
                    <a:pt x="197" y="321"/>
                    <a:pt x="197" y="321"/>
                  </a:cubicBezTo>
                  <a:cubicBezTo>
                    <a:pt x="199" y="320"/>
                    <a:pt x="199" y="320"/>
                    <a:pt x="199" y="320"/>
                  </a:cubicBezTo>
                  <a:cubicBezTo>
                    <a:pt x="199" y="319"/>
                    <a:pt x="199" y="319"/>
                    <a:pt x="199" y="319"/>
                  </a:cubicBezTo>
                  <a:cubicBezTo>
                    <a:pt x="200" y="318"/>
                    <a:pt x="200" y="318"/>
                    <a:pt x="200" y="318"/>
                  </a:cubicBezTo>
                  <a:cubicBezTo>
                    <a:pt x="200" y="318"/>
                    <a:pt x="200" y="318"/>
                    <a:pt x="200" y="318"/>
                  </a:cubicBezTo>
                  <a:cubicBezTo>
                    <a:pt x="201" y="312"/>
                    <a:pt x="201" y="312"/>
                    <a:pt x="201" y="312"/>
                  </a:cubicBezTo>
                  <a:cubicBezTo>
                    <a:pt x="198" y="300"/>
                    <a:pt x="198" y="300"/>
                    <a:pt x="198" y="300"/>
                  </a:cubicBezTo>
                  <a:cubicBezTo>
                    <a:pt x="195" y="298"/>
                    <a:pt x="195" y="298"/>
                    <a:pt x="195" y="298"/>
                  </a:cubicBezTo>
                  <a:cubicBezTo>
                    <a:pt x="194" y="297"/>
                    <a:pt x="194" y="297"/>
                    <a:pt x="194" y="297"/>
                  </a:cubicBezTo>
                  <a:cubicBezTo>
                    <a:pt x="176" y="289"/>
                    <a:pt x="176" y="289"/>
                    <a:pt x="176" y="289"/>
                  </a:cubicBezTo>
                  <a:cubicBezTo>
                    <a:pt x="175" y="289"/>
                    <a:pt x="175" y="289"/>
                    <a:pt x="175" y="289"/>
                  </a:cubicBezTo>
                  <a:cubicBezTo>
                    <a:pt x="174" y="288"/>
                    <a:pt x="174" y="288"/>
                    <a:pt x="174" y="288"/>
                  </a:cubicBezTo>
                  <a:cubicBezTo>
                    <a:pt x="174" y="288"/>
                    <a:pt x="174" y="288"/>
                    <a:pt x="174" y="288"/>
                  </a:cubicBezTo>
                  <a:cubicBezTo>
                    <a:pt x="172" y="288"/>
                    <a:pt x="172" y="288"/>
                    <a:pt x="172" y="288"/>
                  </a:cubicBezTo>
                  <a:cubicBezTo>
                    <a:pt x="171" y="287"/>
                    <a:pt x="171" y="287"/>
                    <a:pt x="171" y="287"/>
                  </a:cubicBezTo>
                  <a:cubicBezTo>
                    <a:pt x="171" y="287"/>
                    <a:pt x="171" y="287"/>
                    <a:pt x="171" y="287"/>
                  </a:cubicBezTo>
                  <a:cubicBezTo>
                    <a:pt x="170" y="287"/>
                    <a:pt x="170" y="287"/>
                    <a:pt x="170" y="287"/>
                  </a:cubicBezTo>
                  <a:cubicBezTo>
                    <a:pt x="169" y="287"/>
                    <a:pt x="169" y="287"/>
                    <a:pt x="169" y="287"/>
                  </a:cubicBezTo>
                  <a:cubicBezTo>
                    <a:pt x="168" y="287"/>
                    <a:pt x="168" y="287"/>
                    <a:pt x="168" y="287"/>
                  </a:cubicBezTo>
                  <a:cubicBezTo>
                    <a:pt x="168" y="286"/>
                    <a:pt x="168" y="286"/>
                    <a:pt x="168" y="286"/>
                  </a:cubicBezTo>
                  <a:cubicBezTo>
                    <a:pt x="167" y="286"/>
                    <a:pt x="167" y="286"/>
                    <a:pt x="167" y="286"/>
                  </a:cubicBezTo>
                  <a:cubicBezTo>
                    <a:pt x="165" y="286"/>
                    <a:pt x="165" y="286"/>
                    <a:pt x="165" y="286"/>
                  </a:cubicBezTo>
                  <a:cubicBezTo>
                    <a:pt x="165" y="285"/>
                    <a:pt x="165" y="285"/>
                    <a:pt x="165" y="285"/>
                  </a:cubicBezTo>
                  <a:cubicBezTo>
                    <a:pt x="164" y="285"/>
                    <a:pt x="164" y="285"/>
                    <a:pt x="164" y="285"/>
                  </a:cubicBezTo>
                  <a:cubicBezTo>
                    <a:pt x="163" y="284"/>
                    <a:pt x="163" y="284"/>
                    <a:pt x="163" y="284"/>
                  </a:cubicBezTo>
                  <a:cubicBezTo>
                    <a:pt x="162" y="284"/>
                    <a:pt x="162" y="284"/>
                    <a:pt x="162" y="284"/>
                  </a:cubicBezTo>
                  <a:cubicBezTo>
                    <a:pt x="162" y="284"/>
                    <a:pt x="162" y="284"/>
                    <a:pt x="162" y="284"/>
                  </a:cubicBezTo>
                  <a:cubicBezTo>
                    <a:pt x="161" y="284"/>
                    <a:pt x="161" y="284"/>
                    <a:pt x="161" y="284"/>
                  </a:cubicBezTo>
                  <a:cubicBezTo>
                    <a:pt x="160" y="284"/>
                    <a:pt x="160" y="284"/>
                    <a:pt x="160" y="284"/>
                  </a:cubicBezTo>
                  <a:cubicBezTo>
                    <a:pt x="160" y="284"/>
                    <a:pt x="160" y="284"/>
                    <a:pt x="160" y="284"/>
                  </a:cubicBezTo>
                  <a:cubicBezTo>
                    <a:pt x="159" y="284"/>
                    <a:pt x="159" y="284"/>
                    <a:pt x="159" y="284"/>
                  </a:cubicBezTo>
                  <a:cubicBezTo>
                    <a:pt x="159" y="283"/>
                    <a:pt x="159" y="283"/>
                    <a:pt x="159" y="283"/>
                  </a:cubicBezTo>
                  <a:cubicBezTo>
                    <a:pt x="158" y="283"/>
                    <a:pt x="158" y="283"/>
                    <a:pt x="158" y="283"/>
                  </a:cubicBezTo>
                  <a:cubicBezTo>
                    <a:pt x="158" y="283"/>
                    <a:pt x="158" y="283"/>
                    <a:pt x="158" y="283"/>
                  </a:cubicBezTo>
                  <a:cubicBezTo>
                    <a:pt x="157" y="282"/>
                    <a:pt x="157" y="282"/>
                    <a:pt x="157" y="282"/>
                  </a:cubicBezTo>
                  <a:cubicBezTo>
                    <a:pt x="157" y="282"/>
                    <a:pt x="157" y="282"/>
                    <a:pt x="157" y="282"/>
                  </a:cubicBezTo>
                  <a:cubicBezTo>
                    <a:pt x="156" y="281"/>
                    <a:pt x="156" y="281"/>
                    <a:pt x="156" y="281"/>
                  </a:cubicBezTo>
                  <a:cubicBezTo>
                    <a:pt x="155" y="281"/>
                    <a:pt x="155" y="281"/>
                    <a:pt x="155" y="281"/>
                  </a:cubicBezTo>
                  <a:cubicBezTo>
                    <a:pt x="154" y="281"/>
                    <a:pt x="154" y="281"/>
                    <a:pt x="154" y="281"/>
                  </a:cubicBezTo>
                  <a:lnTo>
                    <a:pt x="39" y="27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67" name="Freeform 162"/>
            <p:cNvSpPr>
              <a:spLocks noEditPoints="1"/>
            </p:cNvSpPr>
            <p:nvPr/>
          </p:nvSpPr>
          <p:spPr bwMode="auto">
            <a:xfrm>
              <a:off x="815256" y="1047881"/>
              <a:ext cx="1133522" cy="787418"/>
            </a:xfrm>
            <a:custGeom>
              <a:avLst/>
              <a:gdLst>
                <a:gd name="T0" fmla="*/ 209 w 238"/>
                <a:gd name="T1" fmla="*/ 133 h 165"/>
                <a:gd name="T2" fmla="*/ 234 w 238"/>
                <a:gd name="T3" fmla="*/ 28 h 165"/>
                <a:gd name="T4" fmla="*/ 219 w 238"/>
                <a:gd name="T5" fmla="*/ 21 h 165"/>
                <a:gd name="T6" fmla="*/ 209 w 238"/>
                <a:gd name="T7" fmla="*/ 10 h 165"/>
                <a:gd name="T8" fmla="*/ 198 w 238"/>
                <a:gd name="T9" fmla="*/ 7 h 165"/>
                <a:gd name="T10" fmla="*/ 187 w 238"/>
                <a:gd name="T11" fmla="*/ 2 h 165"/>
                <a:gd name="T12" fmla="*/ 167 w 238"/>
                <a:gd name="T13" fmla="*/ 9 h 165"/>
                <a:gd name="T14" fmla="*/ 145 w 238"/>
                <a:gd name="T15" fmla="*/ 37 h 165"/>
                <a:gd name="T16" fmla="*/ 142 w 238"/>
                <a:gd name="T17" fmla="*/ 45 h 165"/>
                <a:gd name="T18" fmla="*/ 135 w 238"/>
                <a:gd name="T19" fmla="*/ 40 h 165"/>
                <a:gd name="T20" fmla="*/ 120 w 238"/>
                <a:gd name="T21" fmla="*/ 51 h 165"/>
                <a:gd name="T22" fmla="*/ 127 w 238"/>
                <a:gd name="T23" fmla="*/ 60 h 165"/>
                <a:gd name="T24" fmla="*/ 130 w 238"/>
                <a:gd name="T25" fmla="*/ 70 h 165"/>
                <a:gd name="T26" fmla="*/ 104 w 238"/>
                <a:gd name="T27" fmla="*/ 78 h 165"/>
                <a:gd name="T28" fmla="*/ 104 w 238"/>
                <a:gd name="T29" fmla="*/ 89 h 165"/>
                <a:gd name="T30" fmla="*/ 100 w 238"/>
                <a:gd name="T31" fmla="*/ 101 h 165"/>
                <a:gd name="T32" fmla="*/ 104 w 238"/>
                <a:gd name="T33" fmla="*/ 109 h 165"/>
                <a:gd name="T34" fmla="*/ 112 w 238"/>
                <a:gd name="T35" fmla="*/ 114 h 165"/>
                <a:gd name="T36" fmla="*/ 110 w 238"/>
                <a:gd name="T37" fmla="*/ 125 h 165"/>
                <a:gd name="T38" fmla="*/ 90 w 238"/>
                <a:gd name="T39" fmla="*/ 135 h 165"/>
                <a:gd name="T40" fmla="*/ 84 w 238"/>
                <a:gd name="T41" fmla="*/ 141 h 165"/>
                <a:gd name="T42" fmla="*/ 97 w 238"/>
                <a:gd name="T43" fmla="*/ 137 h 165"/>
                <a:gd name="T44" fmla="*/ 110 w 238"/>
                <a:gd name="T45" fmla="*/ 132 h 165"/>
                <a:gd name="T46" fmla="*/ 127 w 238"/>
                <a:gd name="T47" fmla="*/ 123 h 165"/>
                <a:gd name="T48" fmla="*/ 138 w 238"/>
                <a:gd name="T49" fmla="*/ 112 h 165"/>
                <a:gd name="T50" fmla="*/ 159 w 238"/>
                <a:gd name="T51" fmla="*/ 100 h 165"/>
                <a:gd name="T52" fmla="*/ 143 w 238"/>
                <a:gd name="T53" fmla="*/ 115 h 165"/>
                <a:gd name="T54" fmla="*/ 154 w 238"/>
                <a:gd name="T55" fmla="*/ 113 h 165"/>
                <a:gd name="T56" fmla="*/ 164 w 238"/>
                <a:gd name="T57" fmla="*/ 107 h 165"/>
                <a:gd name="T58" fmla="*/ 169 w 238"/>
                <a:gd name="T59" fmla="*/ 111 h 165"/>
                <a:gd name="T60" fmla="*/ 184 w 238"/>
                <a:gd name="T61" fmla="*/ 119 h 165"/>
                <a:gd name="T62" fmla="*/ 194 w 238"/>
                <a:gd name="T63" fmla="*/ 126 h 165"/>
                <a:gd name="T64" fmla="*/ 199 w 238"/>
                <a:gd name="T65" fmla="*/ 130 h 165"/>
                <a:gd name="T66" fmla="*/ 205 w 238"/>
                <a:gd name="T67" fmla="*/ 132 h 165"/>
                <a:gd name="T68" fmla="*/ 206 w 238"/>
                <a:gd name="T69" fmla="*/ 146 h 165"/>
                <a:gd name="T70" fmla="*/ 211 w 238"/>
                <a:gd name="T71" fmla="*/ 156 h 165"/>
                <a:gd name="T72" fmla="*/ 202 w 238"/>
                <a:gd name="T73" fmla="*/ 162 h 165"/>
                <a:gd name="T74" fmla="*/ 199 w 238"/>
                <a:gd name="T75" fmla="*/ 162 h 165"/>
                <a:gd name="T76" fmla="*/ 202 w 238"/>
                <a:gd name="T77" fmla="*/ 155 h 165"/>
                <a:gd name="T78" fmla="*/ 203 w 238"/>
                <a:gd name="T79" fmla="*/ 164 h 165"/>
                <a:gd name="T80" fmla="*/ 207 w 238"/>
                <a:gd name="T81" fmla="*/ 156 h 165"/>
                <a:gd name="T82" fmla="*/ 205 w 238"/>
                <a:gd name="T83" fmla="*/ 150 h 165"/>
                <a:gd name="T84" fmla="*/ 201 w 238"/>
                <a:gd name="T85" fmla="*/ 151 h 165"/>
                <a:gd name="T86" fmla="*/ 199 w 238"/>
                <a:gd name="T87" fmla="*/ 145 h 165"/>
                <a:gd name="T88" fmla="*/ 204 w 238"/>
                <a:gd name="T89" fmla="*/ 144 h 165"/>
                <a:gd name="T90" fmla="*/ 197 w 238"/>
                <a:gd name="T91" fmla="*/ 142 h 165"/>
                <a:gd name="T92" fmla="*/ 110 w 238"/>
                <a:gd name="T93" fmla="*/ 75 h 165"/>
                <a:gd name="T94" fmla="*/ 173 w 238"/>
                <a:gd name="T95" fmla="*/ 116 h 165"/>
                <a:gd name="T96" fmla="*/ 160 w 238"/>
                <a:gd name="T97" fmla="*/ 115 h 165"/>
                <a:gd name="T98" fmla="*/ 90 w 238"/>
                <a:gd name="T99" fmla="*/ 62 h 165"/>
                <a:gd name="T100" fmla="*/ 91 w 238"/>
                <a:gd name="T101" fmla="*/ 95 h 165"/>
                <a:gd name="T102" fmla="*/ 134 w 238"/>
                <a:gd name="T103" fmla="*/ 121 h 165"/>
                <a:gd name="T104" fmla="*/ 127 w 238"/>
                <a:gd name="T105" fmla="*/ 126 h 165"/>
                <a:gd name="T106" fmla="*/ 129 w 238"/>
                <a:gd name="T107" fmla="*/ 128 h 165"/>
                <a:gd name="T108" fmla="*/ 121 w 238"/>
                <a:gd name="T109" fmla="*/ 135 h 165"/>
                <a:gd name="T110" fmla="*/ 93 w 238"/>
                <a:gd name="T111" fmla="*/ 142 h 165"/>
                <a:gd name="T112" fmla="*/ 3 w 238"/>
                <a:gd name="T113" fmla="*/ 156 h 165"/>
                <a:gd name="T114" fmla="*/ 22 w 238"/>
                <a:gd name="T115" fmla="*/ 156 h 165"/>
                <a:gd name="T116" fmla="*/ 41 w 238"/>
                <a:gd name="T117" fmla="*/ 154 h 165"/>
                <a:gd name="T118" fmla="*/ 59 w 238"/>
                <a:gd name="T119" fmla="*/ 149 h 165"/>
                <a:gd name="T120" fmla="*/ 68 w 238"/>
                <a:gd name="T121" fmla="*/ 147 h 165"/>
                <a:gd name="T122" fmla="*/ 72 w 238"/>
                <a:gd name="T123" fmla="*/ 14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65">
                  <a:moveTo>
                    <a:pt x="215" y="158"/>
                  </a:moveTo>
                  <a:cubicBezTo>
                    <a:pt x="215" y="157"/>
                    <a:pt x="215" y="157"/>
                    <a:pt x="215" y="157"/>
                  </a:cubicBezTo>
                  <a:cubicBezTo>
                    <a:pt x="215" y="157"/>
                    <a:pt x="215" y="157"/>
                    <a:pt x="215" y="157"/>
                  </a:cubicBezTo>
                  <a:cubicBezTo>
                    <a:pt x="215" y="157"/>
                    <a:pt x="215" y="157"/>
                    <a:pt x="215" y="157"/>
                  </a:cubicBezTo>
                  <a:cubicBezTo>
                    <a:pt x="215" y="156"/>
                    <a:pt x="215" y="156"/>
                    <a:pt x="215" y="156"/>
                  </a:cubicBezTo>
                  <a:cubicBezTo>
                    <a:pt x="215" y="156"/>
                    <a:pt x="215" y="156"/>
                    <a:pt x="215" y="156"/>
                  </a:cubicBezTo>
                  <a:cubicBezTo>
                    <a:pt x="215" y="156"/>
                    <a:pt x="215" y="156"/>
                    <a:pt x="215" y="156"/>
                  </a:cubicBezTo>
                  <a:cubicBezTo>
                    <a:pt x="214" y="155"/>
                    <a:pt x="214" y="155"/>
                    <a:pt x="214" y="155"/>
                  </a:cubicBezTo>
                  <a:cubicBezTo>
                    <a:pt x="214" y="155"/>
                    <a:pt x="214" y="155"/>
                    <a:pt x="214" y="155"/>
                  </a:cubicBezTo>
                  <a:cubicBezTo>
                    <a:pt x="214" y="154"/>
                    <a:pt x="214" y="154"/>
                    <a:pt x="214" y="154"/>
                  </a:cubicBezTo>
                  <a:cubicBezTo>
                    <a:pt x="213" y="153"/>
                    <a:pt x="213" y="153"/>
                    <a:pt x="213" y="153"/>
                  </a:cubicBezTo>
                  <a:cubicBezTo>
                    <a:pt x="212" y="153"/>
                    <a:pt x="212" y="153"/>
                    <a:pt x="212" y="153"/>
                  </a:cubicBezTo>
                  <a:cubicBezTo>
                    <a:pt x="212" y="152"/>
                    <a:pt x="212" y="152"/>
                    <a:pt x="212" y="152"/>
                  </a:cubicBezTo>
                  <a:cubicBezTo>
                    <a:pt x="211" y="151"/>
                    <a:pt x="211" y="151"/>
                    <a:pt x="211" y="151"/>
                  </a:cubicBezTo>
                  <a:cubicBezTo>
                    <a:pt x="211" y="151"/>
                    <a:pt x="211" y="151"/>
                    <a:pt x="211" y="151"/>
                  </a:cubicBezTo>
                  <a:cubicBezTo>
                    <a:pt x="210" y="151"/>
                    <a:pt x="210" y="151"/>
                    <a:pt x="210" y="151"/>
                  </a:cubicBezTo>
                  <a:cubicBezTo>
                    <a:pt x="210" y="151"/>
                    <a:pt x="210" y="151"/>
                    <a:pt x="210" y="151"/>
                  </a:cubicBezTo>
                  <a:cubicBezTo>
                    <a:pt x="210" y="150"/>
                    <a:pt x="210" y="150"/>
                    <a:pt x="210" y="150"/>
                  </a:cubicBezTo>
                  <a:cubicBezTo>
                    <a:pt x="210" y="150"/>
                    <a:pt x="210" y="150"/>
                    <a:pt x="210" y="150"/>
                  </a:cubicBezTo>
                  <a:cubicBezTo>
                    <a:pt x="210" y="149"/>
                    <a:pt x="210" y="149"/>
                    <a:pt x="210" y="149"/>
                  </a:cubicBezTo>
                  <a:cubicBezTo>
                    <a:pt x="210" y="149"/>
                    <a:pt x="210" y="149"/>
                    <a:pt x="210" y="149"/>
                  </a:cubicBezTo>
                  <a:cubicBezTo>
                    <a:pt x="210" y="149"/>
                    <a:pt x="210" y="149"/>
                    <a:pt x="210" y="149"/>
                  </a:cubicBezTo>
                  <a:cubicBezTo>
                    <a:pt x="210" y="148"/>
                    <a:pt x="210" y="148"/>
                    <a:pt x="210" y="148"/>
                  </a:cubicBezTo>
                  <a:cubicBezTo>
                    <a:pt x="210" y="148"/>
                    <a:pt x="210" y="148"/>
                    <a:pt x="210" y="148"/>
                  </a:cubicBezTo>
                  <a:cubicBezTo>
                    <a:pt x="210" y="148"/>
                    <a:pt x="210" y="148"/>
                    <a:pt x="210" y="148"/>
                  </a:cubicBezTo>
                  <a:cubicBezTo>
                    <a:pt x="209" y="148"/>
                    <a:pt x="209" y="148"/>
                    <a:pt x="209" y="148"/>
                  </a:cubicBezTo>
                  <a:cubicBezTo>
                    <a:pt x="209" y="147"/>
                    <a:pt x="209" y="147"/>
                    <a:pt x="209" y="147"/>
                  </a:cubicBezTo>
                  <a:cubicBezTo>
                    <a:pt x="210" y="147"/>
                    <a:pt x="210" y="147"/>
                    <a:pt x="210" y="147"/>
                  </a:cubicBezTo>
                  <a:cubicBezTo>
                    <a:pt x="210" y="144"/>
                    <a:pt x="210" y="144"/>
                    <a:pt x="210" y="144"/>
                  </a:cubicBezTo>
                  <a:cubicBezTo>
                    <a:pt x="210" y="141"/>
                    <a:pt x="210" y="141"/>
                    <a:pt x="210" y="141"/>
                  </a:cubicBezTo>
                  <a:cubicBezTo>
                    <a:pt x="210" y="139"/>
                    <a:pt x="210" y="139"/>
                    <a:pt x="210" y="139"/>
                  </a:cubicBezTo>
                  <a:cubicBezTo>
                    <a:pt x="210" y="138"/>
                    <a:pt x="210" y="138"/>
                    <a:pt x="210" y="138"/>
                  </a:cubicBezTo>
                  <a:cubicBezTo>
                    <a:pt x="210" y="137"/>
                    <a:pt x="210" y="137"/>
                    <a:pt x="210" y="137"/>
                  </a:cubicBezTo>
                  <a:cubicBezTo>
                    <a:pt x="210" y="137"/>
                    <a:pt x="210" y="137"/>
                    <a:pt x="210" y="137"/>
                  </a:cubicBezTo>
                  <a:cubicBezTo>
                    <a:pt x="210" y="136"/>
                    <a:pt x="210" y="136"/>
                    <a:pt x="210" y="136"/>
                  </a:cubicBezTo>
                  <a:cubicBezTo>
                    <a:pt x="210" y="135"/>
                    <a:pt x="210" y="135"/>
                    <a:pt x="210" y="135"/>
                  </a:cubicBezTo>
                  <a:cubicBezTo>
                    <a:pt x="210" y="134"/>
                    <a:pt x="210" y="134"/>
                    <a:pt x="210" y="134"/>
                  </a:cubicBezTo>
                  <a:cubicBezTo>
                    <a:pt x="209" y="133"/>
                    <a:pt x="209" y="133"/>
                    <a:pt x="209" y="133"/>
                  </a:cubicBezTo>
                  <a:cubicBezTo>
                    <a:pt x="208" y="131"/>
                    <a:pt x="208" y="131"/>
                    <a:pt x="208" y="131"/>
                  </a:cubicBezTo>
                  <a:cubicBezTo>
                    <a:pt x="208" y="131"/>
                    <a:pt x="208" y="131"/>
                    <a:pt x="208" y="131"/>
                  </a:cubicBezTo>
                  <a:cubicBezTo>
                    <a:pt x="208" y="128"/>
                    <a:pt x="208" y="128"/>
                    <a:pt x="208" y="128"/>
                  </a:cubicBezTo>
                  <a:cubicBezTo>
                    <a:pt x="208" y="128"/>
                    <a:pt x="208" y="128"/>
                    <a:pt x="208" y="128"/>
                  </a:cubicBezTo>
                  <a:cubicBezTo>
                    <a:pt x="208" y="127"/>
                    <a:pt x="208" y="127"/>
                    <a:pt x="208" y="127"/>
                  </a:cubicBezTo>
                  <a:cubicBezTo>
                    <a:pt x="208" y="126"/>
                    <a:pt x="208" y="126"/>
                    <a:pt x="208" y="126"/>
                  </a:cubicBezTo>
                  <a:cubicBezTo>
                    <a:pt x="208" y="125"/>
                    <a:pt x="208" y="125"/>
                    <a:pt x="208" y="125"/>
                  </a:cubicBezTo>
                  <a:cubicBezTo>
                    <a:pt x="207" y="125"/>
                    <a:pt x="207" y="125"/>
                    <a:pt x="207" y="125"/>
                  </a:cubicBezTo>
                  <a:cubicBezTo>
                    <a:pt x="206" y="125"/>
                    <a:pt x="206" y="125"/>
                    <a:pt x="206" y="125"/>
                  </a:cubicBezTo>
                  <a:cubicBezTo>
                    <a:pt x="204" y="125"/>
                    <a:pt x="204" y="125"/>
                    <a:pt x="204" y="125"/>
                  </a:cubicBezTo>
                  <a:cubicBezTo>
                    <a:pt x="204" y="125"/>
                    <a:pt x="204" y="125"/>
                    <a:pt x="204" y="125"/>
                  </a:cubicBezTo>
                  <a:cubicBezTo>
                    <a:pt x="202" y="126"/>
                    <a:pt x="202" y="126"/>
                    <a:pt x="202" y="126"/>
                  </a:cubicBezTo>
                  <a:cubicBezTo>
                    <a:pt x="201" y="127"/>
                    <a:pt x="201" y="127"/>
                    <a:pt x="201" y="127"/>
                  </a:cubicBezTo>
                  <a:cubicBezTo>
                    <a:pt x="200" y="128"/>
                    <a:pt x="200" y="128"/>
                    <a:pt x="200" y="128"/>
                  </a:cubicBezTo>
                  <a:cubicBezTo>
                    <a:pt x="199" y="129"/>
                    <a:pt x="199" y="129"/>
                    <a:pt x="199" y="129"/>
                  </a:cubicBezTo>
                  <a:cubicBezTo>
                    <a:pt x="198" y="129"/>
                    <a:pt x="198" y="129"/>
                    <a:pt x="198" y="129"/>
                  </a:cubicBezTo>
                  <a:cubicBezTo>
                    <a:pt x="196" y="129"/>
                    <a:pt x="196" y="129"/>
                    <a:pt x="196" y="129"/>
                  </a:cubicBezTo>
                  <a:cubicBezTo>
                    <a:pt x="196" y="129"/>
                    <a:pt x="196" y="129"/>
                    <a:pt x="196" y="129"/>
                  </a:cubicBezTo>
                  <a:cubicBezTo>
                    <a:pt x="196" y="129"/>
                    <a:pt x="196" y="129"/>
                    <a:pt x="196" y="129"/>
                  </a:cubicBezTo>
                  <a:cubicBezTo>
                    <a:pt x="196" y="128"/>
                    <a:pt x="196" y="128"/>
                    <a:pt x="196" y="128"/>
                  </a:cubicBezTo>
                  <a:cubicBezTo>
                    <a:pt x="196" y="127"/>
                    <a:pt x="196" y="127"/>
                    <a:pt x="196" y="127"/>
                  </a:cubicBezTo>
                  <a:cubicBezTo>
                    <a:pt x="195" y="122"/>
                    <a:pt x="195" y="122"/>
                    <a:pt x="195" y="122"/>
                  </a:cubicBezTo>
                  <a:cubicBezTo>
                    <a:pt x="194" y="120"/>
                    <a:pt x="194" y="120"/>
                    <a:pt x="194" y="120"/>
                  </a:cubicBezTo>
                  <a:cubicBezTo>
                    <a:pt x="194" y="119"/>
                    <a:pt x="194" y="119"/>
                    <a:pt x="194" y="119"/>
                  </a:cubicBezTo>
                  <a:cubicBezTo>
                    <a:pt x="195" y="117"/>
                    <a:pt x="195" y="117"/>
                    <a:pt x="195" y="117"/>
                  </a:cubicBezTo>
                  <a:cubicBezTo>
                    <a:pt x="192" y="117"/>
                    <a:pt x="192" y="117"/>
                    <a:pt x="192" y="117"/>
                  </a:cubicBezTo>
                  <a:cubicBezTo>
                    <a:pt x="191" y="118"/>
                    <a:pt x="191" y="118"/>
                    <a:pt x="191" y="118"/>
                  </a:cubicBezTo>
                  <a:cubicBezTo>
                    <a:pt x="190" y="117"/>
                    <a:pt x="190" y="117"/>
                    <a:pt x="190" y="117"/>
                  </a:cubicBezTo>
                  <a:cubicBezTo>
                    <a:pt x="187" y="117"/>
                    <a:pt x="187" y="117"/>
                    <a:pt x="187" y="117"/>
                  </a:cubicBezTo>
                  <a:cubicBezTo>
                    <a:pt x="238" y="33"/>
                    <a:pt x="238" y="33"/>
                    <a:pt x="238" y="33"/>
                  </a:cubicBezTo>
                  <a:cubicBezTo>
                    <a:pt x="238" y="32"/>
                    <a:pt x="238" y="32"/>
                    <a:pt x="238" y="32"/>
                  </a:cubicBezTo>
                  <a:cubicBezTo>
                    <a:pt x="237" y="32"/>
                    <a:pt x="237" y="32"/>
                    <a:pt x="237" y="32"/>
                  </a:cubicBezTo>
                  <a:cubicBezTo>
                    <a:pt x="236" y="32"/>
                    <a:pt x="236" y="32"/>
                    <a:pt x="236" y="32"/>
                  </a:cubicBezTo>
                  <a:cubicBezTo>
                    <a:pt x="236" y="32"/>
                    <a:pt x="236" y="32"/>
                    <a:pt x="236" y="32"/>
                  </a:cubicBezTo>
                  <a:cubicBezTo>
                    <a:pt x="236" y="30"/>
                    <a:pt x="236" y="30"/>
                    <a:pt x="236" y="30"/>
                  </a:cubicBezTo>
                  <a:cubicBezTo>
                    <a:pt x="235" y="29"/>
                    <a:pt x="235" y="29"/>
                    <a:pt x="235" y="29"/>
                  </a:cubicBezTo>
                  <a:cubicBezTo>
                    <a:pt x="235" y="29"/>
                    <a:pt x="235" y="29"/>
                    <a:pt x="235" y="29"/>
                  </a:cubicBezTo>
                  <a:cubicBezTo>
                    <a:pt x="234" y="28"/>
                    <a:pt x="234" y="28"/>
                    <a:pt x="234" y="28"/>
                  </a:cubicBezTo>
                  <a:cubicBezTo>
                    <a:pt x="234" y="27"/>
                    <a:pt x="234" y="27"/>
                    <a:pt x="234" y="27"/>
                  </a:cubicBezTo>
                  <a:cubicBezTo>
                    <a:pt x="233" y="27"/>
                    <a:pt x="233" y="27"/>
                    <a:pt x="233" y="27"/>
                  </a:cubicBezTo>
                  <a:cubicBezTo>
                    <a:pt x="232" y="27"/>
                    <a:pt x="232" y="27"/>
                    <a:pt x="232" y="27"/>
                  </a:cubicBezTo>
                  <a:cubicBezTo>
                    <a:pt x="232" y="27"/>
                    <a:pt x="232" y="27"/>
                    <a:pt x="232" y="27"/>
                  </a:cubicBezTo>
                  <a:cubicBezTo>
                    <a:pt x="230" y="27"/>
                    <a:pt x="230" y="27"/>
                    <a:pt x="230" y="27"/>
                  </a:cubicBezTo>
                  <a:cubicBezTo>
                    <a:pt x="229" y="27"/>
                    <a:pt x="229" y="27"/>
                    <a:pt x="229" y="27"/>
                  </a:cubicBezTo>
                  <a:cubicBezTo>
                    <a:pt x="229" y="27"/>
                    <a:pt x="229" y="27"/>
                    <a:pt x="229" y="27"/>
                  </a:cubicBezTo>
                  <a:cubicBezTo>
                    <a:pt x="228" y="27"/>
                    <a:pt x="228" y="27"/>
                    <a:pt x="228" y="27"/>
                  </a:cubicBezTo>
                  <a:cubicBezTo>
                    <a:pt x="228" y="27"/>
                    <a:pt x="228" y="27"/>
                    <a:pt x="228" y="27"/>
                  </a:cubicBezTo>
                  <a:cubicBezTo>
                    <a:pt x="228" y="27"/>
                    <a:pt x="228" y="27"/>
                    <a:pt x="228" y="27"/>
                  </a:cubicBezTo>
                  <a:cubicBezTo>
                    <a:pt x="227" y="27"/>
                    <a:pt x="227" y="27"/>
                    <a:pt x="227" y="27"/>
                  </a:cubicBezTo>
                  <a:cubicBezTo>
                    <a:pt x="227" y="26"/>
                    <a:pt x="227" y="26"/>
                    <a:pt x="227" y="26"/>
                  </a:cubicBezTo>
                  <a:cubicBezTo>
                    <a:pt x="227" y="26"/>
                    <a:pt x="227" y="26"/>
                    <a:pt x="227" y="26"/>
                  </a:cubicBezTo>
                  <a:cubicBezTo>
                    <a:pt x="228" y="26"/>
                    <a:pt x="228" y="26"/>
                    <a:pt x="228" y="26"/>
                  </a:cubicBezTo>
                  <a:cubicBezTo>
                    <a:pt x="227" y="26"/>
                    <a:pt x="227" y="26"/>
                    <a:pt x="227" y="26"/>
                  </a:cubicBezTo>
                  <a:cubicBezTo>
                    <a:pt x="226" y="26"/>
                    <a:pt x="226" y="26"/>
                    <a:pt x="226" y="26"/>
                  </a:cubicBezTo>
                  <a:cubicBezTo>
                    <a:pt x="226" y="26"/>
                    <a:pt x="226" y="26"/>
                    <a:pt x="226" y="26"/>
                  </a:cubicBezTo>
                  <a:cubicBezTo>
                    <a:pt x="226" y="25"/>
                    <a:pt x="226" y="25"/>
                    <a:pt x="226" y="25"/>
                  </a:cubicBezTo>
                  <a:cubicBezTo>
                    <a:pt x="226" y="25"/>
                    <a:pt x="226" y="25"/>
                    <a:pt x="226" y="25"/>
                  </a:cubicBezTo>
                  <a:cubicBezTo>
                    <a:pt x="226" y="25"/>
                    <a:pt x="226" y="25"/>
                    <a:pt x="226" y="25"/>
                  </a:cubicBezTo>
                  <a:cubicBezTo>
                    <a:pt x="225" y="25"/>
                    <a:pt x="225" y="25"/>
                    <a:pt x="225" y="25"/>
                  </a:cubicBezTo>
                  <a:cubicBezTo>
                    <a:pt x="225" y="25"/>
                    <a:pt x="225" y="25"/>
                    <a:pt x="225" y="25"/>
                  </a:cubicBezTo>
                  <a:cubicBezTo>
                    <a:pt x="225" y="24"/>
                    <a:pt x="225" y="24"/>
                    <a:pt x="225" y="24"/>
                  </a:cubicBezTo>
                  <a:cubicBezTo>
                    <a:pt x="224" y="24"/>
                    <a:pt x="224" y="24"/>
                    <a:pt x="224" y="24"/>
                  </a:cubicBezTo>
                  <a:cubicBezTo>
                    <a:pt x="223" y="23"/>
                    <a:pt x="223" y="23"/>
                    <a:pt x="223" y="23"/>
                  </a:cubicBezTo>
                  <a:cubicBezTo>
                    <a:pt x="223" y="23"/>
                    <a:pt x="223" y="23"/>
                    <a:pt x="223" y="23"/>
                  </a:cubicBezTo>
                  <a:cubicBezTo>
                    <a:pt x="222" y="23"/>
                    <a:pt x="222" y="23"/>
                    <a:pt x="222" y="23"/>
                  </a:cubicBezTo>
                  <a:cubicBezTo>
                    <a:pt x="222" y="23"/>
                    <a:pt x="222" y="23"/>
                    <a:pt x="222" y="23"/>
                  </a:cubicBezTo>
                  <a:cubicBezTo>
                    <a:pt x="221" y="23"/>
                    <a:pt x="221" y="23"/>
                    <a:pt x="221" y="23"/>
                  </a:cubicBezTo>
                  <a:cubicBezTo>
                    <a:pt x="221" y="23"/>
                    <a:pt x="221" y="23"/>
                    <a:pt x="221" y="23"/>
                  </a:cubicBezTo>
                  <a:cubicBezTo>
                    <a:pt x="221" y="22"/>
                    <a:pt x="221" y="22"/>
                    <a:pt x="221" y="22"/>
                  </a:cubicBezTo>
                  <a:cubicBezTo>
                    <a:pt x="221" y="22"/>
                    <a:pt x="221" y="22"/>
                    <a:pt x="221" y="22"/>
                  </a:cubicBezTo>
                  <a:cubicBezTo>
                    <a:pt x="220" y="23"/>
                    <a:pt x="220" y="23"/>
                    <a:pt x="220" y="23"/>
                  </a:cubicBezTo>
                  <a:cubicBezTo>
                    <a:pt x="220" y="23"/>
                    <a:pt x="220" y="23"/>
                    <a:pt x="220" y="23"/>
                  </a:cubicBezTo>
                  <a:cubicBezTo>
                    <a:pt x="220" y="22"/>
                    <a:pt x="220" y="22"/>
                    <a:pt x="220" y="22"/>
                  </a:cubicBezTo>
                  <a:cubicBezTo>
                    <a:pt x="220" y="22"/>
                    <a:pt x="220" y="22"/>
                    <a:pt x="220" y="22"/>
                  </a:cubicBezTo>
                  <a:cubicBezTo>
                    <a:pt x="220" y="22"/>
                    <a:pt x="220" y="22"/>
                    <a:pt x="220" y="22"/>
                  </a:cubicBezTo>
                  <a:cubicBezTo>
                    <a:pt x="219" y="21"/>
                    <a:pt x="219" y="21"/>
                    <a:pt x="219" y="21"/>
                  </a:cubicBezTo>
                  <a:cubicBezTo>
                    <a:pt x="218" y="21"/>
                    <a:pt x="218" y="21"/>
                    <a:pt x="218" y="21"/>
                  </a:cubicBezTo>
                  <a:cubicBezTo>
                    <a:pt x="219" y="21"/>
                    <a:pt x="219" y="21"/>
                    <a:pt x="219" y="21"/>
                  </a:cubicBezTo>
                  <a:cubicBezTo>
                    <a:pt x="219" y="21"/>
                    <a:pt x="219" y="21"/>
                    <a:pt x="219" y="21"/>
                  </a:cubicBezTo>
                  <a:cubicBezTo>
                    <a:pt x="218" y="20"/>
                    <a:pt x="218" y="20"/>
                    <a:pt x="218" y="20"/>
                  </a:cubicBezTo>
                  <a:cubicBezTo>
                    <a:pt x="217" y="20"/>
                    <a:pt x="217" y="20"/>
                    <a:pt x="217" y="20"/>
                  </a:cubicBezTo>
                  <a:cubicBezTo>
                    <a:pt x="217" y="19"/>
                    <a:pt x="217" y="19"/>
                    <a:pt x="217" y="19"/>
                  </a:cubicBezTo>
                  <a:cubicBezTo>
                    <a:pt x="217" y="19"/>
                    <a:pt x="217" y="19"/>
                    <a:pt x="217" y="19"/>
                  </a:cubicBezTo>
                  <a:cubicBezTo>
                    <a:pt x="217" y="19"/>
                    <a:pt x="217" y="19"/>
                    <a:pt x="217" y="19"/>
                  </a:cubicBezTo>
                  <a:cubicBezTo>
                    <a:pt x="216" y="19"/>
                    <a:pt x="216" y="19"/>
                    <a:pt x="216" y="19"/>
                  </a:cubicBezTo>
                  <a:cubicBezTo>
                    <a:pt x="214" y="21"/>
                    <a:pt x="214" y="21"/>
                    <a:pt x="214" y="21"/>
                  </a:cubicBezTo>
                  <a:cubicBezTo>
                    <a:pt x="213" y="22"/>
                    <a:pt x="213" y="22"/>
                    <a:pt x="213" y="22"/>
                  </a:cubicBezTo>
                  <a:cubicBezTo>
                    <a:pt x="214" y="21"/>
                    <a:pt x="214" y="21"/>
                    <a:pt x="214" y="21"/>
                  </a:cubicBezTo>
                  <a:cubicBezTo>
                    <a:pt x="215" y="19"/>
                    <a:pt x="215" y="19"/>
                    <a:pt x="215" y="19"/>
                  </a:cubicBezTo>
                  <a:cubicBezTo>
                    <a:pt x="216" y="18"/>
                    <a:pt x="216" y="18"/>
                    <a:pt x="216" y="18"/>
                  </a:cubicBezTo>
                  <a:cubicBezTo>
                    <a:pt x="216" y="17"/>
                    <a:pt x="216" y="17"/>
                    <a:pt x="216" y="17"/>
                  </a:cubicBezTo>
                  <a:cubicBezTo>
                    <a:pt x="216" y="17"/>
                    <a:pt x="216" y="17"/>
                    <a:pt x="216" y="17"/>
                  </a:cubicBezTo>
                  <a:cubicBezTo>
                    <a:pt x="215" y="16"/>
                    <a:pt x="215" y="16"/>
                    <a:pt x="215" y="16"/>
                  </a:cubicBezTo>
                  <a:cubicBezTo>
                    <a:pt x="214" y="16"/>
                    <a:pt x="214" y="16"/>
                    <a:pt x="214" y="16"/>
                  </a:cubicBezTo>
                  <a:cubicBezTo>
                    <a:pt x="213" y="17"/>
                    <a:pt x="213" y="17"/>
                    <a:pt x="213" y="17"/>
                  </a:cubicBezTo>
                  <a:cubicBezTo>
                    <a:pt x="212" y="17"/>
                    <a:pt x="212" y="17"/>
                    <a:pt x="212" y="17"/>
                  </a:cubicBezTo>
                  <a:cubicBezTo>
                    <a:pt x="211" y="17"/>
                    <a:pt x="211" y="17"/>
                    <a:pt x="211" y="17"/>
                  </a:cubicBezTo>
                  <a:cubicBezTo>
                    <a:pt x="210" y="17"/>
                    <a:pt x="210" y="17"/>
                    <a:pt x="210" y="17"/>
                  </a:cubicBezTo>
                  <a:cubicBezTo>
                    <a:pt x="209" y="18"/>
                    <a:pt x="209" y="18"/>
                    <a:pt x="209" y="18"/>
                  </a:cubicBezTo>
                  <a:cubicBezTo>
                    <a:pt x="208" y="19"/>
                    <a:pt x="208" y="19"/>
                    <a:pt x="208" y="19"/>
                  </a:cubicBezTo>
                  <a:cubicBezTo>
                    <a:pt x="209" y="18"/>
                    <a:pt x="209" y="18"/>
                    <a:pt x="209" y="18"/>
                  </a:cubicBezTo>
                  <a:cubicBezTo>
                    <a:pt x="209" y="17"/>
                    <a:pt x="209" y="17"/>
                    <a:pt x="209" y="17"/>
                  </a:cubicBezTo>
                  <a:cubicBezTo>
                    <a:pt x="209" y="16"/>
                    <a:pt x="209" y="16"/>
                    <a:pt x="209" y="16"/>
                  </a:cubicBezTo>
                  <a:cubicBezTo>
                    <a:pt x="209" y="15"/>
                    <a:pt x="209" y="15"/>
                    <a:pt x="209" y="15"/>
                  </a:cubicBezTo>
                  <a:cubicBezTo>
                    <a:pt x="207" y="15"/>
                    <a:pt x="207" y="15"/>
                    <a:pt x="207" y="15"/>
                  </a:cubicBezTo>
                  <a:cubicBezTo>
                    <a:pt x="207" y="14"/>
                    <a:pt x="207" y="14"/>
                    <a:pt x="207" y="14"/>
                  </a:cubicBezTo>
                  <a:cubicBezTo>
                    <a:pt x="208" y="14"/>
                    <a:pt x="208" y="14"/>
                    <a:pt x="208" y="14"/>
                  </a:cubicBezTo>
                  <a:cubicBezTo>
                    <a:pt x="209" y="14"/>
                    <a:pt x="209" y="14"/>
                    <a:pt x="209" y="14"/>
                  </a:cubicBezTo>
                  <a:cubicBezTo>
                    <a:pt x="209" y="14"/>
                    <a:pt x="209" y="14"/>
                    <a:pt x="209" y="14"/>
                  </a:cubicBezTo>
                  <a:cubicBezTo>
                    <a:pt x="207" y="13"/>
                    <a:pt x="207" y="13"/>
                    <a:pt x="207" y="13"/>
                  </a:cubicBezTo>
                  <a:cubicBezTo>
                    <a:pt x="207" y="12"/>
                    <a:pt x="207" y="12"/>
                    <a:pt x="207" y="12"/>
                  </a:cubicBezTo>
                  <a:cubicBezTo>
                    <a:pt x="207" y="11"/>
                    <a:pt x="207" y="11"/>
                    <a:pt x="207" y="11"/>
                  </a:cubicBezTo>
                  <a:cubicBezTo>
                    <a:pt x="208" y="11"/>
                    <a:pt x="208" y="11"/>
                    <a:pt x="208" y="11"/>
                  </a:cubicBezTo>
                  <a:cubicBezTo>
                    <a:pt x="209" y="10"/>
                    <a:pt x="209" y="10"/>
                    <a:pt x="209" y="10"/>
                  </a:cubicBezTo>
                  <a:cubicBezTo>
                    <a:pt x="208" y="10"/>
                    <a:pt x="208" y="10"/>
                    <a:pt x="208" y="10"/>
                  </a:cubicBezTo>
                  <a:cubicBezTo>
                    <a:pt x="208" y="9"/>
                    <a:pt x="208" y="9"/>
                    <a:pt x="208" y="9"/>
                  </a:cubicBezTo>
                  <a:cubicBezTo>
                    <a:pt x="207" y="9"/>
                    <a:pt x="207" y="9"/>
                    <a:pt x="207" y="9"/>
                  </a:cubicBezTo>
                  <a:cubicBezTo>
                    <a:pt x="207" y="9"/>
                    <a:pt x="207" y="9"/>
                    <a:pt x="207" y="9"/>
                  </a:cubicBezTo>
                  <a:cubicBezTo>
                    <a:pt x="207" y="9"/>
                    <a:pt x="207" y="9"/>
                    <a:pt x="207" y="9"/>
                  </a:cubicBezTo>
                  <a:cubicBezTo>
                    <a:pt x="206" y="8"/>
                    <a:pt x="206" y="8"/>
                    <a:pt x="206" y="8"/>
                  </a:cubicBezTo>
                  <a:cubicBezTo>
                    <a:pt x="205" y="8"/>
                    <a:pt x="205" y="8"/>
                    <a:pt x="205" y="8"/>
                  </a:cubicBezTo>
                  <a:cubicBezTo>
                    <a:pt x="204" y="8"/>
                    <a:pt x="204" y="8"/>
                    <a:pt x="204" y="8"/>
                  </a:cubicBezTo>
                  <a:cubicBezTo>
                    <a:pt x="204" y="8"/>
                    <a:pt x="204" y="8"/>
                    <a:pt x="204" y="8"/>
                  </a:cubicBezTo>
                  <a:cubicBezTo>
                    <a:pt x="203" y="8"/>
                    <a:pt x="203" y="8"/>
                    <a:pt x="203" y="8"/>
                  </a:cubicBezTo>
                  <a:cubicBezTo>
                    <a:pt x="202" y="8"/>
                    <a:pt x="202" y="8"/>
                    <a:pt x="202" y="8"/>
                  </a:cubicBezTo>
                  <a:cubicBezTo>
                    <a:pt x="202" y="9"/>
                    <a:pt x="202" y="9"/>
                    <a:pt x="202" y="9"/>
                  </a:cubicBezTo>
                  <a:cubicBezTo>
                    <a:pt x="202" y="9"/>
                    <a:pt x="202" y="9"/>
                    <a:pt x="202" y="9"/>
                  </a:cubicBezTo>
                  <a:cubicBezTo>
                    <a:pt x="201" y="8"/>
                    <a:pt x="201" y="8"/>
                    <a:pt x="201" y="8"/>
                  </a:cubicBezTo>
                  <a:cubicBezTo>
                    <a:pt x="201" y="8"/>
                    <a:pt x="201" y="8"/>
                    <a:pt x="201" y="8"/>
                  </a:cubicBezTo>
                  <a:cubicBezTo>
                    <a:pt x="202" y="8"/>
                    <a:pt x="202" y="8"/>
                    <a:pt x="202" y="8"/>
                  </a:cubicBezTo>
                  <a:cubicBezTo>
                    <a:pt x="202" y="7"/>
                    <a:pt x="202" y="7"/>
                    <a:pt x="202" y="7"/>
                  </a:cubicBezTo>
                  <a:cubicBezTo>
                    <a:pt x="202" y="6"/>
                    <a:pt x="202" y="6"/>
                    <a:pt x="202" y="6"/>
                  </a:cubicBezTo>
                  <a:cubicBezTo>
                    <a:pt x="202" y="6"/>
                    <a:pt x="202" y="6"/>
                    <a:pt x="202" y="6"/>
                  </a:cubicBezTo>
                  <a:cubicBezTo>
                    <a:pt x="202" y="5"/>
                    <a:pt x="202" y="5"/>
                    <a:pt x="202" y="5"/>
                  </a:cubicBezTo>
                  <a:cubicBezTo>
                    <a:pt x="203" y="5"/>
                    <a:pt x="203" y="5"/>
                    <a:pt x="203" y="5"/>
                  </a:cubicBezTo>
                  <a:cubicBezTo>
                    <a:pt x="202" y="4"/>
                    <a:pt x="202" y="4"/>
                    <a:pt x="202" y="4"/>
                  </a:cubicBezTo>
                  <a:cubicBezTo>
                    <a:pt x="202" y="4"/>
                    <a:pt x="202" y="4"/>
                    <a:pt x="202" y="4"/>
                  </a:cubicBezTo>
                  <a:cubicBezTo>
                    <a:pt x="201" y="5"/>
                    <a:pt x="201" y="5"/>
                    <a:pt x="201" y="5"/>
                  </a:cubicBezTo>
                  <a:cubicBezTo>
                    <a:pt x="201" y="6"/>
                    <a:pt x="201" y="6"/>
                    <a:pt x="201" y="6"/>
                  </a:cubicBezTo>
                  <a:cubicBezTo>
                    <a:pt x="201" y="6"/>
                    <a:pt x="201" y="6"/>
                    <a:pt x="201" y="6"/>
                  </a:cubicBezTo>
                  <a:cubicBezTo>
                    <a:pt x="200" y="5"/>
                    <a:pt x="200" y="5"/>
                    <a:pt x="200" y="5"/>
                  </a:cubicBezTo>
                  <a:cubicBezTo>
                    <a:pt x="199" y="6"/>
                    <a:pt x="199" y="6"/>
                    <a:pt x="199" y="6"/>
                  </a:cubicBezTo>
                  <a:cubicBezTo>
                    <a:pt x="199" y="6"/>
                    <a:pt x="199" y="6"/>
                    <a:pt x="199" y="6"/>
                  </a:cubicBezTo>
                  <a:cubicBezTo>
                    <a:pt x="199" y="7"/>
                    <a:pt x="199" y="7"/>
                    <a:pt x="199" y="7"/>
                  </a:cubicBezTo>
                  <a:cubicBezTo>
                    <a:pt x="199" y="7"/>
                    <a:pt x="199" y="7"/>
                    <a:pt x="199" y="7"/>
                  </a:cubicBezTo>
                  <a:cubicBezTo>
                    <a:pt x="198" y="8"/>
                    <a:pt x="198" y="8"/>
                    <a:pt x="198" y="8"/>
                  </a:cubicBezTo>
                  <a:cubicBezTo>
                    <a:pt x="198" y="7"/>
                    <a:pt x="198" y="7"/>
                    <a:pt x="198" y="7"/>
                  </a:cubicBezTo>
                  <a:cubicBezTo>
                    <a:pt x="198" y="8"/>
                    <a:pt x="198" y="8"/>
                    <a:pt x="198" y="8"/>
                  </a:cubicBezTo>
                  <a:cubicBezTo>
                    <a:pt x="197" y="9"/>
                    <a:pt x="197" y="9"/>
                    <a:pt x="197" y="9"/>
                  </a:cubicBezTo>
                  <a:cubicBezTo>
                    <a:pt x="197" y="8"/>
                    <a:pt x="197" y="8"/>
                    <a:pt x="197" y="8"/>
                  </a:cubicBezTo>
                  <a:cubicBezTo>
                    <a:pt x="197" y="7"/>
                    <a:pt x="197" y="7"/>
                    <a:pt x="197" y="7"/>
                  </a:cubicBezTo>
                  <a:cubicBezTo>
                    <a:pt x="198" y="7"/>
                    <a:pt x="198" y="7"/>
                    <a:pt x="198" y="7"/>
                  </a:cubicBezTo>
                  <a:cubicBezTo>
                    <a:pt x="197" y="7"/>
                    <a:pt x="197" y="7"/>
                    <a:pt x="197" y="7"/>
                  </a:cubicBezTo>
                  <a:cubicBezTo>
                    <a:pt x="197" y="7"/>
                    <a:pt x="197" y="7"/>
                    <a:pt x="197" y="7"/>
                  </a:cubicBezTo>
                  <a:cubicBezTo>
                    <a:pt x="196" y="8"/>
                    <a:pt x="196" y="8"/>
                    <a:pt x="196" y="8"/>
                  </a:cubicBezTo>
                  <a:cubicBezTo>
                    <a:pt x="196" y="8"/>
                    <a:pt x="196" y="8"/>
                    <a:pt x="196" y="8"/>
                  </a:cubicBezTo>
                  <a:cubicBezTo>
                    <a:pt x="196" y="7"/>
                    <a:pt x="196" y="7"/>
                    <a:pt x="196" y="7"/>
                  </a:cubicBezTo>
                  <a:cubicBezTo>
                    <a:pt x="196" y="6"/>
                    <a:pt x="196" y="6"/>
                    <a:pt x="196" y="6"/>
                  </a:cubicBezTo>
                  <a:cubicBezTo>
                    <a:pt x="195" y="6"/>
                    <a:pt x="195" y="6"/>
                    <a:pt x="195" y="6"/>
                  </a:cubicBezTo>
                  <a:cubicBezTo>
                    <a:pt x="195" y="5"/>
                    <a:pt x="195" y="5"/>
                    <a:pt x="195" y="5"/>
                  </a:cubicBezTo>
                  <a:cubicBezTo>
                    <a:pt x="196" y="5"/>
                    <a:pt x="196" y="5"/>
                    <a:pt x="196" y="5"/>
                  </a:cubicBezTo>
                  <a:cubicBezTo>
                    <a:pt x="197" y="5"/>
                    <a:pt x="197" y="5"/>
                    <a:pt x="197" y="5"/>
                  </a:cubicBezTo>
                  <a:cubicBezTo>
                    <a:pt x="198" y="5"/>
                    <a:pt x="198" y="5"/>
                    <a:pt x="198" y="5"/>
                  </a:cubicBezTo>
                  <a:cubicBezTo>
                    <a:pt x="199" y="5"/>
                    <a:pt x="199" y="5"/>
                    <a:pt x="199" y="5"/>
                  </a:cubicBezTo>
                  <a:cubicBezTo>
                    <a:pt x="200" y="5"/>
                    <a:pt x="200" y="5"/>
                    <a:pt x="200" y="5"/>
                  </a:cubicBezTo>
                  <a:cubicBezTo>
                    <a:pt x="201" y="4"/>
                    <a:pt x="201" y="4"/>
                    <a:pt x="201" y="4"/>
                  </a:cubicBezTo>
                  <a:cubicBezTo>
                    <a:pt x="201" y="3"/>
                    <a:pt x="201" y="3"/>
                    <a:pt x="201" y="3"/>
                  </a:cubicBezTo>
                  <a:cubicBezTo>
                    <a:pt x="201" y="3"/>
                    <a:pt x="201" y="3"/>
                    <a:pt x="201" y="3"/>
                  </a:cubicBezTo>
                  <a:cubicBezTo>
                    <a:pt x="201" y="3"/>
                    <a:pt x="201" y="3"/>
                    <a:pt x="201" y="3"/>
                  </a:cubicBezTo>
                  <a:cubicBezTo>
                    <a:pt x="200" y="2"/>
                    <a:pt x="200" y="2"/>
                    <a:pt x="200" y="2"/>
                  </a:cubicBezTo>
                  <a:cubicBezTo>
                    <a:pt x="200" y="2"/>
                    <a:pt x="200" y="2"/>
                    <a:pt x="200" y="2"/>
                  </a:cubicBezTo>
                  <a:cubicBezTo>
                    <a:pt x="199" y="2"/>
                    <a:pt x="199" y="2"/>
                    <a:pt x="199" y="2"/>
                  </a:cubicBezTo>
                  <a:cubicBezTo>
                    <a:pt x="199" y="1"/>
                    <a:pt x="199" y="1"/>
                    <a:pt x="199" y="1"/>
                  </a:cubicBezTo>
                  <a:cubicBezTo>
                    <a:pt x="199" y="1"/>
                    <a:pt x="199" y="1"/>
                    <a:pt x="199" y="1"/>
                  </a:cubicBezTo>
                  <a:cubicBezTo>
                    <a:pt x="199" y="1"/>
                    <a:pt x="199" y="1"/>
                    <a:pt x="199" y="1"/>
                  </a:cubicBezTo>
                  <a:cubicBezTo>
                    <a:pt x="199" y="1"/>
                    <a:pt x="199" y="1"/>
                    <a:pt x="199" y="1"/>
                  </a:cubicBezTo>
                  <a:cubicBezTo>
                    <a:pt x="200" y="0"/>
                    <a:pt x="200" y="0"/>
                    <a:pt x="200" y="0"/>
                  </a:cubicBezTo>
                  <a:cubicBezTo>
                    <a:pt x="199" y="0"/>
                    <a:pt x="199" y="0"/>
                    <a:pt x="199" y="0"/>
                  </a:cubicBezTo>
                  <a:cubicBezTo>
                    <a:pt x="198" y="1"/>
                    <a:pt x="198" y="1"/>
                    <a:pt x="198" y="1"/>
                  </a:cubicBezTo>
                  <a:cubicBezTo>
                    <a:pt x="197" y="1"/>
                    <a:pt x="197" y="1"/>
                    <a:pt x="197" y="1"/>
                  </a:cubicBezTo>
                  <a:cubicBezTo>
                    <a:pt x="196" y="1"/>
                    <a:pt x="196" y="1"/>
                    <a:pt x="196" y="1"/>
                  </a:cubicBezTo>
                  <a:cubicBezTo>
                    <a:pt x="195" y="2"/>
                    <a:pt x="195" y="2"/>
                    <a:pt x="195" y="2"/>
                  </a:cubicBezTo>
                  <a:cubicBezTo>
                    <a:pt x="193" y="3"/>
                    <a:pt x="193" y="3"/>
                    <a:pt x="193" y="3"/>
                  </a:cubicBezTo>
                  <a:cubicBezTo>
                    <a:pt x="192" y="4"/>
                    <a:pt x="192" y="4"/>
                    <a:pt x="192" y="4"/>
                  </a:cubicBezTo>
                  <a:cubicBezTo>
                    <a:pt x="190" y="4"/>
                    <a:pt x="190" y="4"/>
                    <a:pt x="190" y="4"/>
                  </a:cubicBezTo>
                  <a:cubicBezTo>
                    <a:pt x="189" y="3"/>
                    <a:pt x="189" y="3"/>
                    <a:pt x="189" y="3"/>
                  </a:cubicBezTo>
                  <a:cubicBezTo>
                    <a:pt x="188" y="3"/>
                    <a:pt x="188" y="3"/>
                    <a:pt x="188" y="3"/>
                  </a:cubicBezTo>
                  <a:cubicBezTo>
                    <a:pt x="188" y="3"/>
                    <a:pt x="188" y="3"/>
                    <a:pt x="188" y="3"/>
                  </a:cubicBezTo>
                  <a:cubicBezTo>
                    <a:pt x="188" y="3"/>
                    <a:pt x="188" y="3"/>
                    <a:pt x="188" y="3"/>
                  </a:cubicBezTo>
                  <a:cubicBezTo>
                    <a:pt x="187" y="2"/>
                    <a:pt x="187" y="2"/>
                    <a:pt x="187" y="2"/>
                  </a:cubicBezTo>
                  <a:cubicBezTo>
                    <a:pt x="186" y="3"/>
                    <a:pt x="186" y="3"/>
                    <a:pt x="186" y="3"/>
                  </a:cubicBezTo>
                  <a:cubicBezTo>
                    <a:pt x="186" y="3"/>
                    <a:pt x="186" y="3"/>
                    <a:pt x="186" y="3"/>
                  </a:cubicBezTo>
                  <a:cubicBezTo>
                    <a:pt x="185" y="3"/>
                    <a:pt x="185" y="3"/>
                    <a:pt x="185" y="3"/>
                  </a:cubicBezTo>
                  <a:cubicBezTo>
                    <a:pt x="185" y="3"/>
                    <a:pt x="185" y="3"/>
                    <a:pt x="185" y="3"/>
                  </a:cubicBezTo>
                  <a:cubicBezTo>
                    <a:pt x="185" y="2"/>
                    <a:pt x="185" y="2"/>
                    <a:pt x="185" y="2"/>
                  </a:cubicBezTo>
                  <a:cubicBezTo>
                    <a:pt x="186" y="2"/>
                    <a:pt x="186" y="2"/>
                    <a:pt x="186" y="2"/>
                  </a:cubicBezTo>
                  <a:cubicBezTo>
                    <a:pt x="186" y="2"/>
                    <a:pt x="186" y="2"/>
                    <a:pt x="186" y="2"/>
                  </a:cubicBezTo>
                  <a:cubicBezTo>
                    <a:pt x="185" y="2"/>
                    <a:pt x="185" y="2"/>
                    <a:pt x="185" y="2"/>
                  </a:cubicBezTo>
                  <a:cubicBezTo>
                    <a:pt x="183" y="3"/>
                    <a:pt x="183" y="3"/>
                    <a:pt x="183" y="3"/>
                  </a:cubicBezTo>
                  <a:cubicBezTo>
                    <a:pt x="182" y="3"/>
                    <a:pt x="182" y="3"/>
                    <a:pt x="182" y="3"/>
                  </a:cubicBezTo>
                  <a:cubicBezTo>
                    <a:pt x="181" y="4"/>
                    <a:pt x="181" y="4"/>
                    <a:pt x="181" y="4"/>
                  </a:cubicBezTo>
                  <a:cubicBezTo>
                    <a:pt x="181" y="5"/>
                    <a:pt x="181" y="5"/>
                    <a:pt x="181" y="5"/>
                  </a:cubicBezTo>
                  <a:cubicBezTo>
                    <a:pt x="182" y="5"/>
                    <a:pt x="182" y="5"/>
                    <a:pt x="182" y="5"/>
                  </a:cubicBezTo>
                  <a:cubicBezTo>
                    <a:pt x="182" y="6"/>
                    <a:pt x="182" y="6"/>
                    <a:pt x="182" y="6"/>
                  </a:cubicBezTo>
                  <a:cubicBezTo>
                    <a:pt x="181" y="6"/>
                    <a:pt x="181" y="6"/>
                    <a:pt x="181" y="6"/>
                  </a:cubicBezTo>
                  <a:cubicBezTo>
                    <a:pt x="180" y="6"/>
                    <a:pt x="180" y="6"/>
                    <a:pt x="180" y="6"/>
                  </a:cubicBezTo>
                  <a:cubicBezTo>
                    <a:pt x="179" y="8"/>
                    <a:pt x="179" y="8"/>
                    <a:pt x="179" y="8"/>
                  </a:cubicBezTo>
                  <a:cubicBezTo>
                    <a:pt x="178" y="10"/>
                    <a:pt x="178" y="10"/>
                    <a:pt x="178" y="10"/>
                  </a:cubicBezTo>
                  <a:cubicBezTo>
                    <a:pt x="178" y="10"/>
                    <a:pt x="178" y="10"/>
                    <a:pt x="178" y="10"/>
                  </a:cubicBezTo>
                  <a:cubicBezTo>
                    <a:pt x="178" y="9"/>
                    <a:pt x="178" y="9"/>
                    <a:pt x="178" y="9"/>
                  </a:cubicBezTo>
                  <a:cubicBezTo>
                    <a:pt x="178" y="8"/>
                    <a:pt x="178" y="8"/>
                    <a:pt x="178" y="8"/>
                  </a:cubicBezTo>
                  <a:cubicBezTo>
                    <a:pt x="179" y="6"/>
                    <a:pt x="179" y="6"/>
                    <a:pt x="179" y="6"/>
                  </a:cubicBezTo>
                  <a:cubicBezTo>
                    <a:pt x="179" y="6"/>
                    <a:pt x="179" y="6"/>
                    <a:pt x="179" y="6"/>
                  </a:cubicBezTo>
                  <a:cubicBezTo>
                    <a:pt x="179" y="6"/>
                    <a:pt x="179" y="6"/>
                    <a:pt x="179" y="6"/>
                  </a:cubicBezTo>
                  <a:cubicBezTo>
                    <a:pt x="177" y="7"/>
                    <a:pt x="177" y="7"/>
                    <a:pt x="177" y="7"/>
                  </a:cubicBezTo>
                  <a:cubicBezTo>
                    <a:pt x="176" y="7"/>
                    <a:pt x="176" y="7"/>
                    <a:pt x="176" y="7"/>
                  </a:cubicBezTo>
                  <a:cubicBezTo>
                    <a:pt x="175" y="6"/>
                    <a:pt x="175" y="6"/>
                    <a:pt x="175" y="6"/>
                  </a:cubicBezTo>
                  <a:cubicBezTo>
                    <a:pt x="174" y="5"/>
                    <a:pt x="174" y="5"/>
                    <a:pt x="174" y="5"/>
                  </a:cubicBezTo>
                  <a:cubicBezTo>
                    <a:pt x="173" y="5"/>
                    <a:pt x="173" y="5"/>
                    <a:pt x="173" y="5"/>
                  </a:cubicBezTo>
                  <a:cubicBezTo>
                    <a:pt x="173" y="5"/>
                    <a:pt x="173" y="5"/>
                    <a:pt x="173" y="5"/>
                  </a:cubicBezTo>
                  <a:cubicBezTo>
                    <a:pt x="173" y="6"/>
                    <a:pt x="173" y="6"/>
                    <a:pt x="173" y="6"/>
                  </a:cubicBezTo>
                  <a:cubicBezTo>
                    <a:pt x="174" y="6"/>
                    <a:pt x="174" y="6"/>
                    <a:pt x="174" y="6"/>
                  </a:cubicBezTo>
                  <a:cubicBezTo>
                    <a:pt x="175" y="7"/>
                    <a:pt x="175" y="7"/>
                    <a:pt x="175" y="7"/>
                  </a:cubicBezTo>
                  <a:cubicBezTo>
                    <a:pt x="174" y="7"/>
                    <a:pt x="174" y="7"/>
                    <a:pt x="174" y="7"/>
                  </a:cubicBezTo>
                  <a:cubicBezTo>
                    <a:pt x="173" y="7"/>
                    <a:pt x="173" y="7"/>
                    <a:pt x="173" y="7"/>
                  </a:cubicBezTo>
                  <a:cubicBezTo>
                    <a:pt x="172" y="6"/>
                    <a:pt x="172" y="6"/>
                    <a:pt x="172" y="6"/>
                  </a:cubicBezTo>
                  <a:cubicBezTo>
                    <a:pt x="170" y="7"/>
                    <a:pt x="170" y="7"/>
                    <a:pt x="170" y="7"/>
                  </a:cubicBezTo>
                  <a:cubicBezTo>
                    <a:pt x="167" y="9"/>
                    <a:pt x="167" y="9"/>
                    <a:pt x="167" y="9"/>
                  </a:cubicBezTo>
                  <a:cubicBezTo>
                    <a:pt x="165" y="10"/>
                    <a:pt x="165" y="10"/>
                    <a:pt x="165" y="10"/>
                  </a:cubicBezTo>
                  <a:cubicBezTo>
                    <a:pt x="163" y="11"/>
                    <a:pt x="163" y="11"/>
                    <a:pt x="163" y="11"/>
                  </a:cubicBezTo>
                  <a:cubicBezTo>
                    <a:pt x="161" y="13"/>
                    <a:pt x="161" y="13"/>
                    <a:pt x="161" y="13"/>
                  </a:cubicBezTo>
                  <a:cubicBezTo>
                    <a:pt x="159" y="14"/>
                    <a:pt x="159" y="14"/>
                    <a:pt x="159" y="14"/>
                  </a:cubicBezTo>
                  <a:cubicBezTo>
                    <a:pt x="158" y="15"/>
                    <a:pt x="158" y="15"/>
                    <a:pt x="158" y="15"/>
                  </a:cubicBezTo>
                  <a:cubicBezTo>
                    <a:pt x="157" y="15"/>
                    <a:pt x="157" y="15"/>
                    <a:pt x="157" y="15"/>
                  </a:cubicBezTo>
                  <a:cubicBezTo>
                    <a:pt x="156" y="16"/>
                    <a:pt x="156" y="16"/>
                    <a:pt x="156" y="16"/>
                  </a:cubicBezTo>
                  <a:cubicBezTo>
                    <a:pt x="155" y="16"/>
                    <a:pt x="155" y="16"/>
                    <a:pt x="155" y="16"/>
                  </a:cubicBezTo>
                  <a:cubicBezTo>
                    <a:pt x="153" y="17"/>
                    <a:pt x="153" y="17"/>
                    <a:pt x="153" y="17"/>
                  </a:cubicBezTo>
                  <a:cubicBezTo>
                    <a:pt x="152" y="17"/>
                    <a:pt x="152" y="17"/>
                    <a:pt x="152" y="17"/>
                  </a:cubicBezTo>
                  <a:cubicBezTo>
                    <a:pt x="151" y="16"/>
                    <a:pt x="151" y="16"/>
                    <a:pt x="151" y="16"/>
                  </a:cubicBezTo>
                  <a:cubicBezTo>
                    <a:pt x="150" y="16"/>
                    <a:pt x="150" y="16"/>
                    <a:pt x="150" y="16"/>
                  </a:cubicBezTo>
                  <a:cubicBezTo>
                    <a:pt x="149" y="15"/>
                    <a:pt x="149" y="15"/>
                    <a:pt x="149" y="15"/>
                  </a:cubicBezTo>
                  <a:cubicBezTo>
                    <a:pt x="148" y="15"/>
                    <a:pt x="148" y="15"/>
                    <a:pt x="148" y="15"/>
                  </a:cubicBezTo>
                  <a:cubicBezTo>
                    <a:pt x="146" y="14"/>
                    <a:pt x="146" y="14"/>
                    <a:pt x="146" y="14"/>
                  </a:cubicBezTo>
                  <a:cubicBezTo>
                    <a:pt x="146" y="15"/>
                    <a:pt x="146" y="15"/>
                    <a:pt x="146" y="15"/>
                  </a:cubicBezTo>
                  <a:cubicBezTo>
                    <a:pt x="145" y="15"/>
                    <a:pt x="145" y="15"/>
                    <a:pt x="145" y="15"/>
                  </a:cubicBezTo>
                  <a:cubicBezTo>
                    <a:pt x="143" y="17"/>
                    <a:pt x="143" y="17"/>
                    <a:pt x="143" y="17"/>
                  </a:cubicBezTo>
                  <a:cubicBezTo>
                    <a:pt x="143" y="18"/>
                    <a:pt x="143" y="18"/>
                    <a:pt x="143" y="18"/>
                  </a:cubicBezTo>
                  <a:cubicBezTo>
                    <a:pt x="142" y="19"/>
                    <a:pt x="142" y="19"/>
                    <a:pt x="142" y="19"/>
                  </a:cubicBezTo>
                  <a:cubicBezTo>
                    <a:pt x="141" y="20"/>
                    <a:pt x="141" y="20"/>
                    <a:pt x="141" y="20"/>
                  </a:cubicBezTo>
                  <a:cubicBezTo>
                    <a:pt x="141" y="20"/>
                    <a:pt x="141" y="20"/>
                    <a:pt x="141" y="20"/>
                  </a:cubicBezTo>
                  <a:cubicBezTo>
                    <a:pt x="140" y="19"/>
                    <a:pt x="140" y="19"/>
                    <a:pt x="140" y="19"/>
                  </a:cubicBezTo>
                  <a:cubicBezTo>
                    <a:pt x="140" y="20"/>
                    <a:pt x="140" y="20"/>
                    <a:pt x="140" y="20"/>
                  </a:cubicBezTo>
                  <a:cubicBezTo>
                    <a:pt x="140" y="21"/>
                    <a:pt x="140" y="21"/>
                    <a:pt x="140" y="21"/>
                  </a:cubicBezTo>
                  <a:cubicBezTo>
                    <a:pt x="142" y="25"/>
                    <a:pt x="142" y="25"/>
                    <a:pt x="142" y="25"/>
                  </a:cubicBezTo>
                  <a:cubicBezTo>
                    <a:pt x="143" y="27"/>
                    <a:pt x="143" y="27"/>
                    <a:pt x="143" y="27"/>
                  </a:cubicBezTo>
                  <a:cubicBezTo>
                    <a:pt x="143" y="30"/>
                    <a:pt x="143" y="30"/>
                    <a:pt x="143" y="30"/>
                  </a:cubicBezTo>
                  <a:cubicBezTo>
                    <a:pt x="143" y="32"/>
                    <a:pt x="143" y="32"/>
                    <a:pt x="143" y="32"/>
                  </a:cubicBezTo>
                  <a:cubicBezTo>
                    <a:pt x="142" y="34"/>
                    <a:pt x="142" y="34"/>
                    <a:pt x="142" y="34"/>
                  </a:cubicBezTo>
                  <a:cubicBezTo>
                    <a:pt x="141" y="35"/>
                    <a:pt x="141" y="35"/>
                    <a:pt x="141" y="35"/>
                  </a:cubicBezTo>
                  <a:cubicBezTo>
                    <a:pt x="141" y="35"/>
                    <a:pt x="141" y="35"/>
                    <a:pt x="141" y="35"/>
                  </a:cubicBezTo>
                  <a:cubicBezTo>
                    <a:pt x="143" y="37"/>
                    <a:pt x="143" y="37"/>
                    <a:pt x="143" y="37"/>
                  </a:cubicBezTo>
                  <a:cubicBezTo>
                    <a:pt x="144" y="37"/>
                    <a:pt x="144" y="37"/>
                    <a:pt x="144" y="37"/>
                  </a:cubicBezTo>
                  <a:cubicBezTo>
                    <a:pt x="144" y="37"/>
                    <a:pt x="144" y="37"/>
                    <a:pt x="144" y="37"/>
                  </a:cubicBezTo>
                  <a:cubicBezTo>
                    <a:pt x="144" y="37"/>
                    <a:pt x="144" y="37"/>
                    <a:pt x="144" y="37"/>
                  </a:cubicBezTo>
                  <a:cubicBezTo>
                    <a:pt x="145" y="37"/>
                    <a:pt x="145" y="37"/>
                    <a:pt x="145" y="37"/>
                  </a:cubicBezTo>
                  <a:cubicBezTo>
                    <a:pt x="145" y="37"/>
                    <a:pt x="145" y="37"/>
                    <a:pt x="145" y="37"/>
                  </a:cubicBezTo>
                  <a:cubicBezTo>
                    <a:pt x="145" y="37"/>
                    <a:pt x="145" y="37"/>
                    <a:pt x="145" y="37"/>
                  </a:cubicBezTo>
                  <a:cubicBezTo>
                    <a:pt x="145" y="38"/>
                    <a:pt x="145" y="38"/>
                    <a:pt x="145" y="38"/>
                  </a:cubicBezTo>
                  <a:cubicBezTo>
                    <a:pt x="147" y="39"/>
                    <a:pt x="147" y="39"/>
                    <a:pt x="147" y="39"/>
                  </a:cubicBezTo>
                  <a:cubicBezTo>
                    <a:pt x="146" y="39"/>
                    <a:pt x="146" y="39"/>
                    <a:pt x="146" y="39"/>
                  </a:cubicBezTo>
                  <a:cubicBezTo>
                    <a:pt x="145" y="39"/>
                    <a:pt x="145" y="39"/>
                    <a:pt x="145" y="39"/>
                  </a:cubicBezTo>
                  <a:cubicBezTo>
                    <a:pt x="145" y="40"/>
                    <a:pt x="145" y="40"/>
                    <a:pt x="145" y="40"/>
                  </a:cubicBezTo>
                  <a:cubicBezTo>
                    <a:pt x="145" y="42"/>
                    <a:pt x="145" y="42"/>
                    <a:pt x="145" y="42"/>
                  </a:cubicBezTo>
                  <a:cubicBezTo>
                    <a:pt x="145" y="43"/>
                    <a:pt x="145" y="43"/>
                    <a:pt x="145" y="43"/>
                  </a:cubicBezTo>
                  <a:cubicBezTo>
                    <a:pt x="146" y="43"/>
                    <a:pt x="146" y="43"/>
                    <a:pt x="146" y="43"/>
                  </a:cubicBezTo>
                  <a:cubicBezTo>
                    <a:pt x="146" y="43"/>
                    <a:pt x="146" y="43"/>
                    <a:pt x="146" y="43"/>
                  </a:cubicBezTo>
                  <a:cubicBezTo>
                    <a:pt x="147" y="42"/>
                    <a:pt x="147" y="42"/>
                    <a:pt x="147" y="42"/>
                  </a:cubicBezTo>
                  <a:cubicBezTo>
                    <a:pt x="148" y="43"/>
                    <a:pt x="148" y="43"/>
                    <a:pt x="148" y="43"/>
                  </a:cubicBezTo>
                  <a:cubicBezTo>
                    <a:pt x="148" y="43"/>
                    <a:pt x="148" y="43"/>
                    <a:pt x="148" y="43"/>
                  </a:cubicBezTo>
                  <a:cubicBezTo>
                    <a:pt x="149" y="43"/>
                    <a:pt x="149" y="43"/>
                    <a:pt x="149" y="43"/>
                  </a:cubicBezTo>
                  <a:cubicBezTo>
                    <a:pt x="151" y="43"/>
                    <a:pt x="151" y="43"/>
                    <a:pt x="151" y="43"/>
                  </a:cubicBezTo>
                  <a:cubicBezTo>
                    <a:pt x="152" y="44"/>
                    <a:pt x="152" y="44"/>
                    <a:pt x="152" y="44"/>
                  </a:cubicBezTo>
                  <a:cubicBezTo>
                    <a:pt x="151" y="44"/>
                    <a:pt x="151" y="44"/>
                    <a:pt x="151" y="44"/>
                  </a:cubicBezTo>
                  <a:cubicBezTo>
                    <a:pt x="151" y="45"/>
                    <a:pt x="151" y="45"/>
                    <a:pt x="151" y="45"/>
                  </a:cubicBezTo>
                  <a:cubicBezTo>
                    <a:pt x="151" y="46"/>
                    <a:pt x="151" y="46"/>
                    <a:pt x="151" y="46"/>
                  </a:cubicBezTo>
                  <a:cubicBezTo>
                    <a:pt x="149" y="46"/>
                    <a:pt x="149" y="46"/>
                    <a:pt x="149" y="46"/>
                  </a:cubicBezTo>
                  <a:cubicBezTo>
                    <a:pt x="149" y="46"/>
                    <a:pt x="149" y="46"/>
                    <a:pt x="149" y="46"/>
                  </a:cubicBezTo>
                  <a:cubicBezTo>
                    <a:pt x="149" y="45"/>
                    <a:pt x="149" y="45"/>
                    <a:pt x="149" y="45"/>
                  </a:cubicBezTo>
                  <a:cubicBezTo>
                    <a:pt x="148" y="46"/>
                    <a:pt x="148" y="46"/>
                    <a:pt x="148" y="46"/>
                  </a:cubicBezTo>
                  <a:cubicBezTo>
                    <a:pt x="147" y="45"/>
                    <a:pt x="147" y="45"/>
                    <a:pt x="147" y="45"/>
                  </a:cubicBezTo>
                  <a:cubicBezTo>
                    <a:pt x="146" y="45"/>
                    <a:pt x="146" y="45"/>
                    <a:pt x="146" y="45"/>
                  </a:cubicBezTo>
                  <a:cubicBezTo>
                    <a:pt x="146" y="44"/>
                    <a:pt x="146" y="44"/>
                    <a:pt x="146" y="44"/>
                  </a:cubicBezTo>
                  <a:cubicBezTo>
                    <a:pt x="145" y="44"/>
                    <a:pt x="145" y="44"/>
                    <a:pt x="145" y="44"/>
                  </a:cubicBezTo>
                  <a:cubicBezTo>
                    <a:pt x="145" y="44"/>
                    <a:pt x="145" y="44"/>
                    <a:pt x="145" y="44"/>
                  </a:cubicBezTo>
                  <a:cubicBezTo>
                    <a:pt x="144" y="43"/>
                    <a:pt x="144" y="43"/>
                    <a:pt x="144" y="43"/>
                  </a:cubicBezTo>
                  <a:cubicBezTo>
                    <a:pt x="144" y="42"/>
                    <a:pt x="144" y="42"/>
                    <a:pt x="144" y="42"/>
                  </a:cubicBezTo>
                  <a:cubicBezTo>
                    <a:pt x="145" y="39"/>
                    <a:pt x="145" y="39"/>
                    <a:pt x="145" y="39"/>
                  </a:cubicBezTo>
                  <a:cubicBezTo>
                    <a:pt x="145" y="39"/>
                    <a:pt x="145" y="39"/>
                    <a:pt x="145" y="39"/>
                  </a:cubicBezTo>
                  <a:cubicBezTo>
                    <a:pt x="144" y="39"/>
                    <a:pt x="144" y="39"/>
                    <a:pt x="144" y="39"/>
                  </a:cubicBezTo>
                  <a:cubicBezTo>
                    <a:pt x="144" y="39"/>
                    <a:pt x="144" y="39"/>
                    <a:pt x="144" y="39"/>
                  </a:cubicBezTo>
                  <a:cubicBezTo>
                    <a:pt x="143" y="42"/>
                    <a:pt x="143" y="42"/>
                    <a:pt x="143" y="42"/>
                  </a:cubicBezTo>
                  <a:cubicBezTo>
                    <a:pt x="143" y="43"/>
                    <a:pt x="143" y="43"/>
                    <a:pt x="143" y="43"/>
                  </a:cubicBezTo>
                  <a:cubicBezTo>
                    <a:pt x="142" y="44"/>
                    <a:pt x="142" y="44"/>
                    <a:pt x="142" y="44"/>
                  </a:cubicBezTo>
                  <a:cubicBezTo>
                    <a:pt x="142" y="45"/>
                    <a:pt x="142" y="45"/>
                    <a:pt x="142" y="45"/>
                  </a:cubicBezTo>
                  <a:cubicBezTo>
                    <a:pt x="143" y="44"/>
                    <a:pt x="143" y="44"/>
                    <a:pt x="143" y="44"/>
                  </a:cubicBezTo>
                  <a:cubicBezTo>
                    <a:pt x="143" y="44"/>
                    <a:pt x="143" y="44"/>
                    <a:pt x="143" y="44"/>
                  </a:cubicBezTo>
                  <a:cubicBezTo>
                    <a:pt x="144" y="44"/>
                    <a:pt x="144" y="44"/>
                    <a:pt x="144" y="44"/>
                  </a:cubicBezTo>
                  <a:cubicBezTo>
                    <a:pt x="145" y="44"/>
                    <a:pt x="145" y="44"/>
                    <a:pt x="145" y="44"/>
                  </a:cubicBezTo>
                  <a:cubicBezTo>
                    <a:pt x="145" y="45"/>
                    <a:pt x="145" y="45"/>
                    <a:pt x="145" y="45"/>
                  </a:cubicBezTo>
                  <a:cubicBezTo>
                    <a:pt x="145" y="46"/>
                    <a:pt x="145" y="46"/>
                    <a:pt x="145" y="46"/>
                  </a:cubicBezTo>
                  <a:cubicBezTo>
                    <a:pt x="144" y="47"/>
                    <a:pt x="144" y="47"/>
                    <a:pt x="144" y="47"/>
                  </a:cubicBezTo>
                  <a:cubicBezTo>
                    <a:pt x="143" y="48"/>
                    <a:pt x="143" y="48"/>
                    <a:pt x="143" y="48"/>
                  </a:cubicBezTo>
                  <a:cubicBezTo>
                    <a:pt x="144" y="46"/>
                    <a:pt x="144" y="46"/>
                    <a:pt x="144" y="46"/>
                  </a:cubicBezTo>
                  <a:cubicBezTo>
                    <a:pt x="144" y="46"/>
                    <a:pt x="144" y="46"/>
                    <a:pt x="144" y="46"/>
                  </a:cubicBezTo>
                  <a:cubicBezTo>
                    <a:pt x="144" y="46"/>
                    <a:pt x="144" y="46"/>
                    <a:pt x="144" y="46"/>
                  </a:cubicBezTo>
                  <a:cubicBezTo>
                    <a:pt x="143" y="45"/>
                    <a:pt x="143" y="45"/>
                    <a:pt x="143" y="45"/>
                  </a:cubicBezTo>
                  <a:cubicBezTo>
                    <a:pt x="143" y="46"/>
                    <a:pt x="143" y="46"/>
                    <a:pt x="143" y="46"/>
                  </a:cubicBezTo>
                  <a:cubicBezTo>
                    <a:pt x="141" y="47"/>
                    <a:pt x="141" y="47"/>
                    <a:pt x="141" y="47"/>
                  </a:cubicBezTo>
                  <a:cubicBezTo>
                    <a:pt x="141" y="48"/>
                    <a:pt x="141" y="48"/>
                    <a:pt x="141" y="48"/>
                  </a:cubicBezTo>
                  <a:cubicBezTo>
                    <a:pt x="141" y="48"/>
                    <a:pt x="141" y="48"/>
                    <a:pt x="141" y="48"/>
                  </a:cubicBezTo>
                  <a:cubicBezTo>
                    <a:pt x="140" y="48"/>
                    <a:pt x="140" y="48"/>
                    <a:pt x="140" y="48"/>
                  </a:cubicBezTo>
                  <a:cubicBezTo>
                    <a:pt x="140" y="47"/>
                    <a:pt x="140" y="47"/>
                    <a:pt x="140" y="47"/>
                  </a:cubicBezTo>
                  <a:cubicBezTo>
                    <a:pt x="139" y="47"/>
                    <a:pt x="139" y="47"/>
                    <a:pt x="139" y="47"/>
                  </a:cubicBezTo>
                  <a:cubicBezTo>
                    <a:pt x="138" y="47"/>
                    <a:pt x="138" y="47"/>
                    <a:pt x="138" y="47"/>
                  </a:cubicBezTo>
                  <a:cubicBezTo>
                    <a:pt x="137" y="47"/>
                    <a:pt x="137" y="47"/>
                    <a:pt x="137" y="47"/>
                  </a:cubicBezTo>
                  <a:cubicBezTo>
                    <a:pt x="137" y="46"/>
                    <a:pt x="137" y="46"/>
                    <a:pt x="137" y="46"/>
                  </a:cubicBezTo>
                  <a:cubicBezTo>
                    <a:pt x="137" y="46"/>
                    <a:pt x="137" y="46"/>
                    <a:pt x="137" y="46"/>
                  </a:cubicBezTo>
                  <a:cubicBezTo>
                    <a:pt x="136" y="46"/>
                    <a:pt x="136" y="46"/>
                    <a:pt x="136" y="46"/>
                  </a:cubicBezTo>
                  <a:cubicBezTo>
                    <a:pt x="136" y="46"/>
                    <a:pt x="136" y="46"/>
                    <a:pt x="136" y="46"/>
                  </a:cubicBezTo>
                  <a:cubicBezTo>
                    <a:pt x="135" y="46"/>
                    <a:pt x="135" y="46"/>
                    <a:pt x="135" y="46"/>
                  </a:cubicBezTo>
                  <a:cubicBezTo>
                    <a:pt x="135" y="45"/>
                    <a:pt x="135" y="45"/>
                    <a:pt x="135" y="45"/>
                  </a:cubicBezTo>
                  <a:cubicBezTo>
                    <a:pt x="134" y="46"/>
                    <a:pt x="134" y="46"/>
                    <a:pt x="134" y="46"/>
                  </a:cubicBezTo>
                  <a:cubicBezTo>
                    <a:pt x="134" y="45"/>
                    <a:pt x="134" y="45"/>
                    <a:pt x="134" y="45"/>
                  </a:cubicBezTo>
                  <a:cubicBezTo>
                    <a:pt x="134" y="45"/>
                    <a:pt x="134" y="45"/>
                    <a:pt x="134" y="45"/>
                  </a:cubicBezTo>
                  <a:cubicBezTo>
                    <a:pt x="133" y="44"/>
                    <a:pt x="133" y="44"/>
                    <a:pt x="133" y="44"/>
                  </a:cubicBezTo>
                  <a:cubicBezTo>
                    <a:pt x="133" y="43"/>
                    <a:pt x="133" y="43"/>
                    <a:pt x="133" y="43"/>
                  </a:cubicBezTo>
                  <a:cubicBezTo>
                    <a:pt x="134" y="43"/>
                    <a:pt x="134" y="43"/>
                    <a:pt x="134" y="43"/>
                  </a:cubicBezTo>
                  <a:cubicBezTo>
                    <a:pt x="135" y="42"/>
                    <a:pt x="135" y="42"/>
                    <a:pt x="135" y="42"/>
                  </a:cubicBezTo>
                  <a:cubicBezTo>
                    <a:pt x="136" y="42"/>
                    <a:pt x="136" y="42"/>
                    <a:pt x="136" y="42"/>
                  </a:cubicBezTo>
                  <a:cubicBezTo>
                    <a:pt x="136" y="41"/>
                    <a:pt x="136" y="41"/>
                    <a:pt x="136" y="41"/>
                  </a:cubicBezTo>
                  <a:cubicBezTo>
                    <a:pt x="136" y="41"/>
                    <a:pt x="136" y="41"/>
                    <a:pt x="136" y="41"/>
                  </a:cubicBezTo>
                  <a:cubicBezTo>
                    <a:pt x="135" y="40"/>
                    <a:pt x="135" y="40"/>
                    <a:pt x="135" y="40"/>
                  </a:cubicBezTo>
                  <a:cubicBezTo>
                    <a:pt x="134" y="39"/>
                    <a:pt x="134" y="39"/>
                    <a:pt x="134" y="39"/>
                  </a:cubicBezTo>
                  <a:cubicBezTo>
                    <a:pt x="133" y="39"/>
                    <a:pt x="133" y="39"/>
                    <a:pt x="133" y="39"/>
                  </a:cubicBezTo>
                  <a:cubicBezTo>
                    <a:pt x="132" y="40"/>
                    <a:pt x="132" y="40"/>
                    <a:pt x="132" y="40"/>
                  </a:cubicBezTo>
                  <a:cubicBezTo>
                    <a:pt x="131" y="40"/>
                    <a:pt x="131" y="40"/>
                    <a:pt x="131" y="40"/>
                  </a:cubicBezTo>
                  <a:cubicBezTo>
                    <a:pt x="131" y="40"/>
                    <a:pt x="131" y="40"/>
                    <a:pt x="131" y="40"/>
                  </a:cubicBezTo>
                  <a:cubicBezTo>
                    <a:pt x="130" y="40"/>
                    <a:pt x="130" y="40"/>
                    <a:pt x="130" y="40"/>
                  </a:cubicBezTo>
                  <a:cubicBezTo>
                    <a:pt x="127" y="41"/>
                    <a:pt x="127" y="41"/>
                    <a:pt x="127" y="41"/>
                  </a:cubicBezTo>
                  <a:cubicBezTo>
                    <a:pt x="127" y="41"/>
                    <a:pt x="127" y="41"/>
                    <a:pt x="127" y="41"/>
                  </a:cubicBezTo>
                  <a:cubicBezTo>
                    <a:pt x="127" y="42"/>
                    <a:pt x="127" y="42"/>
                    <a:pt x="127" y="42"/>
                  </a:cubicBezTo>
                  <a:cubicBezTo>
                    <a:pt x="128" y="42"/>
                    <a:pt x="128" y="42"/>
                    <a:pt x="128" y="42"/>
                  </a:cubicBezTo>
                  <a:cubicBezTo>
                    <a:pt x="128" y="43"/>
                    <a:pt x="128" y="43"/>
                    <a:pt x="128" y="43"/>
                  </a:cubicBezTo>
                  <a:cubicBezTo>
                    <a:pt x="127" y="42"/>
                    <a:pt x="127" y="42"/>
                    <a:pt x="127" y="42"/>
                  </a:cubicBezTo>
                  <a:cubicBezTo>
                    <a:pt x="127" y="42"/>
                    <a:pt x="127" y="42"/>
                    <a:pt x="127" y="42"/>
                  </a:cubicBezTo>
                  <a:cubicBezTo>
                    <a:pt x="126" y="42"/>
                    <a:pt x="126" y="42"/>
                    <a:pt x="126" y="42"/>
                  </a:cubicBezTo>
                  <a:cubicBezTo>
                    <a:pt x="125" y="42"/>
                    <a:pt x="125" y="42"/>
                    <a:pt x="125" y="42"/>
                  </a:cubicBezTo>
                  <a:cubicBezTo>
                    <a:pt x="124" y="42"/>
                    <a:pt x="124" y="42"/>
                    <a:pt x="124" y="42"/>
                  </a:cubicBezTo>
                  <a:cubicBezTo>
                    <a:pt x="122" y="42"/>
                    <a:pt x="122" y="42"/>
                    <a:pt x="122" y="42"/>
                  </a:cubicBezTo>
                  <a:cubicBezTo>
                    <a:pt x="122" y="42"/>
                    <a:pt x="122" y="42"/>
                    <a:pt x="122" y="42"/>
                  </a:cubicBezTo>
                  <a:cubicBezTo>
                    <a:pt x="122" y="43"/>
                    <a:pt x="122" y="43"/>
                    <a:pt x="122" y="43"/>
                  </a:cubicBezTo>
                  <a:cubicBezTo>
                    <a:pt x="121" y="43"/>
                    <a:pt x="121" y="43"/>
                    <a:pt x="121" y="43"/>
                  </a:cubicBezTo>
                  <a:cubicBezTo>
                    <a:pt x="120" y="42"/>
                    <a:pt x="120" y="42"/>
                    <a:pt x="120" y="42"/>
                  </a:cubicBezTo>
                  <a:cubicBezTo>
                    <a:pt x="120" y="42"/>
                    <a:pt x="120" y="42"/>
                    <a:pt x="120" y="42"/>
                  </a:cubicBezTo>
                  <a:cubicBezTo>
                    <a:pt x="119" y="43"/>
                    <a:pt x="119" y="43"/>
                    <a:pt x="119" y="43"/>
                  </a:cubicBezTo>
                  <a:cubicBezTo>
                    <a:pt x="119" y="44"/>
                    <a:pt x="119" y="44"/>
                    <a:pt x="119" y="44"/>
                  </a:cubicBezTo>
                  <a:cubicBezTo>
                    <a:pt x="118" y="44"/>
                    <a:pt x="118" y="44"/>
                    <a:pt x="118" y="44"/>
                  </a:cubicBezTo>
                  <a:cubicBezTo>
                    <a:pt x="117" y="44"/>
                    <a:pt x="117" y="44"/>
                    <a:pt x="117" y="44"/>
                  </a:cubicBezTo>
                  <a:cubicBezTo>
                    <a:pt x="116" y="45"/>
                    <a:pt x="116" y="45"/>
                    <a:pt x="116" y="45"/>
                  </a:cubicBezTo>
                  <a:cubicBezTo>
                    <a:pt x="115" y="45"/>
                    <a:pt x="115" y="45"/>
                    <a:pt x="115" y="45"/>
                  </a:cubicBezTo>
                  <a:cubicBezTo>
                    <a:pt x="115" y="45"/>
                    <a:pt x="115" y="45"/>
                    <a:pt x="115" y="45"/>
                  </a:cubicBezTo>
                  <a:cubicBezTo>
                    <a:pt x="116" y="44"/>
                    <a:pt x="116" y="44"/>
                    <a:pt x="116" y="44"/>
                  </a:cubicBezTo>
                  <a:cubicBezTo>
                    <a:pt x="115" y="44"/>
                    <a:pt x="115" y="44"/>
                    <a:pt x="115" y="44"/>
                  </a:cubicBezTo>
                  <a:cubicBezTo>
                    <a:pt x="114" y="45"/>
                    <a:pt x="114" y="45"/>
                    <a:pt x="114" y="45"/>
                  </a:cubicBezTo>
                  <a:cubicBezTo>
                    <a:pt x="114" y="46"/>
                    <a:pt x="114" y="46"/>
                    <a:pt x="114" y="46"/>
                  </a:cubicBezTo>
                  <a:cubicBezTo>
                    <a:pt x="115" y="47"/>
                    <a:pt x="115" y="47"/>
                    <a:pt x="115" y="47"/>
                  </a:cubicBezTo>
                  <a:cubicBezTo>
                    <a:pt x="116" y="49"/>
                    <a:pt x="116" y="49"/>
                    <a:pt x="116" y="49"/>
                  </a:cubicBezTo>
                  <a:cubicBezTo>
                    <a:pt x="118" y="49"/>
                    <a:pt x="118" y="49"/>
                    <a:pt x="118" y="49"/>
                  </a:cubicBezTo>
                  <a:cubicBezTo>
                    <a:pt x="119" y="50"/>
                    <a:pt x="119" y="50"/>
                    <a:pt x="119" y="50"/>
                  </a:cubicBezTo>
                  <a:cubicBezTo>
                    <a:pt x="120" y="51"/>
                    <a:pt x="120" y="51"/>
                    <a:pt x="120" y="51"/>
                  </a:cubicBezTo>
                  <a:cubicBezTo>
                    <a:pt x="120" y="52"/>
                    <a:pt x="120" y="52"/>
                    <a:pt x="120" y="52"/>
                  </a:cubicBezTo>
                  <a:cubicBezTo>
                    <a:pt x="121" y="52"/>
                    <a:pt x="121" y="52"/>
                    <a:pt x="121" y="52"/>
                  </a:cubicBezTo>
                  <a:cubicBezTo>
                    <a:pt x="122" y="52"/>
                    <a:pt x="122" y="52"/>
                    <a:pt x="122" y="52"/>
                  </a:cubicBezTo>
                  <a:cubicBezTo>
                    <a:pt x="122" y="52"/>
                    <a:pt x="122" y="52"/>
                    <a:pt x="122" y="52"/>
                  </a:cubicBezTo>
                  <a:cubicBezTo>
                    <a:pt x="120" y="52"/>
                    <a:pt x="120" y="52"/>
                    <a:pt x="120" y="52"/>
                  </a:cubicBezTo>
                  <a:cubicBezTo>
                    <a:pt x="120" y="52"/>
                    <a:pt x="120" y="52"/>
                    <a:pt x="120" y="52"/>
                  </a:cubicBezTo>
                  <a:cubicBezTo>
                    <a:pt x="119" y="51"/>
                    <a:pt x="119" y="51"/>
                    <a:pt x="119" y="51"/>
                  </a:cubicBezTo>
                  <a:cubicBezTo>
                    <a:pt x="118" y="51"/>
                    <a:pt x="118" y="51"/>
                    <a:pt x="118" y="51"/>
                  </a:cubicBezTo>
                  <a:cubicBezTo>
                    <a:pt x="118" y="51"/>
                    <a:pt x="118" y="51"/>
                    <a:pt x="118" y="51"/>
                  </a:cubicBezTo>
                  <a:cubicBezTo>
                    <a:pt x="117" y="52"/>
                    <a:pt x="117" y="52"/>
                    <a:pt x="117" y="52"/>
                  </a:cubicBezTo>
                  <a:cubicBezTo>
                    <a:pt x="116" y="52"/>
                    <a:pt x="116" y="52"/>
                    <a:pt x="116" y="52"/>
                  </a:cubicBezTo>
                  <a:cubicBezTo>
                    <a:pt x="116" y="51"/>
                    <a:pt x="116" y="51"/>
                    <a:pt x="116" y="51"/>
                  </a:cubicBezTo>
                  <a:cubicBezTo>
                    <a:pt x="116" y="50"/>
                    <a:pt x="116" y="50"/>
                    <a:pt x="116" y="50"/>
                  </a:cubicBezTo>
                  <a:cubicBezTo>
                    <a:pt x="116" y="50"/>
                    <a:pt x="116" y="50"/>
                    <a:pt x="116" y="50"/>
                  </a:cubicBezTo>
                  <a:cubicBezTo>
                    <a:pt x="116" y="50"/>
                    <a:pt x="116" y="50"/>
                    <a:pt x="116" y="50"/>
                  </a:cubicBezTo>
                  <a:cubicBezTo>
                    <a:pt x="115" y="51"/>
                    <a:pt x="115" y="51"/>
                    <a:pt x="115" y="51"/>
                  </a:cubicBezTo>
                  <a:cubicBezTo>
                    <a:pt x="115" y="52"/>
                    <a:pt x="115" y="52"/>
                    <a:pt x="115" y="52"/>
                  </a:cubicBezTo>
                  <a:cubicBezTo>
                    <a:pt x="116" y="53"/>
                    <a:pt x="116" y="53"/>
                    <a:pt x="116" y="53"/>
                  </a:cubicBezTo>
                  <a:cubicBezTo>
                    <a:pt x="116" y="53"/>
                    <a:pt x="116" y="53"/>
                    <a:pt x="116" y="53"/>
                  </a:cubicBezTo>
                  <a:cubicBezTo>
                    <a:pt x="115" y="54"/>
                    <a:pt x="115" y="54"/>
                    <a:pt x="115" y="54"/>
                  </a:cubicBezTo>
                  <a:cubicBezTo>
                    <a:pt x="114" y="55"/>
                    <a:pt x="114" y="55"/>
                    <a:pt x="114" y="55"/>
                  </a:cubicBezTo>
                  <a:cubicBezTo>
                    <a:pt x="114" y="56"/>
                    <a:pt x="114" y="56"/>
                    <a:pt x="114" y="56"/>
                  </a:cubicBezTo>
                  <a:cubicBezTo>
                    <a:pt x="114" y="57"/>
                    <a:pt x="114" y="57"/>
                    <a:pt x="114" y="57"/>
                  </a:cubicBezTo>
                  <a:cubicBezTo>
                    <a:pt x="115" y="59"/>
                    <a:pt x="115" y="59"/>
                    <a:pt x="115" y="59"/>
                  </a:cubicBezTo>
                  <a:cubicBezTo>
                    <a:pt x="117" y="59"/>
                    <a:pt x="117" y="59"/>
                    <a:pt x="117" y="59"/>
                  </a:cubicBezTo>
                  <a:cubicBezTo>
                    <a:pt x="118" y="60"/>
                    <a:pt x="118" y="60"/>
                    <a:pt x="118" y="60"/>
                  </a:cubicBezTo>
                  <a:cubicBezTo>
                    <a:pt x="118" y="60"/>
                    <a:pt x="118" y="60"/>
                    <a:pt x="118" y="60"/>
                  </a:cubicBezTo>
                  <a:cubicBezTo>
                    <a:pt x="120" y="59"/>
                    <a:pt x="120" y="59"/>
                    <a:pt x="120" y="59"/>
                  </a:cubicBezTo>
                  <a:cubicBezTo>
                    <a:pt x="121" y="59"/>
                    <a:pt x="121" y="59"/>
                    <a:pt x="121" y="59"/>
                  </a:cubicBezTo>
                  <a:cubicBezTo>
                    <a:pt x="122" y="60"/>
                    <a:pt x="122" y="60"/>
                    <a:pt x="122" y="60"/>
                  </a:cubicBezTo>
                  <a:cubicBezTo>
                    <a:pt x="124" y="60"/>
                    <a:pt x="124" y="60"/>
                    <a:pt x="124" y="60"/>
                  </a:cubicBezTo>
                  <a:cubicBezTo>
                    <a:pt x="124" y="60"/>
                    <a:pt x="124" y="60"/>
                    <a:pt x="124" y="60"/>
                  </a:cubicBezTo>
                  <a:cubicBezTo>
                    <a:pt x="125" y="61"/>
                    <a:pt x="125" y="61"/>
                    <a:pt x="125" y="61"/>
                  </a:cubicBezTo>
                  <a:cubicBezTo>
                    <a:pt x="125" y="61"/>
                    <a:pt x="125" y="61"/>
                    <a:pt x="125" y="61"/>
                  </a:cubicBezTo>
                  <a:cubicBezTo>
                    <a:pt x="126" y="61"/>
                    <a:pt x="126" y="61"/>
                    <a:pt x="126" y="61"/>
                  </a:cubicBezTo>
                  <a:cubicBezTo>
                    <a:pt x="126" y="60"/>
                    <a:pt x="126" y="60"/>
                    <a:pt x="126" y="60"/>
                  </a:cubicBezTo>
                  <a:cubicBezTo>
                    <a:pt x="126" y="60"/>
                    <a:pt x="126" y="60"/>
                    <a:pt x="126" y="60"/>
                  </a:cubicBezTo>
                  <a:cubicBezTo>
                    <a:pt x="127" y="60"/>
                    <a:pt x="127" y="60"/>
                    <a:pt x="127" y="60"/>
                  </a:cubicBezTo>
                  <a:cubicBezTo>
                    <a:pt x="127" y="60"/>
                    <a:pt x="127" y="60"/>
                    <a:pt x="127" y="60"/>
                  </a:cubicBezTo>
                  <a:cubicBezTo>
                    <a:pt x="126" y="61"/>
                    <a:pt x="126" y="61"/>
                    <a:pt x="126" y="61"/>
                  </a:cubicBezTo>
                  <a:cubicBezTo>
                    <a:pt x="126" y="62"/>
                    <a:pt x="126" y="62"/>
                    <a:pt x="126" y="62"/>
                  </a:cubicBezTo>
                  <a:cubicBezTo>
                    <a:pt x="126" y="62"/>
                    <a:pt x="126" y="62"/>
                    <a:pt x="126" y="62"/>
                  </a:cubicBezTo>
                  <a:cubicBezTo>
                    <a:pt x="127" y="61"/>
                    <a:pt x="127" y="61"/>
                    <a:pt x="127" y="61"/>
                  </a:cubicBezTo>
                  <a:cubicBezTo>
                    <a:pt x="128" y="61"/>
                    <a:pt x="128" y="61"/>
                    <a:pt x="128" y="61"/>
                  </a:cubicBezTo>
                  <a:cubicBezTo>
                    <a:pt x="129" y="60"/>
                    <a:pt x="129" y="60"/>
                    <a:pt x="129" y="60"/>
                  </a:cubicBezTo>
                  <a:cubicBezTo>
                    <a:pt x="131" y="59"/>
                    <a:pt x="131" y="59"/>
                    <a:pt x="131" y="59"/>
                  </a:cubicBezTo>
                  <a:cubicBezTo>
                    <a:pt x="132" y="59"/>
                    <a:pt x="132" y="59"/>
                    <a:pt x="132" y="59"/>
                  </a:cubicBezTo>
                  <a:cubicBezTo>
                    <a:pt x="133" y="59"/>
                    <a:pt x="133" y="59"/>
                    <a:pt x="133" y="59"/>
                  </a:cubicBezTo>
                  <a:cubicBezTo>
                    <a:pt x="133" y="59"/>
                    <a:pt x="133" y="59"/>
                    <a:pt x="133" y="59"/>
                  </a:cubicBezTo>
                  <a:cubicBezTo>
                    <a:pt x="133" y="59"/>
                    <a:pt x="133" y="59"/>
                    <a:pt x="133" y="59"/>
                  </a:cubicBezTo>
                  <a:cubicBezTo>
                    <a:pt x="134" y="59"/>
                    <a:pt x="134" y="59"/>
                    <a:pt x="134" y="59"/>
                  </a:cubicBezTo>
                  <a:cubicBezTo>
                    <a:pt x="135" y="58"/>
                    <a:pt x="135" y="58"/>
                    <a:pt x="135" y="58"/>
                  </a:cubicBezTo>
                  <a:cubicBezTo>
                    <a:pt x="137" y="58"/>
                    <a:pt x="137" y="58"/>
                    <a:pt x="137" y="58"/>
                  </a:cubicBezTo>
                  <a:cubicBezTo>
                    <a:pt x="137" y="58"/>
                    <a:pt x="137" y="58"/>
                    <a:pt x="137" y="58"/>
                  </a:cubicBezTo>
                  <a:cubicBezTo>
                    <a:pt x="137" y="59"/>
                    <a:pt x="137" y="59"/>
                    <a:pt x="137" y="59"/>
                  </a:cubicBezTo>
                  <a:cubicBezTo>
                    <a:pt x="136" y="59"/>
                    <a:pt x="136" y="59"/>
                    <a:pt x="136" y="59"/>
                  </a:cubicBezTo>
                  <a:cubicBezTo>
                    <a:pt x="136" y="60"/>
                    <a:pt x="136" y="60"/>
                    <a:pt x="136" y="60"/>
                  </a:cubicBezTo>
                  <a:cubicBezTo>
                    <a:pt x="136" y="60"/>
                    <a:pt x="136" y="60"/>
                    <a:pt x="136" y="60"/>
                  </a:cubicBezTo>
                  <a:cubicBezTo>
                    <a:pt x="135" y="61"/>
                    <a:pt x="135" y="61"/>
                    <a:pt x="135" y="61"/>
                  </a:cubicBezTo>
                  <a:cubicBezTo>
                    <a:pt x="134" y="61"/>
                    <a:pt x="134" y="61"/>
                    <a:pt x="134" y="61"/>
                  </a:cubicBezTo>
                  <a:cubicBezTo>
                    <a:pt x="134" y="61"/>
                    <a:pt x="134" y="61"/>
                    <a:pt x="134" y="61"/>
                  </a:cubicBezTo>
                  <a:cubicBezTo>
                    <a:pt x="133" y="61"/>
                    <a:pt x="133" y="61"/>
                    <a:pt x="133" y="61"/>
                  </a:cubicBezTo>
                  <a:cubicBezTo>
                    <a:pt x="132" y="62"/>
                    <a:pt x="132" y="62"/>
                    <a:pt x="132" y="62"/>
                  </a:cubicBezTo>
                  <a:cubicBezTo>
                    <a:pt x="132" y="62"/>
                    <a:pt x="132" y="62"/>
                    <a:pt x="132" y="62"/>
                  </a:cubicBezTo>
                  <a:cubicBezTo>
                    <a:pt x="133" y="62"/>
                    <a:pt x="133" y="62"/>
                    <a:pt x="133" y="62"/>
                  </a:cubicBezTo>
                  <a:cubicBezTo>
                    <a:pt x="133" y="63"/>
                    <a:pt x="133" y="63"/>
                    <a:pt x="133" y="63"/>
                  </a:cubicBezTo>
                  <a:cubicBezTo>
                    <a:pt x="133" y="64"/>
                    <a:pt x="133" y="64"/>
                    <a:pt x="133" y="64"/>
                  </a:cubicBezTo>
                  <a:cubicBezTo>
                    <a:pt x="132" y="65"/>
                    <a:pt x="132" y="65"/>
                    <a:pt x="132" y="65"/>
                  </a:cubicBezTo>
                  <a:cubicBezTo>
                    <a:pt x="132" y="66"/>
                    <a:pt x="132" y="66"/>
                    <a:pt x="132" y="66"/>
                  </a:cubicBezTo>
                  <a:cubicBezTo>
                    <a:pt x="131" y="67"/>
                    <a:pt x="131" y="67"/>
                    <a:pt x="131" y="67"/>
                  </a:cubicBezTo>
                  <a:cubicBezTo>
                    <a:pt x="131" y="67"/>
                    <a:pt x="131" y="67"/>
                    <a:pt x="131" y="67"/>
                  </a:cubicBezTo>
                  <a:cubicBezTo>
                    <a:pt x="131" y="67"/>
                    <a:pt x="131" y="67"/>
                    <a:pt x="131" y="67"/>
                  </a:cubicBezTo>
                  <a:cubicBezTo>
                    <a:pt x="131" y="68"/>
                    <a:pt x="131" y="68"/>
                    <a:pt x="131" y="68"/>
                  </a:cubicBezTo>
                  <a:cubicBezTo>
                    <a:pt x="131" y="69"/>
                    <a:pt x="131" y="69"/>
                    <a:pt x="131" y="69"/>
                  </a:cubicBezTo>
                  <a:cubicBezTo>
                    <a:pt x="130" y="70"/>
                    <a:pt x="130" y="70"/>
                    <a:pt x="130" y="70"/>
                  </a:cubicBezTo>
                  <a:cubicBezTo>
                    <a:pt x="130" y="70"/>
                    <a:pt x="130" y="70"/>
                    <a:pt x="130" y="70"/>
                  </a:cubicBezTo>
                  <a:cubicBezTo>
                    <a:pt x="129" y="70"/>
                    <a:pt x="129" y="70"/>
                    <a:pt x="129" y="70"/>
                  </a:cubicBezTo>
                  <a:cubicBezTo>
                    <a:pt x="128" y="71"/>
                    <a:pt x="128" y="71"/>
                    <a:pt x="128" y="71"/>
                  </a:cubicBezTo>
                  <a:cubicBezTo>
                    <a:pt x="127" y="71"/>
                    <a:pt x="127" y="71"/>
                    <a:pt x="127" y="71"/>
                  </a:cubicBezTo>
                  <a:cubicBezTo>
                    <a:pt x="127" y="71"/>
                    <a:pt x="127" y="71"/>
                    <a:pt x="127" y="71"/>
                  </a:cubicBezTo>
                  <a:cubicBezTo>
                    <a:pt x="126" y="71"/>
                    <a:pt x="126" y="71"/>
                    <a:pt x="126" y="71"/>
                  </a:cubicBezTo>
                  <a:cubicBezTo>
                    <a:pt x="124" y="71"/>
                    <a:pt x="124" y="71"/>
                    <a:pt x="124" y="71"/>
                  </a:cubicBezTo>
                  <a:cubicBezTo>
                    <a:pt x="124" y="71"/>
                    <a:pt x="124" y="71"/>
                    <a:pt x="124" y="71"/>
                  </a:cubicBezTo>
                  <a:cubicBezTo>
                    <a:pt x="124" y="70"/>
                    <a:pt x="124" y="70"/>
                    <a:pt x="124" y="70"/>
                  </a:cubicBezTo>
                  <a:cubicBezTo>
                    <a:pt x="123" y="70"/>
                    <a:pt x="123" y="70"/>
                    <a:pt x="123" y="70"/>
                  </a:cubicBezTo>
                  <a:cubicBezTo>
                    <a:pt x="123" y="70"/>
                    <a:pt x="123" y="70"/>
                    <a:pt x="123" y="70"/>
                  </a:cubicBezTo>
                  <a:cubicBezTo>
                    <a:pt x="122" y="71"/>
                    <a:pt x="122" y="71"/>
                    <a:pt x="122" y="71"/>
                  </a:cubicBezTo>
                  <a:cubicBezTo>
                    <a:pt x="121" y="71"/>
                    <a:pt x="121" y="71"/>
                    <a:pt x="121" y="71"/>
                  </a:cubicBezTo>
                  <a:cubicBezTo>
                    <a:pt x="120" y="72"/>
                    <a:pt x="120" y="72"/>
                    <a:pt x="120" y="72"/>
                  </a:cubicBezTo>
                  <a:cubicBezTo>
                    <a:pt x="118" y="73"/>
                    <a:pt x="118" y="73"/>
                    <a:pt x="118" y="73"/>
                  </a:cubicBezTo>
                  <a:cubicBezTo>
                    <a:pt x="118" y="73"/>
                    <a:pt x="118" y="73"/>
                    <a:pt x="118" y="73"/>
                  </a:cubicBezTo>
                  <a:cubicBezTo>
                    <a:pt x="117" y="73"/>
                    <a:pt x="117" y="73"/>
                    <a:pt x="117" y="73"/>
                  </a:cubicBezTo>
                  <a:cubicBezTo>
                    <a:pt x="116" y="73"/>
                    <a:pt x="116" y="73"/>
                    <a:pt x="116" y="73"/>
                  </a:cubicBezTo>
                  <a:cubicBezTo>
                    <a:pt x="115" y="73"/>
                    <a:pt x="115" y="73"/>
                    <a:pt x="115" y="73"/>
                  </a:cubicBezTo>
                  <a:cubicBezTo>
                    <a:pt x="114" y="74"/>
                    <a:pt x="114" y="74"/>
                    <a:pt x="114" y="74"/>
                  </a:cubicBezTo>
                  <a:cubicBezTo>
                    <a:pt x="113" y="74"/>
                    <a:pt x="113" y="74"/>
                    <a:pt x="113" y="74"/>
                  </a:cubicBezTo>
                  <a:cubicBezTo>
                    <a:pt x="112" y="74"/>
                    <a:pt x="112" y="74"/>
                    <a:pt x="112" y="74"/>
                  </a:cubicBezTo>
                  <a:cubicBezTo>
                    <a:pt x="112" y="75"/>
                    <a:pt x="112" y="75"/>
                    <a:pt x="112" y="75"/>
                  </a:cubicBezTo>
                  <a:cubicBezTo>
                    <a:pt x="112" y="77"/>
                    <a:pt x="112" y="77"/>
                    <a:pt x="112" y="77"/>
                  </a:cubicBezTo>
                  <a:cubicBezTo>
                    <a:pt x="111" y="77"/>
                    <a:pt x="111" y="77"/>
                    <a:pt x="111" y="77"/>
                  </a:cubicBezTo>
                  <a:cubicBezTo>
                    <a:pt x="111" y="77"/>
                    <a:pt x="111" y="77"/>
                    <a:pt x="111" y="77"/>
                  </a:cubicBezTo>
                  <a:cubicBezTo>
                    <a:pt x="110" y="76"/>
                    <a:pt x="110" y="76"/>
                    <a:pt x="110" y="76"/>
                  </a:cubicBezTo>
                  <a:cubicBezTo>
                    <a:pt x="108" y="76"/>
                    <a:pt x="108" y="76"/>
                    <a:pt x="108" y="76"/>
                  </a:cubicBezTo>
                  <a:cubicBezTo>
                    <a:pt x="108" y="76"/>
                    <a:pt x="108" y="76"/>
                    <a:pt x="108" y="76"/>
                  </a:cubicBezTo>
                  <a:cubicBezTo>
                    <a:pt x="108" y="77"/>
                    <a:pt x="108" y="77"/>
                    <a:pt x="108" y="77"/>
                  </a:cubicBezTo>
                  <a:cubicBezTo>
                    <a:pt x="109" y="77"/>
                    <a:pt x="109" y="77"/>
                    <a:pt x="109" y="77"/>
                  </a:cubicBezTo>
                  <a:cubicBezTo>
                    <a:pt x="108" y="78"/>
                    <a:pt x="108" y="78"/>
                    <a:pt x="108" y="78"/>
                  </a:cubicBezTo>
                  <a:cubicBezTo>
                    <a:pt x="108" y="78"/>
                    <a:pt x="108" y="78"/>
                    <a:pt x="108" y="78"/>
                  </a:cubicBezTo>
                  <a:cubicBezTo>
                    <a:pt x="107" y="77"/>
                    <a:pt x="107" y="77"/>
                    <a:pt x="107" y="77"/>
                  </a:cubicBezTo>
                  <a:cubicBezTo>
                    <a:pt x="107" y="76"/>
                    <a:pt x="107" y="76"/>
                    <a:pt x="107" y="76"/>
                  </a:cubicBezTo>
                  <a:cubicBezTo>
                    <a:pt x="106" y="76"/>
                    <a:pt x="106" y="76"/>
                    <a:pt x="106" y="76"/>
                  </a:cubicBezTo>
                  <a:cubicBezTo>
                    <a:pt x="105" y="77"/>
                    <a:pt x="105" y="77"/>
                    <a:pt x="105" y="77"/>
                  </a:cubicBezTo>
                  <a:cubicBezTo>
                    <a:pt x="105" y="78"/>
                    <a:pt x="105" y="78"/>
                    <a:pt x="105" y="78"/>
                  </a:cubicBezTo>
                  <a:cubicBezTo>
                    <a:pt x="104" y="78"/>
                    <a:pt x="104" y="78"/>
                    <a:pt x="104" y="78"/>
                  </a:cubicBezTo>
                  <a:cubicBezTo>
                    <a:pt x="104" y="78"/>
                    <a:pt x="104" y="78"/>
                    <a:pt x="104" y="78"/>
                  </a:cubicBezTo>
                  <a:cubicBezTo>
                    <a:pt x="102" y="80"/>
                    <a:pt x="102" y="80"/>
                    <a:pt x="102" y="80"/>
                  </a:cubicBezTo>
                  <a:cubicBezTo>
                    <a:pt x="101" y="81"/>
                    <a:pt x="101" y="81"/>
                    <a:pt x="101" y="81"/>
                  </a:cubicBezTo>
                  <a:cubicBezTo>
                    <a:pt x="101" y="82"/>
                    <a:pt x="101" y="82"/>
                    <a:pt x="101" y="82"/>
                  </a:cubicBezTo>
                  <a:cubicBezTo>
                    <a:pt x="100" y="82"/>
                    <a:pt x="100" y="82"/>
                    <a:pt x="100" y="82"/>
                  </a:cubicBezTo>
                  <a:cubicBezTo>
                    <a:pt x="99" y="81"/>
                    <a:pt x="99" y="81"/>
                    <a:pt x="99" y="81"/>
                  </a:cubicBezTo>
                  <a:cubicBezTo>
                    <a:pt x="99" y="82"/>
                    <a:pt x="99" y="82"/>
                    <a:pt x="99" y="82"/>
                  </a:cubicBezTo>
                  <a:cubicBezTo>
                    <a:pt x="100" y="83"/>
                    <a:pt x="100" y="83"/>
                    <a:pt x="100" y="83"/>
                  </a:cubicBezTo>
                  <a:cubicBezTo>
                    <a:pt x="100" y="83"/>
                    <a:pt x="100" y="83"/>
                    <a:pt x="100" y="83"/>
                  </a:cubicBezTo>
                  <a:cubicBezTo>
                    <a:pt x="99" y="83"/>
                    <a:pt x="99" y="83"/>
                    <a:pt x="99" y="83"/>
                  </a:cubicBezTo>
                  <a:cubicBezTo>
                    <a:pt x="99" y="83"/>
                    <a:pt x="99" y="83"/>
                    <a:pt x="99" y="83"/>
                  </a:cubicBezTo>
                  <a:cubicBezTo>
                    <a:pt x="98" y="83"/>
                    <a:pt x="98" y="83"/>
                    <a:pt x="98" y="83"/>
                  </a:cubicBezTo>
                  <a:cubicBezTo>
                    <a:pt x="98" y="83"/>
                    <a:pt x="98" y="83"/>
                    <a:pt x="98" y="83"/>
                  </a:cubicBezTo>
                  <a:cubicBezTo>
                    <a:pt x="97" y="84"/>
                    <a:pt x="97" y="84"/>
                    <a:pt x="97" y="84"/>
                  </a:cubicBezTo>
                  <a:cubicBezTo>
                    <a:pt x="97" y="85"/>
                    <a:pt x="97" y="85"/>
                    <a:pt x="97" y="85"/>
                  </a:cubicBezTo>
                  <a:cubicBezTo>
                    <a:pt x="97" y="86"/>
                    <a:pt x="97" y="86"/>
                    <a:pt x="97" y="86"/>
                  </a:cubicBezTo>
                  <a:cubicBezTo>
                    <a:pt x="98" y="87"/>
                    <a:pt x="98" y="87"/>
                    <a:pt x="98" y="87"/>
                  </a:cubicBezTo>
                  <a:cubicBezTo>
                    <a:pt x="97" y="88"/>
                    <a:pt x="97" y="88"/>
                    <a:pt x="97" y="88"/>
                  </a:cubicBezTo>
                  <a:cubicBezTo>
                    <a:pt x="97" y="88"/>
                    <a:pt x="97" y="88"/>
                    <a:pt x="97" y="88"/>
                  </a:cubicBezTo>
                  <a:cubicBezTo>
                    <a:pt x="97" y="89"/>
                    <a:pt x="97" y="89"/>
                    <a:pt x="97" y="89"/>
                  </a:cubicBezTo>
                  <a:cubicBezTo>
                    <a:pt x="98" y="89"/>
                    <a:pt x="98" y="89"/>
                    <a:pt x="98" y="89"/>
                  </a:cubicBezTo>
                  <a:cubicBezTo>
                    <a:pt x="98" y="88"/>
                    <a:pt x="98" y="88"/>
                    <a:pt x="98" y="88"/>
                  </a:cubicBezTo>
                  <a:cubicBezTo>
                    <a:pt x="98" y="89"/>
                    <a:pt x="98" y="89"/>
                    <a:pt x="98" y="89"/>
                  </a:cubicBezTo>
                  <a:cubicBezTo>
                    <a:pt x="99" y="90"/>
                    <a:pt x="99" y="90"/>
                    <a:pt x="99" y="90"/>
                  </a:cubicBezTo>
                  <a:cubicBezTo>
                    <a:pt x="98" y="90"/>
                    <a:pt x="98" y="90"/>
                    <a:pt x="98" y="90"/>
                  </a:cubicBezTo>
                  <a:cubicBezTo>
                    <a:pt x="98" y="90"/>
                    <a:pt x="98" y="90"/>
                    <a:pt x="98" y="90"/>
                  </a:cubicBezTo>
                  <a:cubicBezTo>
                    <a:pt x="98" y="91"/>
                    <a:pt x="98" y="91"/>
                    <a:pt x="98" y="91"/>
                  </a:cubicBezTo>
                  <a:cubicBezTo>
                    <a:pt x="99" y="91"/>
                    <a:pt x="99" y="91"/>
                    <a:pt x="99" y="91"/>
                  </a:cubicBezTo>
                  <a:cubicBezTo>
                    <a:pt x="99" y="90"/>
                    <a:pt x="99" y="90"/>
                    <a:pt x="99" y="90"/>
                  </a:cubicBezTo>
                  <a:cubicBezTo>
                    <a:pt x="100" y="90"/>
                    <a:pt x="100" y="90"/>
                    <a:pt x="100" y="90"/>
                  </a:cubicBezTo>
                  <a:cubicBezTo>
                    <a:pt x="100" y="91"/>
                    <a:pt x="100" y="91"/>
                    <a:pt x="100" y="91"/>
                  </a:cubicBezTo>
                  <a:cubicBezTo>
                    <a:pt x="100" y="91"/>
                    <a:pt x="100" y="91"/>
                    <a:pt x="100" y="91"/>
                  </a:cubicBezTo>
                  <a:cubicBezTo>
                    <a:pt x="101" y="91"/>
                    <a:pt x="101" y="91"/>
                    <a:pt x="101" y="91"/>
                  </a:cubicBezTo>
                  <a:cubicBezTo>
                    <a:pt x="102" y="92"/>
                    <a:pt x="102" y="92"/>
                    <a:pt x="102" y="92"/>
                  </a:cubicBezTo>
                  <a:cubicBezTo>
                    <a:pt x="103" y="92"/>
                    <a:pt x="103" y="92"/>
                    <a:pt x="103" y="92"/>
                  </a:cubicBezTo>
                  <a:cubicBezTo>
                    <a:pt x="103" y="91"/>
                    <a:pt x="103" y="91"/>
                    <a:pt x="103" y="91"/>
                  </a:cubicBezTo>
                  <a:cubicBezTo>
                    <a:pt x="104" y="89"/>
                    <a:pt x="104" y="89"/>
                    <a:pt x="104" y="89"/>
                  </a:cubicBezTo>
                  <a:cubicBezTo>
                    <a:pt x="104" y="89"/>
                    <a:pt x="104" y="89"/>
                    <a:pt x="104" y="89"/>
                  </a:cubicBezTo>
                  <a:cubicBezTo>
                    <a:pt x="106" y="89"/>
                    <a:pt x="106" y="89"/>
                    <a:pt x="106" y="89"/>
                  </a:cubicBezTo>
                  <a:cubicBezTo>
                    <a:pt x="106" y="88"/>
                    <a:pt x="106" y="88"/>
                    <a:pt x="106" y="88"/>
                  </a:cubicBezTo>
                  <a:cubicBezTo>
                    <a:pt x="106" y="89"/>
                    <a:pt x="106" y="89"/>
                    <a:pt x="106" y="89"/>
                  </a:cubicBezTo>
                  <a:cubicBezTo>
                    <a:pt x="105" y="89"/>
                    <a:pt x="105" y="89"/>
                    <a:pt x="105" y="89"/>
                  </a:cubicBezTo>
                  <a:cubicBezTo>
                    <a:pt x="104" y="91"/>
                    <a:pt x="104" y="91"/>
                    <a:pt x="104" y="91"/>
                  </a:cubicBezTo>
                  <a:cubicBezTo>
                    <a:pt x="103" y="91"/>
                    <a:pt x="103" y="91"/>
                    <a:pt x="103" y="91"/>
                  </a:cubicBezTo>
                  <a:cubicBezTo>
                    <a:pt x="103" y="92"/>
                    <a:pt x="103" y="92"/>
                    <a:pt x="103" y="92"/>
                  </a:cubicBezTo>
                  <a:cubicBezTo>
                    <a:pt x="104" y="93"/>
                    <a:pt x="104" y="93"/>
                    <a:pt x="104" y="93"/>
                  </a:cubicBezTo>
                  <a:cubicBezTo>
                    <a:pt x="104" y="93"/>
                    <a:pt x="104" y="93"/>
                    <a:pt x="104" y="93"/>
                  </a:cubicBezTo>
                  <a:cubicBezTo>
                    <a:pt x="103" y="94"/>
                    <a:pt x="103" y="94"/>
                    <a:pt x="103" y="94"/>
                  </a:cubicBezTo>
                  <a:cubicBezTo>
                    <a:pt x="102" y="93"/>
                    <a:pt x="102" y="93"/>
                    <a:pt x="102" y="93"/>
                  </a:cubicBezTo>
                  <a:cubicBezTo>
                    <a:pt x="102" y="93"/>
                    <a:pt x="102" y="93"/>
                    <a:pt x="102" y="93"/>
                  </a:cubicBezTo>
                  <a:cubicBezTo>
                    <a:pt x="102" y="92"/>
                    <a:pt x="102" y="92"/>
                    <a:pt x="102" y="92"/>
                  </a:cubicBezTo>
                  <a:cubicBezTo>
                    <a:pt x="101" y="92"/>
                    <a:pt x="101" y="92"/>
                    <a:pt x="101" y="92"/>
                  </a:cubicBezTo>
                  <a:cubicBezTo>
                    <a:pt x="101" y="92"/>
                    <a:pt x="101" y="92"/>
                    <a:pt x="101" y="92"/>
                  </a:cubicBezTo>
                  <a:cubicBezTo>
                    <a:pt x="99" y="92"/>
                    <a:pt x="99" y="92"/>
                    <a:pt x="99" y="92"/>
                  </a:cubicBezTo>
                  <a:cubicBezTo>
                    <a:pt x="99" y="91"/>
                    <a:pt x="99" y="91"/>
                    <a:pt x="99" y="91"/>
                  </a:cubicBezTo>
                  <a:cubicBezTo>
                    <a:pt x="98" y="91"/>
                    <a:pt x="98" y="91"/>
                    <a:pt x="98" y="91"/>
                  </a:cubicBezTo>
                  <a:cubicBezTo>
                    <a:pt x="98" y="92"/>
                    <a:pt x="98" y="92"/>
                    <a:pt x="98" y="92"/>
                  </a:cubicBezTo>
                  <a:cubicBezTo>
                    <a:pt x="97" y="92"/>
                    <a:pt x="97" y="92"/>
                    <a:pt x="97" y="92"/>
                  </a:cubicBezTo>
                  <a:cubicBezTo>
                    <a:pt x="97" y="93"/>
                    <a:pt x="97" y="93"/>
                    <a:pt x="97" y="93"/>
                  </a:cubicBezTo>
                  <a:cubicBezTo>
                    <a:pt x="96" y="92"/>
                    <a:pt x="96" y="92"/>
                    <a:pt x="96" y="92"/>
                  </a:cubicBezTo>
                  <a:cubicBezTo>
                    <a:pt x="96" y="93"/>
                    <a:pt x="96" y="93"/>
                    <a:pt x="96" y="93"/>
                  </a:cubicBezTo>
                  <a:cubicBezTo>
                    <a:pt x="96" y="94"/>
                    <a:pt x="96" y="94"/>
                    <a:pt x="96" y="94"/>
                  </a:cubicBezTo>
                  <a:cubicBezTo>
                    <a:pt x="96" y="94"/>
                    <a:pt x="96" y="94"/>
                    <a:pt x="96" y="94"/>
                  </a:cubicBezTo>
                  <a:cubicBezTo>
                    <a:pt x="96" y="94"/>
                    <a:pt x="96" y="94"/>
                    <a:pt x="96" y="94"/>
                  </a:cubicBezTo>
                  <a:cubicBezTo>
                    <a:pt x="96" y="95"/>
                    <a:pt x="96" y="95"/>
                    <a:pt x="96" y="95"/>
                  </a:cubicBezTo>
                  <a:cubicBezTo>
                    <a:pt x="96" y="96"/>
                    <a:pt x="96" y="96"/>
                    <a:pt x="96" y="96"/>
                  </a:cubicBezTo>
                  <a:cubicBezTo>
                    <a:pt x="97" y="96"/>
                    <a:pt x="97" y="96"/>
                    <a:pt x="97" y="96"/>
                  </a:cubicBezTo>
                  <a:cubicBezTo>
                    <a:pt x="97" y="98"/>
                    <a:pt x="97" y="98"/>
                    <a:pt x="97" y="98"/>
                  </a:cubicBezTo>
                  <a:cubicBezTo>
                    <a:pt x="97" y="98"/>
                    <a:pt x="97" y="98"/>
                    <a:pt x="97" y="98"/>
                  </a:cubicBezTo>
                  <a:cubicBezTo>
                    <a:pt x="97" y="99"/>
                    <a:pt x="97" y="99"/>
                    <a:pt x="97" y="99"/>
                  </a:cubicBezTo>
                  <a:cubicBezTo>
                    <a:pt x="98" y="99"/>
                    <a:pt x="98" y="99"/>
                    <a:pt x="98" y="99"/>
                  </a:cubicBezTo>
                  <a:cubicBezTo>
                    <a:pt x="98" y="100"/>
                    <a:pt x="98" y="100"/>
                    <a:pt x="98" y="100"/>
                  </a:cubicBezTo>
                  <a:cubicBezTo>
                    <a:pt x="97" y="100"/>
                    <a:pt x="97" y="100"/>
                    <a:pt x="97" y="100"/>
                  </a:cubicBezTo>
                  <a:cubicBezTo>
                    <a:pt x="96" y="100"/>
                    <a:pt x="96" y="100"/>
                    <a:pt x="96" y="100"/>
                  </a:cubicBezTo>
                  <a:cubicBezTo>
                    <a:pt x="99" y="101"/>
                    <a:pt x="99" y="101"/>
                    <a:pt x="99" y="101"/>
                  </a:cubicBezTo>
                  <a:cubicBezTo>
                    <a:pt x="100" y="101"/>
                    <a:pt x="100" y="101"/>
                    <a:pt x="100" y="101"/>
                  </a:cubicBezTo>
                  <a:cubicBezTo>
                    <a:pt x="102" y="101"/>
                    <a:pt x="102" y="101"/>
                    <a:pt x="102" y="101"/>
                  </a:cubicBezTo>
                  <a:cubicBezTo>
                    <a:pt x="102" y="101"/>
                    <a:pt x="102" y="101"/>
                    <a:pt x="102" y="101"/>
                  </a:cubicBezTo>
                  <a:cubicBezTo>
                    <a:pt x="103" y="101"/>
                    <a:pt x="103" y="101"/>
                    <a:pt x="103" y="101"/>
                  </a:cubicBezTo>
                  <a:cubicBezTo>
                    <a:pt x="103" y="101"/>
                    <a:pt x="103" y="101"/>
                    <a:pt x="103" y="101"/>
                  </a:cubicBezTo>
                  <a:cubicBezTo>
                    <a:pt x="105" y="99"/>
                    <a:pt x="105" y="99"/>
                    <a:pt x="105" y="99"/>
                  </a:cubicBezTo>
                  <a:cubicBezTo>
                    <a:pt x="105" y="99"/>
                    <a:pt x="105" y="99"/>
                    <a:pt x="105" y="99"/>
                  </a:cubicBezTo>
                  <a:cubicBezTo>
                    <a:pt x="104" y="98"/>
                    <a:pt x="104" y="98"/>
                    <a:pt x="104" y="98"/>
                  </a:cubicBezTo>
                  <a:cubicBezTo>
                    <a:pt x="104" y="98"/>
                    <a:pt x="104" y="98"/>
                    <a:pt x="104" y="98"/>
                  </a:cubicBezTo>
                  <a:cubicBezTo>
                    <a:pt x="105" y="97"/>
                    <a:pt x="105" y="97"/>
                    <a:pt x="105" y="97"/>
                  </a:cubicBezTo>
                  <a:cubicBezTo>
                    <a:pt x="107" y="96"/>
                    <a:pt x="107" y="96"/>
                    <a:pt x="107" y="96"/>
                  </a:cubicBezTo>
                  <a:cubicBezTo>
                    <a:pt x="109" y="95"/>
                    <a:pt x="109" y="95"/>
                    <a:pt x="109" y="95"/>
                  </a:cubicBezTo>
                  <a:cubicBezTo>
                    <a:pt x="109" y="95"/>
                    <a:pt x="109" y="95"/>
                    <a:pt x="109" y="95"/>
                  </a:cubicBezTo>
                  <a:cubicBezTo>
                    <a:pt x="109" y="95"/>
                    <a:pt x="109" y="95"/>
                    <a:pt x="109" y="95"/>
                  </a:cubicBezTo>
                  <a:cubicBezTo>
                    <a:pt x="107" y="97"/>
                    <a:pt x="107" y="97"/>
                    <a:pt x="107" y="97"/>
                  </a:cubicBezTo>
                  <a:cubicBezTo>
                    <a:pt x="106" y="98"/>
                    <a:pt x="106" y="98"/>
                    <a:pt x="106" y="98"/>
                  </a:cubicBezTo>
                  <a:cubicBezTo>
                    <a:pt x="106" y="98"/>
                    <a:pt x="106" y="98"/>
                    <a:pt x="106" y="98"/>
                  </a:cubicBezTo>
                  <a:cubicBezTo>
                    <a:pt x="106" y="99"/>
                    <a:pt x="106" y="99"/>
                    <a:pt x="106" y="99"/>
                  </a:cubicBezTo>
                  <a:cubicBezTo>
                    <a:pt x="106" y="99"/>
                    <a:pt x="106" y="99"/>
                    <a:pt x="106" y="99"/>
                  </a:cubicBezTo>
                  <a:cubicBezTo>
                    <a:pt x="106" y="100"/>
                    <a:pt x="106" y="100"/>
                    <a:pt x="106" y="100"/>
                  </a:cubicBezTo>
                  <a:cubicBezTo>
                    <a:pt x="105" y="101"/>
                    <a:pt x="105" y="101"/>
                    <a:pt x="105" y="101"/>
                  </a:cubicBezTo>
                  <a:cubicBezTo>
                    <a:pt x="104" y="102"/>
                    <a:pt x="104" y="102"/>
                    <a:pt x="104" y="102"/>
                  </a:cubicBezTo>
                  <a:cubicBezTo>
                    <a:pt x="105" y="103"/>
                    <a:pt x="105" y="103"/>
                    <a:pt x="105" y="103"/>
                  </a:cubicBezTo>
                  <a:cubicBezTo>
                    <a:pt x="104" y="103"/>
                    <a:pt x="104" y="103"/>
                    <a:pt x="104" y="103"/>
                  </a:cubicBezTo>
                  <a:cubicBezTo>
                    <a:pt x="104" y="104"/>
                    <a:pt x="104" y="104"/>
                    <a:pt x="104" y="104"/>
                  </a:cubicBezTo>
                  <a:cubicBezTo>
                    <a:pt x="104" y="105"/>
                    <a:pt x="104" y="105"/>
                    <a:pt x="104" y="105"/>
                  </a:cubicBezTo>
                  <a:cubicBezTo>
                    <a:pt x="105" y="105"/>
                    <a:pt x="105" y="105"/>
                    <a:pt x="105" y="105"/>
                  </a:cubicBezTo>
                  <a:cubicBezTo>
                    <a:pt x="103" y="106"/>
                    <a:pt x="103" y="106"/>
                    <a:pt x="103" y="106"/>
                  </a:cubicBezTo>
                  <a:cubicBezTo>
                    <a:pt x="103" y="106"/>
                    <a:pt x="103" y="106"/>
                    <a:pt x="103" y="106"/>
                  </a:cubicBezTo>
                  <a:cubicBezTo>
                    <a:pt x="103" y="107"/>
                    <a:pt x="103" y="107"/>
                    <a:pt x="103" y="107"/>
                  </a:cubicBezTo>
                  <a:cubicBezTo>
                    <a:pt x="102" y="107"/>
                    <a:pt x="102" y="107"/>
                    <a:pt x="102" y="107"/>
                  </a:cubicBezTo>
                  <a:cubicBezTo>
                    <a:pt x="102" y="107"/>
                    <a:pt x="102" y="107"/>
                    <a:pt x="102" y="107"/>
                  </a:cubicBezTo>
                  <a:cubicBezTo>
                    <a:pt x="102" y="108"/>
                    <a:pt x="102" y="108"/>
                    <a:pt x="102" y="108"/>
                  </a:cubicBezTo>
                  <a:cubicBezTo>
                    <a:pt x="102" y="108"/>
                    <a:pt x="102" y="108"/>
                    <a:pt x="102" y="108"/>
                  </a:cubicBezTo>
                  <a:cubicBezTo>
                    <a:pt x="103" y="109"/>
                    <a:pt x="103" y="109"/>
                    <a:pt x="103" y="109"/>
                  </a:cubicBezTo>
                  <a:cubicBezTo>
                    <a:pt x="103" y="108"/>
                    <a:pt x="103" y="108"/>
                    <a:pt x="103" y="108"/>
                  </a:cubicBezTo>
                  <a:cubicBezTo>
                    <a:pt x="104" y="108"/>
                    <a:pt x="104" y="108"/>
                    <a:pt x="104" y="108"/>
                  </a:cubicBezTo>
                  <a:cubicBezTo>
                    <a:pt x="104" y="109"/>
                    <a:pt x="104" y="109"/>
                    <a:pt x="104" y="109"/>
                  </a:cubicBezTo>
                  <a:cubicBezTo>
                    <a:pt x="104" y="109"/>
                    <a:pt x="104" y="109"/>
                    <a:pt x="104" y="109"/>
                  </a:cubicBezTo>
                  <a:cubicBezTo>
                    <a:pt x="103" y="109"/>
                    <a:pt x="103" y="109"/>
                    <a:pt x="103" y="109"/>
                  </a:cubicBezTo>
                  <a:cubicBezTo>
                    <a:pt x="102" y="110"/>
                    <a:pt x="102" y="110"/>
                    <a:pt x="102" y="110"/>
                  </a:cubicBezTo>
                  <a:cubicBezTo>
                    <a:pt x="102" y="110"/>
                    <a:pt x="102" y="110"/>
                    <a:pt x="102" y="110"/>
                  </a:cubicBezTo>
                  <a:cubicBezTo>
                    <a:pt x="102" y="110"/>
                    <a:pt x="102" y="110"/>
                    <a:pt x="102" y="110"/>
                  </a:cubicBezTo>
                  <a:cubicBezTo>
                    <a:pt x="103" y="111"/>
                    <a:pt x="103" y="111"/>
                    <a:pt x="103" y="111"/>
                  </a:cubicBezTo>
                  <a:cubicBezTo>
                    <a:pt x="102" y="111"/>
                    <a:pt x="102" y="111"/>
                    <a:pt x="102" y="111"/>
                  </a:cubicBezTo>
                  <a:cubicBezTo>
                    <a:pt x="101" y="111"/>
                    <a:pt x="101" y="111"/>
                    <a:pt x="101" y="111"/>
                  </a:cubicBezTo>
                  <a:cubicBezTo>
                    <a:pt x="101" y="112"/>
                    <a:pt x="101" y="112"/>
                    <a:pt x="101" y="112"/>
                  </a:cubicBezTo>
                  <a:cubicBezTo>
                    <a:pt x="100" y="112"/>
                    <a:pt x="100" y="112"/>
                    <a:pt x="100" y="112"/>
                  </a:cubicBezTo>
                  <a:cubicBezTo>
                    <a:pt x="100" y="112"/>
                    <a:pt x="100" y="112"/>
                    <a:pt x="100" y="112"/>
                  </a:cubicBezTo>
                  <a:cubicBezTo>
                    <a:pt x="100" y="112"/>
                    <a:pt x="100" y="112"/>
                    <a:pt x="100" y="112"/>
                  </a:cubicBezTo>
                  <a:cubicBezTo>
                    <a:pt x="101" y="112"/>
                    <a:pt x="101" y="112"/>
                    <a:pt x="101" y="112"/>
                  </a:cubicBezTo>
                  <a:cubicBezTo>
                    <a:pt x="102" y="113"/>
                    <a:pt x="102" y="113"/>
                    <a:pt x="102" y="113"/>
                  </a:cubicBezTo>
                  <a:cubicBezTo>
                    <a:pt x="103" y="112"/>
                    <a:pt x="103" y="112"/>
                    <a:pt x="103" y="112"/>
                  </a:cubicBezTo>
                  <a:cubicBezTo>
                    <a:pt x="104" y="111"/>
                    <a:pt x="104" y="111"/>
                    <a:pt x="104" y="111"/>
                  </a:cubicBezTo>
                  <a:cubicBezTo>
                    <a:pt x="105" y="111"/>
                    <a:pt x="105" y="111"/>
                    <a:pt x="105" y="111"/>
                  </a:cubicBezTo>
                  <a:cubicBezTo>
                    <a:pt x="105" y="111"/>
                    <a:pt x="105" y="111"/>
                    <a:pt x="105" y="111"/>
                  </a:cubicBezTo>
                  <a:cubicBezTo>
                    <a:pt x="106" y="110"/>
                    <a:pt x="106" y="110"/>
                    <a:pt x="106" y="110"/>
                  </a:cubicBezTo>
                  <a:cubicBezTo>
                    <a:pt x="107" y="110"/>
                    <a:pt x="107" y="110"/>
                    <a:pt x="107" y="110"/>
                  </a:cubicBezTo>
                  <a:cubicBezTo>
                    <a:pt x="107" y="111"/>
                    <a:pt x="107" y="111"/>
                    <a:pt x="107" y="111"/>
                  </a:cubicBezTo>
                  <a:cubicBezTo>
                    <a:pt x="107" y="111"/>
                    <a:pt x="107" y="111"/>
                    <a:pt x="107" y="111"/>
                  </a:cubicBezTo>
                  <a:cubicBezTo>
                    <a:pt x="107" y="111"/>
                    <a:pt x="107" y="111"/>
                    <a:pt x="107" y="111"/>
                  </a:cubicBezTo>
                  <a:cubicBezTo>
                    <a:pt x="107" y="111"/>
                    <a:pt x="107" y="111"/>
                    <a:pt x="107" y="111"/>
                  </a:cubicBezTo>
                  <a:cubicBezTo>
                    <a:pt x="107" y="112"/>
                    <a:pt x="107" y="112"/>
                    <a:pt x="107" y="112"/>
                  </a:cubicBezTo>
                  <a:cubicBezTo>
                    <a:pt x="107" y="113"/>
                    <a:pt x="107" y="113"/>
                    <a:pt x="107" y="113"/>
                  </a:cubicBezTo>
                  <a:cubicBezTo>
                    <a:pt x="108" y="113"/>
                    <a:pt x="108" y="113"/>
                    <a:pt x="108" y="113"/>
                  </a:cubicBezTo>
                  <a:cubicBezTo>
                    <a:pt x="109" y="112"/>
                    <a:pt x="109" y="112"/>
                    <a:pt x="109" y="112"/>
                  </a:cubicBezTo>
                  <a:cubicBezTo>
                    <a:pt x="109" y="112"/>
                    <a:pt x="109" y="112"/>
                    <a:pt x="109" y="112"/>
                  </a:cubicBezTo>
                  <a:cubicBezTo>
                    <a:pt x="109" y="112"/>
                    <a:pt x="109" y="112"/>
                    <a:pt x="109" y="112"/>
                  </a:cubicBezTo>
                  <a:cubicBezTo>
                    <a:pt x="109" y="113"/>
                    <a:pt x="109" y="113"/>
                    <a:pt x="109" y="113"/>
                  </a:cubicBezTo>
                  <a:cubicBezTo>
                    <a:pt x="110" y="114"/>
                    <a:pt x="110" y="114"/>
                    <a:pt x="110" y="114"/>
                  </a:cubicBezTo>
                  <a:cubicBezTo>
                    <a:pt x="110" y="115"/>
                    <a:pt x="110" y="115"/>
                    <a:pt x="110" y="115"/>
                  </a:cubicBezTo>
                  <a:cubicBezTo>
                    <a:pt x="110" y="116"/>
                    <a:pt x="110" y="116"/>
                    <a:pt x="110" y="116"/>
                  </a:cubicBezTo>
                  <a:cubicBezTo>
                    <a:pt x="110" y="117"/>
                    <a:pt x="110" y="117"/>
                    <a:pt x="110" y="117"/>
                  </a:cubicBezTo>
                  <a:cubicBezTo>
                    <a:pt x="111" y="117"/>
                    <a:pt x="111" y="117"/>
                    <a:pt x="111" y="117"/>
                  </a:cubicBezTo>
                  <a:cubicBezTo>
                    <a:pt x="111" y="116"/>
                    <a:pt x="111" y="116"/>
                    <a:pt x="111" y="116"/>
                  </a:cubicBezTo>
                  <a:cubicBezTo>
                    <a:pt x="111" y="115"/>
                    <a:pt x="111" y="115"/>
                    <a:pt x="111" y="115"/>
                  </a:cubicBezTo>
                  <a:cubicBezTo>
                    <a:pt x="112" y="114"/>
                    <a:pt x="112" y="114"/>
                    <a:pt x="112" y="114"/>
                  </a:cubicBezTo>
                  <a:cubicBezTo>
                    <a:pt x="112" y="113"/>
                    <a:pt x="112" y="113"/>
                    <a:pt x="112" y="113"/>
                  </a:cubicBezTo>
                  <a:cubicBezTo>
                    <a:pt x="113" y="112"/>
                    <a:pt x="113" y="112"/>
                    <a:pt x="113" y="112"/>
                  </a:cubicBezTo>
                  <a:cubicBezTo>
                    <a:pt x="113" y="112"/>
                    <a:pt x="113" y="112"/>
                    <a:pt x="113" y="112"/>
                  </a:cubicBezTo>
                  <a:cubicBezTo>
                    <a:pt x="114" y="112"/>
                    <a:pt x="114" y="112"/>
                    <a:pt x="114" y="112"/>
                  </a:cubicBezTo>
                  <a:cubicBezTo>
                    <a:pt x="115" y="112"/>
                    <a:pt x="115" y="112"/>
                    <a:pt x="115" y="112"/>
                  </a:cubicBezTo>
                  <a:cubicBezTo>
                    <a:pt x="114" y="112"/>
                    <a:pt x="114" y="112"/>
                    <a:pt x="114" y="112"/>
                  </a:cubicBezTo>
                  <a:cubicBezTo>
                    <a:pt x="113" y="113"/>
                    <a:pt x="113" y="113"/>
                    <a:pt x="113" y="113"/>
                  </a:cubicBezTo>
                  <a:cubicBezTo>
                    <a:pt x="113" y="114"/>
                    <a:pt x="113" y="114"/>
                    <a:pt x="113" y="114"/>
                  </a:cubicBezTo>
                  <a:cubicBezTo>
                    <a:pt x="114" y="115"/>
                    <a:pt x="114" y="115"/>
                    <a:pt x="114" y="115"/>
                  </a:cubicBezTo>
                  <a:cubicBezTo>
                    <a:pt x="115" y="115"/>
                    <a:pt x="115" y="115"/>
                    <a:pt x="115" y="115"/>
                  </a:cubicBezTo>
                  <a:cubicBezTo>
                    <a:pt x="116" y="114"/>
                    <a:pt x="116" y="114"/>
                    <a:pt x="116" y="114"/>
                  </a:cubicBezTo>
                  <a:cubicBezTo>
                    <a:pt x="118" y="114"/>
                    <a:pt x="118" y="114"/>
                    <a:pt x="118" y="114"/>
                  </a:cubicBezTo>
                  <a:cubicBezTo>
                    <a:pt x="118" y="114"/>
                    <a:pt x="118" y="114"/>
                    <a:pt x="118" y="114"/>
                  </a:cubicBezTo>
                  <a:cubicBezTo>
                    <a:pt x="119" y="114"/>
                    <a:pt x="119" y="114"/>
                    <a:pt x="119" y="114"/>
                  </a:cubicBezTo>
                  <a:cubicBezTo>
                    <a:pt x="121" y="113"/>
                    <a:pt x="121" y="113"/>
                    <a:pt x="121" y="113"/>
                  </a:cubicBezTo>
                  <a:cubicBezTo>
                    <a:pt x="121" y="113"/>
                    <a:pt x="121" y="113"/>
                    <a:pt x="121" y="113"/>
                  </a:cubicBezTo>
                  <a:cubicBezTo>
                    <a:pt x="121" y="113"/>
                    <a:pt x="121" y="113"/>
                    <a:pt x="121" y="113"/>
                  </a:cubicBezTo>
                  <a:cubicBezTo>
                    <a:pt x="120" y="114"/>
                    <a:pt x="120" y="114"/>
                    <a:pt x="120" y="114"/>
                  </a:cubicBezTo>
                  <a:cubicBezTo>
                    <a:pt x="120" y="115"/>
                    <a:pt x="120" y="115"/>
                    <a:pt x="120" y="115"/>
                  </a:cubicBezTo>
                  <a:cubicBezTo>
                    <a:pt x="119" y="115"/>
                    <a:pt x="119" y="115"/>
                    <a:pt x="119" y="115"/>
                  </a:cubicBezTo>
                  <a:cubicBezTo>
                    <a:pt x="117" y="116"/>
                    <a:pt x="117" y="116"/>
                    <a:pt x="117" y="116"/>
                  </a:cubicBezTo>
                  <a:cubicBezTo>
                    <a:pt x="115" y="117"/>
                    <a:pt x="115" y="117"/>
                    <a:pt x="115" y="117"/>
                  </a:cubicBezTo>
                  <a:cubicBezTo>
                    <a:pt x="115" y="118"/>
                    <a:pt x="115" y="118"/>
                    <a:pt x="115" y="118"/>
                  </a:cubicBezTo>
                  <a:cubicBezTo>
                    <a:pt x="115" y="119"/>
                    <a:pt x="115" y="119"/>
                    <a:pt x="115" y="119"/>
                  </a:cubicBezTo>
                  <a:cubicBezTo>
                    <a:pt x="115" y="120"/>
                    <a:pt x="115" y="120"/>
                    <a:pt x="115" y="120"/>
                  </a:cubicBezTo>
                  <a:cubicBezTo>
                    <a:pt x="116" y="120"/>
                    <a:pt x="116" y="120"/>
                    <a:pt x="116" y="120"/>
                  </a:cubicBezTo>
                  <a:cubicBezTo>
                    <a:pt x="114" y="120"/>
                    <a:pt x="114" y="120"/>
                    <a:pt x="114" y="120"/>
                  </a:cubicBezTo>
                  <a:cubicBezTo>
                    <a:pt x="114" y="120"/>
                    <a:pt x="114" y="120"/>
                    <a:pt x="114" y="120"/>
                  </a:cubicBezTo>
                  <a:cubicBezTo>
                    <a:pt x="113" y="121"/>
                    <a:pt x="113" y="121"/>
                    <a:pt x="113" y="121"/>
                  </a:cubicBezTo>
                  <a:cubicBezTo>
                    <a:pt x="113" y="122"/>
                    <a:pt x="113" y="122"/>
                    <a:pt x="113" y="122"/>
                  </a:cubicBezTo>
                  <a:cubicBezTo>
                    <a:pt x="111" y="123"/>
                    <a:pt x="111" y="123"/>
                    <a:pt x="111" y="123"/>
                  </a:cubicBezTo>
                  <a:cubicBezTo>
                    <a:pt x="111" y="124"/>
                    <a:pt x="111" y="124"/>
                    <a:pt x="111" y="124"/>
                  </a:cubicBezTo>
                  <a:cubicBezTo>
                    <a:pt x="111" y="125"/>
                    <a:pt x="111" y="125"/>
                    <a:pt x="111" y="125"/>
                  </a:cubicBezTo>
                  <a:cubicBezTo>
                    <a:pt x="112" y="125"/>
                    <a:pt x="112" y="125"/>
                    <a:pt x="112" y="125"/>
                  </a:cubicBezTo>
                  <a:cubicBezTo>
                    <a:pt x="111" y="125"/>
                    <a:pt x="111" y="125"/>
                    <a:pt x="111" y="125"/>
                  </a:cubicBezTo>
                  <a:cubicBezTo>
                    <a:pt x="111" y="125"/>
                    <a:pt x="111" y="125"/>
                    <a:pt x="111" y="125"/>
                  </a:cubicBezTo>
                  <a:cubicBezTo>
                    <a:pt x="111" y="125"/>
                    <a:pt x="111" y="125"/>
                    <a:pt x="111" y="125"/>
                  </a:cubicBezTo>
                  <a:cubicBezTo>
                    <a:pt x="110" y="125"/>
                    <a:pt x="110" y="125"/>
                    <a:pt x="110" y="125"/>
                  </a:cubicBezTo>
                  <a:cubicBezTo>
                    <a:pt x="109" y="125"/>
                    <a:pt x="109" y="125"/>
                    <a:pt x="109" y="125"/>
                  </a:cubicBezTo>
                  <a:cubicBezTo>
                    <a:pt x="108" y="126"/>
                    <a:pt x="108" y="126"/>
                    <a:pt x="108" y="126"/>
                  </a:cubicBezTo>
                  <a:cubicBezTo>
                    <a:pt x="108" y="127"/>
                    <a:pt x="108" y="127"/>
                    <a:pt x="108" y="127"/>
                  </a:cubicBezTo>
                  <a:cubicBezTo>
                    <a:pt x="108" y="127"/>
                    <a:pt x="108" y="127"/>
                    <a:pt x="108" y="127"/>
                  </a:cubicBezTo>
                  <a:cubicBezTo>
                    <a:pt x="108" y="127"/>
                    <a:pt x="108" y="127"/>
                    <a:pt x="108" y="127"/>
                  </a:cubicBezTo>
                  <a:cubicBezTo>
                    <a:pt x="107" y="127"/>
                    <a:pt x="107" y="127"/>
                    <a:pt x="107" y="127"/>
                  </a:cubicBezTo>
                  <a:cubicBezTo>
                    <a:pt x="107" y="127"/>
                    <a:pt x="107" y="127"/>
                    <a:pt x="107" y="127"/>
                  </a:cubicBezTo>
                  <a:cubicBezTo>
                    <a:pt x="105" y="128"/>
                    <a:pt x="105" y="128"/>
                    <a:pt x="105" y="128"/>
                  </a:cubicBezTo>
                  <a:cubicBezTo>
                    <a:pt x="104" y="129"/>
                    <a:pt x="104" y="129"/>
                    <a:pt x="104" y="129"/>
                  </a:cubicBezTo>
                  <a:cubicBezTo>
                    <a:pt x="104" y="130"/>
                    <a:pt x="104" y="130"/>
                    <a:pt x="104" y="130"/>
                  </a:cubicBezTo>
                  <a:cubicBezTo>
                    <a:pt x="104" y="130"/>
                    <a:pt x="104" y="130"/>
                    <a:pt x="104" y="130"/>
                  </a:cubicBezTo>
                  <a:cubicBezTo>
                    <a:pt x="103" y="130"/>
                    <a:pt x="103" y="130"/>
                    <a:pt x="103" y="130"/>
                  </a:cubicBezTo>
                  <a:cubicBezTo>
                    <a:pt x="103" y="129"/>
                    <a:pt x="103" y="129"/>
                    <a:pt x="103" y="129"/>
                  </a:cubicBezTo>
                  <a:cubicBezTo>
                    <a:pt x="102" y="129"/>
                    <a:pt x="102" y="129"/>
                    <a:pt x="102" y="129"/>
                  </a:cubicBezTo>
                  <a:cubicBezTo>
                    <a:pt x="101" y="130"/>
                    <a:pt x="101" y="130"/>
                    <a:pt x="101" y="130"/>
                  </a:cubicBezTo>
                  <a:cubicBezTo>
                    <a:pt x="100" y="130"/>
                    <a:pt x="100" y="130"/>
                    <a:pt x="100" y="130"/>
                  </a:cubicBezTo>
                  <a:cubicBezTo>
                    <a:pt x="100" y="131"/>
                    <a:pt x="100" y="131"/>
                    <a:pt x="100" y="131"/>
                  </a:cubicBezTo>
                  <a:cubicBezTo>
                    <a:pt x="100" y="131"/>
                    <a:pt x="100" y="131"/>
                    <a:pt x="100" y="131"/>
                  </a:cubicBezTo>
                  <a:cubicBezTo>
                    <a:pt x="98" y="131"/>
                    <a:pt x="98" y="131"/>
                    <a:pt x="98" y="131"/>
                  </a:cubicBezTo>
                  <a:cubicBezTo>
                    <a:pt x="97" y="132"/>
                    <a:pt x="97" y="132"/>
                    <a:pt x="97" y="132"/>
                  </a:cubicBezTo>
                  <a:cubicBezTo>
                    <a:pt x="95" y="133"/>
                    <a:pt x="95" y="133"/>
                    <a:pt x="95" y="133"/>
                  </a:cubicBezTo>
                  <a:cubicBezTo>
                    <a:pt x="94" y="134"/>
                    <a:pt x="94" y="134"/>
                    <a:pt x="94" y="134"/>
                  </a:cubicBezTo>
                  <a:cubicBezTo>
                    <a:pt x="93" y="135"/>
                    <a:pt x="93" y="135"/>
                    <a:pt x="93" y="135"/>
                  </a:cubicBezTo>
                  <a:cubicBezTo>
                    <a:pt x="93" y="135"/>
                    <a:pt x="93" y="135"/>
                    <a:pt x="93" y="135"/>
                  </a:cubicBezTo>
                  <a:cubicBezTo>
                    <a:pt x="93" y="136"/>
                    <a:pt x="93" y="136"/>
                    <a:pt x="93" y="136"/>
                  </a:cubicBezTo>
                  <a:cubicBezTo>
                    <a:pt x="93" y="137"/>
                    <a:pt x="93" y="137"/>
                    <a:pt x="93" y="137"/>
                  </a:cubicBezTo>
                  <a:cubicBezTo>
                    <a:pt x="93" y="137"/>
                    <a:pt x="93" y="137"/>
                    <a:pt x="93" y="137"/>
                  </a:cubicBezTo>
                  <a:cubicBezTo>
                    <a:pt x="93" y="136"/>
                    <a:pt x="93" y="136"/>
                    <a:pt x="93" y="136"/>
                  </a:cubicBezTo>
                  <a:cubicBezTo>
                    <a:pt x="92" y="136"/>
                    <a:pt x="92" y="136"/>
                    <a:pt x="92" y="136"/>
                  </a:cubicBezTo>
                  <a:cubicBezTo>
                    <a:pt x="92" y="136"/>
                    <a:pt x="92" y="136"/>
                    <a:pt x="92" y="136"/>
                  </a:cubicBezTo>
                  <a:cubicBezTo>
                    <a:pt x="92" y="137"/>
                    <a:pt x="92" y="137"/>
                    <a:pt x="92" y="137"/>
                  </a:cubicBezTo>
                  <a:cubicBezTo>
                    <a:pt x="92" y="137"/>
                    <a:pt x="92" y="137"/>
                    <a:pt x="92" y="137"/>
                  </a:cubicBezTo>
                  <a:cubicBezTo>
                    <a:pt x="91" y="137"/>
                    <a:pt x="91" y="137"/>
                    <a:pt x="91" y="137"/>
                  </a:cubicBezTo>
                  <a:cubicBezTo>
                    <a:pt x="91" y="136"/>
                    <a:pt x="91" y="136"/>
                    <a:pt x="91" y="136"/>
                  </a:cubicBezTo>
                  <a:cubicBezTo>
                    <a:pt x="91" y="135"/>
                    <a:pt x="91" y="135"/>
                    <a:pt x="91" y="135"/>
                  </a:cubicBezTo>
                  <a:cubicBezTo>
                    <a:pt x="91" y="135"/>
                    <a:pt x="91" y="135"/>
                    <a:pt x="91" y="135"/>
                  </a:cubicBezTo>
                  <a:cubicBezTo>
                    <a:pt x="90" y="135"/>
                    <a:pt x="90" y="135"/>
                    <a:pt x="90" y="135"/>
                  </a:cubicBezTo>
                  <a:cubicBezTo>
                    <a:pt x="90" y="135"/>
                    <a:pt x="90" y="135"/>
                    <a:pt x="90" y="135"/>
                  </a:cubicBezTo>
                  <a:cubicBezTo>
                    <a:pt x="89" y="135"/>
                    <a:pt x="89" y="135"/>
                    <a:pt x="89" y="135"/>
                  </a:cubicBezTo>
                  <a:cubicBezTo>
                    <a:pt x="87" y="135"/>
                    <a:pt x="87" y="135"/>
                    <a:pt x="87" y="135"/>
                  </a:cubicBezTo>
                  <a:cubicBezTo>
                    <a:pt x="87" y="136"/>
                    <a:pt x="87" y="136"/>
                    <a:pt x="87" y="136"/>
                  </a:cubicBezTo>
                  <a:cubicBezTo>
                    <a:pt x="86" y="136"/>
                    <a:pt x="86" y="136"/>
                    <a:pt x="86" y="136"/>
                  </a:cubicBezTo>
                  <a:cubicBezTo>
                    <a:pt x="85" y="137"/>
                    <a:pt x="85" y="137"/>
                    <a:pt x="85" y="137"/>
                  </a:cubicBezTo>
                  <a:cubicBezTo>
                    <a:pt x="84" y="137"/>
                    <a:pt x="84" y="137"/>
                    <a:pt x="84" y="137"/>
                  </a:cubicBezTo>
                  <a:cubicBezTo>
                    <a:pt x="83" y="138"/>
                    <a:pt x="83" y="138"/>
                    <a:pt x="83" y="138"/>
                  </a:cubicBezTo>
                  <a:cubicBezTo>
                    <a:pt x="83" y="139"/>
                    <a:pt x="83" y="139"/>
                    <a:pt x="83" y="139"/>
                  </a:cubicBezTo>
                  <a:cubicBezTo>
                    <a:pt x="83" y="139"/>
                    <a:pt x="83" y="139"/>
                    <a:pt x="83" y="139"/>
                  </a:cubicBezTo>
                  <a:cubicBezTo>
                    <a:pt x="82" y="139"/>
                    <a:pt x="82" y="139"/>
                    <a:pt x="82" y="139"/>
                  </a:cubicBezTo>
                  <a:cubicBezTo>
                    <a:pt x="81" y="139"/>
                    <a:pt x="81" y="139"/>
                    <a:pt x="81" y="139"/>
                  </a:cubicBezTo>
                  <a:cubicBezTo>
                    <a:pt x="81" y="140"/>
                    <a:pt x="81" y="140"/>
                    <a:pt x="81" y="140"/>
                  </a:cubicBezTo>
                  <a:cubicBezTo>
                    <a:pt x="81" y="140"/>
                    <a:pt x="81" y="140"/>
                    <a:pt x="81" y="140"/>
                  </a:cubicBezTo>
                  <a:cubicBezTo>
                    <a:pt x="80" y="140"/>
                    <a:pt x="80" y="140"/>
                    <a:pt x="80" y="140"/>
                  </a:cubicBezTo>
                  <a:cubicBezTo>
                    <a:pt x="79" y="140"/>
                    <a:pt x="79" y="140"/>
                    <a:pt x="79" y="140"/>
                  </a:cubicBezTo>
                  <a:cubicBezTo>
                    <a:pt x="79" y="140"/>
                    <a:pt x="79" y="140"/>
                    <a:pt x="79" y="140"/>
                  </a:cubicBezTo>
                  <a:cubicBezTo>
                    <a:pt x="78" y="141"/>
                    <a:pt x="78" y="141"/>
                    <a:pt x="78" y="141"/>
                  </a:cubicBezTo>
                  <a:cubicBezTo>
                    <a:pt x="78" y="142"/>
                    <a:pt x="78" y="142"/>
                    <a:pt x="78" y="142"/>
                  </a:cubicBezTo>
                  <a:cubicBezTo>
                    <a:pt x="78" y="142"/>
                    <a:pt x="78" y="142"/>
                    <a:pt x="78" y="142"/>
                  </a:cubicBezTo>
                  <a:cubicBezTo>
                    <a:pt x="79" y="142"/>
                    <a:pt x="79" y="142"/>
                    <a:pt x="79" y="142"/>
                  </a:cubicBezTo>
                  <a:cubicBezTo>
                    <a:pt x="79" y="142"/>
                    <a:pt x="79" y="142"/>
                    <a:pt x="79" y="142"/>
                  </a:cubicBezTo>
                  <a:cubicBezTo>
                    <a:pt x="79" y="141"/>
                    <a:pt x="79" y="141"/>
                    <a:pt x="79" y="141"/>
                  </a:cubicBezTo>
                  <a:cubicBezTo>
                    <a:pt x="80" y="141"/>
                    <a:pt x="80" y="141"/>
                    <a:pt x="80" y="141"/>
                  </a:cubicBezTo>
                  <a:cubicBezTo>
                    <a:pt x="80" y="141"/>
                    <a:pt x="80" y="141"/>
                    <a:pt x="80" y="141"/>
                  </a:cubicBezTo>
                  <a:cubicBezTo>
                    <a:pt x="80" y="142"/>
                    <a:pt x="80" y="142"/>
                    <a:pt x="80" y="142"/>
                  </a:cubicBezTo>
                  <a:cubicBezTo>
                    <a:pt x="80" y="142"/>
                    <a:pt x="80" y="142"/>
                    <a:pt x="80" y="142"/>
                  </a:cubicBezTo>
                  <a:cubicBezTo>
                    <a:pt x="81" y="142"/>
                    <a:pt x="81" y="142"/>
                    <a:pt x="81" y="142"/>
                  </a:cubicBezTo>
                  <a:cubicBezTo>
                    <a:pt x="81" y="141"/>
                    <a:pt x="81" y="141"/>
                    <a:pt x="81" y="141"/>
                  </a:cubicBezTo>
                  <a:cubicBezTo>
                    <a:pt x="82" y="140"/>
                    <a:pt x="82" y="140"/>
                    <a:pt x="82" y="140"/>
                  </a:cubicBezTo>
                  <a:cubicBezTo>
                    <a:pt x="82" y="141"/>
                    <a:pt x="82" y="141"/>
                    <a:pt x="82" y="141"/>
                  </a:cubicBezTo>
                  <a:cubicBezTo>
                    <a:pt x="82" y="141"/>
                    <a:pt x="82" y="141"/>
                    <a:pt x="82" y="141"/>
                  </a:cubicBezTo>
                  <a:cubicBezTo>
                    <a:pt x="82" y="142"/>
                    <a:pt x="82" y="142"/>
                    <a:pt x="82" y="142"/>
                  </a:cubicBezTo>
                  <a:cubicBezTo>
                    <a:pt x="83" y="142"/>
                    <a:pt x="83" y="142"/>
                    <a:pt x="83" y="142"/>
                  </a:cubicBezTo>
                  <a:cubicBezTo>
                    <a:pt x="83" y="141"/>
                    <a:pt x="83" y="141"/>
                    <a:pt x="83" y="141"/>
                  </a:cubicBezTo>
                  <a:cubicBezTo>
                    <a:pt x="83" y="141"/>
                    <a:pt x="83" y="141"/>
                    <a:pt x="83" y="141"/>
                  </a:cubicBezTo>
                  <a:cubicBezTo>
                    <a:pt x="84" y="141"/>
                    <a:pt x="84" y="141"/>
                    <a:pt x="84" y="141"/>
                  </a:cubicBezTo>
                  <a:cubicBezTo>
                    <a:pt x="84" y="141"/>
                    <a:pt x="84" y="141"/>
                    <a:pt x="84" y="141"/>
                  </a:cubicBezTo>
                  <a:cubicBezTo>
                    <a:pt x="84" y="141"/>
                    <a:pt x="84" y="141"/>
                    <a:pt x="84" y="141"/>
                  </a:cubicBezTo>
                  <a:cubicBezTo>
                    <a:pt x="85" y="141"/>
                    <a:pt x="85" y="141"/>
                    <a:pt x="85" y="141"/>
                  </a:cubicBezTo>
                  <a:cubicBezTo>
                    <a:pt x="86" y="140"/>
                    <a:pt x="86" y="140"/>
                    <a:pt x="86" y="140"/>
                  </a:cubicBezTo>
                  <a:cubicBezTo>
                    <a:pt x="87" y="139"/>
                    <a:pt x="87" y="139"/>
                    <a:pt x="87" y="139"/>
                  </a:cubicBezTo>
                  <a:cubicBezTo>
                    <a:pt x="86" y="139"/>
                    <a:pt x="86" y="139"/>
                    <a:pt x="86" y="139"/>
                  </a:cubicBezTo>
                  <a:cubicBezTo>
                    <a:pt x="87" y="138"/>
                    <a:pt x="87" y="138"/>
                    <a:pt x="87" y="138"/>
                  </a:cubicBezTo>
                  <a:cubicBezTo>
                    <a:pt x="88" y="137"/>
                    <a:pt x="88" y="137"/>
                    <a:pt x="88" y="137"/>
                  </a:cubicBezTo>
                  <a:cubicBezTo>
                    <a:pt x="88" y="137"/>
                    <a:pt x="88" y="137"/>
                    <a:pt x="88" y="137"/>
                  </a:cubicBezTo>
                  <a:cubicBezTo>
                    <a:pt x="89" y="138"/>
                    <a:pt x="89" y="138"/>
                    <a:pt x="89" y="138"/>
                  </a:cubicBezTo>
                  <a:cubicBezTo>
                    <a:pt x="89" y="138"/>
                    <a:pt x="89" y="138"/>
                    <a:pt x="89" y="138"/>
                  </a:cubicBezTo>
                  <a:cubicBezTo>
                    <a:pt x="88" y="139"/>
                    <a:pt x="88" y="139"/>
                    <a:pt x="88" y="139"/>
                  </a:cubicBezTo>
                  <a:cubicBezTo>
                    <a:pt x="88" y="139"/>
                    <a:pt x="88" y="139"/>
                    <a:pt x="88" y="139"/>
                  </a:cubicBezTo>
                  <a:cubicBezTo>
                    <a:pt x="88" y="140"/>
                    <a:pt x="88" y="140"/>
                    <a:pt x="88" y="140"/>
                  </a:cubicBezTo>
                  <a:cubicBezTo>
                    <a:pt x="88" y="140"/>
                    <a:pt x="88" y="140"/>
                    <a:pt x="88" y="140"/>
                  </a:cubicBezTo>
                  <a:cubicBezTo>
                    <a:pt x="89" y="139"/>
                    <a:pt x="89" y="139"/>
                    <a:pt x="89" y="139"/>
                  </a:cubicBezTo>
                  <a:cubicBezTo>
                    <a:pt x="90" y="139"/>
                    <a:pt x="90" y="139"/>
                    <a:pt x="90" y="139"/>
                  </a:cubicBezTo>
                  <a:cubicBezTo>
                    <a:pt x="90" y="139"/>
                    <a:pt x="90" y="139"/>
                    <a:pt x="90" y="139"/>
                  </a:cubicBezTo>
                  <a:cubicBezTo>
                    <a:pt x="90" y="139"/>
                    <a:pt x="90" y="139"/>
                    <a:pt x="90" y="139"/>
                  </a:cubicBezTo>
                  <a:cubicBezTo>
                    <a:pt x="90" y="138"/>
                    <a:pt x="90" y="138"/>
                    <a:pt x="90" y="138"/>
                  </a:cubicBezTo>
                  <a:cubicBezTo>
                    <a:pt x="91" y="138"/>
                    <a:pt x="91" y="138"/>
                    <a:pt x="91" y="138"/>
                  </a:cubicBezTo>
                  <a:cubicBezTo>
                    <a:pt x="91" y="139"/>
                    <a:pt x="91" y="139"/>
                    <a:pt x="91" y="139"/>
                  </a:cubicBezTo>
                  <a:cubicBezTo>
                    <a:pt x="91" y="140"/>
                    <a:pt x="91" y="140"/>
                    <a:pt x="91" y="140"/>
                  </a:cubicBezTo>
                  <a:cubicBezTo>
                    <a:pt x="91" y="140"/>
                    <a:pt x="91" y="140"/>
                    <a:pt x="91" y="140"/>
                  </a:cubicBezTo>
                  <a:cubicBezTo>
                    <a:pt x="92" y="139"/>
                    <a:pt x="92" y="139"/>
                    <a:pt x="92" y="139"/>
                  </a:cubicBezTo>
                  <a:cubicBezTo>
                    <a:pt x="92" y="139"/>
                    <a:pt x="92" y="139"/>
                    <a:pt x="92" y="139"/>
                  </a:cubicBezTo>
                  <a:cubicBezTo>
                    <a:pt x="93" y="138"/>
                    <a:pt x="93" y="138"/>
                    <a:pt x="93" y="138"/>
                  </a:cubicBezTo>
                  <a:cubicBezTo>
                    <a:pt x="94" y="138"/>
                    <a:pt x="94" y="138"/>
                    <a:pt x="94" y="138"/>
                  </a:cubicBezTo>
                  <a:cubicBezTo>
                    <a:pt x="95" y="137"/>
                    <a:pt x="95" y="137"/>
                    <a:pt x="95" y="137"/>
                  </a:cubicBezTo>
                  <a:cubicBezTo>
                    <a:pt x="95" y="137"/>
                    <a:pt x="95" y="137"/>
                    <a:pt x="95" y="137"/>
                  </a:cubicBezTo>
                  <a:cubicBezTo>
                    <a:pt x="96" y="137"/>
                    <a:pt x="96" y="137"/>
                    <a:pt x="96" y="137"/>
                  </a:cubicBezTo>
                  <a:cubicBezTo>
                    <a:pt x="96" y="138"/>
                    <a:pt x="96" y="138"/>
                    <a:pt x="96" y="138"/>
                  </a:cubicBezTo>
                  <a:cubicBezTo>
                    <a:pt x="95" y="138"/>
                    <a:pt x="95" y="138"/>
                    <a:pt x="95" y="138"/>
                  </a:cubicBezTo>
                  <a:cubicBezTo>
                    <a:pt x="95" y="139"/>
                    <a:pt x="95" y="139"/>
                    <a:pt x="95" y="139"/>
                  </a:cubicBezTo>
                  <a:cubicBezTo>
                    <a:pt x="95" y="139"/>
                    <a:pt x="95" y="139"/>
                    <a:pt x="95" y="139"/>
                  </a:cubicBezTo>
                  <a:cubicBezTo>
                    <a:pt x="95" y="139"/>
                    <a:pt x="95" y="139"/>
                    <a:pt x="95" y="139"/>
                  </a:cubicBezTo>
                  <a:cubicBezTo>
                    <a:pt x="97" y="138"/>
                    <a:pt x="97" y="138"/>
                    <a:pt x="97" y="138"/>
                  </a:cubicBezTo>
                  <a:cubicBezTo>
                    <a:pt x="97" y="137"/>
                    <a:pt x="97" y="137"/>
                    <a:pt x="97" y="137"/>
                  </a:cubicBezTo>
                  <a:cubicBezTo>
                    <a:pt x="97" y="137"/>
                    <a:pt x="97" y="137"/>
                    <a:pt x="97" y="137"/>
                  </a:cubicBezTo>
                  <a:cubicBezTo>
                    <a:pt x="97" y="137"/>
                    <a:pt x="97" y="137"/>
                    <a:pt x="97" y="137"/>
                  </a:cubicBezTo>
                  <a:cubicBezTo>
                    <a:pt x="98" y="137"/>
                    <a:pt x="98" y="137"/>
                    <a:pt x="98" y="137"/>
                  </a:cubicBezTo>
                  <a:cubicBezTo>
                    <a:pt x="98" y="137"/>
                    <a:pt x="98" y="137"/>
                    <a:pt x="98" y="137"/>
                  </a:cubicBezTo>
                  <a:cubicBezTo>
                    <a:pt x="99" y="137"/>
                    <a:pt x="99" y="137"/>
                    <a:pt x="99" y="137"/>
                  </a:cubicBezTo>
                  <a:cubicBezTo>
                    <a:pt x="100" y="136"/>
                    <a:pt x="100" y="136"/>
                    <a:pt x="100" y="136"/>
                  </a:cubicBezTo>
                  <a:cubicBezTo>
                    <a:pt x="100" y="136"/>
                    <a:pt x="100" y="136"/>
                    <a:pt x="100" y="136"/>
                  </a:cubicBezTo>
                  <a:cubicBezTo>
                    <a:pt x="101" y="136"/>
                    <a:pt x="101" y="136"/>
                    <a:pt x="101" y="136"/>
                  </a:cubicBezTo>
                  <a:cubicBezTo>
                    <a:pt x="101" y="136"/>
                    <a:pt x="101" y="136"/>
                    <a:pt x="101" y="136"/>
                  </a:cubicBezTo>
                  <a:cubicBezTo>
                    <a:pt x="102" y="135"/>
                    <a:pt x="102" y="135"/>
                    <a:pt x="102" y="135"/>
                  </a:cubicBezTo>
                  <a:cubicBezTo>
                    <a:pt x="102" y="135"/>
                    <a:pt x="102" y="135"/>
                    <a:pt x="102" y="135"/>
                  </a:cubicBezTo>
                  <a:cubicBezTo>
                    <a:pt x="102" y="136"/>
                    <a:pt x="102" y="136"/>
                    <a:pt x="102" y="136"/>
                  </a:cubicBezTo>
                  <a:cubicBezTo>
                    <a:pt x="102" y="137"/>
                    <a:pt x="102" y="137"/>
                    <a:pt x="102" y="137"/>
                  </a:cubicBezTo>
                  <a:cubicBezTo>
                    <a:pt x="102" y="136"/>
                    <a:pt x="102" y="136"/>
                    <a:pt x="102" y="136"/>
                  </a:cubicBezTo>
                  <a:cubicBezTo>
                    <a:pt x="103" y="136"/>
                    <a:pt x="103" y="136"/>
                    <a:pt x="103" y="136"/>
                  </a:cubicBezTo>
                  <a:cubicBezTo>
                    <a:pt x="102" y="136"/>
                    <a:pt x="102" y="136"/>
                    <a:pt x="102" y="136"/>
                  </a:cubicBezTo>
                  <a:cubicBezTo>
                    <a:pt x="103" y="135"/>
                    <a:pt x="103" y="135"/>
                    <a:pt x="103" y="135"/>
                  </a:cubicBezTo>
                  <a:cubicBezTo>
                    <a:pt x="103" y="135"/>
                    <a:pt x="103" y="135"/>
                    <a:pt x="103" y="135"/>
                  </a:cubicBezTo>
                  <a:cubicBezTo>
                    <a:pt x="102" y="135"/>
                    <a:pt x="102" y="135"/>
                    <a:pt x="102" y="135"/>
                  </a:cubicBezTo>
                  <a:cubicBezTo>
                    <a:pt x="101" y="135"/>
                    <a:pt x="101" y="135"/>
                    <a:pt x="101" y="135"/>
                  </a:cubicBezTo>
                  <a:cubicBezTo>
                    <a:pt x="102" y="134"/>
                    <a:pt x="102" y="134"/>
                    <a:pt x="102" y="134"/>
                  </a:cubicBezTo>
                  <a:cubicBezTo>
                    <a:pt x="104" y="134"/>
                    <a:pt x="104" y="134"/>
                    <a:pt x="104" y="134"/>
                  </a:cubicBezTo>
                  <a:cubicBezTo>
                    <a:pt x="106" y="134"/>
                    <a:pt x="106" y="134"/>
                    <a:pt x="106" y="134"/>
                  </a:cubicBezTo>
                  <a:cubicBezTo>
                    <a:pt x="106" y="133"/>
                    <a:pt x="106" y="133"/>
                    <a:pt x="106" y="133"/>
                  </a:cubicBezTo>
                  <a:cubicBezTo>
                    <a:pt x="106" y="133"/>
                    <a:pt x="106" y="133"/>
                    <a:pt x="106" y="133"/>
                  </a:cubicBezTo>
                  <a:cubicBezTo>
                    <a:pt x="106" y="133"/>
                    <a:pt x="106" y="133"/>
                    <a:pt x="106" y="133"/>
                  </a:cubicBezTo>
                  <a:cubicBezTo>
                    <a:pt x="106" y="132"/>
                    <a:pt x="106" y="132"/>
                    <a:pt x="106" y="132"/>
                  </a:cubicBezTo>
                  <a:cubicBezTo>
                    <a:pt x="107" y="132"/>
                    <a:pt x="107" y="132"/>
                    <a:pt x="107" y="132"/>
                  </a:cubicBezTo>
                  <a:cubicBezTo>
                    <a:pt x="107" y="132"/>
                    <a:pt x="107" y="132"/>
                    <a:pt x="107" y="132"/>
                  </a:cubicBezTo>
                  <a:cubicBezTo>
                    <a:pt x="108" y="132"/>
                    <a:pt x="108" y="132"/>
                    <a:pt x="108" y="132"/>
                  </a:cubicBezTo>
                  <a:cubicBezTo>
                    <a:pt x="108" y="133"/>
                    <a:pt x="108" y="133"/>
                    <a:pt x="108" y="133"/>
                  </a:cubicBezTo>
                  <a:cubicBezTo>
                    <a:pt x="108" y="133"/>
                    <a:pt x="108" y="133"/>
                    <a:pt x="108" y="133"/>
                  </a:cubicBezTo>
                  <a:cubicBezTo>
                    <a:pt x="109" y="132"/>
                    <a:pt x="109" y="132"/>
                    <a:pt x="109" y="132"/>
                  </a:cubicBezTo>
                  <a:cubicBezTo>
                    <a:pt x="108" y="132"/>
                    <a:pt x="108" y="132"/>
                    <a:pt x="108" y="132"/>
                  </a:cubicBezTo>
                  <a:cubicBezTo>
                    <a:pt x="109" y="131"/>
                    <a:pt x="109" y="131"/>
                    <a:pt x="109" y="131"/>
                  </a:cubicBezTo>
                  <a:cubicBezTo>
                    <a:pt x="109" y="131"/>
                    <a:pt x="109" y="131"/>
                    <a:pt x="109" y="131"/>
                  </a:cubicBezTo>
                  <a:cubicBezTo>
                    <a:pt x="109" y="130"/>
                    <a:pt x="109" y="130"/>
                    <a:pt x="109" y="130"/>
                  </a:cubicBezTo>
                  <a:cubicBezTo>
                    <a:pt x="110" y="131"/>
                    <a:pt x="110" y="131"/>
                    <a:pt x="110" y="131"/>
                  </a:cubicBezTo>
                  <a:cubicBezTo>
                    <a:pt x="110" y="131"/>
                    <a:pt x="110" y="131"/>
                    <a:pt x="110" y="131"/>
                  </a:cubicBezTo>
                  <a:cubicBezTo>
                    <a:pt x="110" y="132"/>
                    <a:pt x="110" y="132"/>
                    <a:pt x="110" y="132"/>
                  </a:cubicBezTo>
                  <a:cubicBezTo>
                    <a:pt x="111" y="131"/>
                    <a:pt x="111" y="131"/>
                    <a:pt x="111" y="131"/>
                  </a:cubicBezTo>
                  <a:cubicBezTo>
                    <a:pt x="112" y="130"/>
                    <a:pt x="112" y="130"/>
                    <a:pt x="112" y="130"/>
                  </a:cubicBezTo>
                  <a:cubicBezTo>
                    <a:pt x="112" y="130"/>
                    <a:pt x="112" y="130"/>
                    <a:pt x="112" y="130"/>
                  </a:cubicBezTo>
                  <a:cubicBezTo>
                    <a:pt x="113" y="130"/>
                    <a:pt x="113" y="130"/>
                    <a:pt x="113" y="130"/>
                  </a:cubicBezTo>
                  <a:cubicBezTo>
                    <a:pt x="113" y="129"/>
                    <a:pt x="113" y="129"/>
                    <a:pt x="113" y="129"/>
                  </a:cubicBezTo>
                  <a:cubicBezTo>
                    <a:pt x="114" y="130"/>
                    <a:pt x="114" y="130"/>
                    <a:pt x="114" y="130"/>
                  </a:cubicBezTo>
                  <a:cubicBezTo>
                    <a:pt x="114" y="130"/>
                    <a:pt x="114" y="130"/>
                    <a:pt x="114" y="130"/>
                  </a:cubicBezTo>
                  <a:cubicBezTo>
                    <a:pt x="115" y="129"/>
                    <a:pt x="115" y="129"/>
                    <a:pt x="115" y="129"/>
                  </a:cubicBezTo>
                  <a:cubicBezTo>
                    <a:pt x="115" y="128"/>
                    <a:pt x="115" y="128"/>
                    <a:pt x="115" y="128"/>
                  </a:cubicBezTo>
                  <a:cubicBezTo>
                    <a:pt x="115" y="128"/>
                    <a:pt x="115" y="128"/>
                    <a:pt x="115" y="128"/>
                  </a:cubicBezTo>
                  <a:cubicBezTo>
                    <a:pt x="114" y="128"/>
                    <a:pt x="114" y="128"/>
                    <a:pt x="114" y="128"/>
                  </a:cubicBezTo>
                  <a:cubicBezTo>
                    <a:pt x="114" y="128"/>
                    <a:pt x="114" y="128"/>
                    <a:pt x="114" y="128"/>
                  </a:cubicBezTo>
                  <a:cubicBezTo>
                    <a:pt x="115" y="127"/>
                    <a:pt x="115" y="127"/>
                    <a:pt x="115" y="127"/>
                  </a:cubicBezTo>
                  <a:cubicBezTo>
                    <a:pt x="116" y="127"/>
                    <a:pt x="116" y="127"/>
                    <a:pt x="116" y="127"/>
                  </a:cubicBezTo>
                  <a:cubicBezTo>
                    <a:pt x="117" y="126"/>
                    <a:pt x="117" y="126"/>
                    <a:pt x="117" y="126"/>
                  </a:cubicBezTo>
                  <a:cubicBezTo>
                    <a:pt x="117" y="126"/>
                    <a:pt x="117" y="126"/>
                    <a:pt x="117" y="126"/>
                  </a:cubicBezTo>
                  <a:cubicBezTo>
                    <a:pt x="117" y="127"/>
                    <a:pt x="117" y="127"/>
                    <a:pt x="117" y="127"/>
                  </a:cubicBezTo>
                  <a:cubicBezTo>
                    <a:pt x="118" y="126"/>
                    <a:pt x="118" y="126"/>
                    <a:pt x="118" y="126"/>
                  </a:cubicBezTo>
                  <a:cubicBezTo>
                    <a:pt x="119" y="125"/>
                    <a:pt x="119" y="125"/>
                    <a:pt x="119" y="125"/>
                  </a:cubicBezTo>
                  <a:cubicBezTo>
                    <a:pt x="119" y="125"/>
                    <a:pt x="119" y="125"/>
                    <a:pt x="119" y="125"/>
                  </a:cubicBezTo>
                  <a:cubicBezTo>
                    <a:pt x="120" y="125"/>
                    <a:pt x="120" y="125"/>
                    <a:pt x="120" y="125"/>
                  </a:cubicBezTo>
                  <a:cubicBezTo>
                    <a:pt x="120" y="124"/>
                    <a:pt x="120" y="124"/>
                    <a:pt x="120" y="124"/>
                  </a:cubicBezTo>
                  <a:cubicBezTo>
                    <a:pt x="121" y="124"/>
                    <a:pt x="121" y="124"/>
                    <a:pt x="121" y="124"/>
                  </a:cubicBezTo>
                  <a:cubicBezTo>
                    <a:pt x="121" y="125"/>
                    <a:pt x="121" y="125"/>
                    <a:pt x="121" y="125"/>
                  </a:cubicBezTo>
                  <a:cubicBezTo>
                    <a:pt x="121" y="125"/>
                    <a:pt x="121" y="125"/>
                    <a:pt x="121" y="125"/>
                  </a:cubicBezTo>
                  <a:cubicBezTo>
                    <a:pt x="122" y="124"/>
                    <a:pt x="122" y="124"/>
                    <a:pt x="122" y="124"/>
                  </a:cubicBezTo>
                  <a:cubicBezTo>
                    <a:pt x="122" y="124"/>
                    <a:pt x="122" y="124"/>
                    <a:pt x="122" y="124"/>
                  </a:cubicBezTo>
                  <a:cubicBezTo>
                    <a:pt x="123" y="124"/>
                    <a:pt x="123" y="124"/>
                    <a:pt x="123" y="124"/>
                  </a:cubicBezTo>
                  <a:cubicBezTo>
                    <a:pt x="123" y="124"/>
                    <a:pt x="123" y="124"/>
                    <a:pt x="123" y="124"/>
                  </a:cubicBezTo>
                  <a:cubicBezTo>
                    <a:pt x="124" y="123"/>
                    <a:pt x="124" y="123"/>
                    <a:pt x="124" y="123"/>
                  </a:cubicBezTo>
                  <a:cubicBezTo>
                    <a:pt x="124" y="123"/>
                    <a:pt x="124" y="123"/>
                    <a:pt x="124" y="123"/>
                  </a:cubicBezTo>
                  <a:cubicBezTo>
                    <a:pt x="124" y="123"/>
                    <a:pt x="124" y="123"/>
                    <a:pt x="124" y="123"/>
                  </a:cubicBezTo>
                  <a:cubicBezTo>
                    <a:pt x="125" y="123"/>
                    <a:pt x="125" y="123"/>
                    <a:pt x="125" y="123"/>
                  </a:cubicBezTo>
                  <a:cubicBezTo>
                    <a:pt x="126" y="123"/>
                    <a:pt x="126" y="123"/>
                    <a:pt x="126" y="123"/>
                  </a:cubicBezTo>
                  <a:cubicBezTo>
                    <a:pt x="126" y="123"/>
                    <a:pt x="126" y="123"/>
                    <a:pt x="126" y="123"/>
                  </a:cubicBezTo>
                  <a:cubicBezTo>
                    <a:pt x="126" y="123"/>
                    <a:pt x="126" y="123"/>
                    <a:pt x="126" y="123"/>
                  </a:cubicBezTo>
                  <a:cubicBezTo>
                    <a:pt x="126" y="123"/>
                    <a:pt x="126" y="123"/>
                    <a:pt x="126" y="123"/>
                  </a:cubicBezTo>
                  <a:cubicBezTo>
                    <a:pt x="127" y="123"/>
                    <a:pt x="127" y="123"/>
                    <a:pt x="127" y="123"/>
                  </a:cubicBezTo>
                  <a:cubicBezTo>
                    <a:pt x="127" y="123"/>
                    <a:pt x="127" y="123"/>
                    <a:pt x="127" y="123"/>
                  </a:cubicBezTo>
                  <a:cubicBezTo>
                    <a:pt x="127" y="123"/>
                    <a:pt x="127" y="123"/>
                    <a:pt x="127" y="123"/>
                  </a:cubicBezTo>
                  <a:cubicBezTo>
                    <a:pt x="128" y="122"/>
                    <a:pt x="128" y="122"/>
                    <a:pt x="128" y="122"/>
                  </a:cubicBezTo>
                  <a:cubicBezTo>
                    <a:pt x="127" y="122"/>
                    <a:pt x="127" y="122"/>
                    <a:pt x="127" y="122"/>
                  </a:cubicBezTo>
                  <a:cubicBezTo>
                    <a:pt x="127" y="122"/>
                    <a:pt x="127" y="122"/>
                    <a:pt x="127" y="122"/>
                  </a:cubicBezTo>
                  <a:cubicBezTo>
                    <a:pt x="127" y="121"/>
                    <a:pt x="127" y="121"/>
                    <a:pt x="127" y="121"/>
                  </a:cubicBezTo>
                  <a:cubicBezTo>
                    <a:pt x="128" y="121"/>
                    <a:pt x="128" y="121"/>
                    <a:pt x="128" y="121"/>
                  </a:cubicBezTo>
                  <a:cubicBezTo>
                    <a:pt x="129" y="121"/>
                    <a:pt x="129" y="121"/>
                    <a:pt x="129" y="121"/>
                  </a:cubicBezTo>
                  <a:cubicBezTo>
                    <a:pt x="129" y="121"/>
                    <a:pt x="129" y="121"/>
                    <a:pt x="129" y="121"/>
                  </a:cubicBezTo>
                  <a:cubicBezTo>
                    <a:pt x="129" y="121"/>
                    <a:pt x="129" y="121"/>
                    <a:pt x="129" y="121"/>
                  </a:cubicBezTo>
                  <a:cubicBezTo>
                    <a:pt x="129" y="120"/>
                    <a:pt x="129" y="120"/>
                    <a:pt x="129" y="120"/>
                  </a:cubicBezTo>
                  <a:cubicBezTo>
                    <a:pt x="128" y="120"/>
                    <a:pt x="128" y="120"/>
                    <a:pt x="128" y="120"/>
                  </a:cubicBezTo>
                  <a:cubicBezTo>
                    <a:pt x="129" y="120"/>
                    <a:pt x="129" y="120"/>
                    <a:pt x="129" y="120"/>
                  </a:cubicBezTo>
                  <a:cubicBezTo>
                    <a:pt x="130" y="120"/>
                    <a:pt x="130" y="120"/>
                    <a:pt x="130" y="120"/>
                  </a:cubicBezTo>
                  <a:cubicBezTo>
                    <a:pt x="130" y="119"/>
                    <a:pt x="130" y="119"/>
                    <a:pt x="130" y="119"/>
                  </a:cubicBezTo>
                  <a:cubicBezTo>
                    <a:pt x="132" y="119"/>
                    <a:pt x="132" y="119"/>
                    <a:pt x="132" y="119"/>
                  </a:cubicBezTo>
                  <a:cubicBezTo>
                    <a:pt x="132" y="118"/>
                    <a:pt x="132" y="118"/>
                    <a:pt x="132" y="118"/>
                  </a:cubicBezTo>
                  <a:cubicBezTo>
                    <a:pt x="133" y="118"/>
                    <a:pt x="133" y="118"/>
                    <a:pt x="133" y="118"/>
                  </a:cubicBezTo>
                  <a:cubicBezTo>
                    <a:pt x="134" y="117"/>
                    <a:pt x="134" y="117"/>
                    <a:pt x="134" y="117"/>
                  </a:cubicBezTo>
                  <a:cubicBezTo>
                    <a:pt x="134" y="116"/>
                    <a:pt x="134" y="116"/>
                    <a:pt x="134" y="116"/>
                  </a:cubicBezTo>
                  <a:cubicBezTo>
                    <a:pt x="134" y="116"/>
                    <a:pt x="134" y="116"/>
                    <a:pt x="134" y="116"/>
                  </a:cubicBezTo>
                  <a:cubicBezTo>
                    <a:pt x="133" y="116"/>
                    <a:pt x="133" y="116"/>
                    <a:pt x="133" y="116"/>
                  </a:cubicBezTo>
                  <a:cubicBezTo>
                    <a:pt x="133" y="115"/>
                    <a:pt x="133" y="115"/>
                    <a:pt x="133" y="115"/>
                  </a:cubicBezTo>
                  <a:cubicBezTo>
                    <a:pt x="133" y="115"/>
                    <a:pt x="133" y="115"/>
                    <a:pt x="133" y="115"/>
                  </a:cubicBezTo>
                  <a:cubicBezTo>
                    <a:pt x="132" y="115"/>
                    <a:pt x="132" y="115"/>
                    <a:pt x="132" y="115"/>
                  </a:cubicBezTo>
                  <a:cubicBezTo>
                    <a:pt x="132" y="114"/>
                    <a:pt x="132" y="114"/>
                    <a:pt x="132" y="114"/>
                  </a:cubicBezTo>
                  <a:cubicBezTo>
                    <a:pt x="132" y="113"/>
                    <a:pt x="132" y="113"/>
                    <a:pt x="132" y="113"/>
                  </a:cubicBezTo>
                  <a:cubicBezTo>
                    <a:pt x="133" y="113"/>
                    <a:pt x="133" y="113"/>
                    <a:pt x="133" y="113"/>
                  </a:cubicBezTo>
                  <a:cubicBezTo>
                    <a:pt x="133" y="113"/>
                    <a:pt x="133" y="113"/>
                    <a:pt x="133" y="113"/>
                  </a:cubicBezTo>
                  <a:cubicBezTo>
                    <a:pt x="134" y="112"/>
                    <a:pt x="134" y="112"/>
                    <a:pt x="134" y="112"/>
                  </a:cubicBezTo>
                  <a:cubicBezTo>
                    <a:pt x="134" y="112"/>
                    <a:pt x="134" y="112"/>
                    <a:pt x="134" y="112"/>
                  </a:cubicBezTo>
                  <a:cubicBezTo>
                    <a:pt x="134" y="112"/>
                    <a:pt x="134" y="112"/>
                    <a:pt x="134" y="112"/>
                  </a:cubicBezTo>
                  <a:cubicBezTo>
                    <a:pt x="134" y="112"/>
                    <a:pt x="134" y="112"/>
                    <a:pt x="134" y="112"/>
                  </a:cubicBezTo>
                  <a:cubicBezTo>
                    <a:pt x="135" y="112"/>
                    <a:pt x="135" y="112"/>
                    <a:pt x="135" y="112"/>
                  </a:cubicBezTo>
                  <a:cubicBezTo>
                    <a:pt x="136" y="111"/>
                    <a:pt x="136" y="111"/>
                    <a:pt x="136" y="111"/>
                  </a:cubicBezTo>
                  <a:cubicBezTo>
                    <a:pt x="137" y="112"/>
                    <a:pt x="137" y="112"/>
                    <a:pt x="137" y="112"/>
                  </a:cubicBezTo>
                  <a:cubicBezTo>
                    <a:pt x="138" y="111"/>
                    <a:pt x="138" y="111"/>
                    <a:pt x="138" y="111"/>
                  </a:cubicBezTo>
                  <a:cubicBezTo>
                    <a:pt x="138" y="112"/>
                    <a:pt x="138" y="112"/>
                    <a:pt x="138" y="112"/>
                  </a:cubicBezTo>
                  <a:cubicBezTo>
                    <a:pt x="138" y="112"/>
                    <a:pt x="138" y="112"/>
                    <a:pt x="138" y="112"/>
                  </a:cubicBezTo>
                  <a:cubicBezTo>
                    <a:pt x="139" y="112"/>
                    <a:pt x="139" y="112"/>
                    <a:pt x="139" y="112"/>
                  </a:cubicBezTo>
                  <a:cubicBezTo>
                    <a:pt x="140" y="111"/>
                    <a:pt x="140" y="111"/>
                    <a:pt x="140" y="111"/>
                  </a:cubicBezTo>
                  <a:cubicBezTo>
                    <a:pt x="139" y="111"/>
                    <a:pt x="139" y="111"/>
                    <a:pt x="139" y="111"/>
                  </a:cubicBezTo>
                  <a:cubicBezTo>
                    <a:pt x="139" y="111"/>
                    <a:pt x="139" y="111"/>
                    <a:pt x="139" y="111"/>
                  </a:cubicBezTo>
                  <a:cubicBezTo>
                    <a:pt x="139" y="110"/>
                    <a:pt x="139" y="110"/>
                    <a:pt x="139" y="110"/>
                  </a:cubicBezTo>
                  <a:cubicBezTo>
                    <a:pt x="139" y="110"/>
                    <a:pt x="139" y="110"/>
                    <a:pt x="139" y="110"/>
                  </a:cubicBezTo>
                  <a:cubicBezTo>
                    <a:pt x="140" y="110"/>
                    <a:pt x="140" y="110"/>
                    <a:pt x="140" y="110"/>
                  </a:cubicBezTo>
                  <a:cubicBezTo>
                    <a:pt x="142" y="110"/>
                    <a:pt x="142" y="110"/>
                    <a:pt x="142" y="110"/>
                  </a:cubicBezTo>
                  <a:cubicBezTo>
                    <a:pt x="142" y="109"/>
                    <a:pt x="142" y="109"/>
                    <a:pt x="142" y="109"/>
                  </a:cubicBezTo>
                  <a:cubicBezTo>
                    <a:pt x="142" y="108"/>
                    <a:pt x="142" y="108"/>
                    <a:pt x="142" y="108"/>
                  </a:cubicBezTo>
                  <a:cubicBezTo>
                    <a:pt x="140" y="107"/>
                    <a:pt x="140" y="107"/>
                    <a:pt x="140" y="107"/>
                  </a:cubicBezTo>
                  <a:cubicBezTo>
                    <a:pt x="140" y="107"/>
                    <a:pt x="140" y="107"/>
                    <a:pt x="140" y="107"/>
                  </a:cubicBezTo>
                  <a:cubicBezTo>
                    <a:pt x="139" y="108"/>
                    <a:pt x="139" y="108"/>
                    <a:pt x="139" y="108"/>
                  </a:cubicBezTo>
                  <a:cubicBezTo>
                    <a:pt x="139" y="107"/>
                    <a:pt x="139" y="107"/>
                    <a:pt x="139" y="107"/>
                  </a:cubicBezTo>
                  <a:cubicBezTo>
                    <a:pt x="140" y="107"/>
                    <a:pt x="140" y="107"/>
                    <a:pt x="140" y="107"/>
                  </a:cubicBezTo>
                  <a:cubicBezTo>
                    <a:pt x="141" y="107"/>
                    <a:pt x="141" y="107"/>
                    <a:pt x="141" y="107"/>
                  </a:cubicBezTo>
                  <a:cubicBezTo>
                    <a:pt x="142" y="107"/>
                    <a:pt x="142" y="107"/>
                    <a:pt x="142" y="107"/>
                  </a:cubicBezTo>
                  <a:cubicBezTo>
                    <a:pt x="143" y="107"/>
                    <a:pt x="143" y="107"/>
                    <a:pt x="143" y="107"/>
                  </a:cubicBezTo>
                  <a:cubicBezTo>
                    <a:pt x="144" y="107"/>
                    <a:pt x="144" y="107"/>
                    <a:pt x="144" y="107"/>
                  </a:cubicBezTo>
                  <a:cubicBezTo>
                    <a:pt x="144" y="106"/>
                    <a:pt x="144" y="106"/>
                    <a:pt x="144" y="106"/>
                  </a:cubicBezTo>
                  <a:cubicBezTo>
                    <a:pt x="146" y="105"/>
                    <a:pt x="146" y="105"/>
                    <a:pt x="146" y="105"/>
                  </a:cubicBezTo>
                  <a:cubicBezTo>
                    <a:pt x="147" y="104"/>
                    <a:pt x="147" y="104"/>
                    <a:pt x="147" y="104"/>
                  </a:cubicBezTo>
                  <a:cubicBezTo>
                    <a:pt x="148" y="104"/>
                    <a:pt x="148" y="104"/>
                    <a:pt x="148" y="104"/>
                  </a:cubicBezTo>
                  <a:cubicBezTo>
                    <a:pt x="148" y="104"/>
                    <a:pt x="148" y="104"/>
                    <a:pt x="148" y="104"/>
                  </a:cubicBezTo>
                  <a:cubicBezTo>
                    <a:pt x="148" y="103"/>
                    <a:pt x="148" y="103"/>
                    <a:pt x="148" y="103"/>
                  </a:cubicBezTo>
                  <a:cubicBezTo>
                    <a:pt x="150" y="102"/>
                    <a:pt x="150" y="102"/>
                    <a:pt x="150" y="102"/>
                  </a:cubicBezTo>
                  <a:cubicBezTo>
                    <a:pt x="152" y="102"/>
                    <a:pt x="152" y="102"/>
                    <a:pt x="152" y="102"/>
                  </a:cubicBezTo>
                  <a:cubicBezTo>
                    <a:pt x="153" y="101"/>
                    <a:pt x="153" y="101"/>
                    <a:pt x="153" y="101"/>
                  </a:cubicBezTo>
                  <a:cubicBezTo>
                    <a:pt x="155" y="100"/>
                    <a:pt x="155" y="100"/>
                    <a:pt x="155" y="100"/>
                  </a:cubicBezTo>
                  <a:cubicBezTo>
                    <a:pt x="156" y="99"/>
                    <a:pt x="156" y="99"/>
                    <a:pt x="156" y="99"/>
                  </a:cubicBezTo>
                  <a:cubicBezTo>
                    <a:pt x="156" y="100"/>
                    <a:pt x="156" y="100"/>
                    <a:pt x="156" y="100"/>
                  </a:cubicBezTo>
                  <a:cubicBezTo>
                    <a:pt x="156" y="101"/>
                    <a:pt x="156" y="101"/>
                    <a:pt x="156" y="101"/>
                  </a:cubicBezTo>
                  <a:cubicBezTo>
                    <a:pt x="156" y="101"/>
                    <a:pt x="156" y="101"/>
                    <a:pt x="156" y="101"/>
                  </a:cubicBezTo>
                  <a:cubicBezTo>
                    <a:pt x="157" y="101"/>
                    <a:pt x="157" y="101"/>
                    <a:pt x="157" y="101"/>
                  </a:cubicBezTo>
                  <a:cubicBezTo>
                    <a:pt x="157" y="101"/>
                    <a:pt x="157" y="101"/>
                    <a:pt x="157" y="101"/>
                  </a:cubicBezTo>
                  <a:cubicBezTo>
                    <a:pt x="158" y="100"/>
                    <a:pt x="158" y="100"/>
                    <a:pt x="158" y="100"/>
                  </a:cubicBezTo>
                  <a:cubicBezTo>
                    <a:pt x="159" y="100"/>
                    <a:pt x="159" y="100"/>
                    <a:pt x="159" y="100"/>
                  </a:cubicBezTo>
                  <a:cubicBezTo>
                    <a:pt x="161" y="99"/>
                    <a:pt x="161" y="99"/>
                    <a:pt x="161" y="99"/>
                  </a:cubicBezTo>
                  <a:cubicBezTo>
                    <a:pt x="161" y="99"/>
                    <a:pt x="161" y="99"/>
                    <a:pt x="161" y="99"/>
                  </a:cubicBezTo>
                  <a:cubicBezTo>
                    <a:pt x="161" y="100"/>
                    <a:pt x="161" y="100"/>
                    <a:pt x="161" y="100"/>
                  </a:cubicBezTo>
                  <a:cubicBezTo>
                    <a:pt x="160" y="100"/>
                    <a:pt x="160" y="100"/>
                    <a:pt x="160" y="100"/>
                  </a:cubicBezTo>
                  <a:cubicBezTo>
                    <a:pt x="159" y="101"/>
                    <a:pt x="159" y="101"/>
                    <a:pt x="159" y="101"/>
                  </a:cubicBezTo>
                  <a:cubicBezTo>
                    <a:pt x="157" y="102"/>
                    <a:pt x="157" y="102"/>
                    <a:pt x="157" y="102"/>
                  </a:cubicBezTo>
                  <a:cubicBezTo>
                    <a:pt x="157" y="103"/>
                    <a:pt x="157" y="103"/>
                    <a:pt x="157" y="103"/>
                  </a:cubicBezTo>
                  <a:cubicBezTo>
                    <a:pt x="158" y="104"/>
                    <a:pt x="158" y="104"/>
                    <a:pt x="158" y="104"/>
                  </a:cubicBezTo>
                  <a:cubicBezTo>
                    <a:pt x="158" y="105"/>
                    <a:pt x="158" y="105"/>
                    <a:pt x="158" y="105"/>
                  </a:cubicBezTo>
                  <a:cubicBezTo>
                    <a:pt x="157" y="105"/>
                    <a:pt x="157" y="105"/>
                    <a:pt x="157" y="105"/>
                  </a:cubicBezTo>
                  <a:cubicBezTo>
                    <a:pt x="156" y="104"/>
                    <a:pt x="156" y="104"/>
                    <a:pt x="156" y="104"/>
                  </a:cubicBezTo>
                  <a:cubicBezTo>
                    <a:pt x="156" y="105"/>
                    <a:pt x="156" y="105"/>
                    <a:pt x="156" y="105"/>
                  </a:cubicBezTo>
                  <a:cubicBezTo>
                    <a:pt x="155" y="105"/>
                    <a:pt x="155" y="105"/>
                    <a:pt x="155" y="105"/>
                  </a:cubicBezTo>
                  <a:cubicBezTo>
                    <a:pt x="154" y="104"/>
                    <a:pt x="154" y="104"/>
                    <a:pt x="154" y="104"/>
                  </a:cubicBezTo>
                  <a:cubicBezTo>
                    <a:pt x="154" y="103"/>
                    <a:pt x="154" y="103"/>
                    <a:pt x="154" y="103"/>
                  </a:cubicBezTo>
                  <a:cubicBezTo>
                    <a:pt x="153" y="104"/>
                    <a:pt x="153" y="104"/>
                    <a:pt x="153" y="104"/>
                  </a:cubicBezTo>
                  <a:cubicBezTo>
                    <a:pt x="152" y="104"/>
                    <a:pt x="152" y="104"/>
                    <a:pt x="152" y="104"/>
                  </a:cubicBezTo>
                  <a:cubicBezTo>
                    <a:pt x="151" y="105"/>
                    <a:pt x="151" y="105"/>
                    <a:pt x="151" y="105"/>
                  </a:cubicBezTo>
                  <a:cubicBezTo>
                    <a:pt x="149" y="105"/>
                    <a:pt x="149" y="105"/>
                    <a:pt x="149" y="105"/>
                  </a:cubicBezTo>
                  <a:cubicBezTo>
                    <a:pt x="149" y="105"/>
                    <a:pt x="149" y="105"/>
                    <a:pt x="149" y="105"/>
                  </a:cubicBezTo>
                  <a:cubicBezTo>
                    <a:pt x="148" y="106"/>
                    <a:pt x="148" y="106"/>
                    <a:pt x="148" y="106"/>
                  </a:cubicBezTo>
                  <a:cubicBezTo>
                    <a:pt x="149" y="106"/>
                    <a:pt x="149" y="106"/>
                    <a:pt x="149" y="106"/>
                  </a:cubicBezTo>
                  <a:cubicBezTo>
                    <a:pt x="148" y="108"/>
                    <a:pt x="148" y="108"/>
                    <a:pt x="148" y="108"/>
                  </a:cubicBezTo>
                  <a:cubicBezTo>
                    <a:pt x="147" y="108"/>
                    <a:pt x="147" y="108"/>
                    <a:pt x="147" y="108"/>
                  </a:cubicBezTo>
                  <a:cubicBezTo>
                    <a:pt x="147" y="109"/>
                    <a:pt x="147" y="109"/>
                    <a:pt x="147" y="109"/>
                  </a:cubicBezTo>
                  <a:cubicBezTo>
                    <a:pt x="144" y="111"/>
                    <a:pt x="144" y="111"/>
                    <a:pt x="144" y="111"/>
                  </a:cubicBezTo>
                  <a:cubicBezTo>
                    <a:pt x="143" y="112"/>
                    <a:pt x="143" y="112"/>
                    <a:pt x="143" y="112"/>
                  </a:cubicBezTo>
                  <a:cubicBezTo>
                    <a:pt x="143" y="113"/>
                    <a:pt x="143" y="113"/>
                    <a:pt x="143" y="113"/>
                  </a:cubicBezTo>
                  <a:cubicBezTo>
                    <a:pt x="144" y="114"/>
                    <a:pt x="144" y="114"/>
                    <a:pt x="144" y="114"/>
                  </a:cubicBezTo>
                  <a:cubicBezTo>
                    <a:pt x="145" y="113"/>
                    <a:pt x="145" y="113"/>
                    <a:pt x="145" y="113"/>
                  </a:cubicBezTo>
                  <a:cubicBezTo>
                    <a:pt x="145" y="113"/>
                    <a:pt x="145" y="113"/>
                    <a:pt x="145" y="113"/>
                  </a:cubicBezTo>
                  <a:cubicBezTo>
                    <a:pt x="146" y="113"/>
                    <a:pt x="146" y="113"/>
                    <a:pt x="146" y="113"/>
                  </a:cubicBezTo>
                  <a:cubicBezTo>
                    <a:pt x="147" y="113"/>
                    <a:pt x="147" y="113"/>
                    <a:pt x="147" y="113"/>
                  </a:cubicBezTo>
                  <a:cubicBezTo>
                    <a:pt x="147" y="113"/>
                    <a:pt x="147" y="113"/>
                    <a:pt x="147" y="113"/>
                  </a:cubicBezTo>
                  <a:cubicBezTo>
                    <a:pt x="145" y="114"/>
                    <a:pt x="145" y="114"/>
                    <a:pt x="145" y="114"/>
                  </a:cubicBezTo>
                  <a:cubicBezTo>
                    <a:pt x="144" y="114"/>
                    <a:pt x="144" y="114"/>
                    <a:pt x="144" y="114"/>
                  </a:cubicBezTo>
                  <a:cubicBezTo>
                    <a:pt x="144" y="115"/>
                    <a:pt x="144" y="115"/>
                    <a:pt x="144" y="115"/>
                  </a:cubicBezTo>
                  <a:cubicBezTo>
                    <a:pt x="143" y="115"/>
                    <a:pt x="143" y="115"/>
                    <a:pt x="143" y="115"/>
                  </a:cubicBezTo>
                  <a:cubicBezTo>
                    <a:pt x="142" y="115"/>
                    <a:pt x="142" y="115"/>
                    <a:pt x="142" y="115"/>
                  </a:cubicBezTo>
                  <a:cubicBezTo>
                    <a:pt x="142" y="115"/>
                    <a:pt x="142" y="115"/>
                    <a:pt x="142" y="115"/>
                  </a:cubicBezTo>
                  <a:cubicBezTo>
                    <a:pt x="142" y="116"/>
                    <a:pt x="142" y="116"/>
                    <a:pt x="142" y="116"/>
                  </a:cubicBezTo>
                  <a:cubicBezTo>
                    <a:pt x="141" y="116"/>
                    <a:pt x="141" y="116"/>
                    <a:pt x="141" y="116"/>
                  </a:cubicBezTo>
                  <a:cubicBezTo>
                    <a:pt x="141" y="116"/>
                    <a:pt x="141" y="116"/>
                    <a:pt x="141" y="116"/>
                  </a:cubicBezTo>
                  <a:cubicBezTo>
                    <a:pt x="141" y="117"/>
                    <a:pt x="141" y="117"/>
                    <a:pt x="141" y="117"/>
                  </a:cubicBezTo>
                  <a:cubicBezTo>
                    <a:pt x="142" y="118"/>
                    <a:pt x="142" y="118"/>
                    <a:pt x="142" y="118"/>
                  </a:cubicBezTo>
                  <a:cubicBezTo>
                    <a:pt x="142" y="118"/>
                    <a:pt x="142" y="118"/>
                    <a:pt x="142" y="118"/>
                  </a:cubicBezTo>
                  <a:cubicBezTo>
                    <a:pt x="143" y="117"/>
                    <a:pt x="143" y="117"/>
                    <a:pt x="143" y="117"/>
                  </a:cubicBezTo>
                  <a:cubicBezTo>
                    <a:pt x="143" y="118"/>
                    <a:pt x="143" y="118"/>
                    <a:pt x="143" y="118"/>
                  </a:cubicBezTo>
                  <a:cubicBezTo>
                    <a:pt x="143" y="117"/>
                    <a:pt x="143" y="117"/>
                    <a:pt x="143" y="117"/>
                  </a:cubicBezTo>
                  <a:cubicBezTo>
                    <a:pt x="144" y="117"/>
                    <a:pt x="144" y="117"/>
                    <a:pt x="144" y="117"/>
                  </a:cubicBezTo>
                  <a:cubicBezTo>
                    <a:pt x="144" y="117"/>
                    <a:pt x="144" y="117"/>
                    <a:pt x="144" y="117"/>
                  </a:cubicBezTo>
                  <a:cubicBezTo>
                    <a:pt x="145" y="117"/>
                    <a:pt x="145" y="117"/>
                    <a:pt x="145" y="117"/>
                  </a:cubicBezTo>
                  <a:cubicBezTo>
                    <a:pt x="145" y="117"/>
                    <a:pt x="145" y="117"/>
                    <a:pt x="145" y="117"/>
                  </a:cubicBezTo>
                  <a:cubicBezTo>
                    <a:pt x="145" y="116"/>
                    <a:pt x="145" y="116"/>
                    <a:pt x="145" y="116"/>
                  </a:cubicBezTo>
                  <a:cubicBezTo>
                    <a:pt x="146" y="116"/>
                    <a:pt x="146" y="116"/>
                    <a:pt x="146" y="116"/>
                  </a:cubicBezTo>
                  <a:cubicBezTo>
                    <a:pt x="146" y="115"/>
                    <a:pt x="146" y="115"/>
                    <a:pt x="146" y="115"/>
                  </a:cubicBezTo>
                  <a:cubicBezTo>
                    <a:pt x="147" y="114"/>
                    <a:pt x="147" y="114"/>
                    <a:pt x="147" y="114"/>
                  </a:cubicBezTo>
                  <a:cubicBezTo>
                    <a:pt x="147" y="115"/>
                    <a:pt x="147" y="115"/>
                    <a:pt x="147" y="115"/>
                  </a:cubicBezTo>
                  <a:cubicBezTo>
                    <a:pt x="147" y="115"/>
                    <a:pt x="147" y="115"/>
                    <a:pt x="147" y="115"/>
                  </a:cubicBezTo>
                  <a:cubicBezTo>
                    <a:pt x="147" y="116"/>
                    <a:pt x="147" y="116"/>
                    <a:pt x="147" y="116"/>
                  </a:cubicBezTo>
                  <a:cubicBezTo>
                    <a:pt x="148" y="116"/>
                    <a:pt x="148" y="116"/>
                    <a:pt x="148" y="116"/>
                  </a:cubicBezTo>
                  <a:cubicBezTo>
                    <a:pt x="149" y="115"/>
                    <a:pt x="149" y="115"/>
                    <a:pt x="149" y="115"/>
                  </a:cubicBezTo>
                  <a:cubicBezTo>
                    <a:pt x="150" y="115"/>
                    <a:pt x="150" y="115"/>
                    <a:pt x="150" y="115"/>
                  </a:cubicBezTo>
                  <a:cubicBezTo>
                    <a:pt x="151" y="115"/>
                    <a:pt x="151" y="115"/>
                    <a:pt x="151" y="115"/>
                  </a:cubicBezTo>
                  <a:cubicBezTo>
                    <a:pt x="151" y="115"/>
                    <a:pt x="151" y="115"/>
                    <a:pt x="151" y="115"/>
                  </a:cubicBezTo>
                  <a:cubicBezTo>
                    <a:pt x="152" y="113"/>
                    <a:pt x="152" y="113"/>
                    <a:pt x="152" y="113"/>
                  </a:cubicBezTo>
                  <a:cubicBezTo>
                    <a:pt x="153" y="113"/>
                    <a:pt x="153" y="113"/>
                    <a:pt x="153" y="113"/>
                  </a:cubicBezTo>
                  <a:cubicBezTo>
                    <a:pt x="153" y="113"/>
                    <a:pt x="153" y="113"/>
                    <a:pt x="153" y="113"/>
                  </a:cubicBezTo>
                  <a:cubicBezTo>
                    <a:pt x="152" y="114"/>
                    <a:pt x="152" y="114"/>
                    <a:pt x="152" y="114"/>
                  </a:cubicBezTo>
                  <a:cubicBezTo>
                    <a:pt x="152" y="114"/>
                    <a:pt x="152" y="114"/>
                    <a:pt x="152" y="114"/>
                  </a:cubicBezTo>
                  <a:cubicBezTo>
                    <a:pt x="152" y="114"/>
                    <a:pt x="152" y="114"/>
                    <a:pt x="152" y="114"/>
                  </a:cubicBezTo>
                  <a:cubicBezTo>
                    <a:pt x="153" y="113"/>
                    <a:pt x="153" y="113"/>
                    <a:pt x="153" y="113"/>
                  </a:cubicBezTo>
                  <a:cubicBezTo>
                    <a:pt x="154" y="112"/>
                    <a:pt x="154" y="112"/>
                    <a:pt x="154" y="112"/>
                  </a:cubicBezTo>
                  <a:cubicBezTo>
                    <a:pt x="155" y="111"/>
                    <a:pt x="155" y="111"/>
                    <a:pt x="155" y="111"/>
                  </a:cubicBezTo>
                  <a:cubicBezTo>
                    <a:pt x="155" y="112"/>
                    <a:pt x="155" y="112"/>
                    <a:pt x="155" y="112"/>
                  </a:cubicBezTo>
                  <a:cubicBezTo>
                    <a:pt x="154" y="113"/>
                    <a:pt x="154" y="113"/>
                    <a:pt x="154" y="113"/>
                  </a:cubicBezTo>
                  <a:cubicBezTo>
                    <a:pt x="154" y="113"/>
                    <a:pt x="154" y="113"/>
                    <a:pt x="154" y="113"/>
                  </a:cubicBezTo>
                  <a:cubicBezTo>
                    <a:pt x="155" y="112"/>
                    <a:pt x="155" y="112"/>
                    <a:pt x="155" y="112"/>
                  </a:cubicBezTo>
                  <a:cubicBezTo>
                    <a:pt x="155" y="113"/>
                    <a:pt x="155" y="113"/>
                    <a:pt x="155" y="113"/>
                  </a:cubicBezTo>
                  <a:cubicBezTo>
                    <a:pt x="155" y="113"/>
                    <a:pt x="155" y="113"/>
                    <a:pt x="155" y="113"/>
                  </a:cubicBezTo>
                  <a:cubicBezTo>
                    <a:pt x="156" y="113"/>
                    <a:pt x="156" y="113"/>
                    <a:pt x="156" y="113"/>
                  </a:cubicBezTo>
                  <a:cubicBezTo>
                    <a:pt x="157" y="114"/>
                    <a:pt x="157" y="114"/>
                    <a:pt x="157" y="114"/>
                  </a:cubicBezTo>
                  <a:cubicBezTo>
                    <a:pt x="157" y="113"/>
                    <a:pt x="157" y="113"/>
                    <a:pt x="157" y="113"/>
                  </a:cubicBezTo>
                  <a:cubicBezTo>
                    <a:pt x="158" y="112"/>
                    <a:pt x="158" y="112"/>
                    <a:pt x="158" y="112"/>
                  </a:cubicBezTo>
                  <a:cubicBezTo>
                    <a:pt x="159" y="112"/>
                    <a:pt x="159" y="112"/>
                    <a:pt x="159" y="112"/>
                  </a:cubicBezTo>
                  <a:cubicBezTo>
                    <a:pt x="160" y="112"/>
                    <a:pt x="160" y="112"/>
                    <a:pt x="160" y="112"/>
                  </a:cubicBezTo>
                  <a:cubicBezTo>
                    <a:pt x="159" y="111"/>
                    <a:pt x="159" y="111"/>
                    <a:pt x="159" y="111"/>
                  </a:cubicBezTo>
                  <a:cubicBezTo>
                    <a:pt x="159" y="111"/>
                    <a:pt x="159" y="111"/>
                    <a:pt x="159" y="111"/>
                  </a:cubicBezTo>
                  <a:cubicBezTo>
                    <a:pt x="161" y="110"/>
                    <a:pt x="161" y="110"/>
                    <a:pt x="161" y="110"/>
                  </a:cubicBezTo>
                  <a:cubicBezTo>
                    <a:pt x="161" y="109"/>
                    <a:pt x="161" y="109"/>
                    <a:pt x="161" y="109"/>
                  </a:cubicBezTo>
                  <a:cubicBezTo>
                    <a:pt x="161" y="109"/>
                    <a:pt x="161" y="109"/>
                    <a:pt x="161" y="109"/>
                  </a:cubicBezTo>
                  <a:cubicBezTo>
                    <a:pt x="161" y="109"/>
                    <a:pt x="161" y="109"/>
                    <a:pt x="161" y="109"/>
                  </a:cubicBezTo>
                  <a:cubicBezTo>
                    <a:pt x="160" y="108"/>
                    <a:pt x="160" y="108"/>
                    <a:pt x="160" y="108"/>
                  </a:cubicBezTo>
                  <a:cubicBezTo>
                    <a:pt x="159" y="108"/>
                    <a:pt x="159" y="108"/>
                    <a:pt x="159" y="108"/>
                  </a:cubicBezTo>
                  <a:cubicBezTo>
                    <a:pt x="159" y="108"/>
                    <a:pt x="159" y="108"/>
                    <a:pt x="159" y="108"/>
                  </a:cubicBezTo>
                  <a:cubicBezTo>
                    <a:pt x="160" y="108"/>
                    <a:pt x="160" y="108"/>
                    <a:pt x="160" y="108"/>
                  </a:cubicBezTo>
                  <a:cubicBezTo>
                    <a:pt x="161" y="108"/>
                    <a:pt x="161" y="108"/>
                    <a:pt x="161" y="108"/>
                  </a:cubicBezTo>
                  <a:cubicBezTo>
                    <a:pt x="161" y="108"/>
                    <a:pt x="161" y="108"/>
                    <a:pt x="161" y="108"/>
                  </a:cubicBezTo>
                  <a:cubicBezTo>
                    <a:pt x="161" y="107"/>
                    <a:pt x="161" y="107"/>
                    <a:pt x="161" y="107"/>
                  </a:cubicBezTo>
                  <a:cubicBezTo>
                    <a:pt x="160" y="107"/>
                    <a:pt x="160" y="107"/>
                    <a:pt x="160" y="107"/>
                  </a:cubicBezTo>
                  <a:cubicBezTo>
                    <a:pt x="160" y="107"/>
                    <a:pt x="160" y="107"/>
                    <a:pt x="160" y="107"/>
                  </a:cubicBezTo>
                  <a:cubicBezTo>
                    <a:pt x="160" y="106"/>
                    <a:pt x="160" y="106"/>
                    <a:pt x="160" y="106"/>
                  </a:cubicBezTo>
                  <a:cubicBezTo>
                    <a:pt x="161" y="106"/>
                    <a:pt x="161" y="106"/>
                    <a:pt x="161" y="106"/>
                  </a:cubicBezTo>
                  <a:cubicBezTo>
                    <a:pt x="161" y="106"/>
                    <a:pt x="161" y="106"/>
                    <a:pt x="161" y="106"/>
                  </a:cubicBezTo>
                  <a:cubicBezTo>
                    <a:pt x="162" y="106"/>
                    <a:pt x="162" y="106"/>
                    <a:pt x="162" y="106"/>
                  </a:cubicBezTo>
                  <a:cubicBezTo>
                    <a:pt x="162" y="105"/>
                    <a:pt x="162" y="105"/>
                    <a:pt x="162" y="105"/>
                  </a:cubicBezTo>
                  <a:cubicBezTo>
                    <a:pt x="161" y="105"/>
                    <a:pt x="161" y="105"/>
                    <a:pt x="161" y="105"/>
                  </a:cubicBezTo>
                  <a:cubicBezTo>
                    <a:pt x="163" y="104"/>
                    <a:pt x="163" y="104"/>
                    <a:pt x="163" y="104"/>
                  </a:cubicBezTo>
                  <a:cubicBezTo>
                    <a:pt x="164" y="105"/>
                    <a:pt x="164" y="105"/>
                    <a:pt x="164" y="105"/>
                  </a:cubicBezTo>
                  <a:cubicBezTo>
                    <a:pt x="164" y="104"/>
                    <a:pt x="164" y="104"/>
                    <a:pt x="164" y="104"/>
                  </a:cubicBezTo>
                  <a:cubicBezTo>
                    <a:pt x="165" y="104"/>
                    <a:pt x="165" y="104"/>
                    <a:pt x="165" y="104"/>
                  </a:cubicBezTo>
                  <a:cubicBezTo>
                    <a:pt x="164" y="105"/>
                    <a:pt x="164" y="105"/>
                    <a:pt x="164" y="105"/>
                  </a:cubicBezTo>
                  <a:cubicBezTo>
                    <a:pt x="164" y="106"/>
                    <a:pt x="164" y="106"/>
                    <a:pt x="164" y="106"/>
                  </a:cubicBezTo>
                  <a:cubicBezTo>
                    <a:pt x="164" y="107"/>
                    <a:pt x="164" y="107"/>
                    <a:pt x="164" y="107"/>
                  </a:cubicBezTo>
                  <a:cubicBezTo>
                    <a:pt x="164" y="107"/>
                    <a:pt x="164" y="107"/>
                    <a:pt x="164" y="107"/>
                  </a:cubicBezTo>
                  <a:cubicBezTo>
                    <a:pt x="165" y="106"/>
                    <a:pt x="165" y="106"/>
                    <a:pt x="165" y="106"/>
                  </a:cubicBezTo>
                  <a:cubicBezTo>
                    <a:pt x="166" y="105"/>
                    <a:pt x="166" y="105"/>
                    <a:pt x="166" y="105"/>
                  </a:cubicBezTo>
                  <a:cubicBezTo>
                    <a:pt x="166" y="105"/>
                    <a:pt x="166" y="105"/>
                    <a:pt x="166" y="105"/>
                  </a:cubicBezTo>
                  <a:cubicBezTo>
                    <a:pt x="166" y="106"/>
                    <a:pt x="166" y="106"/>
                    <a:pt x="166" y="106"/>
                  </a:cubicBezTo>
                  <a:cubicBezTo>
                    <a:pt x="165" y="106"/>
                    <a:pt x="165" y="106"/>
                    <a:pt x="165" y="106"/>
                  </a:cubicBezTo>
                  <a:cubicBezTo>
                    <a:pt x="166" y="107"/>
                    <a:pt x="166" y="107"/>
                    <a:pt x="166" y="107"/>
                  </a:cubicBezTo>
                  <a:cubicBezTo>
                    <a:pt x="167" y="106"/>
                    <a:pt x="167" y="106"/>
                    <a:pt x="167" y="106"/>
                  </a:cubicBezTo>
                  <a:cubicBezTo>
                    <a:pt x="167" y="106"/>
                    <a:pt x="167" y="106"/>
                    <a:pt x="167" y="106"/>
                  </a:cubicBezTo>
                  <a:cubicBezTo>
                    <a:pt x="167" y="106"/>
                    <a:pt x="167" y="106"/>
                    <a:pt x="167" y="106"/>
                  </a:cubicBezTo>
                  <a:cubicBezTo>
                    <a:pt x="168" y="106"/>
                    <a:pt x="168" y="106"/>
                    <a:pt x="168" y="106"/>
                  </a:cubicBezTo>
                  <a:cubicBezTo>
                    <a:pt x="169" y="106"/>
                    <a:pt x="169" y="106"/>
                    <a:pt x="169" y="106"/>
                  </a:cubicBezTo>
                  <a:cubicBezTo>
                    <a:pt x="170" y="105"/>
                    <a:pt x="170" y="105"/>
                    <a:pt x="170" y="105"/>
                  </a:cubicBezTo>
                  <a:cubicBezTo>
                    <a:pt x="171" y="105"/>
                    <a:pt x="171" y="105"/>
                    <a:pt x="171" y="105"/>
                  </a:cubicBezTo>
                  <a:cubicBezTo>
                    <a:pt x="171" y="105"/>
                    <a:pt x="171" y="105"/>
                    <a:pt x="171" y="105"/>
                  </a:cubicBezTo>
                  <a:cubicBezTo>
                    <a:pt x="171" y="105"/>
                    <a:pt x="171" y="105"/>
                    <a:pt x="171" y="105"/>
                  </a:cubicBezTo>
                  <a:cubicBezTo>
                    <a:pt x="170" y="105"/>
                    <a:pt x="170" y="105"/>
                    <a:pt x="170" y="105"/>
                  </a:cubicBezTo>
                  <a:cubicBezTo>
                    <a:pt x="169" y="106"/>
                    <a:pt x="169" y="106"/>
                    <a:pt x="169" y="106"/>
                  </a:cubicBezTo>
                  <a:cubicBezTo>
                    <a:pt x="169" y="106"/>
                    <a:pt x="169" y="106"/>
                    <a:pt x="169" y="106"/>
                  </a:cubicBezTo>
                  <a:cubicBezTo>
                    <a:pt x="168" y="107"/>
                    <a:pt x="168" y="107"/>
                    <a:pt x="168" y="107"/>
                  </a:cubicBezTo>
                  <a:cubicBezTo>
                    <a:pt x="169" y="107"/>
                    <a:pt x="169" y="107"/>
                    <a:pt x="169" y="107"/>
                  </a:cubicBezTo>
                  <a:cubicBezTo>
                    <a:pt x="170" y="108"/>
                    <a:pt x="170" y="108"/>
                    <a:pt x="170" y="108"/>
                  </a:cubicBezTo>
                  <a:cubicBezTo>
                    <a:pt x="171" y="108"/>
                    <a:pt x="171" y="108"/>
                    <a:pt x="171" y="108"/>
                  </a:cubicBezTo>
                  <a:cubicBezTo>
                    <a:pt x="171" y="109"/>
                    <a:pt x="171" y="109"/>
                    <a:pt x="171" y="109"/>
                  </a:cubicBezTo>
                  <a:cubicBezTo>
                    <a:pt x="170" y="108"/>
                    <a:pt x="170" y="108"/>
                    <a:pt x="170" y="108"/>
                  </a:cubicBezTo>
                  <a:cubicBezTo>
                    <a:pt x="169" y="108"/>
                    <a:pt x="169" y="108"/>
                    <a:pt x="169" y="108"/>
                  </a:cubicBezTo>
                  <a:cubicBezTo>
                    <a:pt x="168" y="108"/>
                    <a:pt x="168" y="108"/>
                    <a:pt x="168" y="108"/>
                  </a:cubicBezTo>
                  <a:cubicBezTo>
                    <a:pt x="168" y="109"/>
                    <a:pt x="168" y="109"/>
                    <a:pt x="168" y="109"/>
                  </a:cubicBezTo>
                  <a:cubicBezTo>
                    <a:pt x="168" y="109"/>
                    <a:pt x="168" y="109"/>
                    <a:pt x="168" y="109"/>
                  </a:cubicBezTo>
                  <a:cubicBezTo>
                    <a:pt x="169" y="109"/>
                    <a:pt x="169" y="109"/>
                    <a:pt x="169" y="109"/>
                  </a:cubicBezTo>
                  <a:cubicBezTo>
                    <a:pt x="170" y="109"/>
                    <a:pt x="170" y="109"/>
                    <a:pt x="170" y="109"/>
                  </a:cubicBezTo>
                  <a:cubicBezTo>
                    <a:pt x="169" y="109"/>
                    <a:pt x="169" y="109"/>
                    <a:pt x="169" y="109"/>
                  </a:cubicBezTo>
                  <a:cubicBezTo>
                    <a:pt x="168" y="109"/>
                    <a:pt x="168" y="109"/>
                    <a:pt x="168" y="109"/>
                  </a:cubicBezTo>
                  <a:cubicBezTo>
                    <a:pt x="169" y="110"/>
                    <a:pt x="169" y="110"/>
                    <a:pt x="169" y="110"/>
                  </a:cubicBezTo>
                  <a:cubicBezTo>
                    <a:pt x="170" y="110"/>
                    <a:pt x="170" y="110"/>
                    <a:pt x="170" y="110"/>
                  </a:cubicBezTo>
                  <a:cubicBezTo>
                    <a:pt x="170" y="111"/>
                    <a:pt x="170" y="111"/>
                    <a:pt x="170" y="111"/>
                  </a:cubicBezTo>
                  <a:cubicBezTo>
                    <a:pt x="170" y="111"/>
                    <a:pt x="170" y="111"/>
                    <a:pt x="170" y="111"/>
                  </a:cubicBezTo>
                  <a:cubicBezTo>
                    <a:pt x="169" y="111"/>
                    <a:pt x="169" y="111"/>
                    <a:pt x="169" y="111"/>
                  </a:cubicBezTo>
                  <a:cubicBezTo>
                    <a:pt x="169" y="111"/>
                    <a:pt x="169" y="111"/>
                    <a:pt x="169" y="111"/>
                  </a:cubicBezTo>
                  <a:cubicBezTo>
                    <a:pt x="170" y="111"/>
                    <a:pt x="170" y="111"/>
                    <a:pt x="170" y="111"/>
                  </a:cubicBezTo>
                  <a:cubicBezTo>
                    <a:pt x="171" y="111"/>
                    <a:pt x="171" y="111"/>
                    <a:pt x="171" y="111"/>
                  </a:cubicBezTo>
                  <a:cubicBezTo>
                    <a:pt x="171" y="112"/>
                    <a:pt x="171" y="112"/>
                    <a:pt x="171" y="112"/>
                  </a:cubicBezTo>
                  <a:cubicBezTo>
                    <a:pt x="172" y="112"/>
                    <a:pt x="172" y="112"/>
                    <a:pt x="172" y="112"/>
                  </a:cubicBezTo>
                  <a:cubicBezTo>
                    <a:pt x="173" y="112"/>
                    <a:pt x="173" y="112"/>
                    <a:pt x="173" y="112"/>
                  </a:cubicBezTo>
                  <a:cubicBezTo>
                    <a:pt x="174" y="112"/>
                    <a:pt x="174" y="112"/>
                    <a:pt x="174" y="112"/>
                  </a:cubicBezTo>
                  <a:cubicBezTo>
                    <a:pt x="174" y="112"/>
                    <a:pt x="174" y="112"/>
                    <a:pt x="174" y="112"/>
                  </a:cubicBezTo>
                  <a:cubicBezTo>
                    <a:pt x="173" y="113"/>
                    <a:pt x="173" y="113"/>
                    <a:pt x="173" y="113"/>
                  </a:cubicBezTo>
                  <a:cubicBezTo>
                    <a:pt x="173" y="113"/>
                    <a:pt x="173" y="113"/>
                    <a:pt x="173" y="113"/>
                  </a:cubicBezTo>
                  <a:cubicBezTo>
                    <a:pt x="174" y="113"/>
                    <a:pt x="174" y="113"/>
                    <a:pt x="174" y="113"/>
                  </a:cubicBezTo>
                  <a:cubicBezTo>
                    <a:pt x="174" y="114"/>
                    <a:pt x="174" y="114"/>
                    <a:pt x="174" y="114"/>
                  </a:cubicBezTo>
                  <a:cubicBezTo>
                    <a:pt x="175" y="114"/>
                    <a:pt x="175" y="114"/>
                    <a:pt x="175" y="114"/>
                  </a:cubicBezTo>
                  <a:cubicBezTo>
                    <a:pt x="175" y="113"/>
                    <a:pt x="175" y="113"/>
                    <a:pt x="175" y="113"/>
                  </a:cubicBezTo>
                  <a:cubicBezTo>
                    <a:pt x="175" y="113"/>
                    <a:pt x="175" y="113"/>
                    <a:pt x="175" y="113"/>
                  </a:cubicBezTo>
                  <a:cubicBezTo>
                    <a:pt x="175" y="113"/>
                    <a:pt x="175" y="113"/>
                    <a:pt x="175" y="113"/>
                  </a:cubicBezTo>
                  <a:cubicBezTo>
                    <a:pt x="176" y="113"/>
                    <a:pt x="176" y="113"/>
                    <a:pt x="176" y="113"/>
                  </a:cubicBezTo>
                  <a:cubicBezTo>
                    <a:pt x="176" y="113"/>
                    <a:pt x="176" y="113"/>
                    <a:pt x="176" y="113"/>
                  </a:cubicBezTo>
                  <a:cubicBezTo>
                    <a:pt x="176" y="114"/>
                    <a:pt x="176" y="114"/>
                    <a:pt x="176" y="114"/>
                  </a:cubicBezTo>
                  <a:cubicBezTo>
                    <a:pt x="175" y="115"/>
                    <a:pt x="175" y="115"/>
                    <a:pt x="175" y="115"/>
                  </a:cubicBezTo>
                  <a:cubicBezTo>
                    <a:pt x="175" y="116"/>
                    <a:pt x="175" y="116"/>
                    <a:pt x="175" y="116"/>
                  </a:cubicBezTo>
                  <a:cubicBezTo>
                    <a:pt x="175" y="116"/>
                    <a:pt x="175" y="116"/>
                    <a:pt x="175" y="116"/>
                  </a:cubicBezTo>
                  <a:cubicBezTo>
                    <a:pt x="175" y="116"/>
                    <a:pt x="175" y="116"/>
                    <a:pt x="175" y="116"/>
                  </a:cubicBezTo>
                  <a:cubicBezTo>
                    <a:pt x="174" y="116"/>
                    <a:pt x="174" y="116"/>
                    <a:pt x="174" y="116"/>
                  </a:cubicBezTo>
                  <a:cubicBezTo>
                    <a:pt x="174" y="116"/>
                    <a:pt x="174" y="116"/>
                    <a:pt x="174" y="116"/>
                  </a:cubicBezTo>
                  <a:cubicBezTo>
                    <a:pt x="176" y="117"/>
                    <a:pt x="176" y="117"/>
                    <a:pt x="176" y="117"/>
                  </a:cubicBezTo>
                  <a:cubicBezTo>
                    <a:pt x="177" y="117"/>
                    <a:pt x="177" y="117"/>
                    <a:pt x="177" y="117"/>
                  </a:cubicBezTo>
                  <a:cubicBezTo>
                    <a:pt x="178" y="117"/>
                    <a:pt x="178" y="117"/>
                    <a:pt x="178" y="117"/>
                  </a:cubicBezTo>
                  <a:cubicBezTo>
                    <a:pt x="179" y="117"/>
                    <a:pt x="179" y="117"/>
                    <a:pt x="179" y="117"/>
                  </a:cubicBezTo>
                  <a:cubicBezTo>
                    <a:pt x="180" y="117"/>
                    <a:pt x="180" y="117"/>
                    <a:pt x="180" y="117"/>
                  </a:cubicBezTo>
                  <a:cubicBezTo>
                    <a:pt x="181" y="116"/>
                    <a:pt x="181" y="116"/>
                    <a:pt x="181" y="116"/>
                  </a:cubicBezTo>
                  <a:cubicBezTo>
                    <a:pt x="181" y="117"/>
                    <a:pt x="181" y="117"/>
                    <a:pt x="181" y="117"/>
                  </a:cubicBezTo>
                  <a:cubicBezTo>
                    <a:pt x="181" y="117"/>
                    <a:pt x="181" y="117"/>
                    <a:pt x="181" y="117"/>
                  </a:cubicBezTo>
                  <a:cubicBezTo>
                    <a:pt x="182" y="117"/>
                    <a:pt x="182" y="117"/>
                    <a:pt x="182" y="117"/>
                  </a:cubicBezTo>
                  <a:cubicBezTo>
                    <a:pt x="182" y="118"/>
                    <a:pt x="182" y="118"/>
                    <a:pt x="182" y="118"/>
                  </a:cubicBezTo>
                  <a:cubicBezTo>
                    <a:pt x="183" y="118"/>
                    <a:pt x="183" y="118"/>
                    <a:pt x="183" y="118"/>
                  </a:cubicBezTo>
                  <a:cubicBezTo>
                    <a:pt x="183" y="119"/>
                    <a:pt x="183" y="119"/>
                    <a:pt x="183" y="119"/>
                  </a:cubicBezTo>
                  <a:cubicBezTo>
                    <a:pt x="184" y="119"/>
                    <a:pt x="184" y="119"/>
                    <a:pt x="184" y="119"/>
                  </a:cubicBezTo>
                  <a:cubicBezTo>
                    <a:pt x="185" y="118"/>
                    <a:pt x="185" y="118"/>
                    <a:pt x="185" y="118"/>
                  </a:cubicBezTo>
                  <a:cubicBezTo>
                    <a:pt x="185" y="118"/>
                    <a:pt x="185" y="118"/>
                    <a:pt x="185" y="118"/>
                  </a:cubicBezTo>
                  <a:cubicBezTo>
                    <a:pt x="186" y="118"/>
                    <a:pt x="186" y="118"/>
                    <a:pt x="186" y="118"/>
                  </a:cubicBezTo>
                  <a:cubicBezTo>
                    <a:pt x="186" y="119"/>
                    <a:pt x="186" y="119"/>
                    <a:pt x="186" y="119"/>
                  </a:cubicBezTo>
                  <a:cubicBezTo>
                    <a:pt x="185" y="119"/>
                    <a:pt x="185" y="119"/>
                    <a:pt x="185" y="119"/>
                  </a:cubicBezTo>
                  <a:cubicBezTo>
                    <a:pt x="184" y="119"/>
                    <a:pt x="184" y="119"/>
                    <a:pt x="184" y="119"/>
                  </a:cubicBezTo>
                  <a:cubicBezTo>
                    <a:pt x="184" y="120"/>
                    <a:pt x="184" y="120"/>
                    <a:pt x="184" y="120"/>
                  </a:cubicBezTo>
                  <a:cubicBezTo>
                    <a:pt x="186" y="120"/>
                    <a:pt x="186" y="120"/>
                    <a:pt x="186" y="120"/>
                  </a:cubicBezTo>
                  <a:cubicBezTo>
                    <a:pt x="186" y="121"/>
                    <a:pt x="186" y="121"/>
                    <a:pt x="186" y="121"/>
                  </a:cubicBezTo>
                  <a:cubicBezTo>
                    <a:pt x="186" y="121"/>
                    <a:pt x="186" y="121"/>
                    <a:pt x="186" y="121"/>
                  </a:cubicBezTo>
                  <a:cubicBezTo>
                    <a:pt x="188" y="122"/>
                    <a:pt x="188" y="122"/>
                    <a:pt x="188" y="122"/>
                  </a:cubicBezTo>
                  <a:cubicBezTo>
                    <a:pt x="189" y="121"/>
                    <a:pt x="189" y="121"/>
                    <a:pt x="189" y="121"/>
                  </a:cubicBezTo>
                  <a:cubicBezTo>
                    <a:pt x="190" y="121"/>
                    <a:pt x="190" y="121"/>
                    <a:pt x="190" y="121"/>
                  </a:cubicBezTo>
                  <a:cubicBezTo>
                    <a:pt x="190" y="121"/>
                    <a:pt x="190" y="121"/>
                    <a:pt x="190" y="121"/>
                  </a:cubicBezTo>
                  <a:cubicBezTo>
                    <a:pt x="191" y="121"/>
                    <a:pt x="191" y="121"/>
                    <a:pt x="191" y="121"/>
                  </a:cubicBezTo>
                  <a:cubicBezTo>
                    <a:pt x="192" y="120"/>
                    <a:pt x="192" y="120"/>
                    <a:pt x="192" y="120"/>
                  </a:cubicBezTo>
                  <a:cubicBezTo>
                    <a:pt x="192" y="120"/>
                    <a:pt x="192" y="120"/>
                    <a:pt x="192" y="120"/>
                  </a:cubicBezTo>
                  <a:cubicBezTo>
                    <a:pt x="192" y="121"/>
                    <a:pt x="192" y="121"/>
                    <a:pt x="192" y="121"/>
                  </a:cubicBezTo>
                  <a:cubicBezTo>
                    <a:pt x="191" y="121"/>
                    <a:pt x="191" y="121"/>
                    <a:pt x="191" y="121"/>
                  </a:cubicBezTo>
                  <a:cubicBezTo>
                    <a:pt x="191" y="123"/>
                    <a:pt x="191" y="123"/>
                    <a:pt x="191" y="123"/>
                  </a:cubicBezTo>
                  <a:cubicBezTo>
                    <a:pt x="191" y="123"/>
                    <a:pt x="191" y="123"/>
                    <a:pt x="191" y="123"/>
                  </a:cubicBezTo>
                  <a:cubicBezTo>
                    <a:pt x="190" y="124"/>
                    <a:pt x="190" y="124"/>
                    <a:pt x="190" y="124"/>
                  </a:cubicBezTo>
                  <a:cubicBezTo>
                    <a:pt x="189" y="123"/>
                    <a:pt x="189" y="123"/>
                    <a:pt x="189" y="123"/>
                  </a:cubicBezTo>
                  <a:cubicBezTo>
                    <a:pt x="189" y="123"/>
                    <a:pt x="189" y="123"/>
                    <a:pt x="189" y="123"/>
                  </a:cubicBezTo>
                  <a:cubicBezTo>
                    <a:pt x="189" y="124"/>
                    <a:pt x="189" y="124"/>
                    <a:pt x="189" y="124"/>
                  </a:cubicBezTo>
                  <a:cubicBezTo>
                    <a:pt x="190" y="125"/>
                    <a:pt x="190" y="125"/>
                    <a:pt x="190" y="125"/>
                  </a:cubicBezTo>
                  <a:cubicBezTo>
                    <a:pt x="190" y="125"/>
                    <a:pt x="190" y="125"/>
                    <a:pt x="190" y="125"/>
                  </a:cubicBezTo>
                  <a:cubicBezTo>
                    <a:pt x="191" y="125"/>
                    <a:pt x="191" y="125"/>
                    <a:pt x="191" y="125"/>
                  </a:cubicBezTo>
                  <a:cubicBezTo>
                    <a:pt x="192" y="125"/>
                    <a:pt x="192" y="125"/>
                    <a:pt x="192" y="125"/>
                  </a:cubicBezTo>
                  <a:cubicBezTo>
                    <a:pt x="191" y="126"/>
                    <a:pt x="191" y="126"/>
                    <a:pt x="191" y="126"/>
                  </a:cubicBezTo>
                  <a:cubicBezTo>
                    <a:pt x="191" y="126"/>
                    <a:pt x="191" y="126"/>
                    <a:pt x="191" y="126"/>
                  </a:cubicBezTo>
                  <a:cubicBezTo>
                    <a:pt x="191" y="126"/>
                    <a:pt x="191" y="126"/>
                    <a:pt x="191" y="126"/>
                  </a:cubicBezTo>
                  <a:cubicBezTo>
                    <a:pt x="192" y="127"/>
                    <a:pt x="192" y="127"/>
                    <a:pt x="192" y="127"/>
                  </a:cubicBezTo>
                  <a:cubicBezTo>
                    <a:pt x="192" y="127"/>
                    <a:pt x="192" y="127"/>
                    <a:pt x="192" y="127"/>
                  </a:cubicBezTo>
                  <a:cubicBezTo>
                    <a:pt x="193" y="127"/>
                    <a:pt x="193" y="127"/>
                    <a:pt x="193" y="127"/>
                  </a:cubicBezTo>
                  <a:cubicBezTo>
                    <a:pt x="194" y="126"/>
                    <a:pt x="194" y="126"/>
                    <a:pt x="194" y="126"/>
                  </a:cubicBezTo>
                  <a:cubicBezTo>
                    <a:pt x="195" y="125"/>
                    <a:pt x="195" y="125"/>
                    <a:pt x="195" y="125"/>
                  </a:cubicBezTo>
                  <a:cubicBezTo>
                    <a:pt x="194" y="126"/>
                    <a:pt x="194" y="126"/>
                    <a:pt x="194" y="126"/>
                  </a:cubicBezTo>
                  <a:cubicBezTo>
                    <a:pt x="194" y="127"/>
                    <a:pt x="194" y="127"/>
                    <a:pt x="194" y="127"/>
                  </a:cubicBezTo>
                  <a:cubicBezTo>
                    <a:pt x="194" y="127"/>
                    <a:pt x="194" y="127"/>
                    <a:pt x="194" y="127"/>
                  </a:cubicBezTo>
                  <a:cubicBezTo>
                    <a:pt x="194" y="128"/>
                    <a:pt x="194" y="128"/>
                    <a:pt x="194" y="128"/>
                  </a:cubicBezTo>
                  <a:cubicBezTo>
                    <a:pt x="193" y="128"/>
                    <a:pt x="193" y="128"/>
                    <a:pt x="193" y="128"/>
                  </a:cubicBezTo>
                  <a:cubicBezTo>
                    <a:pt x="193" y="129"/>
                    <a:pt x="193" y="129"/>
                    <a:pt x="193" y="129"/>
                  </a:cubicBezTo>
                  <a:cubicBezTo>
                    <a:pt x="194" y="129"/>
                    <a:pt x="194" y="129"/>
                    <a:pt x="194" y="129"/>
                  </a:cubicBezTo>
                  <a:cubicBezTo>
                    <a:pt x="194" y="130"/>
                    <a:pt x="194" y="130"/>
                    <a:pt x="194" y="130"/>
                  </a:cubicBezTo>
                  <a:cubicBezTo>
                    <a:pt x="194" y="131"/>
                    <a:pt x="194" y="131"/>
                    <a:pt x="194" y="131"/>
                  </a:cubicBezTo>
                  <a:cubicBezTo>
                    <a:pt x="194" y="132"/>
                    <a:pt x="194" y="132"/>
                    <a:pt x="194" y="132"/>
                  </a:cubicBezTo>
                  <a:cubicBezTo>
                    <a:pt x="195" y="132"/>
                    <a:pt x="195" y="132"/>
                    <a:pt x="195" y="132"/>
                  </a:cubicBezTo>
                  <a:cubicBezTo>
                    <a:pt x="194" y="133"/>
                    <a:pt x="194" y="133"/>
                    <a:pt x="194" y="133"/>
                  </a:cubicBezTo>
                  <a:cubicBezTo>
                    <a:pt x="195" y="133"/>
                    <a:pt x="195" y="133"/>
                    <a:pt x="195" y="133"/>
                  </a:cubicBezTo>
                  <a:cubicBezTo>
                    <a:pt x="196" y="135"/>
                    <a:pt x="196" y="135"/>
                    <a:pt x="196" y="135"/>
                  </a:cubicBezTo>
                  <a:cubicBezTo>
                    <a:pt x="196" y="135"/>
                    <a:pt x="196" y="135"/>
                    <a:pt x="196" y="135"/>
                  </a:cubicBezTo>
                  <a:cubicBezTo>
                    <a:pt x="196" y="135"/>
                    <a:pt x="196" y="135"/>
                    <a:pt x="196" y="135"/>
                  </a:cubicBezTo>
                  <a:cubicBezTo>
                    <a:pt x="197" y="135"/>
                    <a:pt x="197" y="135"/>
                    <a:pt x="197" y="135"/>
                  </a:cubicBezTo>
                  <a:cubicBezTo>
                    <a:pt x="197" y="135"/>
                    <a:pt x="197" y="135"/>
                    <a:pt x="197" y="135"/>
                  </a:cubicBezTo>
                  <a:cubicBezTo>
                    <a:pt x="198" y="135"/>
                    <a:pt x="198" y="135"/>
                    <a:pt x="198" y="135"/>
                  </a:cubicBezTo>
                  <a:cubicBezTo>
                    <a:pt x="198" y="135"/>
                    <a:pt x="198" y="135"/>
                    <a:pt x="198" y="135"/>
                  </a:cubicBezTo>
                  <a:cubicBezTo>
                    <a:pt x="198" y="135"/>
                    <a:pt x="198" y="135"/>
                    <a:pt x="198" y="135"/>
                  </a:cubicBezTo>
                  <a:cubicBezTo>
                    <a:pt x="198" y="135"/>
                    <a:pt x="198" y="135"/>
                    <a:pt x="198" y="135"/>
                  </a:cubicBezTo>
                  <a:cubicBezTo>
                    <a:pt x="199" y="135"/>
                    <a:pt x="199" y="135"/>
                    <a:pt x="199" y="135"/>
                  </a:cubicBezTo>
                  <a:cubicBezTo>
                    <a:pt x="199" y="134"/>
                    <a:pt x="199" y="134"/>
                    <a:pt x="199" y="134"/>
                  </a:cubicBezTo>
                  <a:cubicBezTo>
                    <a:pt x="199" y="133"/>
                    <a:pt x="199" y="133"/>
                    <a:pt x="199" y="133"/>
                  </a:cubicBezTo>
                  <a:cubicBezTo>
                    <a:pt x="198" y="133"/>
                    <a:pt x="198" y="133"/>
                    <a:pt x="198" y="133"/>
                  </a:cubicBezTo>
                  <a:cubicBezTo>
                    <a:pt x="198" y="134"/>
                    <a:pt x="198" y="134"/>
                    <a:pt x="198" y="134"/>
                  </a:cubicBezTo>
                  <a:cubicBezTo>
                    <a:pt x="198" y="133"/>
                    <a:pt x="198" y="133"/>
                    <a:pt x="198" y="133"/>
                  </a:cubicBezTo>
                  <a:cubicBezTo>
                    <a:pt x="198" y="133"/>
                    <a:pt x="198" y="133"/>
                    <a:pt x="198" y="133"/>
                  </a:cubicBezTo>
                  <a:cubicBezTo>
                    <a:pt x="198" y="132"/>
                    <a:pt x="198" y="132"/>
                    <a:pt x="198" y="132"/>
                  </a:cubicBezTo>
                  <a:cubicBezTo>
                    <a:pt x="198" y="131"/>
                    <a:pt x="198" y="131"/>
                    <a:pt x="198" y="131"/>
                  </a:cubicBezTo>
                  <a:cubicBezTo>
                    <a:pt x="197" y="131"/>
                    <a:pt x="197" y="131"/>
                    <a:pt x="197" y="131"/>
                  </a:cubicBezTo>
                  <a:cubicBezTo>
                    <a:pt x="197" y="131"/>
                    <a:pt x="197" y="131"/>
                    <a:pt x="197" y="131"/>
                  </a:cubicBezTo>
                  <a:cubicBezTo>
                    <a:pt x="198" y="130"/>
                    <a:pt x="198" y="130"/>
                    <a:pt x="198" y="130"/>
                  </a:cubicBezTo>
                  <a:cubicBezTo>
                    <a:pt x="198" y="130"/>
                    <a:pt x="198" y="130"/>
                    <a:pt x="198" y="130"/>
                  </a:cubicBezTo>
                  <a:cubicBezTo>
                    <a:pt x="198" y="130"/>
                    <a:pt x="198" y="130"/>
                    <a:pt x="198" y="130"/>
                  </a:cubicBezTo>
                  <a:cubicBezTo>
                    <a:pt x="198" y="130"/>
                    <a:pt x="198" y="130"/>
                    <a:pt x="198" y="130"/>
                  </a:cubicBezTo>
                  <a:cubicBezTo>
                    <a:pt x="199" y="131"/>
                    <a:pt x="199" y="131"/>
                    <a:pt x="199" y="131"/>
                  </a:cubicBezTo>
                  <a:cubicBezTo>
                    <a:pt x="199" y="130"/>
                    <a:pt x="199" y="130"/>
                    <a:pt x="199" y="130"/>
                  </a:cubicBezTo>
                  <a:cubicBezTo>
                    <a:pt x="199" y="131"/>
                    <a:pt x="199" y="131"/>
                    <a:pt x="199" y="131"/>
                  </a:cubicBezTo>
                  <a:cubicBezTo>
                    <a:pt x="200" y="131"/>
                    <a:pt x="200" y="131"/>
                    <a:pt x="200" y="131"/>
                  </a:cubicBezTo>
                  <a:cubicBezTo>
                    <a:pt x="199" y="132"/>
                    <a:pt x="199" y="132"/>
                    <a:pt x="199" y="132"/>
                  </a:cubicBezTo>
                  <a:cubicBezTo>
                    <a:pt x="200" y="133"/>
                    <a:pt x="200" y="133"/>
                    <a:pt x="200" y="133"/>
                  </a:cubicBezTo>
                  <a:cubicBezTo>
                    <a:pt x="200" y="133"/>
                    <a:pt x="200" y="133"/>
                    <a:pt x="200" y="133"/>
                  </a:cubicBezTo>
                  <a:cubicBezTo>
                    <a:pt x="201" y="132"/>
                    <a:pt x="201" y="132"/>
                    <a:pt x="201" y="132"/>
                  </a:cubicBezTo>
                  <a:cubicBezTo>
                    <a:pt x="201" y="132"/>
                    <a:pt x="201" y="132"/>
                    <a:pt x="201" y="132"/>
                  </a:cubicBezTo>
                  <a:cubicBezTo>
                    <a:pt x="201" y="133"/>
                    <a:pt x="201" y="133"/>
                    <a:pt x="201" y="133"/>
                  </a:cubicBezTo>
                  <a:cubicBezTo>
                    <a:pt x="200" y="133"/>
                    <a:pt x="200" y="133"/>
                    <a:pt x="200" y="133"/>
                  </a:cubicBezTo>
                  <a:cubicBezTo>
                    <a:pt x="200" y="134"/>
                    <a:pt x="200" y="134"/>
                    <a:pt x="200" y="134"/>
                  </a:cubicBezTo>
                  <a:cubicBezTo>
                    <a:pt x="201" y="134"/>
                    <a:pt x="201" y="134"/>
                    <a:pt x="201" y="134"/>
                  </a:cubicBezTo>
                  <a:cubicBezTo>
                    <a:pt x="200" y="135"/>
                    <a:pt x="200" y="135"/>
                    <a:pt x="200" y="135"/>
                  </a:cubicBezTo>
                  <a:cubicBezTo>
                    <a:pt x="200" y="136"/>
                    <a:pt x="200" y="136"/>
                    <a:pt x="200" y="136"/>
                  </a:cubicBezTo>
                  <a:cubicBezTo>
                    <a:pt x="201" y="136"/>
                    <a:pt x="201" y="136"/>
                    <a:pt x="201" y="136"/>
                  </a:cubicBezTo>
                  <a:cubicBezTo>
                    <a:pt x="202" y="136"/>
                    <a:pt x="202" y="136"/>
                    <a:pt x="202" y="136"/>
                  </a:cubicBezTo>
                  <a:cubicBezTo>
                    <a:pt x="202" y="135"/>
                    <a:pt x="202" y="135"/>
                    <a:pt x="202" y="135"/>
                  </a:cubicBezTo>
                  <a:cubicBezTo>
                    <a:pt x="202" y="135"/>
                    <a:pt x="202" y="135"/>
                    <a:pt x="202" y="135"/>
                  </a:cubicBezTo>
                  <a:cubicBezTo>
                    <a:pt x="202" y="136"/>
                    <a:pt x="202" y="136"/>
                    <a:pt x="202" y="136"/>
                  </a:cubicBezTo>
                  <a:cubicBezTo>
                    <a:pt x="202" y="137"/>
                    <a:pt x="202" y="137"/>
                    <a:pt x="202" y="137"/>
                  </a:cubicBezTo>
                  <a:cubicBezTo>
                    <a:pt x="203" y="137"/>
                    <a:pt x="203" y="137"/>
                    <a:pt x="203" y="137"/>
                  </a:cubicBezTo>
                  <a:cubicBezTo>
                    <a:pt x="203" y="136"/>
                    <a:pt x="203" y="136"/>
                    <a:pt x="203" y="136"/>
                  </a:cubicBezTo>
                  <a:cubicBezTo>
                    <a:pt x="204" y="135"/>
                    <a:pt x="204" y="135"/>
                    <a:pt x="204" y="135"/>
                  </a:cubicBezTo>
                  <a:cubicBezTo>
                    <a:pt x="204" y="134"/>
                    <a:pt x="204" y="134"/>
                    <a:pt x="204" y="134"/>
                  </a:cubicBezTo>
                  <a:cubicBezTo>
                    <a:pt x="204" y="132"/>
                    <a:pt x="204" y="132"/>
                    <a:pt x="204" y="132"/>
                  </a:cubicBezTo>
                  <a:cubicBezTo>
                    <a:pt x="205" y="131"/>
                    <a:pt x="205" y="131"/>
                    <a:pt x="205" y="131"/>
                  </a:cubicBezTo>
                  <a:cubicBezTo>
                    <a:pt x="205" y="129"/>
                    <a:pt x="205" y="129"/>
                    <a:pt x="205" y="129"/>
                  </a:cubicBezTo>
                  <a:cubicBezTo>
                    <a:pt x="204" y="128"/>
                    <a:pt x="204" y="128"/>
                    <a:pt x="204" y="128"/>
                  </a:cubicBezTo>
                  <a:cubicBezTo>
                    <a:pt x="204" y="127"/>
                    <a:pt x="204" y="127"/>
                    <a:pt x="204" y="127"/>
                  </a:cubicBezTo>
                  <a:cubicBezTo>
                    <a:pt x="204" y="127"/>
                    <a:pt x="204" y="127"/>
                    <a:pt x="204" y="127"/>
                  </a:cubicBezTo>
                  <a:cubicBezTo>
                    <a:pt x="205" y="127"/>
                    <a:pt x="205" y="127"/>
                    <a:pt x="205" y="127"/>
                  </a:cubicBezTo>
                  <a:cubicBezTo>
                    <a:pt x="205" y="128"/>
                    <a:pt x="205" y="128"/>
                    <a:pt x="205" y="128"/>
                  </a:cubicBezTo>
                  <a:cubicBezTo>
                    <a:pt x="205" y="128"/>
                    <a:pt x="205" y="128"/>
                    <a:pt x="205" y="128"/>
                  </a:cubicBezTo>
                  <a:cubicBezTo>
                    <a:pt x="206" y="127"/>
                    <a:pt x="206" y="127"/>
                    <a:pt x="206" y="127"/>
                  </a:cubicBezTo>
                  <a:cubicBezTo>
                    <a:pt x="207" y="127"/>
                    <a:pt x="207" y="127"/>
                    <a:pt x="207" y="127"/>
                  </a:cubicBezTo>
                  <a:cubicBezTo>
                    <a:pt x="206" y="128"/>
                    <a:pt x="206" y="128"/>
                    <a:pt x="206" y="128"/>
                  </a:cubicBezTo>
                  <a:cubicBezTo>
                    <a:pt x="206" y="129"/>
                    <a:pt x="206" y="129"/>
                    <a:pt x="206" y="129"/>
                  </a:cubicBezTo>
                  <a:cubicBezTo>
                    <a:pt x="206" y="130"/>
                    <a:pt x="206" y="130"/>
                    <a:pt x="206" y="130"/>
                  </a:cubicBezTo>
                  <a:cubicBezTo>
                    <a:pt x="205" y="132"/>
                    <a:pt x="205" y="132"/>
                    <a:pt x="205" y="132"/>
                  </a:cubicBezTo>
                  <a:cubicBezTo>
                    <a:pt x="205" y="133"/>
                    <a:pt x="205" y="133"/>
                    <a:pt x="205" y="133"/>
                  </a:cubicBezTo>
                  <a:cubicBezTo>
                    <a:pt x="205" y="133"/>
                    <a:pt x="205" y="133"/>
                    <a:pt x="205" y="133"/>
                  </a:cubicBezTo>
                  <a:cubicBezTo>
                    <a:pt x="205" y="134"/>
                    <a:pt x="205" y="134"/>
                    <a:pt x="205" y="134"/>
                  </a:cubicBezTo>
                  <a:cubicBezTo>
                    <a:pt x="205" y="135"/>
                    <a:pt x="205" y="135"/>
                    <a:pt x="205" y="135"/>
                  </a:cubicBezTo>
                  <a:cubicBezTo>
                    <a:pt x="205" y="136"/>
                    <a:pt x="205" y="136"/>
                    <a:pt x="205" y="136"/>
                  </a:cubicBezTo>
                  <a:cubicBezTo>
                    <a:pt x="205" y="136"/>
                    <a:pt x="205" y="136"/>
                    <a:pt x="205" y="136"/>
                  </a:cubicBezTo>
                  <a:cubicBezTo>
                    <a:pt x="206" y="137"/>
                    <a:pt x="206" y="137"/>
                    <a:pt x="206" y="137"/>
                  </a:cubicBezTo>
                  <a:cubicBezTo>
                    <a:pt x="206" y="138"/>
                    <a:pt x="206" y="138"/>
                    <a:pt x="206" y="138"/>
                  </a:cubicBezTo>
                  <a:cubicBezTo>
                    <a:pt x="206" y="138"/>
                    <a:pt x="206" y="138"/>
                    <a:pt x="206" y="138"/>
                  </a:cubicBezTo>
                  <a:cubicBezTo>
                    <a:pt x="207" y="139"/>
                    <a:pt x="207" y="139"/>
                    <a:pt x="207" y="139"/>
                  </a:cubicBezTo>
                  <a:cubicBezTo>
                    <a:pt x="207" y="139"/>
                    <a:pt x="207" y="139"/>
                    <a:pt x="207" y="139"/>
                  </a:cubicBezTo>
                  <a:cubicBezTo>
                    <a:pt x="208" y="139"/>
                    <a:pt x="208" y="139"/>
                    <a:pt x="208" y="139"/>
                  </a:cubicBezTo>
                  <a:cubicBezTo>
                    <a:pt x="208" y="139"/>
                    <a:pt x="208" y="139"/>
                    <a:pt x="208" y="139"/>
                  </a:cubicBezTo>
                  <a:cubicBezTo>
                    <a:pt x="209" y="139"/>
                    <a:pt x="209" y="139"/>
                    <a:pt x="209" y="139"/>
                  </a:cubicBezTo>
                  <a:cubicBezTo>
                    <a:pt x="210" y="139"/>
                    <a:pt x="210" y="139"/>
                    <a:pt x="210" y="139"/>
                  </a:cubicBezTo>
                  <a:cubicBezTo>
                    <a:pt x="210" y="139"/>
                    <a:pt x="210" y="139"/>
                    <a:pt x="210" y="139"/>
                  </a:cubicBezTo>
                  <a:cubicBezTo>
                    <a:pt x="209" y="140"/>
                    <a:pt x="209" y="140"/>
                    <a:pt x="209" y="140"/>
                  </a:cubicBezTo>
                  <a:cubicBezTo>
                    <a:pt x="208" y="140"/>
                    <a:pt x="208" y="140"/>
                    <a:pt x="208" y="140"/>
                  </a:cubicBezTo>
                  <a:cubicBezTo>
                    <a:pt x="208" y="140"/>
                    <a:pt x="208" y="140"/>
                    <a:pt x="208" y="140"/>
                  </a:cubicBezTo>
                  <a:cubicBezTo>
                    <a:pt x="209" y="141"/>
                    <a:pt x="209" y="141"/>
                    <a:pt x="209" y="141"/>
                  </a:cubicBezTo>
                  <a:cubicBezTo>
                    <a:pt x="208" y="141"/>
                    <a:pt x="208" y="141"/>
                    <a:pt x="208" y="141"/>
                  </a:cubicBezTo>
                  <a:cubicBezTo>
                    <a:pt x="208" y="141"/>
                    <a:pt x="208" y="141"/>
                    <a:pt x="208" y="141"/>
                  </a:cubicBezTo>
                  <a:cubicBezTo>
                    <a:pt x="208" y="142"/>
                    <a:pt x="208" y="142"/>
                    <a:pt x="208" y="142"/>
                  </a:cubicBezTo>
                  <a:cubicBezTo>
                    <a:pt x="208" y="143"/>
                    <a:pt x="208" y="143"/>
                    <a:pt x="208" y="143"/>
                  </a:cubicBezTo>
                  <a:cubicBezTo>
                    <a:pt x="208" y="143"/>
                    <a:pt x="208" y="143"/>
                    <a:pt x="208" y="143"/>
                  </a:cubicBezTo>
                  <a:cubicBezTo>
                    <a:pt x="208" y="143"/>
                    <a:pt x="208" y="143"/>
                    <a:pt x="208" y="143"/>
                  </a:cubicBezTo>
                  <a:cubicBezTo>
                    <a:pt x="207" y="143"/>
                    <a:pt x="207" y="143"/>
                    <a:pt x="207" y="143"/>
                  </a:cubicBezTo>
                  <a:cubicBezTo>
                    <a:pt x="207" y="142"/>
                    <a:pt x="207" y="142"/>
                    <a:pt x="207" y="142"/>
                  </a:cubicBezTo>
                  <a:cubicBezTo>
                    <a:pt x="207" y="143"/>
                    <a:pt x="207" y="143"/>
                    <a:pt x="207" y="143"/>
                  </a:cubicBezTo>
                  <a:cubicBezTo>
                    <a:pt x="207" y="143"/>
                    <a:pt x="207" y="143"/>
                    <a:pt x="207" y="143"/>
                  </a:cubicBezTo>
                  <a:cubicBezTo>
                    <a:pt x="207" y="144"/>
                    <a:pt x="207" y="144"/>
                    <a:pt x="207" y="144"/>
                  </a:cubicBezTo>
                  <a:cubicBezTo>
                    <a:pt x="207" y="145"/>
                    <a:pt x="207" y="145"/>
                    <a:pt x="207" y="145"/>
                  </a:cubicBezTo>
                  <a:cubicBezTo>
                    <a:pt x="207" y="145"/>
                    <a:pt x="207" y="145"/>
                    <a:pt x="207" y="145"/>
                  </a:cubicBezTo>
                  <a:cubicBezTo>
                    <a:pt x="207" y="145"/>
                    <a:pt x="207" y="145"/>
                    <a:pt x="207" y="145"/>
                  </a:cubicBezTo>
                  <a:cubicBezTo>
                    <a:pt x="206" y="145"/>
                    <a:pt x="206" y="145"/>
                    <a:pt x="206" y="145"/>
                  </a:cubicBezTo>
                  <a:cubicBezTo>
                    <a:pt x="206" y="146"/>
                    <a:pt x="206" y="146"/>
                    <a:pt x="206" y="146"/>
                  </a:cubicBezTo>
                  <a:cubicBezTo>
                    <a:pt x="206" y="146"/>
                    <a:pt x="206" y="146"/>
                    <a:pt x="206" y="146"/>
                  </a:cubicBezTo>
                  <a:cubicBezTo>
                    <a:pt x="206" y="146"/>
                    <a:pt x="206" y="146"/>
                    <a:pt x="206" y="146"/>
                  </a:cubicBezTo>
                  <a:cubicBezTo>
                    <a:pt x="207" y="146"/>
                    <a:pt x="207" y="146"/>
                    <a:pt x="207" y="146"/>
                  </a:cubicBezTo>
                  <a:cubicBezTo>
                    <a:pt x="207" y="147"/>
                    <a:pt x="207" y="147"/>
                    <a:pt x="207" y="147"/>
                  </a:cubicBezTo>
                  <a:cubicBezTo>
                    <a:pt x="208" y="147"/>
                    <a:pt x="208" y="147"/>
                    <a:pt x="208" y="147"/>
                  </a:cubicBezTo>
                  <a:cubicBezTo>
                    <a:pt x="208" y="147"/>
                    <a:pt x="208" y="147"/>
                    <a:pt x="208" y="147"/>
                  </a:cubicBezTo>
                  <a:cubicBezTo>
                    <a:pt x="209" y="148"/>
                    <a:pt x="209" y="148"/>
                    <a:pt x="209" y="148"/>
                  </a:cubicBezTo>
                  <a:cubicBezTo>
                    <a:pt x="209" y="148"/>
                    <a:pt x="209" y="148"/>
                    <a:pt x="209" y="148"/>
                  </a:cubicBezTo>
                  <a:cubicBezTo>
                    <a:pt x="208" y="148"/>
                    <a:pt x="208" y="148"/>
                    <a:pt x="208" y="148"/>
                  </a:cubicBezTo>
                  <a:cubicBezTo>
                    <a:pt x="208" y="148"/>
                    <a:pt x="208" y="148"/>
                    <a:pt x="208" y="148"/>
                  </a:cubicBezTo>
                  <a:cubicBezTo>
                    <a:pt x="208" y="149"/>
                    <a:pt x="208" y="149"/>
                    <a:pt x="208" y="149"/>
                  </a:cubicBezTo>
                  <a:cubicBezTo>
                    <a:pt x="208" y="149"/>
                    <a:pt x="208" y="149"/>
                    <a:pt x="208" y="149"/>
                  </a:cubicBezTo>
                  <a:cubicBezTo>
                    <a:pt x="209" y="150"/>
                    <a:pt x="209" y="150"/>
                    <a:pt x="209" y="150"/>
                  </a:cubicBezTo>
                  <a:cubicBezTo>
                    <a:pt x="209" y="150"/>
                    <a:pt x="209" y="150"/>
                    <a:pt x="209" y="150"/>
                  </a:cubicBezTo>
                  <a:cubicBezTo>
                    <a:pt x="210" y="150"/>
                    <a:pt x="210" y="150"/>
                    <a:pt x="210" y="150"/>
                  </a:cubicBezTo>
                  <a:cubicBezTo>
                    <a:pt x="209" y="150"/>
                    <a:pt x="209" y="150"/>
                    <a:pt x="209" y="150"/>
                  </a:cubicBezTo>
                  <a:cubicBezTo>
                    <a:pt x="209" y="150"/>
                    <a:pt x="209" y="150"/>
                    <a:pt x="209" y="150"/>
                  </a:cubicBezTo>
                  <a:cubicBezTo>
                    <a:pt x="208" y="151"/>
                    <a:pt x="208" y="151"/>
                    <a:pt x="208" y="151"/>
                  </a:cubicBezTo>
                  <a:cubicBezTo>
                    <a:pt x="208" y="152"/>
                    <a:pt x="208" y="152"/>
                    <a:pt x="208" y="152"/>
                  </a:cubicBezTo>
                  <a:cubicBezTo>
                    <a:pt x="209" y="153"/>
                    <a:pt x="209" y="153"/>
                    <a:pt x="209" y="153"/>
                  </a:cubicBezTo>
                  <a:cubicBezTo>
                    <a:pt x="210" y="154"/>
                    <a:pt x="210" y="154"/>
                    <a:pt x="210" y="154"/>
                  </a:cubicBezTo>
                  <a:cubicBezTo>
                    <a:pt x="211" y="154"/>
                    <a:pt x="211" y="154"/>
                    <a:pt x="211" y="154"/>
                  </a:cubicBezTo>
                  <a:cubicBezTo>
                    <a:pt x="211" y="154"/>
                    <a:pt x="211" y="154"/>
                    <a:pt x="211" y="154"/>
                  </a:cubicBezTo>
                  <a:cubicBezTo>
                    <a:pt x="210" y="154"/>
                    <a:pt x="210" y="154"/>
                    <a:pt x="210" y="154"/>
                  </a:cubicBezTo>
                  <a:cubicBezTo>
                    <a:pt x="209" y="154"/>
                    <a:pt x="209" y="154"/>
                    <a:pt x="209" y="154"/>
                  </a:cubicBezTo>
                  <a:cubicBezTo>
                    <a:pt x="209" y="154"/>
                    <a:pt x="209" y="154"/>
                    <a:pt x="209" y="154"/>
                  </a:cubicBezTo>
                  <a:cubicBezTo>
                    <a:pt x="208" y="155"/>
                    <a:pt x="208" y="155"/>
                    <a:pt x="208" y="155"/>
                  </a:cubicBezTo>
                  <a:cubicBezTo>
                    <a:pt x="207" y="156"/>
                    <a:pt x="207" y="156"/>
                    <a:pt x="207" y="156"/>
                  </a:cubicBezTo>
                  <a:cubicBezTo>
                    <a:pt x="206" y="157"/>
                    <a:pt x="206" y="157"/>
                    <a:pt x="206" y="157"/>
                  </a:cubicBezTo>
                  <a:cubicBezTo>
                    <a:pt x="206" y="158"/>
                    <a:pt x="206" y="158"/>
                    <a:pt x="206" y="158"/>
                  </a:cubicBezTo>
                  <a:cubicBezTo>
                    <a:pt x="206" y="159"/>
                    <a:pt x="206" y="159"/>
                    <a:pt x="206" y="159"/>
                  </a:cubicBezTo>
                  <a:cubicBezTo>
                    <a:pt x="207" y="158"/>
                    <a:pt x="207" y="158"/>
                    <a:pt x="207" y="158"/>
                  </a:cubicBezTo>
                  <a:cubicBezTo>
                    <a:pt x="208" y="157"/>
                    <a:pt x="208" y="157"/>
                    <a:pt x="208" y="157"/>
                  </a:cubicBezTo>
                  <a:cubicBezTo>
                    <a:pt x="208" y="157"/>
                    <a:pt x="208" y="157"/>
                    <a:pt x="208" y="157"/>
                  </a:cubicBezTo>
                  <a:cubicBezTo>
                    <a:pt x="208" y="156"/>
                    <a:pt x="208" y="156"/>
                    <a:pt x="208" y="156"/>
                  </a:cubicBezTo>
                  <a:cubicBezTo>
                    <a:pt x="210" y="155"/>
                    <a:pt x="210" y="155"/>
                    <a:pt x="210" y="155"/>
                  </a:cubicBezTo>
                  <a:cubicBezTo>
                    <a:pt x="210" y="156"/>
                    <a:pt x="210" y="156"/>
                    <a:pt x="210" y="156"/>
                  </a:cubicBezTo>
                  <a:cubicBezTo>
                    <a:pt x="210" y="156"/>
                    <a:pt x="210" y="156"/>
                    <a:pt x="210" y="156"/>
                  </a:cubicBezTo>
                  <a:cubicBezTo>
                    <a:pt x="211" y="156"/>
                    <a:pt x="211" y="156"/>
                    <a:pt x="211" y="156"/>
                  </a:cubicBezTo>
                  <a:cubicBezTo>
                    <a:pt x="211" y="156"/>
                    <a:pt x="211" y="156"/>
                    <a:pt x="211" y="156"/>
                  </a:cubicBezTo>
                  <a:cubicBezTo>
                    <a:pt x="211" y="157"/>
                    <a:pt x="211" y="157"/>
                    <a:pt x="211" y="157"/>
                  </a:cubicBezTo>
                  <a:cubicBezTo>
                    <a:pt x="212" y="157"/>
                    <a:pt x="212" y="157"/>
                    <a:pt x="212" y="157"/>
                  </a:cubicBezTo>
                  <a:cubicBezTo>
                    <a:pt x="212" y="157"/>
                    <a:pt x="212" y="157"/>
                    <a:pt x="212" y="157"/>
                  </a:cubicBezTo>
                  <a:cubicBezTo>
                    <a:pt x="211" y="158"/>
                    <a:pt x="211" y="158"/>
                    <a:pt x="211" y="158"/>
                  </a:cubicBezTo>
                  <a:cubicBezTo>
                    <a:pt x="211" y="158"/>
                    <a:pt x="211" y="158"/>
                    <a:pt x="211" y="158"/>
                  </a:cubicBezTo>
                  <a:cubicBezTo>
                    <a:pt x="211" y="159"/>
                    <a:pt x="211" y="159"/>
                    <a:pt x="211" y="159"/>
                  </a:cubicBezTo>
                  <a:cubicBezTo>
                    <a:pt x="211" y="160"/>
                    <a:pt x="211" y="160"/>
                    <a:pt x="211" y="160"/>
                  </a:cubicBezTo>
                  <a:cubicBezTo>
                    <a:pt x="210" y="160"/>
                    <a:pt x="210" y="160"/>
                    <a:pt x="210" y="160"/>
                  </a:cubicBezTo>
                  <a:cubicBezTo>
                    <a:pt x="211" y="161"/>
                    <a:pt x="211" y="161"/>
                    <a:pt x="211" y="161"/>
                  </a:cubicBezTo>
                  <a:cubicBezTo>
                    <a:pt x="211" y="161"/>
                    <a:pt x="211" y="161"/>
                    <a:pt x="211" y="161"/>
                  </a:cubicBezTo>
                  <a:cubicBezTo>
                    <a:pt x="210" y="161"/>
                    <a:pt x="210" y="161"/>
                    <a:pt x="210" y="161"/>
                  </a:cubicBezTo>
                  <a:cubicBezTo>
                    <a:pt x="209" y="161"/>
                    <a:pt x="209" y="161"/>
                    <a:pt x="209" y="161"/>
                  </a:cubicBezTo>
                  <a:cubicBezTo>
                    <a:pt x="209" y="162"/>
                    <a:pt x="209" y="162"/>
                    <a:pt x="209" y="162"/>
                  </a:cubicBezTo>
                  <a:cubicBezTo>
                    <a:pt x="209" y="162"/>
                    <a:pt x="209" y="162"/>
                    <a:pt x="209" y="162"/>
                  </a:cubicBezTo>
                  <a:cubicBezTo>
                    <a:pt x="209" y="162"/>
                    <a:pt x="209" y="162"/>
                    <a:pt x="209" y="162"/>
                  </a:cubicBezTo>
                  <a:cubicBezTo>
                    <a:pt x="210" y="162"/>
                    <a:pt x="210" y="162"/>
                    <a:pt x="210" y="162"/>
                  </a:cubicBezTo>
                  <a:cubicBezTo>
                    <a:pt x="211" y="162"/>
                    <a:pt x="211" y="162"/>
                    <a:pt x="211" y="162"/>
                  </a:cubicBezTo>
                  <a:cubicBezTo>
                    <a:pt x="211" y="162"/>
                    <a:pt x="211" y="162"/>
                    <a:pt x="211" y="162"/>
                  </a:cubicBezTo>
                  <a:cubicBezTo>
                    <a:pt x="210" y="163"/>
                    <a:pt x="210" y="163"/>
                    <a:pt x="210" y="163"/>
                  </a:cubicBezTo>
                  <a:cubicBezTo>
                    <a:pt x="209" y="163"/>
                    <a:pt x="209" y="163"/>
                    <a:pt x="209" y="163"/>
                  </a:cubicBezTo>
                  <a:cubicBezTo>
                    <a:pt x="209" y="163"/>
                    <a:pt x="209" y="163"/>
                    <a:pt x="209" y="163"/>
                  </a:cubicBezTo>
                  <a:cubicBezTo>
                    <a:pt x="209" y="163"/>
                    <a:pt x="209" y="163"/>
                    <a:pt x="209" y="163"/>
                  </a:cubicBezTo>
                  <a:cubicBezTo>
                    <a:pt x="208" y="164"/>
                    <a:pt x="208" y="164"/>
                    <a:pt x="208" y="164"/>
                  </a:cubicBezTo>
                  <a:cubicBezTo>
                    <a:pt x="209" y="165"/>
                    <a:pt x="209" y="165"/>
                    <a:pt x="209" y="165"/>
                  </a:cubicBezTo>
                  <a:cubicBezTo>
                    <a:pt x="209" y="165"/>
                    <a:pt x="209" y="165"/>
                    <a:pt x="209" y="165"/>
                  </a:cubicBezTo>
                  <a:cubicBezTo>
                    <a:pt x="209" y="164"/>
                    <a:pt x="209" y="164"/>
                    <a:pt x="209" y="164"/>
                  </a:cubicBezTo>
                  <a:cubicBezTo>
                    <a:pt x="210" y="164"/>
                    <a:pt x="210" y="164"/>
                    <a:pt x="210" y="164"/>
                  </a:cubicBezTo>
                  <a:cubicBezTo>
                    <a:pt x="211" y="164"/>
                    <a:pt x="211" y="164"/>
                    <a:pt x="211" y="164"/>
                  </a:cubicBezTo>
                  <a:cubicBezTo>
                    <a:pt x="212" y="163"/>
                    <a:pt x="212" y="163"/>
                    <a:pt x="212" y="163"/>
                  </a:cubicBezTo>
                  <a:cubicBezTo>
                    <a:pt x="213" y="161"/>
                    <a:pt x="213" y="161"/>
                    <a:pt x="213" y="161"/>
                  </a:cubicBezTo>
                  <a:cubicBezTo>
                    <a:pt x="213" y="160"/>
                    <a:pt x="213" y="160"/>
                    <a:pt x="213" y="160"/>
                  </a:cubicBezTo>
                  <a:cubicBezTo>
                    <a:pt x="214" y="158"/>
                    <a:pt x="214" y="158"/>
                    <a:pt x="214" y="158"/>
                  </a:cubicBezTo>
                  <a:cubicBezTo>
                    <a:pt x="215" y="158"/>
                    <a:pt x="215" y="158"/>
                    <a:pt x="215" y="158"/>
                  </a:cubicBezTo>
                  <a:cubicBezTo>
                    <a:pt x="215" y="158"/>
                    <a:pt x="215" y="158"/>
                    <a:pt x="215" y="158"/>
                  </a:cubicBezTo>
                  <a:close/>
                  <a:moveTo>
                    <a:pt x="201" y="162"/>
                  </a:moveTo>
                  <a:cubicBezTo>
                    <a:pt x="201" y="162"/>
                    <a:pt x="201" y="162"/>
                    <a:pt x="201" y="162"/>
                  </a:cubicBezTo>
                  <a:cubicBezTo>
                    <a:pt x="201" y="161"/>
                    <a:pt x="201" y="161"/>
                    <a:pt x="201" y="161"/>
                  </a:cubicBezTo>
                  <a:cubicBezTo>
                    <a:pt x="202" y="162"/>
                    <a:pt x="202" y="162"/>
                    <a:pt x="202" y="162"/>
                  </a:cubicBezTo>
                  <a:cubicBezTo>
                    <a:pt x="201" y="162"/>
                    <a:pt x="201" y="162"/>
                    <a:pt x="201" y="162"/>
                  </a:cubicBezTo>
                  <a:close/>
                  <a:moveTo>
                    <a:pt x="206" y="163"/>
                  </a:moveTo>
                  <a:cubicBezTo>
                    <a:pt x="207" y="163"/>
                    <a:pt x="207" y="163"/>
                    <a:pt x="207" y="163"/>
                  </a:cubicBezTo>
                  <a:cubicBezTo>
                    <a:pt x="208" y="163"/>
                    <a:pt x="208" y="163"/>
                    <a:pt x="208" y="163"/>
                  </a:cubicBezTo>
                  <a:cubicBezTo>
                    <a:pt x="207" y="164"/>
                    <a:pt x="207" y="164"/>
                    <a:pt x="207" y="164"/>
                  </a:cubicBezTo>
                  <a:cubicBezTo>
                    <a:pt x="206" y="163"/>
                    <a:pt x="206" y="163"/>
                    <a:pt x="206" y="163"/>
                  </a:cubicBezTo>
                  <a:close/>
                  <a:moveTo>
                    <a:pt x="207" y="161"/>
                  </a:moveTo>
                  <a:cubicBezTo>
                    <a:pt x="207" y="161"/>
                    <a:pt x="207" y="161"/>
                    <a:pt x="207" y="161"/>
                  </a:cubicBezTo>
                  <a:cubicBezTo>
                    <a:pt x="208" y="162"/>
                    <a:pt x="208" y="162"/>
                    <a:pt x="208" y="162"/>
                  </a:cubicBezTo>
                  <a:cubicBezTo>
                    <a:pt x="207" y="163"/>
                    <a:pt x="207" y="163"/>
                    <a:pt x="207" y="163"/>
                  </a:cubicBezTo>
                  <a:cubicBezTo>
                    <a:pt x="206" y="162"/>
                    <a:pt x="206" y="162"/>
                    <a:pt x="206" y="162"/>
                  </a:cubicBezTo>
                  <a:cubicBezTo>
                    <a:pt x="207" y="162"/>
                    <a:pt x="207" y="162"/>
                    <a:pt x="207" y="162"/>
                  </a:cubicBezTo>
                  <a:cubicBezTo>
                    <a:pt x="207" y="161"/>
                    <a:pt x="207" y="161"/>
                    <a:pt x="207" y="161"/>
                  </a:cubicBezTo>
                  <a:close/>
                  <a:moveTo>
                    <a:pt x="206" y="160"/>
                  </a:moveTo>
                  <a:cubicBezTo>
                    <a:pt x="207" y="160"/>
                    <a:pt x="207" y="160"/>
                    <a:pt x="207" y="160"/>
                  </a:cubicBezTo>
                  <a:cubicBezTo>
                    <a:pt x="206" y="161"/>
                    <a:pt x="206" y="161"/>
                    <a:pt x="206" y="161"/>
                  </a:cubicBezTo>
                  <a:cubicBezTo>
                    <a:pt x="206" y="160"/>
                    <a:pt x="206" y="160"/>
                    <a:pt x="206" y="160"/>
                  </a:cubicBezTo>
                  <a:cubicBezTo>
                    <a:pt x="206" y="160"/>
                    <a:pt x="206" y="160"/>
                    <a:pt x="206" y="160"/>
                  </a:cubicBezTo>
                  <a:cubicBezTo>
                    <a:pt x="206" y="160"/>
                    <a:pt x="206" y="160"/>
                    <a:pt x="206" y="160"/>
                  </a:cubicBezTo>
                  <a:close/>
                  <a:moveTo>
                    <a:pt x="207" y="159"/>
                  </a:moveTo>
                  <a:cubicBezTo>
                    <a:pt x="208" y="159"/>
                    <a:pt x="208" y="159"/>
                    <a:pt x="208" y="159"/>
                  </a:cubicBezTo>
                  <a:cubicBezTo>
                    <a:pt x="208" y="158"/>
                    <a:pt x="208" y="158"/>
                    <a:pt x="208" y="158"/>
                  </a:cubicBezTo>
                  <a:cubicBezTo>
                    <a:pt x="208" y="157"/>
                    <a:pt x="208" y="157"/>
                    <a:pt x="208" y="157"/>
                  </a:cubicBezTo>
                  <a:cubicBezTo>
                    <a:pt x="209" y="157"/>
                    <a:pt x="209" y="157"/>
                    <a:pt x="209" y="157"/>
                  </a:cubicBezTo>
                  <a:cubicBezTo>
                    <a:pt x="209" y="157"/>
                    <a:pt x="209" y="157"/>
                    <a:pt x="209" y="157"/>
                  </a:cubicBezTo>
                  <a:cubicBezTo>
                    <a:pt x="210" y="156"/>
                    <a:pt x="210" y="156"/>
                    <a:pt x="210" y="156"/>
                  </a:cubicBezTo>
                  <a:cubicBezTo>
                    <a:pt x="211" y="157"/>
                    <a:pt x="211" y="157"/>
                    <a:pt x="211" y="157"/>
                  </a:cubicBezTo>
                  <a:cubicBezTo>
                    <a:pt x="210" y="158"/>
                    <a:pt x="210" y="158"/>
                    <a:pt x="210" y="158"/>
                  </a:cubicBezTo>
                  <a:cubicBezTo>
                    <a:pt x="211" y="159"/>
                    <a:pt x="211" y="159"/>
                    <a:pt x="211" y="159"/>
                  </a:cubicBezTo>
                  <a:cubicBezTo>
                    <a:pt x="209" y="160"/>
                    <a:pt x="209" y="160"/>
                    <a:pt x="209" y="160"/>
                  </a:cubicBezTo>
                  <a:cubicBezTo>
                    <a:pt x="208" y="161"/>
                    <a:pt x="208" y="161"/>
                    <a:pt x="208" y="161"/>
                  </a:cubicBezTo>
                  <a:cubicBezTo>
                    <a:pt x="208" y="161"/>
                    <a:pt x="208" y="161"/>
                    <a:pt x="208" y="161"/>
                  </a:cubicBezTo>
                  <a:cubicBezTo>
                    <a:pt x="208" y="160"/>
                    <a:pt x="208" y="160"/>
                    <a:pt x="208" y="160"/>
                  </a:cubicBezTo>
                  <a:cubicBezTo>
                    <a:pt x="209" y="159"/>
                    <a:pt x="209" y="159"/>
                    <a:pt x="209" y="159"/>
                  </a:cubicBezTo>
                  <a:cubicBezTo>
                    <a:pt x="209" y="159"/>
                    <a:pt x="209" y="159"/>
                    <a:pt x="209" y="159"/>
                  </a:cubicBezTo>
                  <a:cubicBezTo>
                    <a:pt x="208" y="160"/>
                    <a:pt x="208" y="160"/>
                    <a:pt x="208" y="160"/>
                  </a:cubicBezTo>
                  <a:cubicBezTo>
                    <a:pt x="207" y="159"/>
                    <a:pt x="207" y="159"/>
                    <a:pt x="207" y="159"/>
                  </a:cubicBezTo>
                  <a:close/>
                  <a:moveTo>
                    <a:pt x="199" y="162"/>
                  </a:moveTo>
                  <a:cubicBezTo>
                    <a:pt x="200" y="162"/>
                    <a:pt x="200" y="162"/>
                    <a:pt x="200" y="162"/>
                  </a:cubicBezTo>
                  <a:cubicBezTo>
                    <a:pt x="200" y="162"/>
                    <a:pt x="200" y="162"/>
                    <a:pt x="200" y="162"/>
                  </a:cubicBezTo>
                  <a:cubicBezTo>
                    <a:pt x="200" y="163"/>
                    <a:pt x="200" y="163"/>
                    <a:pt x="200" y="163"/>
                  </a:cubicBezTo>
                  <a:cubicBezTo>
                    <a:pt x="201" y="164"/>
                    <a:pt x="201" y="164"/>
                    <a:pt x="201" y="164"/>
                  </a:cubicBezTo>
                  <a:cubicBezTo>
                    <a:pt x="200" y="165"/>
                    <a:pt x="200" y="165"/>
                    <a:pt x="200" y="165"/>
                  </a:cubicBezTo>
                  <a:cubicBezTo>
                    <a:pt x="200" y="164"/>
                    <a:pt x="200" y="164"/>
                    <a:pt x="200" y="164"/>
                  </a:cubicBezTo>
                  <a:cubicBezTo>
                    <a:pt x="200" y="163"/>
                    <a:pt x="200" y="163"/>
                    <a:pt x="200" y="163"/>
                  </a:cubicBezTo>
                  <a:cubicBezTo>
                    <a:pt x="199" y="162"/>
                    <a:pt x="199" y="162"/>
                    <a:pt x="199" y="162"/>
                  </a:cubicBezTo>
                  <a:cubicBezTo>
                    <a:pt x="199" y="162"/>
                    <a:pt x="199" y="162"/>
                    <a:pt x="199" y="162"/>
                  </a:cubicBezTo>
                  <a:close/>
                  <a:moveTo>
                    <a:pt x="200" y="161"/>
                  </a:moveTo>
                  <a:cubicBezTo>
                    <a:pt x="200" y="161"/>
                    <a:pt x="200" y="161"/>
                    <a:pt x="200" y="161"/>
                  </a:cubicBezTo>
                  <a:cubicBezTo>
                    <a:pt x="200" y="161"/>
                    <a:pt x="200" y="161"/>
                    <a:pt x="200" y="161"/>
                  </a:cubicBezTo>
                  <a:cubicBezTo>
                    <a:pt x="201" y="161"/>
                    <a:pt x="201" y="161"/>
                    <a:pt x="201" y="161"/>
                  </a:cubicBezTo>
                  <a:cubicBezTo>
                    <a:pt x="200" y="162"/>
                    <a:pt x="200" y="162"/>
                    <a:pt x="200" y="162"/>
                  </a:cubicBezTo>
                  <a:cubicBezTo>
                    <a:pt x="200" y="161"/>
                    <a:pt x="200" y="161"/>
                    <a:pt x="200" y="161"/>
                  </a:cubicBezTo>
                  <a:close/>
                  <a:moveTo>
                    <a:pt x="199" y="160"/>
                  </a:moveTo>
                  <a:cubicBezTo>
                    <a:pt x="200" y="159"/>
                    <a:pt x="200" y="159"/>
                    <a:pt x="200" y="159"/>
                  </a:cubicBezTo>
                  <a:cubicBezTo>
                    <a:pt x="200" y="160"/>
                    <a:pt x="200" y="160"/>
                    <a:pt x="200" y="160"/>
                  </a:cubicBezTo>
                  <a:cubicBezTo>
                    <a:pt x="199" y="160"/>
                    <a:pt x="199" y="160"/>
                    <a:pt x="199" y="160"/>
                  </a:cubicBezTo>
                  <a:close/>
                  <a:moveTo>
                    <a:pt x="199" y="159"/>
                  </a:moveTo>
                  <a:cubicBezTo>
                    <a:pt x="199" y="159"/>
                    <a:pt x="199" y="159"/>
                    <a:pt x="199" y="159"/>
                  </a:cubicBezTo>
                  <a:cubicBezTo>
                    <a:pt x="198" y="160"/>
                    <a:pt x="198" y="160"/>
                    <a:pt x="198" y="160"/>
                  </a:cubicBezTo>
                  <a:cubicBezTo>
                    <a:pt x="199" y="159"/>
                    <a:pt x="199" y="159"/>
                    <a:pt x="199" y="159"/>
                  </a:cubicBezTo>
                  <a:close/>
                  <a:moveTo>
                    <a:pt x="198" y="155"/>
                  </a:moveTo>
                  <a:cubicBezTo>
                    <a:pt x="198" y="154"/>
                    <a:pt x="198" y="154"/>
                    <a:pt x="198" y="154"/>
                  </a:cubicBezTo>
                  <a:cubicBezTo>
                    <a:pt x="199" y="155"/>
                    <a:pt x="199" y="155"/>
                    <a:pt x="199" y="155"/>
                  </a:cubicBezTo>
                  <a:cubicBezTo>
                    <a:pt x="198" y="155"/>
                    <a:pt x="198" y="155"/>
                    <a:pt x="198" y="155"/>
                  </a:cubicBezTo>
                  <a:close/>
                  <a:moveTo>
                    <a:pt x="200" y="156"/>
                  </a:moveTo>
                  <a:cubicBezTo>
                    <a:pt x="201" y="156"/>
                    <a:pt x="201" y="156"/>
                    <a:pt x="201" y="156"/>
                  </a:cubicBezTo>
                  <a:cubicBezTo>
                    <a:pt x="201" y="156"/>
                    <a:pt x="201" y="156"/>
                    <a:pt x="201" y="156"/>
                  </a:cubicBezTo>
                  <a:cubicBezTo>
                    <a:pt x="201" y="156"/>
                    <a:pt x="201" y="156"/>
                    <a:pt x="201" y="156"/>
                  </a:cubicBezTo>
                  <a:cubicBezTo>
                    <a:pt x="200" y="156"/>
                    <a:pt x="200" y="156"/>
                    <a:pt x="200" y="156"/>
                  </a:cubicBezTo>
                  <a:close/>
                  <a:moveTo>
                    <a:pt x="201" y="155"/>
                  </a:moveTo>
                  <a:cubicBezTo>
                    <a:pt x="201" y="154"/>
                    <a:pt x="201" y="154"/>
                    <a:pt x="201" y="154"/>
                  </a:cubicBezTo>
                  <a:cubicBezTo>
                    <a:pt x="202" y="154"/>
                    <a:pt x="202" y="154"/>
                    <a:pt x="202" y="154"/>
                  </a:cubicBezTo>
                  <a:cubicBezTo>
                    <a:pt x="203" y="154"/>
                    <a:pt x="203" y="154"/>
                    <a:pt x="203" y="154"/>
                  </a:cubicBezTo>
                  <a:cubicBezTo>
                    <a:pt x="202" y="155"/>
                    <a:pt x="202" y="155"/>
                    <a:pt x="202" y="155"/>
                  </a:cubicBezTo>
                  <a:cubicBezTo>
                    <a:pt x="202" y="155"/>
                    <a:pt x="202" y="155"/>
                    <a:pt x="202" y="155"/>
                  </a:cubicBezTo>
                  <a:cubicBezTo>
                    <a:pt x="201" y="155"/>
                    <a:pt x="201" y="155"/>
                    <a:pt x="201" y="155"/>
                  </a:cubicBezTo>
                  <a:cubicBezTo>
                    <a:pt x="201" y="155"/>
                    <a:pt x="201" y="155"/>
                    <a:pt x="201" y="155"/>
                  </a:cubicBezTo>
                  <a:close/>
                  <a:moveTo>
                    <a:pt x="203" y="155"/>
                  </a:moveTo>
                  <a:cubicBezTo>
                    <a:pt x="203" y="154"/>
                    <a:pt x="203" y="154"/>
                    <a:pt x="203" y="154"/>
                  </a:cubicBezTo>
                  <a:cubicBezTo>
                    <a:pt x="203" y="154"/>
                    <a:pt x="203" y="154"/>
                    <a:pt x="203" y="154"/>
                  </a:cubicBezTo>
                  <a:cubicBezTo>
                    <a:pt x="202" y="153"/>
                    <a:pt x="202" y="153"/>
                    <a:pt x="202" y="153"/>
                  </a:cubicBezTo>
                  <a:cubicBezTo>
                    <a:pt x="203" y="152"/>
                    <a:pt x="203" y="152"/>
                    <a:pt x="203" y="152"/>
                  </a:cubicBezTo>
                  <a:cubicBezTo>
                    <a:pt x="203" y="153"/>
                    <a:pt x="203" y="153"/>
                    <a:pt x="203" y="153"/>
                  </a:cubicBezTo>
                  <a:cubicBezTo>
                    <a:pt x="204" y="153"/>
                    <a:pt x="204" y="153"/>
                    <a:pt x="204" y="153"/>
                  </a:cubicBezTo>
                  <a:cubicBezTo>
                    <a:pt x="203" y="154"/>
                    <a:pt x="203" y="154"/>
                    <a:pt x="203" y="154"/>
                  </a:cubicBezTo>
                  <a:cubicBezTo>
                    <a:pt x="203" y="155"/>
                    <a:pt x="203" y="155"/>
                    <a:pt x="203" y="155"/>
                  </a:cubicBezTo>
                  <a:cubicBezTo>
                    <a:pt x="204" y="155"/>
                    <a:pt x="204" y="155"/>
                    <a:pt x="204" y="155"/>
                  </a:cubicBezTo>
                  <a:cubicBezTo>
                    <a:pt x="204" y="155"/>
                    <a:pt x="204" y="155"/>
                    <a:pt x="204" y="155"/>
                  </a:cubicBezTo>
                  <a:cubicBezTo>
                    <a:pt x="205" y="156"/>
                    <a:pt x="205" y="156"/>
                    <a:pt x="205" y="156"/>
                  </a:cubicBezTo>
                  <a:cubicBezTo>
                    <a:pt x="205" y="157"/>
                    <a:pt x="205" y="157"/>
                    <a:pt x="205" y="157"/>
                  </a:cubicBezTo>
                  <a:cubicBezTo>
                    <a:pt x="204" y="157"/>
                    <a:pt x="204" y="157"/>
                    <a:pt x="204" y="157"/>
                  </a:cubicBezTo>
                  <a:cubicBezTo>
                    <a:pt x="205" y="158"/>
                    <a:pt x="205" y="158"/>
                    <a:pt x="205" y="158"/>
                  </a:cubicBezTo>
                  <a:cubicBezTo>
                    <a:pt x="205" y="158"/>
                    <a:pt x="205" y="158"/>
                    <a:pt x="205" y="158"/>
                  </a:cubicBezTo>
                  <a:cubicBezTo>
                    <a:pt x="204" y="158"/>
                    <a:pt x="204" y="158"/>
                    <a:pt x="204" y="158"/>
                  </a:cubicBezTo>
                  <a:cubicBezTo>
                    <a:pt x="204" y="158"/>
                    <a:pt x="204" y="158"/>
                    <a:pt x="204" y="158"/>
                  </a:cubicBezTo>
                  <a:cubicBezTo>
                    <a:pt x="204" y="159"/>
                    <a:pt x="204" y="159"/>
                    <a:pt x="204" y="159"/>
                  </a:cubicBezTo>
                  <a:cubicBezTo>
                    <a:pt x="205" y="159"/>
                    <a:pt x="205" y="159"/>
                    <a:pt x="205" y="159"/>
                  </a:cubicBezTo>
                  <a:cubicBezTo>
                    <a:pt x="205" y="160"/>
                    <a:pt x="205" y="160"/>
                    <a:pt x="205" y="160"/>
                  </a:cubicBezTo>
                  <a:cubicBezTo>
                    <a:pt x="204" y="161"/>
                    <a:pt x="204" y="161"/>
                    <a:pt x="204" y="161"/>
                  </a:cubicBezTo>
                  <a:cubicBezTo>
                    <a:pt x="204" y="161"/>
                    <a:pt x="204" y="161"/>
                    <a:pt x="204" y="161"/>
                  </a:cubicBezTo>
                  <a:cubicBezTo>
                    <a:pt x="205" y="161"/>
                    <a:pt x="205" y="161"/>
                    <a:pt x="205" y="161"/>
                  </a:cubicBezTo>
                  <a:cubicBezTo>
                    <a:pt x="205" y="161"/>
                    <a:pt x="205" y="161"/>
                    <a:pt x="205" y="161"/>
                  </a:cubicBezTo>
                  <a:cubicBezTo>
                    <a:pt x="205" y="161"/>
                    <a:pt x="205" y="161"/>
                    <a:pt x="205" y="161"/>
                  </a:cubicBezTo>
                  <a:cubicBezTo>
                    <a:pt x="204" y="162"/>
                    <a:pt x="204" y="162"/>
                    <a:pt x="204" y="162"/>
                  </a:cubicBezTo>
                  <a:cubicBezTo>
                    <a:pt x="204" y="162"/>
                    <a:pt x="204" y="162"/>
                    <a:pt x="204" y="162"/>
                  </a:cubicBezTo>
                  <a:cubicBezTo>
                    <a:pt x="204" y="163"/>
                    <a:pt x="204" y="163"/>
                    <a:pt x="204" y="163"/>
                  </a:cubicBezTo>
                  <a:cubicBezTo>
                    <a:pt x="204" y="163"/>
                    <a:pt x="204" y="163"/>
                    <a:pt x="204" y="163"/>
                  </a:cubicBezTo>
                  <a:cubicBezTo>
                    <a:pt x="204" y="163"/>
                    <a:pt x="204" y="163"/>
                    <a:pt x="204" y="163"/>
                  </a:cubicBezTo>
                  <a:cubicBezTo>
                    <a:pt x="204" y="163"/>
                    <a:pt x="204" y="163"/>
                    <a:pt x="204" y="163"/>
                  </a:cubicBezTo>
                  <a:cubicBezTo>
                    <a:pt x="204" y="164"/>
                    <a:pt x="204" y="164"/>
                    <a:pt x="204" y="164"/>
                  </a:cubicBezTo>
                  <a:cubicBezTo>
                    <a:pt x="204" y="164"/>
                    <a:pt x="204" y="164"/>
                    <a:pt x="204" y="164"/>
                  </a:cubicBezTo>
                  <a:cubicBezTo>
                    <a:pt x="203" y="164"/>
                    <a:pt x="203" y="164"/>
                    <a:pt x="203" y="164"/>
                  </a:cubicBezTo>
                  <a:cubicBezTo>
                    <a:pt x="203" y="164"/>
                    <a:pt x="203" y="164"/>
                    <a:pt x="203" y="164"/>
                  </a:cubicBezTo>
                  <a:cubicBezTo>
                    <a:pt x="203" y="163"/>
                    <a:pt x="203" y="163"/>
                    <a:pt x="203" y="163"/>
                  </a:cubicBezTo>
                  <a:cubicBezTo>
                    <a:pt x="202" y="163"/>
                    <a:pt x="202" y="163"/>
                    <a:pt x="202" y="163"/>
                  </a:cubicBezTo>
                  <a:cubicBezTo>
                    <a:pt x="202" y="162"/>
                    <a:pt x="202" y="162"/>
                    <a:pt x="202" y="162"/>
                  </a:cubicBezTo>
                  <a:cubicBezTo>
                    <a:pt x="203" y="162"/>
                    <a:pt x="203" y="162"/>
                    <a:pt x="203" y="162"/>
                  </a:cubicBezTo>
                  <a:cubicBezTo>
                    <a:pt x="202" y="161"/>
                    <a:pt x="202" y="161"/>
                    <a:pt x="202" y="161"/>
                  </a:cubicBezTo>
                  <a:cubicBezTo>
                    <a:pt x="202" y="161"/>
                    <a:pt x="202" y="161"/>
                    <a:pt x="202" y="161"/>
                  </a:cubicBezTo>
                  <a:cubicBezTo>
                    <a:pt x="203" y="161"/>
                    <a:pt x="203" y="161"/>
                    <a:pt x="203" y="161"/>
                  </a:cubicBezTo>
                  <a:cubicBezTo>
                    <a:pt x="203" y="160"/>
                    <a:pt x="203" y="160"/>
                    <a:pt x="203" y="160"/>
                  </a:cubicBezTo>
                  <a:cubicBezTo>
                    <a:pt x="202" y="160"/>
                    <a:pt x="202" y="160"/>
                    <a:pt x="202" y="160"/>
                  </a:cubicBezTo>
                  <a:cubicBezTo>
                    <a:pt x="202" y="161"/>
                    <a:pt x="202" y="161"/>
                    <a:pt x="202" y="161"/>
                  </a:cubicBezTo>
                  <a:cubicBezTo>
                    <a:pt x="202" y="160"/>
                    <a:pt x="202" y="160"/>
                    <a:pt x="202" y="160"/>
                  </a:cubicBezTo>
                  <a:cubicBezTo>
                    <a:pt x="201" y="160"/>
                    <a:pt x="201" y="160"/>
                    <a:pt x="201" y="160"/>
                  </a:cubicBezTo>
                  <a:cubicBezTo>
                    <a:pt x="201" y="160"/>
                    <a:pt x="201" y="160"/>
                    <a:pt x="201" y="160"/>
                  </a:cubicBezTo>
                  <a:cubicBezTo>
                    <a:pt x="201" y="159"/>
                    <a:pt x="201" y="159"/>
                    <a:pt x="201" y="159"/>
                  </a:cubicBezTo>
                  <a:cubicBezTo>
                    <a:pt x="201" y="159"/>
                    <a:pt x="201" y="159"/>
                    <a:pt x="201" y="159"/>
                  </a:cubicBezTo>
                  <a:cubicBezTo>
                    <a:pt x="202" y="159"/>
                    <a:pt x="202" y="159"/>
                    <a:pt x="202" y="159"/>
                  </a:cubicBezTo>
                  <a:cubicBezTo>
                    <a:pt x="202" y="159"/>
                    <a:pt x="202" y="159"/>
                    <a:pt x="202" y="159"/>
                  </a:cubicBezTo>
                  <a:cubicBezTo>
                    <a:pt x="203" y="158"/>
                    <a:pt x="203" y="158"/>
                    <a:pt x="203" y="158"/>
                  </a:cubicBezTo>
                  <a:cubicBezTo>
                    <a:pt x="203" y="158"/>
                    <a:pt x="203" y="158"/>
                    <a:pt x="203" y="158"/>
                  </a:cubicBezTo>
                  <a:cubicBezTo>
                    <a:pt x="202" y="157"/>
                    <a:pt x="202" y="157"/>
                    <a:pt x="202" y="157"/>
                  </a:cubicBezTo>
                  <a:cubicBezTo>
                    <a:pt x="202" y="158"/>
                    <a:pt x="202" y="158"/>
                    <a:pt x="202" y="158"/>
                  </a:cubicBezTo>
                  <a:cubicBezTo>
                    <a:pt x="201" y="157"/>
                    <a:pt x="201" y="157"/>
                    <a:pt x="201" y="157"/>
                  </a:cubicBezTo>
                  <a:cubicBezTo>
                    <a:pt x="202" y="157"/>
                    <a:pt x="202" y="157"/>
                    <a:pt x="202" y="157"/>
                  </a:cubicBezTo>
                  <a:cubicBezTo>
                    <a:pt x="202" y="157"/>
                    <a:pt x="202" y="157"/>
                    <a:pt x="202" y="157"/>
                  </a:cubicBezTo>
                  <a:cubicBezTo>
                    <a:pt x="203" y="156"/>
                    <a:pt x="203" y="156"/>
                    <a:pt x="203" y="156"/>
                  </a:cubicBezTo>
                  <a:cubicBezTo>
                    <a:pt x="203" y="155"/>
                    <a:pt x="203" y="155"/>
                    <a:pt x="203" y="155"/>
                  </a:cubicBezTo>
                  <a:close/>
                  <a:moveTo>
                    <a:pt x="208" y="155"/>
                  </a:moveTo>
                  <a:cubicBezTo>
                    <a:pt x="207" y="154"/>
                    <a:pt x="207" y="154"/>
                    <a:pt x="207" y="154"/>
                  </a:cubicBezTo>
                  <a:cubicBezTo>
                    <a:pt x="208" y="154"/>
                    <a:pt x="208" y="154"/>
                    <a:pt x="208" y="154"/>
                  </a:cubicBezTo>
                  <a:cubicBezTo>
                    <a:pt x="208" y="153"/>
                    <a:pt x="208" y="153"/>
                    <a:pt x="208" y="153"/>
                  </a:cubicBezTo>
                  <a:cubicBezTo>
                    <a:pt x="208" y="153"/>
                    <a:pt x="208" y="153"/>
                    <a:pt x="208" y="153"/>
                  </a:cubicBezTo>
                  <a:cubicBezTo>
                    <a:pt x="208" y="154"/>
                    <a:pt x="208" y="154"/>
                    <a:pt x="208" y="154"/>
                  </a:cubicBezTo>
                  <a:cubicBezTo>
                    <a:pt x="208" y="155"/>
                    <a:pt x="208" y="155"/>
                    <a:pt x="208" y="155"/>
                  </a:cubicBezTo>
                  <a:close/>
                  <a:moveTo>
                    <a:pt x="206" y="156"/>
                  </a:moveTo>
                  <a:cubicBezTo>
                    <a:pt x="207" y="154"/>
                    <a:pt x="207" y="154"/>
                    <a:pt x="207" y="154"/>
                  </a:cubicBezTo>
                  <a:cubicBezTo>
                    <a:pt x="207" y="154"/>
                    <a:pt x="207" y="154"/>
                    <a:pt x="207" y="154"/>
                  </a:cubicBezTo>
                  <a:cubicBezTo>
                    <a:pt x="207" y="155"/>
                    <a:pt x="207" y="155"/>
                    <a:pt x="207" y="155"/>
                  </a:cubicBezTo>
                  <a:cubicBezTo>
                    <a:pt x="207" y="156"/>
                    <a:pt x="207" y="156"/>
                    <a:pt x="207" y="156"/>
                  </a:cubicBezTo>
                  <a:cubicBezTo>
                    <a:pt x="206" y="156"/>
                    <a:pt x="206" y="156"/>
                    <a:pt x="206" y="156"/>
                  </a:cubicBezTo>
                  <a:close/>
                  <a:moveTo>
                    <a:pt x="206" y="155"/>
                  </a:moveTo>
                  <a:cubicBezTo>
                    <a:pt x="206" y="154"/>
                    <a:pt x="206" y="154"/>
                    <a:pt x="206" y="154"/>
                  </a:cubicBezTo>
                  <a:cubicBezTo>
                    <a:pt x="207" y="153"/>
                    <a:pt x="207" y="153"/>
                    <a:pt x="207" y="153"/>
                  </a:cubicBezTo>
                  <a:cubicBezTo>
                    <a:pt x="207" y="154"/>
                    <a:pt x="207" y="154"/>
                    <a:pt x="207" y="154"/>
                  </a:cubicBezTo>
                  <a:cubicBezTo>
                    <a:pt x="207" y="154"/>
                    <a:pt x="207" y="154"/>
                    <a:pt x="207" y="154"/>
                  </a:cubicBezTo>
                  <a:cubicBezTo>
                    <a:pt x="206" y="155"/>
                    <a:pt x="206" y="155"/>
                    <a:pt x="206" y="155"/>
                  </a:cubicBezTo>
                  <a:cubicBezTo>
                    <a:pt x="206" y="155"/>
                    <a:pt x="206" y="155"/>
                    <a:pt x="206" y="155"/>
                  </a:cubicBezTo>
                  <a:close/>
                  <a:moveTo>
                    <a:pt x="205" y="153"/>
                  </a:moveTo>
                  <a:cubicBezTo>
                    <a:pt x="205" y="152"/>
                    <a:pt x="205" y="152"/>
                    <a:pt x="205" y="152"/>
                  </a:cubicBezTo>
                  <a:cubicBezTo>
                    <a:pt x="207" y="152"/>
                    <a:pt x="207" y="152"/>
                    <a:pt x="207" y="152"/>
                  </a:cubicBezTo>
                  <a:cubicBezTo>
                    <a:pt x="207" y="153"/>
                    <a:pt x="207" y="153"/>
                    <a:pt x="207" y="153"/>
                  </a:cubicBezTo>
                  <a:cubicBezTo>
                    <a:pt x="206" y="154"/>
                    <a:pt x="206" y="154"/>
                    <a:pt x="206" y="154"/>
                  </a:cubicBezTo>
                  <a:cubicBezTo>
                    <a:pt x="205" y="153"/>
                    <a:pt x="205" y="153"/>
                    <a:pt x="205" y="153"/>
                  </a:cubicBezTo>
                  <a:cubicBezTo>
                    <a:pt x="205" y="153"/>
                    <a:pt x="205" y="153"/>
                    <a:pt x="205" y="153"/>
                  </a:cubicBezTo>
                  <a:close/>
                  <a:moveTo>
                    <a:pt x="206" y="151"/>
                  </a:moveTo>
                  <a:cubicBezTo>
                    <a:pt x="207" y="150"/>
                    <a:pt x="207" y="150"/>
                    <a:pt x="207" y="150"/>
                  </a:cubicBezTo>
                  <a:cubicBezTo>
                    <a:pt x="207" y="149"/>
                    <a:pt x="207" y="149"/>
                    <a:pt x="207" y="149"/>
                  </a:cubicBezTo>
                  <a:cubicBezTo>
                    <a:pt x="208" y="151"/>
                    <a:pt x="208" y="151"/>
                    <a:pt x="208" y="151"/>
                  </a:cubicBezTo>
                  <a:cubicBezTo>
                    <a:pt x="207" y="151"/>
                    <a:pt x="207" y="151"/>
                    <a:pt x="207" y="151"/>
                  </a:cubicBezTo>
                  <a:cubicBezTo>
                    <a:pt x="206" y="152"/>
                    <a:pt x="206" y="152"/>
                    <a:pt x="206" y="152"/>
                  </a:cubicBezTo>
                  <a:cubicBezTo>
                    <a:pt x="206" y="151"/>
                    <a:pt x="206" y="151"/>
                    <a:pt x="206" y="151"/>
                  </a:cubicBezTo>
                  <a:cubicBezTo>
                    <a:pt x="206" y="151"/>
                    <a:pt x="206" y="151"/>
                    <a:pt x="206" y="151"/>
                  </a:cubicBezTo>
                  <a:close/>
                  <a:moveTo>
                    <a:pt x="203" y="152"/>
                  </a:moveTo>
                  <a:cubicBezTo>
                    <a:pt x="203" y="151"/>
                    <a:pt x="203" y="151"/>
                    <a:pt x="203" y="151"/>
                  </a:cubicBezTo>
                  <a:cubicBezTo>
                    <a:pt x="204" y="149"/>
                    <a:pt x="204" y="149"/>
                    <a:pt x="204" y="149"/>
                  </a:cubicBezTo>
                  <a:cubicBezTo>
                    <a:pt x="204" y="148"/>
                    <a:pt x="204" y="148"/>
                    <a:pt x="204" y="148"/>
                  </a:cubicBezTo>
                  <a:cubicBezTo>
                    <a:pt x="203" y="148"/>
                    <a:pt x="203" y="148"/>
                    <a:pt x="203" y="148"/>
                  </a:cubicBezTo>
                  <a:cubicBezTo>
                    <a:pt x="203" y="148"/>
                    <a:pt x="203" y="148"/>
                    <a:pt x="203" y="148"/>
                  </a:cubicBezTo>
                  <a:cubicBezTo>
                    <a:pt x="203" y="147"/>
                    <a:pt x="203" y="147"/>
                    <a:pt x="203" y="147"/>
                  </a:cubicBezTo>
                  <a:cubicBezTo>
                    <a:pt x="203" y="147"/>
                    <a:pt x="203" y="147"/>
                    <a:pt x="203" y="147"/>
                  </a:cubicBezTo>
                  <a:cubicBezTo>
                    <a:pt x="204" y="146"/>
                    <a:pt x="204" y="146"/>
                    <a:pt x="204" y="146"/>
                  </a:cubicBezTo>
                  <a:cubicBezTo>
                    <a:pt x="205" y="147"/>
                    <a:pt x="205" y="147"/>
                    <a:pt x="205" y="147"/>
                  </a:cubicBezTo>
                  <a:cubicBezTo>
                    <a:pt x="206" y="147"/>
                    <a:pt x="206" y="147"/>
                    <a:pt x="206" y="147"/>
                  </a:cubicBezTo>
                  <a:cubicBezTo>
                    <a:pt x="207" y="148"/>
                    <a:pt x="207" y="148"/>
                    <a:pt x="207" y="148"/>
                  </a:cubicBezTo>
                  <a:cubicBezTo>
                    <a:pt x="207" y="149"/>
                    <a:pt x="207" y="149"/>
                    <a:pt x="207" y="149"/>
                  </a:cubicBezTo>
                  <a:cubicBezTo>
                    <a:pt x="206" y="150"/>
                    <a:pt x="206" y="150"/>
                    <a:pt x="206" y="150"/>
                  </a:cubicBezTo>
                  <a:cubicBezTo>
                    <a:pt x="205" y="150"/>
                    <a:pt x="205" y="150"/>
                    <a:pt x="205" y="150"/>
                  </a:cubicBezTo>
                  <a:cubicBezTo>
                    <a:pt x="205" y="149"/>
                    <a:pt x="205" y="149"/>
                    <a:pt x="205" y="149"/>
                  </a:cubicBezTo>
                  <a:cubicBezTo>
                    <a:pt x="205" y="149"/>
                    <a:pt x="205" y="149"/>
                    <a:pt x="205" y="149"/>
                  </a:cubicBezTo>
                  <a:cubicBezTo>
                    <a:pt x="205" y="150"/>
                    <a:pt x="205" y="150"/>
                    <a:pt x="205" y="150"/>
                  </a:cubicBezTo>
                  <a:cubicBezTo>
                    <a:pt x="204" y="151"/>
                    <a:pt x="204" y="151"/>
                    <a:pt x="204" y="151"/>
                  </a:cubicBezTo>
                  <a:cubicBezTo>
                    <a:pt x="205" y="151"/>
                    <a:pt x="205" y="151"/>
                    <a:pt x="205" y="151"/>
                  </a:cubicBezTo>
                  <a:cubicBezTo>
                    <a:pt x="204" y="152"/>
                    <a:pt x="204" y="152"/>
                    <a:pt x="204" y="152"/>
                  </a:cubicBezTo>
                  <a:cubicBezTo>
                    <a:pt x="204" y="151"/>
                    <a:pt x="204" y="151"/>
                    <a:pt x="204" y="151"/>
                  </a:cubicBezTo>
                  <a:cubicBezTo>
                    <a:pt x="204" y="152"/>
                    <a:pt x="204" y="152"/>
                    <a:pt x="204" y="152"/>
                  </a:cubicBezTo>
                  <a:cubicBezTo>
                    <a:pt x="203" y="152"/>
                    <a:pt x="203" y="152"/>
                    <a:pt x="203" y="152"/>
                  </a:cubicBezTo>
                  <a:close/>
                  <a:moveTo>
                    <a:pt x="201" y="151"/>
                  </a:moveTo>
                  <a:cubicBezTo>
                    <a:pt x="200" y="150"/>
                    <a:pt x="200" y="150"/>
                    <a:pt x="200" y="150"/>
                  </a:cubicBezTo>
                  <a:cubicBezTo>
                    <a:pt x="201" y="149"/>
                    <a:pt x="201" y="149"/>
                    <a:pt x="201" y="149"/>
                  </a:cubicBezTo>
                  <a:cubicBezTo>
                    <a:pt x="200" y="149"/>
                    <a:pt x="200" y="149"/>
                    <a:pt x="200" y="149"/>
                  </a:cubicBezTo>
                  <a:cubicBezTo>
                    <a:pt x="200" y="148"/>
                    <a:pt x="200" y="148"/>
                    <a:pt x="200" y="148"/>
                  </a:cubicBezTo>
                  <a:cubicBezTo>
                    <a:pt x="201" y="148"/>
                    <a:pt x="201" y="148"/>
                    <a:pt x="201" y="148"/>
                  </a:cubicBezTo>
                  <a:cubicBezTo>
                    <a:pt x="201" y="148"/>
                    <a:pt x="201" y="148"/>
                    <a:pt x="201" y="148"/>
                  </a:cubicBezTo>
                  <a:cubicBezTo>
                    <a:pt x="201" y="147"/>
                    <a:pt x="201" y="147"/>
                    <a:pt x="201" y="147"/>
                  </a:cubicBezTo>
                  <a:cubicBezTo>
                    <a:pt x="202" y="147"/>
                    <a:pt x="202" y="147"/>
                    <a:pt x="202" y="147"/>
                  </a:cubicBezTo>
                  <a:cubicBezTo>
                    <a:pt x="203" y="148"/>
                    <a:pt x="203" y="148"/>
                    <a:pt x="203" y="148"/>
                  </a:cubicBezTo>
                  <a:cubicBezTo>
                    <a:pt x="202" y="149"/>
                    <a:pt x="202" y="149"/>
                    <a:pt x="202" y="149"/>
                  </a:cubicBezTo>
                  <a:cubicBezTo>
                    <a:pt x="202" y="149"/>
                    <a:pt x="202" y="149"/>
                    <a:pt x="202" y="149"/>
                  </a:cubicBezTo>
                  <a:cubicBezTo>
                    <a:pt x="203" y="149"/>
                    <a:pt x="203" y="149"/>
                    <a:pt x="203" y="149"/>
                  </a:cubicBezTo>
                  <a:cubicBezTo>
                    <a:pt x="203" y="149"/>
                    <a:pt x="203" y="149"/>
                    <a:pt x="203" y="149"/>
                  </a:cubicBezTo>
                  <a:cubicBezTo>
                    <a:pt x="202" y="151"/>
                    <a:pt x="202" y="151"/>
                    <a:pt x="202" y="151"/>
                  </a:cubicBezTo>
                  <a:cubicBezTo>
                    <a:pt x="201" y="152"/>
                    <a:pt x="201" y="152"/>
                    <a:pt x="201" y="152"/>
                  </a:cubicBezTo>
                  <a:cubicBezTo>
                    <a:pt x="201" y="153"/>
                    <a:pt x="201" y="153"/>
                    <a:pt x="201" y="153"/>
                  </a:cubicBezTo>
                  <a:cubicBezTo>
                    <a:pt x="201" y="153"/>
                    <a:pt x="201" y="153"/>
                    <a:pt x="201" y="153"/>
                  </a:cubicBezTo>
                  <a:cubicBezTo>
                    <a:pt x="200" y="154"/>
                    <a:pt x="200" y="154"/>
                    <a:pt x="200" y="154"/>
                  </a:cubicBezTo>
                  <a:cubicBezTo>
                    <a:pt x="200" y="153"/>
                    <a:pt x="200" y="153"/>
                    <a:pt x="200" y="153"/>
                  </a:cubicBezTo>
                  <a:cubicBezTo>
                    <a:pt x="200" y="152"/>
                    <a:pt x="200" y="152"/>
                    <a:pt x="200" y="152"/>
                  </a:cubicBezTo>
                  <a:cubicBezTo>
                    <a:pt x="199" y="154"/>
                    <a:pt x="199" y="154"/>
                    <a:pt x="199" y="154"/>
                  </a:cubicBezTo>
                  <a:cubicBezTo>
                    <a:pt x="199" y="153"/>
                    <a:pt x="199" y="153"/>
                    <a:pt x="199" y="153"/>
                  </a:cubicBezTo>
                  <a:cubicBezTo>
                    <a:pt x="199" y="153"/>
                    <a:pt x="199" y="153"/>
                    <a:pt x="199" y="153"/>
                  </a:cubicBezTo>
                  <a:cubicBezTo>
                    <a:pt x="199" y="152"/>
                    <a:pt x="199" y="152"/>
                    <a:pt x="199" y="152"/>
                  </a:cubicBezTo>
                  <a:cubicBezTo>
                    <a:pt x="199" y="152"/>
                    <a:pt x="199" y="152"/>
                    <a:pt x="199" y="152"/>
                  </a:cubicBezTo>
                  <a:cubicBezTo>
                    <a:pt x="200" y="151"/>
                    <a:pt x="200" y="151"/>
                    <a:pt x="200" y="151"/>
                  </a:cubicBezTo>
                  <a:cubicBezTo>
                    <a:pt x="200" y="152"/>
                    <a:pt x="200" y="152"/>
                    <a:pt x="200" y="152"/>
                  </a:cubicBezTo>
                  <a:cubicBezTo>
                    <a:pt x="201" y="151"/>
                    <a:pt x="201" y="151"/>
                    <a:pt x="201" y="151"/>
                  </a:cubicBezTo>
                  <a:cubicBezTo>
                    <a:pt x="201" y="151"/>
                    <a:pt x="201" y="151"/>
                    <a:pt x="201" y="151"/>
                  </a:cubicBezTo>
                  <a:close/>
                  <a:moveTo>
                    <a:pt x="200" y="144"/>
                  </a:moveTo>
                  <a:cubicBezTo>
                    <a:pt x="201" y="144"/>
                    <a:pt x="201" y="144"/>
                    <a:pt x="201" y="144"/>
                  </a:cubicBezTo>
                  <a:cubicBezTo>
                    <a:pt x="201" y="144"/>
                    <a:pt x="201" y="144"/>
                    <a:pt x="201" y="144"/>
                  </a:cubicBezTo>
                  <a:cubicBezTo>
                    <a:pt x="200" y="144"/>
                    <a:pt x="200" y="144"/>
                    <a:pt x="200" y="144"/>
                  </a:cubicBezTo>
                  <a:close/>
                  <a:moveTo>
                    <a:pt x="198" y="144"/>
                  </a:moveTo>
                  <a:cubicBezTo>
                    <a:pt x="199" y="144"/>
                    <a:pt x="199" y="144"/>
                    <a:pt x="199" y="144"/>
                  </a:cubicBezTo>
                  <a:cubicBezTo>
                    <a:pt x="199" y="143"/>
                    <a:pt x="199" y="143"/>
                    <a:pt x="199" y="143"/>
                  </a:cubicBezTo>
                  <a:cubicBezTo>
                    <a:pt x="200" y="143"/>
                    <a:pt x="200" y="143"/>
                    <a:pt x="200" y="143"/>
                  </a:cubicBezTo>
                  <a:cubicBezTo>
                    <a:pt x="200" y="144"/>
                    <a:pt x="200" y="144"/>
                    <a:pt x="200" y="144"/>
                  </a:cubicBezTo>
                  <a:cubicBezTo>
                    <a:pt x="200" y="146"/>
                    <a:pt x="200" y="146"/>
                    <a:pt x="200" y="146"/>
                  </a:cubicBezTo>
                  <a:cubicBezTo>
                    <a:pt x="200" y="147"/>
                    <a:pt x="200" y="147"/>
                    <a:pt x="200" y="147"/>
                  </a:cubicBezTo>
                  <a:cubicBezTo>
                    <a:pt x="199" y="147"/>
                    <a:pt x="199" y="147"/>
                    <a:pt x="199" y="147"/>
                  </a:cubicBezTo>
                  <a:cubicBezTo>
                    <a:pt x="199" y="149"/>
                    <a:pt x="199" y="149"/>
                    <a:pt x="199" y="149"/>
                  </a:cubicBezTo>
                  <a:cubicBezTo>
                    <a:pt x="199" y="149"/>
                    <a:pt x="199" y="149"/>
                    <a:pt x="199" y="149"/>
                  </a:cubicBezTo>
                  <a:cubicBezTo>
                    <a:pt x="198" y="150"/>
                    <a:pt x="198" y="150"/>
                    <a:pt x="198" y="150"/>
                  </a:cubicBezTo>
                  <a:cubicBezTo>
                    <a:pt x="198" y="151"/>
                    <a:pt x="198" y="151"/>
                    <a:pt x="198" y="151"/>
                  </a:cubicBezTo>
                  <a:cubicBezTo>
                    <a:pt x="198" y="152"/>
                    <a:pt x="198" y="152"/>
                    <a:pt x="198" y="152"/>
                  </a:cubicBezTo>
                  <a:cubicBezTo>
                    <a:pt x="198" y="152"/>
                    <a:pt x="198" y="152"/>
                    <a:pt x="198" y="152"/>
                  </a:cubicBezTo>
                  <a:cubicBezTo>
                    <a:pt x="198" y="152"/>
                    <a:pt x="198" y="152"/>
                    <a:pt x="198" y="152"/>
                  </a:cubicBezTo>
                  <a:cubicBezTo>
                    <a:pt x="198" y="151"/>
                    <a:pt x="198" y="151"/>
                    <a:pt x="198" y="151"/>
                  </a:cubicBezTo>
                  <a:cubicBezTo>
                    <a:pt x="197" y="151"/>
                    <a:pt x="197" y="151"/>
                    <a:pt x="197" y="151"/>
                  </a:cubicBezTo>
                  <a:cubicBezTo>
                    <a:pt x="197" y="150"/>
                    <a:pt x="197" y="150"/>
                    <a:pt x="197" y="150"/>
                  </a:cubicBezTo>
                  <a:cubicBezTo>
                    <a:pt x="197" y="149"/>
                    <a:pt x="197" y="149"/>
                    <a:pt x="197" y="149"/>
                  </a:cubicBezTo>
                  <a:cubicBezTo>
                    <a:pt x="198" y="149"/>
                    <a:pt x="198" y="149"/>
                    <a:pt x="198" y="149"/>
                  </a:cubicBezTo>
                  <a:cubicBezTo>
                    <a:pt x="198" y="149"/>
                    <a:pt x="198" y="149"/>
                    <a:pt x="198" y="149"/>
                  </a:cubicBezTo>
                  <a:cubicBezTo>
                    <a:pt x="198" y="148"/>
                    <a:pt x="198" y="148"/>
                    <a:pt x="198" y="148"/>
                  </a:cubicBezTo>
                  <a:cubicBezTo>
                    <a:pt x="198" y="149"/>
                    <a:pt x="198" y="149"/>
                    <a:pt x="198" y="149"/>
                  </a:cubicBezTo>
                  <a:cubicBezTo>
                    <a:pt x="197" y="149"/>
                    <a:pt x="197" y="149"/>
                    <a:pt x="197" y="149"/>
                  </a:cubicBezTo>
                  <a:cubicBezTo>
                    <a:pt x="197" y="148"/>
                    <a:pt x="197" y="148"/>
                    <a:pt x="197" y="148"/>
                  </a:cubicBezTo>
                  <a:cubicBezTo>
                    <a:pt x="198" y="148"/>
                    <a:pt x="198" y="148"/>
                    <a:pt x="198" y="148"/>
                  </a:cubicBezTo>
                  <a:cubicBezTo>
                    <a:pt x="198" y="147"/>
                    <a:pt x="198" y="147"/>
                    <a:pt x="198" y="147"/>
                  </a:cubicBezTo>
                  <a:cubicBezTo>
                    <a:pt x="197" y="147"/>
                    <a:pt x="197" y="147"/>
                    <a:pt x="197" y="147"/>
                  </a:cubicBezTo>
                  <a:cubicBezTo>
                    <a:pt x="197" y="147"/>
                    <a:pt x="197" y="147"/>
                    <a:pt x="197" y="147"/>
                  </a:cubicBezTo>
                  <a:cubicBezTo>
                    <a:pt x="198" y="147"/>
                    <a:pt x="198" y="147"/>
                    <a:pt x="198" y="147"/>
                  </a:cubicBezTo>
                  <a:cubicBezTo>
                    <a:pt x="198" y="146"/>
                    <a:pt x="198" y="146"/>
                    <a:pt x="198" y="146"/>
                  </a:cubicBezTo>
                  <a:cubicBezTo>
                    <a:pt x="198" y="145"/>
                    <a:pt x="198" y="145"/>
                    <a:pt x="198" y="145"/>
                  </a:cubicBezTo>
                  <a:cubicBezTo>
                    <a:pt x="199" y="145"/>
                    <a:pt x="199" y="145"/>
                    <a:pt x="199" y="145"/>
                  </a:cubicBezTo>
                  <a:cubicBezTo>
                    <a:pt x="198" y="144"/>
                    <a:pt x="198" y="144"/>
                    <a:pt x="198" y="144"/>
                  </a:cubicBezTo>
                  <a:cubicBezTo>
                    <a:pt x="198" y="144"/>
                    <a:pt x="198" y="144"/>
                    <a:pt x="198" y="144"/>
                  </a:cubicBezTo>
                  <a:close/>
                  <a:moveTo>
                    <a:pt x="196" y="144"/>
                  </a:moveTo>
                  <a:cubicBezTo>
                    <a:pt x="197" y="144"/>
                    <a:pt x="197" y="144"/>
                    <a:pt x="197" y="144"/>
                  </a:cubicBezTo>
                  <a:cubicBezTo>
                    <a:pt x="197" y="144"/>
                    <a:pt x="197" y="144"/>
                    <a:pt x="197" y="144"/>
                  </a:cubicBezTo>
                  <a:cubicBezTo>
                    <a:pt x="197" y="145"/>
                    <a:pt x="197" y="145"/>
                    <a:pt x="197" y="145"/>
                  </a:cubicBezTo>
                  <a:cubicBezTo>
                    <a:pt x="197" y="146"/>
                    <a:pt x="197" y="146"/>
                    <a:pt x="197" y="146"/>
                  </a:cubicBezTo>
                  <a:cubicBezTo>
                    <a:pt x="196" y="146"/>
                    <a:pt x="196" y="146"/>
                    <a:pt x="196" y="146"/>
                  </a:cubicBezTo>
                  <a:cubicBezTo>
                    <a:pt x="196" y="145"/>
                    <a:pt x="196" y="145"/>
                    <a:pt x="196" y="145"/>
                  </a:cubicBezTo>
                  <a:cubicBezTo>
                    <a:pt x="196" y="145"/>
                    <a:pt x="196" y="145"/>
                    <a:pt x="196" y="145"/>
                  </a:cubicBezTo>
                  <a:cubicBezTo>
                    <a:pt x="196" y="145"/>
                    <a:pt x="196" y="145"/>
                    <a:pt x="196" y="145"/>
                  </a:cubicBezTo>
                  <a:cubicBezTo>
                    <a:pt x="196" y="144"/>
                    <a:pt x="196" y="144"/>
                    <a:pt x="196" y="144"/>
                  </a:cubicBezTo>
                  <a:close/>
                  <a:moveTo>
                    <a:pt x="201" y="146"/>
                  </a:moveTo>
                  <a:cubicBezTo>
                    <a:pt x="201" y="145"/>
                    <a:pt x="201" y="145"/>
                    <a:pt x="201" y="145"/>
                  </a:cubicBezTo>
                  <a:cubicBezTo>
                    <a:pt x="201" y="144"/>
                    <a:pt x="201" y="144"/>
                    <a:pt x="201" y="144"/>
                  </a:cubicBezTo>
                  <a:cubicBezTo>
                    <a:pt x="202" y="144"/>
                    <a:pt x="202" y="144"/>
                    <a:pt x="202" y="144"/>
                  </a:cubicBezTo>
                  <a:cubicBezTo>
                    <a:pt x="203" y="144"/>
                    <a:pt x="203" y="144"/>
                    <a:pt x="203" y="144"/>
                  </a:cubicBezTo>
                  <a:cubicBezTo>
                    <a:pt x="202" y="143"/>
                    <a:pt x="202" y="143"/>
                    <a:pt x="202" y="143"/>
                  </a:cubicBezTo>
                  <a:cubicBezTo>
                    <a:pt x="203" y="143"/>
                    <a:pt x="203" y="143"/>
                    <a:pt x="203" y="143"/>
                  </a:cubicBezTo>
                  <a:cubicBezTo>
                    <a:pt x="202" y="142"/>
                    <a:pt x="202" y="142"/>
                    <a:pt x="202" y="142"/>
                  </a:cubicBezTo>
                  <a:cubicBezTo>
                    <a:pt x="202" y="141"/>
                    <a:pt x="202" y="141"/>
                    <a:pt x="202" y="141"/>
                  </a:cubicBezTo>
                  <a:cubicBezTo>
                    <a:pt x="203" y="140"/>
                    <a:pt x="203" y="140"/>
                    <a:pt x="203" y="140"/>
                  </a:cubicBezTo>
                  <a:cubicBezTo>
                    <a:pt x="203" y="138"/>
                    <a:pt x="203" y="138"/>
                    <a:pt x="203" y="138"/>
                  </a:cubicBezTo>
                  <a:cubicBezTo>
                    <a:pt x="204" y="136"/>
                    <a:pt x="204" y="136"/>
                    <a:pt x="204" y="136"/>
                  </a:cubicBezTo>
                  <a:cubicBezTo>
                    <a:pt x="204" y="137"/>
                    <a:pt x="204" y="137"/>
                    <a:pt x="204" y="137"/>
                  </a:cubicBezTo>
                  <a:cubicBezTo>
                    <a:pt x="204" y="138"/>
                    <a:pt x="204" y="138"/>
                    <a:pt x="204" y="138"/>
                  </a:cubicBezTo>
                  <a:cubicBezTo>
                    <a:pt x="205" y="138"/>
                    <a:pt x="205" y="138"/>
                    <a:pt x="205" y="138"/>
                  </a:cubicBezTo>
                  <a:cubicBezTo>
                    <a:pt x="206" y="139"/>
                    <a:pt x="206" y="139"/>
                    <a:pt x="206" y="139"/>
                  </a:cubicBezTo>
                  <a:cubicBezTo>
                    <a:pt x="206" y="142"/>
                    <a:pt x="206" y="142"/>
                    <a:pt x="206" y="142"/>
                  </a:cubicBezTo>
                  <a:cubicBezTo>
                    <a:pt x="206" y="143"/>
                    <a:pt x="206" y="143"/>
                    <a:pt x="206" y="143"/>
                  </a:cubicBezTo>
                  <a:cubicBezTo>
                    <a:pt x="205" y="143"/>
                    <a:pt x="205" y="143"/>
                    <a:pt x="205" y="143"/>
                  </a:cubicBezTo>
                  <a:cubicBezTo>
                    <a:pt x="205" y="141"/>
                    <a:pt x="205" y="141"/>
                    <a:pt x="205" y="141"/>
                  </a:cubicBezTo>
                  <a:cubicBezTo>
                    <a:pt x="205" y="139"/>
                    <a:pt x="205" y="139"/>
                    <a:pt x="205" y="139"/>
                  </a:cubicBezTo>
                  <a:cubicBezTo>
                    <a:pt x="205" y="140"/>
                    <a:pt x="205" y="140"/>
                    <a:pt x="205" y="140"/>
                  </a:cubicBezTo>
                  <a:cubicBezTo>
                    <a:pt x="205" y="143"/>
                    <a:pt x="205" y="143"/>
                    <a:pt x="205" y="143"/>
                  </a:cubicBezTo>
                  <a:cubicBezTo>
                    <a:pt x="204" y="143"/>
                    <a:pt x="204" y="143"/>
                    <a:pt x="204" y="143"/>
                  </a:cubicBezTo>
                  <a:cubicBezTo>
                    <a:pt x="204" y="144"/>
                    <a:pt x="204" y="144"/>
                    <a:pt x="204" y="144"/>
                  </a:cubicBezTo>
                  <a:cubicBezTo>
                    <a:pt x="204" y="144"/>
                    <a:pt x="204" y="144"/>
                    <a:pt x="204" y="144"/>
                  </a:cubicBezTo>
                  <a:cubicBezTo>
                    <a:pt x="203" y="144"/>
                    <a:pt x="203" y="144"/>
                    <a:pt x="203" y="144"/>
                  </a:cubicBezTo>
                  <a:cubicBezTo>
                    <a:pt x="203" y="145"/>
                    <a:pt x="203" y="145"/>
                    <a:pt x="203" y="145"/>
                  </a:cubicBezTo>
                  <a:cubicBezTo>
                    <a:pt x="202" y="146"/>
                    <a:pt x="202" y="146"/>
                    <a:pt x="202" y="146"/>
                  </a:cubicBezTo>
                  <a:cubicBezTo>
                    <a:pt x="201" y="147"/>
                    <a:pt x="201" y="147"/>
                    <a:pt x="201" y="147"/>
                  </a:cubicBezTo>
                  <a:cubicBezTo>
                    <a:pt x="201" y="146"/>
                    <a:pt x="201" y="146"/>
                    <a:pt x="201" y="146"/>
                  </a:cubicBezTo>
                  <a:close/>
                  <a:moveTo>
                    <a:pt x="198" y="137"/>
                  </a:moveTo>
                  <a:cubicBezTo>
                    <a:pt x="200" y="137"/>
                    <a:pt x="200" y="137"/>
                    <a:pt x="200" y="137"/>
                  </a:cubicBezTo>
                  <a:cubicBezTo>
                    <a:pt x="200" y="137"/>
                    <a:pt x="200" y="137"/>
                    <a:pt x="200" y="137"/>
                  </a:cubicBezTo>
                  <a:cubicBezTo>
                    <a:pt x="200" y="138"/>
                    <a:pt x="200" y="138"/>
                    <a:pt x="200" y="138"/>
                  </a:cubicBezTo>
                  <a:cubicBezTo>
                    <a:pt x="200" y="138"/>
                    <a:pt x="200" y="138"/>
                    <a:pt x="200" y="138"/>
                  </a:cubicBezTo>
                  <a:cubicBezTo>
                    <a:pt x="200" y="139"/>
                    <a:pt x="200" y="139"/>
                    <a:pt x="200" y="139"/>
                  </a:cubicBezTo>
                  <a:cubicBezTo>
                    <a:pt x="201" y="138"/>
                    <a:pt x="201" y="138"/>
                    <a:pt x="201" y="138"/>
                  </a:cubicBezTo>
                  <a:cubicBezTo>
                    <a:pt x="201" y="138"/>
                    <a:pt x="201" y="138"/>
                    <a:pt x="201" y="138"/>
                  </a:cubicBezTo>
                  <a:cubicBezTo>
                    <a:pt x="202" y="139"/>
                    <a:pt x="202" y="139"/>
                    <a:pt x="202" y="139"/>
                  </a:cubicBezTo>
                  <a:cubicBezTo>
                    <a:pt x="202" y="139"/>
                    <a:pt x="202" y="139"/>
                    <a:pt x="202" y="139"/>
                  </a:cubicBezTo>
                  <a:cubicBezTo>
                    <a:pt x="202" y="139"/>
                    <a:pt x="202" y="139"/>
                    <a:pt x="202" y="139"/>
                  </a:cubicBezTo>
                  <a:cubicBezTo>
                    <a:pt x="202" y="140"/>
                    <a:pt x="202" y="140"/>
                    <a:pt x="202" y="140"/>
                  </a:cubicBezTo>
                  <a:cubicBezTo>
                    <a:pt x="201" y="140"/>
                    <a:pt x="201" y="140"/>
                    <a:pt x="201" y="140"/>
                  </a:cubicBezTo>
                  <a:cubicBezTo>
                    <a:pt x="201" y="140"/>
                    <a:pt x="201" y="140"/>
                    <a:pt x="201" y="140"/>
                  </a:cubicBezTo>
                  <a:cubicBezTo>
                    <a:pt x="200" y="139"/>
                    <a:pt x="200" y="139"/>
                    <a:pt x="200" y="139"/>
                  </a:cubicBezTo>
                  <a:cubicBezTo>
                    <a:pt x="199" y="138"/>
                    <a:pt x="199" y="138"/>
                    <a:pt x="199" y="138"/>
                  </a:cubicBezTo>
                  <a:cubicBezTo>
                    <a:pt x="199" y="139"/>
                    <a:pt x="199" y="139"/>
                    <a:pt x="199" y="139"/>
                  </a:cubicBezTo>
                  <a:cubicBezTo>
                    <a:pt x="200" y="140"/>
                    <a:pt x="200" y="140"/>
                    <a:pt x="200" y="140"/>
                  </a:cubicBezTo>
                  <a:cubicBezTo>
                    <a:pt x="200" y="141"/>
                    <a:pt x="200" y="141"/>
                    <a:pt x="200" y="141"/>
                  </a:cubicBezTo>
                  <a:cubicBezTo>
                    <a:pt x="201" y="141"/>
                    <a:pt x="201" y="141"/>
                    <a:pt x="201" y="141"/>
                  </a:cubicBezTo>
                  <a:cubicBezTo>
                    <a:pt x="201" y="142"/>
                    <a:pt x="201" y="142"/>
                    <a:pt x="201" y="142"/>
                  </a:cubicBezTo>
                  <a:cubicBezTo>
                    <a:pt x="201" y="142"/>
                    <a:pt x="201" y="142"/>
                    <a:pt x="201" y="142"/>
                  </a:cubicBezTo>
                  <a:cubicBezTo>
                    <a:pt x="201" y="143"/>
                    <a:pt x="201" y="143"/>
                    <a:pt x="201" y="143"/>
                  </a:cubicBezTo>
                  <a:cubicBezTo>
                    <a:pt x="200" y="143"/>
                    <a:pt x="200" y="143"/>
                    <a:pt x="200" y="143"/>
                  </a:cubicBezTo>
                  <a:cubicBezTo>
                    <a:pt x="200" y="142"/>
                    <a:pt x="200" y="142"/>
                    <a:pt x="200" y="142"/>
                  </a:cubicBezTo>
                  <a:cubicBezTo>
                    <a:pt x="199" y="142"/>
                    <a:pt x="199" y="142"/>
                    <a:pt x="199" y="142"/>
                  </a:cubicBezTo>
                  <a:cubicBezTo>
                    <a:pt x="198" y="140"/>
                    <a:pt x="198" y="140"/>
                    <a:pt x="198" y="140"/>
                  </a:cubicBezTo>
                  <a:cubicBezTo>
                    <a:pt x="198" y="141"/>
                    <a:pt x="198" y="141"/>
                    <a:pt x="198" y="141"/>
                  </a:cubicBezTo>
                  <a:cubicBezTo>
                    <a:pt x="199" y="142"/>
                    <a:pt x="199" y="142"/>
                    <a:pt x="199" y="142"/>
                  </a:cubicBezTo>
                  <a:cubicBezTo>
                    <a:pt x="199" y="143"/>
                    <a:pt x="199" y="143"/>
                    <a:pt x="199" y="143"/>
                  </a:cubicBezTo>
                  <a:cubicBezTo>
                    <a:pt x="198" y="143"/>
                    <a:pt x="198" y="143"/>
                    <a:pt x="198" y="143"/>
                  </a:cubicBezTo>
                  <a:cubicBezTo>
                    <a:pt x="197" y="143"/>
                    <a:pt x="197" y="143"/>
                    <a:pt x="197" y="143"/>
                  </a:cubicBezTo>
                  <a:cubicBezTo>
                    <a:pt x="197" y="142"/>
                    <a:pt x="197" y="142"/>
                    <a:pt x="197" y="142"/>
                  </a:cubicBezTo>
                  <a:cubicBezTo>
                    <a:pt x="197" y="142"/>
                    <a:pt x="197" y="142"/>
                    <a:pt x="197" y="142"/>
                  </a:cubicBezTo>
                  <a:cubicBezTo>
                    <a:pt x="197" y="141"/>
                    <a:pt x="197" y="141"/>
                    <a:pt x="197" y="141"/>
                  </a:cubicBezTo>
                  <a:cubicBezTo>
                    <a:pt x="197" y="141"/>
                    <a:pt x="197" y="141"/>
                    <a:pt x="197" y="141"/>
                  </a:cubicBezTo>
                  <a:cubicBezTo>
                    <a:pt x="196" y="140"/>
                    <a:pt x="196" y="140"/>
                    <a:pt x="196" y="140"/>
                  </a:cubicBezTo>
                  <a:cubicBezTo>
                    <a:pt x="197" y="139"/>
                    <a:pt x="197" y="139"/>
                    <a:pt x="197" y="139"/>
                  </a:cubicBezTo>
                  <a:cubicBezTo>
                    <a:pt x="197" y="139"/>
                    <a:pt x="197" y="139"/>
                    <a:pt x="197" y="139"/>
                  </a:cubicBezTo>
                  <a:cubicBezTo>
                    <a:pt x="198" y="139"/>
                    <a:pt x="198" y="139"/>
                    <a:pt x="198" y="139"/>
                  </a:cubicBezTo>
                  <a:cubicBezTo>
                    <a:pt x="197" y="138"/>
                    <a:pt x="197" y="138"/>
                    <a:pt x="197" y="138"/>
                  </a:cubicBezTo>
                  <a:cubicBezTo>
                    <a:pt x="197" y="137"/>
                    <a:pt x="197" y="137"/>
                    <a:pt x="197" y="137"/>
                  </a:cubicBezTo>
                  <a:cubicBezTo>
                    <a:pt x="197" y="137"/>
                    <a:pt x="197" y="137"/>
                    <a:pt x="197" y="137"/>
                  </a:cubicBezTo>
                  <a:cubicBezTo>
                    <a:pt x="198" y="137"/>
                    <a:pt x="198" y="137"/>
                    <a:pt x="198" y="137"/>
                  </a:cubicBezTo>
                  <a:cubicBezTo>
                    <a:pt x="198" y="137"/>
                    <a:pt x="198" y="137"/>
                    <a:pt x="198" y="137"/>
                  </a:cubicBezTo>
                  <a:cubicBezTo>
                    <a:pt x="198" y="137"/>
                    <a:pt x="198" y="137"/>
                    <a:pt x="198" y="137"/>
                  </a:cubicBezTo>
                  <a:close/>
                  <a:moveTo>
                    <a:pt x="199" y="136"/>
                  </a:moveTo>
                  <a:cubicBezTo>
                    <a:pt x="199" y="135"/>
                    <a:pt x="199" y="135"/>
                    <a:pt x="199" y="135"/>
                  </a:cubicBezTo>
                  <a:cubicBezTo>
                    <a:pt x="200" y="136"/>
                    <a:pt x="200" y="136"/>
                    <a:pt x="200" y="136"/>
                  </a:cubicBezTo>
                  <a:cubicBezTo>
                    <a:pt x="199" y="136"/>
                    <a:pt x="199" y="136"/>
                    <a:pt x="199" y="136"/>
                  </a:cubicBezTo>
                  <a:cubicBezTo>
                    <a:pt x="199" y="136"/>
                    <a:pt x="199" y="136"/>
                    <a:pt x="199" y="136"/>
                  </a:cubicBezTo>
                  <a:close/>
                  <a:moveTo>
                    <a:pt x="66" y="86"/>
                  </a:moveTo>
                  <a:cubicBezTo>
                    <a:pt x="66" y="86"/>
                    <a:pt x="66" y="86"/>
                    <a:pt x="66" y="86"/>
                  </a:cubicBezTo>
                  <a:cubicBezTo>
                    <a:pt x="66" y="86"/>
                    <a:pt x="66" y="86"/>
                    <a:pt x="66" y="86"/>
                  </a:cubicBezTo>
                  <a:cubicBezTo>
                    <a:pt x="66" y="86"/>
                    <a:pt x="66" y="86"/>
                    <a:pt x="66" y="86"/>
                  </a:cubicBezTo>
                  <a:cubicBezTo>
                    <a:pt x="66" y="86"/>
                    <a:pt x="66" y="86"/>
                    <a:pt x="66" y="86"/>
                  </a:cubicBezTo>
                  <a:close/>
                  <a:moveTo>
                    <a:pt x="66" y="87"/>
                  </a:moveTo>
                  <a:cubicBezTo>
                    <a:pt x="66" y="87"/>
                    <a:pt x="66" y="87"/>
                    <a:pt x="66" y="87"/>
                  </a:cubicBezTo>
                  <a:cubicBezTo>
                    <a:pt x="66" y="88"/>
                    <a:pt x="66" y="88"/>
                    <a:pt x="66" y="88"/>
                  </a:cubicBezTo>
                  <a:cubicBezTo>
                    <a:pt x="68" y="89"/>
                    <a:pt x="68" y="89"/>
                    <a:pt x="68" y="89"/>
                  </a:cubicBezTo>
                  <a:cubicBezTo>
                    <a:pt x="67" y="90"/>
                    <a:pt x="67" y="90"/>
                    <a:pt x="67" y="90"/>
                  </a:cubicBezTo>
                  <a:cubicBezTo>
                    <a:pt x="66" y="89"/>
                    <a:pt x="66" y="89"/>
                    <a:pt x="66" y="89"/>
                  </a:cubicBezTo>
                  <a:cubicBezTo>
                    <a:pt x="66" y="88"/>
                    <a:pt x="66" y="88"/>
                    <a:pt x="66" y="88"/>
                  </a:cubicBezTo>
                  <a:cubicBezTo>
                    <a:pt x="65" y="87"/>
                    <a:pt x="65" y="87"/>
                    <a:pt x="65" y="87"/>
                  </a:cubicBezTo>
                  <a:cubicBezTo>
                    <a:pt x="65" y="87"/>
                    <a:pt x="66" y="87"/>
                    <a:pt x="66" y="87"/>
                  </a:cubicBezTo>
                  <a:close/>
                  <a:moveTo>
                    <a:pt x="112" y="73"/>
                  </a:moveTo>
                  <a:cubicBezTo>
                    <a:pt x="111" y="74"/>
                    <a:pt x="111" y="74"/>
                    <a:pt x="111" y="74"/>
                  </a:cubicBezTo>
                  <a:cubicBezTo>
                    <a:pt x="111" y="76"/>
                    <a:pt x="111" y="76"/>
                    <a:pt x="111" y="76"/>
                  </a:cubicBezTo>
                  <a:cubicBezTo>
                    <a:pt x="111" y="76"/>
                    <a:pt x="111" y="76"/>
                    <a:pt x="111" y="76"/>
                  </a:cubicBezTo>
                  <a:cubicBezTo>
                    <a:pt x="111" y="75"/>
                    <a:pt x="111" y="75"/>
                    <a:pt x="111" y="75"/>
                  </a:cubicBezTo>
                  <a:cubicBezTo>
                    <a:pt x="110" y="75"/>
                    <a:pt x="110" y="75"/>
                    <a:pt x="110" y="75"/>
                  </a:cubicBezTo>
                  <a:cubicBezTo>
                    <a:pt x="109" y="75"/>
                    <a:pt x="109" y="75"/>
                    <a:pt x="109" y="75"/>
                  </a:cubicBezTo>
                  <a:cubicBezTo>
                    <a:pt x="108" y="75"/>
                    <a:pt x="108" y="75"/>
                    <a:pt x="108" y="75"/>
                  </a:cubicBezTo>
                  <a:cubicBezTo>
                    <a:pt x="108" y="74"/>
                    <a:pt x="108" y="74"/>
                    <a:pt x="108" y="74"/>
                  </a:cubicBezTo>
                  <a:cubicBezTo>
                    <a:pt x="111" y="72"/>
                    <a:pt x="111" y="72"/>
                    <a:pt x="111" y="72"/>
                  </a:cubicBezTo>
                  <a:cubicBezTo>
                    <a:pt x="112" y="72"/>
                    <a:pt x="112" y="72"/>
                    <a:pt x="112" y="72"/>
                  </a:cubicBezTo>
                  <a:cubicBezTo>
                    <a:pt x="112" y="72"/>
                    <a:pt x="112" y="72"/>
                    <a:pt x="112" y="72"/>
                  </a:cubicBezTo>
                  <a:cubicBezTo>
                    <a:pt x="112" y="73"/>
                    <a:pt x="112" y="73"/>
                    <a:pt x="112" y="73"/>
                  </a:cubicBezTo>
                  <a:close/>
                  <a:moveTo>
                    <a:pt x="113" y="73"/>
                  </a:moveTo>
                  <a:cubicBezTo>
                    <a:pt x="113" y="73"/>
                    <a:pt x="113" y="73"/>
                    <a:pt x="113" y="73"/>
                  </a:cubicBezTo>
                  <a:cubicBezTo>
                    <a:pt x="113" y="73"/>
                    <a:pt x="113" y="73"/>
                    <a:pt x="113" y="73"/>
                  </a:cubicBezTo>
                  <a:cubicBezTo>
                    <a:pt x="113" y="72"/>
                    <a:pt x="113" y="72"/>
                    <a:pt x="113" y="72"/>
                  </a:cubicBezTo>
                  <a:cubicBezTo>
                    <a:pt x="113" y="71"/>
                    <a:pt x="113" y="71"/>
                    <a:pt x="113" y="71"/>
                  </a:cubicBezTo>
                  <a:cubicBezTo>
                    <a:pt x="112" y="71"/>
                    <a:pt x="112" y="71"/>
                    <a:pt x="112" y="71"/>
                  </a:cubicBezTo>
                  <a:cubicBezTo>
                    <a:pt x="113" y="70"/>
                    <a:pt x="113" y="70"/>
                    <a:pt x="113" y="70"/>
                  </a:cubicBezTo>
                  <a:cubicBezTo>
                    <a:pt x="114" y="70"/>
                    <a:pt x="114" y="70"/>
                    <a:pt x="114" y="70"/>
                  </a:cubicBezTo>
                  <a:cubicBezTo>
                    <a:pt x="116" y="71"/>
                    <a:pt x="116" y="71"/>
                    <a:pt x="116" y="71"/>
                  </a:cubicBezTo>
                  <a:cubicBezTo>
                    <a:pt x="116" y="72"/>
                    <a:pt x="116" y="72"/>
                    <a:pt x="116" y="72"/>
                  </a:cubicBezTo>
                  <a:cubicBezTo>
                    <a:pt x="115" y="72"/>
                    <a:pt x="115" y="72"/>
                    <a:pt x="115" y="72"/>
                  </a:cubicBezTo>
                  <a:cubicBezTo>
                    <a:pt x="113" y="74"/>
                    <a:pt x="113" y="74"/>
                    <a:pt x="113" y="74"/>
                  </a:cubicBezTo>
                  <a:cubicBezTo>
                    <a:pt x="113" y="73"/>
                    <a:pt x="113" y="73"/>
                    <a:pt x="113" y="73"/>
                  </a:cubicBezTo>
                  <a:close/>
                  <a:moveTo>
                    <a:pt x="121" y="68"/>
                  </a:moveTo>
                  <a:cubicBezTo>
                    <a:pt x="122" y="68"/>
                    <a:pt x="122" y="68"/>
                    <a:pt x="122" y="68"/>
                  </a:cubicBezTo>
                  <a:cubicBezTo>
                    <a:pt x="123" y="68"/>
                    <a:pt x="123" y="68"/>
                    <a:pt x="123" y="68"/>
                  </a:cubicBezTo>
                  <a:cubicBezTo>
                    <a:pt x="123" y="69"/>
                    <a:pt x="123" y="69"/>
                    <a:pt x="123" y="69"/>
                  </a:cubicBezTo>
                  <a:cubicBezTo>
                    <a:pt x="123" y="69"/>
                    <a:pt x="123" y="69"/>
                    <a:pt x="123" y="69"/>
                  </a:cubicBezTo>
                  <a:cubicBezTo>
                    <a:pt x="122" y="69"/>
                    <a:pt x="122" y="69"/>
                    <a:pt x="122" y="69"/>
                  </a:cubicBezTo>
                  <a:cubicBezTo>
                    <a:pt x="121" y="68"/>
                    <a:pt x="121" y="68"/>
                    <a:pt x="121" y="68"/>
                  </a:cubicBezTo>
                  <a:close/>
                  <a:moveTo>
                    <a:pt x="166" y="107"/>
                  </a:moveTo>
                  <a:cubicBezTo>
                    <a:pt x="167" y="107"/>
                    <a:pt x="167" y="107"/>
                    <a:pt x="167" y="107"/>
                  </a:cubicBezTo>
                  <a:cubicBezTo>
                    <a:pt x="167" y="107"/>
                    <a:pt x="167" y="107"/>
                    <a:pt x="167" y="107"/>
                  </a:cubicBezTo>
                  <a:cubicBezTo>
                    <a:pt x="167" y="107"/>
                    <a:pt x="167" y="107"/>
                    <a:pt x="167" y="107"/>
                  </a:cubicBezTo>
                  <a:cubicBezTo>
                    <a:pt x="166" y="107"/>
                    <a:pt x="166" y="107"/>
                    <a:pt x="166" y="107"/>
                  </a:cubicBezTo>
                  <a:close/>
                  <a:moveTo>
                    <a:pt x="162" y="119"/>
                  </a:moveTo>
                  <a:cubicBezTo>
                    <a:pt x="163" y="119"/>
                    <a:pt x="163" y="119"/>
                    <a:pt x="163" y="119"/>
                  </a:cubicBezTo>
                  <a:cubicBezTo>
                    <a:pt x="163" y="119"/>
                    <a:pt x="163" y="119"/>
                    <a:pt x="163" y="119"/>
                  </a:cubicBezTo>
                  <a:cubicBezTo>
                    <a:pt x="162" y="119"/>
                    <a:pt x="162" y="119"/>
                    <a:pt x="162" y="119"/>
                  </a:cubicBezTo>
                  <a:close/>
                  <a:moveTo>
                    <a:pt x="172" y="117"/>
                  </a:moveTo>
                  <a:cubicBezTo>
                    <a:pt x="173" y="116"/>
                    <a:pt x="173" y="116"/>
                    <a:pt x="173" y="116"/>
                  </a:cubicBezTo>
                  <a:cubicBezTo>
                    <a:pt x="173" y="116"/>
                    <a:pt x="173" y="116"/>
                    <a:pt x="173" y="116"/>
                  </a:cubicBezTo>
                  <a:cubicBezTo>
                    <a:pt x="173" y="117"/>
                    <a:pt x="173" y="117"/>
                    <a:pt x="173" y="117"/>
                  </a:cubicBezTo>
                  <a:cubicBezTo>
                    <a:pt x="172" y="118"/>
                    <a:pt x="172" y="118"/>
                    <a:pt x="172" y="118"/>
                  </a:cubicBezTo>
                  <a:cubicBezTo>
                    <a:pt x="172" y="117"/>
                    <a:pt x="172" y="117"/>
                    <a:pt x="172" y="117"/>
                  </a:cubicBezTo>
                  <a:close/>
                  <a:moveTo>
                    <a:pt x="165" y="109"/>
                  </a:moveTo>
                  <a:cubicBezTo>
                    <a:pt x="165" y="108"/>
                    <a:pt x="165" y="108"/>
                    <a:pt x="165" y="108"/>
                  </a:cubicBezTo>
                  <a:cubicBezTo>
                    <a:pt x="165" y="108"/>
                    <a:pt x="165" y="108"/>
                    <a:pt x="165" y="108"/>
                  </a:cubicBezTo>
                  <a:cubicBezTo>
                    <a:pt x="166" y="109"/>
                    <a:pt x="166" y="109"/>
                    <a:pt x="166" y="109"/>
                  </a:cubicBezTo>
                  <a:cubicBezTo>
                    <a:pt x="165" y="109"/>
                    <a:pt x="165" y="109"/>
                    <a:pt x="165" y="109"/>
                  </a:cubicBezTo>
                  <a:close/>
                  <a:moveTo>
                    <a:pt x="166" y="112"/>
                  </a:moveTo>
                  <a:cubicBezTo>
                    <a:pt x="166" y="111"/>
                    <a:pt x="166" y="111"/>
                    <a:pt x="166" y="111"/>
                  </a:cubicBezTo>
                  <a:cubicBezTo>
                    <a:pt x="166" y="110"/>
                    <a:pt x="166" y="110"/>
                    <a:pt x="166" y="110"/>
                  </a:cubicBezTo>
                  <a:cubicBezTo>
                    <a:pt x="167" y="110"/>
                    <a:pt x="167" y="110"/>
                    <a:pt x="167" y="110"/>
                  </a:cubicBezTo>
                  <a:cubicBezTo>
                    <a:pt x="167" y="111"/>
                    <a:pt x="167" y="111"/>
                    <a:pt x="167" y="111"/>
                  </a:cubicBezTo>
                  <a:cubicBezTo>
                    <a:pt x="168" y="111"/>
                    <a:pt x="168" y="111"/>
                    <a:pt x="168" y="111"/>
                  </a:cubicBezTo>
                  <a:cubicBezTo>
                    <a:pt x="168" y="112"/>
                    <a:pt x="168" y="112"/>
                    <a:pt x="168" y="112"/>
                  </a:cubicBezTo>
                  <a:cubicBezTo>
                    <a:pt x="167" y="112"/>
                    <a:pt x="167" y="112"/>
                    <a:pt x="167" y="112"/>
                  </a:cubicBezTo>
                  <a:cubicBezTo>
                    <a:pt x="166" y="112"/>
                    <a:pt x="166" y="112"/>
                    <a:pt x="166" y="112"/>
                  </a:cubicBezTo>
                  <a:close/>
                  <a:moveTo>
                    <a:pt x="159" y="115"/>
                  </a:moveTo>
                  <a:cubicBezTo>
                    <a:pt x="159" y="115"/>
                    <a:pt x="159" y="115"/>
                    <a:pt x="159" y="115"/>
                  </a:cubicBezTo>
                  <a:cubicBezTo>
                    <a:pt x="160" y="115"/>
                    <a:pt x="160" y="115"/>
                    <a:pt x="160" y="115"/>
                  </a:cubicBezTo>
                  <a:cubicBezTo>
                    <a:pt x="160" y="114"/>
                    <a:pt x="160" y="114"/>
                    <a:pt x="160" y="114"/>
                  </a:cubicBezTo>
                  <a:cubicBezTo>
                    <a:pt x="161" y="113"/>
                    <a:pt x="161" y="113"/>
                    <a:pt x="161" y="113"/>
                  </a:cubicBezTo>
                  <a:cubicBezTo>
                    <a:pt x="162" y="113"/>
                    <a:pt x="162" y="113"/>
                    <a:pt x="162" y="113"/>
                  </a:cubicBezTo>
                  <a:cubicBezTo>
                    <a:pt x="163" y="112"/>
                    <a:pt x="163" y="112"/>
                    <a:pt x="163" y="112"/>
                  </a:cubicBezTo>
                  <a:cubicBezTo>
                    <a:pt x="164" y="112"/>
                    <a:pt x="164" y="112"/>
                    <a:pt x="164" y="112"/>
                  </a:cubicBezTo>
                  <a:cubicBezTo>
                    <a:pt x="164" y="111"/>
                    <a:pt x="164" y="111"/>
                    <a:pt x="164" y="111"/>
                  </a:cubicBezTo>
                  <a:cubicBezTo>
                    <a:pt x="165" y="111"/>
                    <a:pt x="165" y="111"/>
                    <a:pt x="165" y="111"/>
                  </a:cubicBezTo>
                  <a:cubicBezTo>
                    <a:pt x="164" y="112"/>
                    <a:pt x="164" y="112"/>
                    <a:pt x="164" y="112"/>
                  </a:cubicBezTo>
                  <a:cubicBezTo>
                    <a:pt x="165" y="112"/>
                    <a:pt x="165" y="112"/>
                    <a:pt x="165" y="112"/>
                  </a:cubicBezTo>
                  <a:cubicBezTo>
                    <a:pt x="164" y="112"/>
                    <a:pt x="164" y="112"/>
                    <a:pt x="164" y="112"/>
                  </a:cubicBezTo>
                  <a:cubicBezTo>
                    <a:pt x="163" y="113"/>
                    <a:pt x="163" y="113"/>
                    <a:pt x="163" y="113"/>
                  </a:cubicBezTo>
                  <a:cubicBezTo>
                    <a:pt x="162" y="114"/>
                    <a:pt x="162" y="114"/>
                    <a:pt x="162" y="114"/>
                  </a:cubicBezTo>
                  <a:cubicBezTo>
                    <a:pt x="161" y="114"/>
                    <a:pt x="161" y="114"/>
                    <a:pt x="161" y="114"/>
                  </a:cubicBezTo>
                  <a:cubicBezTo>
                    <a:pt x="161" y="115"/>
                    <a:pt x="161" y="115"/>
                    <a:pt x="161" y="115"/>
                  </a:cubicBezTo>
                  <a:cubicBezTo>
                    <a:pt x="161" y="115"/>
                    <a:pt x="161" y="115"/>
                    <a:pt x="161" y="115"/>
                  </a:cubicBezTo>
                  <a:cubicBezTo>
                    <a:pt x="160" y="115"/>
                    <a:pt x="160" y="115"/>
                    <a:pt x="160" y="115"/>
                  </a:cubicBezTo>
                  <a:cubicBezTo>
                    <a:pt x="160" y="115"/>
                    <a:pt x="160" y="115"/>
                    <a:pt x="160" y="115"/>
                  </a:cubicBezTo>
                  <a:cubicBezTo>
                    <a:pt x="159" y="115"/>
                    <a:pt x="159" y="115"/>
                    <a:pt x="159" y="115"/>
                  </a:cubicBezTo>
                  <a:cubicBezTo>
                    <a:pt x="159" y="115"/>
                    <a:pt x="159" y="115"/>
                    <a:pt x="159" y="115"/>
                  </a:cubicBezTo>
                  <a:close/>
                  <a:moveTo>
                    <a:pt x="159" y="114"/>
                  </a:moveTo>
                  <a:cubicBezTo>
                    <a:pt x="160" y="113"/>
                    <a:pt x="160" y="113"/>
                    <a:pt x="160" y="113"/>
                  </a:cubicBezTo>
                  <a:cubicBezTo>
                    <a:pt x="160" y="113"/>
                    <a:pt x="160" y="113"/>
                    <a:pt x="160" y="113"/>
                  </a:cubicBezTo>
                  <a:cubicBezTo>
                    <a:pt x="159" y="114"/>
                    <a:pt x="159" y="114"/>
                    <a:pt x="159" y="114"/>
                  </a:cubicBezTo>
                  <a:cubicBezTo>
                    <a:pt x="159" y="114"/>
                    <a:pt x="159" y="114"/>
                    <a:pt x="159" y="114"/>
                  </a:cubicBezTo>
                  <a:close/>
                  <a:moveTo>
                    <a:pt x="161" y="112"/>
                  </a:moveTo>
                  <a:cubicBezTo>
                    <a:pt x="162" y="111"/>
                    <a:pt x="162" y="111"/>
                    <a:pt x="162" y="111"/>
                  </a:cubicBezTo>
                  <a:cubicBezTo>
                    <a:pt x="162" y="110"/>
                    <a:pt x="162" y="110"/>
                    <a:pt x="162" y="110"/>
                  </a:cubicBezTo>
                  <a:cubicBezTo>
                    <a:pt x="163" y="109"/>
                    <a:pt x="163" y="109"/>
                    <a:pt x="163" y="109"/>
                  </a:cubicBezTo>
                  <a:cubicBezTo>
                    <a:pt x="163" y="110"/>
                    <a:pt x="163" y="110"/>
                    <a:pt x="163" y="110"/>
                  </a:cubicBezTo>
                  <a:cubicBezTo>
                    <a:pt x="163" y="110"/>
                    <a:pt x="163" y="110"/>
                    <a:pt x="163" y="110"/>
                  </a:cubicBezTo>
                  <a:cubicBezTo>
                    <a:pt x="163" y="110"/>
                    <a:pt x="163" y="110"/>
                    <a:pt x="163" y="110"/>
                  </a:cubicBezTo>
                  <a:cubicBezTo>
                    <a:pt x="162" y="111"/>
                    <a:pt x="162" y="111"/>
                    <a:pt x="162" y="111"/>
                  </a:cubicBezTo>
                  <a:cubicBezTo>
                    <a:pt x="162" y="112"/>
                    <a:pt x="162" y="112"/>
                    <a:pt x="162" y="112"/>
                  </a:cubicBezTo>
                  <a:cubicBezTo>
                    <a:pt x="161" y="112"/>
                    <a:pt x="161" y="112"/>
                    <a:pt x="161" y="112"/>
                  </a:cubicBezTo>
                  <a:cubicBezTo>
                    <a:pt x="161" y="112"/>
                    <a:pt x="161" y="112"/>
                    <a:pt x="161" y="112"/>
                  </a:cubicBezTo>
                  <a:cubicBezTo>
                    <a:pt x="161" y="112"/>
                    <a:pt x="161" y="112"/>
                    <a:pt x="161" y="112"/>
                  </a:cubicBezTo>
                  <a:close/>
                  <a:moveTo>
                    <a:pt x="162" y="107"/>
                  </a:moveTo>
                  <a:cubicBezTo>
                    <a:pt x="163" y="106"/>
                    <a:pt x="163" y="106"/>
                    <a:pt x="163" y="106"/>
                  </a:cubicBezTo>
                  <a:cubicBezTo>
                    <a:pt x="163" y="106"/>
                    <a:pt x="163" y="106"/>
                    <a:pt x="163" y="106"/>
                  </a:cubicBezTo>
                  <a:cubicBezTo>
                    <a:pt x="163" y="107"/>
                    <a:pt x="163" y="107"/>
                    <a:pt x="163" y="107"/>
                  </a:cubicBezTo>
                  <a:cubicBezTo>
                    <a:pt x="163" y="107"/>
                    <a:pt x="163" y="107"/>
                    <a:pt x="163" y="107"/>
                  </a:cubicBezTo>
                  <a:cubicBezTo>
                    <a:pt x="163" y="107"/>
                    <a:pt x="163" y="107"/>
                    <a:pt x="163" y="107"/>
                  </a:cubicBezTo>
                  <a:cubicBezTo>
                    <a:pt x="162" y="107"/>
                    <a:pt x="162" y="107"/>
                    <a:pt x="162" y="107"/>
                  </a:cubicBezTo>
                  <a:close/>
                  <a:moveTo>
                    <a:pt x="109" y="51"/>
                  </a:moveTo>
                  <a:cubicBezTo>
                    <a:pt x="109" y="51"/>
                    <a:pt x="109" y="51"/>
                    <a:pt x="109" y="51"/>
                  </a:cubicBezTo>
                  <a:cubicBezTo>
                    <a:pt x="110" y="51"/>
                    <a:pt x="110" y="51"/>
                    <a:pt x="110" y="51"/>
                  </a:cubicBezTo>
                  <a:cubicBezTo>
                    <a:pt x="109" y="51"/>
                    <a:pt x="109" y="51"/>
                    <a:pt x="109" y="51"/>
                  </a:cubicBezTo>
                  <a:cubicBezTo>
                    <a:pt x="109" y="51"/>
                    <a:pt x="109" y="51"/>
                    <a:pt x="109" y="51"/>
                  </a:cubicBezTo>
                  <a:close/>
                  <a:moveTo>
                    <a:pt x="91" y="68"/>
                  </a:moveTo>
                  <a:cubicBezTo>
                    <a:pt x="92" y="66"/>
                    <a:pt x="92" y="66"/>
                    <a:pt x="92" y="66"/>
                  </a:cubicBezTo>
                  <a:cubicBezTo>
                    <a:pt x="92" y="66"/>
                    <a:pt x="92" y="66"/>
                    <a:pt x="92" y="66"/>
                  </a:cubicBezTo>
                  <a:cubicBezTo>
                    <a:pt x="91" y="65"/>
                    <a:pt x="91" y="65"/>
                    <a:pt x="91" y="65"/>
                  </a:cubicBezTo>
                  <a:cubicBezTo>
                    <a:pt x="91" y="64"/>
                    <a:pt x="91" y="64"/>
                    <a:pt x="91" y="64"/>
                  </a:cubicBezTo>
                  <a:cubicBezTo>
                    <a:pt x="91" y="63"/>
                    <a:pt x="91" y="63"/>
                    <a:pt x="91" y="63"/>
                  </a:cubicBezTo>
                  <a:cubicBezTo>
                    <a:pt x="90" y="62"/>
                    <a:pt x="90" y="62"/>
                    <a:pt x="90" y="62"/>
                  </a:cubicBezTo>
                  <a:cubicBezTo>
                    <a:pt x="89" y="62"/>
                    <a:pt x="89" y="62"/>
                    <a:pt x="89" y="62"/>
                  </a:cubicBezTo>
                  <a:cubicBezTo>
                    <a:pt x="88" y="63"/>
                    <a:pt x="88" y="63"/>
                    <a:pt x="88" y="63"/>
                  </a:cubicBezTo>
                  <a:cubicBezTo>
                    <a:pt x="87" y="63"/>
                    <a:pt x="87" y="63"/>
                    <a:pt x="87" y="63"/>
                  </a:cubicBezTo>
                  <a:cubicBezTo>
                    <a:pt x="86" y="62"/>
                    <a:pt x="86" y="62"/>
                    <a:pt x="86" y="62"/>
                  </a:cubicBezTo>
                  <a:cubicBezTo>
                    <a:pt x="86" y="61"/>
                    <a:pt x="86" y="61"/>
                    <a:pt x="86" y="61"/>
                  </a:cubicBezTo>
                  <a:cubicBezTo>
                    <a:pt x="88" y="59"/>
                    <a:pt x="88" y="59"/>
                    <a:pt x="88" y="59"/>
                  </a:cubicBezTo>
                  <a:cubicBezTo>
                    <a:pt x="89" y="57"/>
                    <a:pt x="89" y="57"/>
                    <a:pt x="89" y="57"/>
                  </a:cubicBezTo>
                  <a:cubicBezTo>
                    <a:pt x="90" y="57"/>
                    <a:pt x="90" y="57"/>
                    <a:pt x="90" y="57"/>
                  </a:cubicBezTo>
                  <a:cubicBezTo>
                    <a:pt x="90" y="59"/>
                    <a:pt x="90" y="59"/>
                    <a:pt x="90" y="59"/>
                  </a:cubicBezTo>
                  <a:cubicBezTo>
                    <a:pt x="89" y="60"/>
                    <a:pt x="89" y="60"/>
                    <a:pt x="89" y="60"/>
                  </a:cubicBezTo>
                  <a:cubicBezTo>
                    <a:pt x="90" y="60"/>
                    <a:pt x="90" y="60"/>
                    <a:pt x="90" y="60"/>
                  </a:cubicBezTo>
                  <a:cubicBezTo>
                    <a:pt x="90" y="60"/>
                    <a:pt x="90" y="60"/>
                    <a:pt x="90" y="60"/>
                  </a:cubicBezTo>
                  <a:cubicBezTo>
                    <a:pt x="91" y="61"/>
                    <a:pt x="91" y="61"/>
                    <a:pt x="91" y="61"/>
                  </a:cubicBezTo>
                  <a:cubicBezTo>
                    <a:pt x="92" y="60"/>
                    <a:pt x="92" y="60"/>
                    <a:pt x="92" y="60"/>
                  </a:cubicBezTo>
                  <a:cubicBezTo>
                    <a:pt x="94" y="60"/>
                    <a:pt x="94" y="60"/>
                    <a:pt x="94" y="60"/>
                  </a:cubicBezTo>
                  <a:cubicBezTo>
                    <a:pt x="94" y="61"/>
                    <a:pt x="94" y="61"/>
                    <a:pt x="94" y="61"/>
                  </a:cubicBezTo>
                  <a:cubicBezTo>
                    <a:pt x="94" y="62"/>
                    <a:pt x="94" y="62"/>
                    <a:pt x="94" y="62"/>
                  </a:cubicBezTo>
                  <a:cubicBezTo>
                    <a:pt x="94" y="62"/>
                    <a:pt x="94" y="62"/>
                    <a:pt x="94" y="62"/>
                  </a:cubicBezTo>
                  <a:cubicBezTo>
                    <a:pt x="94" y="63"/>
                    <a:pt x="94" y="63"/>
                    <a:pt x="94" y="63"/>
                  </a:cubicBezTo>
                  <a:cubicBezTo>
                    <a:pt x="95" y="64"/>
                    <a:pt x="95" y="64"/>
                    <a:pt x="95" y="64"/>
                  </a:cubicBezTo>
                  <a:cubicBezTo>
                    <a:pt x="95" y="64"/>
                    <a:pt x="95" y="64"/>
                    <a:pt x="95" y="64"/>
                  </a:cubicBezTo>
                  <a:cubicBezTo>
                    <a:pt x="97" y="66"/>
                    <a:pt x="97" y="66"/>
                    <a:pt x="97" y="66"/>
                  </a:cubicBezTo>
                  <a:cubicBezTo>
                    <a:pt x="97" y="67"/>
                    <a:pt x="97" y="67"/>
                    <a:pt x="97" y="67"/>
                  </a:cubicBezTo>
                  <a:cubicBezTo>
                    <a:pt x="96" y="67"/>
                    <a:pt x="96" y="67"/>
                    <a:pt x="96" y="67"/>
                  </a:cubicBezTo>
                  <a:cubicBezTo>
                    <a:pt x="95" y="66"/>
                    <a:pt x="95" y="66"/>
                    <a:pt x="95" y="66"/>
                  </a:cubicBezTo>
                  <a:cubicBezTo>
                    <a:pt x="95" y="66"/>
                    <a:pt x="95" y="66"/>
                    <a:pt x="95" y="66"/>
                  </a:cubicBezTo>
                  <a:cubicBezTo>
                    <a:pt x="94" y="67"/>
                    <a:pt x="94" y="67"/>
                    <a:pt x="94" y="67"/>
                  </a:cubicBezTo>
                  <a:cubicBezTo>
                    <a:pt x="93" y="67"/>
                    <a:pt x="93" y="67"/>
                    <a:pt x="93" y="67"/>
                  </a:cubicBezTo>
                  <a:cubicBezTo>
                    <a:pt x="92" y="68"/>
                    <a:pt x="92" y="68"/>
                    <a:pt x="92" y="68"/>
                  </a:cubicBezTo>
                  <a:cubicBezTo>
                    <a:pt x="91" y="68"/>
                    <a:pt x="91" y="68"/>
                    <a:pt x="91" y="68"/>
                  </a:cubicBezTo>
                  <a:close/>
                  <a:moveTo>
                    <a:pt x="86" y="95"/>
                  </a:moveTo>
                  <a:cubicBezTo>
                    <a:pt x="87" y="95"/>
                    <a:pt x="87" y="95"/>
                    <a:pt x="87" y="95"/>
                  </a:cubicBezTo>
                  <a:cubicBezTo>
                    <a:pt x="88" y="95"/>
                    <a:pt x="88" y="95"/>
                    <a:pt x="88" y="95"/>
                  </a:cubicBezTo>
                  <a:cubicBezTo>
                    <a:pt x="89" y="95"/>
                    <a:pt x="89" y="95"/>
                    <a:pt x="89" y="95"/>
                  </a:cubicBezTo>
                  <a:cubicBezTo>
                    <a:pt x="89" y="95"/>
                    <a:pt x="89" y="95"/>
                    <a:pt x="89" y="95"/>
                  </a:cubicBezTo>
                  <a:cubicBezTo>
                    <a:pt x="90" y="94"/>
                    <a:pt x="90" y="94"/>
                    <a:pt x="90" y="94"/>
                  </a:cubicBezTo>
                  <a:cubicBezTo>
                    <a:pt x="91" y="94"/>
                    <a:pt x="91" y="94"/>
                    <a:pt x="91" y="94"/>
                  </a:cubicBezTo>
                  <a:cubicBezTo>
                    <a:pt x="91" y="95"/>
                    <a:pt x="91" y="95"/>
                    <a:pt x="91" y="95"/>
                  </a:cubicBezTo>
                  <a:cubicBezTo>
                    <a:pt x="92" y="95"/>
                    <a:pt x="92" y="95"/>
                    <a:pt x="92" y="95"/>
                  </a:cubicBezTo>
                  <a:cubicBezTo>
                    <a:pt x="93" y="96"/>
                    <a:pt x="93" y="96"/>
                    <a:pt x="93" y="96"/>
                  </a:cubicBezTo>
                  <a:cubicBezTo>
                    <a:pt x="92" y="97"/>
                    <a:pt x="92" y="97"/>
                    <a:pt x="92" y="97"/>
                  </a:cubicBezTo>
                  <a:cubicBezTo>
                    <a:pt x="91" y="98"/>
                    <a:pt x="91" y="98"/>
                    <a:pt x="91" y="98"/>
                  </a:cubicBezTo>
                  <a:cubicBezTo>
                    <a:pt x="90" y="98"/>
                    <a:pt x="90" y="98"/>
                    <a:pt x="90" y="98"/>
                  </a:cubicBezTo>
                  <a:cubicBezTo>
                    <a:pt x="89" y="98"/>
                    <a:pt x="89" y="98"/>
                    <a:pt x="89" y="98"/>
                  </a:cubicBezTo>
                  <a:cubicBezTo>
                    <a:pt x="89" y="98"/>
                    <a:pt x="89" y="98"/>
                    <a:pt x="89" y="98"/>
                  </a:cubicBezTo>
                  <a:cubicBezTo>
                    <a:pt x="88" y="98"/>
                    <a:pt x="88" y="98"/>
                    <a:pt x="88" y="98"/>
                  </a:cubicBezTo>
                  <a:cubicBezTo>
                    <a:pt x="87" y="98"/>
                    <a:pt x="87" y="98"/>
                    <a:pt x="87" y="98"/>
                  </a:cubicBezTo>
                  <a:cubicBezTo>
                    <a:pt x="86" y="96"/>
                    <a:pt x="86" y="96"/>
                    <a:pt x="86" y="96"/>
                  </a:cubicBezTo>
                  <a:cubicBezTo>
                    <a:pt x="86" y="95"/>
                    <a:pt x="86" y="95"/>
                    <a:pt x="86" y="95"/>
                  </a:cubicBezTo>
                  <a:close/>
                  <a:moveTo>
                    <a:pt x="144" y="107"/>
                  </a:moveTo>
                  <a:cubicBezTo>
                    <a:pt x="146" y="106"/>
                    <a:pt x="146" y="106"/>
                    <a:pt x="146" y="106"/>
                  </a:cubicBezTo>
                  <a:cubicBezTo>
                    <a:pt x="146" y="106"/>
                    <a:pt x="146" y="106"/>
                    <a:pt x="146" y="106"/>
                  </a:cubicBezTo>
                  <a:cubicBezTo>
                    <a:pt x="146" y="106"/>
                    <a:pt x="146" y="106"/>
                    <a:pt x="146" y="106"/>
                  </a:cubicBezTo>
                  <a:cubicBezTo>
                    <a:pt x="145" y="107"/>
                    <a:pt x="145" y="107"/>
                    <a:pt x="145" y="107"/>
                  </a:cubicBezTo>
                  <a:cubicBezTo>
                    <a:pt x="144" y="107"/>
                    <a:pt x="144" y="107"/>
                    <a:pt x="144" y="107"/>
                  </a:cubicBezTo>
                  <a:close/>
                  <a:moveTo>
                    <a:pt x="135" y="113"/>
                  </a:moveTo>
                  <a:cubicBezTo>
                    <a:pt x="136" y="113"/>
                    <a:pt x="136" y="113"/>
                    <a:pt x="136" y="113"/>
                  </a:cubicBezTo>
                  <a:cubicBezTo>
                    <a:pt x="136" y="113"/>
                    <a:pt x="136" y="113"/>
                    <a:pt x="136" y="113"/>
                  </a:cubicBezTo>
                  <a:cubicBezTo>
                    <a:pt x="136" y="113"/>
                    <a:pt x="136" y="113"/>
                    <a:pt x="136" y="113"/>
                  </a:cubicBezTo>
                  <a:cubicBezTo>
                    <a:pt x="135" y="113"/>
                    <a:pt x="135" y="113"/>
                    <a:pt x="135" y="113"/>
                  </a:cubicBezTo>
                  <a:close/>
                  <a:moveTo>
                    <a:pt x="135" y="120"/>
                  </a:moveTo>
                  <a:cubicBezTo>
                    <a:pt x="136" y="119"/>
                    <a:pt x="136" y="119"/>
                    <a:pt x="136" y="119"/>
                  </a:cubicBezTo>
                  <a:cubicBezTo>
                    <a:pt x="136" y="120"/>
                    <a:pt x="136" y="120"/>
                    <a:pt x="136" y="120"/>
                  </a:cubicBezTo>
                  <a:cubicBezTo>
                    <a:pt x="136" y="120"/>
                    <a:pt x="136" y="120"/>
                    <a:pt x="136" y="120"/>
                  </a:cubicBezTo>
                  <a:cubicBezTo>
                    <a:pt x="135" y="121"/>
                    <a:pt x="135" y="121"/>
                    <a:pt x="135" y="121"/>
                  </a:cubicBezTo>
                  <a:cubicBezTo>
                    <a:pt x="135" y="120"/>
                    <a:pt x="135" y="120"/>
                    <a:pt x="135" y="120"/>
                  </a:cubicBezTo>
                  <a:cubicBezTo>
                    <a:pt x="135" y="120"/>
                    <a:pt x="135" y="120"/>
                    <a:pt x="135" y="120"/>
                  </a:cubicBezTo>
                  <a:close/>
                  <a:moveTo>
                    <a:pt x="132" y="123"/>
                  </a:moveTo>
                  <a:cubicBezTo>
                    <a:pt x="131" y="123"/>
                    <a:pt x="131" y="123"/>
                    <a:pt x="131" y="123"/>
                  </a:cubicBezTo>
                  <a:cubicBezTo>
                    <a:pt x="132" y="123"/>
                    <a:pt x="132" y="123"/>
                    <a:pt x="132" y="123"/>
                  </a:cubicBezTo>
                  <a:cubicBezTo>
                    <a:pt x="132" y="123"/>
                    <a:pt x="132" y="123"/>
                    <a:pt x="132" y="123"/>
                  </a:cubicBezTo>
                  <a:cubicBezTo>
                    <a:pt x="133" y="123"/>
                    <a:pt x="133" y="123"/>
                    <a:pt x="133" y="123"/>
                  </a:cubicBezTo>
                  <a:cubicBezTo>
                    <a:pt x="133" y="123"/>
                    <a:pt x="133" y="123"/>
                    <a:pt x="133" y="123"/>
                  </a:cubicBezTo>
                  <a:cubicBezTo>
                    <a:pt x="134" y="122"/>
                    <a:pt x="134" y="122"/>
                    <a:pt x="134" y="122"/>
                  </a:cubicBezTo>
                  <a:cubicBezTo>
                    <a:pt x="133" y="122"/>
                    <a:pt x="133" y="122"/>
                    <a:pt x="133" y="122"/>
                  </a:cubicBezTo>
                  <a:cubicBezTo>
                    <a:pt x="134" y="121"/>
                    <a:pt x="134" y="121"/>
                    <a:pt x="134" y="121"/>
                  </a:cubicBezTo>
                  <a:cubicBezTo>
                    <a:pt x="135" y="121"/>
                    <a:pt x="135" y="121"/>
                    <a:pt x="135" y="121"/>
                  </a:cubicBezTo>
                  <a:cubicBezTo>
                    <a:pt x="135" y="121"/>
                    <a:pt x="135" y="121"/>
                    <a:pt x="135" y="121"/>
                  </a:cubicBezTo>
                  <a:cubicBezTo>
                    <a:pt x="135" y="122"/>
                    <a:pt x="135" y="122"/>
                    <a:pt x="135" y="122"/>
                  </a:cubicBezTo>
                  <a:cubicBezTo>
                    <a:pt x="135" y="122"/>
                    <a:pt x="135" y="122"/>
                    <a:pt x="135" y="122"/>
                  </a:cubicBezTo>
                  <a:cubicBezTo>
                    <a:pt x="135" y="122"/>
                    <a:pt x="135" y="122"/>
                    <a:pt x="135" y="122"/>
                  </a:cubicBezTo>
                  <a:cubicBezTo>
                    <a:pt x="136" y="121"/>
                    <a:pt x="136" y="121"/>
                    <a:pt x="136" y="121"/>
                  </a:cubicBezTo>
                  <a:cubicBezTo>
                    <a:pt x="136" y="122"/>
                    <a:pt x="136" y="122"/>
                    <a:pt x="136" y="122"/>
                  </a:cubicBezTo>
                  <a:cubicBezTo>
                    <a:pt x="136" y="122"/>
                    <a:pt x="136" y="122"/>
                    <a:pt x="136" y="122"/>
                  </a:cubicBezTo>
                  <a:cubicBezTo>
                    <a:pt x="136" y="123"/>
                    <a:pt x="136" y="123"/>
                    <a:pt x="136" y="123"/>
                  </a:cubicBezTo>
                  <a:cubicBezTo>
                    <a:pt x="136" y="123"/>
                    <a:pt x="136" y="123"/>
                    <a:pt x="136" y="123"/>
                  </a:cubicBezTo>
                  <a:cubicBezTo>
                    <a:pt x="136" y="124"/>
                    <a:pt x="136" y="124"/>
                    <a:pt x="136" y="124"/>
                  </a:cubicBezTo>
                  <a:cubicBezTo>
                    <a:pt x="136" y="124"/>
                    <a:pt x="136" y="124"/>
                    <a:pt x="136" y="124"/>
                  </a:cubicBezTo>
                  <a:cubicBezTo>
                    <a:pt x="135" y="123"/>
                    <a:pt x="135" y="123"/>
                    <a:pt x="135" y="123"/>
                  </a:cubicBezTo>
                  <a:cubicBezTo>
                    <a:pt x="135" y="124"/>
                    <a:pt x="135" y="124"/>
                    <a:pt x="135" y="124"/>
                  </a:cubicBezTo>
                  <a:cubicBezTo>
                    <a:pt x="134" y="124"/>
                    <a:pt x="134" y="124"/>
                    <a:pt x="134" y="124"/>
                  </a:cubicBezTo>
                  <a:cubicBezTo>
                    <a:pt x="134" y="124"/>
                    <a:pt x="134" y="124"/>
                    <a:pt x="134" y="124"/>
                  </a:cubicBezTo>
                  <a:cubicBezTo>
                    <a:pt x="133" y="124"/>
                    <a:pt x="133" y="124"/>
                    <a:pt x="133" y="124"/>
                  </a:cubicBezTo>
                  <a:cubicBezTo>
                    <a:pt x="132" y="124"/>
                    <a:pt x="132" y="124"/>
                    <a:pt x="132" y="124"/>
                  </a:cubicBezTo>
                  <a:cubicBezTo>
                    <a:pt x="132" y="123"/>
                    <a:pt x="132" y="123"/>
                    <a:pt x="132" y="123"/>
                  </a:cubicBezTo>
                  <a:close/>
                  <a:moveTo>
                    <a:pt x="122" y="132"/>
                  </a:moveTo>
                  <a:cubicBezTo>
                    <a:pt x="122" y="132"/>
                    <a:pt x="122" y="132"/>
                    <a:pt x="122" y="132"/>
                  </a:cubicBezTo>
                  <a:cubicBezTo>
                    <a:pt x="122" y="132"/>
                    <a:pt x="122" y="132"/>
                    <a:pt x="122" y="132"/>
                  </a:cubicBezTo>
                  <a:cubicBezTo>
                    <a:pt x="121" y="132"/>
                    <a:pt x="121" y="132"/>
                    <a:pt x="121" y="132"/>
                  </a:cubicBezTo>
                  <a:cubicBezTo>
                    <a:pt x="121" y="131"/>
                    <a:pt x="121" y="131"/>
                    <a:pt x="121" y="131"/>
                  </a:cubicBezTo>
                  <a:cubicBezTo>
                    <a:pt x="121" y="131"/>
                    <a:pt x="121" y="131"/>
                    <a:pt x="121" y="131"/>
                  </a:cubicBezTo>
                  <a:cubicBezTo>
                    <a:pt x="122" y="130"/>
                    <a:pt x="122" y="130"/>
                    <a:pt x="122" y="130"/>
                  </a:cubicBezTo>
                  <a:cubicBezTo>
                    <a:pt x="121" y="129"/>
                    <a:pt x="121" y="129"/>
                    <a:pt x="121" y="129"/>
                  </a:cubicBezTo>
                  <a:cubicBezTo>
                    <a:pt x="121" y="129"/>
                    <a:pt x="121" y="129"/>
                    <a:pt x="121" y="129"/>
                  </a:cubicBezTo>
                  <a:cubicBezTo>
                    <a:pt x="121" y="128"/>
                    <a:pt x="121" y="128"/>
                    <a:pt x="121" y="128"/>
                  </a:cubicBezTo>
                  <a:cubicBezTo>
                    <a:pt x="123" y="127"/>
                    <a:pt x="123" y="127"/>
                    <a:pt x="123" y="127"/>
                  </a:cubicBezTo>
                  <a:cubicBezTo>
                    <a:pt x="125" y="126"/>
                    <a:pt x="125" y="126"/>
                    <a:pt x="125" y="126"/>
                  </a:cubicBezTo>
                  <a:cubicBezTo>
                    <a:pt x="126" y="126"/>
                    <a:pt x="126" y="126"/>
                    <a:pt x="126" y="126"/>
                  </a:cubicBezTo>
                  <a:cubicBezTo>
                    <a:pt x="126" y="126"/>
                    <a:pt x="126" y="126"/>
                    <a:pt x="126" y="126"/>
                  </a:cubicBezTo>
                  <a:cubicBezTo>
                    <a:pt x="126" y="128"/>
                    <a:pt x="126" y="128"/>
                    <a:pt x="126" y="128"/>
                  </a:cubicBezTo>
                  <a:cubicBezTo>
                    <a:pt x="126" y="128"/>
                    <a:pt x="126" y="128"/>
                    <a:pt x="126" y="128"/>
                  </a:cubicBezTo>
                  <a:cubicBezTo>
                    <a:pt x="127" y="127"/>
                    <a:pt x="127" y="127"/>
                    <a:pt x="127" y="127"/>
                  </a:cubicBezTo>
                  <a:cubicBezTo>
                    <a:pt x="127" y="127"/>
                    <a:pt x="127" y="127"/>
                    <a:pt x="127" y="127"/>
                  </a:cubicBezTo>
                  <a:cubicBezTo>
                    <a:pt x="127" y="126"/>
                    <a:pt x="127" y="126"/>
                    <a:pt x="127" y="126"/>
                  </a:cubicBezTo>
                  <a:cubicBezTo>
                    <a:pt x="128" y="127"/>
                    <a:pt x="128" y="127"/>
                    <a:pt x="128" y="127"/>
                  </a:cubicBezTo>
                  <a:cubicBezTo>
                    <a:pt x="128" y="126"/>
                    <a:pt x="128" y="126"/>
                    <a:pt x="128" y="126"/>
                  </a:cubicBezTo>
                  <a:cubicBezTo>
                    <a:pt x="127" y="126"/>
                    <a:pt x="127" y="126"/>
                    <a:pt x="127" y="126"/>
                  </a:cubicBezTo>
                  <a:cubicBezTo>
                    <a:pt x="127" y="125"/>
                    <a:pt x="127" y="125"/>
                    <a:pt x="127" y="125"/>
                  </a:cubicBezTo>
                  <a:cubicBezTo>
                    <a:pt x="128" y="125"/>
                    <a:pt x="128" y="125"/>
                    <a:pt x="128" y="125"/>
                  </a:cubicBezTo>
                  <a:cubicBezTo>
                    <a:pt x="128" y="124"/>
                    <a:pt x="128" y="124"/>
                    <a:pt x="128" y="124"/>
                  </a:cubicBezTo>
                  <a:cubicBezTo>
                    <a:pt x="129" y="125"/>
                    <a:pt x="129" y="125"/>
                    <a:pt x="129" y="125"/>
                  </a:cubicBezTo>
                  <a:cubicBezTo>
                    <a:pt x="129" y="126"/>
                    <a:pt x="129" y="126"/>
                    <a:pt x="129" y="126"/>
                  </a:cubicBezTo>
                  <a:cubicBezTo>
                    <a:pt x="129" y="126"/>
                    <a:pt x="129" y="126"/>
                    <a:pt x="129" y="126"/>
                  </a:cubicBezTo>
                  <a:cubicBezTo>
                    <a:pt x="129" y="127"/>
                    <a:pt x="129" y="127"/>
                    <a:pt x="129" y="127"/>
                  </a:cubicBezTo>
                  <a:cubicBezTo>
                    <a:pt x="129" y="126"/>
                    <a:pt x="129" y="126"/>
                    <a:pt x="129" y="126"/>
                  </a:cubicBezTo>
                  <a:cubicBezTo>
                    <a:pt x="129" y="126"/>
                    <a:pt x="129" y="126"/>
                    <a:pt x="129" y="126"/>
                  </a:cubicBezTo>
                  <a:cubicBezTo>
                    <a:pt x="130" y="126"/>
                    <a:pt x="130" y="126"/>
                    <a:pt x="130" y="126"/>
                  </a:cubicBezTo>
                  <a:cubicBezTo>
                    <a:pt x="130" y="126"/>
                    <a:pt x="130" y="126"/>
                    <a:pt x="130" y="126"/>
                  </a:cubicBezTo>
                  <a:cubicBezTo>
                    <a:pt x="130" y="125"/>
                    <a:pt x="130" y="125"/>
                    <a:pt x="130" y="125"/>
                  </a:cubicBezTo>
                  <a:cubicBezTo>
                    <a:pt x="130" y="125"/>
                    <a:pt x="130" y="125"/>
                    <a:pt x="130" y="125"/>
                  </a:cubicBezTo>
                  <a:cubicBezTo>
                    <a:pt x="131" y="124"/>
                    <a:pt x="131" y="124"/>
                    <a:pt x="131" y="124"/>
                  </a:cubicBezTo>
                  <a:cubicBezTo>
                    <a:pt x="131" y="125"/>
                    <a:pt x="131" y="125"/>
                    <a:pt x="131" y="125"/>
                  </a:cubicBezTo>
                  <a:cubicBezTo>
                    <a:pt x="131" y="125"/>
                    <a:pt x="131" y="125"/>
                    <a:pt x="131" y="125"/>
                  </a:cubicBezTo>
                  <a:cubicBezTo>
                    <a:pt x="131" y="126"/>
                    <a:pt x="131" y="126"/>
                    <a:pt x="131" y="126"/>
                  </a:cubicBezTo>
                  <a:cubicBezTo>
                    <a:pt x="131" y="126"/>
                    <a:pt x="131" y="126"/>
                    <a:pt x="131" y="126"/>
                  </a:cubicBezTo>
                  <a:cubicBezTo>
                    <a:pt x="131" y="126"/>
                    <a:pt x="131" y="126"/>
                    <a:pt x="131" y="126"/>
                  </a:cubicBezTo>
                  <a:cubicBezTo>
                    <a:pt x="132" y="125"/>
                    <a:pt x="132" y="125"/>
                    <a:pt x="132" y="125"/>
                  </a:cubicBezTo>
                  <a:cubicBezTo>
                    <a:pt x="133" y="125"/>
                    <a:pt x="133" y="125"/>
                    <a:pt x="133" y="125"/>
                  </a:cubicBezTo>
                  <a:cubicBezTo>
                    <a:pt x="134" y="125"/>
                    <a:pt x="134" y="125"/>
                    <a:pt x="134" y="125"/>
                  </a:cubicBezTo>
                  <a:cubicBezTo>
                    <a:pt x="134" y="126"/>
                    <a:pt x="134" y="126"/>
                    <a:pt x="134" y="126"/>
                  </a:cubicBezTo>
                  <a:cubicBezTo>
                    <a:pt x="133" y="126"/>
                    <a:pt x="133" y="126"/>
                    <a:pt x="133" y="126"/>
                  </a:cubicBezTo>
                  <a:cubicBezTo>
                    <a:pt x="132" y="126"/>
                    <a:pt x="132" y="126"/>
                    <a:pt x="132" y="126"/>
                  </a:cubicBezTo>
                  <a:cubicBezTo>
                    <a:pt x="132" y="127"/>
                    <a:pt x="132" y="127"/>
                    <a:pt x="132" y="127"/>
                  </a:cubicBezTo>
                  <a:cubicBezTo>
                    <a:pt x="133" y="127"/>
                    <a:pt x="133" y="127"/>
                    <a:pt x="133" y="127"/>
                  </a:cubicBezTo>
                  <a:cubicBezTo>
                    <a:pt x="133" y="128"/>
                    <a:pt x="133" y="128"/>
                    <a:pt x="133" y="128"/>
                  </a:cubicBezTo>
                  <a:cubicBezTo>
                    <a:pt x="132" y="128"/>
                    <a:pt x="132" y="128"/>
                    <a:pt x="132" y="128"/>
                  </a:cubicBezTo>
                  <a:cubicBezTo>
                    <a:pt x="132" y="128"/>
                    <a:pt x="132" y="128"/>
                    <a:pt x="132" y="128"/>
                  </a:cubicBezTo>
                  <a:cubicBezTo>
                    <a:pt x="132" y="128"/>
                    <a:pt x="132" y="128"/>
                    <a:pt x="132" y="128"/>
                  </a:cubicBezTo>
                  <a:cubicBezTo>
                    <a:pt x="131" y="128"/>
                    <a:pt x="131" y="128"/>
                    <a:pt x="131" y="128"/>
                  </a:cubicBezTo>
                  <a:cubicBezTo>
                    <a:pt x="130" y="128"/>
                    <a:pt x="130" y="128"/>
                    <a:pt x="130" y="128"/>
                  </a:cubicBezTo>
                  <a:cubicBezTo>
                    <a:pt x="130" y="128"/>
                    <a:pt x="130" y="128"/>
                    <a:pt x="130" y="128"/>
                  </a:cubicBezTo>
                  <a:cubicBezTo>
                    <a:pt x="129" y="128"/>
                    <a:pt x="129" y="128"/>
                    <a:pt x="129" y="128"/>
                  </a:cubicBezTo>
                  <a:cubicBezTo>
                    <a:pt x="130" y="129"/>
                    <a:pt x="130" y="129"/>
                    <a:pt x="130" y="129"/>
                  </a:cubicBezTo>
                  <a:cubicBezTo>
                    <a:pt x="131" y="129"/>
                    <a:pt x="131" y="129"/>
                    <a:pt x="131" y="129"/>
                  </a:cubicBezTo>
                  <a:cubicBezTo>
                    <a:pt x="130" y="130"/>
                    <a:pt x="130" y="130"/>
                    <a:pt x="130" y="130"/>
                  </a:cubicBezTo>
                  <a:cubicBezTo>
                    <a:pt x="129" y="130"/>
                    <a:pt x="129" y="130"/>
                    <a:pt x="129" y="130"/>
                  </a:cubicBezTo>
                  <a:cubicBezTo>
                    <a:pt x="129" y="129"/>
                    <a:pt x="129" y="129"/>
                    <a:pt x="129" y="129"/>
                  </a:cubicBezTo>
                  <a:cubicBezTo>
                    <a:pt x="128" y="129"/>
                    <a:pt x="128" y="129"/>
                    <a:pt x="128" y="129"/>
                  </a:cubicBezTo>
                  <a:cubicBezTo>
                    <a:pt x="127" y="129"/>
                    <a:pt x="127" y="129"/>
                    <a:pt x="127" y="129"/>
                  </a:cubicBezTo>
                  <a:cubicBezTo>
                    <a:pt x="128" y="130"/>
                    <a:pt x="128" y="130"/>
                    <a:pt x="128" y="130"/>
                  </a:cubicBezTo>
                  <a:cubicBezTo>
                    <a:pt x="128" y="130"/>
                    <a:pt x="128" y="130"/>
                    <a:pt x="128" y="130"/>
                  </a:cubicBezTo>
                  <a:cubicBezTo>
                    <a:pt x="128" y="131"/>
                    <a:pt x="128" y="131"/>
                    <a:pt x="128" y="131"/>
                  </a:cubicBezTo>
                  <a:cubicBezTo>
                    <a:pt x="127" y="130"/>
                    <a:pt x="127" y="130"/>
                    <a:pt x="127" y="130"/>
                  </a:cubicBezTo>
                  <a:cubicBezTo>
                    <a:pt x="126" y="131"/>
                    <a:pt x="126" y="131"/>
                    <a:pt x="126" y="131"/>
                  </a:cubicBezTo>
                  <a:cubicBezTo>
                    <a:pt x="126" y="131"/>
                    <a:pt x="126" y="131"/>
                    <a:pt x="126" y="131"/>
                  </a:cubicBezTo>
                  <a:cubicBezTo>
                    <a:pt x="125" y="131"/>
                    <a:pt x="125" y="131"/>
                    <a:pt x="125" y="131"/>
                  </a:cubicBezTo>
                  <a:cubicBezTo>
                    <a:pt x="125" y="131"/>
                    <a:pt x="125" y="131"/>
                    <a:pt x="125" y="131"/>
                  </a:cubicBezTo>
                  <a:cubicBezTo>
                    <a:pt x="125" y="132"/>
                    <a:pt x="125" y="132"/>
                    <a:pt x="125" y="132"/>
                  </a:cubicBezTo>
                  <a:cubicBezTo>
                    <a:pt x="125" y="132"/>
                    <a:pt x="125" y="132"/>
                    <a:pt x="125" y="132"/>
                  </a:cubicBezTo>
                  <a:cubicBezTo>
                    <a:pt x="124" y="133"/>
                    <a:pt x="124" y="133"/>
                    <a:pt x="124" y="133"/>
                  </a:cubicBezTo>
                  <a:cubicBezTo>
                    <a:pt x="124" y="133"/>
                    <a:pt x="124" y="133"/>
                    <a:pt x="124" y="133"/>
                  </a:cubicBezTo>
                  <a:cubicBezTo>
                    <a:pt x="123" y="134"/>
                    <a:pt x="123" y="134"/>
                    <a:pt x="123" y="134"/>
                  </a:cubicBezTo>
                  <a:cubicBezTo>
                    <a:pt x="123" y="134"/>
                    <a:pt x="123" y="134"/>
                    <a:pt x="123" y="134"/>
                  </a:cubicBezTo>
                  <a:cubicBezTo>
                    <a:pt x="122" y="134"/>
                    <a:pt x="122" y="134"/>
                    <a:pt x="122" y="134"/>
                  </a:cubicBezTo>
                  <a:cubicBezTo>
                    <a:pt x="122" y="133"/>
                    <a:pt x="122" y="133"/>
                    <a:pt x="122" y="133"/>
                  </a:cubicBezTo>
                  <a:cubicBezTo>
                    <a:pt x="124" y="132"/>
                    <a:pt x="124" y="132"/>
                    <a:pt x="124" y="132"/>
                  </a:cubicBezTo>
                  <a:cubicBezTo>
                    <a:pt x="124" y="132"/>
                    <a:pt x="124" y="132"/>
                    <a:pt x="124" y="132"/>
                  </a:cubicBezTo>
                  <a:cubicBezTo>
                    <a:pt x="124" y="131"/>
                    <a:pt x="124" y="131"/>
                    <a:pt x="124" y="131"/>
                  </a:cubicBezTo>
                  <a:cubicBezTo>
                    <a:pt x="124" y="131"/>
                    <a:pt x="124" y="131"/>
                    <a:pt x="124" y="131"/>
                  </a:cubicBezTo>
                  <a:cubicBezTo>
                    <a:pt x="123" y="132"/>
                    <a:pt x="123" y="132"/>
                    <a:pt x="123" y="132"/>
                  </a:cubicBezTo>
                  <a:cubicBezTo>
                    <a:pt x="123" y="131"/>
                    <a:pt x="123" y="131"/>
                    <a:pt x="123" y="131"/>
                  </a:cubicBezTo>
                  <a:cubicBezTo>
                    <a:pt x="123" y="131"/>
                    <a:pt x="123" y="131"/>
                    <a:pt x="123" y="131"/>
                  </a:cubicBezTo>
                  <a:cubicBezTo>
                    <a:pt x="122" y="131"/>
                    <a:pt x="122" y="131"/>
                    <a:pt x="122" y="131"/>
                  </a:cubicBezTo>
                  <a:cubicBezTo>
                    <a:pt x="122" y="131"/>
                    <a:pt x="122" y="131"/>
                    <a:pt x="122" y="131"/>
                  </a:cubicBezTo>
                  <a:cubicBezTo>
                    <a:pt x="122" y="131"/>
                    <a:pt x="122" y="131"/>
                    <a:pt x="122" y="131"/>
                  </a:cubicBezTo>
                  <a:cubicBezTo>
                    <a:pt x="122" y="132"/>
                    <a:pt x="122" y="132"/>
                    <a:pt x="122" y="132"/>
                  </a:cubicBezTo>
                  <a:close/>
                  <a:moveTo>
                    <a:pt x="121" y="135"/>
                  </a:moveTo>
                  <a:cubicBezTo>
                    <a:pt x="121" y="135"/>
                    <a:pt x="121" y="135"/>
                    <a:pt x="121" y="135"/>
                  </a:cubicBezTo>
                  <a:cubicBezTo>
                    <a:pt x="121" y="135"/>
                    <a:pt x="121" y="135"/>
                    <a:pt x="121" y="135"/>
                  </a:cubicBezTo>
                  <a:cubicBezTo>
                    <a:pt x="121" y="135"/>
                    <a:pt x="121" y="135"/>
                    <a:pt x="121" y="135"/>
                  </a:cubicBezTo>
                  <a:close/>
                  <a:moveTo>
                    <a:pt x="118" y="136"/>
                  </a:moveTo>
                  <a:cubicBezTo>
                    <a:pt x="119" y="135"/>
                    <a:pt x="119" y="135"/>
                    <a:pt x="119" y="135"/>
                  </a:cubicBezTo>
                  <a:cubicBezTo>
                    <a:pt x="120" y="134"/>
                    <a:pt x="120" y="134"/>
                    <a:pt x="120" y="134"/>
                  </a:cubicBezTo>
                  <a:cubicBezTo>
                    <a:pt x="119" y="136"/>
                    <a:pt x="119" y="136"/>
                    <a:pt x="119" y="136"/>
                  </a:cubicBezTo>
                  <a:cubicBezTo>
                    <a:pt x="118" y="136"/>
                    <a:pt x="118" y="136"/>
                    <a:pt x="118" y="136"/>
                  </a:cubicBezTo>
                  <a:close/>
                  <a:moveTo>
                    <a:pt x="112" y="140"/>
                  </a:moveTo>
                  <a:cubicBezTo>
                    <a:pt x="112" y="140"/>
                    <a:pt x="112" y="140"/>
                    <a:pt x="112" y="140"/>
                  </a:cubicBezTo>
                  <a:cubicBezTo>
                    <a:pt x="112" y="140"/>
                    <a:pt x="112" y="140"/>
                    <a:pt x="112" y="140"/>
                  </a:cubicBezTo>
                  <a:cubicBezTo>
                    <a:pt x="113" y="139"/>
                    <a:pt x="113" y="139"/>
                    <a:pt x="113" y="139"/>
                  </a:cubicBezTo>
                  <a:cubicBezTo>
                    <a:pt x="113" y="140"/>
                    <a:pt x="113" y="140"/>
                    <a:pt x="113" y="140"/>
                  </a:cubicBezTo>
                  <a:cubicBezTo>
                    <a:pt x="112" y="140"/>
                    <a:pt x="112" y="140"/>
                    <a:pt x="112" y="140"/>
                  </a:cubicBezTo>
                  <a:close/>
                  <a:moveTo>
                    <a:pt x="109" y="133"/>
                  </a:moveTo>
                  <a:cubicBezTo>
                    <a:pt x="110" y="133"/>
                    <a:pt x="110" y="133"/>
                    <a:pt x="110" y="133"/>
                  </a:cubicBezTo>
                  <a:cubicBezTo>
                    <a:pt x="110" y="134"/>
                    <a:pt x="110" y="134"/>
                    <a:pt x="110" y="134"/>
                  </a:cubicBezTo>
                  <a:cubicBezTo>
                    <a:pt x="109" y="134"/>
                    <a:pt x="109" y="134"/>
                    <a:pt x="109" y="134"/>
                  </a:cubicBezTo>
                  <a:cubicBezTo>
                    <a:pt x="109" y="133"/>
                    <a:pt x="109" y="133"/>
                    <a:pt x="109" y="133"/>
                  </a:cubicBezTo>
                  <a:close/>
                  <a:moveTo>
                    <a:pt x="92" y="140"/>
                  </a:moveTo>
                  <a:cubicBezTo>
                    <a:pt x="91" y="140"/>
                    <a:pt x="92" y="140"/>
                    <a:pt x="92" y="140"/>
                  </a:cubicBezTo>
                  <a:cubicBezTo>
                    <a:pt x="92" y="140"/>
                    <a:pt x="92" y="140"/>
                    <a:pt x="92" y="140"/>
                  </a:cubicBezTo>
                  <a:cubicBezTo>
                    <a:pt x="92" y="140"/>
                    <a:pt x="92" y="140"/>
                    <a:pt x="92" y="140"/>
                  </a:cubicBezTo>
                  <a:close/>
                  <a:moveTo>
                    <a:pt x="90" y="140"/>
                  </a:moveTo>
                  <a:cubicBezTo>
                    <a:pt x="91" y="141"/>
                    <a:pt x="91" y="141"/>
                    <a:pt x="91" y="141"/>
                  </a:cubicBezTo>
                  <a:cubicBezTo>
                    <a:pt x="91" y="141"/>
                    <a:pt x="91" y="141"/>
                    <a:pt x="91" y="141"/>
                  </a:cubicBezTo>
                  <a:cubicBezTo>
                    <a:pt x="90" y="140"/>
                    <a:pt x="90" y="140"/>
                    <a:pt x="90" y="140"/>
                  </a:cubicBezTo>
                  <a:close/>
                  <a:moveTo>
                    <a:pt x="94" y="143"/>
                  </a:moveTo>
                  <a:cubicBezTo>
                    <a:pt x="95" y="144"/>
                    <a:pt x="95" y="144"/>
                    <a:pt x="95" y="144"/>
                  </a:cubicBezTo>
                  <a:cubicBezTo>
                    <a:pt x="94" y="144"/>
                    <a:pt x="94" y="144"/>
                    <a:pt x="94" y="144"/>
                  </a:cubicBezTo>
                  <a:cubicBezTo>
                    <a:pt x="94" y="144"/>
                    <a:pt x="94" y="144"/>
                    <a:pt x="94" y="144"/>
                  </a:cubicBezTo>
                  <a:cubicBezTo>
                    <a:pt x="94" y="143"/>
                    <a:pt x="94" y="143"/>
                    <a:pt x="94" y="143"/>
                  </a:cubicBezTo>
                  <a:close/>
                  <a:moveTo>
                    <a:pt x="94" y="143"/>
                  </a:moveTo>
                  <a:cubicBezTo>
                    <a:pt x="94" y="142"/>
                    <a:pt x="94" y="142"/>
                    <a:pt x="94" y="142"/>
                  </a:cubicBezTo>
                  <a:cubicBezTo>
                    <a:pt x="94" y="143"/>
                    <a:pt x="94" y="143"/>
                    <a:pt x="94" y="143"/>
                  </a:cubicBezTo>
                  <a:cubicBezTo>
                    <a:pt x="94" y="143"/>
                    <a:pt x="94" y="143"/>
                    <a:pt x="94" y="143"/>
                  </a:cubicBezTo>
                  <a:close/>
                  <a:moveTo>
                    <a:pt x="90" y="144"/>
                  </a:moveTo>
                  <a:cubicBezTo>
                    <a:pt x="91" y="143"/>
                    <a:pt x="91" y="143"/>
                    <a:pt x="91" y="143"/>
                  </a:cubicBezTo>
                  <a:cubicBezTo>
                    <a:pt x="91" y="142"/>
                    <a:pt x="91" y="142"/>
                    <a:pt x="91" y="142"/>
                  </a:cubicBezTo>
                  <a:cubicBezTo>
                    <a:pt x="92" y="142"/>
                    <a:pt x="92" y="142"/>
                    <a:pt x="92" y="142"/>
                  </a:cubicBezTo>
                  <a:cubicBezTo>
                    <a:pt x="93" y="142"/>
                    <a:pt x="93" y="142"/>
                    <a:pt x="93" y="142"/>
                  </a:cubicBezTo>
                  <a:cubicBezTo>
                    <a:pt x="92" y="142"/>
                    <a:pt x="92" y="142"/>
                    <a:pt x="92" y="142"/>
                  </a:cubicBezTo>
                  <a:cubicBezTo>
                    <a:pt x="92" y="143"/>
                    <a:pt x="92" y="143"/>
                    <a:pt x="92" y="143"/>
                  </a:cubicBezTo>
                  <a:cubicBezTo>
                    <a:pt x="91" y="144"/>
                    <a:pt x="91" y="144"/>
                    <a:pt x="91" y="144"/>
                  </a:cubicBezTo>
                  <a:cubicBezTo>
                    <a:pt x="90" y="144"/>
                    <a:pt x="90" y="144"/>
                    <a:pt x="90" y="144"/>
                  </a:cubicBezTo>
                  <a:close/>
                  <a:moveTo>
                    <a:pt x="89" y="142"/>
                  </a:moveTo>
                  <a:cubicBezTo>
                    <a:pt x="88" y="141"/>
                    <a:pt x="88" y="141"/>
                    <a:pt x="88" y="141"/>
                  </a:cubicBezTo>
                  <a:cubicBezTo>
                    <a:pt x="89" y="140"/>
                    <a:pt x="89" y="140"/>
                    <a:pt x="89" y="140"/>
                  </a:cubicBezTo>
                  <a:cubicBezTo>
                    <a:pt x="89" y="140"/>
                    <a:pt x="89" y="140"/>
                    <a:pt x="89" y="140"/>
                  </a:cubicBezTo>
                  <a:cubicBezTo>
                    <a:pt x="90" y="141"/>
                    <a:pt x="90" y="141"/>
                    <a:pt x="90" y="141"/>
                  </a:cubicBezTo>
                  <a:cubicBezTo>
                    <a:pt x="90" y="141"/>
                    <a:pt x="90" y="141"/>
                    <a:pt x="90" y="141"/>
                  </a:cubicBezTo>
                  <a:cubicBezTo>
                    <a:pt x="89" y="142"/>
                    <a:pt x="89" y="142"/>
                    <a:pt x="89" y="142"/>
                  </a:cubicBezTo>
                  <a:cubicBezTo>
                    <a:pt x="89" y="142"/>
                    <a:pt x="89" y="142"/>
                    <a:pt x="89" y="142"/>
                  </a:cubicBezTo>
                  <a:close/>
                  <a:moveTo>
                    <a:pt x="84" y="141"/>
                  </a:moveTo>
                  <a:cubicBezTo>
                    <a:pt x="85" y="141"/>
                    <a:pt x="85" y="141"/>
                    <a:pt x="85" y="141"/>
                  </a:cubicBezTo>
                  <a:cubicBezTo>
                    <a:pt x="85" y="142"/>
                    <a:pt x="85" y="142"/>
                    <a:pt x="85" y="142"/>
                  </a:cubicBezTo>
                  <a:cubicBezTo>
                    <a:pt x="85" y="142"/>
                    <a:pt x="85" y="142"/>
                    <a:pt x="85" y="142"/>
                  </a:cubicBezTo>
                  <a:cubicBezTo>
                    <a:pt x="84" y="141"/>
                    <a:pt x="84" y="141"/>
                    <a:pt x="84" y="141"/>
                  </a:cubicBezTo>
                  <a:close/>
                  <a:moveTo>
                    <a:pt x="82" y="143"/>
                  </a:moveTo>
                  <a:cubicBezTo>
                    <a:pt x="81" y="143"/>
                    <a:pt x="81" y="143"/>
                    <a:pt x="81" y="143"/>
                  </a:cubicBezTo>
                  <a:cubicBezTo>
                    <a:pt x="82" y="142"/>
                    <a:pt x="82" y="142"/>
                    <a:pt x="82" y="142"/>
                  </a:cubicBezTo>
                  <a:cubicBezTo>
                    <a:pt x="82" y="143"/>
                    <a:pt x="82" y="143"/>
                    <a:pt x="82" y="143"/>
                  </a:cubicBezTo>
                  <a:cubicBezTo>
                    <a:pt x="82" y="143"/>
                    <a:pt x="82" y="143"/>
                    <a:pt x="82" y="143"/>
                  </a:cubicBezTo>
                  <a:close/>
                  <a:moveTo>
                    <a:pt x="78" y="145"/>
                  </a:moveTo>
                  <a:cubicBezTo>
                    <a:pt x="79" y="146"/>
                    <a:pt x="79" y="146"/>
                    <a:pt x="79" y="146"/>
                  </a:cubicBezTo>
                  <a:cubicBezTo>
                    <a:pt x="79" y="146"/>
                    <a:pt x="79" y="146"/>
                    <a:pt x="79" y="146"/>
                  </a:cubicBezTo>
                  <a:cubicBezTo>
                    <a:pt x="78" y="146"/>
                    <a:pt x="78" y="146"/>
                    <a:pt x="78" y="146"/>
                  </a:cubicBezTo>
                  <a:cubicBezTo>
                    <a:pt x="78" y="145"/>
                    <a:pt x="78" y="145"/>
                    <a:pt x="78" y="145"/>
                  </a:cubicBezTo>
                  <a:close/>
                  <a:moveTo>
                    <a:pt x="0" y="159"/>
                  </a:moveTo>
                  <a:cubicBezTo>
                    <a:pt x="0" y="160"/>
                    <a:pt x="0" y="160"/>
                    <a:pt x="0" y="160"/>
                  </a:cubicBezTo>
                  <a:cubicBezTo>
                    <a:pt x="1" y="159"/>
                    <a:pt x="1" y="159"/>
                    <a:pt x="1" y="159"/>
                  </a:cubicBezTo>
                  <a:cubicBezTo>
                    <a:pt x="0" y="159"/>
                    <a:pt x="0" y="159"/>
                    <a:pt x="0" y="159"/>
                  </a:cubicBezTo>
                  <a:close/>
                  <a:moveTo>
                    <a:pt x="1" y="157"/>
                  </a:moveTo>
                  <a:cubicBezTo>
                    <a:pt x="0" y="158"/>
                    <a:pt x="0" y="158"/>
                    <a:pt x="0" y="158"/>
                  </a:cubicBezTo>
                  <a:cubicBezTo>
                    <a:pt x="1" y="158"/>
                    <a:pt x="1" y="158"/>
                    <a:pt x="1" y="158"/>
                  </a:cubicBezTo>
                  <a:cubicBezTo>
                    <a:pt x="2" y="157"/>
                    <a:pt x="2" y="157"/>
                    <a:pt x="2" y="157"/>
                  </a:cubicBezTo>
                  <a:cubicBezTo>
                    <a:pt x="1" y="157"/>
                    <a:pt x="1" y="157"/>
                    <a:pt x="1" y="157"/>
                  </a:cubicBezTo>
                  <a:close/>
                  <a:moveTo>
                    <a:pt x="2" y="155"/>
                  </a:moveTo>
                  <a:cubicBezTo>
                    <a:pt x="3" y="156"/>
                    <a:pt x="3" y="156"/>
                    <a:pt x="3" y="156"/>
                  </a:cubicBezTo>
                  <a:cubicBezTo>
                    <a:pt x="3" y="155"/>
                    <a:pt x="3" y="155"/>
                    <a:pt x="3" y="155"/>
                  </a:cubicBezTo>
                  <a:cubicBezTo>
                    <a:pt x="2" y="155"/>
                    <a:pt x="2" y="155"/>
                    <a:pt x="2" y="155"/>
                  </a:cubicBezTo>
                  <a:close/>
                  <a:moveTo>
                    <a:pt x="8" y="156"/>
                  </a:moveTo>
                  <a:cubicBezTo>
                    <a:pt x="7" y="155"/>
                    <a:pt x="7" y="155"/>
                    <a:pt x="7" y="155"/>
                  </a:cubicBezTo>
                  <a:cubicBezTo>
                    <a:pt x="6" y="155"/>
                    <a:pt x="6" y="155"/>
                    <a:pt x="6" y="155"/>
                  </a:cubicBezTo>
                  <a:cubicBezTo>
                    <a:pt x="5" y="155"/>
                    <a:pt x="5" y="155"/>
                    <a:pt x="5" y="155"/>
                  </a:cubicBezTo>
                  <a:cubicBezTo>
                    <a:pt x="5" y="156"/>
                    <a:pt x="5" y="156"/>
                    <a:pt x="5" y="156"/>
                  </a:cubicBezTo>
                  <a:cubicBezTo>
                    <a:pt x="6" y="156"/>
                    <a:pt x="6" y="156"/>
                    <a:pt x="6" y="156"/>
                  </a:cubicBezTo>
                  <a:cubicBezTo>
                    <a:pt x="6" y="156"/>
                    <a:pt x="6" y="156"/>
                    <a:pt x="6" y="156"/>
                  </a:cubicBezTo>
                  <a:cubicBezTo>
                    <a:pt x="6" y="157"/>
                    <a:pt x="6" y="157"/>
                    <a:pt x="6" y="157"/>
                  </a:cubicBezTo>
                  <a:cubicBezTo>
                    <a:pt x="6" y="157"/>
                    <a:pt x="6" y="157"/>
                    <a:pt x="6" y="157"/>
                  </a:cubicBezTo>
                  <a:cubicBezTo>
                    <a:pt x="7" y="156"/>
                    <a:pt x="7" y="156"/>
                    <a:pt x="7" y="156"/>
                  </a:cubicBezTo>
                  <a:cubicBezTo>
                    <a:pt x="8" y="156"/>
                    <a:pt x="8" y="156"/>
                    <a:pt x="8" y="156"/>
                  </a:cubicBezTo>
                  <a:close/>
                  <a:moveTo>
                    <a:pt x="8" y="157"/>
                  </a:moveTo>
                  <a:cubicBezTo>
                    <a:pt x="9" y="158"/>
                    <a:pt x="9" y="158"/>
                    <a:pt x="9" y="158"/>
                  </a:cubicBezTo>
                  <a:cubicBezTo>
                    <a:pt x="10" y="157"/>
                    <a:pt x="10" y="157"/>
                    <a:pt x="10" y="157"/>
                  </a:cubicBezTo>
                  <a:cubicBezTo>
                    <a:pt x="10" y="156"/>
                    <a:pt x="10" y="156"/>
                    <a:pt x="10" y="156"/>
                  </a:cubicBezTo>
                  <a:cubicBezTo>
                    <a:pt x="10" y="156"/>
                    <a:pt x="10" y="156"/>
                    <a:pt x="10" y="156"/>
                  </a:cubicBezTo>
                  <a:cubicBezTo>
                    <a:pt x="10" y="156"/>
                    <a:pt x="10" y="156"/>
                    <a:pt x="10" y="156"/>
                  </a:cubicBezTo>
                  <a:cubicBezTo>
                    <a:pt x="9" y="156"/>
                    <a:pt x="9" y="156"/>
                    <a:pt x="9" y="156"/>
                  </a:cubicBezTo>
                  <a:cubicBezTo>
                    <a:pt x="9" y="157"/>
                    <a:pt x="9" y="157"/>
                    <a:pt x="9" y="157"/>
                  </a:cubicBezTo>
                  <a:cubicBezTo>
                    <a:pt x="8" y="157"/>
                    <a:pt x="8" y="157"/>
                    <a:pt x="8" y="157"/>
                  </a:cubicBezTo>
                  <a:close/>
                  <a:moveTo>
                    <a:pt x="13" y="157"/>
                  </a:moveTo>
                  <a:cubicBezTo>
                    <a:pt x="12" y="156"/>
                    <a:pt x="12" y="156"/>
                    <a:pt x="12" y="156"/>
                  </a:cubicBezTo>
                  <a:cubicBezTo>
                    <a:pt x="12" y="156"/>
                    <a:pt x="12" y="156"/>
                    <a:pt x="12" y="156"/>
                  </a:cubicBezTo>
                  <a:cubicBezTo>
                    <a:pt x="12" y="157"/>
                    <a:pt x="12" y="157"/>
                    <a:pt x="12" y="157"/>
                  </a:cubicBezTo>
                  <a:cubicBezTo>
                    <a:pt x="11" y="157"/>
                    <a:pt x="11" y="157"/>
                    <a:pt x="11" y="157"/>
                  </a:cubicBezTo>
                  <a:cubicBezTo>
                    <a:pt x="11" y="158"/>
                    <a:pt x="11" y="158"/>
                    <a:pt x="11" y="158"/>
                  </a:cubicBezTo>
                  <a:cubicBezTo>
                    <a:pt x="12" y="158"/>
                    <a:pt x="12" y="158"/>
                    <a:pt x="12" y="158"/>
                  </a:cubicBezTo>
                  <a:cubicBezTo>
                    <a:pt x="13" y="157"/>
                    <a:pt x="13" y="157"/>
                    <a:pt x="13" y="157"/>
                  </a:cubicBezTo>
                  <a:close/>
                  <a:moveTo>
                    <a:pt x="23" y="157"/>
                  </a:moveTo>
                  <a:cubicBezTo>
                    <a:pt x="23" y="156"/>
                    <a:pt x="23" y="156"/>
                    <a:pt x="23" y="156"/>
                  </a:cubicBezTo>
                  <a:cubicBezTo>
                    <a:pt x="24" y="155"/>
                    <a:pt x="24" y="155"/>
                    <a:pt x="24" y="155"/>
                  </a:cubicBezTo>
                  <a:cubicBezTo>
                    <a:pt x="24" y="155"/>
                    <a:pt x="24" y="155"/>
                    <a:pt x="24" y="155"/>
                  </a:cubicBezTo>
                  <a:cubicBezTo>
                    <a:pt x="23" y="154"/>
                    <a:pt x="23" y="154"/>
                    <a:pt x="23" y="154"/>
                  </a:cubicBezTo>
                  <a:cubicBezTo>
                    <a:pt x="22" y="155"/>
                    <a:pt x="22" y="155"/>
                    <a:pt x="22" y="155"/>
                  </a:cubicBezTo>
                  <a:cubicBezTo>
                    <a:pt x="22" y="156"/>
                    <a:pt x="22" y="156"/>
                    <a:pt x="22" y="156"/>
                  </a:cubicBezTo>
                  <a:cubicBezTo>
                    <a:pt x="22" y="156"/>
                    <a:pt x="22" y="156"/>
                    <a:pt x="22" y="156"/>
                  </a:cubicBezTo>
                  <a:cubicBezTo>
                    <a:pt x="21" y="156"/>
                    <a:pt x="21" y="156"/>
                    <a:pt x="21" y="156"/>
                  </a:cubicBezTo>
                  <a:cubicBezTo>
                    <a:pt x="21" y="156"/>
                    <a:pt x="21" y="156"/>
                    <a:pt x="21" y="156"/>
                  </a:cubicBezTo>
                  <a:cubicBezTo>
                    <a:pt x="20" y="156"/>
                    <a:pt x="20" y="156"/>
                    <a:pt x="20" y="156"/>
                  </a:cubicBezTo>
                  <a:cubicBezTo>
                    <a:pt x="19" y="156"/>
                    <a:pt x="19" y="156"/>
                    <a:pt x="19" y="156"/>
                  </a:cubicBezTo>
                  <a:cubicBezTo>
                    <a:pt x="19" y="156"/>
                    <a:pt x="19" y="156"/>
                    <a:pt x="19" y="156"/>
                  </a:cubicBezTo>
                  <a:cubicBezTo>
                    <a:pt x="20" y="157"/>
                    <a:pt x="20" y="157"/>
                    <a:pt x="20" y="157"/>
                  </a:cubicBezTo>
                  <a:cubicBezTo>
                    <a:pt x="20" y="157"/>
                    <a:pt x="20" y="157"/>
                    <a:pt x="20" y="157"/>
                  </a:cubicBezTo>
                  <a:cubicBezTo>
                    <a:pt x="21" y="157"/>
                    <a:pt x="21" y="157"/>
                    <a:pt x="21" y="157"/>
                  </a:cubicBezTo>
                  <a:cubicBezTo>
                    <a:pt x="22" y="156"/>
                    <a:pt x="22" y="156"/>
                    <a:pt x="22" y="156"/>
                  </a:cubicBezTo>
                  <a:cubicBezTo>
                    <a:pt x="23" y="157"/>
                    <a:pt x="23" y="157"/>
                    <a:pt x="23" y="157"/>
                  </a:cubicBezTo>
                  <a:close/>
                  <a:moveTo>
                    <a:pt x="25" y="157"/>
                  </a:moveTo>
                  <a:cubicBezTo>
                    <a:pt x="27" y="157"/>
                    <a:pt x="27" y="157"/>
                    <a:pt x="27" y="157"/>
                  </a:cubicBezTo>
                  <a:cubicBezTo>
                    <a:pt x="28" y="157"/>
                    <a:pt x="28" y="157"/>
                    <a:pt x="28" y="157"/>
                  </a:cubicBezTo>
                  <a:cubicBezTo>
                    <a:pt x="28" y="158"/>
                    <a:pt x="28" y="158"/>
                    <a:pt x="28" y="158"/>
                  </a:cubicBezTo>
                  <a:cubicBezTo>
                    <a:pt x="27" y="158"/>
                    <a:pt x="27" y="158"/>
                    <a:pt x="27" y="158"/>
                  </a:cubicBezTo>
                  <a:cubicBezTo>
                    <a:pt x="25" y="157"/>
                    <a:pt x="25" y="157"/>
                    <a:pt x="25" y="157"/>
                  </a:cubicBezTo>
                  <a:cubicBezTo>
                    <a:pt x="24" y="157"/>
                    <a:pt x="24" y="157"/>
                    <a:pt x="24" y="157"/>
                  </a:cubicBezTo>
                  <a:cubicBezTo>
                    <a:pt x="24" y="157"/>
                    <a:pt x="24" y="157"/>
                    <a:pt x="24" y="157"/>
                  </a:cubicBezTo>
                  <a:cubicBezTo>
                    <a:pt x="24" y="157"/>
                    <a:pt x="25" y="157"/>
                    <a:pt x="25" y="157"/>
                  </a:cubicBezTo>
                  <a:close/>
                  <a:moveTo>
                    <a:pt x="32" y="156"/>
                  </a:moveTo>
                  <a:cubicBezTo>
                    <a:pt x="31" y="155"/>
                    <a:pt x="31" y="155"/>
                    <a:pt x="31" y="155"/>
                  </a:cubicBezTo>
                  <a:cubicBezTo>
                    <a:pt x="30" y="155"/>
                    <a:pt x="30" y="155"/>
                    <a:pt x="30" y="155"/>
                  </a:cubicBezTo>
                  <a:cubicBezTo>
                    <a:pt x="30" y="156"/>
                    <a:pt x="30" y="156"/>
                    <a:pt x="30" y="156"/>
                  </a:cubicBezTo>
                  <a:cubicBezTo>
                    <a:pt x="31" y="156"/>
                    <a:pt x="31" y="156"/>
                    <a:pt x="31" y="156"/>
                  </a:cubicBezTo>
                  <a:cubicBezTo>
                    <a:pt x="32" y="156"/>
                    <a:pt x="32" y="156"/>
                    <a:pt x="32" y="156"/>
                  </a:cubicBezTo>
                  <a:close/>
                  <a:moveTo>
                    <a:pt x="37" y="156"/>
                  </a:moveTo>
                  <a:cubicBezTo>
                    <a:pt x="37" y="155"/>
                    <a:pt x="37" y="155"/>
                    <a:pt x="37" y="155"/>
                  </a:cubicBezTo>
                  <a:cubicBezTo>
                    <a:pt x="36" y="155"/>
                    <a:pt x="36" y="155"/>
                    <a:pt x="36" y="155"/>
                  </a:cubicBezTo>
                  <a:cubicBezTo>
                    <a:pt x="37" y="156"/>
                    <a:pt x="37" y="156"/>
                    <a:pt x="37" y="156"/>
                  </a:cubicBezTo>
                  <a:close/>
                  <a:moveTo>
                    <a:pt x="40" y="154"/>
                  </a:moveTo>
                  <a:cubicBezTo>
                    <a:pt x="39" y="154"/>
                    <a:pt x="39" y="154"/>
                    <a:pt x="39" y="154"/>
                  </a:cubicBezTo>
                  <a:cubicBezTo>
                    <a:pt x="39" y="154"/>
                    <a:pt x="39" y="154"/>
                    <a:pt x="39" y="154"/>
                  </a:cubicBezTo>
                  <a:cubicBezTo>
                    <a:pt x="39" y="155"/>
                    <a:pt x="39" y="155"/>
                    <a:pt x="39" y="155"/>
                  </a:cubicBezTo>
                  <a:cubicBezTo>
                    <a:pt x="40" y="154"/>
                    <a:pt x="40" y="154"/>
                    <a:pt x="40" y="154"/>
                  </a:cubicBezTo>
                  <a:cubicBezTo>
                    <a:pt x="40" y="154"/>
                    <a:pt x="40" y="154"/>
                    <a:pt x="40" y="154"/>
                  </a:cubicBezTo>
                  <a:close/>
                  <a:moveTo>
                    <a:pt x="43" y="154"/>
                  </a:moveTo>
                  <a:cubicBezTo>
                    <a:pt x="42" y="154"/>
                    <a:pt x="42" y="154"/>
                    <a:pt x="42" y="154"/>
                  </a:cubicBezTo>
                  <a:cubicBezTo>
                    <a:pt x="41" y="154"/>
                    <a:pt x="41" y="154"/>
                    <a:pt x="41" y="154"/>
                  </a:cubicBezTo>
                  <a:cubicBezTo>
                    <a:pt x="42" y="154"/>
                    <a:pt x="42" y="154"/>
                    <a:pt x="42" y="154"/>
                  </a:cubicBezTo>
                  <a:cubicBezTo>
                    <a:pt x="43" y="154"/>
                    <a:pt x="43" y="154"/>
                    <a:pt x="43" y="154"/>
                  </a:cubicBezTo>
                  <a:close/>
                  <a:moveTo>
                    <a:pt x="43" y="153"/>
                  </a:moveTo>
                  <a:cubicBezTo>
                    <a:pt x="43" y="152"/>
                    <a:pt x="43" y="152"/>
                    <a:pt x="43" y="152"/>
                  </a:cubicBezTo>
                  <a:cubicBezTo>
                    <a:pt x="42" y="153"/>
                    <a:pt x="42" y="153"/>
                    <a:pt x="42" y="153"/>
                  </a:cubicBezTo>
                  <a:cubicBezTo>
                    <a:pt x="43" y="153"/>
                    <a:pt x="43" y="153"/>
                    <a:pt x="43" y="153"/>
                  </a:cubicBezTo>
                  <a:close/>
                  <a:moveTo>
                    <a:pt x="43" y="153"/>
                  </a:moveTo>
                  <a:cubicBezTo>
                    <a:pt x="44" y="154"/>
                    <a:pt x="44" y="154"/>
                    <a:pt x="44" y="154"/>
                  </a:cubicBezTo>
                  <a:cubicBezTo>
                    <a:pt x="44" y="153"/>
                    <a:pt x="44" y="153"/>
                    <a:pt x="44" y="153"/>
                  </a:cubicBezTo>
                  <a:cubicBezTo>
                    <a:pt x="44" y="153"/>
                    <a:pt x="44" y="153"/>
                    <a:pt x="44" y="153"/>
                  </a:cubicBezTo>
                  <a:cubicBezTo>
                    <a:pt x="43" y="153"/>
                    <a:pt x="43" y="153"/>
                    <a:pt x="43" y="153"/>
                  </a:cubicBezTo>
                  <a:close/>
                  <a:moveTo>
                    <a:pt x="53" y="149"/>
                  </a:moveTo>
                  <a:cubicBezTo>
                    <a:pt x="54" y="150"/>
                    <a:pt x="54" y="150"/>
                    <a:pt x="54" y="150"/>
                  </a:cubicBezTo>
                  <a:cubicBezTo>
                    <a:pt x="54" y="150"/>
                    <a:pt x="54" y="150"/>
                    <a:pt x="54" y="150"/>
                  </a:cubicBezTo>
                  <a:cubicBezTo>
                    <a:pt x="53" y="150"/>
                    <a:pt x="53" y="150"/>
                    <a:pt x="53" y="150"/>
                  </a:cubicBezTo>
                  <a:cubicBezTo>
                    <a:pt x="53" y="151"/>
                    <a:pt x="53" y="151"/>
                    <a:pt x="53" y="151"/>
                  </a:cubicBezTo>
                  <a:cubicBezTo>
                    <a:pt x="52" y="152"/>
                    <a:pt x="52" y="152"/>
                    <a:pt x="52" y="152"/>
                  </a:cubicBezTo>
                  <a:cubicBezTo>
                    <a:pt x="50" y="153"/>
                    <a:pt x="50" y="153"/>
                    <a:pt x="50" y="153"/>
                  </a:cubicBezTo>
                  <a:cubicBezTo>
                    <a:pt x="49" y="153"/>
                    <a:pt x="49" y="153"/>
                    <a:pt x="49" y="153"/>
                  </a:cubicBezTo>
                  <a:cubicBezTo>
                    <a:pt x="48" y="154"/>
                    <a:pt x="48" y="154"/>
                    <a:pt x="48" y="154"/>
                  </a:cubicBezTo>
                  <a:cubicBezTo>
                    <a:pt x="46" y="154"/>
                    <a:pt x="46" y="154"/>
                    <a:pt x="46" y="154"/>
                  </a:cubicBezTo>
                  <a:cubicBezTo>
                    <a:pt x="47" y="153"/>
                    <a:pt x="47" y="153"/>
                    <a:pt x="47" y="153"/>
                  </a:cubicBezTo>
                  <a:cubicBezTo>
                    <a:pt x="48" y="153"/>
                    <a:pt x="48" y="153"/>
                    <a:pt x="48" y="153"/>
                  </a:cubicBezTo>
                  <a:cubicBezTo>
                    <a:pt x="48" y="152"/>
                    <a:pt x="48" y="152"/>
                    <a:pt x="48" y="152"/>
                  </a:cubicBezTo>
                  <a:cubicBezTo>
                    <a:pt x="49" y="152"/>
                    <a:pt x="49" y="152"/>
                    <a:pt x="49" y="152"/>
                  </a:cubicBezTo>
                  <a:cubicBezTo>
                    <a:pt x="49" y="152"/>
                    <a:pt x="49" y="152"/>
                    <a:pt x="49" y="152"/>
                  </a:cubicBezTo>
                  <a:cubicBezTo>
                    <a:pt x="50" y="151"/>
                    <a:pt x="50" y="151"/>
                    <a:pt x="50" y="151"/>
                  </a:cubicBezTo>
                  <a:cubicBezTo>
                    <a:pt x="51" y="151"/>
                    <a:pt x="51" y="151"/>
                    <a:pt x="51" y="151"/>
                  </a:cubicBezTo>
                  <a:cubicBezTo>
                    <a:pt x="51" y="150"/>
                    <a:pt x="51" y="150"/>
                    <a:pt x="51" y="150"/>
                  </a:cubicBezTo>
                  <a:cubicBezTo>
                    <a:pt x="51" y="150"/>
                    <a:pt x="51" y="150"/>
                    <a:pt x="51" y="150"/>
                  </a:cubicBezTo>
                  <a:cubicBezTo>
                    <a:pt x="52" y="149"/>
                    <a:pt x="52" y="149"/>
                    <a:pt x="52" y="149"/>
                  </a:cubicBezTo>
                  <a:cubicBezTo>
                    <a:pt x="52" y="149"/>
                    <a:pt x="53" y="149"/>
                    <a:pt x="53" y="149"/>
                  </a:cubicBezTo>
                  <a:close/>
                  <a:moveTo>
                    <a:pt x="61" y="146"/>
                  </a:moveTo>
                  <a:cubicBezTo>
                    <a:pt x="60" y="146"/>
                    <a:pt x="60" y="146"/>
                    <a:pt x="60" y="146"/>
                  </a:cubicBezTo>
                  <a:cubicBezTo>
                    <a:pt x="59" y="147"/>
                    <a:pt x="59" y="147"/>
                    <a:pt x="59" y="147"/>
                  </a:cubicBezTo>
                  <a:cubicBezTo>
                    <a:pt x="59" y="148"/>
                    <a:pt x="59" y="148"/>
                    <a:pt x="59" y="148"/>
                  </a:cubicBezTo>
                  <a:cubicBezTo>
                    <a:pt x="60" y="148"/>
                    <a:pt x="60" y="148"/>
                    <a:pt x="60" y="148"/>
                  </a:cubicBezTo>
                  <a:cubicBezTo>
                    <a:pt x="59" y="149"/>
                    <a:pt x="59" y="149"/>
                    <a:pt x="59" y="149"/>
                  </a:cubicBezTo>
                  <a:cubicBezTo>
                    <a:pt x="59" y="148"/>
                    <a:pt x="59" y="148"/>
                    <a:pt x="59" y="148"/>
                  </a:cubicBezTo>
                  <a:cubicBezTo>
                    <a:pt x="58" y="149"/>
                    <a:pt x="58" y="149"/>
                    <a:pt x="58" y="149"/>
                  </a:cubicBezTo>
                  <a:cubicBezTo>
                    <a:pt x="58" y="149"/>
                    <a:pt x="58" y="149"/>
                    <a:pt x="58" y="149"/>
                  </a:cubicBezTo>
                  <a:cubicBezTo>
                    <a:pt x="57" y="149"/>
                    <a:pt x="57" y="149"/>
                    <a:pt x="57" y="149"/>
                  </a:cubicBezTo>
                  <a:cubicBezTo>
                    <a:pt x="57" y="150"/>
                    <a:pt x="57" y="150"/>
                    <a:pt x="57" y="150"/>
                  </a:cubicBezTo>
                  <a:cubicBezTo>
                    <a:pt x="56" y="150"/>
                    <a:pt x="56" y="150"/>
                    <a:pt x="56" y="150"/>
                  </a:cubicBezTo>
                  <a:cubicBezTo>
                    <a:pt x="55" y="151"/>
                    <a:pt x="55" y="151"/>
                    <a:pt x="55" y="151"/>
                  </a:cubicBezTo>
                  <a:cubicBezTo>
                    <a:pt x="54" y="151"/>
                    <a:pt x="54" y="151"/>
                    <a:pt x="54" y="151"/>
                  </a:cubicBezTo>
                  <a:cubicBezTo>
                    <a:pt x="54" y="151"/>
                    <a:pt x="54" y="151"/>
                    <a:pt x="54" y="151"/>
                  </a:cubicBezTo>
                  <a:cubicBezTo>
                    <a:pt x="54" y="152"/>
                    <a:pt x="54" y="152"/>
                    <a:pt x="54" y="152"/>
                  </a:cubicBezTo>
                  <a:cubicBezTo>
                    <a:pt x="56" y="152"/>
                    <a:pt x="56" y="152"/>
                    <a:pt x="56" y="152"/>
                  </a:cubicBezTo>
                  <a:cubicBezTo>
                    <a:pt x="57" y="151"/>
                    <a:pt x="57" y="151"/>
                    <a:pt x="57" y="151"/>
                  </a:cubicBezTo>
                  <a:cubicBezTo>
                    <a:pt x="58" y="150"/>
                    <a:pt x="58" y="150"/>
                    <a:pt x="58" y="150"/>
                  </a:cubicBezTo>
                  <a:cubicBezTo>
                    <a:pt x="58" y="151"/>
                    <a:pt x="58" y="151"/>
                    <a:pt x="58" y="151"/>
                  </a:cubicBezTo>
                  <a:cubicBezTo>
                    <a:pt x="58" y="151"/>
                    <a:pt x="58" y="151"/>
                    <a:pt x="58" y="151"/>
                  </a:cubicBezTo>
                  <a:cubicBezTo>
                    <a:pt x="59" y="150"/>
                    <a:pt x="59" y="150"/>
                    <a:pt x="59" y="150"/>
                  </a:cubicBezTo>
                  <a:cubicBezTo>
                    <a:pt x="59" y="150"/>
                    <a:pt x="59" y="150"/>
                    <a:pt x="59" y="150"/>
                  </a:cubicBezTo>
                  <a:cubicBezTo>
                    <a:pt x="60" y="150"/>
                    <a:pt x="60" y="150"/>
                    <a:pt x="60" y="150"/>
                  </a:cubicBezTo>
                  <a:cubicBezTo>
                    <a:pt x="60" y="150"/>
                    <a:pt x="60" y="150"/>
                    <a:pt x="60" y="150"/>
                  </a:cubicBezTo>
                  <a:cubicBezTo>
                    <a:pt x="60" y="150"/>
                    <a:pt x="60" y="150"/>
                    <a:pt x="60" y="150"/>
                  </a:cubicBezTo>
                  <a:cubicBezTo>
                    <a:pt x="61" y="149"/>
                    <a:pt x="61" y="149"/>
                    <a:pt x="61" y="149"/>
                  </a:cubicBezTo>
                  <a:cubicBezTo>
                    <a:pt x="62" y="149"/>
                    <a:pt x="62" y="149"/>
                    <a:pt x="62" y="149"/>
                  </a:cubicBezTo>
                  <a:cubicBezTo>
                    <a:pt x="62" y="149"/>
                    <a:pt x="62" y="149"/>
                    <a:pt x="62" y="149"/>
                  </a:cubicBezTo>
                  <a:cubicBezTo>
                    <a:pt x="61" y="148"/>
                    <a:pt x="61" y="148"/>
                    <a:pt x="61" y="148"/>
                  </a:cubicBezTo>
                  <a:cubicBezTo>
                    <a:pt x="62" y="148"/>
                    <a:pt x="62" y="148"/>
                    <a:pt x="62" y="148"/>
                  </a:cubicBezTo>
                  <a:cubicBezTo>
                    <a:pt x="62" y="147"/>
                    <a:pt x="62" y="147"/>
                    <a:pt x="62" y="147"/>
                  </a:cubicBezTo>
                  <a:cubicBezTo>
                    <a:pt x="61" y="147"/>
                    <a:pt x="61" y="147"/>
                    <a:pt x="61" y="147"/>
                  </a:cubicBezTo>
                  <a:cubicBezTo>
                    <a:pt x="61" y="146"/>
                    <a:pt x="61" y="146"/>
                    <a:pt x="61" y="146"/>
                  </a:cubicBezTo>
                  <a:close/>
                  <a:moveTo>
                    <a:pt x="64" y="148"/>
                  </a:moveTo>
                  <a:cubicBezTo>
                    <a:pt x="63" y="147"/>
                    <a:pt x="63" y="147"/>
                    <a:pt x="63" y="147"/>
                  </a:cubicBezTo>
                  <a:cubicBezTo>
                    <a:pt x="63" y="147"/>
                    <a:pt x="63" y="147"/>
                    <a:pt x="63" y="147"/>
                  </a:cubicBezTo>
                  <a:cubicBezTo>
                    <a:pt x="63" y="147"/>
                    <a:pt x="63" y="147"/>
                    <a:pt x="63" y="147"/>
                  </a:cubicBezTo>
                  <a:cubicBezTo>
                    <a:pt x="64" y="148"/>
                    <a:pt x="64" y="148"/>
                    <a:pt x="64" y="148"/>
                  </a:cubicBezTo>
                  <a:close/>
                  <a:moveTo>
                    <a:pt x="68" y="147"/>
                  </a:moveTo>
                  <a:cubicBezTo>
                    <a:pt x="68" y="147"/>
                    <a:pt x="68" y="147"/>
                    <a:pt x="68" y="147"/>
                  </a:cubicBezTo>
                  <a:cubicBezTo>
                    <a:pt x="69" y="147"/>
                    <a:pt x="69" y="147"/>
                    <a:pt x="69" y="147"/>
                  </a:cubicBezTo>
                  <a:cubicBezTo>
                    <a:pt x="69" y="147"/>
                    <a:pt x="69" y="147"/>
                    <a:pt x="69" y="147"/>
                  </a:cubicBezTo>
                  <a:cubicBezTo>
                    <a:pt x="68" y="147"/>
                    <a:pt x="68" y="147"/>
                    <a:pt x="68" y="147"/>
                  </a:cubicBezTo>
                  <a:cubicBezTo>
                    <a:pt x="68" y="147"/>
                    <a:pt x="68" y="147"/>
                    <a:pt x="68" y="147"/>
                  </a:cubicBezTo>
                  <a:close/>
                  <a:moveTo>
                    <a:pt x="66" y="147"/>
                  </a:moveTo>
                  <a:cubicBezTo>
                    <a:pt x="67" y="147"/>
                    <a:pt x="67" y="147"/>
                    <a:pt x="67" y="147"/>
                  </a:cubicBezTo>
                  <a:cubicBezTo>
                    <a:pt x="67" y="147"/>
                    <a:pt x="67" y="147"/>
                    <a:pt x="67" y="147"/>
                  </a:cubicBezTo>
                  <a:cubicBezTo>
                    <a:pt x="66" y="147"/>
                    <a:pt x="66" y="147"/>
                    <a:pt x="66" y="147"/>
                  </a:cubicBezTo>
                  <a:close/>
                  <a:moveTo>
                    <a:pt x="66" y="146"/>
                  </a:moveTo>
                  <a:cubicBezTo>
                    <a:pt x="66" y="146"/>
                    <a:pt x="66" y="146"/>
                    <a:pt x="66" y="146"/>
                  </a:cubicBezTo>
                  <a:cubicBezTo>
                    <a:pt x="66" y="145"/>
                    <a:pt x="66" y="145"/>
                    <a:pt x="66" y="145"/>
                  </a:cubicBezTo>
                  <a:cubicBezTo>
                    <a:pt x="66" y="145"/>
                    <a:pt x="66" y="145"/>
                    <a:pt x="66" y="145"/>
                  </a:cubicBezTo>
                  <a:cubicBezTo>
                    <a:pt x="67" y="146"/>
                    <a:pt x="67" y="146"/>
                    <a:pt x="67" y="146"/>
                  </a:cubicBezTo>
                  <a:cubicBezTo>
                    <a:pt x="66" y="146"/>
                    <a:pt x="66" y="146"/>
                    <a:pt x="66" y="146"/>
                  </a:cubicBezTo>
                  <a:close/>
                  <a:moveTo>
                    <a:pt x="65" y="146"/>
                  </a:moveTo>
                  <a:cubicBezTo>
                    <a:pt x="64" y="146"/>
                    <a:pt x="64" y="146"/>
                    <a:pt x="64" y="146"/>
                  </a:cubicBezTo>
                  <a:cubicBezTo>
                    <a:pt x="64" y="146"/>
                    <a:pt x="64" y="146"/>
                    <a:pt x="64" y="146"/>
                  </a:cubicBezTo>
                  <a:cubicBezTo>
                    <a:pt x="64" y="147"/>
                    <a:pt x="64" y="147"/>
                    <a:pt x="64" y="147"/>
                  </a:cubicBezTo>
                  <a:cubicBezTo>
                    <a:pt x="65" y="147"/>
                    <a:pt x="65" y="147"/>
                    <a:pt x="65" y="147"/>
                  </a:cubicBezTo>
                  <a:cubicBezTo>
                    <a:pt x="65" y="146"/>
                    <a:pt x="65" y="146"/>
                    <a:pt x="65" y="146"/>
                  </a:cubicBezTo>
                  <a:cubicBezTo>
                    <a:pt x="65" y="146"/>
                    <a:pt x="65" y="146"/>
                    <a:pt x="65" y="146"/>
                  </a:cubicBezTo>
                  <a:cubicBezTo>
                    <a:pt x="65" y="146"/>
                    <a:pt x="65" y="146"/>
                    <a:pt x="65" y="146"/>
                  </a:cubicBezTo>
                  <a:close/>
                  <a:moveTo>
                    <a:pt x="105" y="113"/>
                  </a:moveTo>
                  <a:cubicBezTo>
                    <a:pt x="105" y="113"/>
                    <a:pt x="105" y="113"/>
                    <a:pt x="105" y="113"/>
                  </a:cubicBezTo>
                  <a:cubicBezTo>
                    <a:pt x="106" y="112"/>
                    <a:pt x="106" y="112"/>
                    <a:pt x="106" y="112"/>
                  </a:cubicBezTo>
                  <a:cubicBezTo>
                    <a:pt x="106" y="113"/>
                    <a:pt x="106" y="113"/>
                    <a:pt x="106" y="113"/>
                  </a:cubicBezTo>
                  <a:cubicBezTo>
                    <a:pt x="105" y="113"/>
                    <a:pt x="105" y="113"/>
                    <a:pt x="105" y="113"/>
                  </a:cubicBezTo>
                  <a:close/>
                  <a:moveTo>
                    <a:pt x="104" y="113"/>
                  </a:moveTo>
                  <a:cubicBezTo>
                    <a:pt x="103" y="113"/>
                    <a:pt x="103" y="113"/>
                    <a:pt x="103" y="113"/>
                  </a:cubicBezTo>
                  <a:cubicBezTo>
                    <a:pt x="103" y="112"/>
                    <a:pt x="103" y="112"/>
                    <a:pt x="103" y="112"/>
                  </a:cubicBezTo>
                  <a:cubicBezTo>
                    <a:pt x="104" y="112"/>
                    <a:pt x="104" y="112"/>
                    <a:pt x="104" y="112"/>
                  </a:cubicBezTo>
                  <a:cubicBezTo>
                    <a:pt x="105" y="111"/>
                    <a:pt x="105" y="111"/>
                    <a:pt x="105" y="111"/>
                  </a:cubicBezTo>
                  <a:cubicBezTo>
                    <a:pt x="105" y="112"/>
                    <a:pt x="105" y="112"/>
                    <a:pt x="105" y="112"/>
                  </a:cubicBezTo>
                  <a:cubicBezTo>
                    <a:pt x="104" y="113"/>
                    <a:pt x="104" y="113"/>
                    <a:pt x="104" y="113"/>
                  </a:cubicBezTo>
                  <a:cubicBezTo>
                    <a:pt x="104" y="113"/>
                    <a:pt x="104" y="113"/>
                    <a:pt x="104" y="113"/>
                  </a:cubicBezTo>
                  <a:close/>
                  <a:moveTo>
                    <a:pt x="70" y="144"/>
                  </a:moveTo>
                  <a:cubicBezTo>
                    <a:pt x="70" y="143"/>
                    <a:pt x="70" y="143"/>
                    <a:pt x="70" y="143"/>
                  </a:cubicBezTo>
                  <a:cubicBezTo>
                    <a:pt x="70" y="143"/>
                    <a:pt x="70" y="143"/>
                    <a:pt x="70" y="143"/>
                  </a:cubicBezTo>
                  <a:cubicBezTo>
                    <a:pt x="71" y="143"/>
                    <a:pt x="71" y="143"/>
                    <a:pt x="71" y="143"/>
                  </a:cubicBezTo>
                  <a:cubicBezTo>
                    <a:pt x="72" y="142"/>
                    <a:pt x="72" y="142"/>
                    <a:pt x="72" y="142"/>
                  </a:cubicBezTo>
                  <a:cubicBezTo>
                    <a:pt x="72" y="142"/>
                    <a:pt x="72" y="142"/>
                    <a:pt x="72" y="142"/>
                  </a:cubicBezTo>
                  <a:cubicBezTo>
                    <a:pt x="73" y="141"/>
                    <a:pt x="73" y="141"/>
                    <a:pt x="73" y="141"/>
                  </a:cubicBezTo>
                  <a:cubicBezTo>
                    <a:pt x="73" y="141"/>
                    <a:pt x="73" y="141"/>
                    <a:pt x="73" y="141"/>
                  </a:cubicBezTo>
                  <a:cubicBezTo>
                    <a:pt x="74" y="141"/>
                    <a:pt x="74" y="141"/>
                    <a:pt x="74" y="141"/>
                  </a:cubicBezTo>
                  <a:cubicBezTo>
                    <a:pt x="74" y="141"/>
                    <a:pt x="74" y="141"/>
                    <a:pt x="74" y="141"/>
                  </a:cubicBezTo>
                  <a:cubicBezTo>
                    <a:pt x="75" y="141"/>
                    <a:pt x="75" y="141"/>
                    <a:pt x="75" y="141"/>
                  </a:cubicBezTo>
                  <a:cubicBezTo>
                    <a:pt x="76" y="141"/>
                    <a:pt x="76" y="141"/>
                    <a:pt x="76" y="141"/>
                  </a:cubicBezTo>
                  <a:cubicBezTo>
                    <a:pt x="76" y="141"/>
                    <a:pt x="76" y="141"/>
                    <a:pt x="76" y="141"/>
                  </a:cubicBezTo>
                  <a:cubicBezTo>
                    <a:pt x="77" y="141"/>
                    <a:pt x="77" y="141"/>
                    <a:pt x="77" y="141"/>
                  </a:cubicBezTo>
                  <a:cubicBezTo>
                    <a:pt x="78" y="141"/>
                    <a:pt x="78" y="141"/>
                    <a:pt x="78" y="141"/>
                  </a:cubicBezTo>
                  <a:cubicBezTo>
                    <a:pt x="77" y="142"/>
                    <a:pt x="77" y="142"/>
                    <a:pt x="77" y="142"/>
                  </a:cubicBezTo>
                  <a:cubicBezTo>
                    <a:pt x="78" y="143"/>
                    <a:pt x="78" y="143"/>
                    <a:pt x="78" y="143"/>
                  </a:cubicBezTo>
                  <a:cubicBezTo>
                    <a:pt x="78" y="143"/>
                    <a:pt x="78" y="143"/>
                    <a:pt x="78" y="143"/>
                  </a:cubicBezTo>
                  <a:cubicBezTo>
                    <a:pt x="77" y="143"/>
                    <a:pt x="77" y="143"/>
                    <a:pt x="77" y="143"/>
                  </a:cubicBezTo>
                  <a:cubicBezTo>
                    <a:pt x="77" y="144"/>
                    <a:pt x="77" y="144"/>
                    <a:pt x="77" y="144"/>
                  </a:cubicBezTo>
                  <a:cubicBezTo>
                    <a:pt x="75" y="144"/>
                    <a:pt x="75" y="144"/>
                    <a:pt x="75" y="144"/>
                  </a:cubicBezTo>
                  <a:cubicBezTo>
                    <a:pt x="74" y="144"/>
                    <a:pt x="74" y="144"/>
                    <a:pt x="74" y="144"/>
                  </a:cubicBezTo>
                  <a:cubicBezTo>
                    <a:pt x="73" y="144"/>
                    <a:pt x="73" y="144"/>
                    <a:pt x="73" y="144"/>
                  </a:cubicBezTo>
                  <a:cubicBezTo>
                    <a:pt x="72" y="145"/>
                    <a:pt x="72" y="145"/>
                    <a:pt x="72" y="145"/>
                  </a:cubicBezTo>
                  <a:cubicBezTo>
                    <a:pt x="71" y="145"/>
                    <a:pt x="71" y="145"/>
                    <a:pt x="71" y="145"/>
                  </a:cubicBezTo>
                  <a:cubicBezTo>
                    <a:pt x="71" y="145"/>
                    <a:pt x="71" y="145"/>
                    <a:pt x="71" y="145"/>
                  </a:cubicBezTo>
                  <a:cubicBezTo>
                    <a:pt x="70" y="144"/>
                    <a:pt x="70" y="144"/>
                    <a:pt x="70" y="1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68" name="Rectangle 163"/>
            <p:cNvSpPr>
              <a:spLocks noChangeArrowheads="1"/>
            </p:cNvSpPr>
            <p:nvPr/>
          </p:nvSpPr>
          <p:spPr bwMode="auto">
            <a:xfrm>
              <a:off x="2602388" y="2795127"/>
              <a:ext cx="3860" cy="386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69" name="Freeform 164"/>
            <p:cNvSpPr>
              <a:spLocks/>
            </p:cNvSpPr>
            <p:nvPr/>
          </p:nvSpPr>
          <p:spPr bwMode="auto">
            <a:xfrm>
              <a:off x="2664145" y="2813139"/>
              <a:ext cx="47606" cy="19300"/>
            </a:xfrm>
            <a:custGeom>
              <a:avLst/>
              <a:gdLst>
                <a:gd name="T0" fmla="*/ 3 w 37"/>
                <a:gd name="T1" fmla="*/ 0 h 15"/>
                <a:gd name="T2" fmla="*/ 7 w 37"/>
                <a:gd name="T3" fmla="*/ 0 h 15"/>
                <a:gd name="T4" fmla="*/ 14 w 37"/>
                <a:gd name="T5" fmla="*/ 0 h 15"/>
                <a:gd name="T6" fmla="*/ 26 w 37"/>
                <a:gd name="T7" fmla="*/ 0 h 15"/>
                <a:gd name="T8" fmla="*/ 29 w 37"/>
                <a:gd name="T9" fmla="*/ 4 h 15"/>
                <a:gd name="T10" fmla="*/ 33 w 37"/>
                <a:gd name="T11" fmla="*/ 8 h 15"/>
                <a:gd name="T12" fmla="*/ 37 w 37"/>
                <a:gd name="T13" fmla="*/ 8 h 15"/>
                <a:gd name="T14" fmla="*/ 37 w 37"/>
                <a:gd name="T15" fmla="*/ 12 h 15"/>
                <a:gd name="T16" fmla="*/ 29 w 37"/>
                <a:gd name="T17" fmla="*/ 12 h 15"/>
                <a:gd name="T18" fmla="*/ 29 w 37"/>
                <a:gd name="T19" fmla="*/ 8 h 15"/>
                <a:gd name="T20" fmla="*/ 26 w 37"/>
                <a:gd name="T21" fmla="*/ 12 h 15"/>
                <a:gd name="T22" fmla="*/ 26 w 37"/>
                <a:gd name="T23" fmla="*/ 12 h 15"/>
                <a:gd name="T24" fmla="*/ 26 w 37"/>
                <a:gd name="T25" fmla="*/ 12 h 15"/>
                <a:gd name="T26" fmla="*/ 22 w 37"/>
                <a:gd name="T27" fmla="*/ 12 h 15"/>
                <a:gd name="T28" fmla="*/ 22 w 37"/>
                <a:gd name="T29" fmla="*/ 15 h 15"/>
                <a:gd name="T30" fmla="*/ 18 w 37"/>
                <a:gd name="T31" fmla="*/ 15 h 15"/>
                <a:gd name="T32" fmla="*/ 14 w 37"/>
                <a:gd name="T33" fmla="*/ 12 h 15"/>
                <a:gd name="T34" fmla="*/ 11 w 37"/>
                <a:gd name="T35" fmla="*/ 12 h 15"/>
                <a:gd name="T36" fmla="*/ 7 w 37"/>
                <a:gd name="T37" fmla="*/ 12 h 15"/>
                <a:gd name="T38" fmla="*/ 7 w 37"/>
                <a:gd name="T39" fmla="*/ 8 h 15"/>
                <a:gd name="T40" fmla="*/ 3 w 37"/>
                <a:gd name="T41" fmla="*/ 4 h 15"/>
                <a:gd name="T42" fmla="*/ 3 w 37"/>
                <a:gd name="T43" fmla="*/ 8 h 15"/>
                <a:gd name="T44" fmla="*/ 0 w 37"/>
                <a:gd name="T45" fmla="*/ 4 h 15"/>
                <a:gd name="T46" fmla="*/ 0 w 37"/>
                <a:gd name="T47" fmla="*/ 0 h 15"/>
                <a:gd name="T48" fmla="*/ 3 w 37"/>
                <a:gd name="T4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15">
                  <a:moveTo>
                    <a:pt x="3" y="0"/>
                  </a:moveTo>
                  <a:lnTo>
                    <a:pt x="7" y="0"/>
                  </a:lnTo>
                  <a:lnTo>
                    <a:pt x="14" y="0"/>
                  </a:lnTo>
                  <a:lnTo>
                    <a:pt x="26" y="0"/>
                  </a:lnTo>
                  <a:lnTo>
                    <a:pt x="29" y="4"/>
                  </a:lnTo>
                  <a:lnTo>
                    <a:pt x="33" y="8"/>
                  </a:lnTo>
                  <a:lnTo>
                    <a:pt x="37" y="8"/>
                  </a:lnTo>
                  <a:lnTo>
                    <a:pt x="37" y="12"/>
                  </a:lnTo>
                  <a:lnTo>
                    <a:pt x="29" y="12"/>
                  </a:lnTo>
                  <a:lnTo>
                    <a:pt x="29" y="8"/>
                  </a:lnTo>
                  <a:lnTo>
                    <a:pt x="26" y="12"/>
                  </a:lnTo>
                  <a:lnTo>
                    <a:pt x="26" y="12"/>
                  </a:lnTo>
                  <a:lnTo>
                    <a:pt x="26" y="12"/>
                  </a:lnTo>
                  <a:lnTo>
                    <a:pt x="22" y="12"/>
                  </a:lnTo>
                  <a:lnTo>
                    <a:pt x="22" y="15"/>
                  </a:lnTo>
                  <a:lnTo>
                    <a:pt x="18" y="15"/>
                  </a:lnTo>
                  <a:lnTo>
                    <a:pt x="14" y="12"/>
                  </a:lnTo>
                  <a:lnTo>
                    <a:pt x="11" y="12"/>
                  </a:lnTo>
                  <a:lnTo>
                    <a:pt x="7" y="12"/>
                  </a:lnTo>
                  <a:lnTo>
                    <a:pt x="7" y="8"/>
                  </a:lnTo>
                  <a:lnTo>
                    <a:pt x="3" y="4"/>
                  </a:lnTo>
                  <a:lnTo>
                    <a:pt x="3" y="8"/>
                  </a:lnTo>
                  <a:lnTo>
                    <a:pt x="0" y="4"/>
                  </a:lnTo>
                  <a:lnTo>
                    <a:pt x="0" y="0"/>
                  </a:ln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70" name="Freeform 165"/>
            <p:cNvSpPr>
              <a:spLocks noEditPoints="1"/>
            </p:cNvSpPr>
            <p:nvPr/>
          </p:nvSpPr>
          <p:spPr bwMode="auto">
            <a:xfrm>
              <a:off x="2745202" y="2779687"/>
              <a:ext cx="61758" cy="43745"/>
            </a:xfrm>
            <a:custGeom>
              <a:avLst/>
              <a:gdLst>
                <a:gd name="T0" fmla="*/ 11 w 13"/>
                <a:gd name="T1" fmla="*/ 8 h 9"/>
                <a:gd name="T2" fmla="*/ 12 w 13"/>
                <a:gd name="T3" fmla="*/ 7 h 9"/>
                <a:gd name="T4" fmla="*/ 12 w 13"/>
                <a:gd name="T5" fmla="*/ 5 h 9"/>
                <a:gd name="T6" fmla="*/ 13 w 13"/>
                <a:gd name="T7" fmla="*/ 5 h 9"/>
                <a:gd name="T8" fmla="*/ 12 w 13"/>
                <a:gd name="T9" fmla="*/ 3 h 9"/>
                <a:gd name="T10" fmla="*/ 13 w 13"/>
                <a:gd name="T11" fmla="*/ 2 h 9"/>
                <a:gd name="T12" fmla="*/ 12 w 13"/>
                <a:gd name="T13" fmla="*/ 2 h 9"/>
                <a:gd name="T14" fmla="*/ 10 w 13"/>
                <a:gd name="T15" fmla="*/ 1 h 9"/>
                <a:gd name="T16" fmla="*/ 8 w 13"/>
                <a:gd name="T17" fmla="*/ 1 h 9"/>
                <a:gd name="T18" fmla="*/ 6 w 13"/>
                <a:gd name="T19" fmla="*/ 1 h 9"/>
                <a:gd name="T20" fmla="*/ 6 w 13"/>
                <a:gd name="T21" fmla="*/ 2 h 9"/>
                <a:gd name="T22" fmla="*/ 8 w 13"/>
                <a:gd name="T23" fmla="*/ 3 h 9"/>
                <a:gd name="T24" fmla="*/ 8 w 13"/>
                <a:gd name="T25" fmla="*/ 5 h 9"/>
                <a:gd name="T26" fmla="*/ 10 w 13"/>
                <a:gd name="T27" fmla="*/ 6 h 9"/>
                <a:gd name="T28" fmla="*/ 10 w 13"/>
                <a:gd name="T29" fmla="*/ 7 h 9"/>
                <a:gd name="T30" fmla="*/ 8 w 13"/>
                <a:gd name="T31" fmla="*/ 7 h 9"/>
                <a:gd name="T32" fmla="*/ 6 w 13"/>
                <a:gd name="T33" fmla="*/ 7 h 9"/>
                <a:gd name="T34" fmla="*/ 4 w 13"/>
                <a:gd name="T35" fmla="*/ 7 h 9"/>
                <a:gd name="T36" fmla="*/ 4 w 13"/>
                <a:gd name="T37" fmla="*/ 6 h 9"/>
                <a:gd name="T38" fmla="*/ 2 w 13"/>
                <a:gd name="T39" fmla="*/ 6 h 9"/>
                <a:gd name="T40" fmla="*/ 0 w 13"/>
                <a:gd name="T41" fmla="*/ 7 h 9"/>
                <a:gd name="T42" fmla="*/ 2 w 13"/>
                <a:gd name="T43" fmla="*/ 8 h 9"/>
                <a:gd name="T44" fmla="*/ 3 w 13"/>
                <a:gd name="T45" fmla="*/ 9 h 9"/>
                <a:gd name="T46" fmla="*/ 4 w 13"/>
                <a:gd name="T47" fmla="*/ 8 h 9"/>
                <a:gd name="T48" fmla="*/ 7 w 13"/>
                <a:gd name="T49" fmla="*/ 8 h 9"/>
                <a:gd name="T50" fmla="*/ 10 w 13"/>
                <a:gd name="T51" fmla="*/ 8 h 9"/>
                <a:gd name="T52" fmla="*/ 11 w 13"/>
                <a:gd name="T53" fmla="*/ 9 h 9"/>
                <a:gd name="T54" fmla="*/ 8 w 13"/>
                <a:gd name="T55" fmla="*/ 0 h 9"/>
                <a:gd name="T56" fmla="*/ 8 w 13"/>
                <a:gd name="T57" fmla="*/ 1 h 9"/>
                <a:gd name="T58" fmla="*/ 6 w 13"/>
                <a:gd name="T59" fmla="*/ 5 h 9"/>
                <a:gd name="T60" fmla="*/ 8 w 13"/>
                <a:gd name="T61" fmla="*/ 5 h 9"/>
                <a:gd name="T62" fmla="*/ 7 w 13"/>
                <a:gd name="T6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 h="9">
                  <a:moveTo>
                    <a:pt x="11" y="9"/>
                  </a:moveTo>
                  <a:cubicBezTo>
                    <a:pt x="11" y="8"/>
                    <a:pt x="11" y="8"/>
                    <a:pt x="11" y="8"/>
                  </a:cubicBezTo>
                  <a:cubicBezTo>
                    <a:pt x="12" y="7"/>
                    <a:pt x="12" y="7"/>
                    <a:pt x="12" y="7"/>
                  </a:cubicBezTo>
                  <a:cubicBezTo>
                    <a:pt x="12" y="7"/>
                    <a:pt x="12" y="7"/>
                    <a:pt x="12" y="7"/>
                  </a:cubicBezTo>
                  <a:cubicBezTo>
                    <a:pt x="12" y="6"/>
                    <a:pt x="12" y="6"/>
                    <a:pt x="12" y="6"/>
                  </a:cubicBezTo>
                  <a:cubicBezTo>
                    <a:pt x="12" y="5"/>
                    <a:pt x="12" y="5"/>
                    <a:pt x="12" y="5"/>
                  </a:cubicBezTo>
                  <a:cubicBezTo>
                    <a:pt x="12" y="5"/>
                    <a:pt x="12" y="5"/>
                    <a:pt x="12" y="5"/>
                  </a:cubicBezTo>
                  <a:cubicBezTo>
                    <a:pt x="13" y="5"/>
                    <a:pt x="13" y="5"/>
                    <a:pt x="13" y="5"/>
                  </a:cubicBezTo>
                  <a:cubicBezTo>
                    <a:pt x="13" y="4"/>
                    <a:pt x="13" y="4"/>
                    <a:pt x="13" y="4"/>
                  </a:cubicBezTo>
                  <a:cubicBezTo>
                    <a:pt x="12" y="3"/>
                    <a:pt x="12" y="3"/>
                    <a:pt x="12" y="3"/>
                  </a:cubicBezTo>
                  <a:cubicBezTo>
                    <a:pt x="13" y="2"/>
                    <a:pt x="13" y="2"/>
                    <a:pt x="13" y="2"/>
                  </a:cubicBezTo>
                  <a:cubicBezTo>
                    <a:pt x="13" y="2"/>
                    <a:pt x="13" y="2"/>
                    <a:pt x="13" y="2"/>
                  </a:cubicBezTo>
                  <a:cubicBezTo>
                    <a:pt x="13" y="2"/>
                    <a:pt x="13" y="2"/>
                    <a:pt x="13" y="2"/>
                  </a:cubicBezTo>
                  <a:cubicBezTo>
                    <a:pt x="12" y="2"/>
                    <a:pt x="12" y="2"/>
                    <a:pt x="12" y="2"/>
                  </a:cubicBezTo>
                  <a:cubicBezTo>
                    <a:pt x="11" y="2"/>
                    <a:pt x="11" y="2"/>
                    <a:pt x="11" y="2"/>
                  </a:cubicBezTo>
                  <a:cubicBezTo>
                    <a:pt x="10" y="1"/>
                    <a:pt x="10" y="1"/>
                    <a:pt x="10" y="1"/>
                  </a:cubicBezTo>
                  <a:cubicBezTo>
                    <a:pt x="9" y="1"/>
                    <a:pt x="9" y="1"/>
                    <a:pt x="9" y="1"/>
                  </a:cubicBezTo>
                  <a:cubicBezTo>
                    <a:pt x="8" y="1"/>
                    <a:pt x="8" y="1"/>
                    <a:pt x="8" y="1"/>
                  </a:cubicBezTo>
                  <a:cubicBezTo>
                    <a:pt x="7" y="1"/>
                    <a:pt x="7" y="1"/>
                    <a:pt x="7" y="1"/>
                  </a:cubicBezTo>
                  <a:cubicBezTo>
                    <a:pt x="6" y="1"/>
                    <a:pt x="6" y="1"/>
                    <a:pt x="6" y="1"/>
                  </a:cubicBezTo>
                  <a:cubicBezTo>
                    <a:pt x="5" y="1"/>
                    <a:pt x="5" y="1"/>
                    <a:pt x="5" y="1"/>
                  </a:cubicBezTo>
                  <a:cubicBezTo>
                    <a:pt x="5" y="1"/>
                    <a:pt x="6" y="2"/>
                    <a:pt x="6" y="2"/>
                  </a:cubicBezTo>
                  <a:cubicBezTo>
                    <a:pt x="9" y="3"/>
                    <a:pt x="9" y="3"/>
                    <a:pt x="9" y="3"/>
                  </a:cubicBezTo>
                  <a:cubicBezTo>
                    <a:pt x="8" y="3"/>
                    <a:pt x="8" y="3"/>
                    <a:pt x="8" y="3"/>
                  </a:cubicBezTo>
                  <a:cubicBezTo>
                    <a:pt x="9" y="4"/>
                    <a:pt x="9" y="4"/>
                    <a:pt x="9" y="4"/>
                  </a:cubicBezTo>
                  <a:cubicBezTo>
                    <a:pt x="8" y="5"/>
                    <a:pt x="8" y="5"/>
                    <a:pt x="8" y="5"/>
                  </a:cubicBezTo>
                  <a:cubicBezTo>
                    <a:pt x="9" y="5"/>
                    <a:pt x="9" y="5"/>
                    <a:pt x="9" y="5"/>
                  </a:cubicBezTo>
                  <a:cubicBezTo>
                    <a:pt x="10" y="6"/>
                    <a:pt x="10" y="6"/>
                    <a:pt x="10" y="6"/>
                  </a:cubicBezTo>
                  <a:cubicBezTo>
                    <a:pt x="11" y="6"/>
                    <a:pt x="11" y="6"/>
                    <a:pt x="11" y="6"/>
                  </a:cubicBezTo>
                  <a:cubicBezTo>
                    <a:pt x="10" y="7"/>
                    <a:pt x="10" y="7"/>
                    <a:pt x="10" y="7"/>
                  </a:cubicBezTo>
                  <a:cubicBezTo>
                    <a:pt x="8" y="7"/>
                    <a:pt x="8" y="7"/>
                    <a:pt x="8" y="7"/>
                  </a:cubicBezTo>
                  <a:cubicBezTo>
                    <a:pt x="8" y="7"/>
                    <a:pt x="8" y="7"/>
                    <a:pt x="8" y="7"/>
                  </a:cubicBezTo>
                  <a:cubicBezTo>
                    <a:pt x="7" y="7"/>
                    <a:pt x="7" y="7"/>
                    <a:pt x="7" y="7"/>
                  </a:cubicBezTo>
                  <a:cubicBezTo>
                    <a:pt x="6" y="7"/>
                    <a:pt x="6" y="7"/>
                    <a:pt x="6" y="7"/>
                  </a:cubicBezTo>
                  <a:cubicBezTo>
                    <a:pt x="5" y="7"/>
                    <a:pt x="5" y="7"/>
                    <a:pt x="5" y="7"/>
                  </a:cubicBezTo>
                  <a:cubicBezTo>
                    <a:pt x="4" y="7"/>
                    <a:pt x="4" y="7"/>
                    <a:pt x="4" y="7"/>
                  </a:cubicBezTo>
                  <a:cubicBezTo>
                    <a:pt x="4" y="7"/>
                    <a:pt x="4" y="7"/>
                    <a:pt x="4" y="7"/>
                  </a:cubicBezTo>
                  <a:cubicBezTo>
                    <a:pt x="4" y="6"/>
                    <a:pt x="4" y="6"/>
                    <a:pt x="4" y="6"/>
                  </a:cubicBezTo>
                  <a:cubicBezTo>
                    <a:pt x="2" y="7"/>
                    <a:pt x="2" y="7"/>
                    <a:pt x="2" y="7"/>
                  </a:cubicBezTo>
                  <a:cubicBezTo>
                    <a:pt x="2" y="6"/>
                    <a:pt x="2" y="6"/>
                    <a:pt x="2" y="6"/>
                  </a:cubicBezTo>
                  <a:cubicBezTo>
                    <a:pt x="1" y="7"/>
                    <a:pt x="1" y="7"/>
                    <a:pt x="1" y="7"/>
                  </a:cubicBezTo>
                  <a:cubicBezTo>
                    <a:pt x="0" y="7"/>
                    <a:pt x="0" y="7"/>
                    <a:pt x="0" y="7"/>
                  </a:cubicBezTo>
                  <a:cubicBezTo>
                    <a:pt x="1" y="8"/>
                    <a:pt x="1" y="8"/>
                    <a:pt x="1" y="8"/>
                  </a:cubicBezTo>
                  <a:cubicBezTo>
                    <a:pt x="2" y="8"/>
                    <a:pt x="2" y="8"/>
                    <a:pt x="2" y="8"/>
                  </a:cubicBezTo>
                  <a:cubicBezTo>
                    <a:pt x="3" y="9"/>
                    <a:pt x="3" y="9"/>
                    <a:pt x="3" y="9"/>
                  </a:cubicBezTo>
                  <a:cubicBezTo>
                    <a:pt x="3" y="9"/>
                    <a:pt x="3" y="9"/>
                    <a:pt x="3" y="9"/>
                  </a:cubicBezTo>
                  <a:cubicBezTo>
                    <a:pt x="4" y="8"/>
                    <a:pt x="4" y="8"/>
                    <a:pt x="4" y="8"/>
                  </a:cubicBezTo>
                  <a:cubicBezTo>
                    <a:pt x="4" y="8"/>
                    <a:pt x="4" y="8"/>
                    <a:pt x="4" y="8"/>
                  </a:cubicBezTo>
                  <a:cubicBezTo>
                    <a:pt x="6" y="8"/>
                    <a:pt x="6" y="8"/>
                    <a:pt x="6" y="8"/>
                  </a:cubicBezTo>
                  <a:cubicBezTo>
                    <a:pt x="7" y="8"/>
                    <a:pt x="7" y="8"/>
                    <a:pt x="7" y="8"/>
                  </a:cubicBezTo>
                  <a:cubicBezTo>
                    <a:pt x="9" y="9"/>
                    <a:pt x="9" y="9"/>
                    <a:pt x="9" y="9"/>
                  </a:cubicBezTo>
                  <a:cubicBezTo>
                    <a:pt x="10" y="8"/>
                    <a:pt x="10" y="8"/>
                    <a:pt x="10" y="8"/>
                  </a:cubicBezTo>
                  <a:cubicBezTo>
                    <a:pt x="10" y="9"/>
                    <a:pt x="10" y="9"/>
                    <a:pt x="10" y="9"/>
                  </a:cubicBezTo>
                  <a:cubicBezTo>
                    <a:pt x="11" y="9"/>
                    <a:pt x="11" y="9"/>
                    <a:pt x="11" y="9"/>
                  </a:cubicBezTo>
                  <a:close/>
                  <a:moveTo>
                    <a:pt x="8" y="0"/>
                  </a:moveTo>
                  <a:cubicBezTo>
                    <a:pt x="8" y="0"/>
                    <a:pt x="8" y="0"/>
                    <a:pt x="8" y="0"/>
                  </a:cubicBezTo>
                  <a:cubicBezTo>
                    <a:pt x="10" y="1"/>
                    <a:pt x="10" y="1"/>
                    <a:pt x="10" y="1"/>
                  </a:cubicBezTo>
                  <a:cubicBezTo>
                    <a:pt x="8" y="1"/>
                    <a:pt x="8" y="1"/>
                    <a:pt x="8" y="1"/>
                  </a:cubicBezTo>
                  <a:cubicBezTo>
                    <a:pt x="8" y="0"/>
                    <a:pt x="8" y="0"/>
                    <a:pt x="8" y="0"/>
                  </a:cubicBezTo>
                  <a:close/>
                  <a:moveTo>
                    <a:pt x="6" y="5"/>
                  </a:moveTo>
                  <a:cubicBezTo>
                    <a:pt x="7" y="5"/>
                    <a:pt x="7" y="5"/>
                    <a:pt x="7" y="5"/>
                  </a:cubicBezTo>
                  <a:cubicBezTo>
                    <a:pt x="8" y="5"/>
                    <a:pt x="8" y="5"/>
                    <a:pt x="8" y="5"/>
                  </a:cubicBezTo>
                  <a:cubicBezTo>
                    <a:pt x="8" y="6"/>
                    <a:pt x="8" y="6"/>
                    <a:pt x="8" y="6"/>
                  </a:cubicBezTo>
                  <a:cubicBezTo>
                    <a:pt x="7" y="6"/>
                    <a:pt x="7" y="6"/>
                    <a:pt x="7" y="6"/>
                  </a:cubicBezTo>
                  <a:lnTo>
                    <a:pt x="6" y="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71" name="Freeform 166"/>
            <p:cNvSpPr>
              <a:spLocks noEditPoints="1"/>
            </p:cNvSpPr>
            <p:nvPr/>
          </p:nvSpPr>
          <p:spPr bwMode="auto">
            <a:xfrm>
              <a:off x="2530337" y="2714068"/>
              <a:ext cx="223874" cy="75912"/>
            </a:xfrm>
            <a:custGeom>
              <a:avLst/>
              <a:gdLst>
                <a:gd name="T0" fmla="*/ 37 w 174"/>
                <a:gd name="T1" fmla="*/ 22 h 59"/>
                <a:gd name="T2" fmla="*/ 33 w 174"/>
                <a:gd name="T3" fmla="*/ 29 h 59"/>
                <a:gd name="T4" fmla="*/ 33 w 174"/>
                <a:gd name="T5" fmla="*/ 29 h 59"/>
                <a:gd name="T6" fmla="*/ 33 w 174"/>
                <a:gd name="T7" fmla="*/ 26 h 59"/>
                <a:gd name="T8" fmla="*/ 11 w 174"/>
                <a:gd name="T9" fmla="*/ 18 h 59"/>
                <a:gd name="T10" fmla="*/ 7 w 174"/>
                <a:gd name="T11" fmla="*/ 18 h 59"/>
                <a:gd name="T12" fmla="*/ 0 w 174"/>
                <a:gd name="T13" fmla="*/ 22 h 59"/>
                <a:gd name="T14" fmla="*/ 7 w 174"/>
                <a:gd name="T15" fmla="*/ 22 h 59"/>
                <a:gd name="T16" fmla="*/ 15 w 174"/>
                <a:gd name="T17" fmla="*/ 22 h 59"/>
                <a:gd name="T18" fmla="*/ 22 w 174"/>
                <a:gd name="T19" fmla="*/ 18 h 59"/>
                <a:gd name="T20" fmla="*/ 33 w 174"/>
                <a:gd name="T21" fmla="*/ 11 h 59"/>
                <a:gd name="T22" fmla="*/ 44 w 174"/>
                <a:gd name="T23" fmla="*/ 11 h 59"/>
                <a:gd name="T24" fmla="*/ 56 w 174"/>
                <a:gd name="T25" fmla="*/ 14 h 59"/>
                <a:gd name="T26" fmla="*/ 48 w 174"/>
                <a:gd name="T27" fmla="*/ 14 h 59"/>
                <a:gd name="T28" fmla="*/ 63 w 174"/>
                <a:gd name="T29" fmla="*/ 18 h 59"/>
                <a:gd name="T30" fmla="*/ 70 w 174"/>
                <a:gd name="T31" fmla="*/ 22 h 59"/>
                <a:gd name="T32" fmla="*/ 78 w 174"/>
                <a:gd name="T33" fmla="*/ 22 h 59"/>
                <a:gd name="T34" fmla="*/ 89 w 174"/>
                <a:gd name="T35" fmla="*/ 26 h 59"/>
                <a:gd name="T36" fmla="*/ 96 w 174"/>
                <a:gd name="T37" fmla="*/ 26 h 59"/>
                <a:gd name="T38" fmla="*/ 104 w 174"/>
                <a:gd name="T39" fmla="*/ 26 h 59"/>
                <a:gd name="T40" fmla="*/ 115 w 174"/>
                <a:gd name="T41" fmla="*/ 40 h 59"/>
                <a:gd name="T42" fmla="*/ 126 w 174"/>
                <a:gd name="T43" fmla="*/ 44 h 59"/>
                <a:gd name="T44" fmla="*/ 130 w 174"/>
                <a:gd name="T45" fmla="*/ 48 h 59"/>
                <a:gd name="T46" fmla="*/ 118 w 174"/>
                <a:gd name="T47" fmla="*/ 55 h 59"/>
                <a:gd name="T48" fmla="*/ 130 w 174"/>
                <a:gd name="T49" fmla="*/ 55 h 59"/>
                <a:gd name="T50" fmla="*/ 148 w 174"/>
                <a:gd name="T51" fmla="*/ 59 h 59"/>
                <a:gd name="T52" fmla="*/ 159 w 174"/>
                <a:gd name="T53" fmla="*/ 55 h 59"/>
                <a:gd name="T54" fmla="*/ 174 w 174"/>
                <a:gd name="T55" fmla="*/ 51 h 59"/>
                <a:gd name="T56" fmla="*/ 170 w 174"/>
                <a:gd name="T57" fmla="*/ 48 h 59"/>
                <a:gd name="T58" fmla="*/ 152 w 174"/>
                <a:gd name="T59" fmla="*/ 40 h 59"/>
                <a:gd name="T60" fmla="*/ 152 w 174"/>
                <a:gd name="T61" fmla="*/ 37 h 59"/>
                <a:gd name="T62" fmla="*/ 144 w 174"/>
                <a:gd name="T63" fmla="*/ 37 h 59"/>
                <a:gd name="T64" fmla="*/ 137 w 174"/>
                <a:gd name="T65" fmla="*/ 29 h 59"/>
                <a:gd name="T66" fmla="*/ 126 w 174"/>
                <a:gd name="T67" fmla="*/ 29 h 59"/>
                <a:gd name="T68" fmla="*/ 126 w 174"/>
                <a:gd name="T69" fmla="*/ 29 h 59"/>
                <a:gd name="T70" fmla="*/ 111 w 174"/>
                <a:gd name="T71" fmla="*/ 22 h 59"/>
                <a:gd name="T72" fmla="*/ 96 w 174"/>
                <a:gd name="T73" fmla="*/ 14 h 59"/>
                <a:gd name="T74" fmla="*/ 89 w 174"/>
                <a:gd name="T75" fmla="*/ 7 h 59"/>
                <a:gd name="T76" fmla="*/ 70 w 174"/>
                <a:gd name="T77" fmla="*/ 3 h 59"/>
                <a:gd name="T78" fmla="*/ 59 w 174"/>
                <a:gd name="T79" fmla="*/ 3 h 59"/>
                <a:gd name="T80" fmla="*/ 41 w 174"/>
                <a:gd name="T81" fmla="*/ 3 h 59"/>
                <a:gd name="T82" fmla="*/ 22 w 174"/>
                <a:gd name="T83" fmla="*/ 7 h 59"/>
                <a:gd name="T84" fmla="*/ 11 w 174"/>
                <a:gd name="T85" fmla="*/ 1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4" h="59">
                  <a:moveTo>
                    <a:pt x="33" y="26"/>
                  </a:moveTo>
                  <a:lnTo>
                    <a:pt x="33" y="22"/>
                  </a:lnTo>
                  <a:lnTo>
                    <a:pt x="37" y="22"/>
                  </a:lnTo>
                  <a:lnTo>
                    <a:pt x="41" y="26"/>
                  </a:lnTo>
                  <a:lnTo>
                    <a:pt x="41" y="29"/>
                  </a:lnTo>
                  <a:lnTo>
                    <a:pt x="33" y="29"/>
                  </a:lnTo>
                  <a:lnTo>
                    <a:pt x="30" y="29"/>
                  </a:lnTo>
                  <a:lnTo>
                    <a:pt x="30" y="26"/>
                  </a:lnTo>
                  <a:lnTo>
                    <a:pt x="33" y="29"/>
                  </a:lnTo>
                  <a:lnTo>
                    <a:pt x="33" y="29"/>
                  </a:lnTo>
                  <a:lnTo>
                    <a:pt x="37" y="26"/>
                  </a:lnTo>
                  <a:lnTo>
                    <a:pt x="33" y="26"/>
                  </a:lnTo>
                  <a:lnTo>
                    <a:pt x="33" y="26"/>
                  </a:lnTo>
                  <a:lnTo>
                    <a:pt x="33" y="26"/>
                  </a:lnTo>
                  <a:close/>
                  <a:moveTo>
                    <a:pt x="11" y="18"/>
                  </a:moveTo>
                  <a:lnTo>
                    <a:pt x="11" y="18"/>
                  </a:lnTo>
                  <a:lnTo>
                    <a:pt x="11" y="22"/>
                  </a:lnTo>
                  <a:lnTo>
                    <a:pt x="7" y="18"/>
                  </a:lnTo>
                  <a:lnTo>
                    <a:pt x="4" y="22"/>
                  </a:lnTo>
                  <a:lnTo>
                    <a:pt x="0" y="22"/>
                  </a:lnTo>
                  <a:lnTo>
                    <a:pt x="0" y="22"/>
                  </a:lnTo>
                  <a:lnTo>
                    <a:pt x="4" y="26"/>
                  </a:lnTo>
                  <a:lnTo>
                    <a:pt x="7" y="22"/>
                  </a:lnTo>
                  <a:lnTo>
                    <a:pt x="7" y="22"/>
                  </a:lnTo>
                  <a:lnTo>
                    <a:pt x="7" y="26"/>
                  </a:lnTo>
                  <a:lnTo>
                    <a:pt x="11" y="22"/>
                  </a:lnTo>
                  <a:lnTo>
                    <a:pt x="15" y="22"/>
                  </a:lnTo>
                  <a:lnTo>
                    <a:pt x="19" y="18"/>
                  </a:lnTo>
                  <a:lnTo>
                    <a:pt x="22" y="18"/>
                  </a:lnTo>
                  <a:lnTo>
                    <a:pt x="22" y="18"/>
                  </a:lnTo>
                  <a:lnTo>
                    <a:pt x="26" y="18"/>
                  </a:lnTo>
                  <a:lnTo>
                    <a:pt x="30" y="18"/>
                  </a:lnTo>
                  <a:lnTo>
                    <a:pt x="33" y="11"/>
                  </a:lnTo>
                  <a:lnTo>
                    <a:pt x="37" y="11"/>
                  </a:lnTo>
                  <a:lnTo>
                    <a:pt x="37" y="11"/>
                  </a:lnTo>
                  <a:lnTo>
                    <a:pt x="44" y="11"/>
                  </a:lnTo>
                  <a:lnTo>
                    <a:pt x="48" y="11"/>
                  </a:lnTo>
                  <a:lnTo>
                    <a:pt x="52" y="11"/>
                  </a:lnTo>
                  <a:lnTo>
                    <a:pt x="56" y="14"/>
                  </a:lnTo>
                  <a:lnTo>
                    <a:pt x="52" y="14"/>
                  </a:lnTo>
                  <a:lnTo>
                    <a:pt x="48" y="14"/>
                  </a:lnTo>
                  <a:lnTo>
                    <a:pt x="48" y="14"/>
                  </a:lnTo>
                  <a:lnTo>
                    <a:pt x="48" y="18"/>
                  </a:lnTo>
                  <a:lnTo>
                    <a:pt x="59" y="18"/>
                  </a:lnTo>
                  <a:lnTo>
                    <a:pt x="63" y="18"/>
                  </a:lnTo>
                  <a:lnTo>
                    <a:pt x="63" y="18"/>
                  </a:lnTo>
                  <a:lnTo>
                    <a:pt x="67" y="18"/>
                  </a:lnTo>
                  <a:lnTo>
                    <a:pt x="70" y="22"/>
                  </a:lnTo>
                  <a:lnTo>
                    <a:pt x="74" y="22"/>
                  </a:lnTo>
                  <a:lnTo>
                    <a:pt x="74" y="18"/>
                  </a:lnTo>
                  <a:lnTo>
                    <a:pt x="78" y="22"/>
                  </a:lnTo>
                  <a:lnTo>
                    <a:pt x="78" y="22"/>
                  </a:lnTo>
                  <a:lnTo>
                    <a:pt x="81" y="26"/>
                  </a:lnTo>
                  <a:lnTo>
                    <a:pt x="89" y="26"/>
                  </a:lnTo>
                  <a:lnTo>
                    <a:pt x="89" y="26"/>
                  </a:lnTo>
                  <a:lnTo>
                    <a:pt x="93" y="26"/>
                  </a:lnTo>
                  <a:lnTo>
                    <a:pt x="96" y="26"/>
                  </a:lnTo>
                  <a:lnTo>
                    <a:pt x="96" y="29"/>
                  </a:lnTo>
                  <a:lnTo>
                    <a:pt x="104" y="26"/>
                  </a:lnTo>
                  <a:lnTo>
                    <a:pt x="104" y="26"/>
                  </a:lnTo>
                  <a:lnTo>
                    <a:pt x="107" y="37"/>
                  </a:lnTo>
                  <a:lnTo>
                    <a:pt x="111" y="40"/>
                  </a:lnTo>
                  <a:lnTo>
                    <a:pt x="115" y="40"/>
                  </a:lnTo>
                  <a:lnTo>
                    <a:pt x="115" y="40"/>
                  </a:lnTo>
                  <a:lnTo>
                    <a:pt x="118" y="44"/>
                  </a:lnTo>
                  <a:lnTo>
                    <a:pt x="126" y="44"/>
                  </a:lnTo>
                  <a:lnTo>
                    <a:pt x="126" y="44"/>
                  </a:lnTo>
                  <a:lnTo>
                    <a:pt x="130" y="44"/>
                  </a:lnTo>
                  <a:lnTo>
                    <a:pt x="130" y="48"/>
                  </a:lnTo>
                  <a:lnTo>
                    <a:pt x="126" y="48"/>
                  </a:lnTo>
                  <a:lnTo>
                    <a:pt x="118" y="55"/>
                  </a:lnTo>
                  <a:lnTo>
                    <a:pt x="118" y="55"/>
                  </a:lnTo>
                  <a:lnTo>
                    <a:pt x="126" y="55"/>
                  </a:lnTo>
                  <a:lnTo>
                    <a:pt x="130" y="55"/>
                  </a:lnTo>
                  <a:lnTo>
                    <a:pt x="130" y="55"/>
                  </a:lnTo>
                  <a:lnTo>
                    <a:pt x="141" y="55"/>
                  </a:lnTo>
                  <a:lnTo>
                    <a:pt x="144" y="55"/>
                  </a:lnTo>
                  <a:lnTo>
                    <a:pt x="148" y="59"/>
                  </a:lnTo>
                  <a:lnTo>
                    <a:pt x="159" y="55"/>
                  </a:lnTo>
                  <a:lnTo>
                    <a:pt x="159" y="55"/>
                  </a:lnTo>
                  <a:lnTo>
                    <a:pt x="159" y="55"/>
                  </a:lnTo>
                  <a:lnTo>
                    <a:pt x="163" y="51"/>
                  </a:lnTo>
                  <a:lnTo>
                    <a:pt x="170" y="51"/>
                  </a:lnTo>
                  <a:lnTo>
                    <a:pt x="174" y="51"/>
                  </a:lnTo>
                  <a:lnTo>
                    <a:pt x="174" y="48"/>
                  </a:lnTo>
                  <a:lnTo>
                    <a:pt x="174" y="48"/>
                  </a:lnTo>
                  <a:lnTo>
                    <a:pt x="170" y="48"/>
                  </a:lnTo>
                  <a:lnTo>
                    <a:pt x="167" y="44"/>
                  </a:lnTo>
                  <a:lnTo>
                    <a:pt x="159" y="40"/>
                  </a:lnTo>
                  <a:lnTo>
                    <a:pt x="152" y="40"/>
                  </a:lnTo>
                  <a:lnTo>
                    <a:pt x="152" y="40"/>
                  </a:lnTo>
                  <a:lnTo>
                    <a:pt x="152" y="40"/>
                  </a:lnTo>
                  <a:lnTo>
                    <a:pt x="152" y="37"/>
                  </a:lnTo>
                  <a:lnTo>
                    <a:pt x="152" y="33"/>
                  </a:lnTo>
                  <a:lnTo>
                    <a:pt x="148" y="37"/>
                  </a:lnTo>
                  <a:lnTo>
                    <a:pt x="144" y="37"/>
                  </a:lnTo>
                  <a:lnTo>
                    <a:pt x="141" y="29"/>
                  </a:lnTo>
                  <a:lnTo>
                    <a:pt x="137" y="33"/>
                  </a:lnTo>
                  <a:lnTo>
                    <a:pt x="137" y="29"/>
                  </a:lnTo>
                  <a:lnTo>
                    <a:pt x="130" y="26"/>
                  </a:lnTo>
                  <a:lnTo>
                    <a:pt x="130" y="29"/>
                  </a:lnTo>
                  <a:lnTo>
                    <a:pt x="126" y="29"/>
                  </a:lnTo>
                  <a:lnTo>
                    <a:pt x="126" y="26"/>
                  </a:lnTo>
                  <a:lnTo>
                    <a:pt x="126" y="26"/>
                  </a:lnTo>
                  <a:lnTo>
                    <a:pt x="126" y="29"/>
                  </a:lnTo>
                  <a:lnTo>
                    <a:pt x="122" y="26"/>
                  </a:lnTo>
                  <a:lnTo>
                    <a:pt x="115" y="26"/>
                  </a:lnTo>
                  <a:lnTo>
                    <a:pt x="111" y="22"/>
                  </a:lnTo>
                  <a:lnTo>
                    <a:pt x="107" y="18"/>
                  </a:lnTo>
                  <a:lnTo>
                    <a:pt x="104" y="14"/>
                  </a:lnTo>
                  <a:lnTo>
                    <a:pt x="96" y="14"/>
                  </a:lnTo>
                  <a:lnTo>
                    <a:pt x="93" y="14"/>
                  </a:lnTo>
                  <a:lnTo>
                    <a:pt x="93" y="11"/>
                  </a:lnTo>
                  <a:lnTo>
                    <a:pt x="89" y="7"/>
                  </a:lnTo>
                  <a:lnTo>
                    <a:pt x="85" y="7"/>
                  </a:lnTo>
                  <a:lnTo>
                    <a:pt x="81" y="7"/>
                  </a:lnTo>
                  <a:lnTo>
                    <a:pt x="70" y="3"/>
                  </a:lnTo>
                  <a:lnTo>
                    <a:pt x="67" y="7"/>
                  </a:lnTo>
                  <a:lnTo>
                    <a:pt x="63" y="3"/>
                  </a:lnTo>
                  <a:lnTo>
                    <a:pt x="59" y="3"/>
                  </a:lnTo>
                  <a:lnTo>
                    <a:pt x="52" y="0"/>
                  </a:lnTo>
                  <a:lnTo>
                    <a:pt x="44" y="0"/>
                  </a:lnTo>
                  <a:lnTo>
                    <a:pt x="41" y="3"/>
                  </a:lnTo>
                  <a:lnTo>
                    <a:pt x="33" y="3"/>
                  </a:lnTo>
                  <a:lnTo>
                    <a:pt x="26" y="7"/>
                  </a:lnTo>
                  <a:lnTo>
                    <a:pt x="22" y="7"/>
                  </a:lnTo>
                  <a:lnTo>
                    <a:pt x="15" y="11"/>
                  </a:lnTo>
                  <a:lnTo>
                    <a:pt x="15" y="11"/>
                  </a:lnTo>
                  <a:lnTo>
                    <a:pt x="11" y="14"/>
                  </a:lnTo>
                  <a:lnTo>
                    <a:pt x="11" y="1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72" name="Freeform 167"/>
            <p:cNvSpPr>
              <a:spLocks noEditPoints="1"/>
            </p:cNvSpPr>
            <p:nvPr/>
          </p:nvSpPr>
          <p:spPr bwMode="auto">
            <a:xfrm>
              <a:off x="2668005" y="2636870"/>
              <a:ext cx="119657" cy="128663"/>
            </a:xfrm>
            <a:custGeom>
              <a:avLst/>
              <a:gdLst>
                <a:gd name="T0" fmla="*/ 89 w 93"/>
                <a:gd name="T1" fmla="*/ 89 h 100"/>
                <a:gd name="T2" fmla="*/ 78 w 93"/>
                <a:gd name="T3" fmla="*/ 100 h 100"/>
                <a:gd name="T4" fmla="*/ 89 w 93"/>
                <a:gd name="T5" fmla="*/ 93 h 100"/>
                <a:gd name="T6" fmla="*/ 82 w 93"/>
                <a:gd name="T7" fmla="*/ 93 h 100"/>
                <a:gd name="T8" fmla="*/ 78 w 93"/>
                <a:gd name="T9" fmla="*/ 100 h 100"/>
                <a:gd name="T10" fmla="*/ 93 w 93"/>
                <a:gd name="T11" fmla="*/ 78 h 100"/>
                <a:gd name="T12" fmla="*/ 86 w 93"/>
                <a:gd name="T13" fmla="*/ 78 h 100"/>
                <a:gd name="T14" fmla="*/ 78 w 93"/>
                <a:gd name="T15" fmla="*/ 67 h 100"/>
                <a:gd name="T16" fmla="*/ 71 w 93"/>
                <a:gd name="T17" fmla="*/ 74 h 100"/>
                <a:gd name="T18" fmla="*/ 71 w 93"/>
                <a:gd name="T19" fmla="*/ 78 h 100"/>
                <a:gd name="T20" fmla="*/ 78 w 93"/>
                <a:gd name="T21" fmla="*/ 67 h 100"/>
                <a:gd name="T22" fmla="*/ 71 w 93"/>
                <a:gd name="T23" fmla="*/ 67 h 100"/>
                <a:gd name="T24" fmla="*/ 67 w 93"/>
                <a:gd name="T25" fmla="*/ 67 h 100"/>
                <a:gd name="T26" fmla="*/ 56 w 93"/>
                <a:gd name="T27" fmla="*/ 52 h 100"/>
                <a:gd name="T28" fmla="*/ 60 w 93"/>
                <a:gd name="T29" fmla="*/ 67 h 100"/>
                <a:gd name="T30" fmla="*/ 56 w 93"/>
                <a:gd name="T31" fmla="*/ 60 h 100"/>
                <a:gd name="T32" fmla="*/ 56 w 93"/>
                <a:gd name="T33" fmla="*/ 52 h 100"/>
                <a:gd name="T34" fmla="*/ 41 w 93"/>
                <a:gd name="T35" fmla="*/ 56 h 100"/>
                <a:gd name="T36" fmla="*/ 41 w 93"/>
                <a:gd name="T37" fmla="*/ 52 h 100"/>
                <a:gd name="T38" fmla="*/ 67 w 93"/>
                <a:gd name="T39" fmla="*/ 52 h 100"/>
                <a:gd name="T40" fmla="*/ 67 w 93"/>
                <a:gd name="T41" fmla="*/ 45 h 100"/>
                <a:gd name="T42" fmla="*/ 52 w 93"/>
                <a:gd name="T43" fmla="*/ 41 h 100"/>
                <a:gd name="T44" fmla="*/ 52 w 93"/>
                <a:gd name="T45" fmla="*/ 48 h 100"/>
                <a:gd name="T46" fmla="*/ 56 w 93"/>
                <a:gd name="T47" fmla="*/ 45 h 100"/>
                <a:gd name="T48" fmla="*/ 52 w 93"/>
                <a:gd name="T49" fmla="*/ 37 h 100"/>
                <a:gd name="T50" fmla="*/ 45 w 93"/>
                <a:gd name="T51" fmla="*/ 30 h 100"/>
                <a:gd name="T52" fmla="*/ 41 w 93"/>
                <a:gd name="T53" fmla="*/ 34 h 100"/>
                <a:gd name="T54" fmla="*/ 41 w 93"/>
                <a:gd name="T55" fmla="*/ 30 h 100"/>
                <a:gd name="T56" fmla="*/ 37 w 93"/>
                <a:gd name="T57" fmla="*/ 26 h 100"/>
                <a:gd name="T58" fmla="*/ 30 w 93"/>
                <a:gd name="T59" fmla="*/ 4 h 100"/>
                <a:gd name="T60" fmla="*/ 34 w 93"/>
                <a:gd name="T61" fmla="*/ 11 h 100"/>
                <a:gd name="T62" fmla="*/ 26 w 93"/>
                <a:gd name="T63" fmla="*/ 19 h 100"/>
                <a:gd name="T64" fmla="*/ 30 w 93"/>
                <a:gd name="T65" fmla="*/ 8 h 100"/>
                <a:gd name="T66" fmla="*/ 19 w 93"/>
                <a:gd name="T67" fmla="*/ 0 h 100"/>
                <a:gd name="T68" fmla="*/ 4 w 93"/>
                <a:gd name="T69" fmla="*/ 4 h 100"/>
                <a:gd name="T70" fmla="*/ 15 w 93"/>
                <a:gd name="T71" fmla="*/ 0 h 100"/>
                <a:gd name="T72" fmla="*/ 15 w 93"/>
                <a:gd name="T73" fmla="*/ 4 h 100"/>
                <a:gd name="T74" fmla="*/ 0 w 93"/>
                <a:gd name="T75" fmla="*/ 4 h 100"/>
                <a:gd name="T76" fmla="*/ 26 w 93"/>
                <a:gd name="T77" fmla="*/ 30 h 100"/>
                <a:gd name="T78" fmla="*/ 23 w 93"/>
                <a:gd name="T79" fmla="*/ 34 h 100"/>
                <a:gd name="T80" fmla="*/ 15 w 93"/>
                <a:gd name="T81" fmla="*/ 45 h 100"/>
                <a:gd name="T82" fmla="*/ 15 w 93"/>
                <a:gd name="T83" fmla="*/ 45 h 100"/>
                <a:gd name="T84" fmla="*/ 15 w 93"/>
                <a:gd name="T85" fmla="*/ 45 h 100"/>
                <a:gd name="T86" fmla="*/ 11 w 93"/>
                <a:gd name="T87" fmla="*/ 45 h 100"/>
                <a:gd name="T88" fmla="*/ 15 w 93"/>
                <a:gd name="T89" fmla="*/ 34 h 100"/>
                <a:gd name="T90" fmla="*/ 11 w 93"/>
                <a:gd name="T91" fmla="*/ 34 h 100"/>
                <a:gd name="T92" fmla="*/ 11 w 93"/>
                <a:gd name="T93" fmla="*/ 37 h 100"/>
                <a:gd name="T94" fmla="*/ 19 w 93"/>
                <a:gd name="T95" fmla="*/ 45 h 100"/>
                <a:gd name="T96" fmla="*/ 15 w 93"/>
                <a:gd name="T97" fmla="*/ 56 h 100"/>
                <a:gd name="T98" fmla="*/ 19 w 93"/>
                <a:gd name="T99" fmla="*/ 4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100">
                  <a:moveTo>
                    <a:pt x="89" y="89"/>
                  </a:moveTo>
                  <a:lnTo>
                    <a:pt x="89" y="89"/>
                  </a:lnTo>
                  <a:lnTo>
                    <a:pt x="89" y="89"/>
                  </a:lnTo>
                  <a:lnTo>
                    <a:pt x="89" y="89"/>
                  </a:lnTo>
                  <a:lnTo>
                    <a:pt x="89" y="89"/>
                  </a:lnTo>
                  <a:close/>
                  <a:moveTo>
                    <a:pt x="78" y="100"/>
                  </a:moveTo>
                  <a:lnTo>
                    <a:pt x="86" y="100"/>
                  </a:lnTo>
                  <a:lnTo>
                    <a:pt x="89" y="97"/>
                  </a:lnTo>
                  <a:lnTo>
                    <a:pt x="89" y="93"/>
                  </a:lnTo>
                  <a:lnTo>
                    <a:pt x="86" y="93"/>
                  </a:lnTo>
                  <a:lnTo>
                    <a:pt x="86" y="97"/>
                  </a:lnTo>
                  <a:lnTo>
                    <a:pt x="82" y="93"/>
                  </a:lnTo>
                  <a:lnTo>
                    <a:pt x="78" y="97"/>
                  </a:lnTo>
                  <a:lnTo>
                    <a:pt x="78" y="100"/>
                  </a:lnTo>
                  <a:lnTo>
                    <a:pt x="78" y="100"/>
                  </a:lnTo>
                  <a:close/>
                  <a:moveTo>
                    <a:pt x="86" y="74"/>
                  </a:moveTo>
                  <a:lnTo>
                    <a:pt x="89" y="74"/>
                  </a:lnTo>
                  <a:lnTo>
                    <a:pt x="93" y="78"/>
                  </a:lnTo>
                  <a:lnTo>
                    <a:pt x="93" y="78"/>
                  </a:lnTo>
                  <a:lnTo>
                    <a:pt x="89" y="78"/>
                  </a:lnTo>
                  <a:lnTo>
                    <a:pt x="86" y="78"/>
                  </a:lnTo>
                  <a:lnTo>
                    <a:pt x="86" y="74"/>
                  </a:lnTo>
                  <a:lnTo>
                    <a:pt x="86" y="74"/>
                  </a:lnTo>
                  <a:close/>
                  <a:moveTo>
                    <a:pt x="78" y="67"/>
                  </a:moveTo>
                  <a:lnTo>
                    <a:pt x="74" y="67"/>
                  </a:lnTo>
                  <a:lnTo>
                    <a:pt x="74" y="71"/>
                  </a:lnTo>
                  <a:lnTo>
                    <a:pt x="71" y="74"/>
                  </a:lnTo>
                  <a:lnTo>
                    <a:pt x="67" y="74"/>
                  </a:lnTo>
                  <a:lnTo>
                    <a:pt x="67" y="78"/>
                  </a:lnTo>
                  <a:lnTo>
                    <a:pt x="71" y="78"/>
                  </a:lnTo>
                  <a:lnTo>
                    <a:pt x="78" y="74"/>
                  </a:lnTo>
                  <a:lnTo>
                    <a:pt x="78" y="71"/>
                  </a:lnTo>
                  <a:lnTo>
                    <a:pt x="78" y="67"/>
                  </a:lnTo>
                  <a:lnTo>
                    <a:pt x="78" y="67"/>
                  </a:lnTo>
                  <a:close/>
                  <a:moveTo>
                    <a:pt x="67" y="67"/>
                  </a:moveTo>
                  <a:lnTo>
                    <a:pt x="71" y="67"/>
                  </a:lnTo>
                  <a:lnTo>
                    <a:pt x="71" y="71"/>
                  </a:lnTo>
                  <a:lnTo>
                    <a:pt x="71" y="71"/>
                  </a:lnTo>
                  <a:lnTo>
                    <a:pt x="67" y="67"/>
                  </a:lnTo>
                  <a:lnTo>
                    <a:pt x="67" y="67"/>
                  </a:lnTo>
                  <a:lnTo>
                    <a:pt x="67" y="67"/>
                  </a:lnTo>
                  <a:close/>
                  <a:moveTo>
                    <a:pt x="56" y="52"/>
                  </a:moveTo>
                  <a:lnTo>
                    <a:pt x="56" y="60"/>
                  </a:lnTo>
                  <a:lnTo>
                    <a:pt x="60" y="63"/>
                  </a:lnTo>
                  <a:lnTo>
                    <a:pt x="60" y="67"/>
                  </a:lnTo>
                  <a:lnTo>
                    <a:pt x="60" y="67"/>
                  </a:lnTo>
                  <a:lnTo>
                    <a:pt x="56" y="63"/>
                  </a:lnTo>
                  <a:lnTo>
                    <a:pt x="56" y="60"/>
                  </a:lnTo>
                  <a:lnTo>
                    <a:pt x="56" y="60"/>
                  </a:lnTo>
                  <a:lnTo>
                    <a:pt x="56" y="56"/>
                  </a:lnTo>
                  <a:lnTo>
                    <a:pt x="56" y="52"/>
                  </a:lnTo>
                  <a:lnTo>
                    <a:pt x="56" y="52"/>
                  </a:lnTo>
                  <a:close/>
                  <a:moveTo>
                    <a:pt x="41" y="52"/>
                  </a:moveTo>
                  <a:lnTo>
                    <a:pt x="41" y="56"/>
                  </a:lnTo>
                  <a:lnTo>
                    <a:pt x="45" y="56"/>
                  </a:lnTo>
                  <a:lnTo>
                    <a:pt x="41" y="52"/>
                  </a:lnTo>
                  <a:lnTo>
                    <a:pt x="41" y="52"/>
                  </a:lnTo>
                  <a:close/>
                  <a:moveTo>
                    <a:pt x="67" y="45"/>
                  </a:moveTo>
                  <a:lnTo>
                    <a:pt x="67" y="48"/>
                  </a:lnTo>
                  <a:lnTo>
                    <a:pt x="67" y="52"/>
                  </a:lnTo>
                  <a:lnTo>
                    <a:pt x="71" y="48"/>
                  </a:lnTo>
                  <a:lnTo>
                    <a:pt x="67" y="45"/>
                  </a:lnTo>
                  <a:lnTo>
                    <a:pt x="67" y="45"/>
                  </a:lnTo>
                  <a:close/>
                  <a:moveTo>
                    <a:pt x="52" y="37"/>
                  </a:moveTo>
                  <a:lnTo>
                    <a:pt x="49" y="41"/>
                  </a:lnTo>
                  <a:lnTo>
                    <a:pt x="52" y="41"/>
                  </a:lnTo>
                  <a:lnTo>
                    <a:pt x="52" y="45"/>
                  </a:lnTo>
                  <a:lnTo>
                    <a:pt x="52" y="48"/>
                  </a:lnTo>
                  <a:lnTo>
                    <a:pt x="52" y="48"/>
                  </a:lnTo>
                  <a:lnTo>
                    <a:pt x="56" y="48"/>
                  </a:lnTo>
                  <a:lnTo>
                    <a:pt x="56" y="48"/>
                  </a:lnTo>
                  <a:lnTo>
                    <a:pt x="56" y="45"/>
                  </a:lnTo>
                  <a:lnTo>
                    <a:pt x="52" y="41"/>
                  </a:lnTo>
                  <a:lnTo>
                    <a:pt x="52" y="37"/>
                  </a:lnTo>
                  <a:lnTo>
                    <a:pt x="52" y="37"/>
                  </a:lnTo>
                  <a:close/>
                  <a:moveTo>
                    <a:pt x="37" y="26"/>
                  </a:moveTo>
                  <a:lnTo>
                    <a:pt x="41" y="26"/>
                  </a:lnTo>
                  <a:lnTo>
                    <a:pt x="45" y="30"/>
                  </a:lnTo>
                  <a:lnTo>
                    <a:pt x="45" y="37"/>
                  </a:lnTo>
                  <a:lnTo>
                    <a:pt x="41" y="37"/>
                  </a:lnTo>
                  <a:lnTo>
                    <a:pt x="41" y="34"/>
                  </a:lnTo>
                  <a:lnTo>
                    <a:pt x="41" y="34"/>
                  </a:lnTo>
                  <a:lnTo>
                    <a:pt x="45" y="34"/>
                  </a:lnTo>
                  <a:lnTo>
                    <a:pt x="41" y="30"/>
                  </a:lnTo>
                  <a:lnTo>
                    <a:pt x="37" y="26"/>
                  </a:lnTo>
                  <a:lnTo>
                    <a:pt x="37" y="26"/>
                  </a:lnTo>
                  <a:lnTo>
                    <a:pt x="37" y="26"/>
                  </a:lnTo>
                  <a:close/>
                  <a:moveTo>
                    <a:pt x="19" y="0"/>
                  </a:moveTo>
                  <a:lnTo>
                    <a:pt x="26" y="0"/>
                  </a:lnTo>
                  <a:lnTo>
                    <a:pt x="30" y="4"/>
                  </a:lnTo>
                  <a:lnTo>
                    <a:pt x="30" y="4"/>
                  </a:lnTo>
                  <a:lnTo>
                    <a:pt x="34" y="8"/>
                  </a:lnTo>
                  <a:lnTo>
                    <a:pt x="34" y="11"/>
                  </a:lnTo>
                  <a:lnTo>
                    <a:pt x="30" y="11"/>
                  </a:lnTo>
                  <a:lnTo>
                    <a:pt x="30" y="15"/>
                  </a:lnTo>
                  <a:lnTo>
                    <a:pt x="26" y="19"/>
                  </a:lnTo>
                  <a:lnTo>
                    <a:pt x="30" y="11"/>
                  </a:lnTo>
                  <a:lnTo>
                    <a:pt x="26" y="11"/>
                  </a:lnTo>
                  <a:lnTo>
                    <a:pt x="30" y="8"/>
                  </a:lnTo>
                  <a:lnTo>
                    <a:pt x="26" y="4"/>
                  </a:lnTo>
                  <a:lnTo>
                    <a:pt x="26" y="0"/>
                  </a:lnTo>
                  <a:lnTo>
                    <a:pt x="19" y="0"/>
                  </a:lnTo>
                  <a:lnTo>
                    <a:pt x="19" y="0"/>
                  </a:lnTo>
                  <a:close/>
                  <a:moveTo>
                    <a:pt x="0" y="4"/>
                  </a:moveTo>
                  <a:lnTo>
                    <a:pt x="4" y="4"/>
                  </a:lnTo>
                  <a:lnTo>
                    <a:pt x="8" y="4"/>
                  </a:lnTo>
                  <a:lnTo>
                    <a:pt x="11" y="0"/>
                  </a:lnTo>
                  <a:lnTo>
                    <a:pt x="15" y="0"/>
                  </a:lnTo>
                  <a:lnTo>
                    <a:pt x="19" y="4"/>
                  </a:lnTo>
                  <a:lnTo>
                    <a:pt x="19" y="4"/>
                  </a:lnTo>
                  <a:lnTo>
                    <a:pt x="15" y="4"/>
                  </a:lnTo>
                  <a:lnTo>
                    <a:pt x="8" y="8"/>
                  </a:lnTo>
                  <a:lnTo>
                    <a:pt x="4" y="8"/>
                  </a:lnTo>
                  <a:lnTo>
                    <a:pt x="0" y="4"/>
                  </a:lnTo>
                  <a:lnTo>
                    <a:pt x="0" y="4"/>
                  </a:lnTo>
                  <a:close/>
                  <a:moveTo>
                    <a:pt x="19" y="30"/>
                  </a:moveTo>
                  <a:lnTo>
                    <a:pt x="26" y="30"/>
                  </a:lnTo>
                  <a:lnTo>
                    <a:pt x="30" y="30"/>
                  </a:lnTo>
                  <a:lnTo>
                    <a:pt x="26" y="34"/>
                  </a:lnTo>
                  <a:lnTo>
                    <a:pt x="23" y="34"/>
                  </a:lnTo>
                  <a:lnTo>
                    <a:pt x="19" y="30"/>
                  </a:lnTo>
                  <a:lnTo>
                    <a:pt x="19" y="30"/>
                  </a:lnTo>
                  <a:close/>
                  <a:moveTo>
                    <a:pt x="15" y="45"/>
                  </a:moveTo>
                  <a:lnTo>
                    <a:pt x="15" y="45"/>
                  </a:lnTo>
                  <a:lnTo>
                    <a:pt x="19" y="45"/>
                  </a:lnTo>
                  <a:lnTo>
                    <a:pt x="15" y="45"/>
                  </a:lnTo>
                  <a:lnTo>
                    <a:pt x="15" y="45"/>
                  </a:lnTo>
                  <a:close/>
                  <a:moveTo>
                    <a:pt x="11" y="45"/>
                  </a:moveTo>
                  <a:lnTo>
                    <a:pt x="15" y="45"/>
                  </a:lnTo>
                  <a:lnTo>
                    <a:pt x="15" y="48"/>
                  </a:lnTo>
                  <a:lnTo>
                    <a:pt x="11" y="45"/>
                  </a:lnTo>
                  <a:lnTo>
                    <a:pt x="11" y="45"/>
                  </a:lnTo>
                  <a:close/>
                  <a:moveTo>
                    <a:pt x="15" y="41"/>
                  </a:moveTo>
                  <a:lnTo>
                    <a:pt x="19" y="41"/>
                  </a:lnTo>
                  <a:lnTo>
                    <a:pt x="15" y="34"/>
                  </a:lnTo>
                  <a:lnTo>
                    <a:pt x="15" y="30"/>
                  </a:lnTo>
                  <a:lnTo>
                    <a:pt x="11" y="30"/>
                  </a:lnTo>
                  <a:lnTo>
                    <a:pt x="11" y="34"/>
                  </a:lnTo>
                  <a:lnTo>
                    <a:pt x="8" y="37"/>
                  </a:lnTo>
                  <a:lnTo>
                    <a:pt x="11" y="41"/>
                  </a:lnTo>
                  <a:lnTo>
                    <a:pt x="11" y="37"/>
                  </a:lnTo>
                  <a:lnTo>
                    <a:pt x="15" y="41"/>
                  </a:lnTo>
                  <a:lnTo>
                    <a:pt x="15" y="41"/>
                  </a:lnTo>
                  <a:close/>
                  <a:moveTo>
                    <a:pt x="19" y="45"/>
                  </a:moveTo>
                  <a:lnTo>
                    <a:pt x="15" y="48"/>
                  </a:lnTo>
                  <a:lnTo>
                    <a:pt x="15" y="52"/>
                  </a:lnTo>
                  <a:lnTo>
                    <a:pt x="15" y="56"/>
                  </a:lnTo>
                  <a:lnTo>
                    <a:pt x="19" y="52"/>
                  </a:lnTo>
                  <a:lnTo>
                    <a:pt x="19" y="52"/>
                  </a:lnTo>
                  <a:lnTo>
                    <a:pt x="19" y="48"/>
                  </a:lnTo>
                  <a:lnTo>
                    <a:pt x="19" y="48"/>
                  </a:lnTo>
                  <a:lnTo>
                    <a:pt x="19" y="4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73" name="Freeform 169"/>
            <p:cNvSpPr>
              <a:spLocks/>
            </p:cNvSpPr>
            <p:nvPr/>
          </p:nvSpPr>
          <p:spPr bwMode="auto">
            <a:xfrm>
              <a:off x="2558641" y="2990694"/>
              <a:ext cx="119657" cy="47606"/>
            </a:xfrm>
            <a:custGeom>
              <a:avLst/>
              <a:gdLst>
                <a:gd name="T0" fmla="*/ 82 w 93"/>
                <a:gd name="T1" fmla="*/ 33 h 37"/>
                <a:gd name="T2" fmla="*/ 74 w 93"/>
                <a:gd name="T3" fmla="*/ 26 h 37"/>
                <a:gd name="T4" fmla="*/ 78 w 93"/>
                <a:gd name="T5" fmla="*/ 18 h 37"/>
                <a:gd name="T6" fmla="*/ 82 w 93"/>
                <a:gd name="T7" fmla="*/ 18 h 37"/>
                <a:gd name="T8" fmla="*/ 78 w 93"/>
                <a:gd name="T9" fmla="*/ 15 h 37"/>
                <a:gd name="T10" fmla="*/ 78 w 93"/>
                <a:gd name="T11" fmla="*/ 18 h 37"/>
                <a:gd name="T12" fmla="*/ 74 w 93"/>
                <a:gd name="T13" fmla="*/ 15 h 37"/>
                <a:gd name="T14" fmla="*/ 67 w 93"/>
                <a:gd name="T15" fmla="*/ 11 h 37"/>
                <a:gd name="T16" fmla="*/ 63 w 93"/>
                <a:gd name="T17" fmla="*/ 7 h 37"/>
                <a:gd name="T18" fmla="*/ 56 w 93"/>
                <a:gd name="T19" fmla="*/ 11 h 37"/>
                <a:gd name="T20" fmla="*/ 56 w 93"/>
                <a:gd name="T21" fmla="*/ 15 h 37"/>
                <a:gd name="T22" fmla="*/ 52 w 93"/>
                <a:gd name="T23" fmla="*/ 18 h 37"/>
                <a:gd name="T24" fmla="*/ 41 w 93"/>
                <a:gd name="T25" fmla="*/ 22 h 37"/>
                <a:gd name="T26" fmla="*/ 45 w 93"/>
                <a:gd name="T27" fmla="*/ 26 h 37"/>
                <a:gd name="T28" fmla="*/ 48 w 93"/>
                <a:gd name="T29" fmla="*/ 29 h 37"/>
                <a:gd name="T30" fmla="*/ 48 w 93"/>
                <a:gd name="T31" fmla="*/ 33 h 37"/>
                <a:gd name="T32" fmla="*/ 41 w 93"/>
                <a:gd name="T33" fmla="*/ 33 h 37"/>
                <a:gd name="T34" fmla="*/ 34 w 93"/>
                <a:gd name="T35" fmla="*/ 37 h 37"/>
                <a:gd name="T36" fmla="*/ 34 w 93"/>
                <a:gd name="T37" fmla="*/ 33 h 37"/>
                <a:gd name="T38" fmla="*/ 34 w 93"/>
                <a:gd name="T39" fmla="*/ 29 h 37"/>
                <a:gd name="T40" fmla="*/ 30 w 93"/>
                <a:gd name="T41" fmla="*/ 26 h 37"/>
                <a:gd name="T42" fmla="*/ 30 w 93"/>
                <a:gd name="T43" fmla="*/ 29 h 37"/>
                <a:gd name="T44" fmla="*/ 26 w 93"/>
                <a:gd name="T45" fmla="*/ 29 h 37"/>
                <a:gd name="T46" fmla="*/ 22 w 93"/>
                <a:gd name="T47" fmla="*/ 26 h 37"/>
                <a:gd name="T48" fmla="*/ 15 w 93"/>
                <a:gd name="T49" fmla="*/ 22 h 37"/>
                <a:gd name="T50" fmla="*/ 15 w 93"/>
                <a:gd name="T51" fmla="*/ 18 h 37"/>
                <a:gd name="T52" fmla="*/ 11 w 93"/>
                <a:gd name="T53" fmla="*/ 18 h 37"/>
                <a:gd name="T54" fmla="*/ 4 w 93"/>
                <a:gd name="T55" fmla="*/ 18 h 37"/>
                <a:gd name="T56" fmla="*/ 4 w 93"/>
                <a:gd name="T57" fmla="*/ 18 h 37"/>
                <a:gd name="T58" fmla="*/ 4 w 93"/>
                <a:gd name="T59" fmla="*/ 15 h 37"/>
                <a:gd name="T60" fmla="*/ 4 w 93"/>
                <a:gd name="T61" fmla="*/ 11 h 37"/>
                <a:gd name="T62" fmla="*/ 0 w 93"/>
                <a:gd name="T63" fmla="*/ 7 h 37"/>
                <a:gd name="T64" fmla="*/ 4 w 93"/>
                <a:gd name="T65" fmla="*/ 3 h 37"/>
                <a:gd name="T66" fmla="*/ 8 w 93"/>
                <a:gd name="T67" fmla="*/ 0 h 37"/>
                <a:gd name="T68" fmla="*/ 11 w 93"/>
                <a:gd name="T69" fmla="*/ 3 h 37"/>
                <a:gd name="T70" fmla="*/ 15 w 93"/>
                <a:gd name="T71" fmla="*/ 7 h 37"/>
                <a:gd name="T72" fmla="*/ 15 w 93"/>
                <a:gd name="T73" fmla="*/ 7 h 37"/>
                <a:gd name="T74" fmla="*/ 15 w 93"/>
                <a:gd name="T75" fmla="*/ 7 h 37"/>
                <a:gd name="T76" fmla="*/ 19 w 93"/>
                <a:gd name="T77" fmla="*/ 11 h 37"/>
                <a:gd name="T78" fmla="*/ 19 w 93"/>
                <a:gd name="T79" fmla="*/ 7 h 37"/>
                <a:gd name="T80" fmla="*/ 22 w 93"/>
                <a:gd name="T81" fmla="*/ 7 h 37"/>
                <a:gd name="T82" fmla="*/ 34 w 93"/>
                <a:gd name="T83" fmla="*/ 11 h 37"/>
                <a:gd name="T84" fmla="*/ 37 w 93"/>
                <a:gd name="T85" fmla="*/ 7 h 37"/>
                <a:gd name="T86" fmla="*/ 56 w 93"/>
                <a:gd name="T87" fmla="*/ 3 h 37"/>
                <a:gd name="T88" fmla="*/ 59 w 93"/>
                <a:gd name="T89" fmla="*/ 0 h 37"/>
                <a:gd name="T90" fmla="*/ 63 w 93"/>
                <a:gd name="T91" fmla="*/ 3 h 37"/>
                <a:gd name="T92" fmla="*/ 74 w 93"/>
                <a:gd name="T93" fmla="*/ 3 h 37"/>
                <a:gd name="T94" fmla="*/ 85 w 93"/>
                <a:gd name="T95" fmla="*/ 7 h 37"/>
                <a:gd name="T96" fmla="*/ 89 w 93"/>
                <a:gd name="T97" fmla="*/ 11 h 37"/>
                <a:gd name="T98" fmla="*/ 93 w 93"/>
                <a:gd name="T99" fmla="*/ 15 h 37"/>
                <a:gd name="T100" fmla="*/ 93 w 93"/>
                <a:gd name="T101" fmla="*/ 18 h 37"/>
                <a:gd name="T102" fmla="*/ 89 w 93"/>
                <a:gd name="T103" fmla="*/ 26 h 37"/>
                <a:gd name="T104" fmla="*/ 85 w 93"/>
                <a:gd name="T105" fmla="*/ 29 h 37"/>
                <a:gd name="T106" fmla="*/ 82 w 93"/>
                <a:gd name="T10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3" h="37">
                  <a:moveTo>
                    <a:pt x="82" y="37"/>
                  </a:moveTo>
                  <a:lnTo>
                    <a:pt x="82" y="33"/>
                  </a:lnTo>
                  <a:lnTo>
                    <a:pt x="78" y="29"/>
                  </a:lnTo>
                  <a:lnTo>
                    <a:pt x="74" y="26"/>
                  </a:lnTo>
                  <a:lnTo>
                    <a:pt x="78" y="22"/>
                  </a:lnTo>
                  <a:lnTo>
                    <a:pt x="78" y="18"/>
                  </a:lnTo>
                  <a:lnTo>
                    <a:pt x="82" y="18"/>
                  </a:lnTo>
                  <a:lnTo>
                    <a:pt x="82" y="18"/>
                  </a:lnTo>
                  <a:lnTo>
                    <a:pt x="82" y="15"/>
                  </a:lnTo>
                  <a:lnTo>
                    <a:pt x="78" y="15"/>
                  </a:lnTo>
                  <a:lnTo>
                    <a:pt x="78" y="18"/>
                  </a:lnTo>
                  <a:lnTo>
                    <a:pt x="78" y="18"/>
                  </a:lnTo>
                  <a:lnTo>
                    <a:pt x="74" y="18"/>
                  </a:lnTo>
                  <a:lnTo>
                    <a:pt x="74" y="15"/>
                  </a:lnTo>
                  <a:lnTo>
                    <a:pt x="71" y="11"/>
                  </a:lnTo>
                  <a:lnTo>
                    <a:pt x="67" y="11"/>
                  </a:lnTo>
                  <a:lnTo>
                    <a:pt x="67" y="7"/>
                  </a:lnTo>
                  <a:lnTo>
                    <a:pt x="63" y="7"/>
                  </a:lnTo>
                  <a:lnTo>
                    <a:pt x="59" y="7"/>
                  </a:lnTo>
                  <a:lnTo>
                    <a:pt x="56" y="11"/>
                  </a:lnTo>
                  <a:lnTo>
                    <a:pt x="56" y="15"/>
                  </a:lnTo>
                  <a:lnTo>
                    <a:pt x="56" y="15"/>
                  </a:lnTo>
                  <a:lnTo>
                    <a:pt x="56" y="15"/>
                  </a:lnTo>
                  <a:lnTo>
                    <a:pt x="52" y="18"/>
                  </a:lnTo>
                  <a:lnTo>
                    <a:pt x="45" y="18"/>
                  </a:lnTo>
                  <a:lnTo>
                    <a:pt x="41" y="22"/>
                  </a:lnTo>
                  <a:lnTo>
                    <a:pt x="41" y="22"/>
                  </a:lnTo>
                  <a:lnTo>
                    <a:pt x="45" y="26"/>
                  </a:lnTo>
                  <a:lnTo>
                    <a:pt x="45" y="26"/>
                  </a:lnTo>
                  <a:lnTo>
                    <a:pt x="48" y="29"/>
                  </a:lnTo>
                  <a:lnTo>
                    <a:pt x="48" y="33"/>
                  </a:lnTo>
                  <a:lnTo>
                    <a:pt x="48" y="33"/>
                  </a:lnTo>
                  <a:lnTo>
                    <a:pt x="45" y="33"/>
                  </a:lnTo>
                  <a:lnTo>
                    <a:pt x="41" y="33"/>
                  </a:lnTo>
                  <a:lnTo>
                    <a:pt x="41" y="37"/>
                  </a:lnTo>
                  <a:lnTo>
                    <a:pt x="34" y="37"/>
                  </a:lnTo>
                  <a:lnTo>
                    <a:pt x="34" y="33"/>
                  </a:lnTo>
                  <a:lnTo>
                    <a:pt x="34" y="33"/>
                  </a:lnTo>
                  <a:lnTo>
                    <a:pt x="34" y="29"/>
                  </a:lnTo>
                  <a:lnTo>
                    <a:pt x="34" y="29"/>
                  </a:lnTo>
                  <a:lnTo>
                    <a:pt x="34" y="26"/>
                  </a:lnTo>
                  <a:lnTo>
                    <a:pt x="30" y="26"/>
                  </a:lnTo>
                  <a:lnTo>
                    <a:pt x="30" y="29"/>
                  </a:lnTo>
                  <a:lnTo>
                    <a:pt x="30" y="29"/>
                  </a:lnTo>
                  <a:lnTo>
                    <a:pt x="30" y="29"/>
                  </a:lnTo>
                  <a:lnTo>
                    <a:pt x="26" y="29"/>
                  </a:lnTo>
                  <a:lnTo>
                    <a:pt x="26" y="29"/>
                  </a:lnTo>
                  <a:lnTo>
                    <a:pt x="22" y="26"/>
                  </a:lnTo>
                  <a:lnTo>
                    <a:pt x="22" y="22"/>
                  </a:lnTo>
                  <a:lnTo>
                    <a:pt x="15" y="22"/>
                  </a:lnTo>
                  <a:lnTo>
                    <a:pt x="15" y="22"/>
                  </a:lnTo>
                  <a:lnTo>
                    <a:pt x="15" y="18"/>
                  </a:lnTo>
                  <a:lnTo>
                    <a:pt x="11" y="18"/>
                  </a:lnTo>
                  <a:lnTo>
                    <a:pt x="11" y="18"/>
                  </a:lnTo>
                  <a:lnTo>
                    <a:pt x="8" y="18"/>
                  </a:lnTo>
                  <a:lnTo>
                    <a:pt x="4" y="18"/>
                  </a:lnTo>
                  <a:lnTo>
                    <a:pt x="4" y="18"/>
                  </a:lnTo>
                  <a:lnTo>
                    <a:pt x="4" y="18"/>
                  </a:lnTo>
                  <a:lnTo>
                    <a:pt x="4" y="18"/>
                  </a:lnTo>
                  <a:lnTo>
                    <a:pt x="4" y="15"/>
                  </a:lnTo>
                  <a:lnTo>
                    <a:pt x="4" y="11"/>
                  </a:lnTo>
                  <a:lnTo>
                    <a:pt x="4" y="11"/>
                  </a:lnTo>
                  <a:lnTo>
                    <a:pt x="0" y="11"/>
                  </a:lnTo>
                  <a:lnTo>
                    <a:pt x="0" y="7"/>
                  </a:lnTo>
                  <a:lnTo>
                    <a:pt x="4" y="3"/>
                  </a:lnTo>
                  <a:lnTo>
                    <a:pt x="4" y="3"/>
                  </a:lnTo>
                  <a:lnTo>
                    <a:pt x="4" y="0"/>
                  </a:lnTo>
                  <a:lnTo>
                    <a:pt x="8" y="0"/>
                  </a:lnTo>
                  <a:lnTo>
                    <a:pt x="8" y="3"/>
                  </a:lnTo>
                  <a:lnTo>
                    <a:pt x="11" y="3"/>
                  </a:lnTo>
                  <a:lnTo>
                    <a:pt x="11" y="7"/>
                  </a:lnTo>
                  <a:lnTo>
                    <a:pt x="15" y="7"/>
                  </a:lnTo>
                  <a:lnTo>
                    <a:pt x="15" y="7"/>
                  </a:lnTo>
                  <a:lnTo>
                    <a:pt x="15" y="7"/>
                  </a:lnTo>
                  <a:lnTo>
                    <a:pt x="15" y="7"/>
                  </a:lnTo>
                  <a:lnTo>
                    <a:pt x="15" y="7"/>
                  </a:lnTo>
                  <a:lnTo>
                    <a:pt x="15" y="11"/>
                  </a:lnTo>
                  <a:lnTo>
                    <a:pt x="19" y="11"/>
                  </a:lnTo>
                  <a:lnTo>
                    <a:pt x="19" y="7"/>
                  </a:lnTo>
                  <a:lnTo>
                    <a:pt x="19" y="7"/>
                  </a:lnTo>
                  <a:lnTo>
                    <a:pt x="19" y="7"/>
                  </a:lnTo>
                  <a:lnTo>
                    <a:pt x="22" y="7"/>
                  </a:lnTo>
                  <a:lnTo>
                    <a:pt x="26" y="11"/>
                  </a:lnTo>
                  <a:lnTo>
                    <a:pt x="34" y="11"/>
                  </a:lnTo>
                  <a:lnTo>
                    <a:pt x="37" y="11"/>
                  </a:lnTo>
                  <a:lnTo>
                    <a:pt x="37" y="7"/>
                  </a:lnTo>
                  <a:lnTo>
                    <a:pt x="48" y="3"/>
                  </a:lnTo>
                  <a:lnTo>
                    <a:pt x="56" y="3"/>
                  </a:lnTo>
                  <a:lnTo>
                    <a:pt x="59" y="0"/>
                  </a:lnTo>
                  <a:lnTo>
                    <a:pt x="59" y="0"/>
                  </a:lnTo>
                  <a:lnTo>
                    <a:pt x="63" y="0"/>
                  </a:lnTo>
                  <a:lnTo>
                    <a:pt x="63" y="3"/>
                  </a:lnTo>
                  <a:lnTo>
                    <a:pt x="67" y="3"/>
                  </a:lnTo>
                  <a:lnTo>
                    <a:pt x="74" y="3"/>
                  </a:lnTo>
                  <a:lnTo>
                    <a:pt x="78" y="3"/>
                  </a:lnTo>
                  <a:lnTo>
                    <a:pt x="85" y="7"/>
                  </a:lnTo>
                  <a:lnTo>
                    <a:pt x="85" y="11"/>
                  </a:lnTo>
                  <a:lnTo>
                    <a:pt x="89" y="11"/>
                  </a:lnTo>
                  <a:lnTo>
                    <a:pt x="89" y="11"/>
                  </a:lnTo>
                  <a:lnTo>
                    <a:pt x="93" y="15"/>
                  </a:lnTo>
                  <a:lnTo>
                    <a:pt x="89" y="15"/>
                  </a:lnTo>
                  <a:lnTo>
                    <a:pt x="93" y="18"/>
                  </a:lnTo>
                  <a:lnTo>
                    <a:pt x="93" y="22"/>
                  </a:lnTo>
                  <a:lnTo>
                    <a:pt x="89" y="26"/>
                  </a:lnTo>
                  <a:lnTo>
                    <a:pt x="89" y="29"/>
                  </a:lnTo>
                  <a:lnTo>
                    <a:pt x="85" y="29"/>
                  </a:lnTo>
                  <a:lnTo>
                    <a:pt x="85" y="29"/>
                  </a:lnTo>
                  <a:lnTo>
                    <a:pt x="82" y="3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74" name="Freeform 170"/>
            <p:cNvSpPr>
              <a:spLocks/>
            </p:cNvSpPr>
            <p:nvPr/>
          </p:nvSpPr>
          <p:spPr bwMode="auto">
            <a:xfrm>
              <a:off x="2496883" y="2957241"/>
              <a:ext cx="72051" cy="61758"/>
            </a:xfrm>
            <a:custGeom>
              <a:avLst/>
              <a:gdLst>
                <a:gd name="T0" fmla="*/ 52 w 56"/>
                <a:gd name="T1" fmla="*/ 44 h 48"/>
                <a:gd name="T2" fmla="*/ 52 w 56"/>
                <a:gd name="T3" fmla="*/ 44 h 48"/>
                <a:gd name="T4" fmla="*/ 52 w 56"/>
                <a:gd name="T5" fmla="*/ 48 h 48"/>
                <a:gd name="T6" fmla="*/ 48 w 56"/>
                <a:gd name="T7" fmla="*/ 48 h 48"/>
                <a:gd name="T8" fmla="*/ 45 w 56"/>
                <a:gd name="T9" fmla="*/ 48 h 48"/>
                <a:gd name="T10" fmla="*/ 41 w 56"/>
                <a:gd name="T11" fmla="*/ 41 h 48"/>
                <a:gd name="T12" fmla="*/ 41 w 56"/>
                <a:gd name="T13" fmla="*/ 41 h 48"/>
                <a:gd name="T14" fmla="*/ 41 w 56"/>
                <a:gd name="T15" fmla="*/ 41 h 48"/>
                <a:gd name="T16" fmla="*/ 45 w 56"/>
                <a:gd name="T17" fmla="*/ 48 h 48"/>
                <a:gd name="T18" fmla="*/ 41 w 56"/>
                <a:gd name="T19" fmla="*/ 44 h 48"/>
                <a:gd name="T20" fmla="*/ 33 w 56"/>
                <a:gd name="T21" fmla="*/ 41 h 48"/>
                <a:gd name="T22" fmla="*/ 37 w 56"/>
                <a:gd name="T23" fmla="*/ 37 h 48"/>
                <a:gd name="T24" fmla="*/ 33 w 56"/>
                <a:gd name="T25" fmla="*/ 33 h 48"/>
                <a:gd name="T26" fmla="*/ 26 w 56"/>
                <a:gd name="T27" fmla="*/ 29 h 48"/>
                <a:gd name="T28" fmla="*/ 22 w 56"/>
                <a:gd name="T29" fmla="*/ 26 h 48"/>
                <a:gd name="T30" fmla="*/ 19 w 56"/>
                <a:gd name="T31" fmla="*/ 18 h 48"/>
                <a:gd name="T32" fmla="*/ 15 w 56"/>
                <a:gd name="T33" fmla="*/ 15 h 48"/>
                <a:gd name="T34" fmla="*/ 11 w 56"/>
                <a:gd name="T35" fmla="*/ 18 h 48"/>
                <a:gd name="T36" fmla="*/ 19 w 56"/>
                <a:gd name="T37" fmla="*/ 26 h 48"/>
                <a:gd name="T38" fmla="*/ 15 w 56"/>
                <a:gd name="T39" fmla="*/ 26 h 48"/>
                <a:gd name="T40" fmla="*/ 11 w 56"/>
                <a:gd name="T41" fmla="*/ 22 h 48"/>
                <a:gd name="T42" fmla="*/ 0 w 56"/>
                <a:gd name="T43" fmla="*/ 18 h 48"/>
                <a:gd name="T44" fmla="*/ 4 w 56"/>
                <a:gd name="T45" fmla="*/ 15 h 48"/>
                <a:gd name="T46" fmla="*/ 4 w 56"/>
                <a:gd name="T47" fmla="*/ 7 h 48"/>
                <a:gd name="T48" fmla="*/ 0 w 56"/>
                <a:gd name="T49" fmla="*/ 7 h 48"/>
                <a:gd name="T50" fmla="*/ 4 w 56"/>
                <a:gd name="T51" fmla="*/ 3 h 48"/>
                <a:gd name="T52" fmla="*/ 4 w 56"/>
                <a:gd name="T53" fmla="*/ 3 h 48"/>
                <a:gd name="T54" fmla="*/ 11 w 56"/>
                <a:gd name="T55" fmla="*/ 0 h 48"/>
                <a:gd name="T56" fmla="*/ 22 w 56"/>
                <a:gd name="T57" fmla="*/ 3 h 48"/>
                <a:gd name="T58" fmla="*/ 26 w 56"/>
                <a:gd name="T59" fmla="*/ 3 h 48"/>
                <a:gd name="T60" fmla="*/ 30 w 56"/>
                <a:gd name="T61" fmla="*/ 7 h 48"/>
                <a:gd name="T62" fmla="*/ 33 w 56"/>
                <a:gd name="T63" fmla="*/ 7 h 48"/>
                <a:gd name="T64" fmla="*/ 37 w 56"/>
                <a:gd name="T65" fmla="*/ 11 h 48"/>
                <a:gd name="T66" fmla="*/ 41 w 56"/>
                <a:gd name="T67" fmla="*/ 7 h 48"/>
                <a:gd name="T68" fmla="*/ 41 w 56"/>
                <a:gd name="T69" fmla="*/ 11 h 48"/>
                <a:gd name="T70" fmla="*/ 45 w 56"/>
                <a:gd name="T71" fmla="*/ 18 h 48"/>
                <a:gd name="T72" fmla="*/ 48 w 56"/>
                <a:gd name="T73" fmla="*/ 22 h 48"/>
                <a:gd name="T74" fmla="*/ 52 w 56"/>
                <a:gd name="T75" fmla="*/ 26 h 48"/>
                <a:gd name="T76" fmla="*/ 56 w 56"/>
                <a:gd name="T77" fmla="*/ 26 h 48"/>
                <a:gd name="T78" fmla="*/ 52 w 56"/>
                <a:gd name="T79" fmla="*/ 29 h 48"/>
                <a:gd name="T80" fmla="*/ 48 w 56"/>
                <a:gd name="T81" fmla="*/ 33 h 48"/>
                <a:gd name="T82" fmla="*/ 52 w 56"/>
                <a:gd name="T83" fmla="*/ 37 h 48"/>
                <a:gd name="T84" fmla="*/ 52 w 56"/>
                <a:gd name="T85" fmla="*/ 41 h 48"/>
                <a:gd name="T86" fmla="*/ 52 w 56"/>
                <a:gd name="T87" fmla="*/ 44 h 48"/>
                <a:gd name="T88" fmla="*/ 52 w 56"/>
                <a:gd name="T89"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 h="48">
                  <a:moveTo>
                    <a:pt x="52" y="44"/>
                  </a:moveTo>
                  <a:lnTo>
                    <a:pt x="52" y="44"/>
                  </a:lnTo>
                  <a:lnTo>
                    <a:pt x="52" y="44"/>
                  </a:lnTo>
                  <a:lnTo>
                    <a:pt x="52" y="44"/>
                  </a:lnTo>
                  <a:lnTo>
                    <a:pt x="52" y="48"/>
                  </a:lnTo>
                  <a:lnTo>
                    <a:pt x="52" y="48"/>
                  </a:lnTo>
                  <a:lnTo>
                    <a:pt x="48" y="48"/>
                  </a:lnTo>
                  <a:lnTo>
                    <a:pt x="48" y="48"/>
                  </a:lnTo>
                  <a:lnTo>
                    <a:pt x="48" y="48"/>
                  </a:lnTo>
                  <a:lnTo>
                    <a:pt x="45" y="48"/>
                  </a:lnTo>
                  <a:lnTo>
                    <a:pt x="45" y="44"/>
                  </a:lnTo>
                  <a:lnTo>
                    <a:pt x="41" y="41"/>
                  </a:lnTo>
                  <a:lnTo>
                    <a:pt x="41" y="41"/>
                  </a:lnTo>
                  <a:lnTo>
                    <a:pt x="41" y="41"/>
                  </a:lnTo>
                  <a:lnTo>
                    <a:pt x="41" y="41"/>
                  </a:lnTo>
                  <a:lnTo>
                    <a:pt x="41" y="41"/>
                  </a:lnTo>
                  <a:lnTo>
                    <a:pt x="45" y="44"/>
                  </a:lnTo>
                  <a:lnTo>
                    <a:pt x="45" y="48"/>
                  </a:lnTo>
                  <a:lnTo>
                    <a:pt x="41" y="48"/>
                  </a:lnTo>
                  <a:lnTo>
                    <a:pt x="41" y="44"/>
                  </a:lnTo>
                  <a:lnTo>
                    <a:pt x="37" y="44"/>
                  </a:lnTo>
                  <a:lnTo>
                    <a:pt x="33" y="41"/>
                  </a:lnTo>
                  <a:lnTo>
                    <a:pt x="33" y="41"/>
                  </a:lnTo>
                  <a:lnTo>
                    <a:pt x="37" y="37"/>
                  </a:lnTo>
                  <a:lnTo>
                    <a:pt x="37" y="37"/>
                  </a:lnTo>
                  <a:lnTo>
                    <a:pt x="33" y="33"/>
                  </a:lnTo>
                  <a:lnTo>
                    <a:pt x="30" y="33"/>
                  </a:lnTo>
                  <a:lnTo>
                    <a:pt x="26" y="29"/>
                  </a:lnTo>
                  <a:lnTo>
                    <a:pt x="22" y="26"/>
                  </a:lnTo>
                  <a:lnTo>
                    <a:pt x="22" y="26"/>
                  </a:lnTo>
                  <a:lnTo>
                    <a:pt x="19" y="22"/>
                  </a:lnTo>
                  <a:lnTo>
                    <a:pt x="19" y="18"/>
                  </a:lnTo>
                  <a:lnTo>
                    <a:pt x="15" y="18"/>
                  </a:lnTo>
                  <a:lnTo>
                    <a:pt x="15" y="15"/>
                  </a:lnTo>
                  <a:lnTo>
                    <a:pt x="11" y="18"/>
                  </a:lnTo>
                  <a:lnTo>
                    <a:pt x="11" y="18"/>
                  </a:lnTo>
                  <a:lnTo>
                    <a:pt x="19" y="22"/>
                  </a:lnTo>
                  <a:lnTo>
                    <a:pt x="19" y="26"/>
                  </a:lnTo>
                  <a:lnTo>
                    <a:pt x="15" y="26"/>
                  </a:lnTo>
                  <a:lnTo>
                    <a:pt x="15" y="26"/>
                  </a:lnTo>
                  <a:lnTo>
                    <a:pt x="15" y="26"/>
                  </a:lnTo>
                  <a:lnTo>
                    <a:pt x="11" y="22"/>
                  </a:lnTo>
                  <a:lnTo>
                    <a:pt x="7" y="22"/>
                  </a:lnTo>
                  <a:lnTo>
                    <a:pt x="0" y="18"/>
                  </a:lnTo>
                  <a:lnTo>
                    <a:pt x="0" y="18"/>
                  </a:lnTo>
                  <a:lnTo>
                    <a:pt x="4" y="15"/>
                  </a:lnTo>
                  <a:lnTo>
                    <a:pt x="4" y="11"/>
                  </a:lnTo>
                  <a:lnTo>
                    <a:pt x="4" y="7"/>
                  </a:lnTo>
                  <a:lnTo>
                    <a:pt x="4" y="7"/>
                  </a:lnTo>
                  <a:lnTo>
                    <a:pt x="0" y="7"/>
                  </a:lnTo>
                  <a:lnTo>
                    <a:pt x="4" y="7"/>
                  </a:lnTo>
                  <a:lnTo>
                    <a:pt x="4" y="3"/>
                  </a:lnTo>
                  <a:lnTo>
                    <a:pt x="4" y="3"/>
                  </a:lnTo>
                  <a:lnTo>
                    <a:pt x="4" y="3"/>
                  </a:lnTo>
                  <a:lnTo>
                    <a:pt x="4" y="3"/>
                  </a:lnTo>
                  <a:lnTo>
                    <a:pt x="11" y="0"/>
                  </a:lnTo>
                  <a:lnTo>
                    <a:pt x="19" y="3"/>
                  </a:lnTo>
                  <a:lnTo>
                    <a:pt x="22" y="3"/>
                  </a:lnTo>
                  <a:lnTo>
                    <a:pt x="26" y="3"/>
                  </a:lnTo>
                  <a:lnTo>
                    <a:pt x="26" y="3"/>
                  </a:lnTo>
                  <a:lnTo>
                    <a:pt x="30" y="7"/>
                  </a:lnTo>
                  <a:lnTo>
                    <a:pt x="30" y="7"/>
                  </a:lnTo>
                  <a:lnTo>
                    <a:pt x="33" y="11"/>
                  </a:lnTo>
                  <a:lnTo>
                    <a:pt x="33" y="7"/>
                  </a:lnTo>
                  <a:lnTo>
                    <a:pt x="37" y="7"/>
                  </a:lnTo>
                  <a:lnTo>
                    <a:pt x="37" y="11"/>
                  </a:lnTo>
                  <a:lnTo>
                    <a:pt x="41" y="11"/>
                  </a:lnTo>
                  <a:lnTo>
                    <a:pt x="41" y="7"/>
                  </a:lnTo>
                  <a:lnTo>
                    <a:pt x="41" y="7"/>
                  </a:lnTo>
                  <a:lnTo>
                    <a:pt x="41" y="11"/>
                  </a:lnTo>
                  <a:lnTo>
                    <a:pt x="45" y="15"/>
                  </a:lnTo>
                  <a:lnTo>
                    <a:pt x="45" y="18"/>
                  </a:lnTo>
                  <a:lnTo>
                    <a:pt x="48" y="18"/>
                  </a:lnTo>
                  <a:lnTo>
                    <a:pt x="48" y="22"/>
                  </a:lnTo>
                  <a:lnTo>
                    <a:pt x="52" y="26"/>
                  </a:lnTo>
                  <a:lnTo>
                    <a:pt x="52" y="26"/>
                  </a:lnTo>
                  <a:lnTo>
                    <a:pt x="56" y="26"/>
                  </a:lnTo>
                  <a:lnTo>
                    <a:pt x="56" y="26"/>
                  </a:lnTo>
                  <a:lnTo>
                    <a:pt x="52" y="26"/>
                  </a:lnTo>
                  <a:lnTo>
                    <a:pt x="52" y="29"/>
                  </a:lnTo>
                  <a:lnTo>
                    <a:pt x="52" y="29"/>
                  </a:lnTo>
                  <a:lnTo>
                    <a:pt x="48" y="33"/>
                  </a:lnTo>
                  <a:lnTo>
                    <a:pt x="48" y="37"/>
                  </a:lnTo>
                  <a:lnTo>
                    <a:pt x="52" y="37"/>
                  </a:lnTo>
                  <a:lnTo>
                    <a:pt x="52" y="37"/>
                  </a:lnTo>
                  <a:lnTo>
                    <a:pt x="52" y="41"/>
                  </a:lnTo>
                  <a:lnTo>
                    <a:pt x="52" y="44"/>
                  </a:lnTo>
                  <a:lnTo>
                    <a:pt x="52" y="44"/>
                  </a:lnTo>
                  <a:lnTo>
                    <a:pt x="52" y="44"/>
                  </a:lnTo>
                  <a:lnTo>
                    <a:pt x="52" y="4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75" name="Freeform 171"/>
            <p:cNvSpPr>
              <a:spLocks/>
            </p:cNvSpPr>
            <p:nvPr/>
          </p:nvSpPr>
          <p:spPr bwMode="auto">
            <a:xfrm>
              <a:off x="2463432" y="2885191"/>
              <a:ext cx="100357" cy="86205"/>
            </a:xfrm>
            <a:custGeom>
              <a:avLst/>
              <a:gdLst>
                <a:gd name="T0" fmla="*/ 8 w 21"/>
                <a:gd name="T1" fmla="*/ 16 h 18"/>
                <a:gd name="T2" fmla="*/ 10 w 21"/>
                <a:gd name="T3" fmla="*/ 15 h 18"/>
                <a:gd name="T4" fmla="*/ 13 w 21"/>
                <a:gd name="T5" fmla="*/ 16 h 18"/>
                <a:gd name="T6" fmla="*/ 14 w 21"/>
                <a:gd name="T7" fmla="*/ 16 h 18"/>
                <a:gd name="T8" fmla="*/ 15 w 21"/>
                <a:gd name="T9" fmla="*/ 17 h 18"/>
                <a:gd name="T10" fmla="*/ 16 w 21"/>
                <a:gd name="T11" fmla="*/ 17 h 18"/>
                <a:gd name="T12" fmla="*/ 17 w 21"/>
                <a:gd name="T13" fmla="*/ 17 h 18"/>
                <a:gd name="T14" fmla="*/ 17 w 21"/>
                <a:gd name="T15" fmla="*/ 17 h 18"/>
                <a:gd name="T16" fmla="*/ 17 w 21"/>
                <a:gd name="T17" fmla="*/ 15 h 18"/>
                <a:gd name="T18" fmla="*/ 17 w 21"/>
                <a:gd name="T19" fmla="*/ 14 h 18"/>
                <a:gd name="T20" fmla="*/ 17 w 21"/>
                <a:gd name="T21" fmla="*/ 13 h 18"/>
                <a:gd name="T22" fmla="*/ 17 w 21"/>
                <a:gd name="T23" fmla="*/ 14 h 18"/>
                <a:gd name="T24" fmla="*/ 17 w 21"/>
                <a:gd name="T25" fmla="*/ 13 h 18"/>
                <a:gd name="T26" fmla="*/ 17 w 21"/>
                <a:gd name="T27" fmla="*/ 11 h 18"/>
                <a:gd name="T28" fmla="*/ 18 w 21"/>
                <a:gd name="T29" fmla="*/ 9 h 18"/>
                <a:gd name="T30" fmla="*/ 18 w 21"/>
                <a:gd name="T31" fmla="*/ 10 h 18"/>
                <a:gd name="T32" fmla="*/ 18 w 21"/>
                <a:gd name="T33" fmla="*/ 11 h 18"/>
                <a:gd name="T34" fmla="*/ 18 w 21"/>
                <a:gd name="T35" fmla="*/ 11 h 18"/>
                <a:gd name="T36" fmla="*/ 19 w 21"/>
                <a:gd name="T37" fmla="*/ 7 h 18"/>
                <a:gd name="T38" fmla="*/ 18 w 21"/>
                <a:gd name="T39" fmla="*/ 7 h 18"/>
                <a:gd name="T40" fmla="*/ 18 w 21"/>
                <a:gd name="T41" fmla="*/ 6 h 18"/>
                <a:gd name="T42" fmla="*/ 19 w 21"/>
                <a:gd name="T43" fmla="*/ 6 h 18"/>
                <a:gd name="T44" fmla="*/ 19 w 21"/>
                <a:gd name="T45" fmla="*/ 5 h 18"/>
                <a:gd name="T46" fmla="*/ 20 w 21"/>
                <a:gd name="T47" fmla="*/ 4 h 18"/>
                <a:gd name="T48" fmla="*/ 20 w 21"/>
                <a:gd name="T49" fmla="*/ 3 h 18"/>
                <a:gd name="T50" fmla="*/ 20 w 21"/>
                <a:gd name="T51" fmla="*/ 2 h 18"/>
                <a:gd name="T52" fmla="*/ 20 w 21"/>
                <a:gd name="T53" fmla="*/ 0 h 18"/>
                <a:gd name="T54" fmla="*/ 21 w 21"/>
                <a:gd name="T55" fmla="*/ 0 h 18"/>
                <a:gd name="T56" fmla="*/ 19 w 21"/>
                <a:gd name="T57" fmla="*/ 0 h 18"/>
                <a:gd name="T58" fmla="*/ 19 w 21"/>
                <a:gd name="T59" fmla="*/ 0 h 18"/>
                <a:gd name="T60" fmla="*/ 18 w 21"/>
                <a:gd name="T61" fmla="*/ 0 h 18"/>
                <a:gd name="T62" fmla="*/ 17 w 21"/>
                <a:gd name="T63" fmla="*/ 1 h 18"/>
                <a:gd name="T64" fmla="*/ 16 w 21"/>
                <a:gd name="T65" fmla="*/ 2 h 18"/>
                <a:gd name="T66" fmla="*/ 14 w 21"/>
                <a:gd name="T67" fmla="*/ 2 h 18"/>
                <a:gd name="T68" fmla="*/ 14 w 21"/>
                <a:gd name="T69" fmla="*/ 1 h 18"/>
                <a:gd name="T70" fmla="*/ 13 w 21"/>
                <a:gd name="T71" fmla="*/ 2 h 18"/>
                <a:gd name="T72" fmla="*/ 12 w 21"/>
                <a:gd name="T73" fmla="*/ 3 h 18"/>
                <a:gd name="T74" fmla="*/ 11 w 21"/>
                <a:gd name="T75" fmla="*/ 3 h 18"/>
                <a:gd name="T76" fmla="*/ 9 w 21"/>
                <a:gd name="T77" fmla="*/ 4 h 18"/>
                <a:gd name="T78" fmla="*/ 8 w 21"/>
                <a:gd name="T79" fmla="*/ 5 h 18"/>
                <a:gd name="T80" fmla="*/ 8 w 21"/>
                <a:gd name="T81" fmla="*/ 4 h 18"/>
                <a:gd name="T82" fmla="*/ 5 w 21"/>
                <a:gd name="T83" fmla="*/ 5 h 18"/>
                <a:gd name="T84" fmla="*/ 4 w 21"/>
                <a:gd name="T85" fmla="*/ 6 h 18"/>
                <a:gd name="T86" fmla="*/ 4 w 21"/>
                <a:gd name="T87" fmla="*/ 7 h 18"/>
                <a:gd name="T88" fmla="*/ 2 w 21"/>
                <a:gd name="T89" fmla="*/ 8 h 18"/>
                <a:gd name="T90" fmla="*/ 1 w 21"/>
                <a:gd name="T91" fmla="*/ 8 h 18"/>
                <a:gd name="T92" fmla="*/ 0 w 21"/>
                <a:gd name="T93" fmla="*/ 8 h 18"/>
                <a:gd name="T94" fmla="*/ 2 w 21"/>
                <a:gd name="T95" fmla="*/ 10 h 18"/>
                <a:gd name="T96" fmla="*/ 2 w 21"/>
                <a:gd name="T97" fmla="*/ 11 h 18"/>
                <a:gd name="T98" fmla="*/ 5 w 21"/>
                <a:gd name="T99" fmla="*/ 14 h 18"/>
                <a:gd name="T100" fmla="*/ 7 w 21"/>
                <a:gd name="T10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 h="18">
                  <a:moveTo>
                    <a:pt x="8" y="16"/>
                  </a:moveTo>
                  <a:cubicBezTo>
                    <a:pt x="8" y="16"/>
                    <a:pt x="8" y="16"/>
                    <a:pt x="8" y="16"/>
                  </a:cubicBezTo>
                  <a:cubicBezTo>
                    <a:pt x="8" y="16"/>
                    <a:pt x="8" y="16"/>
                    <a:pt x="8" y="16"/>
                  </a:cubicBezTo>
                  <a:cubicBezTo>
                    <a:pt x="10" y="15"/>
                    <a:pt x="10" y="15"/>
                    <a:pt x="10" y="15"/>
                  </a:cubicBezTo>
                  <a:cubicBezTo>
                    <a:pt x="12" y="16"/>
                    <a:pt x="12" y="16"/>
                    <a:pt x="12" y="16"/>
                  </a:cubicBezTo>
                  <a:cubicBezTo>
                    <a:pt x="13" y="16"/>
                    <a:pt x="13" y="16"/>
                    <a:pt x="13" y="16"/>
                  </a:cubicBezTo>
                  <a:cubicBezTo>
                    <a:pt x="14" y="16"/>
                    <a:pt x="14" y="16"/>
                    <a:pt x="14" y="16"/>
                  </a:cubicBezTo>
                  <a:cubicBezTo>
                    <a:pt x="14" y="16"/>
                    <a:pt x="14" y="16"/>
                    <a:pt x="14" y="16"/>
                  </a:cubicBezTo>
                  <a:cubicBezTo>
                    <a:pt x="15" y="17"/>
                    <a:pt x="15" y="17"/>
                    <a:pt x="15" y="17"/>
                  </a:cubicBezTo>
                  <a:cubicBezTo>
                    <a:pt x="15" y="17"/>
                    <a:pt x="15" y="17"/>
                    <a:pt x="15" y="17"/>
                  </a:cubicBezTo>
                  <a:cubicBezTo>
                    <a:pt x="16" y="18"/>
                    <a:pt x="16" y="18"/>
                    <a:pt x="16" y="18"/>
                  </a:cubicBezTo>
                  <a:cubicBezTo>
                    <a:pt x="16" y="17"/>
                    <a:pt x="16" y="17"/>
                    <a:pt x="16" y="17"/>
                  </a:cubicBezTo>
                  <a:cubicBezTo>
                    <a:pt x="17" y="17"/>
                    <a:pt x="17" y="17"/>
                    <a:pt x="17" y="17"/>
                  </a:cubicBezTo>
                  <a:cubicBezTo>
                    <a:pt x="17" y="17"/>
                    <a:pt x="17" y="17"/>
                    <a:pt x="17" y="17"/>
                  </a:cubicBezTo>
                  <a:cubicBezTo>
                    <a:pt x="17" y="17"/>
                    <a:pt x="17" y="17"/>
                    <a:pt x="17" y="17"/>
                  </a:cubicBezTo>
                  <a:cubicBezTo>
                    <a:pt x="17" y="17"/>
                    <a:pt x="17" y="17"/>
                    <a:pt x="17" y="17"/>
                  </a:cubicBezTo>
                  <a:cubicBezTo>
                    <a:pt x="17" y="16"/>
                    <a:pt x="17" y="16"/>
                    <a:pt x="17" y="16"/>
                  </a:cubicBezTo>
                  <a:cubicBezTo>
                    <a:pt x="17" y="15"/>
                    <a:pt x="17" y="15"/>
                    <a:pt x="17" y="15"/>
                  </a:cubicBezTo>
                  <a:cubicBezTo>
                    <a:pt x="17" y="14"/>
                    <a:pt x="17" y="14"/>
                    <a:pt x="17" y="14"/>
                  </a:cubicBezTo>
                  <a:cubicBezTo>
                    <a:pt x="17" y="14"/>
                    <a:pt x="17" y="14"/>
                    <a:pt x="17" y="14"/>
                  </a:cubicBezTo>
                  <a:cubicBezTo>
                    <a:pt x="17" y="13"/>
                    <a:pt x="17" y="13"/>
                    <a:pt x="17" y="13"/>
                  </a:cubicBezTo>
                  <a:cubicBezTo>
                    <a:pt x="17" y="13"/>
                    <a:pt x="17" y="13"/>
                    <a:pt x="17" y="13"/>
                  </a:cubicBezTo>
                  <a:cubicBezTo>
                    <a:pt x="17" y="14"/>
                    <a:pt x="17" y="14"/>
                    <a:pt x="17" y="14"/>
                  </a:cubicBezTo>
                  <a:cubicBezTo>
                    <a:pt x="17" y="14"/>
                    <a:pt x="17" y="14"/>
                    <a:pt x="17" y="14"/>
                  </a:cubicBezTo>
                  <a:cubicBezTo>
                    <a:pt x="17" y="13"/>
                    <a:pt x="17" y="13"/>
                    <a:pt x="17" y="13"/>
                  </a:cubicBezTo>
                  <a:cubicBezTo>
                    <a:pt x="17" y="13"/>
                    <a:pt x="17" y="13"/>
                    <a:pt x="17" y="13"/>
                  </a:cubicBezTo>
                  <a:cubicBezTo>
                    <a:pt x="17" y="12"/>
                    <a:pt x="17" y="12"/>
                    <a:pt x="17" y="12"/>
                  </a:cubicBezTo>
                  <a:cubicBezTo>
                    <a:pt x="17" y="11"/>
                    <a:pt x="17" y="11"/>
                    <a:pt x="17" y="11"/>
                  </a:cubicBezTo>
                  <a:cubicBezTo>
                    <a:pt x="17" y="11"/>
                    <a:pt x="17" y="11"/>
                    <a:pt x="17" y="11"/>
                  </a:cubicBezTo>
                  <a:cubicBezTo>
                    <a:pt x="18" y="9"/>
                    <a:pt x="18" y="9"/>
                    <a:pt x="18" y="9"/>
                  </a:cubicBezTo>
                  <a:cubicBezTo>
                    <a:pt x="18" y="10"/>
                    <a:pt x="18" y="10"/>
                    <a:pt x="18" y="10"/>
                  </a:cubicBezTo>
                  <a:cubicBezTo>
                    <a:pt x="18" y="10"/>
                    <a:pt x="18" y="10"/>
                    <a:pt x="18" y="10"/>
                  </a:cubicBezTo>
                  <a:cubicBezTo>
                    <a:pt x="18" y="10"/>
                    <a:pt x="18" y="10"/>
                    <a:pt x="18" y="11"/>
                  </a:cubicBezTo>
                  <a:cubicBezTo>
                    <a:pt x="18" y="11"/>
                    <a:pt x="18" y="11"/>
                    <a:pt x="18" y="11"/>
                  </a:cubicBezTo>
                  <a:cubicBezTo>
                    <a:pt x="18" y="11"/>
                    <a:pt x="18" y="11"/>
                    <a:pt x="18" y="11"/>
                  </a:cubicBezTo>
                  <a:cubicBezTo>
                    <a:pt x="18" y="11"/>
                    <a:pt x="18" y="11"/>
                    <a:pt x="18" y="11"/>
                  </a:cubicBezTo>
                  <a:cubicBezTo>
                    <a:pt x="19" y="9"/>
                    <a:pt x="19" y="9"/>
                    <a:pt x="19" y="9"/>
                  </a:cubicBezTo>
                  <a:cubicBezTo>
                    <a:pt x="19" y="7"/>
                    <a:pt x="19" y="7"/>
                    <a:pt x="19" y="7"/>
                  </a:cubicBezTo>
                  <a:cubicBezTo>
                    <a:pt x="19" y="7"/>
                    <a:pt x="19" y="7"/>
                    <a:pt x="19" y="7"/>
                  </a:cubicBezTo>
                  <a:cubicBezTo>
                    <a:pt x="18" y="7"/>
                    <a:pt x="18" y="7"/>
                    <a:pt x="18" y="7"/>
                  </a:cubicBezTo>
                  <a:cubicBezTo>
                    <a:pt x="18" y="6"/>
                    <a:pt x="18" y="6"/>
                    <a:pt x="18" y="6"/>
                  </a:cubicBezTo>
                  <a:cubicBezTo>
                    <a:pt x="18" y="6"/>
                    <a:pt x="18" y="6"/>
                    <a:pt x="18" y="6"/>
                  </a:cubicBezTo>
                  <a:cubicBezTo>
                    <a:pt x="18" y="6"/>
                    <a:pt x="18" y="6"/>
                    <a:pt x="18" y="6"/>
                  </a:cubicBezTo>
                  <a:cubicBezTo>
                    <a:pt x="19" y="6"/>
                    <a:pt x="19" y="6"/>
                    <a:pt x="19" y="6"/>
                  </a:cubicBezTo>
                  <a:cubicBezTo>
                    <a:pt x="19" y="6"/>
                    <a:pt x="19" y="6"/>
                    <a:pt x="19" y="6"/>
                  </a:cubicBezTo>
                  <a:cubicBezTo>
                    <a:pt x="19" y="5"/>
                    <a:pt x="19" y="5"/>
                    <a:pt x="19" y="5"/>
                  </a:cubicBezTo>
                  <a:cubicBezTo>
                    <a:pt x="20" y="4"/>
                    <a:pt x="20" y="4"/>
                    <a:pt x="20" y="4"/>
                  </a:cubicBezTo>
                  <a:cubicBezTo>
                    <a:pt x="20" y="4"/>
                    <a:pt x="20" y="4"/>
                    <a:pt x="20" y="4"/>
                  </a:cubicBezTo>
                  <a:cubicBezTo>
                    <a:pt x="20" y="3"/>
                    <a:pt x="20" y="3"/>
                    <a:pt x="20" y="3"/>
                  </a:cubicBezTo>
                  <a:cubicBezTo>
                    <a:pt x="20" y="3"/>
                    <a:pt x="20" y="3"/>
                    <a:pt x="20" y="3"/>
                  </a:cubicBezTo>
                  <a:cubicBezTo>
                    <a:pt x="20" y="3"/>
                    <a:pt x="20" y="3"/>
                    <a:pt x="20" y="3"/>
                  </a:cubicBezTo>
                  <a:cubicBezTo>
                    <a:pt x="20" y="2"/>
                    <a:pt x="20" y="2"/>
                    <a:pt x="20" y="2"/>
                  </a:cubicBezTo>
                  <a:cubicBezTo>
                    <a:pt x="20" y="2"/>
                    <a:pt x="20" y="2"/>
                    <a:pt x="20" y="2"/>
                  </a:cubicBezTo>
                  <a:cubicBezTo>
                    <a:pt x="20" y="0"/>
                    <a:pt x="20" y="0"/>
                    <a:pt x="20" y="0"/>
                  </a:cubicBezTo>
                  <a:cubicBezTo>
                    <a:pt x="20" y="0"/>
                    <a:pt x="20" y="0"/>
                    <a:pt x="20" y="0"/>
                  </a:cubicBezTo>
                  <a:cubicBezTo>
                    <a:pt x="21" y="0"/>
                    <a:pt x="21" y="0"/>
                    <a:pt x="21" y="0"/>
                  </a:cubicBezTo>
                  <a:cubicBezTo>
                    <a:pt x="20" y="0"/>
                    <a:pt x="20" y="0"/>
                    <a:pt x="20" y="0"/>
                  </a:cubicBezTo>
                  <a:cubicBezTo>
                    <a:pt x="19" y="0"/>
                    <a:pt x="19" y="0"/>
                    <a:pt x="19" y="0"/>
                  </a:cubicBezTo>
                  <a:cubicBezTo>
                    <a:pt x="19" y="0"/>
                    <a:pt x="19" y="0"/>
                    <a:pt x="19" y="0"/>
                  </a:cubicBezTo>
                  <a:cubicBezTo>
                    <a:pt x="19" y="0"/>
                    <a:pt x="19" y="0"/>
                    <a:pt x="19" y="0"/>
                  </a:cubicBezTo>
                  <a:cubicBezTo>
                    <a:pt x="18" y="0"/>
                    <a:pt x="18" y="0"/>
                    <a:pt x="18" y="0"/>
                  </a:cubicBezTo>
                  <a:cubicBezTo>
                    <a:pt x="18" y="0"/>
                    <a:pt x="18" y="0"/>
                    <a:pt x="18" y="0"/>
                  </a:cubicBezTo>
                  <a:cubicBezTo>
                    <a:pt x="18" y="1"/>
                    <a:pt x="18" y="1"/>
                    <a:pt x="18" y="1"/>
                  </a:cubicBezTo>
                  <a:cubicBezTo>
                    <a:pt x="17" y="1"/>
                    <a:pt x="17" y="1"/>
                    <a:pt x="17" y="1"/>
                  </a:cubicBezTo>
                  <a:cubicBezTo>
                    <a:pt x="16" y="1"/>
                    <a:pt x="16" y="1"/>
                    <a:pt x="16" y="1"/>
                  </a:cubicBezTo>
                  <a:cubicBezTo>
                    <a:pt x="16" y="2"/>
                    <a:pt x="16" y="2"/>
                    <a:pt x="16" y="2"/>
                  </a:cubicBezTo>
                  <a:cubicBezTo>
                    <a:pt x="15" y="1"/>
                    <a:pt x="15" y="1"/>
                    <a:pt x="15" y="1"/>
                  </a:cubicBezTo>
                  <a:cubicBezTo>
                    <a:pt x="14" y="2"/>
                    <a:pt x="14" y="2"/>
                    <a:pt x="14" y="2"/>
                  </a:cubicBezTo>
                  <a:cubicBezTo>
                    <a:pt x="14" y="1"/>
                    <a:pt x="14" y="1"/>
                    <a:pt x="14" y="1"/>
                  </a:cubicBezTo>
                  <a:cubicBezTo>
                    <a:pt x="14" y="1"/>
                    <a:pt x="14" y="1"/>
                    <a:pt x="14" y="1"/>
                  </a:cubicBezTo>
                  <a:cubicBezTo>
                    <a:pt x="13" y="1"/>
                    <a:pt x="13" y="1"/>
                    <a:pt x="13" y="1"/>
                  </a:cubicBezTo>
                  <a:cubicBezTo>
                    <a:pt x="13" y="2"/>
                    <a:pt x="13" y="2"/>
                    <a:pt x="13" y="2"/>
                  </a:cubicBezTo>
                  <a:cubicBezTo>
                    <a:pt x="12" y="2"/>
                    <a:pt x="12" y="2"/>
                    <a:pt x="12" y="2"/>
                  </a:cubicBezTo>
                  <a:cubicBezTo>
                    <a:pt x="12" y="3"/>
                    <a:pt x="12" y="3"/>
                    <a:pt x="12" y="3"/>
                  </a:cubicBezTo>
                  <a:cubicBezTo>
                    <a:pt x="12" y="3"/>
                    <a:pt x="12" y="3"/>
                    <a:pt x="12" y="3"/>
                  </a:cubicBezTo>
                  <a:cubicBezTo>
                    <a:pt x="11" y="3"/>
                    <a:pt x="11" y="3"/>
                    <a:pt x="11" y="3"/>
                  </a:cubicBezTo>
                  <a:cubicBezTo>
                    <a:pt x="10" y="4"/>
                    <a:pt x="10" y="4"/>
                    <a:pt x="10" y="4"/>
                  </a:cubicBezTo>
                  <a:cubicBezTo>
                    <a:pt x="9" y="4"/>
                    <a:pt x="9" y="4"/>
                    <a:pt x="9" y="4"/>
                  </a:cubicBezTo>
                  <a:cubicBezTo>
                    <a:pt x="9" y="5"/>
                    <a:pt x="9" y="5"/>
                    <a:pt x="9" y="5"/>
                  </a:cubicBezTo>
                  <a:cubicBezTo>
                    <a:pt x="8" y="5"/>
                    <a:pt x="8" y="5"/>
                    <a:pt x="8" y="5"/>
                  </a:cubicBezTo>
                  <a:cubicBezTo>
                    <a:pt x="8" y="5"/>
                    <a:pt x="8" y="5"/>
                    <a:pt x="8" y="5"/>
                  </a:cubicBezTo>
                  <a:cubicBezTo>
                    <a:pt x="8" y="4"/>
                    <a:pt x="8" y="4"/>
                    <a:pt x="8" y="4"/>
                  </a:cubicBezTo>
                  <a:cubicBezTo>
                    <a:pt x="6" y="4"/>
                    <a:pt x="6" y="4"/>
                    <a:pt x="6" y="4"/>
                  </a:cubicBezTo>
                  <a:cubicBezTo>
                    <a:pt x="5" y="5"/>
                    <a:pt x="5" y="5"/>
                    <a:pt x="5" y="5"/>
                  </a:cubicBezTo>
                  <a:cubicBezTo>
                    <a:pt x="4" y="5"/>
                    <a:pt x="4" y="5"/>
                    <a:pt x="4" y="5"/>
                  </a:cubicBezTo>
                  <a:cubicBezTo>
                    <a:pt x="4" y="6"/>
                    <a:pt x="4" y="6"/>
                    <a:pt x="4" y="6"/>
                  </a:cubicBezTo>
                  <a:cubicBezTo>
                    <a:pt x="4" y="6"/>
                    <a:pt x="4" y="6"/>
                    <a:pt x="4" y="6"/>
                  </a:cubicBezTo>
                  <a:cubicBezTo>
                    <a:pt x="4" y="7"/>
                    <a:pt x="4" y="7"/>
                    <a:pt x="4" y="7"/>
                  </a:cubicBezTo>
                  <a:cubicBezTo>
                    <a:pt x="3" y="8"/>
                    <a:pt x="3" y="8"/>
                    <a:pt x="3" y="8"/>
                  </a:cubicBezTo>
                  <a:cubicBezTo>
                    <a:pt x="2" y="8"/>
                    <a:pt x="2" y="8"/>
                    <a:pt x="2" y="8"/>
                  </a:cubicBezTo>
                  <a:cubicBezTo>
                    <a:pt x="1" y="8"/>
                    <a:pt x="1" y="8"/>
                    <a:pt x="1" y="8"/>
                  </a:cubicBezTo>
                  <a:cubicBezTo>
                    <a:pt x="1" y="8"/>
                    <a:pt x="1" y="8"/>
                    <a:pt x="1" y="8"/>
                  </a:cubicBezTo>
                  <a:cubicBezTo>
                    <a:pt x="1" y="9"/>
                    <a:pt x="1" y="9"/>
                    <a:pt x="1" y="9"/>
                  </a:cubicBezTo>
                  <a:cubicBezTo>
                    <a:pt x="0" y="8"/>
                    <a:pt x="0" y="8"/>
                    <a:pt x="0" y="8"/>
                  </a:cubicBezTo>
                  <a:cubicBezTo>
                    <a:pt x="0" y="9"/>
                    <a:pt x="0" y="9"/>
                    <a:pt x="0" y="9"/>
                  </a:cubicBezTo>
                  <a:cubicBezTo>
                    <a:pt x="2" y="10"/>
                    <a:pt x="2" y="10"/>
                    <a:pt x="2" y="10"/>
                  </a:cubicBezTo>
                  <a:cubicBezTo>
                    <a:pt x="2" y="11"/>
                    <a:pt x="2" y="11"/>
                    <a:pt x="2" y="11"/>
                  </a:cubicBezTo>
                  <a:cubicBezTo>
                    <a:pt x="2" y="11"/>
                    <a:pt x="2" y="11"/>
                    <a:pt x="2" y="11"/>
                  </a:cubicBezTo>
                  <a:cubicBezTo>
                    <a:pt x="4" y="12"/>
                    <a:pt x="4" y="12"/>
                    <a:pt x="4" y="12"/>
                  </a:cubicBezTo>
                  <a:cubicBezTo>
                    <a:pt x="5" y="14"/>
                    <a:pt x="5" y="14"/>
                    <a:pt x="5" y="14"/>
                  </a:cubicBezTo>
                  <a:cubicBezTo>
                    <a:pt x="7" y="16"/>
                    <a:pt x="7" y="16"/>
                    <a:pt x="7" y="16"/>
                  </a:cubicBezTo>
                  <a:cubicBezTo>
                    <a:pt x="7" y="16"/>
                    <a:pt x="7" y="16"/>
                    <a:pt x="7" y="16"/>
                  </a:cubicBezTo>
                  <a:lnTo>
                    <a:pt x="8" y="1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76" name="Freeform 172"/>
            <p:cNvSpPr>
              <a:spLocks/>
            </p:cNvSpPr>
            <p:nvPr/>
          </p:nvSpPr>
          <p:spPr bwMode="auto">
            <a:xfrm>
              <a:off x="2420973" y="2862031"/>
              <a:ext cx="142816" cy="61758"/>
            </a:xfrm>
            <a:custGeom>
              <a:avLst/>
              <a:gdLst>
                <a:gd name="T0" fmla="*/ 41 w 111"/>
                <a:gd name="T1" fmla="*/ 48 h 48"/>
                <a:gd name="T2" fmla="*/ 48 w 111"/>
                <a:gd name="T3" fmla="*/ 44 h 48"/>
                <a:gd name="T4" fmla="*/ 48 w 111"/>
                <a:gd name="T5" fmla="*/ 40 h 48"/>
                <a:gd name="T6" fmla="*/ 52 w 111"/>
                <a:gd name="T7" fmla="*/ 37 h 48"/>
                <a:gd name="T8" fmla="*/ 63 w 111"/>
                <a:gd name="T9" fmla="*/ 33 h 48"/>
                <a:gd name="T10" fmla="*/ 63 w 111"/>
                <a:gd name="T11" fmla="*/ 37 h 48"/>
                <a:gd name="T12" fmla="*/ 66 w 111"/>
                <a:gd name="T13" fmla="*/ 33 h 48"/>
                <a:gd name="T14" fmla="*/ 74 w 111"/>
                <a:gd name="T15" fmla="*/ 29 h 48"/>
                <a:gd name="T16" fmla="*/ 78 w 111"/>
                <a:gd name="T17" fmla="*/ 29 h 48"/>
                <a:gd name="T18" fmla="*/ 81 w 111"/>
                <a:gd name="T19" fmla="*/ 26 h 48"/>
                <a:gd name="T20" fmla="*/ 85 w 111"/>
                <a:gd name="T21" fmla="*/ 22 h 48"/>
                <a:gd name="T22" fmla="*/ 85 w 111"/>
                <a:gd name="T23" fmla="*/ 26 h 48"/>
                <a:gd name="T24" fmla="*/ 92 w 111"/>
                <a:gd name="T25" fmla="*/ 26 h 48"/>
                <a:gd name="T26" fmla="*/ 96 w 111"/>
                <a:gd name="T27" fmla="*/ 22 h 48"/>
                <a:gd name="T28" fmla="*/ 100 w 111"/>
                <a:gd name="T29" fmla="*/ 18 h 48"/>
                <a:gd name="T30" fmla="*/ 104 w 111"/>
                <a:gd name="T31" fmla="*/ 18 h 48"/>
                <a:gd name="T32" fmla="*/ 104 w 111"/>
                <a:gd name="T33" fmla="*/ 18 h 48"/>
                <a:gd name="T34" fmla="*/ 111 w 111"/>
                <a:gd name="T35" fmla="*/ 18 h 48"/>
                <a:gd name="T36" fmla="*/ 111 w 111"/>
                <a:gd name="T37" fmla="*/ 14 h 48"/>
                <a:gd name="T38" fmla="*/ 104 w 111"/>
                <a:gd name="T39" fmla="*/ 11 h 48"/>
                <a:gd name="T40" fmla="*/ 104 w 111"/>
                <a:gd name="T41" fmla="*/ 14 h 48"/>
                <a:gd name="T42" fmla="*/ 96 w 111"/>
                <a:gd name="T43" fmla="*/ 14 h 48"/>
                <a:gd name="T44" fmla="*/ 89 w 111"/>
                <a:gd name="T45" fmla="*/ 11 h 48"/>
                <a:gd name="T46" fmla="*/ 89 w 111"/>
                <a:gd name="T47" fmla="*/ 11 h 48"/>
                <a:gd name="T48" fmla="*/ 89 w 111"/>
                <a:gd name="T49" fmla="*/ 7 h 48"/>
                <a:gd name="T50" fmla="*/ 96 w 111"/>
                <a:gd name="T51" fmla="*/ 7 h 48"/>
                <a:gd name="T52" fmla="*/ 100 w 111"/>
                <a:gd name="T53" fmla="*/ 11 h 48"/>
                <a:gd name="T54" fmla="*/ 92 w 111"/>
                <a:gd name="T55" fmla="*/ 7 h 48"/>
                <a:gd name="T56" fmla="*/ 89 w 111"/>
                <a:gd name="T57" fmla="*/ 7 h 48"/>
                <a:gd name="T58" fmla="*/ 85 w 111"/>
                <a:gd name="T59" fmla="*/ 7 h 48"/>
                <a:gd name="T60" fmla="*/ 74 w 111"/>
                <a:gd name="T61" fmla="*/ 3 h 48"/>
                <a:gd name="T62" fmla="*/ 63 w 111"/>
                <a:gd name="T63" fmla="*/ 0 h 48"/>
                <a:gd name="T64" fmla="*/ 59 w 111"/>
                <a:gd name="T65" fmla="*/ 3 h 48"/>
                <a:gd name="T66" fmla="*/ 59 w 111"/>
                <a:gd name="T67" fmla="*/ 3 h 48"/>
                <a:gd name="T68" fmla="*/ 55 w 111"/>
                <a:gd name="T69" fmla="*/ 3 h 48"/>
                <a:gd name="T70" fmla="*/ 41 w 111"/>
                <a:gd name="T71" fmla="*/ 3 h 48"/>
                <a:gd name="T72" fmla="*/ 29 w 111"/>
                <a:gd name="T73" fmla="*/ 7 h 48"/>
                <a:gd name="T74" fmla="*/ 26 w 111"/>
                <a:gd name="T75" fmla="*/ 7 h 48"/>
                <a:gd name="T76" fmla="*/ 22 w 111"/>
                <a:gd name="T77" fmla="*/ 11 h 48"/>
                <a:gd name="T78" fmla="*/ 15 w 111"/>
                <a:gd name="T79" fmla="*/ 14 h 48"/>
                <a:gd name="T80" fmla="*/ 7 w 111"/>
                <a:gd name="T81" fmla="*/ 18 h 48"/>
                <a:gd name="T82" fmla="*/ 7 w 111"/>
                <a:gd name="T83" fmla="*/ 26 h 48"/>
                <a:gd name="T84" fmla="*/ 4 w 111"/>
                <a:gd name="T85" fmla="*/ 29 h 48"/>
                <a:gd name="T86" fmla="*/ 4 w 111"/>
                <a:gd name="T87" fmla="*/ 29 h 48"/>
                <a:gd name="T88" fmla="*/ 4 w 111"/>
                <a:gd name="T89" fmla="*/ 40 h 48"/>
                <a:gd name="T90" fmla="*/ 11 w 111"/>
                <a:gd name="T91" fmla="*/ 44 h 48"/>
                <a:gd name="T92" fmla="*/ 15 w 111"/>
                <a:gd name="T93" fmla="*/ 44 h 48"/>
                <a:gd name="T94" fmla="*/ 15 w 111"/>
                <a:gd name="T95" fmla="*/ 44 h 48"/>
                <a:gd name="T96" fmla="*/ 18 w 111"/>
                <a:gd name="T97" fmla="*/ 48 h 48"/>
                <a:gd name="T98" fmla="*/ 29 w 111"/>
                <a:gd name="T99" fmla="*/ 48 h 48"/>
                <a:gd name="T100" fmla="*/ 29 w 111"/>
                <a:gd name="T101" fmla="*/ 44 h 48"/>
                <a:gd name="T102" fmla="*/ 33 w 111"/>
                <a:gd name="T103" fmla="*/ 44 h 48"/>
                <a:gd name="T104" fmla="*/ 37 w 111"/>
                <a:gd name="T105" fmla="*/ 44 h 48"/>
                <a:gd name="T106" fmla="*/ 37 w 111"/>
                <a:gd name="T107" fmla="*/ 44 h 48"/>
                <a:gd name="T108" fmla="*/ 37 w 111"/>
                <a:gd name="T10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 h="48">
                  <a:moveTo>
                    <a:pt x="37" y="48"/>
                  </a:moveTo>
                  <a:lnTo>
                    <a:pt x="41" y="48"/>
                  </a:lnTo>
                  <a:lnTo>
                    <a:pt x="44" y="48"/>
                  </a:lnTo>
                  <a:lnTo>
                    <a:pt x="48" y="44"/>
                  </a:lnTo>
                  <a:lnTo>
                    <a:pt x="48" y="40"/>
                  </a:lnTo>
                  <a:lnTo>
                    <a:pt x="48" y="40"/>
                  </a:lnTo>
                  <a:lnTo>
                    <a:pt x="48" y="37"/>
                  </a:lnTo>
                  <a:lnTo>
                    <a:pt x="52" y="37"/>
                  </a:lnTo>
                  <a:lnTo>
                    <a:pt x="55" y="33"/>
                  </a:lnTo>
                  <a:lnTo>
                    <a:pt x="63" y="33"/>
                  </a:lnTo>
                  <a:lnTo>
                    <a:pt x="63" y="37"/>
                  </a:lnTo>
                  <a:lnTo>
                    <a:pt x="63" y="37"/>
                  </a:lnTo>
                  <a:lnTo>
                    <a:pt x="66" y="37"/>
                  </a:lnTo>
                  <a:lnTo>
                    <a:pt x="66" y="33"/>
                  </a:lnTo>
                  <a:lnTo>
                    <a:pt x="70" y="33"/>
                  </a:lnTo>
                  <a:lnTo>
                    <a:pt x="74" y="29"/>
                  </a:lnTo>
                  <a:lnTo>
                    <a:pt x="78" y="29"/>
                  </a:lnTo>
                  <a:lnTo>
                    <a:pt x="78" y="29"/>
                  </a:lnTo>
                  <a:lnTo>
                    <a:pt x="78" y="26"/>
                  </a:lnTo>
                  <a:lnTo>
                    <a:pt x="81" y="26"/>
                  </a:lnTo>
                  <a:lnTo>
                    <a:pt x="81" y="22"/>
                  </a:lnTo>
                  <a:lnTo>
                    <a:pt x="85" y="22"/>
                  </a:lnTo>
                  <a:lnTo>
                    <a:pt x="85" y="22"/>
                  </a:lnTo>
                  <a:lnTo>
                    <a:pt x="85" y="26"/>
                  </a:lnTo>
                  <a:lnTo>
                    <a:pt x="89" y="22"/>
                  </a:lnTo>
                  <a:lnTo>
                    <a:pt x="92" y="26"/>
                  </a:lnTo>
                  <a:lnTo>
                    <a:pt x="92" y="22"/>
                  </a:lnTo>
                  <a:lnTo>
                    <a:pt x="96" y="22"/>
                  </a:lnTo>
                  <a:lnTo>
                    <a:pt x="100" y="22"/>
                  </a:lnTo>
                  <a:lnTo>
                    <a:pt x="100" y="18"/>
                  </a:lnTo>
                  <a:lnTo>
                    <a:pt x="100" y="18"/>
                  </a:lnTo>
                  <a:lnTo>
                    <a:pt x="104" y="18"/>
                  </a:lnTo>
                  <a:lnTo>
                    <a:pt x="104" y="18"/>
                  </a:lnTo>
                  <a:lnTo>
                    <a:pt x="104" y="18"/>
                  </a:lnTo>
                  <a:lnTo>
                    <a:pt x="107" y="18"/>
                  </a:lnTo>
                  <a:lnTo>
                    <a:pt x="111" y="18"/>
                  </a:lnTo>
                  <a:lnTo>
                    <a:pt x="111" y="14"/>
                  </a:lnTo>
                  <a:lnTo>
                    <a:pt x="111" y="14"/>
                  </a:lnTo>
                  <a:lnTo>
                    <a:pt x="107" y="11"/>
                  </a:lnTo>
                  <a:lnTo>
                    <a:pt x="104" y="11"/>
                  </a:lnTo>
                  <a:lnTo>
                    <a:pt x="100" y="11"/>
                  </a:lnTo>
                  <a:lnTo>
                    <a:pt x="104" y="14"/>
                  </a:lnTo>
                  <a:lnTo>
                    <a:pt x="100" y="14"/>
                  </a:lnTo>
                  <a:lnTo>
                    <a:pt x="96" y="14"/>
                  </a:lnTo>
                  <a:lnTo>
                    <a:pt x="92" y="11"/>
                  </a:lnTo>
                  <a:lnTo>
                    <a:pt x="89" y="11"/>
                  </a:lnTo>
                  <a:lnTo>
                    <a:pt x="89" y="11"/>
                  </a:lnTo>
                  <a:lnTo>
                    <a:pt x="89" y="11"/>
                  </a:lnTo>
                  <a:lnTo>
                    <a:pt x="92" y="11"/>
                  </a:lnTo>
                  <a:lnTo>
                    <a:pt x="89" y="7"/>
                  </a:lnTo>
                  <a:lnTo>
                    <a:pt x="92" y="7"/>
                  </a:lnTo>
                  <a:lnTo>
                    <a:pt x="96" y="7"/>
                  </a:lnTo>
                  <a:lnTo>
                    <a:pt x="100" y="11"/>
                  </a:lnTo>
                  <a:lnTo>
                    <a:pt x="100" y="11"/>
                  </a:lnTo>
                  <a:lnTo>
                    <a:pt x="96" y="7"/>
                  </a:lnTo>
                  <a:lnTo>
                    <a:pt x="92" y="7"/>
                  </a:lnTo>
                  <a:lnTo>
                    <a:pt x="89" y="3"/>
                  </a:lnTo>
                  <a:lnTo>
                    <a:pt x="89" y="7"/>
                  </a:lnTo>
                  <a:lnTo>
                    <a:pt x="85" y="3"/>
                  </a:lnTo>
                  <a:lnTo>
                    <a:pt x="85" y="7"/>
                  </a:lnTo>
                  <a:lnTo>
                    <a:pt x="81" y="7"/>
                  </a:lnTo>
                  <a:lnTo>
                    <a:pt x="74" y="3"/>
                  </a:lnTo>
                  <a:lnTo>
                    <a:pt x="66" y="3"/>
                  </a:lnTo>
                  <a:lnTo>
                    <a:pt x="63" y="0"/>
                  </a:lnTo>
                  <a:lnTo>
                    <a:pt x="59" y="0"/>
                  </a:lnTo>
                  <a:lnTo>
                    <a:pt x="59" y="3"/>
                  </a:lnTo>
                  <a:lnTo>
                    <a:pt x="63" y="3"/>
                  </a:lnTo>
                  <a:lnTo>
                    <a:pt x="59" y="3"/>
                  </a:lnTo>
                  <a:lnTo>
                    <a:pt x="55" y="3"/>
                  </a:lnTo>
                  <a:lnTo>
                    <a:pt x="55" y="3"/>
                  </a:lnTo>
                  <a:lnTo>
                    <a:pt x="48" y="3"/>
                  </a:lnTo>
                  <a:lnTo>
                    <a:pt x="41" y="3"/>
                  </a:lnTo>
                  <a:lnTo>
                    <a:pt x="33" y="3"/>
                  </a:lnTo>
                  <a:lnTo>
                    <a:pt x="29" y="7"/>
                  </a:lnTo>
                  <a:lnTo>
                    <a:pt x="26" y="7"/>
                  </a:lnTo>
                  <a:lnTo>
                    <a:pt x="26" y="7"/>
                  </a:lnTo>
                  <a:lnTo>
                    <a:pt x="22" y="7"/>
                  </a:lnTo>
                  <a:lnTo>
                    <a:pt x="22" y="11"/>
                  </a:lnTo>
                  <a:lnTo>
                    <a:pt x="18" y="14"/>
                  </a:lnTo>
                  <a:lnTo>
                    <a:pt x="15" y="14"/>
                  </a:lnTo>
                  <a:lnTo>
                    <a:pt x="11" y="18"/>
                  </a:lnTo>
                  <a:lnTo>
                    <a:pt x="7" y="18"/>
                  </a:lnTo>
                  <a:lnTo>
                    <a:pt x="11" y="22"/>
                  </a:lnTo>
                  <a:lnTo>
                    <a:pt x="7" y="26"/>
                  </a:lnTo>
                  <a:lnTo>
                    <a:pt x="4" y="29"/>
                  </a:lnTo>
                  <a:lnTo>
                    <a:pt x="4" y="29"/>
                  </a:lnTo>
                  <a:lnTo>
                    <a:pt x="4" y="29"/>
                  </a:lnTo>
                  <a:lnTo>
                    <a:pt x="4" y="29"/>
                  </a:lnTo>
                  <a:lnTo>
                    <a:pt x="0" y="37"/>
                  </a:lnTo>
                  <a:lnTo>
                    <a:pt x="4" y="40"/>
                  </a:lnTo>
                  <a:lnTo>
                    <a:pt x="4" y="40"/>
                  </a:lnTo>
                  <a:lnTo>
                    <a:pt x="11" y="44"/>
                  </a:lnTo>
                  <a:lnTo>
                    <a:pt x="15" y="48"/>
                  </a:lnTo>
                  <a:lnTo>
                    <a:pt x="15" y="44"/>
                  </a:lnTo>
                  <a:lnTo>
                    <a:pt x="15" y="44"/>
                  </a:lnTo>
                  <a:lnTo>
                    <a:pt x="15" y="44"/>
                  </a:lnTo>
                  <a:lnTo>
                    <a:pt x="18" y="44"/>
                  </a:lnTo>
                  <a:lnTo>
                    <a:pt x="18" y="48"/>
                  </a:lnTo>
                  <a:lnTo>
                    <a:pt x="22" y="48"/>
                  </a:lnTo>
                  <a:lnTo>
                    <a:pt x="29" y="48"/>
                  </a:lnTo>
                  <a:lnTo>
                    <a:pt x="33" y="44"/>
                  </a:lnTo>
                  <a:lnTo>
                    <a:pt x="29" y="44"/>
                  </a:lnTo>
                  <a:lnTo>
                    <a:pt x="33" y="44"/>
                  </a:lnTo>
                  <a:lnTo>
                    <a:pt x="33" y="44"/>
                  </a:lnTo>
                  <a:lnTo>
                    <a:pt x="33" y="44"/>
                  </a:lnTo>
                  <a:lnTo>
                    <a:pt x="37" y="44"/>
                  </a:lnTo>
                  <a:lnTo>
                    <a:pt x="37" y="44"/>
                  </a:lnTo>
                  <a:lnTo>
                    <a:pt x="37" y="44"/>
                  </a:lnTo>
                  <a:lnTo>
                    <a:pt x="37" y="48"/>
                  </a:lnTo>
                  <a:lnTo>
                    <a:pt x="37" y="48"/>
                  </a:lnTo>
                  <a:lnTo>
                    <a:pt x="37" y="4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77" name="Freeform 173"/>
            <p:cNvSpPr>
              <a:spLocks/>
            </p:cNvSpPr>
            <p:nvPr/>
          </p:nvSpPr>
          <p:spPr bwMode="auto">
            <a:xfrm>
              <a:off x="2410678" y="2895484"/>
              <a:ext cx="52752" cy="28306"/>
            </a:xfrm>
            <a:custGeom>
              <a:avLst/>
              <a:gdLst>
                <a:gd name="T0" fmla="*/ 15 w 41"/>
                <a:gd name="T1" fmla="*/ 0 h 22"/>
                <a:gd name="T2" fmla="*/ 19 w 41"/>
                <a:gd name="T3" fmla="*/ 0 h 22"/>
                <a:gd name="T4" fmla="*/ 19 w 41"/>
                <a:gd name="T5" fmla="*/ 3 h 22"/>
                <a:gd name="T6" fmla="*/ 19 w 41"/>
                <a:gd name="T7" fmla="*/ 3 h 22"/>
                <a:gd name="T8" fmla="*/ 23 w 41"/>
                <a:gd name="T9" fmla="*/ 3 h 22"/>
                <a:gd name="T10" fmla="*/ 26 w 41"/>
                <a:gd name="T11" fmla="*/ 3 h 22"/>
                <a:gd name="T12" fmla="*/ 26 w 41"/>
                <a:gd name="T13" fmla="*/ 3 h 22"/>
                <a:gd name="T14" fmla="*/ 30 w 41"/>
                <a:gd name="T15" fmla="*/ 7 h 22"/>
                <a:gd name="T16" fmla="*/ 30 w 41"/>
                <a:gd name="T17" fmla="*/ 7 h 22"/>
                <a:gd name="T18" fmla="*/ 34 w 41"/>
                <a:gd name="T19" fmla="*/ 11 h 22"/>
                <a:gd name="T20" fmla="*/ 34 w 41"/>
                <a:gd name="T21" fmla="*/ 7 h 22"/>
                <a:gd name="T22" fmla="*/ 34 w 41"/>
                <a:gd name="T23" fmla="*/ 7 h 22"/>
                <a:gd name="T24" fmla="*/ 37 w 41"/>
                <a:gd name="T25" fmla="*/ 7 h 22"/>
                <a:gd name="T26" fmla="*/ 37 w 41"/>
                <a:gd name="T27" fmla="*/ 7 h 22"/>
                <a:gd name="T28" fmla="*/ 41 w 41"/>
                <a:gd name="T29" fmla="*/ 7 h 22"/>
                <a:gd name="T30" fmla="*/ 41 w 41"/>
                <a:gd name="T31" fmla="*/ 11 h 22"/>
                <a:gd name="T32" fmla="*/ 41 w 41"/>
                <a:gd name="T33" fmla="*/ 11 h 22"/>
                <a:gd name="T34" fmla="*/ 41 w 41"/>
                <a:gd name="T35" fmla="*/ 14 h 22"/>
                <a:gd name="T36" fmla="*/ 37 w 41"/>
                <a:gd name="T37" fmla="*/ 14 h 22"/>
                <a:gd name="T38" fmla="*/ 41 w 41"/>
                <a:gd name="T39" fmla="*/ 18 h 22"/>
                <a:gd name="T40" fmla="*/ 37 w 41"/>
                <a:gd name="T41" fmla="*/ 18 h 22"/>
                <a:gd name="T42" fmla="*/ 41 w 41"/>
                <a:gd name="T43" fmla="*/ 18 h 22"/>
                <a:gd name="T44" fmla="*/ 37 w 41"/>
                <a:gd name="T45" fmla="*/ 22 h 22"/>
                <a:gd name="T46" fmla="*/ 30 w 41"/>
                <a:gd name="T47" fmla="*/ 22 h 22"/>
                <a:gd name="T48" fmla="*/ 26 w 41"/>
                <a:gd name="T49" fmla="*/ 22 h 22"/>
                <a:gd name="T50" fmla="*/ 26 w 41"/>
                <a:gd name="T51" fmla="*/ 18 h 22"/>
                <a:gd name="T52" fmla="*/ 23 w 41"/>
                <a:gd name="T53" fmla="*/ 18 h 22"/>
                <a:gd name="T54" fmla="*/ 23 w 41"/>
                <a:gd name="T55" fmla="*/ 18 h 22"/>
                <a:gd name="T56" fmla="*/ 23 w 41"/>
                <a:gd name="T57" fmla="*/ 18 h 22"/>
                <a:gd name="T58" fmla="*/ 23 w 41"/>
                <a:gd name="T59" fmla="*/ 22 h 22"/>
                <a:gd name="T60" fmla="*/ 19 w 41"/>
                <a:gd name="T61" fmla="*/ 18 h 22"/>
                <a:gd name="T62" fmla="*/ 12 w 41"/>
                <a:gd name="T63" fmla="*/ 14 h 22"/>
                <a:gd name="T64" fmla="*/ 12 w 41"/>
                <a:gd name="T65" fmla="*/ 14 h 22"/>
                <a:gd name="T66" fmla="*/ 8 w 41"/>
                <a:gd name="T67" fmla="*/ 14 h 22"/>
                <a:gd name="T68" fmla="*/ 4 w 41"/>
                <a:gd name="T69" fmla="*/ 14 h 22"/>
                <a:gd name="T70" fmla="*/ 0 w 41"/>
                <a:gd name="T71" fmla="*/ 14 h 22"/>
                <a:gd name="T72" fmla="*/ 0 w 41"/>
                <a:gd name="T73" fmla="*/ 11 h 22"/>
                <a:gd name="T74" fmla="*/ 0 w 41"/>
                <a:gd name="T75" fmla="*/ 11 h 22"/>
                <a:gd name="T76" fmla="*/ 0 w 41"/>
                <a:gd name="T77" fmla="*/ 11 h 22"/>
                <a:gd name="T78" fmla="*/ 4 w 41"/>
                <a:gd name="T79" fmla="*/ 7 h 22"/>
                <a:gd name="T80" fmla="*/ 8 w 41"/>
                <a:gd name="T81" fmla="*/ 7 h 22"/>
                <a:gd name="T82" fmla="*/ 12 w 41"/>
                <a:gd name="T83" fmla="*/ 3 h 22"/>
                <a:gd name="T84" fmla="*/ 12 w 41"/>
                <a:gd name="T85" fmla="*/ 3 h 22"/>
                <a:gd name="T86" fmla="*/ 15 w 41"/>
                <a:gd name="T8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 h="22">
                  <a:moveTo>
                    <a:pt x="15" y="0"/>
                  </a:moveTo>
                  <a:lnTo>
                    <a:pt x="19" y="0"/>
                  </a:lnTo>
                  <a:lnTo>
                    <a:pt x="19" y="3"/>
                  </a:lnTo>
                  <a:lnTo>
                    <a:pt x="19" y="3"/>
                  </a:lnTo>
                  <a:lnTo>
                    <a:pt x="23" y="3"/>
                  </a:lnTo>
                  <a:lnTo>
                    <a:pt x="26" y="3"/>
                  </a:lnTo>
                  <a:lnTo>
                    <a:pt x="26" y="3"/>
                  </a:lnTo>
                  <a:lnTo>
                    <a:pt x="30" y="7"/>
                  </a:lnTo>
                  <a:lnTo>
                    <a:pt x="30" y="7"/>
                  </a:lnTo>
                  <a:lnTo>
                    <a:pt x="34" y="11"/>
                  </a:lnTo>
                  <a:lnTo>
                    <a:pt x="34" y="7"/>
                  </a:lnTo>
                  <a:lnTo>
                    <a:pt x="34" y="7"/>
                  </a:lnTo>
                  <a:lnTo>
                    <a:pt x="37" y="7"/>
                  </a:lnTo>
                  <a:lnTo>
                    <a:pt x="37" y="7"/>
                  </a:lnTo>
                  <a:lnTo>
                    <a:pt x="41" y="7"/>
                  </a:lnTo>
                  <a:lnTo>
                    <a:pt x="41" y="11"/>
                  </a:lnTo>
                  <a:lnTo>
                    <a:pt x="41" y="11"/>
                  </a:lnTo>
                  <a:lnTo>
                    <a:pt x="41" y="14"/>
                  </a:lnTo>
                  <a:lnTo>
                    <a:pt x="37" y="14"/>
                  </a:lnTo>
                  <a:lnTo>
                    <a:pt x="41" y="18"/>
                  </a:lnTo>
                  <a:lnTo>
                    <a:pt x="37" y="18"/>
                  </a:lnTo>
                  <a:lnTo>
                    <a:pt x="41" y="18"/>
                  </a:lnTo>
                  <a:lnTo>
                    <a:pt x="37" y="22"/>
                  </a:lnTo>
                  <a:lnTo>
                    <a:pt x="30" y="22"/>
                  </a:lnTo>
                  <a:lnTo>
                    <a:pt x="26" y="22"/>
                  </a:lnTo>
                  <a:lnTo>
                    <a:pt x="26" y="18"/>
                  </a:lnTo>
                  <a:lnTo>
                    <a:pt x="23" y="18"/>
                  </a:lnTo>
                  <a:lnTo>
                    <a:pt x="23" y="18"/>
                  </a:lnTo>
                  <a:lnTo>
                    <a:pt x="23" y="18"/>
                  </a:lnTo>
                  <a:lnTo>
                    <a:pt x="23" y="22"/>
                  </a:lnTo>
                  <a:lnTo>
                    <a:pt x="19" y="18"/>
                  </a:lnTo>
                  <a:lnTo>
                    <a:pt x="12" y="14"/>
                  </a:lnTo>
                  <a:lnTo>
                    <a:pt x="12" y="14"/>
                  </a:lnTo>
                  <a:lnTo>
                    <a:pt x="8" y="14"/>
                  </a:lnTo>
                  <a:lnTo>
                    <a:pt x="4" y="14"/>
                  </a:lnTo>
                  <a:lnTo>
                    <a:pt x="0" y="14"/>
                  </a:lnTo>
                  <a:lnTo>
                    <a:pt x="0" y="11"/>
                  </a:lnTo>
                  <a:lnTo>
                    <a:pt x="0" y="11"/>
                  </a:lnTo>
                  <a:lnTo>
                    <a:pt x="0" y="11"/>
                  </a:lnTo>
                  <a:lnTo>
                    <a:pt x="4" y="7"/>
                  </a:lnTo>
                  <a:lnTo>
                    <a:pt x="8" y="7"/>
                  </a:lnTo>
                  <a:lnTo>
                    <a:pt x="12" y="3"/>
                  </a:lnTo>
                  <a:lnTo>
                    <a:pt x="12" y="3"/>
                  </a:lnTo>
                  <a:lnTo>
                    <a:pt x="1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78" name="Freeform 174"/>
            <p:cNvSpPr>
              <a:spLocks/>
            </p:cNvSpPr>
            <p:nvPr/>
          </p:nvSpPr>
          <p:spPr bwMode="auto">
            <a:xfrm>
              <a:off x="2435126" y="2818286"/>
              <a:ext cx="23159" cy="47606"/>
            </a:xfrm>
            <a:custGeom>
              <a:avLst/>
              <a:gdLst>
                <a:gd name="T0" fmla="*/ 0 w 18"/>
                <a:gd name="T1" fmla="*/ 8 h 37"/>
                <a:gd name="T2" fmla="*/ 0 w 18"/>
                <a:gd name="T3" fmla="*/ 8 h 37"/>
                <a:gd name="T4" fmla="*/ 0 w 18"/>
                <a:gd name="T5" fmla="*/ 8 h 37"/>
                <a:gd name="T6" fmla="*/ 0 w 18"/>
                <a:gd name="T7" fmla="*/ 4 h 37"/>
                <a:gd name="T8" fmla="*/ 4 w 18"/>
                <a:gd name="T9" fmla="*/ 4 h 37"/>
                <a:gd name="T10" fmla="*/ 4 w 18"/>
                <a:gd name="T11" fmla="*/ 8 h 37"/>
                <a:gd name="T12" fmla="*/ 4 w 18"/>
                <a:gd name="T13" fmla="*/ 8 h 37"/>
                <a:gd name="T14" fmla="*/ 4 w 18"/>
                <a:gd name="T15" fmla="*/ 8 h 37"/>
                <a:gd name="T16" fmla="*/ 7 w 18"/>
                <a:gd name="T17" fmla="*/ 8 h 37"/>
                <a:gd name="T18" fmla="*/ 7 w 18"/>
                <a:gd name="T19" fmla="*/ 4 h 37"/>
                <a:gd name="T20" fmla="*/ 7 w 18"/>
                <a:gd name="T21" fmla="*/ 4 h 37"/>
                <a:gd name="T22" fmla="*/ 11 w 18"/>
                <a:gd name="T23" fmla="*/ 0 h 37"/>
                <a:gd name="T24" fmla="*/ 11 w 18"/>
                <a:gd name="T25" fmla="*/ 0 h 37"/>
                <a:gd name="T26" fmla="*/ 11 w 18"/>
                <a:gd name="T27" fmla="*/ 0 h 37"/>
                <a:gd name="T28" fmla="*/ 15 w 18"/>
                <a:gd name="T29" fmla="*/ 0 h 37"/>
                <a:gd name="T30" fmla="*/ 15 w 18"/>
                <a:gd name="T31" fmla="*/ 0 h 37"/>
                <a:gd name="T32" fmla="*/ 15 w 18"/>
                <a:gd name="T33" fmla="*/ 0 h 37"/>
                <a:gd name="T34" fmla="*/ 18 w 18"/>
                <a:gd name="T35" fmla="*/ 0 h 37"/>
                <a:gd name="T36" fmla="*/ 18 w 18"/>
                <a:gd name="T37" fmla="*/ 0 h 37"/>
                <a:gd name="T38" fmla="*/ 18 w 18"/>
                <a:gd name="T39" fmla="*/ 0 h 37"/>
                <a:gd name="T40" fmla="*/ 18 w 18"/>
                <a:gd name="T41" fmla="*/ 8 h 37"/>
                <a:gd name="T42" fmla="*/ 15 w 18"/>
                <a:gd name="T43" fmla="*/ 11 h 37"/>
                <a:gd name="T44" fmla="*/ 15 w 18"/>
                <a:gd name="T45" fmla="*/ 15 h 37"/>
                <a:gd name="T46" fmla="*/ 15 w 18"/>
                <a:gd name="T47" fmla="*/ 19 h 37"/>
                <a:gd name="T48" fmla="*/ 15 w 18"/>
                <a:gd name="T49" fmla="*/ 22 h 37"/>
                <a:gd name="T50" fmla="*/ 15 w 18"/>
                <a:gd name="T51" fmla="*/ 26 h 37"/>
                <a:gd name="T52" fmla="*/ 11 w 18"/>
                <a:gd name="T53" fmla="*/ 34 h 37"/>
                <a:gd name="T54" fmla="*/ 7 w 18"/>
                <a:gd name="T55" fmla="*/ 30 h 37"/>
                <a:gd name="T56" fmla="*/ 4 w 18"/>
                <a:gd name="T57" fmla="*/ 34 h 37"/>
                <a:gd name="T58" fmla="*/ 4 w 18"/>
                <a:gd name="T59" fmla="*/ 37 h 37"/>
                <a:gd name="T60" fmla="*/ 4 w 18"/>
                <a:gd name="T61" fmla="*/ 37 h 37"/>
                <a:gd name="T62" fmla="*/ 4 w 18"/>
                <a:gd name="T63" fmla="*/ 37 h 37"/>
                <a:gd name="T64" fmla="*/ 0 w 18"/>
                <a:gd name="T65" fmla="*/ 37 h 37"/>
                <a:gd name="T66" fmla="*/ 0 w 18"/>
                <a:gd name="T67" fmla="*/ 37 h 37"/>
                <a:gd name="T68" fmla="*/ 0 w 18"/>
                <a:gd name="T69" fmla="*/ 8 h 37"/>
                <a:gd name="T70" fmla="*/ 0 w 18"/>
                <a:gd name="T71"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 h="37">
                  <a:moveTo>
                    <a:pt x="0" y="8"/>
                  </a:moveTo>
                  <a:lnTo>
                    <a:pt x="0" y="8"/>
                  </a:lnTo>
                  <a:lnTo>
                    <a:pt x="0" y="8"/>
                  </a:lnTo>
                  <a:lnTo>
                    <a:pt x="0" y="4"/>
                  </a:lnTo>
                  <a:lnTo>
                    <a:pt x="4" y="4"/>
                  </a:lnTo>
                  <a:lnTo>
                    <a:pt x="4" y="8"/>
                  </a:lnTo>
                  <a:lnTo>
                    <a:pt x="4" y="8"/>
                  </a:lnTo>
                  <a:lnTo>
                    <a:pt x="4" y="8"/>
                  </a:lnTo>
                  <a:lnTo>
                    <a:pt x="7" y="8"/>
                  </a:lnTo>
                  <a:lnTo>
                    <a:pt x="7" y="4"/>
                  </a:lnTo>
                  <a:lnTo>
                    <a:pt x="7" y="4"/>
                  </a:lnTo>
                  <a:lnTo>
                    <a:pt x="11" y="0"/>
                  </a:lnTo>
                  <a:lnTo>
                    <a:pt x="11" y="0"/>
                  </a:lnTo>
                  <a:lnTo>
                    <a:pt x="11" y="0"/>
                  </a:lnTo>
                  <a:lnTo>
                    <a:pt x="15" y="0"/>
                  </a:lnTo>
                  <a:lnTo>
                    <a:pt x="15" y="0"/>
                  </a:lnTo>
                  <a:lnTo>
                    <a:pt x="15" y="0"/>
                  </a:lnTo>
                  <a:lnTo>
                    <a:pt x="18" y="0"/>
                  </a:lnTo>
                  <a:lnTo>
                    <a:pt x="18" y="0"/>
                  </a:lnTo>
                  <a:lnTo>
                    <a:pt x="18" y="0"/>
                  </a:lnTo>
                  <a:lnTo>
                    <a:pt x="18" y="8"/>
                  </a:lnTo>
                  <a:lnTo>
                    <a:pt x="15" y="11"/>
                  </a:lnTo>
                  <a:lnTo>
                    <a:pt x="15" y="15"/>
                  </a:lnTo>
                  <a:lnTo>
                    <a:pt x="15" y="19"/>
                  </a:lnTo>
                  <a:lnTo>
                    <a:pt x="15" y="22"/>
                  </a:lnTo>
                  <a:lnTo>
                    <a:pt x="15" y="26"/>
                  </a:lnTo>
                  <a:lnTo>
                    <a:pt x="11" y="34"/>
                  </a:lnTo>
                  <a:lnTo>
                    <a:pt x="7" y="30"/>
                  </a:lnTo>
                  <a:lnTo>
                    <a:pt x="4" y="34"/>
                  </a:lnTo>
                  <a:lnTo>
                    <a:pt x="4" y="37"/>
                  </a:lnTo>
                  <a:lnTo>
                    <a:pt x="4" y="37"/>
                  </a:lnTo>
                  <a:lnTo>
                    <a:pt x="4" y="37"/>
                  </a:lnTo>
                  <a:lnTo>
                    <a:pt x="0" y="37"/>
                  </a:lnTo>
                  <a:lnTo>
                    <a:pt x="0" y="37"/>
                  </a:lnTo>
                  <a:lnTo>
                    <a:pt x="0" y="8"/>
                  </a:lnTo>
                  <a:lnTo>
                    <a:pt x="0" y="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79" name="Freeform 175"/>
            <p:cNvSpPr>
              <a:spLocks/>
            </p:cNvSpPr>
            <p:nvPr/>
          </p:nvSpPr>
          <p:spPr bwMode="auto">
            <a:xfrm>
              <a:off x="2368222" y="2828579"/>
              <a:ext cx="86205" cy="81058"/>
            </a:xfrm>
            <a:custGeom>
              <a:avLst/>
              <a:gdLst>
                <a:gd name="T0" fmla="*/ 33 w 67"/>
                <a:gd name="T1" fmla="*/ 63 h 63"/>
                <a:gd name="T2" fmla="*/ 33 w 67"/>
                <a:gd name="T3" fmla="*/ 63 h 63"/>
                <a:gd name="T4" fmla="*/ 33 w 67"/>
                <a:gd name="T5" fmla="*/ 63 h 63"/>
                <a:gd name="T6" fmla="*/ 37 w 67"/>
                <a:gd name="T7" fmla="*/ 59 h 63"/>
                <a:gd name="T8" fmla="*/ 41 w 67"/>
                <a:gd name="T9" fmla="*/ 59 h 63"/>
                <a:gd name="T10" fmla="*/ 45 w 67"/>
                <a:gd name="T11" fmla="*/ 55 h 63"/>
                <a:gd name="T12" fmla="*/ 45 w 67"/>
                <a:gd name="T13" fmla="*/ 55 h 63"/>
                <a:gd name="T14" fmla="*/ 48 w 67"/>
                <a:gd name="T15" fmla="*/ 52 h 63"/>
                <a:gd name="T16" fmla="*/ 52 w 67"/>
                <a:gd name="T17" fmla="*/ 48 h 63"/>
                <a:gd name="T18" fmla="*/ 48 w 67"/>
                <a:gd name="T19" fmla="*/ 44 h 63"/>
                <a:gd name="T20" fmla="*/ 52 w 67"/>
                <a:gd name="T21" fmla="*/ 44 h 63"/>
                <a:gd name="T22" fmla="*/ 56 w 67"/>
                <a:gd name="T23" fmla="*/ 40 h 63"/>
                <a:gd name="T24" fmla="*/ 59 w 67"/>
                <a:gd name="T25" fmla="*/ 40 h 63"/>
                <a:gd name="T26" fmla="*/ 63 w 67"/>
                <a:gd name="T27" fmla="*/ 37 h 63"/>
                <a:gd name="T28" fmla="*/ 63 w 67"/>
                <a:gd name="T29" fmla="*/ 33 h 63"/>
                <a:gd name="T30" fmla="*/ 67 w 67"/>
                <a:gd name="T31" fmla="*/ 33 h 63"/>
                <a:gd name="T32" fmla="*/ 67 w 67"/>
                <a:gd name="T33" fmla="*/ 33 h 63"/>
                <a:gd name="T34" fmla="*/ 67 w 67"/>
                <a:gd name="T35" fmla="*/ 29 h 63"/>
                <a:gd name="T36" fmla="*/ 63 w 67"/>
                <a:gd name="T37" fmla="*/ 29 h 63"/>
                <a:gd name="T38" fmla="*/ 63 w 67"/>
                <a:gd name="T39" fmla="*/ 33 h 63"/>
                <a:gd name="T40" fmla="*/ 59 w 67"/>
                <a:gd name="T41" fmla="*/ 29 h 63"/>
                <a:gd name="T42" fmla="*/ 56 w 67"/>
                <a:gd name="T43" fmla="*/ 29 h 63"/>
                <a:gd name="T44" fmla="*/ 56 w 67"/>
                <a:gd name="T45" fmla="*/ 29 h 63"/>
                <a:gd name="T46" fmla="*/ 56 w 67"/>
                <a:gd name="T47" fmla="*/ 29 h 63"/>
                <a:gd name="T48" fmla="*/ 52 w 67"/>
                <a:gd name="T49" fmla="*/ 29 h 63"/>
                <a:gd name="T50" fmla="*/ 52 w 67"/>
                <a:gd name="T51" fmla="*/ 29 h 63"/>
                <a:gd name="T52" fmla="*/ 52 w 67"/>
                <a:gd name="T53" fmla="*/ 0 h 63"/>
                <a:gd name="T54" fmla="*/ 52 w 67"/>
                <a:gd name="T55" fmla="*/ 0 h 63"/>
                <a:gd name="T56" fmla="*/ 22 w 67"/>
                <a:gd name="T57" fmla="*/ 0 h 63"/>
                <a:gd name="T58" fmla="*/ 22 w 67"/>
                <a:gd name="T59" fmla="*/ 7 h 63"/>
                <a:gd name="T60" fmla="*/ 15 w 67"/>
                <a:gd name="T61" fmla="*/ 7 h 63"/>
                <a:gd name="T62" fmla="*/ 19 w 67"/>
                <a:gd name="T63" fmla="*/ 11 h 63"/>
                <a:gd name="T64" fmla="*/ 19 w 67"/>
                <a:gd name="T65" fmla="*/ 11 h 63"/>
                <a:gd name="T66" fmla="*/ 22 w 67"/>
                <a:gd name="T67" fmla="*/ 14 h 63"/>
                <a:gd name="T68" fmla="*/ 22 w 67"/>
                <a:gd name="T69" fmla="*/ 14 h 63"/>
                <a:gd name="T70" fmla="*/ 26 w 67"/>
                <a:gd name="T71" fmla="*/ 14 h 63"/>
                <a:gd name="T72" fmla="*/ 26 w 67"/>
                <a:gd name="T73" fmla="*/ 18 h 63"/>
                <a:gd name="T74" fmla="*/ 26 w 67"/>
                <a:gd name="T75" fmla="*/ 22 h 63"/>
                <a:gd name="T76" fmla="*/ 30 w 67"/>
                <a:gd name="T77" fmla="*/ 22 h 63"/>
                <a:gd name="T78" fmla="*/ 30 w 67"/>
                <a:gd name="T79" fmla="*/ 22 h 63"/>
                <a:gd name="T80" fmla="*/ 33 w 67"/>
                <a:gd name="T81" fmla="*/ 22 h 63"/>
                <a:gd name="T82" fmla="*/ 33 w 67"/>
                <a:gd name="T83" fmla="*/ 26 h 63"/>
                <a:gd name="T84" fmla="*/ 30 w 67"/>
                <a:gd name="T85" fmla="*/ 26 h 63"/>
                <a:gd name="T86" fmla="*/ 11 w 67"/>
                <a:gd name="T87" fmla="*/ 26 h 63"/>
                <a:gd name="T88" fmla="*/ 0 w 67"/>
                <a:gd name="T89" fmla="*/ 40 h 63"/>
                <a:gd name="T90" fmla="*/ 0 w 67"/>
                <a:gd name="T91" fmla="*/ 44 h 63"/>
                <a:gd name="T92" fmla="*/ 0 w 67"/>
                <a:gd name="T93" fmla="*/ 44 h 63"/>
                <a:gd name="T94" fmla="*/ 0 w 67"/>
                <a:gd name="T95" fmla="*/ 44 h 63"/>
                <a:gd name="T96" fmla="*/ 0 w 67"/>
                <a:gd name="T97" fmla="*/ 48 h 63"/>
                <a:gd name="T98" fmla="*/ 4 w 67"/>
                <a:gd name="T99" fmla="*/ 48 h 63"/>
                <a:gd name="T100" fmla="*/ 0 w 67"/>
                <a:gd name="T101" fmla="*/ 48 h 63"/>
                <a:gd name="T102" fmla="*/ 0 w 67"/>
                <a:gd name="T103" fmla="*/ 48 h 63"/>
                <a:gd name="T104" fmla="*/ 0 w 67"/>
                <a:gd name="T105" fmla="*/ 52 h 63"/>
                <a:gd name="T106" fmla="*/ 0 w 67"/>
                <a:gd name="T107" fmla="*/ 52 h 63"/>
                <a:gd name="T108" fmla="*/ 0 w 67"/>
                <a:gd name="T109" fmla="*/ 55 h 63"/>
                <a:gd name="T110" fmla="*/ 4 w 67"/>
                <a:gd name="T111" fmla="*/ 55 h 63"/>
                <a:gd name="T112" fmla="*/ 8 w 67"/>
                <a:gd name="T113" fmla="*/ 55 h 63"/>
                <a:gd name="T114" fmla="*/ 8 w 67"/>
                <a:gd name="T115" fmla="*/ 59 h 63"/>
                <a:gd name="T116" fmla="*/ 19 w 67"/>
                <a:gd name="T117" fmla="*/ 63 h 63"/>
                <a:gd name="T118" fmla="*/ 22 w 67"/>
                <a:gd name="T119" fmla="*/ 63 h 63"/>
                <a:gd name="T120" fmla="*/ 26 w 67"/>
                <a:gd name="T121" fmla="*/ 63 h 63"/>
                <a:gd name="T122" fmla="*/ 33 w 67"/>
                <a:gd name="T1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 h="63">
                  <a:moveTo>
                    <a:pt x="33" y="63"/>
                  </a:moveTo>
                  <a:lnTo>
                    <a:pt x="33" y="63"/>
                  </a:lnTo>
                  <a:lnTo>
                    <a:pt x="33" y="63"/>
                  </a:lnTo>
                  <a:lnTo>
                    <a:pt x="37" y="59"/>
                  </a:lnTo>
                  <a:lnTo>
                    <a:pt x="41" y="59"/>
                  </a:lnTo>
                  <a:lnTo>
                    <a:pt x="45" y="55"/>
                  </a:lnTo>
                  <a:lnTo>
                    <a:pt x="45" y="55"/>
                  </a:lnTo>
                  <a:lnTo>
                    <a:pt x="48" y="52"/>
                  </a:lnTo>
                  <a:lnTo>
                    <a:pt x="52" y="48"/>
                  </a:lnTo>
                  <a:lnTo>
                    <a:pt x="48" y="44"/>
                  </a:lnTo>
                  <a:lnTo>
                    <a:pt x="52" y="44"/>
                  </a:lnTo>
                  <a:lnTo>
                    <a:pt x="56" y="40"/>
                  </a:lnTo>
                  <a:lnTo>
                    <a:pt x="59" y="40"/>
                  </a:lnTo>
                  <a:lnTo>
                    <a:pt x="63" y="37"/>
                  </a:lnTo>
                  <a:lnTo>
                    <a:pt x="63" y="33"/>
                  </a:lnTo>
                  <a:lnTo>
                    <a:pt x="67" y="33"/>
                  </a:lnTo>
                  <a:lnTo>
                    <a:pt x="67" y="33"/>
                  </a:lnTo>
                  <a:lnTo>
                    <a:pt x="67" y="29"/>
                  </a:lnTo>
                  <a:lnTo>
                    <a:pt x="63" y="29"/>
                  </a:lnTo>
                  <a:lnTo>
                    <a:pt x="63" y="33"/>
                  </a:lnTo>
                  <a:lnTo>
                    <a:pt x="59" y="29"/>
                  </a:lnTo>
                  <a:lnTo>
                    <a:pt x="56" y="29"/>
                  </a:lnTo>
                  <a:lnTo>
                    <a:pt x="56" y="29"/>
                  </a:lnTo>
                  <a:lnTo>
                    <a:pt x="56" y="29"/>
                  </a:lnTo>
                  <a:lnTo>
                    <a:pt x="52" y="29"/>
                  </a:lnTo>
                  <a:lnTo>
                    <a:pt x="52" y="29"/>
                  </a:lnTo>
                  <a:lnTo>
                    <a:pt x="52" y="0"/>
                  </a:lnTo>
                  <a:lnTo>
                    <a:pt x="52" y="0"/>
                  </a:lnTo>
                  <a:lnTo>
                    <a:pt x="22" y="0"/>
                  </a:lnTo>
                  <a:lnTo>
                    <a:pt x="22" y="7"/>
                  </a:lnTo>
                  <a:lnTo>
                    <a:pt x="15" y="7"/>
                  </a:lnTo>
                  <a:lnTo>
                    <a:pt x="19" y="11"/>
                  </a:lnTo>
                  <a:lnTo>
                    <a:pt x="19" y="11"/>
                  </a:lnTo>
                  <a:lnTo>
                    <a:pt x="22" y="14"/>
                  </a:lnTo>
                  <a:lnTo>
                    <a:pt x="22" y="14"/>
                  </a:lnTo>
                  <a:lnTo>
                    <a:pt x="26" y="14"/>
                  </a:lnTo>
                  <a:lnTo>
                    <a:pt x="26" y="18"/>
                  </a:lnTo>
                  <a:lnTo>
                    <a:pt x="26" y="22"/>
                  </a:lnTo>
                  <a:lnTo>
                    <a:pt x="30" y="22"/>
                  </a:lnTo>
                  <a:lnTo>
                    <a:pt x="30" y="22"/>
                  </a:lnTo>
                  <a:lnTo>
                    <a:pt x="33" y="22"/>
                  </a:lnTo>
                  <a:lnTo>
                    <a:pt x="33" y="26"/>
                  </a:lnTo>
                  <a:lnTo>
                    <a:pt x="30" y="26"/>
                  </a:lnTo>
                  <a:lnTo>
                    <a:pt x="11" y="26"/>
                  </a:lnTo>
                  <a:lnTo>
                    <a:pt x="0" y="40"/>
                  </a:lnTo>
                  <a:lnTo>
                    <a:pt x="0" y="44"/>
                  </a:lnTo>
                  <a:lnTo>
                    <a:pt x="0" y="44"/>
                  </a:lnTo>
                  <a:lnTo>
                    <a:pt x="0" y="44"/>
                  </a:lnTo>
                  <a:lnTo>
                    <a:pt x="0" y="48"/>
                  </a:lnTo>
                  <a:lnTo>
                    <a:pt x="4" y="48"/>
                  </a:lnTo>
                  <a:lnTo>
                    <a:pt x="0" y="48"/>
                  </a:lnTo>
                  <a:lnTo>
                    <a:pt x="0" y="48"/>
                  </a:lnTo>
                  <a:lnTo>
                    <a:pt x="0" y="52"/>
                  </a:lnTo>
                  <a:lnTo>
                    <a:pt x="0" y="52"/>
                  </a:lnTo>
                  <a:lnTo>
                    <a:pt x="0" y="55"/>
                  </a:lnTo>
                  <a:lnTo>
                    <a:pt x="4" y="55"/>
                  </a:lnTo>
                  <a:lnTo>
                    <a:pt x="8" y="55"/>
                  </a:lnTo>
                  <a:lnTo>
                    <a:pt x="8" y="59"/>
                  </a:lnTo>
                  <a:lnTo>
                    <a:pt x="19" y="63"/>
                  </a:lnTo>
                  <a:lnTo>
                    <a:pt x="22" y="63"/>
                  </a:lnTo>
                  <a:lnTo>
                    <a:pt x="26" y="63"/>
                  </a:lnTo>
                  <a:lnTo>
                    <a:pt x="33"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80" name="Freeform 176"/>
            <p:cNvSpPr>
              <a:spLocks noEditPoints="1"/>
            </p:cNvSpPr>
            <p:nvPr/>
          </p:nvSpPr>
          <p:spPr bwMode="auto">
            <a:xfrm>
              <a:off x="1892168" y="2488908"/>
              <a:ext cx="604717" cy="406575"/>
            </a:xfrm>
            <a:custGeom>
              <a:avLst/>
              <a:gdLst>
                <a:gd name="T0" fmla="*/ 174 w 470"/>
                <a:gd name="T1" fmla="*/ 30 h 316"/>
                <a:gd name="T2" fmla="*/ 189 w 470"/>
                <a:gd name="T3" fmla="*/ 41 h 316"/>
                <a:gd name="T4" fmla="*/ 196 w 470"/>
                <a:gd name="T5" fmla="*/ 60 h 316"/>
                <a:gd name="T6" fmla="*/ 207 w 470"/>
                <a:gd name="T7" fmla="*/ 71 h 316"/>
                <a:gd name="T8" fmla="*/ 222 w 470"/>
                <a:gd name="T9" fmla="*/ 67 h 316"/>
                <a:gd name="T10" fmla="*/ 244 w 470"/>
                <a:gd name="T11" fmla="*/ 60 h 316"/>
                <a:gd name="T12" fmla="*/ 259 w 470"/>
                <a:gd name="T13" fmla="*/ 78 h 316"/>
                <a:gd name="T14" fmla="*/ 274 w 470"/>
                <a:gd name="T15" fmla="*/ 104 h 316"/>
                <a:gd name="T16" fmla="*/ 292 w 470"/>
                <a:gd name="T17" fmla="*/ 126 h 316"/>
                <a:gd name="T18" fmla="*/ 303 w 470"/>
                <a:gd name="T19" fmla="*/ 134 h 316"/>
                <a:gd name="T20" fmla="*/ 296 w 470"/>
                <a:gd name="T21" fmla="*/ 149 h 316"/>
                <a:gd name="T22" fmla="*/ 289 w 470"/>
                <a:gd name="T23" fmla="*/ 186 h 316"/>
                <a:gd name="T24" fmla="*/ 292 w 470"/>
                <a:gd name="T25" fmla="*/ 212 h 316"/>
                <a:gd name="T26" fmla="*/ 318 w 470"/>
                <a:gd name="T27" fmla="*/ 249 h 316"/>
                <a:gd name="T28" fmla="*/ 355 w 470"/>
                <a:gd name="T29" fmla="*/ 252 h 316"/>
                <a:gd name="T30" fmla="*/ 385 w 470"/>
                <a:gd name="T31" fmla="*/ 256 h 316"/>
                <a:gd name="T32" fmla="*/ 400 w 470"/>
                <a:gd name="T33" fmla="*/ 234 h 316"/>
                <a:gd name="T34" fmla="*/ 440 w 470"/>
                <a:gd name="T35" fmla="*/ 204 h 316"/>
                <a:gd name="T36" fmla="*/ 463 w 470"/>
                <a:gd name="T37" fmla="*/ 219 h 316"/>
                <a:gd name="T38" fmla="*/ 452 w 470"/>
                <a:gd name="T39" fmla="*/ 241 h 316"/>
                <a:gd name="T40" fmla="*/ 444 w 470"/>
                <a:gd name="T41" fmla="*/ 249 h 316"/>
                <a:gd name="T42" fmla="*/ 426 w 470"/>
                <a:gd name="T43" fmla="*/ 264 h 316"/>
                <a:gd name="T44" fmla="*/ 389 w 470"/>
                <a:gd name="T45" fmla="*/ 275 h 316"/>
                <a:gd name="T46" fmla="*/ 381 w 470"/>
                <a:gd name="T47" fmla="*/ 290 h 316"/>
                <a:gd name="T48" fmla="*/ 366 w 470"/>
                <a:gd name="T49" fmla="*/ 312 h 316"/>
                <a:gd name="T50" fmla="*/ 333 w 470"/>
                <a:gd name="T51" fmla="*/ 290 h 316"/>
                <a:gd name="T52" fmla="*/ 333 w 470"/>
                <a:gd name="T53" fmla="*/ 290 h 316"/>
                <a:gd name="T54" fmla="*/ 329 w 470"/>
                <a:gd name="T55" fmla="*/ 290 h 316"/>
                <a:gd name="T56" fmla="*/ 274 w 470"/>
                <a:gd name="T57" fmla="*/ 290 h 316"/>
                <a:gd name="T58" fmla="*/ 237 w 470"/>
                <a:gd name="T59" fmla="*/ 275 h 316"/>
                <a:gd name="T60" fmla="*/ 196 w 470"/>
                <a:gd name="T61" fmla="*/ 256 h 316"/>
                <a:gd name="T62" fmla="*/ 170 w 470"/>
                <a:gd name="T63" fmla="*/ 241 h 316"/>
                <a:gd name="T64" fmla="*/ 163 w 470"/>
                <a:gd name="T65" fmla="*/ 219 h 316"/>
                <a:gd name="T66" fmla="*/ 159 w 470"/>
                <a:gd name="T67" fmla="*/ 189 h 316"/>
                <a:gd name="T68" fmla="*/ 126 w 470"/>
                <a:gd name="T69" fmla="*/ 149 h 316"/>
                <a:gd name="T70" fmla="*/ 107 w 470"/>
                <a:gd name="T71" fmla="*/ 130 h 316"/>
                <a:gd name="T72" fmla="*/ 111 w 470"/>
                <a:gd name="T73" fmla="*/ 115 h 316"/>
                <a:gd name="T74" fmla="*/ 92 w 470"/>
                <a:gd name="T75" fmla="*/ 93 h 316"/>
                <a:gd name="T76" fmla="*/ 74 w 470"/>
                <a:gd name="T77" fmla="*/ 78 h 316"/>
                <a:gd name="T78" fmla="*/ 63 w 470"/>
                <a:gd name="T79" fmla="*/ 52 h 316"/>
                <a:gd name="T80" fmla="*/ 52 w 470"/>
                <a:gd name="T81" fmla="*/ 26 h 316"/>
                <a:gd name="T82" fmla="*/ 33 w 470"/>
                <a:gd name="T83" fmla="*/ 30 h 316"/>
                <a:gd name="T84" fmla="*/ 44 w 470"/>
                <a:gd name="T85" fmla="*/ 67 h 316"/>
                <a:gd name="T86" fmla="*/ 63 w 470"/>
                <a:gd name="T87" fmla="*/ 93 h 316"/>
                <a:gd name="T88" fmla="*/ 70 w 470"/>
                <a:gd name="T89" fmla="*/ 108 h 316"/>
                <a:gd name="T90" fmla="*/ 81 w 470"/>
                <a:gd name="T91" fmla="*/ 137 h 316"/>
                <a:gd name="T92" fmla="*/ 89 w 470"/>
                <a:gd name="T93" fmla="*/ 152 h 316"/>
                <a:gd name="T94" fmla="*/ 92 w 470"/>
                <a:gd name="T95" fmla="*/ 178 h 316"/>
                <a:gd name="T96" fmla="*/ 70 w 470"/>
                <a:gd name="T97" fmla="*/ 152 h 316"/>
                <a:gd name="T98" fmla="*/ 59 w 470"/>
                <a:gd name="T99" fmla="*/ 119 h 316"/>
                <a:gd name="T100" fmla="*/ 41 w 470"/>
                <a:gd name="T101" fmla="*/ 104 h 316"/>
                <a:gd name="T102" fmla="*/ 26 w 470"/>
                <a:gd name="T103" fmla="*/ 89 h 316"/>
                <a:gd name="T104" fmla="*/ 37 w 470"/>
                <a:gd name="T105" fmla="*/ 82 h 316"/>
                <a:gd name="T106" fmla="*/ 15 w 470"/>
                <a:gd name="T107" fmla="*/ 56 h 316"/>
                <a:gd name="T108" fmla="*/ 11 w 470"/>
                <a:gd name="T109" fmla="*/ 26 h 316"/>
                <a:gd name="T110" fmla="*/ 85 w 470"/>
                <a:gd name="T111" fmla="*/ 141 h 316"/>
                <a:gd name="T112" fmla="*/ 89 w 470"/>
                <a:gd name="T113" fmla="*/ 149 h 316"/>
                <a:gd name="T114" fmla="*/ 296 w 470"/>
                <a:gd name="T115" fmla="*/ 149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0" h="316">
                  <a:moveTo>
                    <a:pt x="0" y="0"/>
                  </a:moveTo>
                  <a:lnTo>
                    <a:pt x="37" y="0"/>
                  </a:lnTo>
                  <a:lnTo>
                    <a:pt x="41" y="0"/>
                  </a:lnTo>
                  <a:lnTo>
                    <a:pt x="37" y="4"/>
                  </a:lnTo>
                  <a:lnTo>
                    <a:pt x="96" y="26"/>
                  </a:lnTo>
                  <a:lnTo>
                    <a:pt x="141" y="26"/>
                  </a:lnTo>
                  <a:lnTo>
                    <a:pt x="141" y="22"/>
                  </a:lnTo>
                  <a:lnTo>
                    <a:pt x="166" y="22"/>
                  </a:lnTo>
                  <a:lnTo>
                    <a:pt x="170" y="22"/>
                  </a:lnTo>
                  <a:lnTo>
                    <a:pt x="174" y="26"/>
                  </a:lnTo>
                  <a:lnTo>
                    <a:pt x="174" y="30"/>
                  </a:lnTo>
                  <a:lnTo>
                    <a:pt x="178" y="30"/>
                  </a:lnTo>
                  <a:lnTo>
                    <a:pt x="178" y="30"/>
                  </a:lnTo>
                  <a:lnTo>
                    <a:pt x="178" y="34"/>
                  </a:lnTo>
                  <a:lnTo>
                    <a:pt x="178" y="34"/>
                  </a:lnTo>
                  <a:lnTo>
                    <a:pt x="181" y="34"/>
                  </a:lnTo>
                  <a:lnTo>
                    <a:pt x="185" y="37"/>
                  </a:lnTo>
                  <a:lnTo>
                    <a:pt x="185" y="37"/>
                  </a:lnTo>
                  <a:lnTo>
                    <a:pt x="181" y="37"/>
                  </a:lnTo>
                  <a:lnTo>
                    <a:pt x="185" y="41"/>
                  </a:lnTo>
                  <a:lnTo>
                    <a:pt x="185" y="41"/>
                  </a:lnTo>
                  <a:lnTo>
                    <a:pt x="189" y="41"/>
                  </a:lnTo>
                  <a:lnTo>
                    <a:pt x="189" y="45"/>
                  </a:lnTo>
                  <a:lnTo>
                    <a:pt x="189" y="48"/>
                  </a:lnTo>
                  <a:lnTo>
                    <a:pt x="192" y="48"/>
                  </a:lnTo>
                  <a:lnTo>
                    <a:pt x="192" y="48"/>
                  </a:lnTo>
                  <a:lnTo>
                    <a:pt x="192" y="48"/>
                  </a:lnTo>
                  <a:lnTo>
                    <a:pt x="192" y="52"/>
                  </a:lnTo>
                  <a:lnTo>
                    <a:pt x="192" y="52"/>
                  </a:lnTo>
                  <a:lnTo>
                    <a:pt x="189" y="52"/>
                  </a:lnTo>
                  <a:lnTo>
                    <a:pt x="189" y="56"/>
                  </a:lnTo>
                  <a:lnTo>
                    <a:pt x="192" y="60"/>
                  </a:lnTo>
                  <a:lnTo>
                    <a:pt x="196" y="60"/>
                  </a:lnTo>
                  <a:lnTo>
                    <a:pt x="196" y="63"/>
                  </a:lnTo>
                  <a:lnTo>
                    <a:pt x="196" y="63"/>
                  </a:lnTo>
                  <a:lnTo>
                    <a:pt x="196" y="63"/>
                  </a:lnTo>
                  <a:lnTo>
                    <a:pt x="200" y="63"/>
                  </a:lnTo>
                  <a:lnTo>
                    <a:pt x="200" y="63"/>
                  </a:lnTo>
                  <a:lnTo>
                    <a:pt x="200" y="63"/>
                  </a:lnTo>
                  <a:lnTo>
                    <a:pt x="200" y="67"/>
                  </a:lnTo>
                  <a:lnTo>
                    <a:pt x="203" y="67"/>
                  </a:lnTo>
                  <a:lnTo>
                    <a:pt x="203" y="67"/>
                  </a:lnTo>
                  <a:lnTo>
                    <a:pt x="203" y="67"/>
                  </a:lnTo>
                  <a:lnTo>
                    <a:pt x="207" y="71"/>
                  </a:lnTo>
                  <a:lnTo>
                    <a:pt x="207" y="71"/>
                  </a:lnTo>
                  <a:lnTo>
                    <a:pt x="211" y="71"/>
                  </a:lnTo>
                  <a:lnTo>
                    <a:pt x="215" y="74"/>
                  </a:lnTo>
                  <a:lnTo>
                    <a:pt x="215" y="74"/>
                  </a:lnTo>
                  <a:lnTo>
                    <a:pt x="218" y="74"/>
                  </a:lnTo>
                  <a:lnTo>
                    <a:pt x="218" y="74"/>
                  </a:lnTo>
                  <a:lnTo>
                    <a:pt x="218" y="71"/>
                  </a:lnTo>
                  <a:lnTo>
                    <a:pt x="222" y="71"/>
                  </a:lnTo>
                  <a:lnTo>
                    <a:pt x="222" y="71"/>
                  </a:lnTo>
                  <a:lnTo>
                    <a:pt x="222" y="71"/>
                  </a:lnTo>
                  <a:lnTo>
                    <a:pt x="222" y="67"/>
                  </a:lnTo>
                  <a:lnTo>
                    <a:pt x="226" y="67"/>
                  </a:lnTo>
                  <a:lnTo>
                    <a:pt x="226" y="63"/>
                  </a:lnTo>
                  <a:lnTo>
                    <a:pt x="229" y="60"/>
                  </a:lnTo>
                  <a:lnTo>
                    <a:pt x="229" y="60"/>
                  </a:lnTo>
                  <a:lnTo>
                    <a:pt x="233" y="60"/>
                  </a:lnTo>
                  <a:lnTo>
                    <a:pt x="233" y="60"/>
                  </a:lnTo>
                  <a:lnTo>
                    <a:pt x="233" y="60"/>
                  </a:lnTo>
                  <a:lnTo>
                    <a:pt x="233" y="60"/>
                  </a:lnTo>
                  <a:lnTo>
                    <a:pt x="237" y="60"/>
                  </a:lnTo>
                  <a:lnTo>
                    <a:pt x="241" y="60"/>
                  </a:lnTo>
                  <a:lnTo>
                    <a:pt x="244" y="60"/>
                  </a:lnTo>
                  <a:lnTo>
                    <a:pt x="244" y="60"/>
                  </a:lnTo>
                  <a:lnTo>
                    <a:pt x="244" y="60"/>
                  </a:lnTo>
                  <a:lnTo>
                    <a:pt x="248" y="60"/>
                  </a:lnTo>
                  <a:lnTo>
                    <a:pt x="248" y="63"/>
                  </a:lnTo>
                  <a:lnTo>
                    <a:pt x="252" y="63"/>
                  </a:lnTo>
                  <a:lnTo>
                    <a:pt x="255" y="67"/>
                  </a:lnTo>
                  <a:lnTo>
                    <a:pt x="255" y="71"/>
                  </a:lnTo>
                  <a:lnTo>
                    <a:pt x="259" y="74"/>
                  </a:lnTo>
                  <a:lnTo>
                    <a:pt x="259" y="74"/>
                  </a:lnTo>
                  <a:lnTo>
                    <a:pt x="259" y="78"/>
                  </a:lnTo>
                  <a:lnTo>
                    <a:pt x="259" y="78"/>
                  </a:lnTo>
                  <a:lnTo>
                    <a:pt x="259" y="82"/>
                  </a:lnTo>
                  <a:lnTo>
                    <a:pt x="263" y="82"/>
                  </a:lnTo>
                  <a:lnTo>
                    <a:pt x="263" y="89"/>
                  </a:lnTo>
                  <a:lnTo>
                    <a:pt x="266" y="89"/>
                  </a:lnTo>
                  <a:lnTo>
                    <a:pt x="266" y="89"/>
                  </a:lnTo>
                  <a:lnTo>
                    <a:pt x="270" y="93"/>
                  </a:lnTo>
                  <a:lnTo>
                    <a:pt x="270" y="97"/>
                  </a:lnTo>
                  <a:lnTo>
                    <a:pt x="270" y="97"/>
                  </a:lnTo>
                  <a:lnTo>
                    <a:pt x="274" y="100"/>
                  </a:lnTo>
                  <a:lnTo>
                    <a:pt x="274" y="104"/>
                  </a:lnTo>
                  <a:lnTo>
                    <a:pt x="274" y="104"/>
                  </a:lnTo>
                  <a:lnTo>
                    <a:pt x="274" y="108"/>
                  </a:lnTo>
                  <a:lnTo>
                    <a:pt x="274" y="108"/>
                  </a:lnTo>
                  <a:lnTo>
                    <a:pt x="278" y="115"/>
                  </a:lnTo>
                  <a:lnTo>
                    <a:pt x="278" y="119"/>
                  </a:lnTo>
                  <a:lnTo>
                    <a:pt x="278" y="123"/>
                  </a:lnTo>
                  <a:lnTo>
                    <a:pt x="278" y="123"/>
                  </a:lnTo>
                  <a:lnTo>
                    <a:pt x="281" y="123"/>
                  </a:lnTo>
                  <a:lnTo>
                    <a:pt x="281" y="123"/>
                  </a:lnTo>
                  <a:lnTo>
                    <a:pt x="285" y="123"/>
                  </a:lnTo>
                  <a:lnTo>
                    <a:pt x="285" y="126"/>
                  </a:lnTo>
                  <a:lnTo>
                    <a:pt x="292" y="126"/>
                  </a:lnTo>
                  <a:lnTo>
                    <a:pt x="296" y="130"/>
                  </a:lnTo>
                  <a:lnTo>
                    <a:pt x="300" y="130"/>
                  </a:lnTo>
                  <a:lnTo>
                    <a:pt x="300" y="130"/>
                  </a:lnTo>
                  <a:lnTo>
                    <a:pt x="300" y="130"/>
                  </a:lnTo>
                  <a:lnTo>
                    <a:pt x="300" y="134"/>
                  </a:lnTo>
                  <a:lnTo>
                    <a:pt x="303" y="130"/>
                  </a:lnTo>
                  <a:lnTo>
                    <a:pt x="303" y="126"/>
                  </a:lnTo>
                  <a:lnTo>
                    <a:pt x="307" y="126"/>
                  </a:lnTo>
                  <a:lnTo>
                    <a:pt x="307" y="126"/>
                  </a:lnTo>
                  <a:lnTo>
                    <a:pt x="303" y="130"/>
                  </a:lnTo>
                  <a:lnTo>
                    <a:pt x="303" y="134"/>
                  </a:lnTo>
                  <a:lnTo>
                    <a:pt x="303" y="137"/>
                  </a:lnTo>
                  <a:lnTo>
                    <a:pt x="300" y="137"/>
                  </a:lnTo>
                  <a:lnTo>
                    <a:pt x="300" y="141"/>
                  </a:lnTo>
                  <a:lnTo>
                    <a:pt x="296" y="141"/>
                  </a:lnTo>
                  <a:lnTo>
                    <a:pt x="300" y="141"/>
                  </a:lnTo>
                  <a:lnTo>
                    <a:pt x="300" y="137"/>
                  </a:lnTo>
                  <a:lnTo>
                    <a:pt x="296" y="137"/>
                  </a:lnTo>
                  <a:lnTo>
                    <a:pt x="296" y="141"/>
                  </a:lnTo>
                  <a:lnTo>
                    <a:pt x="292" y="145"/>
                  </a:lnTo>
                  <a:lnTo>
                    <a:pt x="296" y="145"/>
                  </a:lnTo>
                  <a:lnTo>
                    <a:pt x="296" y="149"/>
                  </a:lnTo>
                  <a:lnTo>
                    <a:pt x="296" y="152"/>
                  </a:lnTo>
                  <a:lnTo>
                    <a:pt x="292" y="152"/>
                  </a:lnTo>
                  <a:lnTo>
                    <a:pt x="292" y="156"/>
                  </a:lnTo>
                  <a:lnTo>
                    <a:pt x="292" y="156"/>
                  </a:lnTo>
                  <a:lnTo>
                    <a:pt x="292" y="160"/>
                  </a:lnTo>
                  <a:lnTo>
                    <a:pt x="292" y="160"/>
                  </a:lnTo>
                  <a:lnTo>
                    <a:pt x="292" y="167"/>
                  </a:lnTo>
                  <a:lnTo>
                    <a:pt x="292" y="175"/>
                  </a:lnTo>
                  <a:lnTo>
                    <a:pt x="292" y="182"/>
                  </a:lnTo>
                  <a:lnTo>
                    <a:pt x="289" y="182"/>
                  </a:lnTo>
                  <a:lnTo>
                    <a:pt x="289" y="186"/>
                  </a:lnTo>
                  <a:lnTo>
                    <a:pt x="289" y="193"/>
                  </a:lnTo>
                  <a:lnTo>
                    <a:pt x="289" y="193"/>
                  </a:lnTo>
                  <a:lnTo>
                    <a:pt x="296" y="201"/>
                  </a:lnTo>
                  <a:lnTo>
                    <a:pt x="296" y="204"/>
                  </a:lnTo>
                  <a:lnTo>
                    <a:pt x="292" y="208"/>
                  </a:lnTo>
                  <a:lnTo>
                    <a:pt x="292" y="201"/>
                  </a:lnTo>
                  <a:lnTo>
                    <a:pt x="289" y="197"/>
                  </a:lnTo>
                  <a:lnTo>
                    <a:pt x="289" y="201"/>
                  </a:lnTo>
                  <a:lnTo>
                    <a:pt x="292" y="201"/>
                  </a:lnTo>
                  <a:lnTo>
                    <a:pt x="292" y="208"/>
                  </a:lnTo>
                  <a:lnTo>
                    <a:pt x="292" y="212"/>
                  </a:lnTo>
                  <a:lnTo>
                    <a:pt x="292" y="212"/>
                  </a:lnTo>
                  <a:lnTo>
                    <a:pt x="296" y="215"/>
                  </a:lnTo>
                  <a:lnTo>
                    <a:pt x="296" y="219"/>
                  </a:lnTo>
                  <a:lnTo>
                    <a:pt x="303" y="226"/>
                  </a:lnTo>
                  <a:lnTo>
                    <a:pt x="307" y="230"/>
                  </a:lnTo>
                  <a:lnTo>
                    <a:pt x="307" y="234"/>
                  </a:lnTo>
                  <a:lnTo>
                    <a:pt x="307" y="238"/>
                  </a:lnTo>
                  <a:lnTo>
                    <a:pt x="311" y="238"/>
                  </a:lnTo>
                  <a:lnTo>
                    <a:pt x="315" y="245"/>
                  </a:lnTo>
                  <a:lnTo>
                    <a:pt x="318" y="249"/>
                  </a:lnTo>
                  <a:lnTo>
                    <a:pt x="318" y="249"/>
                  </a:lnTo>
                  <a:lnTo>
                    <a:pt x="326" y="249"/>
                  </a:lnTo>
                  <a:lnTo>
                    <a:pt x="326" y="249"/>
                  </a:lnTo>
                  <a:lnTo>
                    <a:pt x="329" y="249"/>
                  </a:lnTo>
                  <a:lnTo>
                    <a:pt x="333" y="256"/>
                  </a:lnTo>
                  <a:lnTo>
                    <a:pt x="337" y="260"/>
                  </a:lnTo>
                  <a:lnTo>
                    <a:pt x="340" y="256"/>
                  </a:lnTo>
                  <a:lnTo>
                    <a:pt x="344" y="256"/>
                  </a:lnTo>
                  <a:lnTo>
                    <a:pt x="348" y="256"/>
                  </a:lnTo>
                  <a:lnTo>
                    <a:pt x="348" y="256"/>
                  </a:lnTo>
                  <a:lnTo>
                    <a:pt x="355" y="252"/>
                  </a:lnTo>
                  <a:lnTo>
                    <a:pt x="355" y="252"/>
                  </a:lnTo>
                  <a:lnTo>
                    <a:pt x="363" y="252"/>
                  </a:lnTo>
                  <a:lnTo>
                    <a:pt x="366" y="252"/>
                  </a:lnTo>
                  <a:lnTo>
                    <a:pt x="370" y="249"/>
                  </a:lnTo>
                  <a:lnTo>
                    <a:pt x="374" y="249"/>
                  </a:lnTo>
                  <a:lnTo>
                    <a:pt x="378" y="252"/>
                  </a:lnTo>
                  <a:lnTo>
                    <a:pt x="378" y="249"/>
                  </a:lnTo>
                  <a:lnTo>
                    <a:pt x="381" y="249"/>
                  </a:lnTo>
                  <a:lnTo>
                    <a:pt x="378" y="252"/>
                  </a:lnTo>
                  <a:lnTo>
                    <a:pt x="378" y="252"/>
                  </a:lnTo>
                  <a:lnTo>
                    <a:pt x="381" y="256"/>
                  </a:lnTo>
                  <a:lnTo>
                    <a:pt x="385" y="256"/>
                  </a:lnTo>
                  <a:lnTo>
                    <a:pt x="385" y="256"/>
                  </a:lnTo>
                  <a:lnTo>
                    <a:pt x="385" y="256"/>
                  </a:lnTo>
                  <a:lnTo>
                    <a:pt x="389" y="252"/>
                  </a:lnTo>
                  <a:lnTo>
                    <a:pt x="389" y="249"/>
                  </a:lnTo>
                  <a:lnTo>
                    <a:pt x="392" y="245"/>
                  </a:lnTo>
                  <a:lnTo>
                    <a:pt x="389" y="249"/>
                  </a:lnTo>
                  <a:lnTo>
                    <a:pt x="389" y="245"/>
                  </a:lnTo>
                  <a:lnTo>
                    <a:pt x="396" y="241"/>
                  </a:lnTo>
                  <a:lnTo>
                    <a:pt x="396" y="241"/>
                  </a:lnTo>
                  <a:lnTo>
                    <a:pt x="400" y="238"/>
                  </a:lnTo>
                  <a:lnTo>
                    <a:pt x="400" y="234"/>
                  </a:lnTo>
                  <a:lnTo>
                    <a:pt x="407" y="226"/>
                  </a:lnTo>
                  <a:lnTo>
                    <a:pt x="407" y="226"/>
                  </a:lnTo>
                  <a:lnTo>
                    <a:pt x="407" y="219"/>
                  </a:lnTo>
                  <a:lnTo>
                    <a:pt x="411" y="212"/>
                  </a:lnTo>
                  <a:lnTo>
                    <a:pt x="411" y="212"/>
                  </a:lnTo>
                  <a:lnTo>
                    <a:pt x="411" y="208"/>
                  </a:lnTo>
                  <a:lnTo>
                    <a:pt x="422" y="208"/>
                  </a:lnTo>
                  <a:lnTo>
                    <a:pt x="433" y="208"/>
                  </a:lnTo>
                  <a:lnTo>
                    <a:pt x="437" y="204"/>
                  </a:lnTo>
                  <a:lnTo>
                    <a:pt x="440" y="204"/>
                  </a:lnTo>
                  <a:lnTo>
                    <a:pt x="440" y="204"/>
                  </a:lnTo>
                  <a:lnTo>
                    <a:pt x="444" y="204"/>
                  </a:lnTo>
                  <a:lnTo>
                    <a:pt x="444" y="201"/>
                  </a:lnTo>
                  <a:lnTo>
                    <a:pt x="452" y="201"/>
                  </a:lnTo>
                  <a:lnTo>
                    <a:pt x="459" y="204"/>
                  </a:lnTo>
                  <a:lnTo>
                    <a:pt x="463" y="204"/>
                  </a:lnTo>
                  <a:lnTo>
                    <a:pt x="463" y="201"/>
                  </a:lnTo>
                  <a:lnTo>
                    <a:pt x="463" y="201"/>
                  </a:lnTo>
                  <a:lnTo>
                    <a:pt x="470" y="204"/>
                  </a:lnTo>
                  <a:lnTo>
                    <a:pt x="470" y="208"/>
                  </a:lnTo>
                  <a:lnTo>
                    <a:pt x="466" y="212"/>
                  </a:lnTo>
                  <a:lnTo>
                    <a:pt x="463" y="219"/>
                  </a:lnTo>
                  <a:lnTo>
                    <a:pt x="455" y="223"/>
                  </a:lnTo>
                  <a:lnTo>
                    <a:pt x="455" y="226"/>
                  </a:lnTo>
                  <a:lnTo>
                    <a:pt x="455" y="230"/>
                  </a:lnTo>
                  <a:lnTo>
                    <a:pt x="452" y="234"/>
                  </a:lnTo>
                  <a:lnTo>
                    <a:pt x="448" y="234"/>
                  </a:lnTo>
                  <a:lnTo>
                    <a:pt x="452" y="234"/>
                  </a:lnTo>
                  <a:lnTo>
                    <a:pt x="455" y="234"/>
                  </a:lnTo>
                  <a:lnTo>
                    <a:pt x="455" y="238"/>
                  </a:lnTo>
                  <a:lnTo>
                    <a:pt x="452" y="241"/>
                  </a:lnTo>
                  <a:lnTo>
                    <a:pt x="452" y="241"/>
                  </a:lnTo>
                  <a:lnTo>
                    <a:pt x="452" y="241"/>
                  </a:lnTo>
                  <a:lnTo>
                    <a:pt x="452" y="241"/>
                  </a:lnTo>
                  <a:lnTo>
                    <a:pt x="455" y="241"/>
                  </a:lnTo>
                  <a:lnTo>
                    <a:pt x="452" y="245"/>
                  </a:lnTo>
                  <a:lnTo>
                    <a:pt x="452" y="252"/>
                  </a:lnTo>
                  <a:lnTo>
                    <a:pt x="448" y="256"/>
                  </a:lnTo>
                  <a:lnTo>
                    <a:pt x="448" y="260"/>
                  </a:lnTo>
                  <a:lnTo>
                    <a:pt x="444" y="256"/>
                  </a:lnTo>
                  <a:lnTo>
                    <a:pt x="440" y="252"/>
                  </a:lnTo>
                  <a:lnTo>
                    <a:pt x="440" y="252"/>
                  </a:lnTo>
                  <a:lnTo>
                    <a:pt x="444" y="252"/>
                  </a:lnTo>
                  <a:lnTo>
                    <a:pt x="444" y="249"/>
                  </a:lnTo>
                  <a:lnTo>
                    <a:pt x="440" y="249"/>
                  </a:lnTo>
                  <a:lnTo>
                    <a:pt x="437" y="252"/>
                  </a:lnTo>
                  <a:lnTo>
                    <a:pt x="437" y="256"/>
                  </a:lnTo>
                  <a:lnTo>
                    <a:pt x="437" y="256"/>
                  </a:lnTo>
                  <a:lnTo>
                    <a:pt x="433" y="256"/>
                  </a:lnTo>
                  <a:lnTo>
                    <a:pt x="433" y="256"/>
                  </a:lnTo>
                  <a:lnTo>
                    <a:pt x="433" y="256"/>
                  </a:lnTo>
                  <a:lnTo>
                    <a:pt x="429" y="260"/>
                  </a:lnTo>
                  <a:lnTo>
                    <a:pt x="429" y="260"/>
                  </a:lnTo>
                  <a:lnTo>
                    <a:pt x="429" y="264"/>
                  </a:lnTo>
                  <a:lnTo>
                    <a:pt x="426" y="264"/>
                  </a:lnTo>
                  <a:lnTo>
                    <a:pt x="426" y="264"/>
                  </a:lnTo>
                  <a:lnTo>
                    <a:pt x="426" y="264"/>
                  </a:lnTo>
                  <a:lnTo>
                    <a:pt x="426" y="260"/>
                  </a:lnTo>
                  <a:lnTo>
                    <a:pt x="422" y="260"/>
                  </a:lnTo>
                  <a:lnTo>
                    <a:pt x="422" y="264"/>
                  </a:lnTo>
                  <a:lnTo>
                    <a:pt x="422" y="264"/>
                  </a:lnTo>
                  <a:lnTo>
                    <a:pt x="392" y="264"/>
                  </a:lnTo>
                  <a:lnTo>
                    <a:pt x="392" y="271"/>
                  </a:lnTo>
                  <a:lnTo>
                    <a:pt x="385" y="271"/>
                  </a:lnTo>
                  <a:lnTo>
                    <a:pt x="389" y="275"/>
                  </a:lnTo>
                  <a:lnTo>
                    <a:pt x="389" y="275"/>
                  </a:lnTo>
                  <a:lnTo>
                    <a:pt x="392" y="278"/>
                  </a:lnTo>
                  <a:lnTo>
                    <a:pt x="392" y="278"/>
                  </a:lnTo>
                  <a:lnTo>
                    <a:pt x="396" y="278"/>
                  </a:lnTo>
                  <a:lnTo>
                    <a:pt x="396" y="282"/>
                  </a:lnTo>
                  <a:lnTo>
                    <a:pt x="396" y="286"/>
                  </a:lnTo>
                  <a:lnTo>
                    <a:pt x="400" y="286"/>
                  </a:lnTo>
                  <a:lnTo>
                    <a:pt x="400" y="286"/>
                  </a:lnTo>
                  <a:lnTo>
                    <a:pt x="403" y="286"/>
                  </a:lnTo>
                  <a:lnTo>
                    <a:pt x="403" y="290"/>
                  </a:lnTo>
                  <a:lnTo>
                    <a:pt x="400" y="290"/>
                  </a:lnTo>
                  <a:lnTo>
                    <a:pt x="381" y="290"/>
                  </a:lnTo>
                  <a:lnTo>
                    <a:pt x="370" y="304"/>
                  </a:lnTo>
                  <a:lnTo>
                    <a:pt x="370" y="308"/>
                  </a:lnTo>
                  <a:lnTo>
                    <a:pt x="370" y="308"/>
                  </a:lnTo>
                  <a:lnTo>
                    <a:pt x="370" y="308"/>
                  </a:lnTo>
                  <a:lnTo>
                    <a:pt x="370" y="312"/>
                  </a:lnTo>
                  <a:lnTo>
                    <a:pt x="374" y="312"/>
                  </a:lnTo>
                  <a:lnTo>
                    <a:pt x="370" y="312"/>
                  </a:lnTo>
                  <a:lnTo>
                    <a:pt x="370" y="312"/>
                  </a:lnTo>
                  <a:lnTo>
                    <a:pt x="370" y="316"/>
                  </a:lnTo>
                  <a:lnTo>
                    <a:pt x="370" y="316"/>
                  </a:lnTo>
                  <a:lnTo>
                    <a:pt x="366" y="312"/>
                  </a:lnTo>
                  <a:lnTo>
                    <a:pt x="363" y="308"/>
                  </a:lnTo>
                  <a:lnTo>
                    <a:pt x="363" y="308"/>
                  </a:lnTo>
                  <a:lnTo>
                    <a:pt x="359" y="304"/>
                  </a:lnTo>
                  <a:lnTo>
                    <a:pt x="348" y="297"/>
                  </a:lnTo>
                  <a:lnTo>
                    <a:pt x="344" y="297"/>
                  </a:lnTo>
                  <a:lnTo>
                    <a:pt x="344" y="293"/>
                  </a:lnTo>
                  <a:lnTo>
                    <a:pt x="344" y="290"/>
                  </a:lnTo>
                  <a:lnTo>
                    <a:pt x="340" y="290"/>
                  </a:lnTo>
                  <a:lnTo>
                    <a:pt x="337" y="290"/>
                  </a:lnTo>
                  <a:lnTo>
                    <a:pt x="337" y="290"/>
                  </a:lnTo>
                  <a:lnTo>
                    <a:pt x="333" y="290"/>
                  </a:lnTo>
                  <a:lnTo>
                    <a:pt x="333" y="290"/>
                  </a:lnTo>
                  <a:lnTo>
                    <a:pt x="340" y="290"/>
                  </a:lnTo>
                  <a:lnTo>
                    <a:pt x="344" y="293"/>
                  </a:lnTo>
                  <a:lnTo>
                    <a:pt x="344" y="297"/>
                  </a:lnTo>
                  <a:lnTo>
                    <a:pt x="340" y="293"/>
                  </a:lnTo>
                  <a:lnTo>
                    <a:pt x="337" y="290"/>
                  </a:lnTo>
                  <a:lnTo>
                    <a:pt x="333" y="290"/>
                  </a:lnTo>
                  <a:lnTo>
                    <a:pt x="333" y="290"/>
                  </a:lnTo>
                  <a:lnTo>
                    <a:pt x="329" y="290"/>
                  </a:lnTo>
                  <a:lnTo>
                    <a:pt x="329" y="290"/>
                  </a:lnTo>
                  <a:lnTo>
                    <a:pt x="333" y="290"/>
                  </a:lnTo>
                  <a:lnTo>
                    <a:pt x="333" y="286"/>
                  </a:lnTo>
                  <a:lnTo>
                    <a:pt x="329" y="286"/>
                  </a:lnTo>
                  <a:lnTo>
                    <a:pt x="329" y="290"/>
                  </a:lnTo>
                  <a:lnTo>
                    <a:pt x="329" y="286"/>
                  </a:lnTo>
                  <a:lnTo>
                    <a:pt x="326" y="286"/>
                  </a:lnTo>
                  <a:lnTo>
                    <a:pt x="322" y="290"/>
                  </a:lnTo>
                  <a:lnTo>
                    <a:pt x="322" y="290"/>
                  </a:lnTo>
                  <a:lnTo>
                    <a:pt x="326" y="290"/>
                  </a:lnTo>
                  <a:lnTo>
                    <a:pt x="329" y="290"/>
                  </a:lnTo>
                  <a:lnTo>
                    <a:pt x="329" y="290"/>
                  </a:lnTo>
                  <a:lnTo>
                    <a:pt x="329" y="290"/>
                  </a:lnTo>
                  <a:lnTo>
                    <a:pt x="322" y="290"/>
                  </a:lnTo>
                  <a:lnTo>
                    <a:pt x="322" y="290"/>
                  </a:lnTo>
                  <a:lnTo>
                    <a:pt x="315" y="293"/>
                  </a:lnTo>
                  <a:lnTo>
                    <a:pt x="311" y="293"/>
                  </a:lnTo>
                  <a:lnTo>
                    <a:pt x="303" y="297"/>
                  </a:lnTo>
                  <a:lnTo>
                    <a:pt x="300" y="297"/>
                  </a:lnTo>
                  <a:lnTo>
                    <a:pt x="292" y="293"/>
                  </a:lnTo>
                  <a:lnTo>
                    <a:pt x="289" y="293"/>
                  </a:lnTo>
                  <a:lnTo>
                    <a:pt x="281" y="293"/>
                  </a:lnTo>
                  <a:lnTo>
                    <a:pt x="278" y="290"/>
                  </a:lnTo>
                  <a:lnTo>
                    <a:pt x="274" y="290"/>
                  </a:lnTo>
                  <a:lnTo>
                    <a:pt x="270" y="290"/>
                  </a:lnTo>
                  <a:lnTo>
                    <a:pt x="270" y="290"/>
                  </a:lnTo>
                  <a:lnTo>
                    <a:pt x="266" y="286"/>
                  </a:lnTo>
                  <a:lnTo>
                    <a:pt x="263" y="286"/>
                  </a:lnTo>
                  <a:lnTo>
                    <a:pt x="263" y="282"/>
                  </a:lnTo>
                  <a:lnTo>
                    <a:pt x="259" y="286"/>
                  </a:lnTo>
                  <a:lnTo>
                    <a:pt x="255" y="282"/>
                  </a:lnTo>
                  <a:lnTo>
                    <a:pt x="252" y="282"/>
                  </a:lnTo>
                  <a:lnTo>
                    <a:pt x="248" y="278"/>
                  </a:lnTo>
                  <a:lnTo>
                    <a:pt x="244" y="278"/>
                  </a:lnTo>
                  <a:lnTo>
                    <a:pt x="237" y="275"/>
                  </a:lnTo>
                  <a:lnTo>
                    <a:pt x="229" y="275"/>
                  </a:lnTo>
                  <a:lnTo>
                    <a:pt x="226" y="271"/>
                  </a:lnTo>
                  <a:lnTo>
                    <a:pt x="222" y="267"/>
                  </a:lnTo>
                  <a:lnTo>
                    <a:pt x="215" y="264"/>
                  </a:lnTo>
                  <a:lnTo>
                    <a:pt x="215" y="260"/>
                  </a:lnTo>
                  <a:lnTo>
                    <a:pt x="211" y="260"/>
                  </a:lnTo>
                  <a:lnTo>
                    <a:pt x="211" y="260"/>
                  </a:lnTo>
                  <a:lnTo>
                    <a:pt x="207" y="260"/>
                  </a:lnTo>
                  <a:lnTo>
                    <a:pt x="200" y="260"/>
                  </a:lnTo>
                  <a:lnTo>
                    <a:pt x="200" y="260"/>
                  </a:lnTo>
                  <a:lnTo>
                    <a:pt x="196" y="256"/>
                  </a:lnTo>
                  <a:lnTo>
                    <a:pt x="196" y="260"/>
                  </a:lnTo>
                  <a:lnTo>
                    <a:pt x="192" y="256"/>
                  </a:lnTo>
                  <a:lnTo>
                    <a:pt x="189" y="252"/>
                  </a:lnTo>
                  <a:lnTo>
                    <a:pt x="185" y="249"/>
                  </a:lnTo>
                  <a:lnTo>
                    <a:pt x="181" y="245"/>
                  </a:lnTo>
                  <a:lnTo>
                    <a:pt x="178" y="245"/>
                  </a:lnTo>
                  <a:lnTo>
                    <a:pt x="178" y="245"/>
                  </a:lnTo>
                  <a:lnTo>
                    <a:pt x="181" y="241"/>
                  </a:lnTo>
                  <a:lnTo>
                    <a:pt x="178" y="241"/>
                  </a:lnTo>
                  <a:lnTo>
                    <a:pt x="174" y="241"/>
                  </a:lnTo>
                  <a:lnTo>
                    <a:pt x="170" y="241"/>
                  </a:lnTo>
                  <a:lnTo>
                    <a:pt x="166" y="238"/>
                  </a:lnTo>
                  <a:lnTo>
                    <a:pt x="166" y="238"/>
                  </a:lnTo>
                  <a:lnTo>
                    <a:pt x="163" y="238"/>
                  </a:lnTo>
                  <a:lnTo>
                    <a:pt x="163" y="234"/>
                  </a:lnTo>
                  <a:lnTo>
                    <a:pt x="159" y="230"/>
                  </a:lnTo>
                  <a:lnTo>
                    <a:pt x="159" y="230"/>
                  </a:lnTo>
                  <a:lnTo>
                    <a:pt x="159" y="226"/>
                  </a:lnTo>
                  <a:lnTo>
                    <a:pt x="155" y="223"/>
                  </a:lnTo>
                  <a:lnTo>
                    <a:pt x="155" y="219"/>
                  </a:lnTo>
                  <a:lnTo>
                    <a:pt x="159" y="219"/>
                  </a:lnTo>
                  <a:lnTo>
                    <a:pt x="163" y="219"/>
                  </a:lnTo>
                  <a:lnTo>
                    <a:pt x="163" y="219"/>
                  </a:lnTo>
                  <a:lnTo>
                    <a:pt x="159" y="215"/>
                  </a:lnTo>
                  <a:lnTo>
                    <a:pt x="159" y="215"/>
                  </a:lnTo>
                  <a:lnTo>
                    <a:pt x="159" y="215"/>
                  </a:lnTo>
                  <a:lnTo>
                    <a:pt x="163" y="212"/>
                  </a:lnTo>
                  <a:lnTo>
                    <a:pt x="166" y="208"/>
                  </a:lnTo>
                  <a:lnTo>
                    <a:pt x="166" y="204"/>
                  </a:lnTo>
                  <a:lnTo>
                    <a:pt x="163" y="197"/>
                  </a:lnTo>
                  <a:lnTo>
                    <a:pt x="159" y="193"/>
                  </a:lnTo>
                  <a:lnTo>
                    <a:pt x="159" y="189"/>
                  </a:lnTo>
                  <a:lnTo>
                    <a:pt x="159" y="189"/>
                  </a:lnTo>
                  <a:lnTo>
                    <a:pt x="159" y="186"/>
                  </a:lnTo>
                  <a:lnTo>
                    <a:pt x="152" y="178"/>
                  </a:lnTo>
                  <a:lnTo>
                    <a:pt x="152" y="175"/>
                  </a:lnTo>
                  <a:lnTo>
                    <a:pt x="148" y="171"/>
                  </a:lnTo>
                  <a:lnTo>
                    <a:pt x="144" y="163"/>
                  </a:lnTo>
                  <a:lnTo>
                    <a:pt x="141" y="160"/>
                  </a:lnTo>
                  <a:lnTo>
                    <a:pt x="133" y="156"/>
                  </a:lnTo>
                  <a:lnTo>
                    <a:pt x="133" y="152"/>
                  </a:lnTo>
                  <a:lnTo>
                    <a:pt x="133" y="152"/>
                  </a:lnTo>
                  <a:lnTo>
                    <a:pt x="129" y="149"/>
                  </a:lnTo>
                  <a:lnTo>
                    <a:pt x="126" y="149"/>
                  </a:lnTo>
                  <a:lnTo>
                    <a:pt x="126" y="149"/>
                  </a:lnTo>
                  <a:lnTo>
                    <a:pt x="126" y="149"/>
                  </a:lnTo>
                  <a:lnTo>
                    <a:pt x="129" y="145"/>
                  </a:lnTo>
                  <a:lnTo>
                    <a:pt x="126" y="141"/>
                  </a:lnTo>
                  <a:lnTo>
                    <a:pt x="126" y="141"/>
                  </a:lnTo>
                  <a:lnTo>
                    <a:pt x="126" y="137"/>
                  </a:lnTo>
                  <a:lnTo>
                    <a:pt x="122" y="137"/>
                  </a:lnTo>
                  <a:lnTo>
                    <a:pt x="118" y="137"/>
                  </a:lnTo>
                  <a:lnTo>
                    <a:pt x="111" y="134"/>
                  </a:lnTo>
                  <a:lnTo>
                    <a:pt x="111" y="130"/>
                  </a:lnTo>
                  <a:lnTo>
                    <a:pt x="107" y="130"/>
                  </a:lnTo>
                  <a:lnTo>
                    <a:pt x="104" y="130"/>
                  </a:lnTo>
                  <a:lnTo>
                    <a:pt x="104" y="126"/>
                  </a:lnTo>
                  <a:lnTo>
                    <a:pt x="107" y="123"/>
                  </a:lnTo>
                  <a:lnTo>
                    <a:pt x="107" y="119"/>
                  </a:lnTo>
                  <a:lnTo>
                    <a:pt x="111" y="119"/>
                  </a:lnTo>
                  <a:lnTo>
                    <a:pt x="115" y="119"/>
                  </a:lnTo>
                  <a:lnTo>
                    <a:pt x="115" y="119"/>
                  </a:lnTo>
                  <a:lnTo>
                    <a:pt x="115" y="115"/>
                  </a:lnTo>
                  <a:lnTo>
                    <a:pt x="115" y="115"/>
                  </a:lnTo>
                  <a:lnTo>
                    <a:pt x="111" y="115"/>
                  </a:lnTo>
                  <a:lnTo>
                    <a:pt x="111" y="115"/>
                  </a:lnTo>
                  <a:lnTo>
                    <a:pt x="107" y="111"/>
                  </a:lnTo>
                  <a:lnTo>
                    <a:pt x="107" y="111"/>
                  </a:lnTo>
                  <a:lnTo>
                    <a:pt x="104" y="111"/>
                  </a:lnTo>
                  <a:lnTo>
                    <a:pt x="100" y="111"/>
                  </a:lnTo>
                  <a:lnTo>
                    <a:pt x="100" y="108"/>
                  </a:lnTo>
                  <a:lnTo>
                    <a:pt x="100" y="104"/>
                  </a:lnTo>
                  <a:lnTo>
                    <a:pt x="100" y="104"/>
                  </a:lnTo>
                  <a:lnTo>
                    <a:pt x="96" y="104"/>
                  </a:lnTo>
                  <a:lnTo>
                    <a:pt x="89" y="100"/>
                  </a:lnTo>
                  <a:lnTo>
                    <a:pt x="89" y="97"/>
                  </a:lnTo>
                  <a:lnTo>
                    <a:pt x="92" y="93"/>
                  </a:lnTo>
                  <a:lnTo>
                    <a:pt x="92" y="89"/>
                  </a:lnTo>
                  <a:lnTo>
                    <a:pt x="89" y="89"/>
                  </a:lnTo>
                  <a:lnTo>
                    <a:pt x="89" y="89"/>
                  </a:lnTo>
                  <a:lnTo>
                    <a:pt x="85" y="89"/>
                  </a:lnTo>
                  <a:lnTo>
                    <a:pt x="85" y="89"/>
                  </a:lnTo>
                  <a:lnTo>
                    <a:pt x="81" y="89"/>
                  </a:lnTo>
                  <a:lnTo>
                    <a:pt x="81" y="86"/>
                  </a:lnTo>
                  <a:lnTo>
                    <a:pt x="81" y="82"/>
                  </a:lnTo>
                  <a:lnTo>
                    <a:pt x="78" y="78"/>
                  </a:lnTo>
                  <a:lnTo>
                    <a:pt x="78" y="78"/>
                  </a:lnTo>
                  <a:lnTo>
                    <a:pt x="74" y="78"/>
                  </a:lnTo>
                  <a:lnTo>
                    <a:pt x="74" y="74"/>
                  </a:lnTo>
                  <a:lnTo>
                    <a:pt x="74" y="71"/>
                  </a:lnTo>
                  <a:lnTo>
                    <a:pt x="70" y="71"/>
                  </a:lnTo>
                  <a:lnTo>
                    <a:pt x="70" y="67"/>
                  </a:lnTo>
                  <a:lnTo>
                    <a:pt x="66" y="63"/>
                  </a:lnTo>
                  <a:lnTo>
                    <a:pt x="66" y="63"/>
                  </a:lnTo>
                  <a:lnTo>
                    <a:pt x="66" y="63"/>
                  </a:lnTo>
                  <a:lnTo>
                    <a:pt x="66" y="63"/>
                  </a:lnTo>
                  <a:lnTo>
                    <a:pt x="66" y="60"/>
                  </a:lnTo>
                  <a:lnTo>
                    <a:pt x="63" y="56"/>
                  </a:lnTo>
                  <a:lnTo>
                    <a:pt x="63" y="52"/>
                  </a:lnTo>
                  <a:lnTo>
                    <a:pt x="63" y="52"/>
                  </a:lnTo>
                  <a:lnTo>
                    <a:pt x="63" y="48"/>
                  </a:lnTo>
                  <a:lnTo>
                    <a:pt x="59" y="45"/>
                  </a:lnTo>
                  <a:lnTo>
                    <a:pt x="59" y="41"/>
                  </a:lnTo>
                  <a:lnTo>
                    <a:pt x="59" y="37"/>
                  </a:lnTo>
                  <a:lnTo>
                    <a:pt x="59" y="34"/>
                  </a:lnTo>
                  <a:lnTo>
                    <a:pt x="59" y="30"/>
                  </a:lnTo>
                  <a:lnTo>
                    <a:pt x="59" y="30"/>
                  </a:lnTo>
                  <a:lnTo>
                    <a:pt x="55" y="26"/>
                  </a:lnTo>
                  <a:lnTo>
                    <a:pt x="55" y="26"/>
                  </a:lnTo>
                  <a:lnTo>
                    <a:pt x="52" y="26"/>
                  </a:lnTo>
                  <a:lnTo>
                    <a:pt x="52" y="22"/>
                  </a:lnTo>
                  <a:lnTo>
                    <a:pt x="48" y="26"/>
                  </a:lnTo>
                  <a:lnTo>
                    <a:pt x="44" y="26"/>
                  </a:lnTo>
                  <a:lnTo>
                    <a:pt x="44" y="22"/>
                  </a:lnTo>
                  <a:lnTo>
                    <a:pt x="41" y="19"/>
                  </a:lnTo>
                  <a:lnTo>
                    <a:pt x="37" y="19"/>
                  </a:lnTo>
                  <a:lnTo>
                    <a:pt x="33" y="15"/>
                  </a:lnTo>
                  <a:lnTo>
                    <a:pt x="37" y="19"/>
                  </a:lnTo>
                  <a:lnTo>
                    <a:pt x="37" y="19"/>
                  </a:lnTo>
                  <a:lnTo>
                    <a:pt x="33" y="26"/>
                  </a:lnTo>
                  <a:lnTo>
                    <a:pt x="33" y="30"/>
                  </a:lnTo>
                  <a:lnTo>
                    <a:pt x="33" y="34"/>
                  </a:lnTo>
                  <a:lnTo>
                    <a:pt x="33" y="45"/>
                  </a:lnTo>
                  <a:lnTo>
                    <a:pt x="33" y="48"/>
                  </a:lnTo>
                  <a:lnTo>
                    <a:pt x="33" y="48"/>
                  </a:lnTo>
                  <a:lnTo>
                    <a:pt x="37" y="52"/>
                  </a:lnTo>
                  <a:lnTo>
                    <a:pt x="37" y="56"/>
                  </a:lnTo>
                  <a:lnTo>
                    <a:pt x="41" y="56"/>
                  </a:lnTo>
                  <a:lnTo>
                    <a:pt x="41" y="60"/>
                  </a:lnTo>
                  <a:lnTo>
                    <a:pt x="44" y="63"/>
                  </a:lnTo>
                  <a:lnTo>
                    <a:pt x="44" y="67"/>
                  </a:lnTo>
                  <a:lnTo>
                    <a:pt x="44" y="67"/>
                  </a:lnTo>
                  <a:lnTo>
                    <a:pt x="44" y="71"/>
                  </a:lnTo>
                  <a:lnTo>
                    <a:pt x="48" y="71"/>
                  </a:lnTo>
                  <a:lnTo>
                    <a:pt x="52" y="74"/>
                  </a:lnTo>
                  <a:lnTo>
                    <a:pt x="52" y="78"/>
                  </a:lnTo>
                  <a:lnTo>
                    <a:pt x="52" y="78"/>
                  </a:lnTo>
                  <a:lnTo>
                    <a:pt x="55" y="78"/>
                  </a:lnTo>
                  <a:lnTo>
                    <a:pt x="59" y="82"/>
                  </a:lnTo>
                  <a:lnTo>
                    <a:pt x="55" y="86"/>
                  </a:lnTo>
                  <a:lnTo>
                    <a:pt x="55" y="89"/>
                  </a:lnTo>
                  <a:lnTo>
                    <a:pt x="59" y="93"/>
                  </a:lnTo>
                  <a:lnTo>
                    <a:pt x="63" y="93"/>
                  </a:lnTo>
                  <a:lnTo>
                    <a:pt x="63" y="97"/>
                  </a:lnTo>
                  <a:lnTo>
                    <a:pt x="66" y="100"/>
                  </a:lnTo>
                  <a:lnTo>
                    <a:pt x="66" y="100"/>
                  </a:lnTo>
                  <a:lnTo>
                    <a:pt x="66" y="104"/>
                  </a:lnTo>
                  <a:lnTo>
                    <a:pt x="66" y="104"/>
                  </a:lnTo>
                  <a:lnTo>
                    <a:pt x="66" y="108"/>
                  </a:lnTo>
                  <a:lnTo>
                    <a:pt x="70" y="111"/>
                  </a:lnTo>
                  <a:lnTo>
                    <a:pt x="70" y="111"/>
                  </a:lnTo>
                  <a:lnTo>
                    <a:pt x="70" y="108"/>
                  </a:lnTo>
                  <a:lnTo>
                    <a:pt x="70" y="108"/>
                  </a:lnTo>
                  <a:lnTo>
                    <a:pt x="70" y="108"/>
                  </a:lnTo>
                  <a:lnTo>
                    <a:pt x="74" y="111"/>
                  </a:lnTo>
                  <a:lnTo>
                    <a:pt x="74" y="111"/>
                  </a:lnTo>
                  <a:lnTo>
                    <a:pt x="78" y="119"/>
                  </a:lnTo>
                  <a:lnTo>
                    <a:pt x="74" y="123"/>
                  </a:lnTo>
                  <a:lnTo>
                    <a:pt x="74" y="126"/>
                  </a:lnTo>
                  <a:lnTo>
                    <a:pt x="78" y="126"/>
                  </a:lnTo>
                  <a:lnTo>
                    <a:pt x="78" y="130"/>
                  </a:lnTo>
                  <a:lnTo>
                    <a:pt x="78" y="130"/>
                  </a:lnTo>
                  <a:lnTo>
                    <a:pt x="78" y="134"/>
                  </a:lnTo>
                  <a:lnTo>
                    <a:pt x="81" y="134"/>
                  </a:lnTo>
                  <a:lnTo>
                    <a:pt x="81" y="137"/>
                  </a:lnTo>
                  <a:lnTo>
                    <a:pt x="78" y="137"/>
                  </a:lnTo>
                  <a:lnTo>
                    <a:pt x="81" y="141"/>
                  </a:lnTo>
                  <a:lnTo>
                    <a:pt x="81" y="145"/>
                  </a:lnTo>
                  <a:lnTo>
                    <a:pt x="81" y="149"/>
                  </a:lnTo>
                  <a:lnTo>
                    <a:pt x="81" y="149"/>
                  </a:lnTo>
                  <a:lnTo>
                    <a:pt x="85" y="152"/>
                  </a:lnTo>
                  <a:lnTo>
                    <a:pt x="85" y="156"/>
                  </a:lnTo>
                  <a:lnTo>
                    <a:pt x="85" y="156"/>
                  </a:lnTo>
                  <a:lnTo>
                    <a:pt x="89" y="156"/>
                  </a:lnTo>
                  <a:lnTo>
                    <a:pt x="89" y="152"/>
                  </a:lnTo>
                  <a:lnTo>
                    <a:pt x="89" y="152"/>
                  </a:lnTo>
                  <a:lnTo>
                    <a:pt x="89" y="152"/>
                  </a:lnTo>
                  <a:lnTo>
                    <a:pt x="92" y="156"/>
                  </a:lnTo>
                  <a:lnTo>
                    <a:pt x="92" y="156"/>
                  </a:lnTo>
                  <a:lnTo>
                    <a:pt x="96" y="160"/>
                  </a:lnTo>
                  <a:lnTo>
                    <a:pt x="96" y="163"/>
                  </a:lnTo>
                  <a:lnTo>
                    <a:pt x="96" y="163"/>
                  </a:lnTo>
                  <a:lnTo>
                    <a:pt x="100" y="167"/>
                  </a:lnTo>
                  <a:lnTo>
                    <a:pt x="100" y="167"/>
                  </a:lnTo>
                  <a:lnTo>
                    <a:pt x="100" y="171"/>
                  </a:lnTo>
                  <a:lnTo>
                    <a:pt x="96" y="175"/>
                  </a:lnTo>
                  <a:lnTo>
                    <a:pt x="92" y="178"/>
                  </a:lnTo>
                  <a:lnTo>
                    <a:pt x="89" y="175"/>
                  </a:lnTo>
                  <a:lnTo>
                    <a:pt x="89" y="175"/>
                  </a:lnTo>
                  <a:lnTo>
                    <a:pt x="89" y="171"/>
                  </a:lnTo>
                  <a:lnTo>
                    <a:pt x="89" y="171"/>
                  </a:lnTo>
                  <a:lnTo>
                    <a:pt x="85" y="167"/>
                  </a:lnTo>
                  <a:lnTo>
                    <a:pt x="85" y="163"/>
                  </a:lnTo>
                  <a:lnTo>
                    <a:pt x="81" y="163"/>
                  </a:lnTo>
                  <a:lnTo>
                    <a:pt x="78" y="160"/>
                  </a:lnTo>
                  <a:lnTo>
                    <a:pt x="78" y="160"/>
                  </a:lnTo>
                  <a:lnTo>
                    <a:pt x="74" y="156"/>
                  </a:lnTo>
                  <a:lnTo>
                    <a:pt x="70" y="152"/>
                  </a:lnTo>
                  <a:lnTo>
                    <a:pt x="66" y="149"/>
                  </a:lnTo>
                  <a:lnTo>
                    <a:pt x="63" y="149"/>
                  </a:lnTo>
                  <a:lnTo>
                    <a:pt x="63" y="145"/>
                  </a:lnTo>
                  <a:lnTo>
                    <a:pt x="63" y="145"/>
                  </a:lnTo>
                  <a:lnTo>
                    <a:pt x="59" y="145"/>
                  </a:lnTo>
                  <a:lnTo>
                    <a:pt x="59" y="141"/>
                  </a:lnTo>
                  <a:lnTo>
                    <a:pt x="59" y="137"/>
                  </a:lnTo>
                  <a:lnTo>
                    <a:pt x="63" y="130"/>
                  </a:lnTo>
                  <a:lnTo>
                    <a:pt x="63" y="126"/>
                  </a:lnTo>
                  <a:lnTo>
                    <a:pt x="59" y="119"/>
                  </a:lnTo>
                  <a:lnTo>
                    <a:pt x="59" y="119"/>
                  </a:lnTo>
                  <a:lnTo>
                    <a:pt x="55" y="119"/>
                  </a:lnTo>
                  <a:lnTo>
                    <a:pt x="55" y="119"/>
                  </a:lnTo>
                  <a:lnTo>
                    <a:pt x="48" y="111"/>
                  </a:lnTo>
                  <a:lnTo>
                    <a:pt x="48" y="108"/>
                  </a:lnTo>
                  <a:lnTo>
                    <a:pt x="48" y="104"/>
                  </a:lnTo>
                  <a:lnTo>
                    <a:pt x="48" y="104"/>
                  </a:lnTo>
                  <a:lnTo>
                    <a:pt x="44" y="108"/>
                  </a:lnTo>
                  <a:lnTo>
                    <a:pt x="41" y="108"/>
                  </a:lnTo>
                  <a:lnTo>
                    <a:pt x="41" y="108"/>
                  </a:lnTo>
                  <a:lnTo>
                    <a:pt x="37" y="108"/>
                  </a:lnTo>
                  <a:lnTo>
                    <a:pt x="41" y="104"/>
                  </a:lnTo>
                  <a:lnTo>
                    <a:pt x="37" y="104"/>
                  </a:lnTo>
                  <a:lnTo>
                    <a:pt x="33" y="104"/>
                  </a:lnTo>
                  <a:lnTo>
                    <a:pt x="33" y="104"/>
                  </a:lnTo>
                  <a:lnTo>
                    <a:pt x="29" y="100"/>
                  </a:lnTo>
                  <a:lnTo>
                    <a:pt x="29" y="100"/>
                  </a:lnTo>
                  <a:lnTo>
                    <a:pt x="26" y="97"/>
                  </a:lnTo>
                  <a:lnTo>
                    <a:pt x="26" y="97"/>
                  </a:lnTo>
                  <a:lnTo>
                    <a:pt x="22" y="93"/>
                  </a:lnTo>
                  <a:lnTo>
                    <a:pt x="18" y="89"/>
                  </a:lnTo>
                  <a:lnTo>
                    <a:pt x="22" y="89"/>
                  </a:lnTo>
                  <a:lnTo>
                    <a:pt x="26" y="89"/>
                  </a:lnTo>
                  <a:lnTo>
                    <a:pt x="26" y="89"/>
                  </a:lnTo>
                  <a:lnTo>
                    <a:pt x="33" y="89"/>
                  </a:lnTo>
                  <a:lnTo>
                    <a:pt x="33" y="93"/>
                  </a:lnTo>
                  <a:lnTo>
                    <a:pt x="33" y="89"/>
                  </a:lnTo>
                  <a:lnTo>
                    <a:pt x="37" y="89"/>
                  </a:lnTo>
                  <a:lnTo>
                    <a:pt x="33" y="89"/>
                  </a:lnTo>
                  <a:lnTo>
                    <a:pt x="33" y="86"/>
                  </a:lnTo>
                  <a:lnTo>
                    <a:pt x="33" y="86"/>
                  </a:lnTo>
                  <a:lnTo>
                    <a:pt x="37" y="86"/>
                  </a:lnTo>
                  <a:lnTo>
                    <a:pt x="37" y="86"/>
                  </a:lnTo>
                  <a:lnTo>
                    <a:pt x="37" y="82"/>
                  </a:lnTo>
                  <a:lnTo>
                    <a:pt x="37" y="82"/>
                  </a:lnTo>
                  <a:lnTo>
                    <a:pt x="37" y="78"/>
                  </a:lnTo>
                  <a:lnTo>
                    <a:pt x="37" y="74"/>
                  </a:lnTo>
                  <a:lnTo>
                    <a:pt x="33" y="74"/>
                  </a:lnTo>
                  <a:lnTo>
                    <a:pt x="33" y="71"/>
                  </a:lnTo>
                  <a:lnTo>
                    <a:pt x="29" y="67"/>
                  </a:lnTo>
                  <a:lnTo>
                    <a:pt x="29" y="63"/>
                  </a:lnTo>
                  <a:lnTo>
                    <a:pt x="26" y="60"/>
                  </a:lnTo>
                  <a:lnTo>
                    <a:pt x="22" y="56"/>
                  </a:lnTo>
                  <a:lnTo>
                    <a:pt x="18" y="56"/>
                  </a:lnTo>
                  <a:lnTo>
                    <a:pt x="15" y="56"/>
                  </a:lnTo>
                  <a:lnTo>
                    <a:pt x="15" y="52"/>
                  </a:lnTo>
                  <a:lnTo>
                    <a:pt x="15" y="45"/>
                  </a:lnTo>
                  <a:lnTo>
                    <a:pt x="15" y="45"/>
                  </a:lnTo>
                  <a:lnTo>
                    <a:pt x="11" y="41"/>
                  </a:lnTo>
                  <a:lnTo>
                    <a:pt x="11" y="41"/>
                  </a:lnTo>
                  <a:lnTo>
                    <a:pt x="11" y="37"/>
                  </a:lnTo>
                  <a:lnTo>
                    <a:pt x="11" y="34"/>
                  </a:lnTo>
                  <a:lnTo>
                    <a:pt x="7" y="34"/>
                  </a:lnTo>
                  <a:lnTo>
                    <a:pt x="7" y="30"/>
                  </a:lnTo>
                  <a:lnTo>
                    <a:pt x="7" y="30"/>
                  </a:lnTo>
                  <a:lnTo>
                    <a:pt x="11" y="26"/>
                  </a:lnTo>
                  <a:lnTo>
                    <a:pt x="4" y="22"/>
                  </a:lnTo>
                  <a:lnTo>
                    <a:pt x="4" y="19"/>
                  </a:lnTo>
                  <a:lnTo>
                    <a:pt x="4" y="19"/>
                  </a:lnTo>
                  <a:lnTo>
                    <a:pt x="7" y="19"/>
                  </a:lnTo>
                  <a:lnTo>
                    <a:pt x="4" y="15"/>
                  </a:lnTo>
                  <a:lnTo>
                    <a:pt x="4" y="11"/>
                  </a:lnTo>
                  <a:lnTo>
                    <a:pt x="0" y="4"/>
                  </a:lnTo>
                  <a:lnTo>
                    <a:pt x="0" y="0"/>
                  </a:lnTo>
                  <a:lnTo>
                    <a:pt x="0" y="0"/>
                  </a:lnTo>
                  <a:close/>
                  <a:moveTo>
                    <a:pt x="85" y="145"/>
                  </a:moveTo>
                  <a:lnTo>
                    <a:pt x="85" y="141"/>
                  </a:lnTo>
                  <a:lnTo>
                    <a:pt x="85" y="141"/>
                  </a:lnTo>
                  <a:lnTo>
                    <a:pt x="85" y="137"/>
                  </a:lnTo>
                  <a:lnTo>
                    <a:pt x="81" y="137"/>
                  </a:lnTo>
                  <a:lnTo>
                    <a:pt x="85" y="141"/>
                  </a:lnTo>
                  <a:lnTo>
                    <a:pt x="85" y="145"/>
                  </a:lnTo>
                  <a:lnTo>
                    <a:pt x="85" y="145"/>
                  </a:lnTo>
                  <a:close/>
                  <a:moveTo>
                    <a:pt x="89" y="149"/>
                  </a:moveTo>
                  <a:lnTo>
                    <a:pt x="89" y="152"/>
                  </a:lnTo>
                  <a:lnTo>
                    <a:pt x="89" y="152"/>
                  </a:lnTo>
                  <a:lnTo>
                    <a:pt x="89" y="149"/>
                  </a:lnTo>
                  <a:lnTo>
                    <a:pt x="89" y="149"/>
                  </a:lnTo>
                  <a:lnTo>
                    <a:pt x="89" y="149"/>
                  </a:lnTo>
                  <a:close/>
                  <a:moveTo>
                    <a:pt x="296" y="145"/>
                  </a:moveTo>
                  <a:lnTo>
                    <a:pt x="300" y="145"/>
                  </a:lnTo>
                  <a:lnTo>
                    <a:pt x="300" y="145"/>
                  </a:lnTo>
                  <a:lnTo>
                    <a:pt x="296" y="145"/>
                  </a:lnTo>
                  <a:lnTo>
                    <a:pt x="296" y="145"/>
                  </a:lnTo>
                  <a:lnTo>
                    <a:pt x="296" y="145"/>
                  </a:lnTo>
                  <a:close/>
                  <a:moveTo>
                    <a:pt x="296" y="149"/>
                  </a:moveTo>
                  <a:lnTo>
                    <a:pt x="296" y="149"/>
                  </a:lnTo>
                  <a:lnTo>
                    <a:pt x="296" y="149"/>
                  </a:lnTo>
                  <a:lnTo>
                    <a:pt x="296" y="149"/>
                  </a:lnTo>
                  <a:lnTo>
                    <a:pt x="296" y="149"/>
                  </a:lnTo>
                  <a:lnTo>
                    <a:pt x="296" y="149"/>
                  </a:lnTo>
                  <a:close/>
                  <a:moveTo>
                    <a:pt x="296" y="156"/>
                  </a:moveTo>
                  <a:lnTo>
                    <a:pt x="296" y="152"/>
                  </a:lnTo>
                  <a:lnTo>
                    <a:pt x="296" y="152"/>
                  </a:lnTo>
                  <a:lnTo>
                    <a:pt x="296" y="15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81" name="Freeform 177"/>
            <p:cNvSpPr>
              <a:spLocks noEditPoints="1"/>
            </p:cNvSpPr>
            <p:nvPr/>
          </p:nvSpPr>
          <p:spPr bwMode="auto">
            <a:xfrm>
              <a:off x="2749063" y="3075611"/>
              <a:ext cx="829877" cy="788705"/>
            </a:xfrm>
            <a:custGeom>
              <a:avLst/>
              <a:gdLst>
                <a:gd name="T0" fmla="*/ 103 w 174"/>
                <a:gd name="T1" fmla="*/ 22 h 165"/>
                <a:gd name="T2" fmla="*/ 105 w 174"/>
                <a:gd name="T3" fmla="*/ 21 h 165"/>
                <a:gd name="T4" fmla="*/ 106 w 174"/>
                <a:gd name="T5" fmla="*/ 21 h 165"/>
                <a:gd name="T6" fmla="*/ 109 w 174"/>
                <a:gd name="T7" fmla="*/ 22 h 165"/>
                <a:gd name="T8" fmla="*/ 100 w 174"/>
                <a:gd name="T9" fmla="*/ 5 h 165"/>
                <a:gd name="T10" fmla="*/ 94 w 174"/>
                <a:gd name="T11" fmla="*/ 12 h 165"/>
                <a:gd name="T12" fmla="*/ 88 w 174"/>
                <a:gd name="T13" fmla="*/ 13 h 165"/>
                <a:gd name="T14" fmla="*/ 79 w 174"/>
                <a:gd name="T15" fmla="*/ 12 h 165"/>
                <a:gd name="T16" fmla="*/ 75 w 174"/>
                <a:gd name="T17" fmla="*/ 13 h 165"/>
                <a:gd name="T18" fmla="*/ 64 w 174"/>
                <a:gd name="T19" fmla="*/ 15 h 165"/>
                <a:gd name="T20" fmla="*/ 64 w 174"/>
                <a:gd name="T21" fmla="*/ 5 h 165"/>
                <a:gd name="T22" fmla="*/ 59 w 174"/>
                <a:gd name="T23" fmla="*/ 0 h 165"/>
                <a:gd name="T24" fmla="*/ 44 w 174"/>
                <a:gd name="T25" fmla="*/ 6 h 165"/>
                <a:gd name="T26" fmla="*/ 47 w 174"/>
                <a:gd name="T27" fmla="*/ 12 h 165"/>
                <a:gd name="T28" fmla="*/ 30 w 174"/>
                <a:gd name="T29" fmla="*/ 17 h 165"/>
                <a:gd name="T30" fmla="*/ 18 w 174"/>
                <a:gd name="T31" fmla="*/ 16 h 165"/>
                <a:gd name="T32" fmla="*/ 20 w 174"/>
                <a:gd name="T33" fmla="*/ 28 h 165"/>
                <a:gd name="T34" fmla="*/ 10 w 174"/>
                <a:gd name="T35" fmla="*/ 40 h 165"/>
                <a:gd name="T36" fmla="*/ 3 w 174"/>
                <a:gd name="T37" fmla="*/ 49 h 165"/>
                <a:gd name="T38" fmla="*/ 5 w 174"/>
                <a:gd name="T39" fmla="*/ 60 h 165"/>
                <a:gd name="T40" fmla="*/ 16 w 174"/>
                <a:gd name="T41" fmla="*/ 67 h 165"/>
                <a:gd name="T42" fmla="*/ 27 w 174"/>
                <a:gd name="T43" fmla="*/ 66 h 165"/>
                <a:gd name="T44" fmla="*/ 38 w 174"/>
                <a:gd name="T45" fmla="*/ 65 h 165"/>
                <a:gd name="T46" fmla="*/ 50 w 174"/>
                <a:gd name="T47" fmla="*/ 75 h 165"/>
                <a:gd name="T48" fmla="*/ 62 w 174"/>
                <a:gd name="T49" fmla="*/ 86 h 165"/>
                <a:gd name="T50" fmla="*/ 74 w 174"/>
                <a:gd name="T51" fmla="*/ 106 h 165"/>
                <a:gd name="T52" fmla="*/ 84 w 174"/>
                <a:gd name="T53" fmla="*/ 114 h 165"/>
                <a:gd name="T54" fmla="*/ 90 w 174"/>
                <a:gd name="T55" fmla="*/ 127 h 165"/>
                <a:gd name="T56" fmla="*/ 92 w 174"/>
                <a:gd name="T57" fmla="*/ 136 h 165"/>
                <a:gd name="T58" fmla="*/ 83 w 174"/>
                <a:gd name="T59" fmla="*/ 143 h 165"/>
                <a:gd name="T60" fmla="*/ 84 w 174"/>
                <a:gd name="T61" fmla="*/ 150 h 165"/>
                <a:gd name="T62" fmla="*/ 95 w 174"/>
                <a:gd name="T63" fmla="*/ 157 h 165"/>
                <a:gd name="T64" fmla="*/ 102 w 174"/>
                <a:gd name="T65" fmla="*/ 159 h 165"/>
                <a:gd name="T66" fmla="*/ 105 w 174"/>
                <a:gd name="T67" fmla="*/ 152 h 165"/>
                <a:gd name="T68" fmla="*/ 108 w 174"/>
                <a:gd name="T69" fmla="*/ 149 h 165"/>
                <a:gd name="T70" fmla="*/ 104 w 174"/>
                <a:gd name="T71" fmla="*/ 156 h 165"/>
                <a:gd name="T72" fmla="*/ 116 w 174"/>
                <a:gd name="T73" fmla="*/ 140 h 165"/>
                <a:gd name="T74" fmla="*/ 116 w 174"/>
                <a:gd name="T75" fmla="*/ 133 h 165"/>
                <a:gd name="T76" fmla="*/ 119 w 174"/>
                <a:gd name="T77" fmla="*/ 126 h 165"/>
                <a:gd name="T78" fmla="*/ 131 w 174"/>
                <a:gd name="T79" fmla="*/ 119 h 165"/>
                <a:gd name="T80" fmla="*/ 136 w 174"/>
                <a:gd name="T81" fmla="*/ 115 h 165"/>
                <a:gd name="T82" fmla="*/ 141 w 174"/>
                <a:gd name="T83" fmla="*/ 116 h 165"/>
                <a:gd name="T84" fmla="*/ 149 w 174"/>
                <a:gd name="T85" fmla="*/ 109 h 165"/>
                <a:gd name="T86" fmla="*/ 154 w 174"/>
                <a:gd name="T87" fmla="*/ 96 h 165"/>
                <a:gd name="T88" fmla="*/ 156 w 174"/>
                <a:gd name="T89" fmla="*/ 78 h 165"/>
                <a:gd name="T90" fmla="*/ 155 w 174"/>
                <a:gd name="T91" fmla="*/ 73 h 165"/>
                <a:gd name="T92" fmla="*/ 161 w 174"/>
                <a:gd name="T93" fmla="*/ 71 h 165"/>
                <a:gd name="T94" fmla="*/ 173 w 174"/>
                <a:gd name="T95" fmla="*/ 56 h 165"/>
                <a:gd name="T96" fmla="*/ 168 w 174"/>
                <a:gd name="T97" fmla="*/ 42 h 165"/>
                <a:gd name="T98" fmla="*/ 151 w 174"/>
                <a:gd name="T99" fmla="*/ 33 h 165"/>
                <a:gd name="T100" fmla="*/ 142 w 174"/>
                <a:gd name="T101" fmla="*/ 33 h 165"/>
                <a:gd name="T102" fmla="*/ 134 w 174"/>
                <a:gd name="T103" fmla="*/ 32 h 165"/>
                <a:gd name="T104" fmla="*/ 130 w 174"/>
                <a:gd name="T105" fmla="*/ 35 h 165"/>
                <a:gd name="T106" fmla="*/ 126 w 174"/>
                <a:gd name="T107" fmla="*/ 29 h 165"/>
                <a:gd name="T108" fmla="*/ 120 w 174"/>
                <a:gd name="T109" fmla="*/ 25 h 165"/>
                <a:gd name="T110" fmla="*/ 113 w 174"/>
                <a:gd name="T111" fmla="*/ 27 h 165"/>
                <a:gd name="T112" fmla="*/ 107 w 174"/>
                <a:gd name="T113" fmla="*/ 33 h 165"/>
                <a:gd name="T114" fmla="*/ 105 w 174"/>
                <a:gd name="T115" fmla="*/ 29 h 165"/>
                <a:gd name="T116" fmla="*/ 113 w 174"/>
                <a:gd name="T117" fmla="*/ 24 h 165"/>
                <a:gd name="T118" fmla="*/ 104 w 174"/>
                <a:gd name="T119" fmla="*/ 25 h 165"/>
                <a:gd name="T120" fmla="*/ 99 w 174"/>
                <a:gd name="T121" fmla="*/ 25 h 165"/>
                <a:gd name="T122" fmla="*/ 106 w 174"/>
                <a:gd name="T123" fmla="*/ 17 h 165"/>
                <a:gd name="T124" fmla="*/ 102 w 174"/>
                <a:gd name="T125" fmla="*/ 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4" h="165">
                  <a:moveTo>
                    <a:pt x="102" y="24"/>
                  </a:moveTo>
                  <a:cubicBezTo>
                    <a:pt x="102" y="24"/>
                    <a:pt x="102" y="24"/>
                    <a:pt x="102" y="24"/>
                  </a:cubicBezTo>
                  <a:cubicBezTo>
                    <a:pt x="103" y="23"/>
                    <a:pt x="103" y="23"/>
                    <a:pt x="103" y="23"/>
                  </a:cubicBezTo>
                  <a:cubicBezTo>
                    <a:pt x="103" y="24"/>
                    <a:pt x="103" y="24"/>
                    <a:pt x="103" y="24"/>
                  </a:cubicBezTo>
                  <a:cubicBezTo>
                    <a:pt x="103" y="24"/>
                    <a:pt x="103" y="24"/>
                    <a:pt x="103" y="24"/>
                  </a:cubicBezTo>
                  <a:cubicBezTo>
                    <a:pt x="102" y="24"/>
                    <a:pt x="102" y="24"/>
                    <a:pt x="102" y="24"/>
                  </a:cubicBezTo>
                  <a:cubicBezTo>
                    <a:pt x="102" y="24"/>
                    <a:pt x="102" y="24"/>
                    <a:pt x="102" y="24"/>
                  </a:cubicBezTo>
                  <a:close/>
                  <a:moveTo>
                    <a:pt x="101" y="24"/>
                  </a:moveTo>
                  <a:cubicBezTo>
                    <a:pt x="101" y="24"/>
                    <a:pt x="101" y="24"/>
                    <a:pt x="101" y="24"/>
                  </a:cubicBezTo>
                  <a:cubicBezTo>
                    <a:pt x="101" y="24"/>
                    <a:pt x="101" y="24"/>
                    <a:pt x="101" y="24"/>
                  </a:cubicBezTo>
                  <a:cubicBezTo>
                    <a:pt x="102" y="23"/>
                    <a:pt x="102" y="23"/>
                    <a:pt x="102" y="23"/>
                  </a:cubicBezTo>
                  <a:cubicBezTo>
                    <a:pt x="103" y="23"/>
                    <a:pt x="103" y="23"/>
                    <a:pt x="103" y="23"/>
                  </a:cubicBezTo>
                  <a:cubicBezTo>
                    <a:pt x="103" y="22"/>
                    <a:pt x="103" y="22"/>
                    <a:pt x="103" y="22"/>
                  </a:cubicBezTo>
                  <a:cubicBezTo>
                    <a:pt x="103" y="22"/>
                    <a:pt x="103" y="22"/>
                    <a:pt x="103" y="22"/>
                  </a:cubicBezTo>
                  <a:cubicBezTo>
                    <a:pt x="103" y="22"/>
                    <a:pt x="103" y="22"/>
                    <a:pt x="103" y="22"/>
                  </a:cubicBezTo>
                  <a:cubicBezTo>
                    <a:pt x="103" y="22"/>
                    <a:pt x="103" y="22"/>
                    <a:pt x="103" y="22"/>
                  </a:cubicBezTo>
                  <a:cubicBezTo>
                    <a:pt x="102" y="22"/>
                    <a:pt x="102" y="22"/>
                    <a:pt x="102" y="22"/>
                  </a:cubicBezTo>
                  <a:cubicBezTo>
                    <a:pt x="101" y="23"/>
                    <a:pt x="101" y="23"/>
                    <a:pt x="101" y="23"/>
                  </a:cubicBezTo>
                  <a:cubicBezTo>
                    <a:pt x="101" y="24"/>
                    <a:pt x="101" y="24"/>
                    <a:pt x="101" y="24"/>
                  </a:cubicBezTo>
                  <a:close/>
                  <a:moveTo>
                    <a:pt x="105" y="21"/>
                  </a:moveTo>
                  <a:cubicBezTo>
                    <a:pt x="104" y="21"/>
                    <a:pt x="104" y="21"/>
                    <a:pt x="104" y="21"/>
                  </a:cubicBezTo>
                  <a:cubicBezTo>
                    <a:pt x="104" y="21"/>
                    <a:pt x="104" y="21"/>
                    <a:pt x="104" y="21"/>
                  </a:cubicBezTo>
                  <a:cubicBezTo>
                    <a:pt x="104" y="21"/>
                    <a:pt x="104" y="21"/>
                    <a:pt x="104" y="21"/>
                  </a:cubicBezTo>
                  <a:cubicBezTo>
                    <a:pt x="104" y="22"/>
                    <a:pt x="104" y="22"/>
                    <a:pt x="104" y="22"/>
                  </a:cubicBezTo>
                  <a:cubicBezTo>
                    <a:pt x="105" y="22"/>
                    <a:pt x="105" y="22"/>
                    <a:pt x="105" y="22"/>
                  </a:cubicBezTo>
                  <a:cubicBezTo>
                    <a:pt x="105" y="21"/>
                    <a:pt x="105" y="21"/>
                    <a:pt x="105" y="21"/>
                  </a:cubicBezTo>
                  <a:close/>
                  <a:moveTo>
                    <a:pt x="105" y="21"/>
                  </a:moveTo>
                  <a:cubicBezTo>
                    <a:pt x="104" y="20"/>
                    <a:pt x="104" y="20"/>
                    <a:pt x="104" y="20"/>
                  </a:cubicBezTo>
                  <a:cubicBezTo>
                    <a:pt x="105" y="19"/>
                    <a:pt x="105" y="19"/>
                    <a:pt x="105" y="19"/>
                  </a:cubicBezTo>
                  <a:cubicBezTo>
                    <a:pt x="105" y="19"/>
                    <a:pt x="105" y="19"/>
                    <a:pt x="105" y="19"/>
                  </a:cubicBezTo>
                  <a:cubicBezTo>
                    <a:pt x="106" y="19"/>
                    <a:pt x="106" y="19"/>
                    <a:pt x="106" y="19"/>
                  </a:cubicBezTo>
                  <a:cubicBezTo>
                    <a:pt x="106" y="19"/>
                    <a:pt x="106" y="19"/>
                    <a:pt x="106" y="19"/>
                  </a:cubicBezTo>
                  <a:cubicBezTo>
                    <a:pt x="106" y="19"/>
                    <a:pt x="106" y="19"/>
                    <a:pt x="106" y="19"/>
                  </a:cubicBezTo>
                  <a:cubicBezTo>
                    <a:pt x="106" y="19"/>
                    <a:pt x="106" y="19"/>
                    <a:pt x="106" y="19"/>
                  </a:cubicBezTo>
                  <a:cubicBezTo>
                    <a:pt x="105" y="20"/>
                    <a:pt x="105" y="20"/>
                    <a:pt x="105" y="20"/>
                  </a:cubicBezTo>
                  <a:cubicBezTo>
                    <a:pt x="105" y="21"/>
                    <a:pt x="105" y="21"/>
                    <a:pt x="105" y="21"/>
                  </a:cubicBezTo>
                  <a:close/>
                  <a:moveTo>
                    <a:pt x="105" y="21"/>
                  </a:moveTo>
                  <a:cubicBezTo>
                    <a:pt x="105" y="21"/>
                    <a:pt x="105" y="21"/>
                    <a:pt x="105" y="21"/>
                  </a:cubicBezTo>
                  <a:cubicBezTo>
                    <a:pt x="106" y="21"/>
                    <a:pt x="106" y="21"/>
                    <a:pt x="106" y="21"/>
                  </a:cubicBezTo>
                  <a:cubicBezTo>
                    <a:pt x="107" y="21"/>
                    <a:pt x="107" y="21"/>
                    <a:pt x="107" y="21"/>
                  </a:cubicBezTo>
                  <a:cubicBezTo>
                    <a:pt x="107" y="21"/>
                    <a:pt x="107" y="21"/>
                    <a:pt x="107" y="21"/>
                  </a:cubicBezTo>
                  <a:cubicBezTo>
                    <a:pt x="108" y="21"/>
                    <a:pt x="108" y="21"/>
                    <a:pt x="108" y="21"/>
                  </a:cubicBezTo>
                  <a:cubicBezTo>
                    <a:pt x="107" y="20"/>
                    <a:pt x="107" y="20"/>
                    <a:pt x="107" y="20"/>
                  </a:cubicBezTo>
                  <a:cubicBezTo>
                    <a:pt x="106" y="21"/>
                    <a:pt x="106" y="21"/>
                    <a:pt x="106" y="21"/>
                  </a:cubicBezTo>
                  <a:cubicBezTo>
                    <a:pt x="105" y="21"/>
                    <a:pt x="105" y="21"/>
                    <a:pt x="105" y="21"/>
                  </a:cubicBezTo>
                  <a:cubicBezTo>
                    <a:pt x="105" y="21"/>
                    <a:pt x="105" y="21"/>
                    <a:pt x="105" y="21"/>
                  </a:cubicBezTo>
                  <a:close/>
                  <a:moveTo>
                    <a:pt x="107" y="22"/>
                  </a:moveTo>
                  <a:cubicBezTo>
                    <a:pt x="108" y="22"/>
                    <a:pt x="108" y="22"/>
                    <a:pt x="108" y="22"/>
                  </a:cubicBezTo>
                  <a:cubicBezTo>
                    <a:pt x="108" y="21"/>
                    <a:pt x="108" y="21"/>
                    <a:pt x="108" y="21"/>
                  </a:cubicBezTo>
                  <a:cubicBezTo>
                    <a:pt x="109" y="21"/>
                    <a:pt x="109" y="21"/>
                    <a:pt x="109" y="21"/>
                  </a:cubicBezTo>
                  <a:cubicBezTo>
                    <a:pt x="109" y="22"/>
                    <a:pt x="109" y="22"/>
                    <a:pt x="109" y="22"/>
                  </a:cubicBezTo>
                  <a:cubicBezTo>
                    <a:pt x="109" y="22"/>
                    <a:pt x="109" y="22"/>
                    <a:pt x="109" y="22"/>
                  </a:cubicBezTo>
                  <a:cubicBezTo>
                    <a:pt x="108" y="22"/>
                    <a:pt x="108" y="22"/>
                    <a:pt x="108" y="22"/>
                  </a:cubicBezTo>
                  <a:cubicBezTo>
                    <a:pt x="107" y="22"/>
                    <a:pt x="107" y="22"/>
                    <a:pt x="107" y="22"/>
                  </a:cubicBezTo>
                  <a:close/>
                  <a:moveTo>
                    <a:pt x="105" y="14"/>
                  </a:moveTo>
                  <a:cubicBezTo>
                    <a:pt x="104" y="13"/>
                    <a:pt x="104" y="13"/>
                    <a:pt x="104" y="13"/>
                  </a:cubicBezTo>
                  <a:cubicBezTo>
                    <a:pt x="104" y="12"/>
                    <a:pt x="104" y="12"/>
                    <a:pt x="104" y="12"/>
                  </a:cubicBezTo>
                  <a:cubicBezTo>
                    <a:pt x="104" y="12"/>
                    <a:pt x="104" y="12"/>
                    <a:pt x="104" y="12"/>
                  </a:cubicBezTo>
                  <a:cubicBezTo>
                    <a:pt x="105" y="12"/>
                    <a:pt x="105" y="12"/>
                    <a:pt x="105" y="12"/>
                  </a:cubicBezTo>
                  <a:cubicBezTo>
                    <a:pt x="105" y="13"/>
                    <a:pt x="105" y="13"/>
                    <a:pt x="105" y="13"/>
                  </a:cubicBezTo>
                  <a:cubicBezTo>
                    <a:pt x="105" y="14"/>
                    <a:pt x="105" y="14"/>
                    <a:pt x="105" y="14"/>
                  </a:cubicBezTo>
                  <a:cubicBezTo>
                    <a:pt x="105" y="14"/>
                    <a:pt x="105" y="14"/>
                    <a:pt x="105" y="14"/>
                  </a:cubicBezTo>
                  <a:close/>
                  <a:moveTo>
                    <a:pt x="101" y="6"/>
                  </a:moveTo>
                  <a:cubicBezTo>
                    <a:pt x="100" y="5"/>
                    <a:pt x="100" y="5"/>
                    <a:pt x="100" y="5"/>
                  </a:cubicBezTo>
                  <a:cubicBezTo>
                    <a:pt x="100" y="5"/>
                    <a:pt x="100" y="5"/>
                    <a:pt x="100" y="5"/>
                  </a:cubicBezTo>
                  <a:cubicBezTo>
                    <a:pt x="100" y="4"/>
                    <a:pt x="100" y="4"/>
                    <a:pt x="100" y="4"/>
                  </a:cubicBezTo>
                  <a:cubicBezTo>
                    <a:pt x="99" y="4"/>
                    <a:pt x="99" y="4"/>
                    <a:pt x="99" y="4"/>
                  </a:cubicBezTo>
                  <a:cubicBezTo>
                    <a:pt x="100" y="4"/>
                    <a:pt x="100" y="4"/>
                    <a:pt x="100" y="4"/>
                  </a:cubicBezTo>
                  <a:cubicBezTo>
                    <a:pt x="99" y="5"/>
                    <a:pt x="99" y="5"/>
                    <a:pt x="99" y="5"/>
                  </a:cubicBezTo>
                  <a:cubicBezTo>
                    <a:pt x="98" y="6"/>
                    <a:pt x="98" y="6"/>
                    <a:pt x="98" y="6"/>
                  </a:cubicBezTo>
                  <a:cubicBezTo>
                    <a:pt x="98" y="6"/>
                    <a:pt x="98" y="6"/>
                    <a:pt x="98" y="6"/>
                  </a:cubicBezTo>
                  <a:cubicBezTo>
                    <a:pt x="98" y="6"/>
                    <a:pt x="98" y="6"/>
                    <a:pt x="98" y="6"/>
                  </a:cubicBezTo>
                  <a:cubicBezTo>
                    <a:pt x="98" y="6"/>
                    <a:pt x="98" y="6"/>
                    <a:pt x="98" y="6"/>
                  </a:cubicBezTo>
                  <a:cubicBezTo>
                    <a:pt x="97" y="7"/>
                    <a:pt x="97" y="7"/>
                    <a:pt x="97" y="7"/>
                  </a:cubicBezTo>
                  <a:cubicBezTo>
                    <a:pt x="96" y="9"/>
                    <a:pt x="96" y="9"/>
                    <a:pt x="96" y="9"/>
                  </a:cubicBezTo>
                  <a:cubicBezTo>
                    <a:pt x="96" y="9"/>
                    <a:pt x="96" y="9"/>
                    <a:pt x="96" y="9"/>
                  </a:cubicBezTo>
                  <a:cubicBezTo>
                    <a:pt x="95" y="11"/>
                    <a:pt x="95" y="11"/>
                    <a:pt x="95" y="11"/>
                  </a:cubicBezTo>
                  <a:cubicBezTo>
                    <a:pt x="94" y="12"/>
                    <a:pt x="94" y="12"/>
                    <a:pt x="94" y="12"/>
                  </a:cubicBezTo>
                  <a:cubicBezTo>
                    <a:pt x="93" y="13"/>
                    <a:pt x="93" y="13"/>
                    <a:pt x="93" y="13"/>
                  </a:cubicBezTo>
                  <a:cubicBezTo>
                    <a:pt x="93" y="13"/>
                    <a:pt x="93" y="13"/>
                    <a:pt x="93" y="13"/>
                  </a:cubicBezTo>
                  <a:cubicBezTo>
                    <a:pt x="92" y="13"/>
                    <a:pt x="92" y="13"/>
                    <a:pt x="92" y="13"/>
                  </a:cubicBezTo>
                  <a:cubicBezTo>
                    <a:pt x="92" y="14"/>
                    <a:pt x="92" y="14"/>
                    <a:pt x="92" y="14"/>
                  </a:cubicBezTo>
                  <a:cubicBezTo>
                    <a:pt x="91" y="15"/>
                    <a:pt x="91" y="15"/>
                    <a:pt x="91" y="15"/>
                  </a:cubicBezTo>
                  <a:cubicBezTo>
                    <a:pt x="91" y="14"/>
                    <a:pt x="91" y="14"/>
                    <a:pt x="91" y="14"/>
                  </a:cubicBezTo>
                  <a:cubicBezTo>
                    <a:pt x="91" y="13"/>
                    <a:pt x="91" y="13"/>
                    <a:pt x="91" y="13"/>
                  </a:cubicBezTo>
                  <a:cubicBezTo>
                    <a:pt x="90" y="13"/>
                    <a:pt x="90" y="13"/>
                    <a:pt x="90" y="13"/>
                  </a:cubicBezTo>
                  <a:cubicBezTo>
                    <a:pt x="90" y="13"/>
                    <a:pt x="90" y="13"/>
                    <a:pt x="90" y="13"/>
                  </a:cubicBezTo>
                  <a:cubicBezTo>
                    <a:pt x="90" y="13"/>
                    <a:pt x="90" y="13"/>
                    <a:pt x="90" y="13"/>
                  </a:cubicBezTo>
                  <a:cubicBezTo>
                    <a:pt x="89" y="13"/>
                    <a:pt x="89" y="13"/>
                    <a:pt x="89" y="13"/>
                  </a:cubicBezTo>
                  <a:cubicBezTo>
                    <a:pt x="89" y="14"/>
                    <a:pt x="89" y="14"/>
                    <a:pt x="89" y="14"/>
                  </a:cubicBezTo>
                  <a:cubicBezTo>
                    <a:pt x="88" y="13"/>
                    <a:pt x="88" y="13"/>
                    <a:pt x="88" y="13"/>
                  </a:cubicBezTo>
                  <a:cubicBezTo>
                    <a:pt x="87" y="13"/>
                    <a:pt x="87" y="13"/>
                    <a:pt x="87" y="13"/>
                  </a:cubicBezTo>
                  <a:cubicBezTo>
                    <a:pt x="87" y="12"/>
                    <a:pt x="87" y="12"/>
                    <a:pt x="87" y="12"/>
                  </a:cubicBezTo>
                  <a:cubicBezTo>
                    <a:pt x="87" y="12"/>
                    <a:pt x="87" y="12"/>
                    <a:pt x="87" y="12"/>
                  </a:cubicBezTo>
                  <a:cubicBezTo>
                    <a:pt x="87" y="12"/>
                    <a:pt x="87" y="12"/>
                    <a:pt x="87" y="12"/>
                  </a:cubicBezTo>
                  <a:cubicBezTo>
                    <a:pt x="87" y="11"/>
                    <a:pt x="87" y="11"/>
                    <a:pt x="87" y="11"/>
                  </a:cubicBezTo>
                  <a:cubicBezTo>
                    <a:pt x="86" y="11"/>
                    <a:pt x="86" y="11"/>
                    <a:pt x="86" y="11"/>
                  </a:cubicBezTo>
                  <a:cubicBezTo>
                    <a:pt x="85" y="10"/>
                    <a:pt x="85" y="10"/>
                    <a:pt x="85" y="10"/>
                  </a:cubicBezTo>
                  <a:cubicBezTo>
                    <a:pt x="84" y="10"/>
                    <a:pt x="84" y="10"/>
                    <a:pt x="84" y="10"/>
                  </a:cubicBezTo>
                  <a:cubicBezTo>
                    <a:pt x="83" y="11"/>
                    <a:pt x="83" y="11"/>
                    <a:pt x="83" y="11"/>
                  </a:cubicBezTo>
                  <a:cubicBezTo>
                    <a:pt x="81" y="11"/>
                    <a:pt x="81" y="11"/>
                    <a:pt x="81" y="11"/>
                  </a:cubicBezTo>
                  <a:cubicBezTo>
                    <a:pt x="80" y="11"/>
                    <a:pt x="80" y="11"/>
                    <a:pt x="80" y="11"/>
                  </a:cubicBezTo>
                  <a:cubicBezTo>
                    <a:pt x="79" y="11"/>
                    <a:pt x="79" y="11"/>
                    <a:pt x="79" y="11"/>
                  </a:cubicBezTo>
                  <a:cubicBezTo>
                    <a:pt x="79" y="12"/>
                    <a:pt x="79" y="12"/>
                    <a:pt x="79" y="12"/>
                  </a:cubicBezTo>
                  <a:cubicBezTo>
                    <a:pt x="80" y="13"/>
                    <a:pt x="80" y="13"/>
                    <a:pt x="80" y="13"/>
                  </a:cubicBezTo>
                  <a:cubicBezTo>
                    <a:pt x="80" y="13"/>
                    <a:pt x="80" y="13"/>
                    <a:pt x="80" y="13"/>
                  </a:cubicBezTo>
                  <a:cubicBezTo>
                    <a:pt x="81" y="14"/>
                    <a:pt x="81" y="14"/>
                    <a:pt x="81" y="14"/>
                  </a:cubicBezTo>
                  <a:cubicBezTo>
                    <a:pt x="81" y="14"/>
                    <a:pt x="81" y="14"/>
                    <a:pt x="81" y="14"/>
                  </a:cubicBezTo>
                  <a:cubicBezTo>
                    <a:pt x="80" y="14"/>
                    <a:pt x="80" y="14"/>
                    <a:pt x="80" y="14"/>
                  </a:cubicBezTo>
                  <a:cubicBezTo>
                    <a:pt x="79" y="14"/>
                    <a:pt x="79" y="14"/>
                    <a:pt x="79" y="14"/>
                  </a:cubicBezTo>
                  <a:cubicBezTo>
                    <a:pt x="78" y="14"/>
                    <a:pt x="78" y="14"/>
                    <a:pt x="78" y="14"/>
                  </a:cubicBezTo>
                  <a:cubicBezTo>
                    <a:pt x="78" y="14"/>
                    <a:pt x="78" y="14"/>
                    <a:pt x="78" y="14"/>
                  </a:cubicBezTo>
                  <a:cubicBezTo>
                    <a:pt x="78" y="14"/>
                    <a:pt x="78" y="14"/>
                    <a:pt x="78" y="14"/>
                  </a:cubicBezTo>
                  <a:cubicBezTo>
                    <a:pt x="78" y="14"/>
                    <a:pt x="78" y="14"/>
                    <a:pt x="78" y="14"/>
                  </a:cubicBezTo>
                  <a:cubicBezTo>
                    <a:pt x="77" y="14"/>
                    <a:pt x="77" y="14"/>
                    <a:pt x="77" y="14"/>
                  </a:cubicBezTo>
                  <a:cubicBezTo>
                    <a:pt x="76" y="14"/>
                    <a:pt x="76" y="14"/>
                    <a:pt x="76" y="14"/>
                  </a:cubicBezTo>
                  <a:cubicBezTo>
                    <a:pt x="75" y="13"/>
                    <a:pt x="75" y="13"/>
                    <a:pt x="75" y="13"/>
                  </a:cubicBezTo>
                  <a:cubicBezTo>
                    <a:pt x="74" y="14"/>
                    <a:pt x="74" y="14"/>
                    <a:pt x="74" y="14"/>
                  </a:cubicBezTo>
                  <a:cubicBezTo>
                    <a:pt x="73" y="14"/>
                    <a:pt x="73" y="14"/>
                    <a:pt x="73" y="14"/>
                  </a:cubicBezTo>
                  <a:cubicBezTo>
                    <a:pt x="73" y="15"/>
                    <a:pt x="73" y="15"/>
                    <a:pt x="73" y="15"/>
                  </a:cubicBezTo>
                  <a:cubicBezTo>
                    <a:pt x="71" y="15"/>
                    <a:pt x="71" y="15"/>
                    <a:pt x="71" y="15"/>
                  </a:cubicBezTo>
                  <a:cubicBezTo>
                    <a:pt x="70" y="15"/>
                    <a:pt x="70" y="15"/>
                    <a:pt x="70" y="15"/>
                  </a:cubicBezTo>
                  <a:cubicBezTo>
                    <a:pt x="70" y="16"/>
                    <a:pt x="70" y="16"/>
                    <a:pt x="70" y="16"/>
                  </a:cubicBezTo>
                  <a:cubicBezTo>
                    <a:pt x="69" y="16"/>
                    <a:pt x="69" y="16"/>
                    <a:pt x="69" y="16"/>
                  </a:cubicBezTo>
                  <a:cubicBezTo>
                    <a:pt x="68" y="16"/>
                    <a:pt x="68" y="16"/>
                    <a:pt x="68" y="16"/>
                  </a:cubicBezTo>
                  <a:cubicBezTo>
                    <a:pt x="68" y="16"/>
                    <a:pt x="68" y="16"/>
                    <a:pt x="68" y="16"/>
                  </a:cubicBezTo>
                  <a:cubicBezTo>
                    <a:pt x="67" y="16"/>
                    <a:pt x="67" y="16"/>
                    <a:pt x="67" y="16"/>
                  </a:cubicBezTo>
                  <a:cubicBezTo>
                    <a:pt x="67" y="17"/>
                    <a:pt x="67" y="17"/>
                    <a:pt x="67" y="17"/>
                  </a:cubicBezTo>
                  <a:cubicBezTo>
                    <a:pt x="66" y="17"/>
                    <a:pt x="66" y="17"/>
                    <a:pt x="66" y="17"/>
                  </a:cubicBezTo>
                  <a:cubicBezTo>
                    <a:pt x="64" y="15"/>
                    <a:pt x="64" y="15"/>
                    <a:pt x="64" y="15"/>
                  </a:cubicBezTo>
                  <a:cubicBezTo>
                    <a:pt x="64" y="15"/>
                    <a:pt x="64" y="15"/>
                    <a:pt x="64" y="15"/>
                  </a:cubicBezTo>
                  <a:cubicBezTo>
                    <a:pt x="64" y="14"/>
                    <a:pt x="64" y="14"/>
                    <a:pt x="64" y="14"/>
                  </a:cubicBezTo>
                  <a:cubicBezTo>
                    <a:pt x="63" y="13"/>
                    <a:pt x="63" y="13"/>
                    <a:pt x="63" y="13"/>
                  </a:cubicBezTo>
                  <a:cubicBezTo>
                    <a:pt x="62" y="12"/>
                    <a:pt x="62" y="12"/>
                    <a:pt x="62" y="12"/>
                  </a:cubicBezTo>
                  <a:cubicBezTo>
                    <a:pt x="62" y="12"/>
                    <a:pt x="62" y="12"/>
                    <a:pt x="62" y="12"/>
                  </a:cubicBezTo>
                  <a:cubicBezTo>
                    <a:pt x="62" y="11"/>
                    <a:pt x="62" y="11"/>
                    <a:pt x="62" y="11"/>
                  </a:cubicBezTo>
                  <a:cubicBezTo>
                    <a:pt x="62" y="11"/>
                    <a:pt x="62" y="11"/>
                    <a:pt x="62" y="11"/>
                  </a:cubicBezTo>
                  <a:cubicBezTo>
                    <a:pt x="62" y="10"/>
                    <a:pt x="62" y="10"/>
                    <a:pt x="62" y="10"/>
                  </a:cubicBezTo>
                  <a:cubicBezTo>
                    <a:pt x="62" y="9"/>
                    <a:pt x="62" y="9"/>
                    <a:pt x="62" y="9"/>
                  </a:cubicBezTo>
                  <a:cubicBezTo>
                    <a:pt x="62" y="9"/>
                    <a:pt x="62" y="9"/>
                    <a:pt x="62" y="9"/>
                  </a:cubicBezTo>
                  <a:cubicBezTo>
                    <a:pt x="63" y="7"/>
                    <a:pt x="63" y="7"/>
                    <a:pt x="63" y="7"/>
                  </a:cubicBezTo>
                  <a:cubicBezTo>
                    <a:pt x="63" y="6"/>
                    <a:pt x="63" y="6"/>
                    <a:pt x="63" y="6"/>
                  </a:cubicBezTo>
                  <a:cubicBezTo>
                    <a:pt x="64" y="5"/>
                    <a:pt x="64" y="5"/>
                    <a:pt x="64" y="5"/>
                  </a:cubicBezTo>
                  <a:cubicBezTo>
                    <a:pt x="64" y="5"/>
                    <a:pt x="64" y="5"/>
                    <a:pt x="64" y="5"/>
                  </a:cubicBezTo>
                  <a:cubicBezTo>
                    <a:pt x="63" y="5"/>
                    <a:pt x="63" y="5"/>
                    <a:pt x="63" y="5"/>
                  </a:cubicBezTo>
                  <a:cubicBezTo>
                    <a:pt x="63" y="4"/>
                    <a:pt x="63" y="4"/>
                    <a:pt x="63" y="4"/>
                  </a:cubicBezTo>
                  <a:cubicBezTo>
                    <a:pt x="63" y="4"/>
                    <a:pt x="63" y="4"/>
                    <a:pt x="63" y="4"/>
                  </a:cubicBezTo>
                  <a:cubicBezTo>
                    <a:pt x="62" y="4"/>
                    <a:pt x="62" y="4"/>
                    <a:pt x="62" y="4"/>
                  </a:cubicBezTo>
                  <a:cubicBezTo>
                    <a:pt x="61" y="3"/>
                    <a:pt x="61" y="3"/>
                    <a:pt x="61" y="3"/>
                  </a:cubicBezTo>
                  <a:cubicBezTo>
                    <a:pt x="61" y="3"/>
                    <a:pt x="61" y="3"/>
                    <a:pt x="61" y="3"/>
                  </a:cubicBezTo>
                  <a:cubicBezTo>
                    <a:pt x="62" y="2"/>
                    <a:pt x="62" y="2"/>
                    <a:pt x="62" y="2"/>
                  </a:cubicBezTo>
                  <a:cubicBezTo>
                    <a:pt x="62" y="1"/>
                    <a:pt x="62" y="1"/>
                    <a:pt x="62" y="1"/>
                  </a:cubicBezTo>
                  <a:cubicBezTo>
                    <a:pt x="61" y="0"/>
                    <a:pt x="61" y="0"/>
                    <a:pt x="61" y="0"/>
                  </a:cubicBezTo>
                  <a:cubicBezTo>
                    <a:pt x="60" y="0"/>
                    <a:pt x="60" y="0"/>
                    <a:pt x="60" y="0"/>
                  </a:cubicBezTo>
                  <a:cubicBezTo>
                    <a:pt x="60" y="0"/>
                    <a:pt x="60" y="0"/>
                    <a:pt x="60" y="0"/>
                  </a:cubicBezTo>
                  <a:cubicBezTo>
                    <a:pt x="59" y="0"/>
                    <a:pt x="59" y="0"/>
                    <a:pt x="59" y="0"/>
                  </a:cubicBezTo>
                  <a:cubicBezTo>
                    <a:pt x="59" y="0"/>
                    <a:pt x="59" y="0"/>
                    <a:pt x="59" y="0"/>
                  </a:cubicBezTo>
                  <a:cubicBezTo>
                    <a:pt x="59" y="1"/>
                    <a:pt x="59" y="1"/>
                    <a:pt x="59" y="1"/>
                  </a:cubicBezTo>
                  <a:cubicBezTo>
                    <a:pt x="59" y="2"/>
                    <a:pt x="59" y="2"/>
                    <a:pt x="59" y="2"/>
                  </a:cubicBezTo>
                  <a:cubicBezTo>
                    <a:pt x="56" y="3"/>
                    <a:pt x="56" y="3"/>
                    <a:pt x="56" y="3"/>
                  </a:cubicBezTo>
                  <a:cubicBezTo>
                    <a:pt x="55" y="3"/>
                    <a:pt x="55" y="3"/>
                    <a:pt x="55" y="3"/>
                  </a:cubicBezTo>
                  <a:cubicBezTo>
                    <a:pt x="53" y="4"/>
                    <a:pt x="53" y="4"/>
                    <a:pt x="53" y="4"/>
                  </a:cubicBezTo>
                  <a:cubicBezTo>
                    <a:pt x="52" y="4"/>
                    <a:pt x="52" y="4"/>
                    <a:pt x="52" y="4"/>
                  </a:cubicBezTo>
                  <a:cubicBezTo>
                    <a:pt x="51" y="4"/>
                    <a:pt x="51" y="4"/>
                    <a:pt x="51" y="4"/>
                  </a:cubicBezTo>
                  <a:cubicBezTo>
                    <a:pt x="49" y="5"/>
                    <a:pt x="49" y="5"/>
                    <a:pt x="49" y="5"/>
                  </a:cubicBezTo>
                  <a:cubicBezTo>
                    <a:pt x="48" y="5"/>
                    <a:pt x="48" y="5"/>
                    <a:pt x="48" y="5"/>
                  </a:cubicBezTo>
                  <a:cubicBezTo>
                    <a:pt x="48" y="5"/>
                    <a:pt x="48" y="5"/>
                    <a:pt x="48" y="5"/>
                  </a:cubicBezTo>
                  <a:cubicBezTo>
                    <a:pt x="46" y="5"/>
                    <a:pt x="46" y="5"/>
                    <a:pt x="46" y="5"/>
                  </a:cubicBezTo>
                  <a:cubicBezTo>
                    <a:pt x="44" y="6"/>
                    <a:pt x="44" y="6"/>
                    <a:pt x="44" y="6"/>
                  </a:cubicBezTo>
                  <a:cubicBezTo>
                    <a:pt x="43" y="5"/>
                    <a:pt x="43" y="5"/>
                    <a:pt x="43" y="5"/>
                  </a:cubicBezTo>
                  <a:cubicBezTo>
                    <a:pt x="41" y="5"/>
                    <a:pt x="41" y="5"/>
                    <a:pt x="41" y="5"/>
                  </a:cubicBezTo>
                  <a:cubicBezTo>
                    <a:pt x="40" y="4"/>
                    <a:pt x="40" y="4"/>
                    <a:pt x="40" y="4"/>
                  </a:cubicBezTo>
                  <a:cubicBezTo>
                    <a:pt x="41" y="5"/>
                    <a:pt x="41" y="5"/>
                    <a:pt x="41" y="5"/>
                  </a:cubicBezTo>
                  <a:cubicBezTo>
                    <a:pt x="41" y="6"/>
                    <a:pt x="41" y="6"/>
                    <a:pt x="41" y="6"/>
                  </a:cubicBezTo>
                  <a:cubicBezTo>
                    <a:pt x="42" y="6"/>
                    <a:pt x="42" y="6"/>
                    <a:pt x="42" y="6"/>
                  </a:cubicBezTo>
                  <a:cubicBezTo>
                    <a:pt x="43" y="7"/>
                    <a:pt x="43" y="7"/>
                    <a:pt x="43" y="7"/>
                  </a:cubicBezTo>
                  <a:cubicBezTo>
                    <a:pt x="41" y="9"/>
                    <a:pt x="41" y="9"/>
                    <a:pt x="41" y="9"/>
                  </a:cubicBezTo>
                  <a:cubicBezTo>
                    <a:pt x="42" y="10"/>
                    <a:pt x="42" y="10"/>
                    <a:pt x="42" y="10"/>
                  </a:cubicBezTo>
                  <a:cubicBezTo>
                    <a:pt x="42" y="11"/>
                    <a:pt x="42" y="11"/>
                    <a:pt x="42" y="11"/>
                  </a:cubicBezTo>
                  <a:cubicBezTo>
                    <a:pt x="44" y="12"/>
                    <a:pt x="44" y="12"/>
                    <a:pt x="44" y="12"/>
                  </a:cubicBezTo>
                  <a:cubicBezTo>
                    <a:pt x="45" y="11"/>
                    <a:pt x="45" y="11"/>
                    <a:pt x="45" y="11"/>
                  </a:cubicBezTo>
                  <a:cubicBezTo>
                    <a:pt x="47" y="12"/>
                    <a:pt x="47" y="12"/>
                    <a:pt x="47" y="12"/>
                  </a:cubicBezTo>
                  <a:cubicBezTo>
                    <a:pt x="47" y="13"/>
                    <a:pt x="47" y="13"/>
                    <a:pt x="47" y="13"/>
                  </a:cubicBezTo>
                  <a:cubicBezTo>
                    <a:pt x="46" y="13"/>
                    <a:pt x="46" y="13"/>
                    <a:pt x="46" y="13"/>
                  </a:cubicBezTo>
                  <a:cubicBezTo>
                    <a:pt x="44" y="13"/>
                    <a:pt x="44" y="13"/>
                    <a:pt x="44" y="13"/>
                  </a:cubicBezTo>
                  <a:cubicBezTo>
                    <a:pt x="43" y="14"/>
                    <a:pt x="43" y="14"/>
                    <a:pt x="43" y="14"/>
                  </a:cubicBezTo>
                  <a:cubicBezTo>
                    <a:pt x="42" y="15"/>
                    <a:pt x="42" y="15"/>
                    <a:pt x="42" y="15"/>
                  </a:cubicBezTo>
                  <a:cubicBezTo>
                    <a:pt x="40" y="16"/>
                    <a:pt x="40" y="16"/>
                    <a:pt x="40" y="16"/>
                  </a:cubicBezTo>
                  <a:cubicBezTo>
                    <a:pt x="39" y="17"/>
                    <a:pt x="39" y="17"/>
                    <a:pt x="39" y="17"/>
                  </a:cubicBezTo>
                  <a:cubicBezTo>
                    <a:pt x="38" y="18"/>
                    <a:pt x="38" y="18"/>
                    <a:pt x="38" y="18"/>
                  </a:cubicBezTo>
                  <a:cubicBezTo>
                    <a:pt x="37" y="19"/>
                    <a:pt x="37" y="19"/>
                    <a:pt x="37" y="19"/>
                  </a:cubicBezTo>
                  <a:cubicBezTo>
                    <a:pt x="35" y="19"/>
                    <a:pt x="35" y="19"/>
                    <a:pt x="35" y="19"/>
                  </a:cubicBezTo>
                  <a:cubicBezTo>
                    <a:pt x="34" y="19"/>
                    <a:pt x="34" y="19"/>
                    <a:pt x="34" y="19"/>
                  </a:cubicBezTo>
                  <a:cubicBezTo>
                    <a:pt x="32" y="18"/>
                    <a:pt x="32" y="18"/>
                    <a:pt x="32" y="18"/>
                  </a:cubicBezTo>
                  <a:cubicBezTo>
                    <a:pt x="30" y="17"/>
                    <a:pt x="30" y="17"/>
                    <a:pt x="30" y="17"/>
                  </a:cubicBezTo>
                  <a:cubicBezTo>
                    <a:pt x="29" y="17"/>
                    <a:pt x="29" y="17"/>
                    <a:pt x="29" y="17"/>
                  </a:cubicBezTo>
                  <a:cubicBezTo>
                    <a:pt x="29" y="16"/>
                    <a:pt x="29" y="16"/>
                    <a:pt x="29" y="16"/>
                  </a:cubicBezTo>
                  <a:cubicBezTo>
                    <a:pt x="29" y="15"/>
                    <a:pt x="29" y="15"/>
                    <a:pt x="29" y="15"/>
                  </a:cubicBezTo>
                  <a:cubicBezTo>
                    <a:pt x="28" y="14"/>
                    <a:pt x="28" y="14"/>
                    <a:pt x="28" y="14"/>
                  </a:cubicBezTo>
                  <a:cubicBezTo>
                    <a:pt x="28" y="13"/>
                    <a:pt x="28" y="13"/>
                    <a:pt x="28" y="13"/>
                  </a:cubicBezTo>
                  <a:cubicBezTo>
                    <a:pt x="27" y="14"/>
                    <a:pt x="27" y="14"/>
                    <a:pt x="27" y="14"/>
                  </a:cubicBezTo>
                  <a:cubicBezTo>
                    <a:pt x="26" y="15"/>
                    <a:pt x="26" y="15"/>
                    <a:pt x="26" y="15"/>
                  </a:cubicBezTo>
                  <a:cubicBezTo>
                    <a:pt x="26" y="15"/>
                    <a:pt x="26" y="15"/>
                    <a:pt x="26" y="15"/>
                  </a:cubicBezTo>
                  <a:cubicBezTo>
                    <a:pt x="25" y="14"/>
                    <a:pt x="25" y="14"/>
                    <a:pt x="25" y="14"/>
                  </a:cubicBezTo>
                  <a:cubicBezTo>
                    <a:pt x="24" y="14"/>
                    <a:pt x="24" y="14"/>
                    <a:pt x="24" y="14"/>
                  </a:cubicBezTo>
                  <a:cubicBezTo>
                    <a:pt x="24" y="15"/>
                    <a:pt x="24" y="15"/>
                    <a:pt x="24" y="15"/>
                  </a:cubicBezTo>
                  <a:cubicBezTo>
                    <a:pt x="19" y="15"/>
                    <a:pt x="19" y="15"/>
                    <a:pt x="19" y="15"/>
                  </a:cubicBezTo>
                  <a:cubicBezTo>
                    <a:pt x="18" y="16"/>
                    <a:pt x="18" y="16"/>
                    <a:pt x="18" y="16"/>
                  </a:cubicBezTo>
                  <a:cubicBezTo>
                    <a:pt x="19" y="17"/>
                    <a:pt x="19" y="17"/>
                    <a:pt x="19" y="17"/>
                  </a:cubicBezTo>
                  <a:cubicBezTo>
                    <a:pt x="20" y="17"/>
                    <a:pt x="20" y="17"/>
                    <a:pt x="20" y="17"/>
                  </a:cubicBezTo>
                  <a:cubicBezTo>
                    <a:pt x="21" y="19"/>
                    <a:pt x="21" y="19"/>
                    <a:pt x="21" y="19"/>
                  </a:cubicBezTo>
                  <a:cubicBezTo>
                    <a:pt x="21" y="19"/>
                    <a:pt x="21" y="19"/>
                    <a:pt x="21" y="19"/>
                  </a:cubicBezTo>
                  <a:cubicBezTo>
                    <a:pt x="21" y="19"/>
                    <a:pt x="21" y="19"/>
                    <a:pt x="21" y="19"/>
                  </a:cubicBezTo>
                  <a:cubicBezTo>
                    <a:pt x="21" y="20"/>
                    <a:pt x="21" y="20"/>
                    <a:pt x="21" y="20"/>
                  </a:cubicBezTo>
                  <a:cubicBezTo>
                    <a:pt x="20" y="20"/>
                    <a:pt x="20" y="20"/>
                    <a:pt x="20" y="20"/>
                  </a:cubicBezTo>
                  <a:cubicBezTo>
                    <a:pt x="17" y="20"/>
                    <a:pt x="17" y="20"/>
                    <a:pt x="17" y="20"/>
                  </a:cubicBezTo>
                  <a:cubicBezTo>
                    <a:pt x="17" y="23"/>
                    <a:pt x="17" y="23"/>
                    <a:pt x="17" y="23"/>
                  </a:cubicBezTo>
                  <a:cubicBezTo>
                    <a:pt x="18" y="24"/>
                    <a:pt x="18" y="24"/>
                    <a:pt x="18" y="24"/>
                  </a:cubicBezTo>
                  <a:cubicBezTo>
                    <a:pt x="19" y="25"/>
                    <a:pt x="19" y="25"/>
                    <a:pt x="19" y="25"/>
                  </a:cubicBezTo>
                  <a:cubicBezTo>
                    <a:pt x="21" y="26"/>
                    <a:pt x="21" y="26"/>
                    <a:pt x="21" y="26"/>
                  </a:cubicBezTo>
                  <a:cubicBezTo>
                    <a:pt x="20" y="28"/>
                    <a:pt x="20" y="28"/>
                    <a:pt x="20" y="28"/>
                  </a:cubicBezTo>
                  <a:cubicBezTo>
                    <a:pt x="20" y="28"/>
                    <a:pt x="20" y="28"/>
                    <a:pt x="20" y="28"/>
                  </a:cubicBezTo>
                  <a:cubicBezTo>
                    <a:pt x="18" y="37"/>
                    <a:pt x="18" y="37"/>
                    <a:pt x="18" y="37"/>
                  </a:cubicBezTo>
                  <a:cubicBezTo>
                    <a:pt x="17" y="39"/>
                    <a:pt x="17" y="39"/>
                    <a:pt x="17" y="39"/>
                  </a:cubicBezTo>
                  <a:cubicBezTo>
                    <a:pt x="17" y="39"/>
                    <a:pt x="17" y="39"/>
                    <a:pt x="17" y="39"/>
                  </a:cubicBezTo>
                  <a:cubicBezTo>
                    <a:pt x="17" y="40"/>
                    <a:pt x="17" y="40"/>
                    <a:pt x="17" y="40"/>
                  </a:cubicBezTo>
                  <a:cubicBezTo>
                    <a:pt x="16" y="40"/>
                    <a:pt x="16" y="40"/>
                    <a:pt x="16" y="40"/>
                  </a:cubicBezTo>
                  <a:cubicBezTo>
                    <a:pt x="16" y="39"/>
                    <a:pt x="16" y="39"/>
                    <a:pt x="16" y="39"/>
                  </a:cubicBezTo>
                  <a:cubicBezTo>
                    <a:pt x="15" y="39"/>
                    <a:pt x="15" y="39"/>
                    <a:pt x="15" y="39"/>
                  </a:cubicBezTo>
                  <a:cubicBezTo>
                    <a:pt x="15" y="39"/>
                    <a:pt x="15" y="39"/>
                    <a:pt x="15" y="39"/>
                  </a:cubicBezTo>
                  <a:cubicBezTo>
                    <a:pt x="14" y="39"/>
                    <a:pt x="14" y="39"/>
                    <a:pt x="14" y="39"/>
                  </a:cubicBezTo>
                  <a:cubicBezTo>
                    <a:pt x="13" y="39"/>
                    <a:pt x="13" y="39"/>
                    <a:pt x="13" y="39"/>
                  </a:cubicBezTo>
                  <a:cubicBezTo>
                    <a:pt x="13" y="39"/>
                    <a:pt x="13" y="39"/>
                    <a:pt x="13" y="39"/>
                  </a:cubicBezTo>
                  <a:cubicBezTo>
                    <a:pt x="10" y="40"/>
                    <a:pt x="10" y="40"/>
                    <a:pt x="10" y="40"/>
                  </a:cubicBezTo>
                  <a:cubicBezTo>
                    <a:pt x="8" y="41"/>
                    <a:pt x="8" y="41"/>
                    <a:pt x="8" y="41"/>
                  </a:cubicBezTo>
                  <a:cubicBezTo>
                    <a:pt x="7" y="41"/>
                    <a:pt x="7" y="41"/>
                    <a:pt x="7" y="41"/>
                  </a:cubicBezTo>
                  <a:cubicBezTo>
                    <a:pt x="7" y="41"/>
                    <a:pt x="7" y="41"/>
                    <a:pt x="7" y="41"/>
                  </a:cubicBezTo>
                  <a:cubicBezTo>
                    <a:pt x="6" y="42"/>
                    <a:pt x="6" y="42"/>
                    <a:pt x="6" y="42"/>
                  </a:cubicBezTo>
                  <a:cubicBezTo>
                    <a:pt x="5" y="43"/>
                    <a:pt x="5" y="43"/>
                    <a:pt x="5" y="43"/>
                  </a:cubicBezTo>
                  <a:cubicBezTo>
                    <a:pt x="4" y="43"/>
                    <a:pt x="4" y="43"/>
                    <a:pt x="4" y="43"/>
                  </a:cubicBezTo>
                  <a:cubicBezTo>
                    <a:pt x="4" y="44"/>
                    <a:pt x="4" y="44"/>
                    <a:pt x="4" y="44"/>
                  </a:cubicBezTo>
                  <a:cubicBezTo>
                    <a:pt x="4" y="45"/>
                    <a:pt x="4" y="45"/>
                    <a:pt x="4" y="45"/>
                  </a:cubicBezTo>
                  <a:cubicBezTo>
                    <a:pt x="4" y="45"/>
                    <a:pt x="4" y="45"/>
                    <a:pt x="4" y="45"/>
                  </a:cubicBezTo>
                  <a:cubicBezTo>
                    <a:pt x="3" y="47"/>
                    <a:pt x="3" y="47"/>
                    <a:pt x="3" y="47"/>
                  </a:cubicBezTo>
                  <a:cubicBezTo>
                    <a:pt x="3" y="48"/>
                    <a:pt x="3" y="48"/>
                    <a:pt x="3" y="48"/>
                  </a:cubicBezTo>
                  <a:cubicBezTo>
                    <a:pt x="3" y="49"/>
                    <a:pt x="3" y="49"/>
                    <a:pt x="3" y="49"/>
                  </a:cubicBezTo>
                  <a:cubicBezTo>
                    <a:pt x="3" y="49"/>
                    <a:pt x="3" y="49"/>
                    <a:pt x="3" y="49"/>
                  </a:cubicBezTo>
                  <a:cubicBezTo>
                    <a:pt x="2" y="49"/>
                    <a:pt x="2" y="49"/>
                    <a:pt x="2" y="49"/>
                  </a:cubicBezTo>
                  <a:cubicBezTo>
                    <a:pt x="1" y="50"/>
                    <a:pt x="1" y="50"/>
                    <a:pt x="1" y="50"/>
                  </a:cubicBezTo>
                  <a:cubicBezTo>
                    <a:pt x="1" y="51"/>
                    <a:pt x="1" y="51"/>
                    <a:pt x="1" y="51"/>
                  </a:cubicBezTo>
                  <a:cubicBezTo>
                    <a:pt x="0" y="51"/>
                    <a:pt x="0" y="51"/>
                    <a:pt x="0" y="51"/>
                  </a:cubicBezTo>
                  <a:cubicBezTo>
                    <a:pt x="1" y="52"/>
                    <a:pt x="1" y="52"/>
                    <a:pt x="1" y="52"/>
                  </a:cubicBezTo>
                  <a:cubicBezTo>
                    <a:pt x="0" y="53"/>
                    <a:pt x="0" y="53"/>
                    <a:pt x="0" y="53"/>
                  </a:cubicBezTo>
                  <a:cubicBezTo>
                    <a:pt x="0" y="53"/>
                    <a:pt x="0" y="53"/>
                    <a:pt x="0" y="53"/>
                  </a:cubicBezTo>
                  <a:cubicBezTo>
                    <a:pt x="0" y="54"/>
                    <a:pt x="0" y="54"/>
                    <a:pt x="0" y="54"/>
                  </a:cubicBezTo>
                  <a:cubicBezTo>
                    <a:pt x="0" y="55"/>
                    <a:pt x="0" y="55"/>
                    <a:pt x="0" y="55"/>
                  </a:cubicBezTo>
                  <a:cubicBezTo>
                    <a:pt x="1" y="56"/>
                    <a:pt x="1" y="56"/>
                    <a:pt x="1" y="56"/>
                  </a:cubicBezTo>
                  <a:cubicBezTo>
                    <a:pt x="4" y="59"/>
                    <a:pt x="4" y="59"/>
                    <a:pt x="4" y="59"/>
                  </a:cubicBezTo>
                  <a:cubicBezTo>
                    <a:pt x="2" y="60"/>
                    <a:pt x="2" y="60"/>
                    <a:pt x="2" y="60"/>
                  </a:cubicBezTo>
                  <a:cubicBezTo>
                    <a:pt x="5" y="60"/>
                    <a:pt x="5" y="60"/>
                    <a:pt x="5" y="60"/>
                  </a:cubicBezTo>
                  <a:cubicBezTo>
                    <a:pt x="7" y="60"/>
                    <a:pt x="7" y="60"/>
                    <a:pt x="7" y="60"/>
                  </a:cubicBezTo>
                  <a:cubicBezTo>
                    <a:pt x="8" y="61"/>
                    <a:pt x="8" y="61"/>
                    <a:pt x="8" y="61"/>
                  </a:cubicBezTo>
                  <a:cubicBezTo>
                    <a:pt x="8" y="63"/>
                    <a:pt x="8" y="63"/>
                    <a:pt x="8" y="63"/>
                  </a:cubicBezTo>
                  <a:cubicBezTo>
                    <a:pt x="10" y="63"/>
                    <a:pt x="10" y="63"/>
                    <a:pt x="10" y="63"/>
                  </a:cubicBezTo>
                  <a:cubicBezTo>
                    <a:pt x="12" y="63"/>
                    <a:pt x="12" y="63"/>
                    <a:pt x="12" y="63"/>
                  </a:cubicBezTo>
                  <a:cubicBezTo>
                    <a:pt x="14" y="61"/>
                    <a:pt x="14" y="61"/>
                    <a:pt x="14" y="61"/>
                  </a:cubicBezTo>
                  <a:cubicBezTo>
                    <a:pt x="15" y="60"/>
                    <a:pt x="15" y="60"/>
                    <a:pt x="15" y="60"/>
                  </a:cubicBezTo>
                  <a:cubicBezTo>
                    <a:pt x="16" y="61"/>
                    <a:pt x="16" y="61"/>
                    <a:pt x="16" y="61"/>
                  </a:cubicBezTo>
                  <a:cubicBezTo>
                    <a:pt x="16" y="62"/>
                    <a:pt x="16" y="62"/>
                    <a:pt x="16" y="62"/>
                  </a:cubicBezTo>
                  <a:cubicBezTo>
                    <a:pt x="15" y="62"/>
                    <a:pt x="15" y="62"/>
                    <a:pt x="15" y="62"/>
                  </a:cubicBezTo>
                  <a:cubicBezTo>
                    <a:pt x="15" y="63"/>
                    <a:pt x="15" y="63"/>
                    <a:pt x="15" y="63"/>
                  </a:cubicBezTo>
                  <a:cubicBezTo>
                    <a:pt x="16" y="66"/>
                    <a:pt x="16" y="66"/>
                    <a:pt x="16" y="66"/>
                  </a:cubicBezTo>
                  <a:cubicBezTo>
                    <a:pt x="16" y="67"/>
                    <a:pt x="16" y="67"/>
                    <a:pt x="16" y="67"/>
                  </a:cubicBezTo>
                  <a:cubicBezTo>
                    <a:pt x="16" y="67"/>
                    <a:pt x="16" y="67"/>
                    <a:pt x="16" y="67"/>
                  </a:cubicBezTo>
                  <a:cubicBezTo>
                    <a:pt x="17" y="67"/>
                    <a:pt x="17" y="67"/>
                    <a:pt x="17" y="67"/>
                  </a:cubicBezTo>
                  <a:cubicBezTo>
                    <a:pt x="18" y="67"/>
                    <a:pt x="18" y="67"/>
                    <a:pt x="18" y="67"/>
                  </a:cubicBezTo>
                  <a:cubicBezTo>
                    <a:pt x="19" y="67"/>
                    <a:pt x="19" y="67"/>
                    <a:pt x="19" y="67"/>
                  </a:cubicBezTo>
                  <a:cubicBezTo>
                    <a:pt x="19" y="67"/>
                    <a:pt x="19" y="67"/>
                    <a:pt x="19" y="67"/>
                  </a:cubicBezTo>
                  <a:cubicBezTo>
                    <a:pt x="20" y="67"/>
                    <a:pt x="20" y="67"/>
                    <a:pt x="20" y="67"/>
                  </a:cubicBezTo>
                  <a:cubicBezTo>
                    <a:pt x="20" y="67"/>
                    <a:pt x="20" y="67"/>
                    <a:pt x="20" y="67"/>
                  </a:cubicBezTo>
                  <a:cubicBezTo>
                    <a:pt x="20" y="67"/>
                    <a:pt x="20" y="67"/>
                    <a:pt x="20" y="67"/>
                  </a:cubicBezTo>
                  <a:cubicBezTo>
                    <a:pt x="23" y="67"/>
                    <a:pt x="23" y="67"/>
                    <a:pt x="23" y="67"/>
                  </a:cubicBezTo>
                  <a:cubicBezTo>
                    <a:pt x="24" y="67"/>
                    <a:pt x="24" y="67"/>
                    <a:pt x="24" y="67"/>
                  </a:cubicBezTo>
                  <a:cubicBezTo>
                    <a:pt x="25" y="66"/>
                    <a:pt x="25" y="66"/>
                    <a:pt x="25" y="66"/>
                  </a:cubicBezTo>
                  <a:cubicBezTo>
                    <a:pt x="26" y="66"/>
                    <a:pt x="26" y="66"/>
                    <a:pt x="26" y="66"/>
                  </a:cubicBezTo>
                  <a:cubicBezTo>
                    <a:pt x="27" y="66"/>
                    <a:pt x="27" y="66"/>
                    <a:pt x="27" y="66"/>
                  </a:cubicBezTo>
                  <a:cubicBezTo>
                    <a:pt x="28" y="66"/>
                    <a:pt x="28" y="66"/>
                    <a:pt x="28" y="66"/>
                  </a:cubicBezTo>
                  <a:cubicBezTo>
                    <a:pt x="29" y="65"/>
                    <a:pt x="29" y="65"/>
                    <a:pt x="29" y="65"/>
                  </a:cubicBezTo>
                  <a:cubicBezTo>
                    <a:pt x="30" y="64"/>
                    <a:pt x="30" y="64"/>
                    <a:pt x="30" y="64"/>
                  </a:cubicBezTo>
                  <a:cubicBezTo>
                    <a:pt x="32" y="62"/>
                    <a:pt x="32" y="62"/>
                    <a:pt x="32" y="62"/>
                  </a:cubicBezTo>
                  <a:cubicBezTo>
                    <a:pt x="34" y="62"/>
                    <a:pt x="34" y="62"/>
                    <a:pt x="34" y="62"/>
                  </a:cubicBezTo>
                  <a:cubicBezTo>
                    <a:pt x="35" y="61"/>
                    <a:pt x="35" y="61"/>
                    <a:pt x="35" y="61"/>
                  </a:cubicBezTo>
                  <a:cubicBezTo>
                    <a:pt x="36" y="61"/>
                    <a:pt x="36" y="61"/>
                    <a:pt x="36" y="61"/>
                  </a:cubicBezTo>
                  <a:cubicBezTo>
                    <a:pt x="37" y="62"/>
                    <a:pt x="37" y="62"/>
                    <a:pt x="37" y="62"/>
                  </a:cubicBezTo>
                  <a:cubicBezTo>
                    <a:pt x="38" y="61"/>
                    <a:pt x="38" y="61"/>
                    <a:pt x="38" y="61"/>
                  </a:cubicBezTo>
                  <a:cubicBezTo>
                    <a:pt x="38" y="62"/>
                    <a:pt x="38" y="62"/>
                    <a:pt x="38" y="62"/>
                  </a:cubicBezTo>
                  <a:cubicBezTo>
                    <a:pt x="38" y="63"/>
                    <a:pt x="38" y="63"/>
                    <a:pt x="38" y="63"/>
                  </a:cubicBezTo>
                  <a:cubicBezTo>
                    <a:pt x="39" y="64"/>
                    <a:pt x="39" y="64"/>
                    <a:pt x="39" y="64"/>
                  </a:cubicBezTo>
                  <a:cubicBezTo>
                    <a:pt x="38" y="65"/>
                    <a:pt x="38" y="65"/>
                    <a:pt x="38" y="65"/>
                  </a:cubicBezTo>
                  <a:cubicBezTo>
                    <a:pt x="39" y="67"/>
                    <a:pt x="39" y="67"/>
                    <a:pt x="39" y="67"/>
                  </a:cubicBezTo>
                  <a:cubicBezTo>
                    <a:pt x="38" y="68"/>
                    <a:pt x="38" y="68"/>
                    <a:pt x="38" y="68"/>
                  </a:cubicBezTo>
                  <a:cubicBezTo>
                    <a:pt x="39" y="70"/>
                    <a:pt x="39" y="70"/>
                    <a:pt x="39" y="70"/>
                  </a:cubicBezTo>
                  <a:cubicBezTo>
                    <a:pt x="40" y="70"/>
                    <a:pt x="40" y="70"/>
                    <a:pt x="40" y="70"/>
                  </a:cubicBezTo>
                  <a:cubicBezTo>
                    <a:pt x="40" y="71"/>
                    <a:pt x="40" y="71"/>
                    <a:pt x="40" y="71"/>
                  </a:cubicBezTo>
                  <a:cubicBezTo>
                    <a:pt x="41" y="72"/>
                    <a:pt x="41" y="72"/>
                    <a:pt x="41" y="72"/>
                  </a:cubicBezTo>
                  <a:cubicBezTo>
                    <a:pt x="43" y="72"/>
                    <a:pt x="43" y="72"/>
                    <a:pt x="43" y="72"/>
                  </a:cubicBezTo>
                  <a:cubicBezTo>
                    <a:pt x="44" y="73"/>
                    <a:pt x="44" y="73"/>
                    <a:pt x="44" y="73"/>
                  </a:cubicBezTo>
                  <a:cubicBezTo>
                    <a:pt x="44" y="73"/>
                    <a:pt x="44" y="73"/>
                    <a:pt x="44" y="73"/>
                  </a:cubicBezTo>
                  <a:cubicBezTo>
                    <a:pt x="46" y="72"/>
                    <a:pt x="46" y="72"/>
                    <a:pt x="46" y="72"/>
                  </a:cubicBezTo>
                  <a:cubicBezTo>
                    <a:pt x="48" y="74"/>
                    <a:pt x="48" y="74"/>
                    <a:pt x="48" y="74"/>
                  </a:cubicBezTo>
                  <a:cubicBezTo>
                    <a:pt x="49" y="74"/>
                    <a:pt x="49" y="74"/>
                    <a:pt x="49" y="74"/>
                  </a:cubicBezTo>
                  <a:cubicBezTo>
                    <a:pt x="50" y="75"/>
                    <a:pt x="50" y="75"/>
                    <a:pt x="50" y="75"/>
                  </a:cubicBezTo>
                  <a:cubicBezTo>
                    <a:pt x="51" y="75"/>
                    <a:pt x="51" y="75"/>
                    <a:pt x="51" y="75"/>
                  </a:cubicBezTo>
                  <a:cubicBezTo>
                    <a:pt x="53" y="76"/>
                    <a:pt x="53" y="76"/>
                    <a:pt x="53" y="76"/>
                  </a:cubicBezTo>
                  <a:cubicBezTo>
                    <a:pt x="54" y="76"/>
                    <a:pt x="54" y="76"/>
                    <a:pt x="54" y="76"/>
                  </a:cubicBezTo>
                  <a:cubicBezTo>
                    <a:pt x="54" y="77"/>
                    <a:pt x="54" y="77"/>
                    <a:pt x="54" y="77"/>
                  </a:cubicBezTo>
                  <a:cubicBezTo>
                    <a:pt x="55" y="77"/>
                    <a:pt x="55" y="77"/>
                    <a:pt x="55" y="77"/>
                  </a:cubicBezTo>
                  <a:cubicBezTo>
                    <a:pt x="56" y="78"/>
                    <a:pt x="56" y="78"/>
                    <a:pt x="56" y="78"/>
                  </a:cubicBezTo>
                  <a:cubicBezTo>
                    <a:pt x="59" y="78"/>
                    <a:pt x="59" y="78"/>
                    <a:pt x="59" y="78"/>
                  </a:cubicBezTo>
                  <a:cubicBezTo>
                    <a:pt x="61" y="79"/>
                    <a:pt x="61" y="79"/>
                    <a:pt x="61" y="79"/>
                  </a:cubicBezTo>
                  <a:cubicBezTo>
                    <a:pt x="61" y="79"/>
                    <a:pt x="61" y="79"/>
                    <a:pt x="61" y="79"/>
                  </a:cubicBezTo>
                  <a:cubicBezTo>
                    <a:pt x="61" y="81"/>
                    <a:pt x="61" y="81"/>
                    <a:pt x="61" y="81"/>
                  </a:cubicBezTo>
                  <a:cubicBezTo>
                    <a:pt x="61" y="83"/>
                    <a:pt x="61" y="83"/>
                    <a:pt x="61" y="83"/>
                  </a:cubicBezTo>
                  <a:cubicBezTo>
                    <a:pt x="61" y="84"/>
                    <a:pt x="61" y="84"/>
                    <a:pt x="61" y="84"/>
                  </a:cubicBezTo>
                  <a:cubicBezTo>
                    <a:pt x="62" y="86"/>
                    <a:pt x="62" y="86"/>
                    <a:pt x="62" y="86"/>
                  </a:cubicBezTo>
                  <a:cubicBezTo>
                    <a:pt x="62" y="88"/>
                    <a:pt x="62" y="88"/>
                    <a:pt x="62" y="88"/>
                  </a:cubicBezTo>
                  <a:cubicBezTo>
                    <a:pt x="70" y="88"/>
                    <a:pt x="70" y="88"/>
                    <a:pt x="70" y="88"/>
                  </a:cubicBezTo>
                  <a:cubicBezTo>
                    <a:pt x="71" y="91"/>
                    <a:pt x="71" y="91"/>
                    <a:pt x="71" y="91"/>
                  </a:cubicBezTo>
                  <a:cubicBezTo>
                    <a:pt x="70" y="92"/>
                    <a:pt x="70" y="92"/>
                    <a:pt x="70" y="92"/>
                  </a:cubicBezTo>
                  <a:cubicBezTo>
                    <a:pt x="73" y="93"/>
                    <a:pt x="73" y="93"/>
                    <a:pt x="73" y="93"/>
                  </a:cubicBezTo>
                  <a:cubicBezTo>
                    <a:pt x="75" y="97"/>
                    <a:pt x="75" y="97"/>
                    <a:pt x="75" y="97"/>
                  </a:cubicBezTo>
                  <a:cubicBezTo>
                    <a:pt x="75" y="98"/>
                    <a:pt x="75" y="98"/>
                    <a:pt x="75" y="98"/>
                  </a:cubicBezTo>
                  <a:cubicBezTo>
                    <a:pt x="73" y="102"/>
                    <a:pt x="73" y="102"/>
                    <a:pt x="73" y="102"/>
                  </a:cubicBezTo>
                  <a:cubicBezTo>
                    <a:pt x="73" y="103"/>
                    <a:pt x="73" y="103"/>
                    <a:pt x="73" y="103"/>
                  </a:cubicBezTo>
                  <a:cubicBezTo>
                    <a:pt x="73" y="104"/>
                    <a:pt x="73" y="104"/>
                    <a:pt x="73" y="104"/>
                  </a:cubicBezTo>
                  <a:cubicBezTo>
                    <a:pt x="73" y="104"/>
                    <a:pt x="73" y="104"/>
                    <a:pt x="73" y="104"/>
                  </a:cubicBezTo>
                  <a:cubicBezTo>
                    <a:pt x="73" y="105"/>
                    <a:pt x="73" y="105"/>
                    <a:pt x="73" y="105"/>
                  </a:cubicBezTo>
                  <a:cubicBezTo>
                    <a:pt x="74" y="106"/>
                    <a:pt x="74" y="106"/>
                    <a:pt x="74" y="106"/>
                  </a:cubicBezTo>
                  <a:cubicBezTo>
                    <a:pt x="74" y="107"/>
                    <a:pt x="74" y="107"/>
                    <a:pt x="74" y="107"/>
                  </a:cubicBezTo>
                  <a:cubicBezTo>
                    <a:pt x="75" y="108"/>
                    <a:pt x="75" y="108"/>
                    <a:pt x="75" y="108"/>
                  </a:cubicBezTo>
                  <a:cubicBezTo>
                    <a:pt x="74" y="111"/>
                    <a:pt x="74" y="111"/>
                    <a:pt x="74" y="111"/>
                  </a:cubicBezTo>
                  <a:cubicBezTo>
                    <a:pt x="75" y="112"/>
                    <a:pt x="75" y="112"/>
                    <a:pt x="75" y="112"/>
                  </a:cubicBezTo>
                  <a:cubicBezTo>
                    <a:pt x="74" y="112"/>
                    <a:pt x="74" y="112"/>
                    <a:pt x="74" y="112"/>
                  </a:cubicBezTo>
                  <a:cubicBezTo>
                    <a:pt x="75" y="113"/>
                    <a:pt x="75" y="113"/>
                    <a:pt x="75" y="113"/>
                  </a:cubicBezTo>
                  <a:cubicBezTo>
                    <a:pt x="76" y="113"/>
                    <a:pt x="76" y="113"/>
                    <a:pt x="76" y="113"/>
                  </a:cubicBezTo>
                  <a:cubicBezTo>
                    <a:pt x="77" y="114"/>
                    <a:pt x="77" y="114"/>
                    <a:pt x="77" y="114"/>
                  </a:cubicBezTo>
                  <a:cubicBezTo>
                    <a:pt x="79" y="113"/>
                    <a:pt x="79" y="113"/>
                    <a:pt x="79" y="113"/>
                  </a:cubicBezTo>
                  <a:cubicBezTo>
                    <a:pt x="80" y="114"/>
                    <a:pt x="80" y="114"/>
                    <a:pt x="80" y="114"/>
                  </a:cubicBezTo>
                  <a:cubicBezTo>
                    <a:pt x="82" y="113"/>
                    <a:pt x="82" y="113"/>
                    <a:pt x="82" y="113"/>
                  </a:cubicBezTo>
                  <a:cubicBezTo>
                    <a:pt x="83" y="114"/>
                    <a:pt x="83" y="114"/>
                    <a:pt x="83" y="114"/>
                  </a:cubicBezTo>
                  <a:cubicBezTo>
                    <a:pt x="84" y="114"/>
                    <a:pt x="84" y="114"/>
                    <a:pt x="84" y="114"/>
                  </a:cubicBezTo>
                  <a:cubicBezTo>
                    <a:pt x="84" y="115"/>
                    <a:pt x="84" y="115"/>
                    <a:pt x="84" y="115"/>
                  </a:cubicBezTo>
                  <a:cubicBezTo>
                    <a:pt x="86" y="119"/>
                    <a:pt x="86" y="119"/>
                    <a:pt x="86" y="119"/>
                  </a:cubicBezTo>
                  <a:cubicBezTo>
                    <a:pt x="86" y="121"/>
                    <a:pt x="86" y="121"/>
                    <a:pt x="86" y="121"/>
                  </a:cubicBezTo>
                  <a:cubicBezTo>
                    <a:pt x="87" y="121"/>
                    <a:pt x="87" y="121"/>
                    <a:pt x="87" y="121"/>
                  </a:cubicBezTo>
                  <a:cubicBezTo>
                    <a:pt x="89" y="120"/>
                    <a:pt x="89" y="120"/>
                    <a:pt x="89" y="120"/>
                  </a:cubicBezTo>
                  <a:cubicBezTo>
                    <a:pt x="90" y="120"/>
                    <a:pt x="90" y="120"/>
                    <a:pt x="90" y="120"/>
                  </a:cubicBezTo>
                  <a:cubicBezTo>
                    <a:pt x="91" y="121"/>
                    <a:pt x="91" y="121"/>
                    <a:pt x="91" y="121"/>
                  </a:cubicBezTo>
                  <a:cubicBezTo>
                    <a:pt x="91" y="121"/>
                    <a:pt x="91" y="121"/>
                    <a:pt x="91" y="121"/>
                  </a:cubicBezTo>
                  <a:cubicBezTo>
                    <a:pt x="91" y="122"/>
                    <a:pt x="91" y="122"/>
                    <a:pt x="91" y="122"/>
                  </a:cubicBezTo>
                  <a:cubicBezTo>
                    <a:pt x="91" y="126"/>
                    <a:pt x="91" y="126"/>
                    <a:pt x="91" y="126"/>
                  </a:cubicBezTo>
                  <a:cubicBezTo>
                    <a:pt x="91" y="126"/>
                    <a:pt x="91" y="126"/>
                    <a:pt x="91" y="126"/>
                  </a:cubicBezTo>
                  <a:cubicBezTo>
                    <a:pt x="90" y="126"/>
                    <a:pt x="90" y="126"/>
                    <a:pt x="90" y="126"/>
                  </a:cubicBezTo>
                  <a:cubicBezTo>
                    <a:pt x="90" y="127"/>
                    <a:pt x="90" y="127"/>
                    <a:pt x="90" y="127"/>
                  </a:cubicBezTo>
                  <a:cubicBezTo>
                    <a:pt x="90" y="127"/>
                    <a:pt x="90" y="127"/>
                    <a:pt x="90" y="127"/>
                  </a:cubicBezTo>
                  <a:cubicBezTo>
                    <a:pt x="90" y="128"/>
                    <a:pt x="90" y="128"/>
                    <a:pt x="90" y="128"/>
                  </a:cubicBezTo>
                  <a:cubicBezTo>
                    <a:pt x="91" y="127"/>
                    <a:pt x="91" y="127"/>
                    <a:pt x="91" y="127"/>
                  </a:cubicBezTo>
                  <a:cubicBezTo>
                    <a:pt x="93" y="127"/>
                    <a:pt x="93" y="127"/>
                    <a:pt x="93" y="127"/>
                  </a:cubicBezTo>
                  <a:cubicBezTo>
                    <a:pt x="93" y="128"/>
                    <a:pt x="93" y="128"/>
                    <a:pt x="93" y="128"/>
                  </a:cubicBezTo>
                  <a:cubicBezTo>
                    <a:pt x="94" y="130"/>
                    <a:pt x="94" y="130"/>
                    <a:pt x="94" y="130"/>
                  </a:cubicBezTo>
                  <a:cubicBezTo>
                    <a:pt x="94" y="131"/>
                    <a:pt x="94" y="131"/>
                    <a:pt x="94" y="131"/>
                  </a:cubicBezTo>
                  <a:cubicBezTo>
                    <a:pt x="94" y="133"/>
                    <a:pt x="94" y="133"/>
                    <a:pt x="94" y="133"/>
                  </a:cubicBezTo>
                  <a:cubicBezTo>
                    <a:pt x="94" y="134"/>
                    <a:pt x="94" y="134"/>
                    <a:pt x="94" y="134"/>
                  </a:cubicBezTo>
                  <a:cubicBezTo>
                    <a:pt x="94" y="135"/>
                    <a:pt x="94" y="135"/>
                    <a:pt x="94" y="135"/>
                  </a:cubicBezTo>
                  <a:cubicBezTo>
                    <a:pt x="93" y="135"/>
                    <a:pt x="93" y="135"/>
                    <a:pt x="93" y="135"/>
                  </a:cubicBezTo>
                  <a:cubicBezTo>
                    <a:pt x="92" y="135"/>
                    <a:pt x="92" y="135"/>
                    <a:pt x="92" y="135"/>
                  </a:cubicBezTo>
                  <a:cubicBezTo>
                    <a:pt x="92" y="136"/>
                    <a:pt x="92" y="136"/>
                    <a:pt x="92" y="136"/>
                  </a:cubicBezTo>
                  <a:cubicBezTo>
                    <a:pt x="91" y="136"/>
                    <a:pt x="91" y="136"/>
                    <a:pt x="91" y="136"/>
                  </a:cubicBezTo>
                  <a:cubicBezTo>
                    <a:pt x="91" y="136"/>
                    <a:pt x="91" y="136"/>
                    <a:pt x="91" y="136"/>
                  </a:cubicBezTo>
                  <a:cubicBezTo>
                    <a:pt x="89" y="137"/>
                    <a:pt x="89" y="137"/>
                    <a:pt x="89" y="137"/>
                  </a:cubicBezTo>
                  <a:cubicBezTo>
                    <a:pt x="89" y="138"/>
                    <a:pt x="89" y="138"/>
                    <a:pt x="89" y="138"/>
                  </a:cubicBezTo>
                  <a:cubicBezTo>
                    <a:pt x="88" y="138"/>
                    <a:pt x="88" y="138"/>
                    <a:pt x="88" y="138"/>
                  </a:cubicBezTo>
                  <a:cubicBezTo>
                    <a:pt x="86" y="139"/>
                    <a:pt x="86" y="139"/>
                    <a:pt x="86" y="139"/>
                  </a:cubicBezTo>
                  <a:cubicBezTo>
                    <a:pt x="86" y="139"/>
                    <a:pt x="86" y="139"/>
                    <a:pt x="86" y="139"/>
                  </a:cubicBezTo>
                  <a:cubicBezTo>
                    <a:pt x="86" y="140"/>
                    <a:pt x="86" y="140"/>
                    <a:pt x="86" y="140"/>
                  </a:cubicBezTo>
                  <a:cubicBezTo>
                    <a:pt x="85" y="140"/>
                    <a:pt x="85" y="140"/>
                    <a:pt x="85" y="140"/>
                  </a:cubicBezTo>
                  <a:cubicBezTo>
                    <a:pt x="85" y="140"/>
                    <a:pt x="85" y="140"/>
                    <a:pt x="85" y="140"/>
                  </a:cubicBezTo>
                  <a:cubicBezTo>
                    <a:pt x="83" y="142"/>
                    <a:pt x="83" y="142"/>
                    <a:pt x="83" y="142"/>
                  </a:cubicBezTo>
                  <a:cubicBezTo>
                    <a:pt x="83" y="142"/>
                    <a:pt x="83" y="142"/>
                    <a:pt x="83" y="142"/>
                  </a:cubicBezTo>
                  <a:cubicBezTo>
                    <a:pt x="83" y="143"/>
                    <a:pt x="83" y="143"/>
                    <a:pt x="83" y="143"/>
                  </a:cubicBezTo>
                  <a:cubicBezTo>
                    <a:pt x="82" y="143"/>
                    <a:pt x="82" y="143"/>
                    <a:pt x="82" y="143"/>
                  </a:cubicBezTo>
                  <a:cubicBezTo>
                    <a:pt x="82" y="144"/>
                    <a:pt x="82" y="144"/>
                    <a:pt x="82" y="144"/>
                  </a:cubicBezTo>
                  <a:cubicBezTo>
                    <a:pt x="81" y="145"/>
                    <a:pt x="81" y="145"/>
                    <a:pt x="81" y="145"/>
                  </a:cubicBezTo>
                  <a:cubicBezTo>
                    <a:pt x="80" y="146"/>
                    <a:pt x="80" y="146"/>
                    <a:pt x="80" y="146"/>
                  </a:cubicBezTo>
                  <a:cubicBezTo>
                    <a:pt x="80" y="147"/>
                    <a:pt x="80" y="147"/>
                    <a:pt x="80" y="147"/>
                  </a:cubicBezTo>
                  <a:cubicBezTo>
                    <a:pt x="80" y="148"/>
                    <a:pt x="80" y="148"/>
                    <a:pt x="80" y="148"/>
                  </a:cubicBezTo>
                  <a:cubicBezTo>
                    <a:pt x="79" y="148"/>
                    <a:pt x="79" y="148"/>
                    <a:pt x="79" y="148"/>
                  </a:cubicBezTo>
                  <a:cubicBezTo>
                    <a:pt x="79" y="148"/>
                    <a:pt x="79" y="148"/>
                    <a:pt x="79" y="148"/>
                  </a:cubicBezTo>
                  <a:cubicBezTo>
                    <a:pt x="79" y="148"/>
                    <a:pt x="79" y="148"/>
                    <a:pt x="79" y="148"/>
                  </a:cubicBezTo>
                  <a:cubicBezTo>
                    <a:pt x="80" y="149"/>
                    <a:pt x="80" y="149"/>
                    <a:pt x="80" y="149"/>
                  </a:cubicBezTo>
                  <a:cubicBezTo>
                    <a:pt x="82" y="148"/>
                    <a:pt x="82" y="148"/>
                    <a:pt x="82" y="148"/>
                  </a:cubicBezTo>
                  <a:cubicBezTo>
                    <a:pt x="83" y="149"/>
                    <a:pt x="83" y="149"/>
                    <a:pt x="83" y="149"/>
                  </a:cubicBezTo>
                  <a:cubicBezTo>
                    <a:pt x="84" y="150"/>
                    <a:pt x="84" y="150"/>
                    <a:pt x="84" y="150"/>
                  </a:cubicBezTo>
                  <a:cubicBezTo>
                    <a:pt x="85" y="150"/>
                    <a:pt x="85" y="150"/>
                    <a:pt x="85" y="150"/>
                  </a:cubicBezTo>
                  <a:cubicBezTo>
                    <a:pt x="86" y="151"/>
                    <a:pt x="86" y="151"/>
                    <a:pt x="86" y="151"/>
                  </a:cubicBezTo>
                  <a:cubicBezTo>
                    <a:pt x="87" y="153"/>
                    <a:pt x="87" y="153"/>
                    <a:pt x="87" y="153"/>
                  </a:cubicBezTo>
                  <a:cubicBezTo>
                    <a:pt x="87" y="153"/>
                    <a:pt x="87" y="153"/>
                    <a:pt x="87" y="153"/>
                  </a:cubicBezTo>
                  <a:cubicBezTo>
                    <a:pt x="88" y="152"/>
                    <a:pt x="88" y="152"/>
                    <a:pt x="88" y="152"/>
                  </a:cubicBezTo>
                  <a:cubicBezTo>
                    <a:pt x="88" y="152"/>
                    <a:pt x="88" y="152"/>
                    <a:pt x="88" y="152"/>
                  </a:cubicBezTo>
                  <a:cubicBezTo>
                    <a:pt x="89" y="154"/>
                    <a:pt x="89" y="154"/>
                    <a:pt x="89" y="154"/>
                  </a:cubicBezTo>
                  <a:cubicBezTo>
                    <a:pt x="91" y="154"/>
                    <a:pt x="91" y="154"/>
                    <a:pt x="91" y="154"/>
                  </a:cubicBezTo>
                  <a:cubicBezTo>
                    <a:pt x="92" y="154"/>
                    <a:pt x="92" y="154"/>
                    <a:pt x="92" y="154"/>
                  </a:cubicBezTo>
                  <a:cubicBezTo>
                    <a:pt x="93" y="155"/>
                    <a:pt x="93" y="155"/>
                    <a:pt x="93" y="155"/>
                  </a:cubicBezTo>
                  <a:cubicBezTo>
                    <a:pt x="93" y="156"/>
                    <a:pt x="93" y="156"/>
                    <a:pt x="93" y="156"/>
                  </a:cubicBezTo>
                  <a:cubicBezTo>
                    <a:pt x="94" y="156"/>
                    <a:pt x="94" y="156"/>
                    <a:pt x="94" y="156"/>
                  </a:cubicBezTo>
                  <a:cubicBezTo>
                    <a:pt x="95" y="157"/>
                    <a:pt x="95" y="157"/>
                    <a:pt x="95" y="157"/>
                  </a:cubicBezTo>
                  <a:cubicBezTo>
                    <a:pt x="96" y="158"/>
                    <a:pt x="96" y="158"/>
                    <a:pt x="96" y="158"/>
                  </a:cubicBezTo>
                  <a:cubicBezTo>
                    <a:pt x="97" y="159"/>
                    <a:pt x="97" y="159"/>
                    <a:pt x="97" y="159"/>
                  </a:cubicBezTo>
                  <a:cubicBezTo>
                    <a:pt x="98" y="160"/>
                    <a:pt x="98" y="160"/>
                    <a:pt x="98" y="160"/>
                  </a:cubicBezTo>
                  <a:cubicBezTo>
                    <a:pt x="98" y="161"/>
                    <a:pt x="98" y="161"/>
                    <a:pt x="98" y="161"/>
                  </a:cubicBezTo>
                  <a:cubicBezTo>
                    <a:pt x="97" y="162"/>
                    <a:pt x="97" y="162"/>
                    <a:pt x="97" y="162"/>
                  </a:cubicBezTo>
                  <a:cubicBezTo>
                    <a:pt x="98" y="163"/>
                    <a:pt x="98" y="163"/>
                    <a:pt x="98" y="163"/>
                  </a:cubicBezTo>
                  <a:cubicBezTo>
                    <a:pt x="98" y="164"/>
                    <a:pt x="98" y="164"/>
                    <a:pt x="98" y="164"/>
                  </a:cubicBezTo>
                  <a:cubicBezTo>
                    <a:pt x="98" y="164"/>
                    <a:pt x="98" y="164"/>
                    <a:pt x="98" y="164"/>
                  </a:cubicBezTo>
                  <a:cubicBezTo>
                    <a:pt x="99" y="165"/>
                    <a:pt x="99" y="165"/>
                    <a:pt x="99" y="165"/>
                  </a:cubicBezTo>
                  <a:cubicBezTo>
                    <a:pt x="99" y="165"/>
                    <a:pt x="99" y="165"/>
                    <a:pt x="99" y="165"/>
                  </a:cubicBezTo>
                  <a:cubicBezTo>
                    <a:pt x="101" y="164"/>
                    <a:pt x="101" y="164"/>
                    <a:pt x="101" y="164"/>
                  </a:cubicBezTo>
                  <a:cubicBezTo>
                    <a:pt x="101" y="162"/>
                    <a:pt x="101" y="162"/>
                    <a:pt x="101" y="162"/>
                  </a:cubicBezTo>
                  <a:cubicBezTo>
                    <a:pt x="102" y="159"/>
                    <a:pt x="102" y="159"/>
                    <a:pt x="102" y="159"/>
                  </a:cubicBezTo>
                  <a:cubicBezTo>
                    <a:pt x="103" y="158"/>
                    <a:pt x="103" y="158"/>
                    <a:pt x="103" y="158"/>
                  </a:cubicBezTo>
                  <a:cubicBezTo>
                    <a:pt x="103" y="157"/>
                    <a:pt x="103" y="157"/>
                    <a:pt x="103" y="157"/>
                  </a:cubicBezTo>
                  <a:cubicBezTo>
                    <a:pt x="102" y="157"/>
                    <a:pt x="102" y="157"/>
                    <a:pt x="102" y="157"/>
                  </a:cubicBezTo>
                  <a:cubicBezTo>
                    <a:pt x="102" y="156"/>
                    <a:pt x="102" y="156"/>
                    <a:pt x="102" y="156"/>
                  </a:cubicBezTo>
                  <a:cubicBezTo>
                    <a:pt x="102" y="155"/>
                    <a:pt x="102" y="155"/>
                    <a:pt x="102" y="155"/>
                  </a:cubicBezTo>
                  <a:cubicBezTo>
                    <a:pt x="103" y="155"/>
                    <a:pt x="103" y="155"/>
                    <a:pt x="103" y="155"/>
                  </a:cubicBezTo>
                  <a:cubicBezTo>
                    <a:pt x="103" y="154"/>
                    <a:pt x="103" y="154"/>
                    <a:pt x="103" y="154"/>
                  </a:cubicBezTo>
                  <a:cubicBezTo>
                    <a:pt x="104" y="153"/>
                    <a:pt x="104" y="153"/>
                    <a:pt x="104" y="153"/>
                  </a:cubicBezTo>
                  <a:cubicBezTo>
                    <a:pt x="104" y="153"/>
                    <a:pt x="104" y="153"/>
                    <a:pt x="104" y="153"/>
                  </a:cubicBezTo>
                  <a:cubicBezTo>
                    <a:pt x="104" y="153"/>
                    <a:pt x="104" y="153"/>
                    <a:pt x="104" y="153"/>
                  </a:cubicBezTo>
                  <a:cubicBezTo>
                    <a:pt x="105" y="153"/>
                    <a:pt x="105" y="153"/>
                    <a:pt x="105" y="153"/>
                  </a:cubicBezTo>
                  <a:cubicBezTo>
                    <a:pt x="105" y="153"/>
                    <a:pt x="105" y="153"/>
                    <a:pt x="105" y="153"/>
                  </a:cubicBezTo>
                  <a:cubicBezTo>
                    <a:pt x="105" y="152"/>
                    <a:pt x="105" y="152"/>
                    <a:pt x="105" y="152"/>
                  </a:cubicBezTo>
                  <a:cubicBezTo>
                    <a:pt x="106" y="151"/>
                    <a:pt x="106" y="151"/>
                    <a:pt x="106" y="151"/>
                  </a:cubicBezTo>
                  <a:cubicBezTo>
                    <a:pt x="106" y="151"/>
                    <a:pt x="106" y="151"/>
                    <a:pt x="106" y="151"/>
                  </a:cubicBezTo>
                  <a:cubicBezTo>
                    <a:pt x="106" y="150"/>
                    <a:pt x="106" y="150"/>
                    <a:pt x="106" y="150"/>
                  </a:cubicBezTo>
                  <a:cubicBezTo>
                    <a:pt x="107" y="150"/>
                    <a:pt x="107" y="150"/>
                    <a:pt x="107" y="150"/>
                  </a:cubicBezTo>
                  <a:cubicBezTo>
                    <a:pt x="107" y="149"/>
                    <a:pt x="107" y="149"/>
                    <a:pt x="107" y="149"/>
                  </a:cubicBezTo>
                  <a:cubicBezTo>
                    <a:pt x="107" y="149"/>
                    <a:pt x="107" y="149"/>
                    <a:pt x="107" y="149"/>
                  </a:cubicBezTo>
                  <a:cubicBezTo>
                    <a:pt x="106" y="148"/>
                    <a:pt x="106" y="148"/>
                    <a:pt x="106" y="148"/>
                  </a:cubicBezTo>
                  <a:cubicBezTo>
                    <a:pt x="106" y="147"/>
                    <a:pt x="106" y="147"/>
                    <a:pt x="106" y="147"/>
                  </a:cubicBezTo>
                  <a:cubicBezTo>
                    <a:pt x="106" y="147"/>
                    <a:pt x="106" y="147"/>
                    <a:pt x="106" y="147"/>
                  </a:cubicBezTo>
                  <a:cubicBezTo>
                    <a:pt x="106" y="147"/>
                    <a:pt x="106" y="147"/>
                    <a:pt x="106" y="147"/>
                  </a:cubicBezTo>
                  <a:cubicBezTo>
                    <a:pt x="107" y="148"/>
                    <a:pt x="107" y="148"/>
                    <a:pt x="107" y="148"/>
                  </a:cubicBezTo>
                  <a:cubicBezTo>
                    <a:pt x="108" y="149"/>
                    <a:pt x="108" y="149"/>
                    <a:pt x="108" y="149"/>
                  </a:cubicBezTo>
                  <a:cubicBezTo>
                    <a:pt x="108" y="149"/>
                    <a:pt x="108" y="149"/>
                    <a:pt x="108" y="149"/>
                  </a:cubicBezTo>
                  <a:cubicBezTo>
                    <a:pt x="109" y="149"/>
                    <a:pt x="109" y="149"/>
                    <a:pt x="109" y="149"/>
                  </a:cubicBezTo>
                  <a:cubicBezTo>
                    <a:pt x="109" y="149"/>
                    <a:pt x="109" y="149"/>
                    <a:pt x="109" y="149"/>
                  </a:cubicBezTo>
                  <a:cubicBezTo>
                    <a:pt x="109" y="150"/>
                    <a:pt x="109" y="150"/>
                    <a:pt x="109" y="150"/>
                  </a:cubicBezTo>
                  <a:cubicBezTo>
                    <a:pt x="109" y="150"/>
                    <a:pt x="109" y="150"/>
                    <a:pt x="109" y="150"/>
                  </a:cubicBezTo>
                  <a:cubicBezTo>
                    <a:pt x="108" y="151"/>
                    <a:pt x="108" y="151"/>
                    <a:pt x="108" y="151"/>
                  </a:cubicBezTo>
                  <a:cubicBezTo>
                    <a:pt x="107" y="153"/>
                    <a:pt x="107" y="153"/>
                    <a:pt x="107" y="153"/>
                  </a:cubicBezTo>
                  <a:cubicBezTo>
                    <a:pt x="106" y="153"/>
                    <a:pt x="106" y="153"/>
                    <a:pt x="106" y="153"/>
                  </a:cubicBezTo>
                  <a:cubicBezTo>
                    <a:pt x="106" y="154"/>
                    <a:pt x="106" y="154"/>
                    <a:pt x="106" y="154"/>
                  </a:cubicBezTo>
                  <a:cubicBezTo>
                    <a:pt x="106" y="154"/>
                    <a:pt x="106" y="154"/>
                    <a:pt x="106" y="154"/>
                  </a:cubicBezTo>
                  <a:cubicBezTo>
                    <a:pt x="106" y="154"/>
                    <a:pt x="106" y="154"/>
                    <a:pt x="106" y="154"/>
                  </a:cubicBezTo>
                  <a:cubicBezTo>
                    <a:pt x="105" y="155"/>
                    <a:pt x="105" y="155"/>
                    <a:pt x="105" y="155"/>
                  </a:cubicBezTo>
                  <a:cubicBezTo>
                    <a:pt x="104" y="155"/>
                    <a:pt x="104" y="155"/>
                    <a:pt x="104" y="155"/>
                  </a:cubicBezTo>
                  <a:cubicBezTo>
                    <a:pt x="104" y="156"/>
                    <a:pt x="104" y="156"/>
                    <a:pt x="104" y="156"/>
                  </a:cubicBezTo>
                  <a:cubicBezTo>
                    <a:pt x="103" y="156"/>
                    <a:pt x="103" y="156"/>
                    <a:pt x="103" y="156"/>
                  </a:cubicBezTo>
                  <a:cubicBezTo>
                    <a:pt x="103" y="156"/>
                    <a:pt x="103" y="156"/>
                    <a:pt x="103" y="156"/>
                  </a:cubicBezTo>
                  <a:cubicBezTo>
                    <a:pt x="103" y="156"/>
                    <a:pt x="103" y="156"/>
                    <a:pt x="103" y="156"/>
                  </a:cubicBezTo>
                  <a:cubicBezTo>
                    <a:pt x="104" y="157"/>
                    <a:pt x="104" y="157"/>
                    <a:pt x="104" y="157"/>
                  </a:cubicBezTo>
                  <a:cubicBezTo>
                    <a:pt x="107" y="155"/>
                    <a:pt x="107" y="155"/>
                    <a:pt x="107" y="155"/>
                  </a:cubicBezTo>
                  <a:cubicBezTo>
                    <a:pt x="108" y="153"/>
                    <a:pt x="108" y="153"/>
                    <a:pt x="108" y="153"/>
                  </a:cubicBezTo>
                  <a:cubicBezTo>
                    <a:pt x="110" y="150"/>
                    <a:pt x="110" y="150"/>
                    <a:pt x="110" y="150"/>
                  </a:cubicBezTo>
                  <a:cubicBezTo>
                    <a:pt x="111" y="148"/>
                    <a:pt x="111" y="148"/>
                    <a:pt x="111" y="148"/>
                  </a:cubicBezTo>
                  <a:cubicBezTo>
                    <a:pt x="112" y="146"/>
                    <a:pt x="112" y="146"/>
                    <a:pt x="112" y="146"/>
                  </a:cubicBezTo>
                  <a:cubicBezTo>
                    <a:pt x="114" y="143"/>
                    <a:pt x="114" y="143"/>
                    <a:pt x="114" y="143"/>
                  </a:cubicBezTo>
                  <a:cubicBezTo>
                    <a:pt x="116" y="141"/>
                    <a:pt x="116" y="141"/>
                    <a:pt x="116" y="141"/>
                  </a:cubicBezTo>
                  <a:cubicBezTo>
                    <a:pt x="116" y="140"/>
                    <a:pt x="116" y="140"/>
                    <a:pt x="116" y="140"/>
                  </a:cubicBezTo>
                  <a:cubicBezTo>
                    <a:pt x="116" y="140"/>
                    <a:pt x="116" y="140"/>
                    <a:pt x="116" y="140"/>
                  </a:cubicBezTo>
                  <a:cubicBezTo>
                    <a:pt x="116" y="139"/>
                    <a:pt x="116" y="139"/>
                    <a:pt x="116" y="139"/>
                  </a:cubicBezTo>
                  <a:cubicBezTo>
                    <a:pt x="116" y="139"/>
                    <a:pt x="116" y="139"/>
                    <a:pt x="116" y="139"/>
                  </a:cubicBezTo>
                  <a:cubicBezTo>
                    <a:pt x="117" y="138"/>
                    <a:pt x="117" y="138"/>
                    <a:pt x="117" y="138"/>
                  </a:cubicBezTo>
                  <a:cubicBezTo>
                    <a:pt x="117" y="138"/>
                    <a:pt x="117" y="138"/>
                    <a:pt x="117" y="138"/>
                  </a:cubicBezTo>
                  <a:cubicBezTo>
                    <a:pt x="117" y="137"/>
                    <a:pt x="117" y="137"/>
                    <a:pt x="117" y="137"/>
                  </a:cubicBezTo>
                  <a:cubicBezTo>
                    <a:pt x="117" y="137"/>
                    <a:pt x="117" y="137"/>
                    <a:pt x="117" y="137"/>
                  </a:cubicBezTo>
                  <a:cubicBezTo>
                    <a:pt x="117" y="136"/>
                    <a:pt x="117" y="136"/>
                    <a:pt x="117" y="136"/>
                  </a:cubicBezTo>
                  <a:cubicBezTo>
                    <a:pt x="117" y="136"/>
                    <a:pt x="117" y="136"/>
                    <a:pt x="117" y="136"/>
                  </a:cubicBezTo>
                  <a:cubicBezTo>
                    <a:pt x="117" y="135"/>
                    <a:pt x="117" y="135"/>
                    <a:pt x="117" y="135"/>
                  </a:cubicBezTo>
                  <a:cubicBezTo>
                    <a:pt x="116" y="134"/>
                    <a:pt x="116" y="134"/>
                    <a:pt x="116" y="134"/>
                  </a:cubicBezTo>
                  <a:cubicBezTo>
                    <a:pt x="116" y="134"/>
                    <a:pt x="116" y="134"/>
                    <a:pt x="116" y="134"/>
                  </a:cubicBezTo>
                  <a:cubicBezTo>
                    <a:pt x="116" y="133"/>
                    <a:pt x="116" y="133"/>
                    <a:pt x="116" y="133"/>
                  </a:cubicBezTo>
                  <a:cubicBezTo>
                    <a:pt x="116" y="133"/>
                    <a:pt x="116" y="133"/>
                    <a:pt x="116" y="133"/>
                  </a:cubicBezTo>
                  <a:cubicBezTo>
                    <a:pt x="116" y="132"/>
                    <a:pt x="116" y="132"/>
                    <a:pt x="116" y="132"/>
                  </a:cubicBezTo>
                  <a:cubicBezTo>
                    <a:pt x="115" y="130"/>
                    <a:pt x="115" y="130"/>
                    <a:pt x="115" y="130"/>
                  </a:cubicBezTo>
                  <a:cubicBezTo>
                    <a:pt x="116" y="130"/>
                    <a:pt x="116" y="130"/>
                    <a:pt x="116" y="130"/>
                  </a:cubicBezTo>
                  <a:cubicBezTo>
                    <a:pt x="117" y="130"/>
                    <a:pt x="117" y="130"/>
                    <a:pt x="117" y="130"/>
                  </a:cubicBezTo>
                  <a:cubicBezTo>
                    <a:pt x="116" y="129"/>
                    <a:pt x="116" y="129"/>
                    <a:pt x="116" y="129"/>
                  </a:cubicBezTo>
                  <a:cubicBezTo>
                    <a:pt x="116" y="129"/>
                    <a:pt x="116" y="129"/>
                    <a:pt x="116" y="129"/>
                  </a:cubicBezTo>
                  <a:cubicBezTo>
                    <a:pt x="117" y="129"/>
                    <a:pt x="117" y="129"/>
                    <a:pt x="117" y="129"/>
                  </a:cubicBezTo>
                  <a:cubicBezTo>
                    <a:pt x="117" y="128"/>
                    <a:pt x="117" y="128"/>
                    <a:pt x="117" y="128"/>
                  </a:cubicBezTo>
                  <a:cubicBezTo>
                    <a:pt x="116" y="128"/>
                    <a:pt x="116" y="128"/>
                    <a:pt x="116" y="128"/>
                  </a:cubicBezTo>
                  <a:cubicBezTo>
                    <a:pt x="117" y="127"/>
                    <a:pt x="117" y="127"/>
                    <a:pt x="117" y="127"/>
                  </a:cubicBezTo>
                  <a:cubicBezTo>
                    <a:pt x="117" y="127"/>
                    <a:pt x="117" y="127"/>
                    <a:pt x="117" y="127"/>
                  </a:cubicBezTo>
                  <a:cubicBezTo>
                    <a:pt x="118" y="127"/>
                    <a:pt x="118" y="127"/>
                    <a:pt x="118" y="127"/>
                  </a:cubicBezTo>
                  <a:cubicBezTo>
                    <a:pt x="119" y="126"/>
                    <a:pt x="119" y="126"/>
                    <a:pt x="119" y="126"/>
                  </a:cubicBezTo>
                  <a:cubicBezTo>
                    <a:pt x="120" y="125"/>
                    <a:pt x="120" y="125"/>
                    <a:pt x="120" y="125"/>
                  </a:cubicBezTo>
                  <a:cubicBezTo>
                    <a:pt x="120" y="125"/>
                    <a:pt x="120" y="125"/>
                    <a:pt x="120" y="125"/>
                  </a:cubicBezTo>
                  <a:cubicBezTo>
                    <a:pt x="121" y="124"/>
                    <a:pt x="121" y="124"/>
                    <a:pt x="121" y="124"/>
                  </a:cubicBezTo>
                  <a:cubicBezTo>
                    <a:pt x="123" y="123"/>
                    <a:pt x="123" y="123"/>
                    <a:pt x="123" y="123"/>
                  </a:cubicBezTo>
                  <a:cubicBezTo>
                    <a:pt x="124" y="121"/>
                    <a:pt x="124" y="121"/>
                    <a:pt x="124" y="121"/>
                  </a:cubicBezTo>
                  <a:cubicBezTo>
                    <a:pt x="126" y="121"/>
                    <a:pt x="126" y="121"/>
                    <a:pt x="126" y="121"/>
                  </a:cubicBezTo>
                  <a:cubicBezTo>
                    <a:pt x="127" y="120"/>
                    <a:pt x="127" y="120"/>
                    <a:pt x="127" y="120"/>
                  </a:cubicBezTo>
                  <a:cubicBezTo>
                    <a:pt x="128" y="120"/>
                    <a:pt x="128" y="120"/>
                    <a:pt x="128" y="120"/>
                  </a:cubicBezTo>
                  <a:cubicBezTo>
                    <a:pt x="129" y="120"/>
                    <a:pt x="129" y="120"/>
                    <a:pt x="129" y="120"/>
                  </a:cubicBezTo>
                  <a:cubicBezTo>
                    <a:pt x="129" y="120"/>
                    <a:pt x="129" y="120"/>
                    <a:pt x="129" y="120"/>
                  </a:cubicBezTo>
                  <a:cubicBezTo>
                    <a:pt x="130" y="120"/>
                    <a:pt x="130" y="120"/>
                    <a:pt x="130" y="120"/>
                  </a:cubicBezTo>
                  <a:cubicBezTo>
                    <a:pt x="130" y="120"/>
                    <a:pt x="130" y="120"/>
                    <a:pt x="130" y="120"/>
                  </a:cubicBezTo>
                  <a:cubicBezTo>
                    <a:pt x="131" y="119"/>
                    <a:pt x="131" y="119"/>
                    <a:pt x="131" y="119"/>
                  </a:cubicBezTo>
                  <a:cubicBezTo>
                    <a:pt x="132" y="117"/>
                    <a:pt x="132" y="117"/>
                    <a:pt x="132" y="117"/>
                  </a:cubicBezTo>
                  <a:cubicBezTo>
                    <a:pt x="133" y="117"/>
                    <a:pt x="133" y="117"/>
                    <a:pt x="133" y="117"/>
                  </a:cubicBezTo>
                  <a:cubicBezTo>
                    <a:pt x="133" y="117"/>
                    <a:pt x="133" y="117"/>
                    <a:pt x="133" y="117"/>
                  </a:cubicBezTo>
                  <a:cubicBezTo>
                    <a:pt x="133" y="117"/>
                    <a:pt x="133" y="117"/>
                    <a:pt x="133" y="117"/>
                  </a:cubicBezTo>
                  <a:cubicBezTo>
                    <a:pt x="132" y="117"/>
                    <a:pt x="132" y="117"/>
                    <a:pt x="132" y="117"/>
                  </a:cubicBezTo>
                  <a:cubicBezTo>
                    <a:pt x="132" y="116"/>
                    <a:pt x="132" y="116"/>
                    <a:pt x="132" y="116"/>
                  </a:cubicBezTo>
                  <a:cubicBezTo>
                    <a:pt x="133" y="116"/>
                    <a:pt x="133" y="116"/>
                    <a:pt x="133" y="116"/>
                  </a:cubicBezTo>
                  <a:cubicBezTo>
                    <a:pt x="134" y="115"/>
                    <a:pt x="134" y="115"/>
                    <a:pt x="134" y="115"/>
                  </a:cubicBezTo>
                  <a:cubicBezTo>
                    <a:pt x="134" y="115"/>
                    <a:pt x="134" y="115"/>
                    <a:pt x="134" y="115"/>
                  </a:cubicBezTo>
                  <a:cubicBezTo>
                    <a:pt x="135" y="115"/>
                    <a:pt x="135" y="115"/>
                    <a:pt x="135" y="115"/>
                  </a:cubicBezTo>
                  <a:cubicBezTo>
                    <a:pt x="136" y="115"/>
                    <a:pt x="136" y="115"/>
                    <a:pt x="136" y="115"/>
                  </a:cubicBezTo>
                  <a:cubicBezTo>
                    <a:pt x="136" y="115"/>
                    <a:pt x="136" y="115"/>
                    <a:pt x="136" y="115"/>
                  </a:cubicBezTo>
                  <a:cubicBezTo>
                    <a:pt x="136" y="115"/>
                    <a:pt x="136" y="115"/>
                    <a:pt x="136" y="115"/>
                  </a:cubicBezTo>
                  <a:cubicBezTo>
                    <a:pt x="135" y="116"/>
                    <a:pt x="135" y="116"/>
                    <a:pt x="135" y="116"/>
                  </a:cubicBezTo>
                  <a:cubicBezTo>
                    <a:pt x="134" y="116"/>
                    <a:pt x="134" y="116"/>
                    <a:pt x="134" y="116"/>
                  </a:cubicBezTo>
                  <a:cubicBezTo>
                    <a:pt x="134" y="116"/>
                    <a:pt x="134" y="116"/>
                    <a:pt x="134" y="116"/>
                  </a:cubicBezTo>
                  <a:cubicBezTo>
                    <a:pt x="134" y="117"/>
                    <a:pt x="134" y="117"/>
                    <a:pt x="134" y="117"/>
                  </a:cubicBezTo>
                  <a:cubicBezTo>
                    <a:pt x="136" y="116"/>
                    <a:pt x="136" y="116"/>
                    <a:pt x="136" y="116"/>
                  </a:cubicBezTo>
                  <a:cubicBezTo>
                    <a:pt x="138" y="115"/>
                    <a:pt x="138" y="115"/>
                    <a:pt x="138" y="115"/>
                  </a:cubicBezTo>
                  <a:cubicBezTo>
                    <a:pt x="138" y="115"/>
                    <a:pt x="138" y="115"/>
                    <a:pt x="138" y="115"/>
                  </a:cubicBezTo>
                  <a:cubicBezTo>
                    <a:pt x="138" y="115"/>
                    <a:pt x="138" y="115"/>
                    <a:pt x="138" y="115"/>
                  </a:cubicBezTo>
                  <a:cubicBezTo>
                    <a:pt x="139" y="115"/>
                    <a:pt x="139" y="115"/>
                    <a:pt x="139" y="115"/>
                  </a:cubicBezTo>
                  <a:cubicBezTo>
                    <a:pt x="139" y="115"/>
                    <a:pt x="139" y="115"/>
                    <a:pt x="139" y="115"/>
                  </a:cubicBezTo>
                  <a:cubicBezTo>
                    <a:pt x="139" y="115"/>
                    <a:pt x="139" y="116"/>
                    <a:pt x="139" y="116"/>
                  </a:cubicBezTo>
                  <a:cubicBezTo>
                    <a:pt x="139" y="116"/>
                    <a:pt x="140" y="116"/>
                    <a:pt x="140" y="116"/>
                  </a:cubicBezTo>
                  <a:cubicBezTo>
                    <a:pt x="141" y="116"/>
                    <a:pt x="141" y="116"/>
                    <a:pt x="141" y="116"/>
                  </a:cubicBezTo>
                  <a:cubicBezTo>
                    <a:pt x="142" y="116"/>
                    <a:pt x="142" y="116"/>
                    <a:pt x="142" y="116"/>
                  </a:cubicBezTo>
                  <a:cubicBezTo>
                    <a:pt x="144" y="116"/>
                    <a:pt x="144" y="116"/>
                    <a:pt x="144" y="116"/>
                  </a:cubicBezTo>
                  <a:cubicBezTo>
                    <a:pt x="145" y="115"/>
                    <a:pt x="145" y="115"/>
                    <a:pt x="145" y="115"/>
                  </a:cubicBezTo>
                  <a:cubicBezTo>
                    <a:pt x="145" y="115"/>
                    <a:pt x="145" y="115"/>
                    <a:pt x="145" y="115"/>
                  </a:cubicBezTo>
                  <a:cubicBezTo>
                    <a:pt x="144" y="115"/>
                    <a:pt x="144" y="115"/>
                    <a:pt x="144" y="115"/>
                  </a:cubicBezTo>
                  <a:cubicBezTo>
                    <a:pt x="144" y="114"/>
                    <a:pt x="144" y="114"/>
                    <a:pt x="144" y="114"/>
                  </a:cubicBezTo>
                  <a:cubicBezTo>
                    <a:pt x="146" y="113"/>
                    <a:pt x="146" y="113"/>
                    <a:pt x="146" y="113"/>
                  </a:cubicBezTo>
                  <a:cubicBezTo>
                    <a:pt x="148" y="112"/>
                    <a:pt x="148" y="112"/>
                    <a:pt x="148" y="112"/>
                  </a:cubicBezTo>
                  <a:cubicBezTo>
                    <a:pt x="149" y="112"/>
                    <a:pt x="149" y="112"/>
                    <a:pt x="149" y="112"/>
                  </a:cubicBezTo>
                  <a:cubicBezTo>
                    <a:pt x="149" y="111"/>
                    <a:pt x="149" y="111"/>
                    <a:pt x="149" y="111"/>
                  </a:cubicBezTo>
                  <a:cubicBezTo>
                    <a:pt x="149" y="111"/>
                    <a:pt x="149" y="111"/>
                    <a:pt x="149" y="111"/>
                  </a:cubicBezTo>
                  <a:cubicBezTo>
                    <a:pt x="148" y="110"/>
                    <a:pt x="148" y="110"/>
                    <a:pt x="148" y="110"/>
                  </a:cubicBezTo>
                  <a:cubicBezTo>
                    <a:pt x="149" y="109"/>
                    <a:pt x="149" y="109"/>
                    <a:pt x="149" y="109"/>
                  </a:cubicBezTo>
                  <a:cubicBezTo>
                    <a:pt x="149" y="108"/>
                    <a:pt x="149" y="108"/>
                    <a:pt x="149" y="108"/>
                  </a:cubicBezTo>
                  <a:cubicBezTo>
                    <a:pt x="149" y="107"/>
                    <a:pt x="149" y="107"/>
                    <a:pt x="149" y="107"/>
                  </a:cubicBezTo>
                  <a:cubicBezTo>
                    <a:pt x="150" y="107"/>
                    <a:pt x="150" y="107"/>
                    <a:pt x="150" y="107"/>
                  </a:cubicBezTo>
                  <a:cubicBezTo>
                    <a:pt x="151" y="106"/>
                    <a:pt x="151" y="106"/>
                    <a:pt x="151" y="106"/>
                  </a:cubicBezTo>
                  <a:cubicBezTo>
                    <a:pt x="151" y="106"/>
                    <a:pt x="151" y="106"/>
                    <a:pt x="151" y="106"/>
                  </a:cubicBezTo>
                  <a:cubicBezTo>
                    <a:pt x="151" y="105"/>
                    <a:pt x="151" y="105"/>
                    <a:pt x="151" y="105"/>
                  </a:cubicBezTo>
                  <a:cubicBezTo>
                    <a:pt x="152" y="104"/>
                    <a:pt x="152" y="104"/>
                    <a:pt x="152" y="104"/>
                  </a:cubicBezTo>
                  <a:cubicBezTo>
                    <a:pt x="154" y="102"/>
                    <a:pt x="154" y="102"/>
                    <a:pt x="154" y="102"/>
                  </a:cubicBezTo>
                  <a:cubicBezTo>
                    <a:pt x="154" y="101"/>
                    <a:pt x="154" y="101"/>
                    <a:pt x="154" y="101"/>
                  </a:cubicBezTo>
                  <a:cubicBezTo>
                    <a:pt x="153" y="98"/>
                    <a:pt x="153" y="98"/>
                    <a:pt x="153" y="98"/>
                  </a:cubicBezTo>
                  <a:cubicBezTo>
                    <a:pt x="153" y="98"/>
                    <a:pt x="153" y="98"/>
                    <a:pt x="153" y="98"/>
                  </a:cubicBezTo>
                  <a:cubicBezTo>
                    <a:pt x="153" y="96"/>
                    <a:pt x="153" y="96"/>
                    <a:pt x="153" y="96"/>
                  </a:cubicBezTo>
                  <a:cubicBezTo>
                    <a:pt x="154" y="96"/>
                    <a:pt x="154" y="96"/>
                    <a:pt x="154" y="96"/>
                  </a:cubicBezTo>
                  <a:cubicBezTo>
                    <a:pt x="154" y="95"/>
                    <a:pt x="154" y="95"/>
                    <a:pt x="154" y="95"/>
                  </a:cubicBezTo>
                  <a:cubicBezTo>
                    <a:pt x="155" y="94"/>
                    <a:pt x="155" y="94"/>
                    <a:pt x="155" y="94"/>
                  </a:cubicBezTo>
                  <a:cubicBezTo>
                    <a:pt x="155" y="94"/>
                    <a:pt x="155" y="94"/>
                    <a:pt x="155" y="94"/>
                  </a:cubicBezTo>
                  <a:cubicBezTo>
                    <a:pt x="155" y="92"/>
                    <a:pt x="155" y="92"/>
                    <a:pt x="155" y="92"/>
                  </a:cubicBezTo>
                  <a:cubicBezTo>
                    <a:pt x="156" y="91"/>
                    <a:pt x="156" y="91"/>
                    <a:pt x="156" y="91"/>
                  </a:cubicBezTo>
                  <a:cubicBezTo>
                    <a:pt x="156" y="89"/>
                    <a:pt x="156" y="89"/>
                    <a:pt x="156" y="89"/>
                  </a:cubicBezTo>
                  <a:cubicBezTo>
                    <a:pt x="156" y="88"/>
                    <a:pt x="156" y="88"/>
                    <a:pt x="156" y="88"/>
                  </a:cubicBezTo>
                  <a:cubicBezTo>
                    <a:pt x="156" y="88"/>
                    <a:pt x="156" y="88"/>
                    <a:pt x="156" y="88"/>
                  </a:cubicBezTo>
                  <a:cubicBezTo>
                    <a:pt x="156" y="86"/>
                    <a:pt x="156" y="86"/>
                    <a:pt x="156" y="86"/>
                  </a:cubicBezTo>
                  <a:cubicBezTo>
                    <a:pt x="156" y="81"/>
                    <a:pt x="156" y="81"/>
                    <a:pt x="156" y="81"/>
                  </a:cubicBezTo>
                  <a:cubicBezTo>
                    <a:pt x="156" y="80"/>
                    <a:pt x="156" y="80"/>
                    <a:pt x="156" y="80"/>
                  </a:cubicBezTo>
                  <a:cubicBezTo>
                    <a:pt x="156" y="79"/>
                    <a:pt x="156" y="79"/>
                    <a:pt x="156" y="79"/>
                  </a:cubicBezTo>
                  <a:cubicBezTo>
                    <a:pt x="156" y="78"/>
                    <a:pt x="156" y="78"/>
                    <a:pt x="156" y="78"/>
                  </a:cubicBezTo>
                  <a:cubicBezTo>
                    <a:pt x="156" y="79"/>
                    <a:pt x="156" y="79"/>
                    <a:pt x="156" y="79"/>
                  </a:cubicBezTo>
                  <a:cubicBezTo>
                    <a:pt x="155" y="78"/>
                    <a:pt x="155" y="78"/>
                    <a:pt x="155" y="78"/>
                  </a:cubicBezTo>
                  <a:cubicBezTo>
                    <a:pt x="155" y="78"/>
                    <a:pt x="155" y="78"/>
                    <a:pt x="155" y="78"/>
                  </a:cubicBezTo>
                  <a:cubicBezTo>
                    <a:pt x="156" y="77"/>
                    <a:pt x="156" y="77"/>
                    <a:pt x="156" y="77"/>
                  </a:cubicBezTo>
                  <a:cubicBezTo>
                    <a:pt x="156" y="76"/>
                    <a:pt x="156" y="76"/>
                    <a:pt x="156" y="76"/>
                  </a:cubicBezTo>
                  <a:cubicBezTo>
                    <a:pt x="156" y="75"/>
                    <a:pt x="156" y="75"/>
                    <a:pt x="156" y="75"/>
                  </a:cubicBezTo>
                  <a:cubicBezTo>
                    <a:pt x="156" y="75"/>
                    <a:pt x="156" y="75"/>
                    <a:pt x="156" y="75"/>
                  </a:cubicBezTo>
                  <a:cubicBezTo>
                    <a:pt x="156" y="74"/>
                    <a:pt x="156" y="74"/>
                    <a:pt x="156" y="74"/>
                  </a:cubicBezTo>
                  <a:cubicBezTo>
                    <a:pt x="156" y="73"/>
                    <a:pt x="156" y="73"/>
                    <a:pt x="156" y="73"/>
                  </a:cubicBezTo>
                  <a:cubicBezTo>
                    <a:pt x="155" y="73"/>
                    <a:pt x="155" y="73"/>
                    <a:pt x="155" y="73"/>
                  </a:cubicBezTo>
                  <a:cubicBezTo>
                    <a:pt x="155" y="73"/>
                    <a:pt x="155" y="73"/>
                    <a:pt x="155" y="73"/>
                  </a:cubicBezTo>
                  <a:cubicBezTo>
                    <a:pt x="155" y="72"/>
                    <a:pt x="155" y="72"/>
                    <a:pt x="155" y="72"/>
                  </a:cubicBezTo>
                  <a:cubicBezTo>
                    <a:pt x="155" y="73"/>
                    <a:pt x="155" y="73"/>
                    <a:pt x="155" y="73"/>
                  </a:cubicBezTo>
                  <a:cubicBezTo>
                    <a:pt x="156" y="73"/>
                    <a:pt x="156" y="73"/>
                    <a:pt x="156" y="73"/>
                  </a:cubicBezTo>
                  <a:cubicBezTo>
                    <a:pt x="157" y="73"/>
                    <a:pt x="157" y="73"/>
                    <a:pt x="157" y="73"/>
                  </a:cubicBezTo>
                  <a:cubicBezTo>
                    <a:pt x="157" y="72"/>
                    <a:pt x="157" y="72"/>
                    <a:pt x="157" y="72"/>
                  </a:cubicBezTo>
                  <a:cubicBezTo>
                    <a:pt x="157" y="72"/>
                    <a:pt x="157" y="72"/>
                    <a:pt x="157" y="72"/>
                  </a:cubicBezTo>
                  <a:cubicBezTo>
                    <a:pt x="158" y="73"/>
                    <a:pt x="158" y="73"/>
                    <a:pt x="158" y="73"/>
                  </a:cubicBezTo>
                  <a:cubicBezTo>
                    <a:pt x="158" y="73"/>
                    <a:pt x="158" y="73"/>
                    <a:pt x="158" y="73"/>
                  </a:cubicBezTo>
                  <a:cubicBezTo>
                    <a:pt x="158" y="74"/>
                    <a:pt x="158" y="74"/>
                    <a:pt x="158" y="74"/>
                  </a:cubicBezTo>
                  <a:cubicBezTo>
                    <a:pt x="157" y="74"/>
                    <a:pt x="157" y="74"/>
                    <a:pt x="157" y="74"/>
                  </a:cubicBezTo>
                  <a:cubicBezTo>
                    <a:pt x="157" y="75"/>
                    <a:pt x="157" y="75"/>
                    <a:pt x="157" y="75"/>
                  </a:cubicBezTo>
                  <a:cubicBezTo>
                    <a:pt x="157" y="75"/>
                    <a:pt x="157" y="75"/>
                    <a:pt x="157" y="75"/>
                  </a:cubicBezTo>
                  <a:cubicBezTo>
                    <a:pt x="158" y="74"/>
                    <a:pt x="158" y="74"/>
                    <a:pt x="158" y="74"/>
                  </a:cubicBezTo>
                  <a:cubicBezTo>
                    <a:pt x="159" y="73"/>
                    <a:pt x="159" y="73"/>
                    <a:pt x="159" y="73"/>
                  </a:cubicBezTo>
                  <a:cubicBezTo>
                    <a:pt x="161" y="71"/>
                    <a:pt x="161" y="71"/>
                    <a:pt x="161" y="71"/>
                  </a:cubicBezTo>
                  <a:cubicBezTo>
                    <a:pt x="162" y="70"/>
                    <a:pt x="162" y="70"/>
                    <a:pt x="162" y="70"/>
                  </a:cubicBezTo>
                  <a:cubicBezTo>
                    <a:pt x="162" y="69"/>
                    <a:pt x="162" y="69"/>
                    <a:pt x="162" y="69"/>
                  </a:cubicBezTo>
                  <a:cubicBezTo>
                    <a:pt x="162" y="68"/>
                    <a:pt x="162" y="68"/>
                    <a:pt x="162" y="68"/>
                  </a:cubicBezTo>
                  <a:cubicBezTo>
                    <a:pt x="163" y="67"/>
                    <a:pt x="163" y="67"/>
                    <a:pt x="163" y="67"/>
                  </a:cubicBezTo>
                  <a:cubicBezTo>
                    <a:pt x="164" y="66"/>
                    <a:pt x="164" y="66"/>
                    <a:pt x="164" y="66"/>
                  </a:cubicBezTo>
                  <a:cubicBezTo>
                    <a:pt x="166" y="64"/>
                    <a:pt x="166" y="64"/>
                    <a:pt x="166" y="64"/>
                  </a:cubicBezTo>
                  <a:cubicBezTo>
                    <a:pt x="166" y="64"/>
                    <a:pt x="166" y="64"/>
                    <a:pt x="166" y="64"/>
                  </a:cubicBezTo>
                  <a:cubicBezTo>
                    <a:pt x="167" y="64"/>
                    <a:pt x="167" y="64"/>
                    <a:pt x="167" y="64"/>
                  </a:cubicBezTo>
                  <a:cubicBezTo>
                    <a:pt x="167" y="63"/>
                    <a:pt x="167" y="63"/>
                    <a:pt x="167" y="63"/>
                  </a:cubicBezTo>
                  <a:cubicBezTo>
                    <a:pt x="169" y="61"/>
                    <a:pt x="169" y="61"/>
                    <a:pt x="169" y="61"/>
                  </a:cubicBezTo>
                  <a:cubicBezTo>
                    <a:pt x="171" y="59"/>
                    <a:pt x="171" y="59"/>
                    <a:pt x="171" y="59"/>
                  </a:cubicBezTo>
                  <a:cubicBezTo>
                    <a:pt x="172" y="58"/>
                    <a:pt x="172" y="58"/>
                    <a:pt x="172" y="58"/>
                  </a:cubicBezTo>
                  <a:cubicBezTo>
                    <a:pt x="173" y="56"/>
                    <a:pt x="173" y="56"/>
                    <a:pt x="173" y="56"/>
                  </a:cubicBezTo>
                  <a:cubicBezTo>
                    <a:pt x="173" y="55"/>
                    <a:pt x="173" y="55"/>
                    <a:pt x="173" y="55"/>
                  </a:cubicBezTo>
                  <a:cubicBezTo>
                    <a:pt x="174" y="55"/>
                    <a:pt x="174" y="55"/>
                    <a:pt x="174" y="55"/>
                  </a:cubicBezTo>
                  <a:cubicBezTo>
                    <a:pt x="174" y="54"/>
                    <a:pt x="174" y="54"/>
                    <a:pt x="174" y="54"/>
                  </a:cubicBezTo>
                  <a:cubicBezTo>
                    <a:pt x="173" y="53"/>
                    <a:pt x="173" y="53"/>
                    <a:pt x="173" y="53"/>
                  </a:cubicBezTo>
                  <a:cubicBezTo>
                    <a:pt x="173" y="52"/>
                    <a:pt x="173" y="52"/>
                    <a:pt x="173" y="52"/>
                  </a:cubicBezTo>
                  <a:cubicBezTo>
                    <a:pt x="174" y="52"/>
                    <a:pt x="174" y="52"/>
                    <a:pt x="174" y="52"/>
                  </a:cubicBezTo>
                  <a:cubicBezTo>
                    <a:pt x="174" y="50"/>
                    <a:pt x="174" y="50"/>
                    <a:pt x="174" y="50"/>
                  </a:cubicBezTo>
                  <a:cubicBezTo>
                    <a:pt x="173" y="50"/>
                    <a:pt x="173" y="50"/>
                    <a:pt x="173" y="50"/>
                  </a:cubicBezTo>
                  <a:cubicBezTo>
                    <a:pt x="173" y="49"/>
                    <a:pt x="173" y="49"/>
                    <a:pt x="173" y="49"/>
                  </a:cubicBezTo>
                  <a:cubicBezTo>
                    <a:pt x="171" y="46"/>
                    <a:pt x="171" y="46"/>
                    <a:pt x="171" y="46"/>
                  </a:cubicBezTo>
                  <a:cubicBezTo>
                    <a:pt x="171" y="45"/>
                    <a:pt x="171" y="45"/>
                    <a:pt x="171" y="45"/>
                  </a:cubicBezTo>
                  <a:cubicBezTo>
                    <a:pt x="171" y="43"/>
                    <a:pt x="171" y="43"/>
                    <a:pt x="171" y="43"/>
                  </a:cubicBezTo>
                  <a:cubicBezTo>
                    <a:pt x="168" y="42"/>
                    <a:pt x="168" y="42"/>
                    <a:pt x="168" y="42"/>
                  </a:cubicBezTo>
                  <a:cubicBezTo>
                    <a:pt x="167" y="42"/>
                    <a:pt x="167" y="42"/>
                    <a:pt x="167" y="42"/>
                  </a:cubicBezTo>
                  <a:cubicBezTo>
                    <a:pt x="165" y="43"/>
                    <a:pt x="165" y="43"/>
                    <a:pt x="165" y="43"/>
                  </a:cubicBezTo>
                  <a:cubicBezTo>
                    <a:pt x="164" y="42"/>
                    <a:pt x="164" y="42"/>
                    <a:pt x="164" y="42"/>
                  </a:cubicBezTo>
                  <a:cubicBezTo>
                    <a:pt x="164" y="41"/>
                    <a:pt x="164" y="41"/>
                    <a:pt x="164" y="41"/>
                  </a:cubicBezTo>
                  <a:cubicBezTo>
                    <a:pt x="163" y="40"/>
                    <a:pt x="163" y="40"/>
                    <a:pt x="163" y="40"/>
                  </a:cubicBezTo>
                  <a:cubicBezTo>
                    <a:pt x="161" y="40"/>
                    <a:pt x="161" y="40"/>
                    <a:pt x="161" y="40"/>
                  </a:cubicBezTo>
                  <a:cubicBezTo>
                    <a:pt x="160" y="40"/>
                    <a:pt x="160" y="40"/>
                    <a:pt x="160" y="40"/>
                  </a:cubicBezTo>
                  <a:cubicBezTo>
                    <a:pt x="158" y="38"/>
                    <a:pt x="158" y="38"/>
                    <a:pt x="158" y="38"/>
                  </a:cubicBezTo>
                  <a:cubicBezTo>
                    <a:pt x="157" y="36"/>
                    <a:pt x="157" y="36"/>
                    <a:pt x="157" y="36"/>
                  </a:cubicBezTo>
                  <a:cubicBezTo>
                    <a:pt x="156" y="36"/>
                    <a:pt x="156" y="36"/>
                    <a:pt x="156" y="36"/>
                  </a:cubicBezTo>
                  <a:cubicBezTo>
                    <a:pt x="155" y="35"/>
                    <a:pt x="155" y="35"/>
                    <a:pt x="155" y="35"/>
                  </a:cubicBezTo>
                  <a:cubicBezTo>
                    <a:pt x="154" y="35"/>
                    <a:pt x="154" y="35"/>
                    <a:pt x="154" y="35"/>
                  </a:cubicBezTo>
                  <a:cubicBezTo>
                    <a:pt x="151" y="33"/>
                    <a:pt x="151" y="33"/>
                    <a:pt x="151" y="33"/>
                  </a:cubicBezTo>
                  <a:cubicBezTo>
                    <a:pt x="150" y="33"/>
                    <a:pt x="150" y="33"/>
                    <a:pt x="150" y="33"/>
                  </a:cubicBezTo>
                  <a:cubicBezTo>
                    <a:pt x="149" y="33"/>
                    <a:pt x="149" y="33"/>
                    <a:pt x="149" y="33"/>
                  </a:cubicBezTo>
                  <a:cubicBezTo>
                    <a:pt x="148" y="33"/>
                    <a:pt x="148" y="33"/>
                    <a:pt x="148" y="33"/>
                  </a:cubicBezTo>
                  <a:cubicBezTo>
                    <a:pt x="147" y="33"/>
                    <a:pt x="147" y="33"/>
                    <a:pt x="147" y="33"/>
                  </a:cubicBezTo>
                  <a:cubicBezTo>
                    <a:pt x="146" y="33"/>
                    <a:pt x="146" y="33"/>
                    <a:pt x="146" y="33"/>
                  </a:cubicBezTo>
                  <a:cubicBezTo>
                    <a:pt x="145" y="33"/>
                    <a:pt x="145" y="33"/>
                    <a:pt x="145" y="33"/>
                  </a:cubicBezTo>
                  <a:cubicBezTo>
                    <a:pt x="145" y="33"/>
                    <a:pt x="145" y="33"/>
                    <a:pt x="145" y="33"/>
                  </a:cubicBezTo>
                  <a:cubicBezTo>
                    <a:pt x="144" y="33"/>
                    <a:pt x="144" y="33"/>
                    <a:pt x="144" y="33"/>
                  </a:cubicBezTo>
                  <a:cubicBezTo>
                    <a:pt x="143" y="32"/>
                    <a:pt x="143" y="32"/>
                    <a:pt x="143" y="32"/>
                  </a:cubicBezTo>
                  <a:cubicBezTo>
                    <a:pt x="143" y="33"/>
                    <a:pt x="143" y="33"/>
                    <a:pt x="143" y="33"/>
                  </a:cubicBezTo>
                  <a:cubicBezTo>
                    <a:pt x="142" y="32"/>
                    <a:pt x="142" y="32"/>
                    <a:pt x="142" y="32"/>
                  </a:cubicBezTo>
                  <a:cubicBezTo>
                    <a:pt x="142" y="33"/>
                    <a:pt x="142" y="33"/>
                    <a:pt x="142" y="33"/>
                  </a:cubicBezTo>
                  <a:cubicBezTo>
                    <a:pt x="142" y="33"/>
                    <a:pt x="142" y="33"/>
                    <a:pt x="142" y="33"/>
                  </a:cubicBezTo>
                  <a:cubicBezTo>
                    <a:pt x="141" y="33"/>
                    <a:pt x="141" y="33"/>
                    <a:pt x="141" y="33"/>
                  </a:cubicBezTo>
                  <a:cubicBezTo>
                    <a:pt x="141" y="32"/>
                    <a:pt x="141" y="32"/>
                    <a:pt x="141" y="32"/>
                  </a:cubicBezTo>
                  <a:cubicBezTo>
                    <a:pt x="141" y="32"/>
                    <a:pt x="141" y="32"/>
                    <a:pt x="141" y="32"/>
                  </a:cubicBezTo>
                  <a:cubicBezTo>
                    <a:pt x="141" y="32"/>
                    <a:pt x="141" y="32"/>
                    <a:pt x="141" y="32"/>
                  </a:cubicBezTo>
                  <a:cubicBezTo>
                    <a:pt x="141" y="33"/>
                    <a:pt x="141" y="33"/>
                    <a:pt x="141" y="33"/>
                  </a:cubicBezTo>
                  <a:cubicBezTo>
                    <a:pt x="139" y="32"/>
                    <a:pt x="139" y="32"/>
                    <a:pt x="139" y="32"/>
                  </a:cubicBezTo>
                  <a:cubicBezTo>
                    <a:pt x="139" y="32"/>
                    <a:pt x="139" y="32"/>
                    <a:pt x="139" y="32"/>
                  </a:cubicBezTo>
                  <a:cubicBezTo>
                    <a:pt x="138" y="32"/>
                    <a:pt x="138" y="32"/>
                    <a:pt x="138" y="32"/>
                  </a:cubicBezTo>
                  <a:cubicBezTo>
                    <a:pt x="135" y="31"/>
                    <a:pt x="135" y="31"/>
                    <a:pt x="135" y="31"/>
                  </a:cubicBezTo>
                  <a:cubicBezTo>
                    <a:pt x="134" y="31"/>
                    <a:pt x="134" y="31"/>
                    <a:pt x="134" y="31"/>
                  </a:cubicBezTo>
                  <a:cubicBezTo>
                    <a:pt x="134" y="31"/>
                    <a:pt x="134" y="31"/>
                    <a:pt x="134" y="31"/>
                  </a:cubicBezTo>
                  <a:cubicBezTo>
                    <a:pt x="134" y="32"/>
                    <a:pt x="134" y="32"/>
                    <a:pt x="134" y="32"/>
                  </a:cubicBezTo>
                  <a:cubicBezTo>
                    <a:pt x="134" y="32"/>
                    <a:pt x="134" y="32"/>
                    <a:pt x="134" y="32"/>
                  </a:cubicBezTo>
                  <a:cubicBezTo>
                    <a:pt x="134" y="32"/>
                    <a:pt x="134" y="32"/>
                    <a:pt x="134" y="32"/>
                  </a:cubicBezTo>
                  <a:cubicBezTo>
                    <a:pt x="134" y="32"/>
                    <a:pt x="134" y="32"/>
                    <a:pt x="134" y="32"/>
                  </a:cubicBezTo>
                  <a:cubicBezTo>
                    <a:pt x="133" y="32"/>
                    <a:pt x="133" y="32"/>
                    <a:pt x="133" y="32"/>
                  </a:cubicBezTo>
                  <a:cubicBezTo>
                    <a:pt x="133" y="32"/>
                    <a:pt x="133" y="32"/>
                    <a:pt x="133" y="32"/>
                  </a:cubicBezTo>
                  <a:cubicBezTo>
                    <a:pt x="132" y="33"/>
                    <a:pt x="132" y="33"/>
                    <a:pt x="132" y="33"/>
                  </a:cubicBezTo>
                  <a:cubicBezTo>
                    <a:pt x="132" y="34"/>
                    <a:pt x="132" y="34"/>
                    <a:pt x="132" y="34"/>
                  </a:cubicBezTo>
                  <a:cubicBezTo>
                    <a:pt x="132" y="33"/>
                    <a:pt x="132" y="33"/>
                    <a:pt x="132" y="33"/>
                  </a:cubicBezTo>
                  <a:cubicBezTo>
                    <a:pt x="131" y="33"/>
                    <a:pt x="131" y="33"/>
                    <a:pt x="131" y="33"/>
                  </a:cubicBezTo>
                  <a:cubicBezTo>
                    <a:pt x="131" y="33"/>
                    <a:pt x="131" y="33"/>
                    <a:pt x="131" y="33"/>
                  </a:cubicBezTo>
                  <a:cubicBezTo>
                    <a:pt x="131" y="33"/>
                    <a:pt x="131" y="33"/>
                    <a:pt x="131" y="33"/>
                  </a:cubicBezTo>
                  <a:cubicBezTo>
                    <a:pt x="130" y="35"/>
                    <a:pt x="130" y="35"/>
                    <a:pt x="130" y="35"/>
                  </a:cubicBezTo>
                  <a:cubicBezTo>
                    <a:pt x="130" y="36"/>
                    <a:pt x="130" y="36"/>
                    <a:pt x="130" y="36"/>
                  </a:cubicBezTo>
                  <a:cubicBezTo>
                    <a:pt x="130" y="35"/>
                    <a:pt x="130" y="35"/>
                    <a:pt x="130" y="35"/>
                  </a:cubicBezTo>
                  <a:cubicBezTo>
                    <a:pt x="130" y="34"/>
                    <a:pt x="130" y="34"/>
                    <a:pt x="130" y="34"/>
                  </a:cubicBezTo>
                  <a:cubicBezTo>
                    <a:pt x="130" y="33"/>
                    <a:pt x="130" y="33"/>
                    <a:pt x="130" y="33"/>
                  </a:cubicBezTo>
                  <a:cubicBezTo>
                    <a:pt x="131" y="32"/>
                    <a:pt x="131" y="32"/>
                    <a:pt x="131" y="32"/>
                  </a:cubicBezTo>
                  <a:cubicBezTo>
                    <a:pt x="131" y="31"/>
                    <a:pt x="131" y="31"/>
                    <a:pt x="131" y="31"/>
                  </a:cubicBezTo>
                  <a:cubicBezTo>
                    <a:pt x="131" y="31"/>
                    <a:pt x="131" y="31"/>
                    <a:pt x="131" y="31"/>
                  </a:cubicBezTo>
                  <a:cubicBezTo>
                    <a:pt x="130" y="31"/>
                    <a:pt x="130" y="31"/>
                    <a:pt x="130" y="31"/>
                  </a:cubicBezTo>
                  <a:cubicBezTo>
                    <a:pt x="131" y="30"/>
                    <a:pt x="131" y="30"/>
                    <a:pt x="131" y="30"/>
                  </a:cubicBezTo>
                  <a:cubicBezTo>
                    <a:pt x="130" y="29"/>
                    <a:pt x="130" y="29"/>
                    <a:pt x="130" y="29"/>
                  </a:cubicBezTo>
                  <a:cubicBezTo>
                    <a:pt x="129" y="28"/>
                    <a:pt x="129" y="28"/>
                    <a:pt x="129" y="28"/>
                  </a:cubicBezTo>
                  <a:cubicBezTo>
                    <a:pt x="128" y="28"/>
                    <a:pt x="128" y="28"/>
                    <a:pt x="128" y="28"/>
                  </a:cubicBezTo>
                  <a:cubicBezTo>
                    <a:pt x="127" y="28"/>
                    <a:pt x="127" y="28"/>
                    <a:pt x="127" y="28"/>
                  </a:cubicBezTo>
                  <a:cubicBezTo>
                    <a:pt x="127" y="28"/>
                    <a:pt x="127" y="28"/>
                    <a:pt x="127" y="28"/>
                  </a:cubicBezTo>
                  <a:cubicBezTo>
                    <a:pt x="126" y="29"/>
                    <a:pt x="126" y="29"/>
                    <a:pt x="126" y="29"/>
                  </a:cubicBezTo>
                  <a:cubicBezTo>
                    <a:pt x="126" y="28"/>
                    <a:pt x="126" y="28"/>
                    <a:pt x="126" y="28"/>
                  </a:cubicBezTo>
                  <a:cubicBezTo>
                    <a:pt x="125" y="28"/>
                    <a:pt x="125" y="28"/>
                    <a:pt x="125" y="28"/>
                  </a:cubicBezTo>
                  <a:cubicBezTo>
                    <a:pt x="125" y="27"/>
                    <a:pt x="125" y="27"/>
                    <a:pt x="125" y="27"/>
                  </a:cubicBezTo>
                  <a:cubicBezTo>
                    <a:pt x="125" y="27"/>
                    <a:pt x="125" y="27"/>
                    <a:pt x="125" y="27"/>
                  </a:cubicBezTo>
                  <a:cubicBezTo>
                    <a:pt x="124" y="27"/>
                    <a:pt x="124" y="27"/>
                    <a:pt x="124" y="27"/>
                  </a:cubicBezTo>
                  <a:cubicBezTo>
                    <a:pt x="124" y="27"/>
                    <a:pt x="124" y="27"/>
                    <a:pt x="124" y="27"/>
                  </a:cubicBezTo>
                  <a:cubicBezTo>
                    <a:pt x="123" y="26"/>
                    <a:pt x="123" y="26"/>
                    <a:pt x="123" y="26"/>
                  </a:cubicBezTo>
                  <a:cubicBezTo>
                    <a:pt x="123" y="27"/>
                    <a:pt x="123" y="27"/>
                    <a:pt x="123" y="27"/>
                  </a:cubicBezTo>
                  <a:cubicBezTo>
                    <a:pt x="123" y="26"/>
                    <a:pt x="123" y="26"/>
                    <a:pt x="123" y="26"/>
                  </a:cubicBezTo>
                  <a:cubicBezTo>
                    <a:pt x="122" y="26"/>
                    <a:pt x="122" y="26"/>
                    <a:pt x="122" y="26"/>
                  </a:cubicBezTo>
                  <a:cubicBezTo>
                    <a:pt x="122" y="26"/>
                    <a:pt x="122" y="26"/>
                    <a:pt x="122" y="26"/>
                  </a:cubicBezTo>
                  <a:cubicBezTo>
                    <a:pt x="121" y="26"/>
                    <a:pt x="121" y="26"/>
                    <a:pt x="121" y="26"/>
                  </a:cubicBezTo>
                  <a:cubicBezTo>
                    <a:pt x="120" y="25"/>
                    <a:pt x="120" y="25"/>
                    <a:pt x="120" y="25"/>
                  </a:cubicBezTo>
                  <a:cubicBezTo>
                    <a:pt x="119" y="25"/>
                    <a:pt x="119" y="25"/>
                    <a:pt x="119" y="25"/>
                  </a:cubicBezTo>
                  <a:cubicBezTo>
                    <a:pt x="119" y="25"/>
                    <a:pt x="119" y="25"/>
                    <a:pt x="119" y="25"/>
                  </a:cubicBezTo>
                  <a:cubicBezTo>
                    <a:pt x="119" y="25"/>
                    <a:pt x="119" y="25"/>
                    <a:pt x="119" y="25"/>
                  </a:cubicBezTo>
                  <a:cubicBezTo>
                    <a:pt x="118" y="25"/>
                    <a:pt x="118" y="25"/>
                    <a:pt x="118" y="25"/>
                  </a:cubicBezTo>
                  <a:cubicBezTo>
                    <a:pt x="117" y="25"/>
                    <a:pt x="117" y="25"/>
                    <a:pt x="117" y="25"/>
                  </a:cubicBezTo>
                  <a:cubicBezTo>
                    <a:pt x="117" y="25"/>
                    <a:pt x="117" y="25"/>
                    <a:pt x="117" y="25"/>
                  </a:cubicBezTo>
                  <a:cubicBezTo>
                    <a:pt x="117" y="25"/>
                    <a:pt x="117" y="25"/>
                    <a:pt x="117" y="25"/>
                  </a:cubicBezTo>
                  <a:cubicBezTo>
                    <a:pt x="116" y="25"/>
                    <a:pt x="116" y="25"/>
                    <a:pt x="116" y="25"/>
                  </a:cubicBezTo>
                  <a:cubicBezTo>
                    <a:pt x="115" y="25"/>
                    <a:pt x="115" y="25"/>
                    <a:pt x="115" y="25"/>
                  </a:cubicBezTo>
                  <a:cubicBezTo>
                    <a:pt x="115" y="25"/>
                    <a:pt x="115" y="25"/>
                    <a:pt x="115" y="25"/>
                  </a:cubicBezTo>
                  <a:cubicBezTo>
                    <a:pt x="114" y="26"/>
                    <a:pt x="114" y="26"/>
                    <a:pt x="114" y="26"/>
                  </a:cubicBezTo>
                  <a:cubicBezTo>
                    <a:pt x="114" y="26"/>
                    <a:pt x="114" y="26"/>
                    <a:pt x="114" y="26"/>
                  </a:cubicBezTo>
                  <a:cubicBezTo>
                    <a:pt x="113" y="27"/>
                    <a:pt x="113" y="27"/>
                    <a:pt x="113" y="27"/>
                  </a:cubicBezTo>
                  <a:cubicBezTo>
                    <a:pt x="112" y="28"/>
                    <a:pt x="112" y="28"/>
                    <a:pt x="112" y="28"/>
                  </a:cubicBezTo>
                  <a:cubicBezTo>
                    <a:pt x="110" y="29"/>
                    <a:pt x="110" y="29"/>
                    <a:pt x="110" y="29"/>
                  </a:cubicBezTo>
                  <a:cubicBezTo>
                    <a:pt x="110" y="30"/>
                    <a:pt x="110" y="30"/>
                    <a:pt x="110" y="30"/>
                  </a:cubicBezTo>
                  <a:cubicBezTo>
                    <a:pt x="109" y="31"/>
                    <a:pt x="109" y="31"/>
                    <a:pt x="109" y="31"/>
                  </a:cubicBezTo>
                  <a:cubicBezTo>
                    <a:pt x="109" y="32"/>
                    <a:pt x="109" y="32"/>
                    <a:pt x="109" y="32"/>
                  </a:cubicBezTo>
                  <a:cubicBezTo>
                    <a:pt x="108" y="32"/>
                    <a:pt x="108" y="32"/>
                    <a:pt x="108" y="32"/>
                  </a:cubicBezTo>
                  <a:cubicBezTo>
                    <a:pt x="108" y="33"/>
                    <a:pt x="108" y="33"/>
                    <a:pt x="108" y="33"/>
                  </a:cubicBezTo>
                  <a:cubicBezTo>
                    <a:pt x="108" y="33"/>
                    <a:pt x="108" y="33"/>
                    <a:pt x="108" y="33"/>
                  </a:cubicBezTo>
                  <a:cubicBezTo>
                    <a:pt x="108" y="34"/>
                    <a:pt x="108" y="34"/>
                    <a:pt x="108" y="34"/>
                  </a:cubicBezTo>
                  <a:cubicBezTo>
                    <a:pt x="108" y="36"/>
                    <a:pt x="108" y="36"/>
                    <a:pt x="108" y="36"/>
                  </a:cubicBezTo>
                  <a:cubicBezTo>
                    <a:pt x="107" y="35"/>
                    <a:pt x="107" y="35"/>
                    <a:pt x="107" y="35"/>
                  </a:cubicBezTo>
                  <a:cubicBezTo>
                    <a:pt x="107" y="34"/>
                    <a:pt x="107" y="34"/>
                    <a:pt x="107" y="34"/>
                  </a:cubicBezTo>
                  <a:cubicBezTo>
                    <a:pt x="107" y="33"/>
                    <a:pt x="107" y="33"/>
                    <a:pt x="107" y="33"/>
                  </a:cubicBezTo>
                  <a:cubicBezTo>
                    <a:pt x="108" y="33"/>
                    <a:pt x="108" y="33"/>
                    <a:pt x="108" y="33"/>
                  </a:cubicBezTo>
                  <a:cubicBezTo>
                    <a:pt x="108" y="32"/>
                    <a:pt x="108" y="32"/>
                    <a:pt x="108" y="32"/>
                  </a:cubicBezTo>
                  <a:cubicBezTo>
                    <a:pt x="108" y="31"/>
                    <a:pt x="108" y="31"/>
                    <a:pt x="108" y="31"/>
                  </a:cubicBezTo>
                  <a:cubicBezTo>
                    <a:pt x="108" y="30"/>
                    <a:pt x="108" y="30"/>
                    <a:pt x="108" y="30"/>
                  </a:cubicBezTo>
                  <a:cubicBezTo>
                    <a:pt x="108" y="30"/>
                    <a:pt x="108" y="30"/>
                    <a:pt x="108" y="30"/>
                  </a:cubicBezTo>
                  <a:cubicBezTo>
                    <a:pt x="108" y="30"/>
                    <a:pt x="108" y="30"/>
                    <a:pt x="108" y="30"/>
                  </a:cubicBezTo>
                  <a:cubicBezTo>
                    <a:pt x="107" y="30"/>
                    <a:pt x="107" y="30"/>
                    <a:pt x="107" y="30"/>
                  </a:cubicBezTo>
                  <a:cubicBezTo>
                    <a:pt x="106" y="30"/>
                    <a:pt x="106" y="30"/>
                    <a:pt x="106" y="30"/>
                  </a:cubicBezTo>
                  <a:cubicBezTo>
                    <a:pt x="105" y="30"/>
                    <a:pt x="105" y="30"/>
                    <a:pt x="105" y="30"/>
                  </a:cubicBezTo>
                  <a:cubicBezTo>
                    <a:pt x="104" y="30"/>
                    <a:pt x="104" y="30"/>
                    <a:pt x="104" y="30"/>
                  </a:cubicBezTo>
                  <a:cubicBezTo>
                    <a:pt x="103" y="29"/>
                    <a:pt x="103" y="29"/>
                    <a:pt x="103" y="29"/>
                  </a:cubicBezTo>
                  <a:cubicBezTo>
                    <a:pt x="104" y="29"/>
                    <a:pt x="104" y="29"/>
                    <a:pt x="104" y="29"/>
                  </a:cubicBezTo>
                  <a:cubicBezTo>
                    <a:pt x="105" y="29"/>
                    <a:pt x="105" y="29"/>
                    <a:pt x="105" y="29"/>
                  </a:cubicBezTo>
                  <a:cubicBezTo>
                    <a:pt x="106" y="29"/>
                    <a:pt x="106" y="29"/>
                    <a:pt x="106" y="29"/>
                  </a:cubicBezTo>
                  <a:cubicBezTo>
                    <a:pt x="107" y="29"/>
                    <a:pt x="107" y="29"/>
                    <a:pt x="107" y="29"/>
                  </a:cubicBezTo>
                  <a:cubicBezTo>
                    <a:pt x="108" y="29"/>
                    <a:pt x="108" y="29"/>
                    <a:pt x="108" y="29"/>
                  </a:cubicBezTo>
                  <a:cubicBezTo>
                    <a:pt x="108" y="28"/>
                    <a:pt x="108" y="28"/>
                    <a:pt x="108" y="28"/>
                  </a:cubicBezTo>
                  <a:cubicBezTo>
                    <a:pt x="109" y="28"/>
                    <a:pt x="109" y="28"/>
                    <a:pt x="109" y="28"/>
                  </a:cubicBezTo>
                  <a:cubicBezTo>
                    <a:pt x="109" y="28"/>
                    <a:pt x="109" y="28"/>
                    <a:pt x="109" y="28"/>
                  </a:cubicBezTo>
                  <a:cubicBezTo>
                    <a:pt x="109" y="28"/>
                    <a:pt x="109" y="28"/>
                    <a:pt x="109" y="28"/>
                  </a:cubicBezTo>
                  <a:cubicBezTo>
                    <a:pt x="110" y="28"/>
                    <a:pt x="110" y="28"/>
                    <a:pt x="110" y="28"/>
                  </a:cubicBezTo>
                  <a:cubicBezTo>
                    <a:pt x="112" y="27"/>
                    <a:pt x="112" y="27"/>
                    <a:pt x="112" y="27"/>
                  </a:cubicBezTo>
                  <a:cubicBezTo>
                    <a:pt x="112" y="26"/>
                    <a:pt x="112" y="26"/>
                    <a:pt x="112" y="26"/>
                  </a:cubicBezTo>
                  <a:cubicBezTo>
                    <a:pt x="113" y="25"/>
                    <a:pt x="113" y="25"/>
                    <a:pt x="113" y="25"/>
                  </a:cubicBezTo>
                  <a:cubicBezTo>
                    <a:pt x="113" y="24"/>
                    <a:pt x="113" y="24"/>
                    <a:pt x="113" y="24"/>
                  </a:cubicBezTo>
                  <a:cubicBezTo>
                    <a:pt x="113" y="24"/>
                    <a:pt x="113" y="24"/>
                    <a:pt x="113" y="24"/>
                  </a:cubicBezTo>
                  <a:cubicBezTo>
                    <a:pt x="113" y="23"/>
                    <a:pt x="113" y="23"/>
                    <a:pt x="113" y="23"/>
                  </a:cubicBezTo>
                  <a:cubicBezTo>
                    <a:pt x="112" y="23"/>
                    <a:pt x="112" y="23"/>
                    <a:pt x="112" y="23"/>
                  </a:cubicBezTo>
                  <a:cubicBezTo>
                    <a:pt x="111" y="22"/>
                    <a:pt x="111" y="22"/>
                    <a:pt x="111" y="22"/>
                  </a:cubicBezTo>
                  <a:cubicBezTo>
                    <a:pt x="110" y="22"/>
                    <a:pt x="110" y="22"/>
                    <a:pt x="110" y="22"/>
                  </a:cubicBezTo>
                  <a:cubicBezTo>
                    <a:pt x="109" y="23"/>
                    <a:pt x="109" y="23"/>
                    <a:pt x="109" y="23"/>
                  </a:cubicBezTo>
                  <a:cubicBezTo>
                    <a:pt x="108" y="23"/>
                    <a:pt x="108" y="23"/>
                    <a:pt x="108" y="23"/>
                  </a:cubicBezTo>
                  <a:cubicBezTo>
                    <a:pt x="106" y="22"/>
                    <a:pt x="106" y="22"/>
                    <a:pt x="106" y="22"/>
                  </a:cubicBezTo>
                  <a:cubicBezTo>
                    <a:pt x="105" y="22"/>
                    <a:pt x="105" y="22"/>
                    <a:pt x="105" y="22"/>
                  </a:cubicBezTo>
                  <a:cubicBezTo>
                    <a:pt x="103" y="23"/>
                    <a:pt x="103" y="23"/>
                    <a:pt x="103" y="23"/>
                  </a:cubicBezTo>
                  <a:cubicBezTo>
                    <a:pt x="103" y="24"/>
                    <a:pt x="103" y="24"/>
                    <a:pt x="103" y="24"/>
                  </a:cubicBezTo>
                  <a:cubicBezTo>
                    <a:pt x="104" y="24"/>
                    <a:pt x="104" y="24"/>
                    <a:pt x="104" y="24"/>
                  </a:cubicBezTo>
                  <a:cubicBezTo>
                    <a:pt x="104" y="25"/>
                    <a:pt x="104" y="25"/>
                    <a:pt x="104" y="25"/>
                  </a:cubicBezTo>
                  <a:cubicBezTo>
                    <a:pt x="104" y="25"/>
                    <a:pt x="104" y="25"/>
                    <a:pt x="104" y="25"/>
                  </a:cubicBezTo>
                  <a:cubicBezTo>
                    <a:pt x="103" y="25"/>
                    <a:pt x="103" y="25"/>
                    <a:pt x="103" y="25"/>
                  </a:cubicBezTo>
                  <a:cubicBezTo>
                    <a:pt x="103" y="25"/>
                    <a:pt x="103" y="25"/>
                    <a:pt x="103" y="25"/>
                  </a:cubicBezTo>
                  <a:cubicBezTo>
                    <a:pt x="103" y="25"/>
                    <a:pt x="103" y="25"/>
                    <a:pt x="103" y="25"/>
                  </a:cubicBezTo>
                  <a:cubicBezTo>
                    <a:pt x="102" y="25"/>
                    <a:pt x="102" y="25"/>
                    <a:pt x="102" y="25"/>
                  </a:cubicBezTo>
                  <a:cubicBezTo>
                    <a:pt x="101" y="25"/>
                    <a:pt x="101" y="25"/>
                    <a:pt x="101" y="25"/>
                  </a:cubicBezTo>
                  <a:cubicBezTo>
                    <a:pt x="100" y="26"/>
                    <a:pt x="100" y="26"/>
                    <a:pt x="100" y="26"/>
                  </a:cubicBezTo>
                  <a:cubicBezTo>
                    <a:pt x="99" y="28"/>
                    <a:pt x="99" y="28"/>
                    <a:pt x="99" y="28"/>
                  </a:cubicBezTo>
                  <a:cubicBezTo>
                    <a:pt x="100" y="26"/>
                    <a:pt x="100" y="26"/>
                    <a:pt x="100" y="26"/>
                  </a:cubicBezTo>
                  <a:cubicBezTo>
                    <a:pt x="100" y="26"/>
                    <a:pt x="100" y="26"/>
                    <a:pt x="100" y="26"/>
                  </a:cubicBezTo>
                  <a:cubicBezTo>
                    <a:pt x="100" y="25"/>
                    <a:pt x="100" y="25"/>
                    <a:pt x="100" y="25"/>
                  </a:cubicBezTo>
                  <a:cubicBezTo>
                    <a:pt x="100" y="25"/>
                    <a:pt x="100" y="25"/>
                    <a:pt x="100" y="25"/>
                  </a:cubicBezTo>
                  <a:cubicBezTo>
                    <a:pt x="100" y="25"/>
                    <a:pt x="100" y="25"/>
                    <a:pt x="100" y="25"/>
                  </a:cubicBezTo>
                  <a:cubicBezTo>
                    <a:pt x="99" y="25"/>
                    <a:pt x="99" y="25"/>
                    <a:pt x="99" y="25"/>
                  </a:cubicBezTo>
                  <a:cubicBezTo>
                    <a:pt x="98" y="26"/>
                    <a:pt x="98" y="26"/>
                    <a:pt x="98" y="26"/>
                  </a:cubicBezTo>
                  <a:cubicBezTo>
                    <a:pt x="98" y="27"/>
                    <a:pt x="98" y="27"/>
                    <a:pt x="98" y="27"/>
                  </a:cubicBezTo>
                  <a:cubicBezTo>
                    <a:pt x="97" y="28"/>
                    <a:pt x="97" y="28"/>
                    <a:pt x="97" y="28"/>
                  </a:cubicBezTo>
                  <a:cubicBezTo>
                    <a:pt x="98" y="26"/>
                    <a:pt x="98" y="26"/>
                    <a:pt x="98" y="26"/>
                  </a:cubicBezTo>
                  <a:cubicBezTo>
                    <a:pt x="98" y="25"/>
                    <a:pt x="98" y="25"/>
                    <a:pt x="98" y="25"/>
                  </a:cubicBezTo>
                  <a:cubicBezTo>
                    <a:pt x="100" y="24"/>
                    <a:pt x="100" y="24"/>
                    <a:pt x="100" y="24"/>
                  </a:cubicBezTo>
                  <a:cubicBezTo>
                    <a:pt x="100" y="23"/>
                    <a:pt x="100" y="23"/>
                    <a:pt x="100" y="23"/>
                  </a:cubicBezTo>
                  <a:cubicBezTo>
                    <a:pt x="101" y="22"/>
                    <a:pt x="101" y="22"/>
                    <a:pt x="101" y="22"/>
                  </a:cubicBezTo>
                  <a:cubicBezTo>
                    <a:pt x="101" y="21"/>
                    <a:pt x="101" y="21"/>
                    <a:pt x="101" y="21"/>
                  </a:cubicBezTo>
                  <a:cubicBezTo>
                    <a:pt x="102" y="21"/>
                    <a:pt x="102" y="21"/>
                    <a:pt x="102" y="21"/>
                  </a:cubicBezTo>
                  <a:cubicBezTo>
                    <a:pt x="103" y="21"/>
                    <a:pt x="103" y="21"/>
                    <a:pt x="103" y="21"/>
                  </a:cubicBezTo>
                  <a:cubicBezTo>
                    <a:pt x="104" y="19"/>
                    <a:pt x="104" y="19"/>
                    <a:pt x="104" y="19"/>
                  </a:cubicBezTo>
                  <a:cubicBezTo>
                    <a:pt x="106" y="17"/>
                    <a:pt x="106" y="17"/>
                    <a:pt x="106" y="17"/>
                  </a:cubicBezTo>
                  <a:cubicBezTo>
                    <a:pt x="106" y="17"/>
                    <a:pt x="106" y="17"/>
                    <a:pt x="106" y="17"/>
                  </a:cubicBezTo>
                  <a:cubicBezTo>
                    <a:pt x="106" y="17"/>
                    <a:pt x="106" y="17"/>
                    <a:pt x="106" y="17"/>
                  </a:cubicBezTo>
                  <a:cubicBezTo>
                    <a:pt x="106" y="16"/>
                    <a:pt x="106" y="16"/>
                    <a:pt x="106" y="16"/>
                  </a:cubicBezTo>
                  <a:cubicBezTo>
                    <a:pt x="106" y="16"/>
                    <a:pt x="106" y="16"/>
                    <a:pt x="106" y="16"/>
                  </a:cubicBezTo>
                  <a:cubicBezTo>
                    <a:pt x="106" y="15"/>
                    <a:pt x="106" y="15"/>
                    <a:pt x="106" y="15"/>
                  </a:cubicBezTo>
                  <a:cubicBezTo>
                    <a:pt x="106" y="15"/>
                    <a:pt x="106" y="15"/>
                    <a:pt x="106" y="15"/>
                  </a:cubicBezTo>
                  <a:cubicBezTo>
                    <a:pt x="106" y="14"/>
                    <a:pt x="106" y="14"/>
                    <a:pt x="106" y="14"/>
                  </a:cubicBezTo>
                  <a:cubicBezTo>
                    <a:pt x="105" y="14"/>
                    <a:pt x="105" y="14"/>
                    <a:pt x="105" y="14"/>
                  </a:cubicBezTo>
                  <a:cubicBezTo>
                    <a:pt x="104" y="14"/>
                    <a:pt x="104" y="14"/>
                    <a:pt x="104" y="14"/>
                  </a:cubicBezTo>
                  <a:cubicBezTo>
                    <a:pt x="104" y="14"/>
                    <a:pt x="104" y="14"/>
                    <a:pt x="104" y="14"/>
                  </a:cubicBezTo>
                  <a:cubicBezTo>
                    <a:pt x="103" y="12"/>
                    <a:pt x="103" y="12"/>
                    <a:pt x="103" y="12"/>
                  </a:cubicBezTo>
                  <a:cubicBezTo>
                    <a:pt x="102" y="10"/>
                    <a:pt x="102" y="10"/>
                    <a:pt x="102" y="10"/>
                  </a:cubicBezTo>
                  <a:cubicBezTo>
                    <a:pt x="102" y="9"/>
                    <a:pt x="102" y="9"/>
                    <a:pt x="102" y="9"/>
                  </a:cubicBezTo>
                  <a:cubicBezTo>
                    <a:pt x="101" y="7"/>
                    <a:pt x="101" y="7"/>
                    <a:pt x="101" y="7"/>
                  </a:cubicBezTo>
                  <a:cubicBezTo>
                    <a:pt x="101" y="7"/>
                    <a:pt x="101" y="7"/>
                    <a:pt x="101" y="7"/>
                  </a:cubicBezTo>
                  <a:lnTo>
                    <a:pt x="101" y="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82" name="Freeform 178"/>
            <p:cNvSpPr>
              <a:spLocks/>
            </p:cNvSpPr>
            <p:nvPr/>
          </p:nvSpPr>
          <p:spPr bwMode="auto">
            <a:xfrm>
              <a:off x="3159498" y="3066605"/>
              <a:ext cx="61758" cy="81058"/>
            </a:xfrm>
            <a:custGeom>
              <a:avLst/>
              <a:gdLst>
                <a:gd name="T0" fmla="*/ 3 w 48"/>
                <a:gd name="T1" fmla="*/ 48 h 63"/>
                <a:gd name="T2" fmla="*/ 3 w 48"/>
                <a:gd name="T3" fmla="*/ 52 h 63"/>
                <a:gd name="T4" fmla="*/ 3 w 48"/>
                <a:gd name="T5" fmla="*/ 52 h 63"/>
                <a:gd name="T6" fmla="*/ 3 w 48"/>
                <a:gd name="T7" fmla="*/ 52 h 63"/>
                <a:gd name="T8" fmla="*/ 3 w 48"/>
                <a:gd name="T9" fmla="*/ 56 h 63"/>
                <a:gd name="T10" fmla="*/ 7 w 48"/>
                <a:gd name="T11" fmla="*/ 56 h 63"/>
                <a:gd name="T12" fmla="*/ 11 w 48"/>
                <a:gd name="T13" fmla="*/ 59 h 63"/>
                <a:gd name="T14" fmla="*/ 11 w 48"/>
                <a:gd name="T15" fmla="*/ 56 h 63"/>
                <a:gd name="T16" fmla="*/ 15 w 48"/>
                <a:gd name="T17" fmla="*/ 56 h 63"/>
                <a:gd name="T18" fmla="*/ 15 w 48"/>
                <a:gd name="T19" fmla="*/ 56 h 63"/>
                <a:gd name="T20" fmla="*/ 15 w 48"/>
                <a:gd name="T21" fmla="*/ 56 h 63"/>
                <a:gd name="T22" fmla="*/ 18 w 48"/>
                <a:gd name="T23" fmla="*/ 56 h 63"/>
                <a:gd name="T24" fmla="*/ 18 w 48"/>
                <a:gd name="T25" fmla="*/ 59 h 63"/>
                <a:gd name="T26" fmla="*/ 18 w 48"/>
                <a:gd name="T27" fmla="*/ 63 h 63"/>
                <a:gd name="T28" fmla="*/ 22 w 48"/>
                <a:gd name="T29" fmla="*/ 59 h 63"/>
                <a:gd name="T30" fmla="*/ 22 w 48"/>
                <a:gd name="T31" fmla="*/ 56 h 63"/>
                <a:gd name="T32" fmla="*/ 26 w 48"/>
                <a:gd name="T33" fmla="*/ 56 h 63"/>
                <a:gd name="T34" fmla="*/ 26 w 48"/>
                <a:gd name="T35" fmla="*/ 56 h 63"/>
                <a:gd name="T36" fmla="*/ 29 w 48"/>
                <a:gd name="T37" fmla="*/ 52 h 63"/>
                <a:gd name="T38" fmla="*/ 33 w 48"/>
                <a:gd name="T39" fmla="*/ 48 h 63"/>
                <a:gd name="T40" fmla="*/ 37 w 48"/>
                <a:gd name="T41" fmla="*/ 41 h 63"/>
                <a:gd name="T42" fmla="*/ 37 w 48"/>
                <a:gd name="T43" fmla="*/ 41 h 63"/>
                <a:gd name="T44" fmla="*/ 40 w 48"/>
                <a:gd name="T45" fmla="*/ 33 h 63"/>
                <a:gd name="T46" fmla="*/ 44 w 48"/>
                <a:gd name="T47" fmla="*/ 30 h 63"/>
                <a:gd name="T48" fmla="*/ 44 w 48"/>
                <a:gd name="T49" fmla="*/ 30 h 63"/>
                <a:gd name="T50" fmla="*/ 44 w 48"/>
                <a:gd name="T51" fmla="*/ 30 h 63"/>
                <a:gd name="T52" fmla="*/ 48 w 48"/>
                <a:gd name="T53" fmla="*/ 26 h 63"/>
                <a:gd name="T54" fmla="*/ 48 w 48"/>
                <a:gd name="T55" fmla="*/ 22 h 63"/>
                <a:gd name="T56" fmla="*/ 44 w 48"/>
                <a:gd name="T57" fmla="*/ 19 h 63"/>
                <a:gd name="T58" fmla="*/ 44 w 48"/>
                <a:gd name="T59" fmla="*/ 19 h 63"/>
                <a:gd name="T60" fmla="*/ 40 w 48"/>
                <a:gd name="T61" fmla="*/ 19 h 63"/>
                <a:gd name="T62" fmla="*/ 40 w 48"/>
                <a:gd name="T63" fmla="*/ 15 h 63"/>
                <a:gd name="T64" fmla="*/ 33 w 48"/>
                <a:gd name="T65" fmla="*/ 11 h 63"/>
                <a:gd name="T66" fmla="*/ 33 w 48"/>
                <a:gd name="T67" fmla="*/ 7 h 63"/>
                <a:gd name="T68" fmla="*/ 29 w 48"/>
                <a:gd name="T69" fmla="*/ 7 h 63"/>
                <a:gd name="T70" fmla="*/ 22 w 48"/>
                <a:gd name="T71" fmla="*/ 4 h 63"/>
                <a:gd name="T72" fmla="*/ 15 w 48"/>
                <a:gd name="T73" fmla="*/ 0 h 63"/>
                <a:gd name="T74" fmla="*/ 11 w 48"/>
                <a:gd name="T75" fmla="*/ 0 h 63"/>
                <a:gd name="T76" fmla="*/ 7 w 48"/>
                <a:gd name="T77" fmla="*/ 4 h 63"/>
                <a:gd name="T78" fmla="*/ 7 w 48"/>
                <a:gd name="T79" fmla="*/ 4 h 63"/>
                <a:gd name="T80" fmla="*/ 7 w 48"/>
                <a:gd name="T81" fmla="*/ 4 h 63"/>
                <a:gd name="T82" fmla="*/ 3 w 48"/>
                <a:gd name="T83" fmla="*/ 4 h 63"/>
                <a:gd name="T84" fmla="*/ 3 w 48"/>
                <a:gd name="T85" fmla="*/ 7 h 63"/>
                <a:gd name="T86" fmla="*/ 0 w 48"/>
                <a:gd name="T87" fmla="*/ 7 h 63"/>
                <a:gd name="T88" fmla="*/ 3 w 48"/>
                <a:gd name="T89" fmla="*/ 15 h 63"/>
                <a:gd name="T90" fmla="*/ 3 w 48"/>
                <a:gd name="T91" fmla="*/ 15 h 63"/>
                <a:gd name="T92" fmla="*/ 3 w 48"/>
                <a:gd name="T93" fmla="*/ 19 h 63"/>
                <a:gd name="T94" fmla="*/ 3 w 48"/>
                <a:gd name="T95" fmla="*/ 22 h 63"/>
                <a:gd name="T96" fmla="*/ 7 w 48"/>
                <a:gd name="T97" fmla="*/ 22 h 63"/>
                <a:gd name="T98" fmla="*/ 7 w 48"/>
                <a:gd name="T99" fmla="*/ 26 h 63"/>
                <a:gd name="T100" fmla="*/ 7 w 48"/>
                <a:gd name="T101" fmla="*/ 30 h 63"/>
                <a:gd name="T102" fmla="*/ 11 w 48"/>
                <a:gd name="T103" fmla="*/ 33 h 63"/>
                <a:gd name="T104" fmla="*/ 11 w 48"/>
                <a:gd name="T105" fmla="*/ 33 h 63"/>
                <a:gd name="T106" fmla="*/ 11 w 48"/>
                <a:gd name="T107" fmla="*/ 37 h 63"/>
                <a:gd name="T108" fmla="*/ 7 w 48"/>
                <a:gd name="T109" fmla="*/ 37 h 63"/>
                <a:gd name="T110" fmla="*/ 7 w 48"/>
                <a:gd name="T111" fmla="*/ 41 h 63"/>
                <a:gd name="T112" fmla="*/ 7 w 48"/>
                <a:gd name="T113" fmla="*/ 45 h 63"/>
                <a:gd name="T114" fmla="*/ 7 w 48"/>
                <a:gd name="T115" fmla="*/ 48 h 63"/>
                <a:gd name="T116" fmla="*/ 3 w 48"/>
                <a:gd name="T117" fmla="*/ 48 h 63"/>
                <a:gd name="T118" fmla="*/ 3 w 48"/>
                <a:gd name="T119" fmla="*/ 4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 h="63">
                  <a:moveTo>
                    <a:pt x="3" y="48"/>
                  </a:moveTo>
                  <a:lnTo>
                    <a:pt x="3" y="52"/>
                  </a:lnTo>
                  <a:lnTo>
                    <a:pt x="3" y="52"/>
                  </a:lnTo>
                  <a:lnTo>
                    <a:pt x="3" y="52"/>
                  </a:lnTo>
                  <a:lnTo>
                    <a:pt x="3" y="56"/>
                  </a:lnTo>
                  <a:lnTo>
                    <a:pt x="7" y="56"/>
                  </a:lnTo>
                  <a:lnTo>
                    <a:pt x="11" y="59"/>
                  </a:lnTo>
                  <a:lnTo>
                    <a:pt x="11" y="56"/>
                  </a:lnTo>
                  <a:lnTo>
                    <a:pt x="15" y="56"/>
                  </a:lnTo>
                  <a:lnTo>
                    <a:pt x="15" y="56"/>
                  </a:lnTo>
                  <a:lnTo>
                    <a:pt x="15" y="56"/>
                  </a:lnTo>
                  <a:lnTo>
                    <a:pt x="18" y="56"/>
                  </a:lnTo>
                  <a:lnTo>
                    <a:pt x="18" y="59"/>
                  </a:lnTo>
                  <a:lnTo>
                    <a:pt x="18" y="63"/>
                  </a:lnTo>
                  <a:lnTo>
                    <a:pt x="22" y="59"/>
                  </a:lnTo>
                  <a:lnTo>
                    <a:pt x="22" y="56"/>
                  </a:lnTo>
                  <a:lnTo>
                    <a:pt x="26" y="56"/>
                  </a:lnTo>
                  <a:lnTo>
                    <a:pt x="26" y="56"/>
                  </a:lnTo>
                  <a:lnTo>
                    <a:pt x="29" y="52"/>
                  </a:lnTo>
                  <a:lnTo>
                    <a:pt x="33" y="48"/>
                  </a:lnTo>
                  <a:lnTo>
                    <a:pt x="37" y="41"/>
                  </a:lnTo>
                  <a:lnTo>
                    <a:pt x="37" y="41"/>
                  </a:lnTo>
                  <a:lnTo>
                    <a:pt x="40" y="33"/>
                  </a:lnTo>
                  <a:lnTo>
                    <a:pt x="44" y="30"/>
                  </a:lnTo>
                  <a:lnTo>
                    <a:pt x="44" y="30"/>
                  </a:lnTo>
                  <a:lnTo>
                    <a:pt x="44" y="30"/>
                  </a:lnTo>
                  <a:lnTo>
                    <a:pt x="48" y="26"/>
                  </a:lnTo>
                  <a:lnTo>
                    <a:pt x="48" y="22"/>
                  </a:lnTo>
                  <a:lnTo>
                    <a:pt x="44" y="19"/>
                  </a:lnTo>
                  <a:lnTo>
                    <a:pt x="44" y="19"/>
                  </a:lnTo>
                  <a:lnTo>
                    <a:pt x="40" y="19"/>
                  </a:lnTo>
                  <a:lnTo>
                    <a:pt x="40" y="15"/>
                  </a:lnTo>
                  <a:lnTo>
                    <a:pt x="33" y="11"/>
                  </a:lnTo>
                  <a:lnTo>
                    <a:pt x="33" y="7"/>
                  </a:lnTo>
                  <a:lnTo>
                    <a:pt x="29" y="7"/>
                  </a:lnTo>
                  <a:lnTo>
                    <a:pt x="22" y="4"/>
                  </a:lnTo>
                  <a:lnTo>
                    <a:pt x="15" y="0"/>
                  </a:lnTo>
                  <a:lnTo>
                    <a:pt x="11" y="0"/>
                  </a:lnTo>
                  <a:lnTo>
                    <a:pt x="7" y="4"/>
                  </a:lnTo>
                  <a:lnTo>
                    <a:pt x="7" y="4"/>
                  </a:lnTo>
                  <a:lnTo>
                    <a:pt x="7" y="4"/>
                  </a:lnTo>
                  <a:lnTo>
                    <a:pt x="3" y="4"/>
                  </a:lnTo>
                  <a:lnTo>
                    <a:pt x="3" y="7"/>
                  </a:lnTo>
                  <a:lnTo>
                    <a:pt x="0" y="7"/>
                  </a:lnTo>
                  <a:lnTo>
                    <a:pt x="3" y="15"/>
                  </a:lnTo>
                  <a:lnTo>
                    <a:pt x="3" y="15"/>
                  </a:lnTo>
                  <a:lnTo>
                    <a:pt x="3" y="19"/>
                  </a:lnTo>
                  <a:lnTo>
                    <a:pt x="3" y="22"/>
                  </a:lnTo>
                  <a:lnTo>
                    <a:pt x="7" y="22"/>
                  </a:lnTo>
                  <a:lnTo>
                    <a:pt x="7" y="26"/>
                  </a:lnTo>
                  <a:lnTo>
                    <a:pt x="7" y="30"/>
                  </a:lnTo>
                  <a:lnTo>
                    <a:pt x="11" y="33"/>
                  </a:lnTo>
                  <a:lnTo>
                    <a:pt x="11" y="33"/>
                  </a:lnTo>
                  <a:lnTo>
                    <a:pt x="11" y="37"/>
                  </a:lnTo>
                  <a:lnTo>
                    <a:pt x="7" y="37"/>
                  </a:lnTo>
                  <a:lnTo>
                    <a:pt x="7" y="41"/>
                  </a:lnTo>
                  <a:lnTo>
                    <a:pt x="7" y="45"/>
                  </a:lnTo>
                  <a:lnTo>
                    <a:pt x="7" y="48"/>
                  </a:lnTo>
                  <a:lnTo>
                    <a:pt x="3" y="48"/>
                  </a:lnTo>
                  <a:lnTo>
                    <a:pt x="3" y="4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83" name="Freeform 179"/>
            <p:cNvSpPr>
              <a:spLocks/>
            </p:cNvSpPr>
            <p:nvPr/>
          </p:nvSpPr>
          <p:spPr bwMode="auto">
            <a:xfrm>
              <a:off x="3087448" y="3061459"/>
              <a:ext cx="86205" cy="81058"/>
            </a:xfrm>
            <a:custGeom>
              <a:avLst/>
              <a:gdLst>
                <a:gd name="T0" fmla="*/ 26 w 67"/>
                <a:gd name="T1" fmla="*/ 63 h 63"/>
                <a:gd name="T2" fmla="*/ 30 w 67"/>
                <a:gd name="T3" fmla="*/ 63 h 63"/>
                <a:gd name="T4" fmla="*/ 37 w 67"/>
                <a:gd name="T5" fmla="*/ 63 h 63"/>
                <a:gd name="T6" fmla="*/ 34 w 67"/>
                <a:gd name="T7" fmla="*/ 60 h 63"/>
                <a:gd name="T8" fmla="*/ 30 w 67"/>
                <a:gd name="T9" fmla="*/ 56 h 63"/>
                <a:gd name="T10" fmla="*/ 34 w 67"/>
                <a:gd name="T11" fmla="*/ 52 h 63"/>
                <a:gd name="T12" fmla="*/ 45 w 67"/>
                <a:gd name="T13" fmla="*/ 52 h 63"/>
                <a:gd name="T14" fmla="*/ 52 w 67"/>
                <a:gd name="T15" fmla="*/ 49 h 63"/>
                <a:gd name="T16" fmla="*/ 59 w 67"/>
                <a:gd name="T17" fmla="*/ 52 h 63"/>
                <a:gd name="T18" fmla="*/ 63 w 67"/>
                <a:gd name="T19" fmla="*/ 49 h 63"/>
                <a:gd name="T20" fmla="*/ 63 w 67"/>
                <a:gd name="T21" fmla="*/ 41 h 63"/>
                <a:gd name="T22" fmla="*/ 67 w 67"/>
                <a:gd name="T23" fmla="*/ 37 h 63"/>
                <a:gd name="T24" fmla="*/ 63 w 67"/>
                <a:gd name="T25" fmla="*/ 34 h 63"/>
                <a:gd name="T26" fmla="*/ 63 w 67"/>
                <a:gd name="T27" fmla="*/ 26 h 63"/>
                <a:gd name="T28" fmla="*/ 59 w 67"/>
                <a:gd name="T29" fmla="*/ 23 h 63"/>
                <a:gd name="T30" fmla="*/ 59 w 67"/>
                <a:gd name="T31" fmla="*/ 19 h 63"/>
                <a:gd name="T32" fmla="*/ 59 w 67"/>
                <a:gd name="T33" fmla="*/ 11 h 63"/>
                <a:gd name="T34" fmla="*/ 63 w 67"/>
                <a:gd name="T35" fmla="*/ 8 h 63"/>
                <a:gd name="T36" fmla="*/ 63 w 67"/>
                <a:gd name="T37" fmla="*/ 4 h 63"/>
                <a:gd name="T38" fmla="*/ 56 w 67"/>
                <a:gd name="T39" fmla="*/ 0 h 63"/>
                <a:gd name="T40" fmla="*/ 48 w 67"/>
                <a:gd name="T41" fmla="*/ 0 h 63"/>
                <a:gd name="T42" fmla="*/ 37 w 67"/>
                <a:gd name="T43" fmla="*/ 0 h 63"/>
                <a:gd name="T44" fmla="*/ 26 w 67"/>
                <a:gd name="T45" fmla="*/ 0 h 63"/>
                <a:gd name="T46" fmla="*/ 15 w 67"/>
                <a:gd name="T47" fmla="*/ 0 h 63"/>
                <a:gd name="T48" fmla="*/ 15 w 67"/>
                <a:gd name="T49" fmla="*/ 4 h 63"/>
                <a:gd name="T50" fmla="*/ 15 w 67"/>
                <a:gd name="T51" fmla="*/ 8 h 63"/>
                <a:gd name="T52" fmla="*/ 8 w 67"/>
                <a:gd name="T53" fmla="*/ 15 h 63"/>
                <a:gd name="T54" fmla="*/ 4 w 67"/>
                <a:gd name="T55" fmla="*/ 19 h 63"/>
                <a:gd name="T56" fmla="*/ 0 w 67"/>
                <a:gd name="T57" fmla="*/ 26 h 63"/>
                <a:gd name="T58" fmla="*/ 4 w 67"/>
                <a:gd name="T59" fmla="*/ 30 h 63"/>
                <a:gd name="T60" fmla="*/ 4 w 67"/>
                <a:gd name="T61" fmla="*/ 34 h 63"/>
                <a:gd name="T62" fmla="*/ 8 w 67"/>
                <a:gd name="T63" fmla="*/ 37 h 63"/>
                <a:gd name="T64" fmla="*/ 11 w 67"/>
                <a:gd name="T65" fmla="*/ 37 h 63"/>
                <a:gd name="T66" fmla="*/ 15 w 67"/>
                <a:gd name="T67" fmla="*/ 41 h 63"/>
                <a:gd name="T68" fmla="*/ 15 w 67"/>
                <a:gd name="T69" fmla="*/ 49 h 63"/>
                <a:gd name="T70" fmla="*/ 19 w 67"/>
                <a:gd name="T71" fmla="*/ 52 h 63"/>
                <a:gd name="T72" fmla="*/ 22 w 67"/>
                <a:gd name="T73" fmla="*/ 56 h 63"/>
                <a:gd name="T74" fmla="*/ 22 w 67"/>
                <a:gd name="T7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63">
                  <a:moveTo>
                    <a:pt x="26" y="63"/>
                  </a:moveTo>
                  <a:lnTo>
                    <a:pt x="26" y="63"/>
                  </a:lnTo>
                  <a:lnTo>
                    <a:pt x="26" y="63"/>
                  </a:lnTo>
                  <a:lnTo>
                    <a:pt x="30" y="63"/>
                  </a:lnTo>
                  <a:lnTo>
                    <a:pt x="34" y="63"/>
                  </a:lnTo>
                  <a:lnTo>
                    <a:pt x="37" y="63"/>
                  </a:lnTo>
                  <a:lnTo>
                    <a:pt x="37" y="63"/>
                  </a:lnTo>
                  <a:lnTo>
                    <a:pt x="34" y="60"/>
                  </a:lnTo>
                  <a:lnTo>
                    <a:pt x="34" y="60"/>
                  </a:lnTo>
                  <a:lnTo>
                    <a:pt x="30" y="56"/>
                  </a:lnTo>
                  <a:lnTo>
                    <a:pt x="30" y="52"/>
                  </a:lnTo>
                  <a:lnTo>
                    <a:pt x="34" y="52"/>
                  </a:lnTo>
                  <a:lnTo>
                    <a:pt x="37" y="52"/>
                  </a:lnTo>
                  <a:lnTo>
                    <a:pt x="45" y="52"/>
                  </a:lnTo>
                  <a:lnTo>
                    <a:pt x="48" y="49"/>
                  </a:lnTo>
                  <a:lnTo>
                    <a:pt x="52" y="49"/>
                  </a:lnTo>
                  <a:lnTo>
                    <a:pt x="56" y="52"/>
                  </a:lnTo>
                  <a:lnTo>
                    <a:pt x="59" y="52"/>
                  </a:lnTo>
                  <a:lnTo>
                    <a:pt x="63" y="52"/>
                  </a:lnTo>
                  <a:lnTo>
                    <a:pt x="63" y="49"/>
                  </a:lnTo>
                  <a:lnTo>
                    <a:pt x="63" y="45"/>
                  </a:lnTo>
                  <a:lnTo>
                    <a:pt x="63" y="41"/>
                  </a:lnTo>
                  <a:lnTo>
                    <a:pt x="67" y="41"/>
                  </a:lnTo>
                  <a:lnTo>
                    <a:pt x="67" y="37"/>
                  </a:lnTo>
                  <a:lnTo>
                    <a:pt x="67" y="37"/>
                  </a:lnTo>
                  <a:lnTo>
                    <a:pt x="63" y="34"/>
                  </a:lnTo>
                  <a:lnTo>
                    <a:pt x="63" y="30"/>
                  </a:lnTo>
                  <a:lnTo>
                    <a:pt x="63" y="26"/>
                  </a:lnTo>
                  <a:lnTo>
                    <a:pt x="59" y="26"/>
                  </a:lnTo>
                  <a:lnTo>
                    <a:pt x="59" y="23"/>
                  </a:lnTo>
                  <a:lnTo>
                    <a:pt x="59" y="19"/>
                  </a:lnTo>
                  <a:lnTo>
                    <a:pt x="59" y="19"/>
                  </a:lnTo>
                  <a:lnTo>
                    <a:pt x="56" y="11"/>
                  </a:lnTo>
                  <a:lnTo>
                    <a:pt x="59" y="11"/>
                  </a:lnTo>
                  <a:lnTo>
                    <a:pt x="59" y="8"/>
                  </a:lnTo>
                  <a:lnTo>
                    <a:pt x="63" y="8"/>
                  </a:lnTo>
                  <a:lnTo>
                    <a:pt x="63" y="4"/>
                  </a:lnTo>
                  <a:lnTo>
                    <a:pt x="63" y="4"/>
                  </a:lnTo>
                  <a:lnTo>
                    <a:pt x="59" y="0"/>
                  </a:lnTo>
                  <a:lnTo>
                    <a:pt x="56" y="0"/>
                  </a:lnTo>
                  <a:lnTo>
                    <a:pt x="48" y="0"/>
                  </a:lnTo>
                  <a:lnTo>
                    <a:pt x="48" y="0"/>
                  </a:lnTo>
                  <a:lnTo>
                    <a:pt x="45" y="0"/>
                  </a:lnTo>
                  <a:lnTo>
                    <a:pt x="37" y="0"/>
                  </a:lnTo>
                  <a:lnTo>
                    <a:pt x="34" y="0"/>
                  </a:lnTo>
                  <a:lnTo>
                    <a:pt x="26" y="0"/>
                  </a:lnTo>
                  <a:lnTo>
                    <a:pt x="19" y="0"/>
                  </a:lnTo>
                  <a:lnTo>
                    <a:pt x="15" y="0"/>
                  </a:lnTo>
                  <a:lnTo>
                    <a:pt x="15" y="4"/>
                  </a:lnTo>
                  <a:lnTo>
                    <a:pt x="15" y="4"/>
                  </a:lnTo>
                  <a:lnTo>
                    <a:pt x="15" y="8"/>
                  </a:lnTo>
                  <a:lnTo>
                    <a:pt x="15" y="8"/>
                  </a:lnTo>
                  <a:lnTo>
                    <a:pt x="11" y="11"/>
                  </a:lnTo>
                  <a:lnTo>
                    <a:pt x="8" y="15"/>
                  </a:lnTo>
                  <a:lnTo>
                    <a:pt x="4" y="15"/>
                  </a:lnTo>
                  <a:lnTo>
                    <a:pt x="4" y="19"/>
                  </a:lnTo>
                  <a:lnTo>
                    <a:pt x="4" y="19"/>
                  </a:lnTo>
                  <a:lnTo>
                    <a:pt x="0" y="26"/>
                  </a:lnTo>
                  <a:lnTo>
                    <a:pt x="0" y="30"/>
                  </a:lnTo>
                  <a:lnTo>
                    <a:pt x="4" y="30"/>
                  </a:lnTo>
                  <a:lnTo>
                    <a:pt x="4" y="30"/>
                  </a:lnTo>
                  <a:lnTo>
                    <a:pt x="4" y="34"/>
                  </a:lnTo>
                  <a:lnTo>
                    <a:pt x="8" y="37"/>
                  </a:lnTo>
                  <a:lnTo>
                    <a:pt x="8" y="37"/>
                  </a:lnTo>
                  <a:lnTo>
                    <a:pt x="8" y="37"/>
                  </a:lnTo>
                  <a:lnTo>
                    <a:pt x="11" y="37"/>
                  </a:lnTo>
                  <a:lnTo>
                    <a:pt x="11" y="41"/>
                  </a:lnTo>
                  <a:lnTo>
                    <a:pt x="15" y="41"/>
                  </a:lnTo>
                  <a:lnTo>
                    <a:pt x="15" y="49"/>
                  </a:lnTo>
                  <a:lnTo>
                    <a:pt x="15" y="49"/>
                  </a:lnTo>
                  <a:lnTo>
                    <a:pt x="15" y="52"/>
                  </a:lnTo>
                  <a:lnTo>
                    <a:pt x="19" y="52"/>
                  </a:lnTo>
                  <a:lnTo>
                    <a:pt x="19" y="56"/>
                  </a:lnTo>
                  <a:lnTo>
                    <a:pt x="22" y="56"/>
                  </a:lnTo>
                  <a:lnTo>
                    <a:pt x="22" y="60"/>
                  </a:lnTo>
                  <a:lnTo>
                    <a:pt x="22" y="60"/>
                  </a:lnTo>
                  <a:lnTo>
                    <a:pt x="26"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84" name="Freeform 180"/>
            <p:cNvSpPr>
              <a:spLocks/>
            </p:cNvSpPr>
            <p:nvPr/>
          </p:nvSpPr>
          <p:spPr bwMode="auto">
            <a:xfrm>
              <a:off x="3016682" y="3013854"/>
              <a:ext cx="104218" cy="144103"/>
            </a:xfrm>
            <a:custGeom>
              <a:avLst/>
              <a:gdLst>
                <a:gd name="T0" fmla="*/ 11 w 81"/>
                <a:gd name="T1" fmla="*/ 48 h 112"/>
                <a:gd name="T2" fmla="*/ 14 w 81"/>
                <a:gd name="T3" fmla="*/ 48 h 112"/>
                <a:gd name="T4" fmla="*/ 22 w 81"/>
                <a:gd name="T5" fmla="*/ 52 h 112"/>
                <a:gd name="T6" fmla="*/ 18 w 81"/>
                <a:gd name="T7" fmla="*/ 60 h 112"/>
                <a:gd name="T8" fmla="*/ 22 w 81"/>
                <a:gd name="T9" fmla="*/ 63 h 112"/>
                <a:gd name="T10" fmla="*/ 26 w 81"/>
                <a:gd name="T11" fmla="*/ 63 h 112"/>
                <a:gd name="T12" fmla="*/ 29 w 81"/>
                <a:gd name="T13" fmla="*/ 67 h 112"/>
                <a:gd name="T14" fmla="*/ 26 w 81"/>
                <a:gd name="T15" fmla="*/ 71 h 112"/>
                <a:gd name="T16" fmla="*/ 22 w 81"/>
                <a:gd name="T17" fmla="*/ 82 h 112"/>
                <a:gd name="T18" fmla="*/ 22 w 81"/>
                <a:gd name="T19" fmla="*/ 86 h 112"/>
                <a:gd name="T20" fmla="*/ 22 w 81"/>
                <a:gd name="T21" fmla="*/ 89 h 112"/>
                <a:gd name="T22" fmla="*/ 22 w 81"/>
                <a:gd name="T23" fmla="*/ 93 h 112"/>
                <a:gd name="T24" fmla="*/ 29 w 81"/>
                <a:gd name="T25" fmla="*/ 100 h 112"/>
                <a:gd name="T26" fmla="*/ 29 w 81"/>
                <a:gd name="T27" fmla="*/ 104 h 112"/>
                <a:gd name="T28" fmla="*/ 40 w 81"/>
                <a:gd name="T29" fmla="*/ 112 h 112"/>
                <a:gd name="T30" fmla="*/ 44 w 81"/>
                <a:gd name="T31" fmla="*/ 108 h 112"/>
                <a:gd name="T32" fmla="*/ 48 w 81"/>
                <a:gd name="T33" fmla="*/ 108 h 112"/>
                <a:gd name="T34" fmla="*/ 52 w 81"/>
                <a:gd name="T35" fmla="*/ 104 h 112"/>
                <a:gd name="T36" fmla="*/ 63 w 81"/>
                <a:gd name="T37" fmla="*/ 104 h 112"/>
                <a:gd name="T38" fmla="*/ 66 w 81"/>
                <a:gd name="T39" fmla="*/ 100 h 112"/>
                <a:gd name="T40" fmla="*/ 74 w 81"/>
                <a:gd name="T41" fmla="*/ 100 h 112"/>
                <a:gd name="T42" fmla="*/ 81 w 81"/>
                <a:gd name="T43" fmla="*/ 100 h 112"/>
                <a:gd name="T44" fmla="*/ 77 w 81"/>
                <a:gd name="T45" fmla="*/ 97 h 112"/>
                <a:gd name="T46" fmla="*/ 74 w 81"/>
                <a:gd name="T47" fmla="*/ 93 h 112"/>
                <a:gd name="T48" fmla="*/ 70 w 81"/>
                <a:gd name="T49" fmla="*/ 89 h 112"/>
                <a:gd name="T50" fmla="*/ 70 w 81"/>
                <a:gd name="T51" fmla="*/ 86 h 112"/>
                <a:gd name="T52" fmla="*/ 66 w 81"/>
                <a:gd name="T53" fmla="*/ 78 h 112"/>
                <a:gd name="T54" fmla="*/ 63 w 81"/>
                <a:gd name="T55" fmla="*/ 74 h 112"/>
                <a:gd name="T56" fmla="*/ 63 w 81"/>
                <a:gd name="T57" fmla="*/ 74 h 112"/>
                <a:gd name="T58" fmla="*/ 59 w 81"/>
                <a:gd name="T59" fmla="*/ 67 h 112"/>
                <a:gd name="T60" fmla="*/ 55 w 81"/>
                <a:gd name="T61" fmla="*/ 67 h 112"/>
                <a:gd name="T62" fmla="*/ 59 w 81"/>
                <a:gd name="T63" fmla="*/ 56 h 112"/>
                <a:gd name="T64" fmla="*/ 59 w 81"/>
                <a:gd name="T65" fmla="*/ 52 h 112"/>
                <a:gd name="T66" fmla="*/ 66 w 81"/>
                <a:gd name="T67" fmla="*/ 48 h 112"/>
                <a:gd name="T68" fmla="*/ 70 w 81"/>
                <a:gd name="T69" fmla="*/ 45 h 112"/>
                <a:gd name="T70" fmla="*/ 70 w 81"/>
                <a:gd name="T71" fmla="*/ 41 h 112"/>
                <a:gd name="T72" fmla="*/ 70 w 81"/>
                <a:gd name="T73" fmla="*/ 37 h 112"/>
                <a:gd name="T74" fmla="*/ 66 w 81"/>
                <a:gd name="T75" fmla="*/ 34 h 112"/>
                <a:gd name="T76" fmla="*/ 55 w 81"/>
                <a:gd name="T77" fmla="*/ 26 h 112"/>
                <a:gd name="T78" fmla="*/ 52 w 81"/>
                <a:gd name="T79" fmla="*/ 26 h 112"/>
                <a:gd name="T80" fmla="*/ 44 w 81"/>
                <a:gd name="T81" fmla="*/ 26 h 112"/>
                <a:gd name="T82" fmla="*/ 44 w 81"/>
                <a:gd name="T83" fmla="*/ 26 h 112"/>
                <a:gd name="T84" fmla="*/ 48 w 81"/>
                <a:gd name="T85" fmla="*/ 19 h 112"/>
                <a:gd name="T86" fmla="*/ 40 w 81"/>
                <a:gd name="T87" fmla="*/ 11 h 112"/>
                <a:gd name="T88" fmla="*/ 33 w 81"/>
                <a:gd name="T89" fmla="*/ 4 h 112"/>
                <a:gd name="T90" fmla="*/ 29 w 81"/>
                <a:gd name="T91" fmla="*/ 0 h 112"/>
                <a:gd name="T92" fmla="*/ 22 w 81"/>
                <a:gd name="T93" fmla="*/ 0 h 112"/>
                <a:gd name="T94" fmla="*/ 18 w 81"/>
                <a:gd name="T95" fmla="*/ 4 h 112"/>
                <a:gd name="T96" fmla="*/ 11 w 81"/>
                <a:gd name="T97" fmla="*/ 8 h 112"/>
                <a:gd name="T98" fmla="*/ 11 w 81"/>
                <a:gd name="T99" fmla="*/ 15 h 112"/>
                <a:gd name="T100" fmla="*/ 14 w 81"/>
                <a:gd name="T101" fmla="*/ 19 h 112"/>
                <a:gd name="T102" fmla="*/ 18 w 81"/>
                <a:gd name="T103" fmla="*/ 23 h 112"/>
                <a:gd name="T104" fmla="*/ 11 w 81"/>
                <a:gd name="T105" fmla="*/ 26 h 112"/>
                <a:gd name="T106" fmla="*/ 3 w 81"/>
                <a:gd name="T107" fmla="*/ 26 h 112"/>
                <a:gd name="T108" fmla="*/ 3 w 81"/>
                <a:gd name="T109" fmla="*/ 30 h 112"/>
                <a:gd name="T110" fmla="*/ 0 w 81"/>
                <a:gd name="T111" fmla="*/ 37 h 112"/>
                <a:gd name="T112" fmla="*/ 11 w 81"/>
                <a:gd name="T113" fmla="*/ 4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 h="112">
                  <a:moveTo>
                    <a:pt x="11" y="48"/>
                  </a:moveTo>
                  <a:lnTo>
                    <a:pt x="11" y="48"/>
                  </a:lnTo>
                  <a:lnTo>
                    <a:pt x="14" y="48"/>
                  </a:lnTo>
                  <a:lnTo>
                    <a:pt x="14" y="48"/>
                  </a:lnTo>
                  <a:lnTo>
                    <a:pt x="18" y="48"/>
                  </a:lnTo>
                  <a:lnTo>
                    <a:pt x="22" y="52"/>
                  </a:lnTo>
                  <a:lnTo>
                    <a:pt x="22" y="56"/>
                  </a:lnTo>
                  <a:lnTo>
                    <a:pt x="18" y="60"/>
                  </a:lnTo>
                  <a:lnTo>
                    <a:pt x="18" y="60"/>
                  </a:lnTo>
                  <a:lnTo>
                    <a:pt x="22" y="63"/>
                  </a:lnTo>
                  <a:lnTo>
                    <a:pt x="26" y="63"/>
                  </a:lnTo>
                  <a:lnTo>
                    <a:pt x="26" y="63"/>
                  </a:lnTo>
                  <a:lnTo>
                    <a:pt x="26" y="67"/>
                  </a:lnTo>
                  <a:lnTo>
                    <a:pt x="29" y="67"/>
                  </a:lnTo>
                  <a:lnTo>
                    <a:pt x="29" y="67"/>
                  </a:lnTo>
                  <a:lnTo>
                    <a:pt x="26" y="71"/>
                  </a:lnTo>
                  <a:lnTo>
                    <a:pt x="26" y="74"/>
                  </a:lnTo>
                  <a:lnTo>
                    <a:pt x="22" y="82"/>
                  </a:lnTo>
                  <a:lnTo>
                    <a:pt x="22" y="82"/>
                  </a:lnTo>
                  <a:lnTo>
                    <a:pt x="22" y="86"/>
                  </a:lnTo>
                  <a:lnTo>
                    <a:pt x="22" y="89"/>
                  </a:lnTo>
                  <a:lnTo>
                    <a:pt x="22" y="89"/>
                  </a:lnTo>
                  <a:lnTo>
                    <a:pt x="22" y="93"/>
                  </a:lnTo>
                  <a:lnTo>
                    <a:pt x="22" y="93"/>
                  </a:lnTo>
                  <a:lnTo>
                    <a:pt x="26" y="97"/>
                  </a:lnTo>
                  <a:lnTo>
                    <a:pt x="29" y="100"/>
                  </a:lnTo>
                  <a:lnTo>
                    <a:pt x="29" y="104"/>
                  </a:lnTo>
                  <a:lnTo>
                    <a:pt x="29" y="104"/>
                  </a:lnTo>
                  <a:lnTo>
                    <a:pt x="37" y="112"/>
                  </a:lnTo>
                  <a:lnTo>
                    <a:pt x="40" y="112"/>
                  </a:lnTo>
                  <a:lnTo>
                    <a:pt x="40" y="108"/>
                  </a:lnTo>
                  <a:lnTo>
                    <a:pt x="44" y="108"/>
                  </a:lnTo>
                  <a:lnTo>
                    <a:pt x="44" y="108"/>
                  </a:lnTo>
                  <a:lnTo>
                    <a:pt x="48" y="108"/>
                  </a:lnTo>
                  <a:lnTo>
                    <a:pt x="52" y="108"/>
                  </a:lnTo>
                  <a:lnTo>
                    <a:pt x="52" y="104"/>
                  </a:lnTo>
                  <a:lnTo>
                    <a:pt x="55" y="104"/>
                  </a:lnTo>
                  <a:lnTo>
                    <a:pt x="63" y="104"/>
                  </a:lnTo>
                  <a:lnTo>
                    <a:pt x="63" y="100"/>
                  </a:lnTo>
                  <a:lnTo>
                    <a:pt x="66" y="100"/>
                  </a:lnTo>
                  <a:lnTo>
                    <a:pt x="70" y="97"/>
                  </a:lnTo>
                  <a:lnTo>
                    <a:pt x="74" y="100"/>
                  </a:lnTo>
                  <a:lnTo>
                    <a:pt x="77" y="100"/>
                  </a:lnTo>
                  <a:lnTo>
                    <a:pt x="81" y="100"/>
                  </a:lnTo>
                  <a:lnTo>
                    <a:pt x="77" y="97"/>
                  </a:lnTo>
                  <a:lnTo>
                    <a:pt x="77" y="97"/>
                  </a:lnTo>
                  <a:lnTo>
                    <a:pt x="77" y="93"/>
                  </a:lnTo>
                  <a:lnTo>
                    <a:pt x="74" y="93"/>
                  </a:lnTo>
                  <a:lnTo>
                    <a:pt x="74" y="89"/>
                  </a:lnTo>
                  <a:lnTo>
                    <a:pt x="70" y="89"/>
                  </a:lnTo>
                  <a:lnTo>
                    <a:pt x="70" y="86"/>
                  </a:lnTo>
                  <a:lnTo>
                    <a:pt x="70" y="86"/>
                  </a:lnTo>
                  <a:lnTo>
                    <a:pt x="70" y="78"/>
                  </a:lnTo>
                  <a:lnTo>
                    <a:pt x="66" y="78"/>
                  </a:lnTo>
                  <a:lnTo>
                    <a:pt x="66" y="74"/>
                  </a:lnTo>
                  <a:lnTo>
                    <a:pt x="63" y="74"/>
                  </a:lnTo>
                  <a:lnTo>
                    <a:pt x="63" y="74"/>
                  </a:lnTo>
                  <a:lnTo>
                    <a:pt x="63" y="74"/>
                  </a:lnTo>
                  <a:lnTo>
                    <a:pt x="59" y="71"/>
                  </a:lnTo>
                  <a:lnTo>
                    <a:pt x="59" y="67"/>
                  </a:lnTo>
                  <a:lnTo>
                    <a:pt x="59" y="67"/>
                  </a:lnTo>
                  <a:lnTo>
                    <a:pt x="55" y="67"/>
                  </a:lnTo>
                  <a:lnTo>
                    <a:pt x="55" y="63"/>
                  </a:lnTo>
                  <a:lnTo>
                    <a:pt x="59" y="56"/>
                  </a:lnTo>
                  <a:lnTo>
                    <a:pt x="59" y="56"/>
                  </a:lnTo>
                  <a:lnTo>
                    <a:pt x="59" y="52"/>
                  </a:lnTo>
                  <a:lnTo>
                    <a:pt x="63" y="52"/>
                  </a:lnTo>
                  <a:lnTo>
                    <a:pt x="66" y="48"/>
                  </a:lnTo>
                  <a:lnTo>
                    <a:pt x="70" y="45"/>
                  </a:lnTo>
                  <a:lnTo>
                    <a:pt x="70" y="45"/>
                  </a:lnTo>
                  <a:lnTo>
                    <a:pt x="70" y="41"/>
                  </a:lnTo>
                  <a:lnTo>
                    <a:pt x="70" y="41"/>
                  </a:lnTo>
                  <a:lnTo>
                    <a:pt x="70" y="41"/>
                  </a:lnTo>
                  <a:lnTo>
                    <a:pt x="70" y="37"/>
                  </a:lnTo>
                  <a:lnTo>
                    <a:pt x="70" y="34"/>
                  </a:lnTo>
                  <a:lnTo>
                    <a:pt x="66" y="34"/>
                  </a:lnTo>
                  <a:lnTo>
                    <a:pt x="63" y="30"/>
                  </a:lnTo>
                  <a:lnTo>
                    <a:pt x="55" y="26"/>
                  </a:lnTo>
                  <a:lnTo>
                    <a:pt x="52" y="23"/>
                  </a:lnTo>
                  <a:lnTo>
                    <a:pt x="52" y="26"/>
                  </a:lnTo>
                  <a:lnTo>
                    <a:pt x="48" y="26"/>
                  </a:lnTo>
                  <a:lnTo>
                    <a:pt x="44" y="26"/>
                  </a:lnTo>
                  <a:lnTo>
                    <a:pt x="44" y="30"/>
                  </a:lnTo>
                  <a:lnTo>
                    <a:pt x="44" y="26"/>
                  </a:lnTo>
                  <a:lnTo>
                    <a:pt x="44" y="23"/>
                  </a:lnTo>
                  <a:lnTo>
                    <a:pt x="48" y="19"/>
                  </a:lnTo>
                  <a:lnTo>
                    <a:pt x="44" y="15"/>
                  </a:lnTo>
                  <a:lnTo>
                    <a:pt x="40" y="11"/>
                  </a:lnTo>
                  <a:lnTo>
                    <a:pt x="37" y="11"/>
                  </a:lnTo>
                  <a:lnTo>
                    <a:pt x="33" y="4"/>
                  </a:lnTo>
                  <a:lnTo>
                    <a:pt x="29" y="4"/>
                  </a:lnTo>
                  <a:lnTo>
                    <a:pt x="29" y="0"/>
                  </a:lnTo>
                  <a:lnTo>
                    <a:pt x="26" y="0"/>
                  </a:lnTo>
                  <a:lnTo>
                    <a:pt x="22" y="0"/>
                  </a:lnTo>
                  <a:lnTo>
                    <a:pt x="22" y="0"/>
                  </a:lnTo>
                  <a:lnTo>
                    <a:pt x="18" y="4"/>
                  </a:lnTo>
                  <a:lnTo>
                    <a:pt x="14" y="8"/>
                  </a:lnTo>
                  <a:lnTo>
                    <a:pt x="11" y="8"/>
                  </a:lnTo>
                  <a:lnTo>
                    <a:pt x="7" y="11"/>
                  </a:lnTo>
                  <a:lnTo>
                    <a:pt x="11" y="15"/>
                  </a:lnTo>
                  <a:lnTo>
                    <a:pt x="11" y="19"/>
                  </a:lnTo>
                  <a:lnTo>
                    <a:pt x="14" y="19"/>
                  </a:lnTo>
                  <a:lnTo>
                    <a:pt x="18" y="19"/>
                  </a:lnTo>
                  <a:lnTo>
                    <a:pt x="18" y="23"/>
                  </a:lnTo>
                  <a:lnTo>
                    <a:pt x="11" y="26"/>
                  </a:lnTo>
                  <a:lnTo>
                    <a:pt x="11" y="26"/>
                  </a:lnTo>
                  <a:lnTo>
                    <a:pt x="7" y="26"/>
                  </a:lnTo>
                  <a:lnTo>
                    <a:pt x="3" y="26"/>
                  </a:lnTo>
                  <a:lnTo>
                    <a:pt x="3" y="26"/>
                  </a:lnTo>
                  <a:lnTo>
                    <a:pt x="3" y="30"/>
                  </a:lnTo>
                  <a:lnTo>
                    <a:pt x="0" y="34"/>
                  </a:lnTo>
                  <a:lnTo>
                    <a:pt x="0" y="37"/>
                  </a:lnTo>
                  <a:lnTo>
                    <a:pt x="3" y="45"/>
                  </a:lnTo>
                  <a:lnTo>
                    <a:pt x="11" y="48"/>
                  </a:lnTo>
                  <a:lnTo>
                    <a:pt x="11" y="4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85" name="Freeform 181"/>
            <p:cNvSpPr>
              <a:spLocks noEditPoints="1"/>
            </p:cNvSpPr>
            <p:nvPr/>
          </p:nvSpPr>
          <p:spPr bwMode="auto">
            <a:xfrm>
              <a:off x="2763217" y="2932796"/>
              <a:ext cx="281773" cy="234167"/>
            </a:xfrm>
            <a:custGeom>
              <a:avLst/>
              <a:gdLst>
                <a:gd name="T0" fmla="*/ 34 w 59"/>
                <a:gd name="T1" fmla="*/ 49 h 49"/>
                <a:gd name="T2" fmla="*/ 40 w 59"/>
                <a:gd name="T3" fmla="*/ 44 h 49"/>
                <a:gd name="T4" fmla="*/ 42 w 59"/>
                <a:gd name="T5" fmla="*/ 41 h 49"/>
                <a:gd name="T6" fmla="*/ 40 w 59"/>
                <a:gd name="T7" fmla="*/ 37 h 49"/>
                <a:gd name="T8" fmla="*/ 38 w 59"/>
                <a:gd name="T9" fmla="*/ 35 h 49"/>
                <a:gd name="T10" fmla="*/ 45 w 59"/>
                <a:gd name="T11" fmla="*/ 35 h 49"/>
                <a:gd name="T12" fmla="*/ 52 w 59"/>
                <a:gd name="T13" fmla="*/ 33 h 49"/>
                <a:gd name="T14" fmla="*/ 54 w 59"/>
                <a:gd name="T15" fmla="*/ 29 h 49"/>
                <a:gd name="T16" fmla="*/ 54 w 59"/>
                <a:gd name="T17" fmla="*/ 24 h 49"/>
                <a:gd name="T18" fmla="*/ 58 w 59"/>
                <a:gd name="T19" fmla="*/ 22 h 49"/>
                <a:gd name="T20" fmla="*/ 56 w 59"/>
                <a:gd name="T21" fmla="*/ 19 h 49"/>
                <a:gd name="T22" fmla="*/ 59 w 59"/>
                <a:gd name="T23" fmla="*/ 17 h 49"/>
                <a:gd name="T24" fmla="*/ 55 w 59"/>
                <a:gd name="T25" fmla="*/ 16 h 49"/>
                <a:gd name="T26" fmla="*/ 52 w 59"/>
                <a:gd name="T27" fmla="*/ 16 h 49"/>
                <a:gd name="T28" fmla="*/ 55 w 59"/>
                <a:gd name="T29" fmla="*/ 14 h 49"/>
                <a:gd name="T30" fmla="*/ 51 w 59"/>
                <a:gd name="T31" fmla="*/ 12 h 49"/>
                <a:gd name="T32" fmla="*/ 48 w 59"/>
                <a:gd name="T33" fmla="*/ 10 h 49"/>
                <a:gd name="T34" fmla="*/ 46 w 59"/>
                <a:gd name="T35" fmla="*/ 9 h 49"/>
                <a:gd name="T36" fmla="*/ 50 w 59"/>
                <a:gd name="T37" fmla="*/ 8 h 49"/>
                <a:gd name="T38" fmla="*/ 45 w 59"/>
                <a:gd name="T39" fmla="*/ 7 h 49"/>
                <a:gd name="T40" fmla="*/ 39 w 59"/>
                <a:gd name="T41" fmla="*/ 9 h 49"/>
                <a:gd name="T42" fmla="*/ 35 w 59"/>
                <a:gd name="T43" fmla="*/ 10 h 49"/>
                <a:gd name="T44" fmla="*/ 26 w 59"/>
                <a:gd name="T45" fmla="*/ 9 h 49"/>
                <a:gd name="T46" fmla="*/ 23 w 59"/>
                <a:gd name="T47" fmla="*/ 7 h 49"/>
                <a:gd name="T48" fmla="*/ 18 w 59"/>
                <a:gd name="T49" fmla="*/ 5 h 49"/>
                <a:gd name="T50" fmla="*/ 16 w 59"/>
                <a:gd name="T51" fmla="*/ 1 h 49"/>
                <a:gd name="T52" fmla="*/ 14 w 59"/>
                <a:gd name="T53" fmla="*/ 4 h 49"/>
                <a:gd name="T54" fmla="*/ 15 w 59"/>
                <a:gd name="T55" fmla="*/ 5 h 49"/>
                <a:gd name="T56" fmla="*/ 13 w 59"/>
                <a:gd name="T57" fmla="*/ 6 h 49"/>
                <a:gd name="T58" fmla="*/ 9 w 59"/>
                <a:gd name="T59" fmla="*/ 9 h 49"/>
                <a:gd name="T60" fmla="*/ 7 w 59"/>
                <a:gd name="T61" fmla="*/ 14 h 49"/>
                <a:gd name="T62" fmla="*/ 6 w 59"/>
                <a:gd name="T63" fmla="*/ 11 h 49"/>
                <a:gd name="T64" fmla="*/ 7 w 59"/>
                <a:gd name="T65" fmla="*/ 6 h 49"/>
                <a:gd name="T66" fmla="*/ 8 w 59"/>
                <a:gd name="T67" fmla="*/ 4 h 49"/>
                <a:gd name="T68" fmla="*/ 7 w 59"/>
                <a:gd name="T69" fmla="*/ 4 h 49"/>
                <a:gd name="T70" fmla="*/ 3 w 59"/>
                <a:gd name="T71" fmla="*/ 8 h 49"/>
                <a:gd name="T72" fmla="*/ 0 w 59"/>
                <a:gd name="T73" fmla="*/ 13 h 49"/>
                <a:gd name="T74" fmla="*/ 4 w 59"/>
                <a:gd name="T75" fmla="*/ 18 h 49"/>
                <a:gd name="T76" fmla="*/ 4 w 59"/>
                <a:gd name="T77" fmla="*/ 21 h 49"/>
                <a:gd name="T78" fmla="*/ 8 w 59"/>
                <a:gd name="T79" fmla="*/ 22 h 49"/>
                <a:gd name="T80" fmla="*/ 14 w 59"/>
                <a:gd name="T81" fmla="*/ 23 h 49"/>
                <a:gd name="T82" fmla="*/ 20 w 59"/>
                <a:gd name="T83" fmla="*/ 26 h 49"/>
                <a:gd name="T84" fmla="*/ 24 w 59"/>
                <a:gd name="T85" fmla="*/ 26 h 49"/>
                <a:gd name="T86" fmla="*/ 26 w 59"/>
                <a:gd name="T87" fmla="*/ 28 h 49"/>
                <a:gd name="T88" fmla="*/ 24 w 59"/>
                <a:gd name="T89" fmla="*/ 32 h 49"/>
                <a:gd name="T90" fmla="*/ 24 w 59"/>
                <a:gd name="T91" fmla="*/ 36 h 49"/>
                <a:gd name="T92" fmla="*/ 25 w 59"/>
                <a:gd name="T93" fmla="*/ 41 h 49"/>
                <a:gd name="T94" fmla="*/ 26 w 59"/>
                <a:gd name="T95" fmla="*/ 43 h 49"/>
                <a:gd name="T96" fmla="*/ 22 w 59"/>
                <a:gd name="T97" fmla="*/ 1 h 49"/>
                <a:gd name="T98" fmla="*/ 22 w 59"/>
                <a:gd name="T99" fmla="*/ 2 h 49"/>
                <a:gd name="T100" fmla="*/ 20 w 59"/>
                <a:gd name="T101" fmla="*/ 2 h 49"/>
                <a:gd name="T102" fmla="*/ 15 w 59"/>
                <a:gd name="T103" fmla="*/ 0 h 49"/>
                <a:gd name="T104" fmla="*/ 40 w 59"/>
                <a:gd name="T105" fmla="*/ 6 h 49"/>
                <a:gd name="T106" fmla="*/ 41 w 59"/>
                <a:gd name="T107"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49">
                  <a:moveTo>
                    <a:pt x="27" y="47"/>
                  </a:moveTo>
                  <a:cubicBezTo>
                    <a:pt x="29" y="48"/>
                    <a:pt x="29" y="48"/>
                    <a:pt x="29" y="48"/>
                  </a:cubicBezTo>
                  <a:cubicBezTo>
                    <a:pt x="31" y="49"/>
                    <a:pt x="31" y="49"/>
                    <a:pt x="31" y="49"/>
                  </a:cubicBezTo>
                  <a:cubicBezTo>
                    <a:pt x="32" y="49"/>
                    <a:pt x="32" y="49"/>
                    <a:pt x="32" y="49"/>
                  </a:cubicBezTo>
                  <a:cubicBezTo>
                    <a:pt x="34" y="49"/>
                    <a:pt x="34" y="49"/>
                    <a:pt x="34" y="49"/>
                  </a:cubicBezTo>
                  <a:cubicBezTo>
                    <a:pt x="35" y="48"/>
                    <a:pt x="35" y="48"/>
                    <a:pt x="35" y="48"/>
                  </a:cubicBezTo>
                  <a:cubicBezTo>
                    <a:pt x="36" y="47"/>
                    <a:pt x="36" y="47"/>
                    <a:pt x="36" y="47"/>
                  </a:cubicBezTo>
                  <a:cubicBezTo>
                    <a:pt x="37" y="46"/>
                    <a:pt x="37" y="46"/>
                    <a:pt x="37" y="46"/>
                  </a:cubicBezTo>
                  <a:cubicBezTo>
                    <a:pt x="39" y="45"/>
                    <a:pt x="39" y="45"/>
                    <a:pt x="39" y="45"/>
                  </a:cubicBezTo>
                  <a:cubicBezTo>
                    <a:pt x="40" y="44"/>
                    <a:pt x="40" y="44"/>
                    <a:pt x="40" y="44"/>
                  </a:cubicBezTo>
                  <a:cubicBezTo>
                    <a:pt x="41" y="43"/>
                    <a:pt x="41" y="43"/>
                    <a:pt x="41" y="43"/>
                  </a:cubicBezTo>
                  <a:cubicBezTo>
                    <a:pt x="43" y="43"/>
                    <a:pt x="43" y="43"/>
                    <a:pt x="43" y="43"/>
                  </a:cubicBezTo>
                  <a:cubicBezTo>
                    <a:pt x="44" y="43"/>
                    <a:pt x="44" y="43"/>
                    <a:pt x="44" y="43"/>
                  </a:cubicBezTo>
                  <a:cubicBezTo>
                    <a:pt x="44" y="42"/>
                    <a:pt x="44" y="42"/>
                    <a:pt x="44" y="42"/>
                  </a:cubicBezTo>
                  <a:cubicBezTo>
                    <a:pt x="42" y="41"/>
                    <a:pt x="42" y="41"/>
                    <a:pt x="42" y="41"/>
                  </a:cubicBezTo>
                  <a:cubicBezTo>
                    <a:pt x="41" y="42"/>
                    <a:pt x="41" y="42"/>
                    <a:pt x="41" y="42"/>
                  </a:cubicBezTo>
                  <a:cubicBezTo>
                    <a:pt x="39" y="41"/>
                    <a:pt x="39" y="41"/>
                    <a:pt x="39" y="41"/>
                  </a:cubicBezTo>
                  <a:cubicBezTo>
                    <a:pt x="39" y="40"/>
                    <a:pt x="39" y="40"/>
                    <a:pt x="39" y="40"/>
                  </a:cubicBezTo>
                  <a:cubicBezTo>
                    <a:pt x="38" y="39"/>
                    <a:pt x="38" y="39"/>
                    <a:pt x="38" y="39"/>
                  </a:cubicBezTo>
                  <a:cubicBezTo>
                    <a:pt x="40" y="37"/>
                    <a:pt x="40" y="37"/>
                    <a:pt x="40" y="37"/>
                  </a:cubicBezTo>
                  <a:cubicBezTo>
                    <a:pt x="39" y="36"/>
                    <a:pt x="39" y="36"/>
                    <a:pt x="39" y="36"/>
                  </a:cubicBezTo>
                  <a:cubicBezTo>
                    <a:pt x="38" y="36"/>
                    <a:pt x="38" y="36"/>
                    <a:pt x="38" y="36"/>
                  </a:cubicBezTo>
                  <a:cubicBezTo>
                    <a:pt x="38" y="35"/>
                    <a:pt x="38" y="35"/>
                    <a:pt x="38" y="35"/>
                  </a:cubicBezTo>
                  <a:cubicBezTo>
                    <a:pt x="37" y="34"/>
                    <a:pt x="37" y="34"/>
                    <a:pt x="37" y="34"/>
                  </a:cubicBezTo>
                  <a:cubicBezTo>
                    <a:pt x="38" y="35"/>
                    <a:pt x="38" y="35"/>
                    <a:pt x="38" y="35"/>
                  </a:cubicBezTo>
                  <a:cubicBezTo>
                    <a:pt x="40" y="35"/>
                    <a:pt x="40" y="35"/>
                    <a:pt x="40" y="35"/>
                  </a:cubicBezTo>
                  <a:cubicBezTo>
                    <a:pt x="41" y="36"/>
                    <a:pt x="41" y="36"/>
                    <a:pt x="41" y="36"/>
                  </a:cubicBezTo>
                  <a:cubicBezTo>
                    <a:pt x="43" y="35"/>
                    <a:pt x="43" y="35"/>
                    <a:pt x="43" y="35"/>
                  </a:cubicBezTo>
                  <a:cubicBezTo>
                    <a:pt x="45" y="35"/>
                    <a:pt x="45" y="35"/>
                    <a:pt x="45" y="35"/>
                  </a:cubicBezTo>
                  <a:cubicBezTo>
                    <a:pt x="45" y="35"/>
                    <a:pt x="45" y="35"/>
                    <a:pt x="45" y="35"/>
                  </a:cubicBezTo>
                  <a:cubicBezTo>
                    <a:pt x="46" y="35"/>
                    <a:pt x="46" y="35"/>
                    <a:pt x="46" y="35"/>
                  </a:cubicBezTo>
                  <a:cubicBezTo>
                    <a:pt x="48" y="34"/>
                    <a:pt x="48" y="34"/>
                    <a:pt x="48" y="34"/>
                  </a:cubicBezTo>
                  <a:cubicBezTo>
                    <a:pt x="49" y="34"/>
                    <a:pt x="49" y="34"/>
                    <a:pt x="49" y="34"/>
                  </a:cubicBezTo>
                  <a:cubicBezTo>
                    <a:pt x="50" y="34"/>
                    <a:pt x="50" y="34"/>
                    <a:pt x="50" y="34"/>
                  </a:cubicBezTo>
                  <a:cubicBezTo>
                    <a:pt x="52" y="33"/>
                    <a:pt x="52" y="33"/>
                    <a:pt x="52" y="33"/>
                  </a:cubicBezTo>
                  <a:cubicBezTo>
                    <a:pt x="53" y="33"/>
                    <a:pt x="53" y="33"/>
                    <a:pt x="53" y="33"/>
                  </a:cubicBezTo>
                  <a:cubicBezTo>
                    <a:pt x="56" y="32"/>
                    <a:pt x="56" y="32"/>
                    <a:pt x="56" y="32"/>
                  </a:cubicBezTo>
                  <a:cubicBezTo>
                    <a:pt x="56" y="31"/>
                    <a:pt x="56" y="31"/>
                    <a:pt x="56" y="31"/>
                  </a:cubicBezTo>
                  <a:cubicBezTo>
                    <a:pt x="56" y="30"/>
                    <a:pt x="56" y="30"/>
                    <a:pt x="56" y="30"/>
                  </a:cubicBezTo>
                  <a:cubicBezTo>
                    <a:pt x="54" y="29"/>
                    <a:pt x="54" y="29"/>
                    <a:pt x="54" y="29"/>
                  </a:cubicBezTo>
                  <a:cubicBezTo>
                    <a:pt x="53" y="27"/>
                    <a:pt x="53" y="27"/>
                    <a:pt x="53" y="27"/>
                  </a:cubicBezTo>
                  <a:cubicBezTo>
                    <a:pt x="53" y="26"/>
                    <a:pt x="53" y="26"/>
                    <a:pt x="53" y="26"/>
                  </a:cubicBezTo>
                  <a:cubicBezTo>
                    <a:pt x="54" y="25"/>
                    <a:pt x="54" y="25"/>
                    <a:pt x="54" y="25"/>
                  </a:cubicBezTo>
                  <a:cubicBezTo>
                    <a:pt x="54" y="24"/>
                    <a:pt x="54" y="24"/>
                    <a:pt x="54" y="24"/>
                  </a:cubicBezTo>
                  <a:cubicBezTo>
                    <a:pt x="54" y="24"/>
                    <a:pt x="54" y="24"/>
                    <a:pt x="54" y="24"/>
                  </a:cubicBezTo>
                  <a:cubicBezTo>
                    <a:pt x="55" y="24"/>
                    <a:pt x="55" y="24"/>
                    <a:pt x="55" y="24"/>
                  </a:cubicBezTo>
                  <a:cubicBezTo>
                    <a:pt x="56" y="24"/>
                    <a:pt x="56" y="24"/>
                    <a:pt x="56" y="24"/>
                  </a:cubicBezTo>
                  <a:cubicBezTo>
                    <a:pt x="56" y="24"/>
                    <a:pt x="56" y="24"/>
                    <a:pt x="56" y="24"/>
                  </a:cubicBezTo>
                  <a:cubicBezTo>
                    <a:pt x="58" y="23"/>
                    <a:pt x="58" y="23"/>
                    <a:pt x="58" y="23"/>
                  </a:cubicBezTo>
                  <a:cubicBezTo>
                    <a:pt x="58" y="22"/>
                    <a:pt x="58" y="22"/>
                    <a:pt x="58" y="22"/>
                  </a:cubicBezTo>
                  <a:cubicBezTo>
                    <a:pt x="57" y="22"/>
                    <a:pt x="57" y="22"/>
                    <a:pt x="57" y="22"/>
                  </a:cubicBezTo>
                  <a:cubicBezTo>
                    <a:pt x="56" y="22"/>
                    <a:pt x="56" y="22"/>
                    <a:pt x="56" y="22"/>
                  </a:cubicBezTo>
                  <a:cubicBezTo>
                    <a:pt x="56" y="21"/>
                    <a:pt x="56" y="21"/>
                    <a:pt x="56" y="21"/>
                  </a:cubicBezTo>
                  <a:cubicBezTo>
                    <a:pt x="55" y="20"/>
                    <a:pt x="55" y="20"/>
                    <a:pt x="55" y="20"/>
                  </a:cubicBezTo>
                  <a:cubicBezTo>
                    <a:pt x="56" y="19"/>
                    <a:pt x="56" y="19"/>
                    <a:pt x="56" y="19"/>
                  </a:cubicBezTo>
                  <a:cubicBezTo>
                    <a:pt x="57" y="19"/>
                    <a:pt x="57" y="19"/>
                    <a:pt x="57" y="19"/>
                  </a:cubicBezTo>
                  <a:cubicBezTo>
                    <a:pt x="58" y="18"/>
                    <a:pt x="58" y="18"/>
                    <a:pt x="58" y="18"/>
                  </a:cubicBezTo>
                  <a:cubicBezTo>
                    <a:pt x="59" y="17"/>
                    <a:pt x="59" y="17"/>
                    <a:pt x="59" y="17"/>
                  </a:cubicBezTo>
                  <a:cubicBezTo>
                    <a:pt x="59" y="17"/>
                    <a:pt x="59" y="17"/>
                    <a:pt x="59" y="17"/>
                  </a:cubicBezTo>
                  <a:cubicBezTo>
                    <a:pt x="59" y="17"/>
                    <a:pt x="59" y="17"/>
                    <a:pt x="59" y="17"/>
                  </a:cubicBezTo>
                  <a:cubicBezTo>
                    <a:pt x="58" y="16"/>
                    <a:pt x="58" y="16"/>
                    <a:pt x="58" y="16"/>
                  </a:cubicBezTo>
                  <a:cubicBezTo>
                    <a:pt x="57" y="16"/>
                    <a:pt x="57" y="16"/>
                    <a:pt x="57" y="16"/>
                  </a:cubicBezTo>
                  <a:cubicBezTo>
                    <a:pt x="56" y="16"/>
                    <a:pt x="56" y="16"/>
                    <a:pt x="56" y="16"/>
                  </a:cubicBezTo>
                  <a:cubicBezTo>
                    <a:pt x="55" y="16"/>
                    <a:pt x="55" y="16"/>
                    <a:pt x="55" y="16"/>
                  </a:cubicBezTo>
                  <a:cubicBezTo>
                    <a:pt x="55" y="16"/>
                    <a:pt x="55" y="16"/>
                    <a:pt x="55" y="16"/>
                  </a:cubicBezTo>
                  <a:cubicBezTo>
                    <a:pt x="54" y="16"/>
                    <a:pt x="54" y="16"/>
                    <a:pt x="54" y="16"/>
                  </a:cubicBezTo>
                  <a:cubicBezTo>
                    <a:pt x="53" y="16"/>
                    <a:pt x="53" y="16"/>
                    <a:pt x="53" y="16"/>
                  </a:cubicBezTo>
                  <a:cubicBezTo>
                    <a:pt x="52" y="16"/>
                    <a:pt x="52" y="16"/>
                    <a:pt x="52" y="16"/>
                  </a:cubicBezTo>
                  <a:cubicBezTo>
                    <a:pt x="51" y="16"/>
                    <a:pt x="51" y="16"/>
                    <a:pt x="51" y="16"/>
                  </a:cubicBezTo>
                  <a:cubicBezTo>
                    <a:pt x="52" y="16"/>
                    <a:pt x="52" y="16"/>
                    <a:pt x="52" y="16"/>
                  </a:cubicBezTo>
                  <a:cubicBezTo>
                    <a:pt x="53" y="16"/>
                    <a:pt x="53" y="16"/>
                    <a:pt x="53" y="16"/>
                  </a:cubicBezTo>
                  <a:cubicBezTo>
                    <a:pt x="53" y="16"/>
                    <a:pt x="53" y="16"/>
                    <a:pt x="53" y="16"/>
                  </a:cubicBezTo>
                  <a:cubicBezTo>
                    <a:pt x="54" y="15"/>
                    <a:pt x="54" y="15"/>
                    <a:pt x="54" y="15"/>
                  </a:cubicBezTo>
                  <a:cubicBezTo>
                    <a:pt x="55" y="14"/>
                    <a:pt x="55" y="14"/>
                    <a:pt x="55" y="14"/>
                  </a:cubicBezTo>
                  <a:cubicBezTo>
                    <a:pt x="55" y="14"/>
                    <a:pt x="55" y="14"/>
                    <a:pt x="55" y="14"/>
                  </a:cubicBezTo>
                  <a:cubicBezTo>
                    <a:pt x="54" y="14"/>
                    <a:pt x="54" y="14"/>
                    <a:pt x="54" y="14"/>
                  </a:cubicBezTo>
                  <a:cubicBezTo>
                    <a:pt x="54" y="13"/>
                    <a:pt x="54" y="13"/>
                    <a:pt x="54" y="13"/>
                  </a:cubicBezTo>
                  <a:cubicBezTo>
                    <a:pt x="54" y="13"/>
                    <a:pt x="54" y="13"/>
                    <a:pt x="54" y="13"/>
                  </a:cubicBezTo>
                  <a:cubicBezTo>
                    <a:pt x="53" y="12"/>
                    <a:pt x="53" y="12"/>
                    <a:pt x="53" y="12"/>
                  </a:cubicBezTo>
                  <a:cubicBezTo>
                    <a:pt x="51" y="12"/>
                    <a:pt x="51" y="12"/>
                    <a:pt x="51" y="12"/>
                  </a:cubicBezTo>
                  <a:cubicBezTo>
                    <a:pt x="51" y="11"/>
                    <a:pt x="51" y="11"/>
                    <a:pt x="51" y="11"/>
                  </a:cubicBezTo>
                  <a:cubicBezTo>
                    <a:pt x="50" y="11"/>
                    <a:pt x="50" y="11"/>
                    <a:pt x="50" y="11"/>
                  </a:cubicBezTo>
                  <a:cubicBezTo>
                    <a:pt x="50" y="11"/>
                    <a:pt x="50" y="11"/>
                    <a:pt x="50" y="11"/>
                  </a:cubicBezTo>
                  <a:cubicBezTo>
                    <a:pt x="49" y="11"/>
                    <a:pt x="49" y="11"/>
                    <a:pt x="49" y="11"/>
                  </a:cubicBezTo>
                  <a:cubicBezTo>
                    <a:pt x="48" y="10"/>
                    <a:pt x="48" y="10"/>
                    <a:pt x="48" y="10"/>
                  </a:cubicBezTo>
                  <a:cubicBezTo>
                    <a:pt x="48" y="10"/>
                    <a:pt x="48" y="10"/>
                    <a:pt x="48" y="10"/>
                  </a:cubicBezTo>
                  <a:cubicBezTo>
                    <a:pt x="48" y="11"/>
                    <a:pt x="48" y="11"/>
                    <a:pt x="48" y="11"/>
                  </a:cubicBezTo>
                  <a:cubicBezTo>
                    <a:pt x="47" y="10"/>
                    <a:pt x="47" y="10"/>
                    <a:pt x="47" y="10"/>
                  </a:cubicBezTo>
                  <a:cubicBezTo>
                    <a:pt x="47" y="10"/>
                    <a:pt x="47" y="10"/>
                    <a:pt x="47" y="10"/>
                  </a:cubicBezTo>
                  <a:cubicBezTo>
                    <a:pt x="46" y="9"/>
                    <a:pt x="46" y="9"/>
                    <a:pt x="46" y="9"/>
                  </a:cubicBezTo>
                  <a:cubicBezTo>
                    <a:pt x="46" y="9"/>
                    <a:pt x="46" y="9"/>
                    <a:pt x="46" y="9"/>
                  </a:cubicBezTo>
                  <a:cubicBezTo>
                    <a:pt x="46" y="8"/>
                    <a:pt x="46" y="8"/>
                    <a:pt x="46" y="8"/>
                  </a:cubicBezTo>
                  <a:cubicBezTo>
                    <a:pt x="48" y="8"/>
                    <a:pt x="48" y="8"/>
                    <a:pt x="48" y="8"/>
                  </a:cubicBezTo>
                  <a:cubicBezTo>
                    <a:pt x="49" y="8"/>
                    <a:pt x="49" y="8"/>
                    <a:pt x="49" y="8"/>
                  </a:cubicBezTo>
                  <a:cubicBezTo>
                    <a:pt x="50" y="8"/>
                    <a:pt x="50" y="8"/>
                    <a:pt x="50" y="8"/>
                  </a:cubicBezTo>
                  <a:cubicBezTo>
                    <a:pt x="50" y="7"/>
                    <a:pt x="50" y="7"/>
                    <a:pt x="50" y="7"/>
                  </a:cubicBezTo>
                  <a:cubicBezTo>
                    <a:pt x="49" y="7"/>
                    <a:pt x="49" y="7"/>
                    <a:pt x="49" y="7"/>
                  </a:cubicBezTo>
                  <a:cubicBezTo>
                    <a:pt x="47" y="7"/>
                    <a:pt x="47" y="7"/>
                    <a:pt x="47" y="7"/>
                  </a:cubicBezTo>
                  <a:cubicBezTo>
                    <a:pt x="46" y="7"/>
                    <a:pt x="46" y="7"/>
                    <a:pt x="46" y="7"/>
                  </a:cubicBezTo>
                  <a:cubicBezTo>
                    <a:pt x="45" y="7"/>
                    <a:pt x="45" y="7"/>
                    <a:pt x="45" y="7"/>
                  </a:cubicBezTo>
                  <a:cubicBezTo>
                    <a:pt x="43" y="8"/>
                    <a:pt x="43" y="8"/>
                    <a:pt x="43" y="8"/>
                  </a:cubicBezTo>
                  <a:cubicBezTo>
                    <a:pt x="42" y="8"/>
                    <a:pt x="42" y="8"/>
                    <a:pt x="42" y="8"/>
                  </a:cubicBezTo>
                  <a:cubicBezTo>
                    <a:pt x="41" y="8"/>
                    <a:pt x="41" y="8"/>
                    <a:pt x="41" y="8"/>
                  </a:cubicBezTo>
                  <a:cubicBezTo>
                    <a:pt x="40" y="9"/>
                    <a:pt x="40" y="9"/>
                    <a:pt x="40" y="9"/>
                  </a:cubicBezTo>
                  <a:cubicBezTo>
                    <a:pt x="39" y="9"/>
                    <a:pt x="39" y="9"/>
                    <a:pt x="39" y="9"/>
                  </a:cubicBezTo>
                  <a:cubicBezTo>
                    <a:pt x="38" y="9"/>
                    <a:pt x="38" y="9"/>
                    <a:pt x="38" y="9"/>
                  </a:cubicBezTo>
                  <a:cubicBezTo>
                    <a:pt x="38" y="10"/>
                    <a:pt x="38" y="10"/>
                    <a:pt x="38" y="10"/>
                  </a:cubicBezTo>
                  <a:cubicBezTo>
                    <a:pt x="36" y="10"/>
                    <a:pt x="36" y="10"/>
                    <a:pt x="36" y="10"/>
                  </a:cubicBezTo>
                  <a:cubicBezTo>
                    <a:pt x="36" y="10"/>
                    <a:pt x="36" y="10"/>
                    <a:pt x="36" y="10"/>
                  </a:cubicBezTo>
                  <a:cubicBezTo>
                    <a:pt x="35" y="10"/>
                    <a:pt x="35" y="10"/>
                    <a:pt x="35" y="10"/>
                  </a:cubicBezTo>
                  <a:cubicBezTo>
                    <a:pt x="33" y="9"/>
                    <a:pt x="33" y="9"/>
                    <a:pt x="33" y="9"/>
                  </a:cubicBezTo>
                  <a:cubicBezTo>
                    <a:pt x="33" y="8"/>
                    <a:pt x="33" y="8"/>
                    <a:pt x="33" y="8"/>
                  </a:cubicBezTo>
                  <a:cubicBezTo>
                    <a:pt x="32" y="8"/>
                    <a:pt x="32" y="8"/>
                    <a:pt x="32" y="8"/>
                  </a:cubicBezTo>
                  <a:cubicBezTo>
                    <a:pt x="30" y="8"/>
                    <a:pt x="30" y="8"/>
                    <a:pt x="30" y="8"/>
                  </a:cubicBezTo>
                  <a:cubicBezTo>
                    <a:pt x="26" y="9"/>
                    <a:pt x="26" y="9"/>
                    <a:pt x="26" y="9"/>
                  </a:cubicBezTo>
                  <a:cubicBezTo>
                    <a:pt x="24" y="9"/>
                    <a:pt x="24" y="9"/>
                    <a:pt x="24" y="9"/>
                  </a:cubicBezTo>
                  <a:cubicBezTo>
                    <a:pt x="23" y="8"/>
                    <a:pt x="23" y="8"/>
                    <a:pt x="23" y="8"/>
                  </a:cubicBezTo>
                  <a:cubicBezTo>
                    <a:pt x="23" y="8"/>
                    <a:pt x="23" y="8"/>
                    <a:pt x="23" y="8"/>
                  </a:cubicBezTo>
                  <a:cubicBezTo>
                    <a:pt x="23" y="7"/>
                    <a:pt x="23" y="7"/>
                    <a:pt x="23" y="7"/>
                  </a:cubicBezTo>
                  <a:cubicBezTo>
                    <a:pt x="23" y="7"/>
                    <a:pt x="23" y="7"/>
                    <a:pt x="23" y="7"/>
                  </a:cubicBezTo>
                  <a:cubicBezTo>
                    <a:pt x="23" y="6"/>
                    <a:pt x="23" y="6"/>
                    <a:pt x="23" y="6"/>
                  </a:cubicBezTo>
                  <a:cubicBezTo>
                    <a:pt x="22" y="5"/>
                    <a:pt x="22" y="5"/>
                    <a:pt x="22" y="5"/>
                  </a:cubicBezTo>
                  <a:cubicBezTo>
                    <a:pt x="21" y="5"/>
                    <a:pt x="21" y="5"/>
                    <a:pt x="21" y="5"/>
                  </a:cubicBezTo>
                  <a:cubicBezTo>
                    <a:pt x="19" y="5"/>
                    <a:pt x="19" y="5"/>
                    <a:pt x="19" y="5"/>
                  </a:cubicBezTo>
                  <a:cubicBezTo>
                    <a:pt x="18" y="5"/>
                    <a:pt x="18" y="5"/>
                    <a:pt x="18" y="5"/>
                  </a:cubicBezTo>
                  <a:cubicBezTo>
                    <a:pt x="18" y="5"/>
                    <a:pt x="18" y="5"/>
                    <a:pt x="18" y="5"/>
                  </a:cubicBezTo>
                  <a:cubicBezTo>
                    <a:pt x="17" y="5"/>
                    <a:pt x="17" y="5"/>
                    <a:pt x="17" y="5"/>
                  </a:cubicBezTo>
                  <a:cubicBezTo>
                    <a:pt x="16" y="4"/>
                    <a:pt x="16" y="4"/>
                    <a:pt x="16" y="4"/>
                  </a:cubicBezTo>
                  <a:cubicBezTo>
                    <a:pt x="16" y="3"/>
                    <a:pt x="16" y="3"/>
                    <a:pt x="16" y="3"/>
                  </a:cubicBezTo>
                  <a:cubicBezTo>
                    <a:pt x="16" y="1"/>
                    <a:pt x="16" y="1"/>
                    <a:pt x="16" y="1"/>
                  </a:cubicBezTo>
                  <a:cubicBezTo>
                    <a:pt x="16" y="1"/>
                    <a:pt x="16" y="1"/>
                    <a:pt x="16" y="1"/>
                  </a:cubicBezTo>
                  <a:cubicBezTo>
                    <a:pt x="14" y="2"/>
                    <a:pt x="14" y="2"/>
                    <a:pt x="14" y="2"/>
                  </a:cubicBezTo>
                  <a:cubicBezTo>
                    <a:pt x="13" y="3"/>
                    <a:pt x="13" y="3"/>
                    <a:pt x="13" y="3"/>
                  </a:cubicBezTo>
                  <a:cubicBezTo>
                    <a:pt x="13" y="4"/>
                    <a:pt x="13" y="4"/>
                    <a:pt x="13" y="4"/>
                  </a:cubicBezTo>
                  <a:cubicBezTo>
                    <a:pt x="14" y="4"/>
                    <a:pt x="14" y="4"/>
                    <a:pt x="14" y="4"/>
                  </a:cubicBezTo>
                  <a:cubicBezTo>
                    <a:pt x="15" y="4"/>
                    <a:pt x="15" y="4"/>
                    <a:pt x="15" y="4"/>
                  </a:cubicBezTo>
                  <a:cubicBezTo>
                    <a:pt x="16" y="4"/>
                    <a:pt x="16" y="4"/>
                    <a:pt x="16" y="4"/>
                  </a:cubicBezTo>
                  <a:cubicBezTo>
                    <a:pt x="16" y="4"/>
                    <a:pt x="16" y="4"/>
                    <a:pt x="16" y="4"/>
                  </a:cubicBezTo>
                  <a:cubicBezTo>
                    <a:pt x="16" y="5"/>
                    <a:pt x="16" y="5"/>
                    <a:pt x="16" y="5"/>
                  </a:cubicBezTo>
                  <a:cubicBezTo>
                    <a:pt x="15" y="5"/>
                    <a:pt x="15" y="5"/>
                    <a:pt x="15" y="5"/>
                  </a:cubicBezTo>
                  <a:cubicBezTo>
                    <a:pt x="14" y="5"/>
                    <a:pt x="14" y="5"/>
                    <a:pt x="14" y="5"/>
                  </a:cubicBezTo>
                  <a:cubicBezTo>
                    <a:pt x="14" y="5"/>
                    <a:pt x="14" y="5"/>
                    <a:pt x="14" y="5"/>
                  </a:cubicBezTo>
                  <a:cubicBezTo>
                    <a:pt x="14" y="5"/>
                    <a:pt x="14" y="5"/>
                    <a:pt x="14" y="5"/>
                  </a:cubicBezTo>
                  <a:cubicBezTo>
                    <a:pt x="14" y="5"/>
                    <a:pt x="14" y="5"/>
                    <a:pt x="14" y="5"/>
                  </a:cubicBezTo>
                  <a:cubicBezTo>
                    <a:pt x="13" y="6"/>
                    <a:pt x="13" y="6"/>
                    <a:pt x="13" y="6"/>
                  </a:cubicBezTo>
                  <a:cubicBezTo>
                    <a:pt x="11" y="6"/>
                    <a:pt x="11" y="6"/>
                    <a:pt x="11" y="6"/>
                  </a:cubicBezTo>
                  <a:cubicBezTo>
                    <a:pt x="9" y="7"/>
                    <a:pt x="9" y="7"/>
                    <a:pt x="9" y="7"/>
                  </a:cubicBezTo>
                  <a:cubicBezTo>
                    <a:pt x="8" y="7"/>
                    <a:pt x="8" y="7"/>
                    <a:pt x="8" y="7"/>
                  </a:cubicBezTo>
                  <a:cubicBezTo>
                    <a:pt x="8" y="8"/>
                    <a:pt x="8" y="8"/>
                    <a:pt x="8" y="8"/>
                  </a:cubicBezTo>
                  <a:cubicBezTo>
                    <a:pt x="9" y="9"/>
                    <a:pt x="9" y="9"/>
                    <a:pt x="9" y="9"/>
                  </a:cubicBezTo>
                  <a:cubicBezTo>
                    <a:pt x="9" y="10"/>
                    <a:pt x="9" y="10"/>
                    <a:pt x="9" y="10"/>
                  </a:cubicBezTo>
                  <a:cubicBezTo>
                    <a:pt x="9" y="12"/>
                    <a:pt x="9" y="12"/>
                    <a:pt x="9" y="12"/>
                  </a:cubicBezTo>
                  <a:cubicBezTo>
                    <a:pt x="9" y="12"/>
                    <a:pt x="9" y="12"/>
                    <a:pt x="9" y="12"/>
                  </a:cubicBezTo>
                  <a:cubicBezTo>
                    <a:pt x="9" y="14"/>
                    <a:pt x="9" y="14"/>
                    <a:pt x="9" y="14"/>
                  </a:cubicBezTo>
                  <a:cubicBezTo>
                    <a:pt x="7" y="14"/>
                    <a:pt x="7" y="14"/>
                    <a:pt x="7" y="14"/>
                  </a:cubicBezTo>
                  <a:cubicBezTo>
                    <a:pt x="6" y="14"/>
                    <a:pt x="6" y="14"/>
                    <a:pt x="6" y="14"/>
                  </a:cubicBezTo>
                  <a:cubicBezTo>
                    <a:pt x="6" y="13"/>
                    <a:pt x="6" y="13"/>
                    <a:pt x="6" y="13"/>
                  </a:cubicBezTo>
                  <a:cubicBezTo>
                    <a:pt x="5" y="12"/>
                    <a:pt x="5" y="12"/>
                    <a:pt x="5" y="12"/>
                  </a:cubicBezTo>
                  <a:cubicBezTo>
                    <a:pt x="5" y="11"/>
                    <a:pt x="5" y="11"/>
                    <a:pt x="5" y="11"/>
                  </a:cubicBezTo>
                  <a:cubicBezTo>
                    <a:pt x="6" y="11"/>
                    <a:pt x="6" y="11"/>
                    <a:pt x="6" y="11"/>
                  </a:cubicBezTo>
                  <a:cubicBezTo>
                    <a:pt x="6" y="10"/>
                    <a:pt x="6" y="10"/>
                    <a:pt x="6" y="10"/>
                  </a:cubicBezTo>
                  <a:cubicBezTo>
                    <a:pt x="8" y="9"/>
                    <a:pt x="8" y="9"/>
                    <a:pt x="8" y="9"/>
                  </a:cubicBezTo>
                  <a:cubicBezTo>
                    <a:pt x="8" y="8"/>
                    <a:pt x="8" y="8"/>
                    <a:pt x="8" y="8"/>
                  </a:cubicBezTo>
                  <a:cubicBezTo>
                    <a:pt x="7" y="7"/>
                    <a:pt x="7" y="7"/>
                    <a:pt x="7" y="7"/>
                  </a:cubicBezTo>
                  <a:cubicBezTo>
                    <a:pt x="7" y="6"/>
                    <a:pt x="7" y="6"/>
                    <a:pt x="7" y="6"/>
                  </a:cubicBezTo>
                  <a:cubicBezTo>
                    <a:pt x="7" y="6"/>
                    <a:pt x="7" y="6"/>
                    <a:pt x="7" y="6"/>
                  </a:cubicBezTo>
                  <a:cubicBezTo>
                    <a:pt x="7" y="5"/>
                    <a:pt x="7" y="5"/>
                    <a:pt x="7" y="5"/>
                  </a:cubicBezTo>
                  <a:cubicBezTo>
                    <a:pt x="6" y="5"/>
                    <a:pt x="6" y="5"/>
                    <a:pt x="6" y="5"/>
                  </a:cubicBezTo>
                  <a:cubicBezTo>
                    <a:pt x="6" y="4"/>
                    <a:pt x="6" y="4"/>
                    <a:pt x="6" y="4"/>
                  </a:cubicBezTo>
                  <a:cubicBezTo>
                    <a:pt x="8" y="4"/>
                    <a:pt x="8" y="4"/>
                    <a:pt x="8" y="4"/>
                  </a:cubicBezTo>
                  <a:cubicBezTo>
                    <a:pt x="9" y="4"/>
                    <a:pt x="9" y="4"/>
                    <a:pt x="9" y="4"/>
                  </a:cubicBezTo>
                  <a:cubicBezTo>
                    <a:pt x="9" y="3"/>
                    <a:pt x="9" y="3"/>
                    <a:pt x="9" y="3"/>
                  </a:cubicBezTo>
                  <a:cubicBezTo>
                    <a:pt x="9" y="3"/>
                    <a:pt x="9" y="3"/>
                    <a:pt x="9" y="3"/>
                  </a:cubicBezTo>
                  <a:cubicBezTo>
                    <a:pt x="9" y="3"/>
                    <a:pt x="9" y="3"/>
                    <a:pt x="9" y="3"/>
                  </a:cubicBezTo>
                  <a:cubicBezTo>
                    <a:pt x="7" y="4"/>
                    <a:pt x="7" y="4"/>
                    <a:pt x="7" y="4"/>
                  </a:cubicBezTo>
                  <a:cubicBezTo>
                    <a:pt x="5" y="5"/>
                    <a:pt x="5" y="5"/>
                    <a:pt x="5" y="5"/>
                  </a:cubicBezTo>
                  <a:cubicBezTo>
                    <a:pt x="5" y="6"/>
                    <a:pt x="5" y="6"/>
                    <a:pt x="5" y="6"/>
                  </a:cubicBezTo>
                  <a:cubicBezTo>
                    <a:pt x="4" y="6"/>
                    <a:pt x="4" y="6"/>
                    <a:pt x="4" y="6"/>
                  </a:cubicBezTo>
                  <a:cubicBezTo>
                    <a:pt x="3" y="7"/>
                    <a:pt x="3" y="7"/>
                    <a:pt x="3" y="7"/>
                  </a:cubicBezTo>
                  <a:cubicBezTo>
                    <a:pt x="3" y="8"/>
                    <a:pt x="3" y="8"/>
                    <a:pt x="3" y="8"/>
                  </a:cubicBezTo>
                  <a:cubicBezTo>
                    <a:pt x="1" y="9"/>
                    <a:pt x="1" y="9"/>
                    <a:pt x="1" y="9"/>
                  </a:cubicBezTo>
                  <a:cubicBezTo>
                    <a:pt x="1" y="10"/>
                    <a:pt x="1" y="10"/>
                    <a:pt x="1" y="10"/>
                  </a:cubicBezTo>
                  <a:cubicBezTo>
                    <a:pt x="1" y="11"/>
                    <a:pt x="1" y="11"/>
                    <a:pt x="1" y="11"/>
                  </a:cubicBezTo>
                  <a:cubicBezTo>
                    <a:pt x="1" y="12"/>
                    <a:pt x="1" y="12"/>
                    <a:pt x="1" y="12"/>
                  </a:cubicBezTo>
                  <a:cubicBezTo>
                    <a:pt x="0" y="13"/>
                    <a:pt x="0" y="13"/>
                    <a:pt x="0" y="13"/>
                  </a:cubicBezTo>
                  <a:cubicBezTo>
                    <a:pt x="0" y="14"/>
                    <a:pt x="0" y="14"/>
                    <a:pt x="0" y="14"/>
                  </a:cubicBezTo>
                  <a:cubicBezTo>
                    <a:pt x="1" y="14"/>
                    <a:pt x="1" y="14"/>
                    <a:pt x="1" y="14"/>
                  </a:cubicBezTo>
                  <a:cubicBezTo>
                    <a:pt x="2" y="14"/>
                    <a:pt x="2" y="14"/>
                    <a:pt x="2" y="14"/>
                  </a:cubicBezTo>
                  <a:cubicBezTo>
                    <a:pt x="3" y="17"/>
                    <a:pt x="3" y="17"/>
                    <a:pt x="3" y="17"/>
                  </a:cubicBezTo>
                  <a:cubicBezTo>
                    <a:pt x="4" y="18"/>
                    <a:pt x="4" y="18"/>
                    <a:pt x="4" y="18"/>
                  </a:cubicBezTo>
                  <a:cubicBezTo>
                    <a:pt x="4" y="19"/>
                    <a:pt x="4" y="19"/>
                    <a:pt x="4" y="19"/>
                  </a:cubicBezTo>
                  <a:cubicBezTo>
                    <a:pt x="4" y="19"/>
                    <a:pt x="4" y="19"/>
                    <a:pt x="4" y="19"/>
                  </a:cubicBezTo>
                  <a:cubicBezTo>
                    <a:pt x="4" y="20"/>
                    <a:pt x="4" y="20"/>
                    <a:pt x="4" y="20"/>
                  </a:cubicBezTo>
                  <a:cubicBezTo>
                    <a:pt x="4" y="20"/>
                    <a:pt x="4" y="20"/>
                    <a:pt x="4" y="20"/>
                  </a:cubicBezTo>
                  <a:cubicBezTo>
                    <a:pt x="4" y="21"/>
                    <a:pt x="4" y="21"/>
                    <a:pt x="4" y="21"/>
                  </a:cubicBezTo>
                  <a:cubicBezTo>
                    <a:pt x="5" y="22"/>
                    <a:pt x="5" y="22"/>
                    <a:pt x="5" y="22"/>
                  </a:cubicBezTo>
                  <a:cubicBezTo>
                    <a:pt x="6" y="22"/>
                    <a:pt x="6" y="22"/>
                    <a:pt x="6" y="22"/>
                  </a:cubicBezTo>
                  <a:cubicBezTo>
                    <a:pt x="7" y="22"/>
                    <a:pt x="7" y="22"/>
                    <a:pt x="7" y="22"/>
                  </a:cubicBezTo>
                  <a:cubicBezTo>
                    <a:pt x="8" y="23"/>
                    <a:pt x="8" y="23"/>
                    <a:pt x="8" y="23"/>
                  </a:cubicBezTo>
                  <a:cubicBezTo>
                    <a:pt x="8" y="22"/>
                    <a:pt x="8" y="22"/>
                    <a:pt x="8" y="22"/>
                  </a:cubicBezTo>
                  <a:cubicBezTo>
                    <a:pt x="10" y="22"/>
                    <a:pt x="10" y="22"/>
                    <a:pt x="10" y="22"/>
                  </a:cubicBezTo>
                  <a:cubicBezTo>
                    <a:pt x="11" y="23"/>
                    <a:pt x="11" y="23"/>
                    <a:pt x="11" y="23"/>
                  </a:cubicBezTo>
                  <a:cubicBezTo>
                    <a:pt x="11" y="23"/>
                    <a:pt x="11" y="23"/>
                    <a:pt x="11" y="23"/>
                  </a:cubicBezTo>
                  <a:cubicBezTo>
                    <a:pt x="12" y="22"/>
                    <a:pt x="12" y="22"/>
                    <a:pt x="12" y="22"/>
                  </a:cubicBezTo>
                  <a:cubicBezTo>
                    <a:pt x="14" y="23"/>
                    <a:pt x="14" y="23"/>
                    <a:pt x="14" y="23"/>
                  </a:cubicBezTo>
                  <a:cubicBezTo>
                    <a:pt x="14" y="23"/>
                    <a:pt x="14" y="23"/>
                    <a:pt x="14" y="23"/>
                  </a:cubicBezTo>
                  <a:cubicBezTo>
                    <a:pt x="18" y="26"/>
                    <a:pt x="18" y="26"/>
                    <a:pt x="18" y="26"/>
                  </a:cubicBezTo>
                  <a:cubicBezTo>
                    <a:pt x="19" y="26"/>
                    <a:pt x="19" y="26"/>
                    <a:pt x="19" y="26"/>
                  </a:cubicBezTo>
                  <a:cubicBezTo>
                    <a:pt x="19" y="26"/>
                    <a:pt x="19" y="26"/>
                    <a:pt x="19" y="26"/>
                  </a:cubicBezTo>
                  <a:cubicBezTo>
                    <a:pt x="20" y="26"/>
                    <a:pt x="20" y="26"/>
                    <a:pt x="20" y="26"/>
                  </a:cubicBezTo>
                  <a:cubicBezTo>
                    <a:pt x="21" y="26"/>
                    <a:pt x="21" y="26"/>
                    <a:pt x="21" y="26"/>
                  </a:cubicBezTo>
                  <a:cubicBezTo>
                    <a:pt x="21" y="26"/>
                    <a:pt x="21" y="26"/>
                    <a:pt x="21" y="26"/>
                  </a:cubicBezTo>
                  <a:cubicBezTo>
                    <a:pt x="22" y="26"/>
                    <a:pt x="22" y="26"/>
                    <a:pt x="22" y="26"/>
                  </a:cubicBezTo>
                  <a:cubicBezTo>
                    <a:pt x="23" y="26"/>
                    <a:pt x="23" y="26"/>
                    <a:pt x="23" y="26"/>
                  </a:cubicBezTo>
                  <a:cubicBezTo>
                    <a:pt x="24" y="26"/>
                    <a:pt x="24" y="26"/>
                    <a:pt x="24" y="26"/>
                  </a:cubicBezTo>
                  <a:cubicBezTo>
                    <a:pt x="24" y="26"/>
                    <a:pt x="24" y="26"/>
                    <a:pt x="24" y="26"/>
                  </a:cubicBezTo>
                  <a:cubicBezTo>
                    <a:pt x="25" y="26"/>
                    <a:pt x="25" y="26"/>
                    <a:pt x="25" y="26"/>
                  </a:cubicBezTo>
                  <a:cubicBezTo>
                    <a:pt x="26" y="26"/>
                    <a:pt x="26" y="26"/>
                    <a:pt x="26" y="26"/>
                  </a:cubicBezTo>
                  <a:cubicBezTo>
                    <a:pt x="26" y="28"/>
                    <a:pt x="26" y="28"/>
                    <a:pt x="26" y="28"/>
                  </a:cubicBezTo>
                  <a:cubicBezTo>
                    <a:pt x="26" y="28"/>
                    <a:pt x="26" y="28"/>
                    <a:pt x="26" y="28"/>
                  </a:cubicBezTo>
                  <a:cubicBezTo>
                    <a:pt x="26" y="29"/>
                    <a:pt x="26" y="29"/>
                    <a:pt x="26" y="29"/>
                  </a:cubicBezTo>
                  <a:cubicBezTo>
                    <a:pt x="25" y="29"/>
                    <a:pt x="25" y="29"/>
                    <a:pt x="25" y="29"/>
                  </a:cubicBezTo>
                  <a:cubicBezTo>
                    <a:pt x="24" y="30"/>
                    <a:pt x="24" y="30"/>
                    <a:pt x="24" y="30"/>
                  </a:cubicBezTo>
                  <a:cubicBezTo>
                    <a:pt x="24" y="30"/>
                    <a:pt x="24" y="30"/>
                    <a:pt x="24" y="30"/>
                  </a:cubicBezTo>
                  <a:cubicBezTo>
                    <a:pt x="24" y="32"/>
                    <a:pt x="24" y="32"/>
                    <a:pt x="24" y="32"/>
                  </a:cubicBezTo>
                  <a:cubicBezTo>
                    <a:pt x="24" y="32"/>
                    <a:pt x="24" y="32"/>
                    <a:pt x="24" y="32"/>
                  </a:cubicBezTo>
                  <a:cubicBezTo>
                    <a:pt x="24" y="33"/>
                    <a:pt x="24" y="33"/>
                    <a:pt x="24" y="33"/>
                  </a:cubicBezTo>
                  <a:cubicBezTo>
                    <a:pt x="24" y="34"/>
                    <a:pt x="24" y="34"/>
                    <a:pt x="24" y="34"/>
                  </a:cubicBezTo>
                  <a:cubicBezTo>
                    <a:pt x="24" y="35"/>
                    <a:pt x="24" y="35"/>
                    <a:pt x="24" y="35"/>
                  </a:cubicBezTo>
                  <a:cubicBezTo>
                    <a:pt x="24" y="36"/>
                    <a:pt x="24" y="36"/>
                    <a:pt x="24" y="36"/>
                  </a:cubicBezTo>
                  <a:cubicBezTo>
                    <a:pt x="25" y="38"/>
                    <a:pt x="25" y="38"/>
                    <a:pt x="25" y="38"/>
                  </a:cubicBezTo>
                  <a:cubicBezTo>
                    <a:pt x="24" y="40"/>
                    <a:pt x="24" y="40"/>
                    <a:pt x="24" y="40"/>
                  </a:cubicBezTo>
                  <a:cubicBezTo>
                    <a:pt x="24" y="41"/>
                    <a:pt x="24" y="41"/>
                    <a:pt x="24" y="41"/>
                  </a:cubicBezTo>
                  <a:cubicBezTo>
                    <a:pt x="25" y="41"/>
                    <a:pt x="25" y="41"/>
                    <a:pt x="25" y="41"/>
                  </a:cubicBezTo>
                  <a:cubicBezTo>
                    <a:pt x="25" y="41"/>
                    <a:pt x="25" y="41"/>
                    <a:pt x="25" y="41"/>
                  </a:cubicBezTo>
                  <a:cubicBezTo>
                    <a:pt x="25" y="41"/>
                    <a:pt x="25" y="41"/>
                    <a:pt x="25" y="41"/>
                  </a:cubicBezTo>
                  <a:cubicBezTo>
                    <a:pt x="25" y="41"/>
                    <a:pt x="25" y="41"/>
                    <a:pt x="25" y="41"/>
                  </a:cubicBezTo>
                  <a:cubicBezTo>
                    <a:pt x="26" y="42"/>
                    <a:pt x="26" y="42"/>
                    <a:pt x="26" y="42"/>
                  </a:cubicBezTo>
                  <a:cubicBezTo>
                    <a:pt x="26" y="42"/>
                    <a:pt x="26" y="42"/>
                    <a:pt x="26" y="42"/>
                  </a:cubicBezTo>
                  <a:cubicBezTo>
                    <a:pt x="26" y="43"/>
                    <a:pt x="26" y="43"/>
                    <a:pt x="26" y="43"/>
                  </a:cubicBezTo>
                  <a:cubicBezTo>
                    <a:pt x="27" y="44"/>
                    <a:pt x="27" y="44"/>
                    <a:pt x="27" y="44"/>
                  </a:cubicBezTo>
                  <a:cubicBezTo>
                    <a:pt x="27" y="46"/>
                    <a:pt x="27" y="46"/>
                    <a:pt x="27" y="46"/>
                  </a:cubicBezTo>
                  <a:cubicBezTo>
                    <a:pt x="28" y="47"/>
                    <a:pt x="28" y="47"/>
                    <a:pt x="28" y="47"/>
                  </a:cubicBezTo>
                  <a:cubicBezTo>
                    <a:pt x="27" y="47"/>
                    <a:pt x="27" y="47"/>
                    <a:pt x="27" y="47"/>
                  </a:cubicBezTo>
                  <a:close/>
                  <a:moveTo>
                    <a:pt x="22" y="1"/>
                  </a:moveTo>
                  <a:cubicBezTo>
                    <a:pt x="22" y="1"/>
                    <a:pt x="22" y="1"/>
                    <a:pt x="22" y="1"/>
                  </a:cubicBezTo>
                  <a:cubicBezTo>
                    <a:pt x="23" y="2"/>
                    <a:pt x="23" y="2"/>
                    <a:pt x="23" y="2"/>
                  </a:cubicBezTo>
                  <a:cubicBezTo>
                    <a:pt x="23" y="2"/>
                    <a:pt x="23" y="2"/>
                    <a:pt x="23" y="2"/>
                  </a:cubicBezTo>
                  <a:cubicBezTo>
                    <a:pt x="23" y="2"/>
                    <a:pt x="23" y="2"/>
                    <a:pt x="23" y="2"/>
                  </a:cubicBezTo>
                  <a:cubicBezTo>
                    <a:pt x="22" y="2"/>
                    <a:pt x="22" y="2"/>
                    <a:pt x="22" y="2"/>
                  </a:cubicBezTo>
                  <a:cubicBezTo>
                    <a:pt x="22" y="1"/>
                    <a:pt x="22" y="1"/>
                    <a:pt x="22" y="1"/>
                  </a:cubicBezTo>
                  <a:close/>
                  <a:moveTo>
                    <a:pt x="19" y="1"/>
                  </a:moveTo>
                  <a:cubicBezTo>
                    <a:pt x="20" y="1"/>
                    <a:pt x="20" y="1"/>
                    <a:pt x="20" y="1"/>
                  </a:cubicBezTo>
                  <a:cubicBezTo>
                    <a:pt x="20" y="2"/>
                    <a:pt x="20" y="2"/>
                    <a:pt x="20" y="2"/>
                  </a:cubicBezTo>
                  <a:cubicBezTo>
                    <a:pt x="20" y="2"/>
                    <a:pt x="20" y="2"/>
                    <a:pt x="20" y="2"/>
                  </a:cubicBezTo>
                  <a:cubicBezTo>
                    <a:pt x="19" y="2"/>
                    <a:pt x="19" y="2"/>
                    <a:pt x="19" y="2"/>
                  </a:cubicBezTo>
                  <a:cubicBezTo>
                    <a:pt x="18" y="1"/>
                    <a:pt x="18" y="1"/>
                    <a:pt x="18" y="1"/>
                  </a:cubicBezTo>
                  <a:cubicBezTo>
                    <a:pt x="19" y="1"/>
                    <a:pt x="19" y="1"/>
                    <a:pt x="19" y="1"/>
                  </a:cubicBezTo>
                  <a:close/>
                  <a:moveTo>
                    <a:pt x="14" y="0"/>
                  </a:moveTo>
                  <a:cubicBezTo>
                    <a:pt x="15" y="0"/>
                    <a:pt x="15" y="0"/>
                    <a:pt x="15" y="0"/>
                  </a:cubicBezTo>
                  <a:cubicBezTo>
                    <a:pt x="16" y="0"/>
                    <a:pt x="16" y="0"/>
                    <a:pt x="16" y="0"/>
                  </a:cubicBezTo>
                  <a:cubicBezTo>
                    <a:pt x="15" y="0"/>
                    <a:pt x="15" y="0"/>
                    <a:pt x="15" y="0"/>
                  </a:cubicBezTo>
                  <a:cubicBezTo>
                    <a:pt x="14" y="0"/>
                    <a:pt x="14" y="0"/>
                    <a:pt x="14" y="0"/>
                  </a:cubicBezTo>
                  <a:close/>
                  <a:moveTo>
                    <a:pt x="39" y="7"/>
                  </a:moveTo>
                  <a:cubicBezTo>
                    <a:pt x="40" y="6"/>
                    <a:pt x="40" y="6"/>
                    <a:pt x="40" y="6"/>
                  </a:cubicBezTo>
                  <a:cubicBezTo>
                    <a:pt x="41" y="6"/>
                    <a:pt x="41" y="6"/>
                    <a:pt x="41" y="6"/>
                  </a:cubicBezTo>
                  <a:cubicBezTo>
                    <a:pt x="42" y="6"/>
                    <a:pt x="42" y="6"/>
                    <a:pt x="42" y="6"/>
                  </a:cubicBezTo>
                  <a:cubicBezTo>
                    <a:pt x="42" y="6"/>
                    <a:pt x="42" y="6"/>
                    <a:pt x="42" y="6"/>
                  </a:cubicBezTo>
                  <a:cubicBezTo>
                    <a:pt x="42" y="7"/>
                    <a:pt x="42" y="7"/>
                    <a:pt x="42" y="7"/>
                  </a:cubicBezTo>
                  <a:cubicBezTo>
                    <a:pt x="41" y="7"/>
                    <a:pt x="41" y="7"/>
                    <a:pt x="41" y="7"/>
                  </a:cubicBezTo>
                  <a:cubicBezTo>
                    <a:pt x="40" y="7"/>
                    <a:pt x="40" y="7"/>
                    <a:pt x="40" y="7"/>
                  </a:cubicBezTo>
                  <a:cubicBezTo>
                    <a:pt x="40" y="7"/>
                    <a:pt x="39" y="7"/>
                    <a:pt x="39"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86" name="Freeform 182"/>
            <p:cNvSpPr>
              <a:spLocks/>
            </p:cNvSpPr>
            <p:nvPr/>
          </p:nvSpPr>
          <p:spPr bwMode="auto">
            <a:xfrm>
              <a:off x="2639699" y="2932795"/>
              <a:ext cx="257326" cy="329377"/>
            </a:xfrm>
            <a:custGeom>
              <a:avLst/>
              <a:gdLst>
                <a:gd name="T0" fmla="*/ 163 w 200"/>
                <a:gd name="T1" fmla="*/ 208 h 256"/>
                <a:gd name="T2" fmla="*/ 159 w 200"/>
                <a:gd name="T3" fmla="*/ 186 h 256"/>
                <a:gd name="T4" fmla="*/ 159 w 200"/>
                <a:gd name="T5" fmla="*/ 175 h 256"/>
                <a:gd name="T6" fmla="*/ 174 w 200"/>
                <a:gd name="T7" fmla="*/ 163 h 256"/>
                <a:gd name="T8" fmla="*/ 189 w 200"/>
                <a:gd name="T9" fmla="*/ 160 h 256"/>
                <a:gd name="T10" fmla="*/ 200 w 200"/>
                <a:gd name="T11" fmla="*/ 175 h 256"/>
                <a:gd name="T12" fmla="*/ 193 w 200"/>
                <a:gd name="T13" fmla="*/ 156 h 256"/>
                <a:gd name="T14" fmla="*/ 185 w 200"/>
                <a:gd name="T15" fmla="*/ 152 h 256"/>
                <a:gd name="T16" fmla="*/ 185 w 200"/>
                <a:gd name="T17" fmla="*/ 126 h 256"/>
                <a:gd name="T18" fmla="*/ 185 w 200"/>
                <a:gd name="T19" fmla="*/ 111 h 256"/>
                <a:gd name="T20" fmla="*/ 193 w 200"/>
                <a:gd name="T21" fmla="*/ 97 h 256"/>
                <a:gd name="T22" fmla="*/ 178 w 200"/>
                <a:gd name="T23" fmla="*/ 97 h 256"/>
                <a:gd name="T24" fmla="*/ 167 w 200"/>
                <a:gd name="T25" fmla="*/ 97 h 256"/>
                <a:gd name="T26" fmla="*/ 137 w 200"/>
                <a:gd name="T27" fmla="*/ 86 h 256"/>
                <a:gd name="T28" fmla="*/ 122 w 200"/>
                <a:gd name="T29" fmla="*/ 82 h 256"/>
                <a:gd name="T30" fmla="*/ 111 w 200"/>
                <a:gd name="T31" fmla="*/ 74 h 256"/>
                <a:gd name="T32" fmla="*/ 104 w 200"/>
                <a:gd name="T33" fmla="*/ 52 h 256"/>
                <a:gd name="T34" fmla="*/ 100 w 200"/>
                <a:gd name="T35" fmla="*/ 41 h 256"/>
                <a:gd name="T36" fmla="*/ 111 w 200"/>
                <a:gd name="T37" fmla="*/ 22 h 256"/>
                <a:gd name="T38" fmla="*/ 130 w 200"/>
                <a:gd name="T39" fmla="*/ 11 h 256"/>
                <a:gd name="T40" fmla="*/ 133 w 200"/>
                <a:gd name="T41" fmla="*/ 4 h 256"/>
                <a:gd name="T42" fmla="*/ 122 w 200"/>
                <a:gd name="T43" fmla="*/ 4 h 256"/>
                <a:gd name="T44" fmla="*/ 115 w 200"/>
                <a:gd name="T45" fmla="*/ 8 h 256"/>
                <a:gd name="T46" fmla="*/ 96 w 200"/>
                <a:gd name="T47" fmla="*/ 19 h 256"/>
                <a:gd name="T48" fmla="*/ 82 w 200"/>
                <a:gd name="T49" fmla="*/ 22 h 256"/>
                <a:gd name="T50" fmla="*/ 78 w 200"/>
                <a:gd name="T51" fmla="*/ 26 h 256"/>
                <a:gd name="T52" fmla="*/ 67 w 200"/>
                <a:gd name="T53" fmla="*/ 26 h 256"/>
                <a:gd name="T54" fmla="*/ 59 w 200"/>
                <a:gd name="T55" fmla="*/ 41 h 256"/>
                <a:gd name="T56" fmla="*/ 52 w 200"/>
                <a:gd name="T57" fmla="*/ 48 h 256"/>
                <a:gd name="T58" fmla="*/ 41 w 200"/>
                <a:gd name="T59" fmla="*/ 60 h 256"/>
                <a:gd name="T60" fmla="*/ 37 w 200"/>
                <a:gd name="T61" fmla="*/ 71 h 256"/>
                <a:gd name="T62" fmla="*/ 33 w 200"/>
                <a:gd name="T63" fmla="*/ 63 h 256"/>
                <a:gd name="T64" fmla="*/ 30 w 200"/>
                <a:gd name="T65" fmla="*/ 67 h 256"/>
                <a:gd name="T66" fmla="*/ 19 w 200"/>
                <a:gd name="T67" fmla="*/ 82 h 256"/>
                <a:gd name="T68" fmla="*/ 26 w 200"/>
                <a:gd name="T69" fmla="*/ 93 h 256"/>
                <a:gd name="T70" fmla="*/ 26 w 200"/>
                <a:gd name="T71" fmla="*/ 100 h 256"/>
                <a:gd name="T72" fmla="*/ 26 w 200"/>
                <a:gd name="T73" fmla="*/ 108 h 256"/>
                <a:gd name="T74" fmla="*/ 26 w 200"/>
                <a:gd name="T75" fmla="*/ 126 h 256"/>
                <a:gd name="T76" fmla="*/ 33 w 200"/>
                <a:gd name="T77" fmla="*/ 134 h 256"/>
                <a:gd name="T78" fmla="*/ 22 w 200"/>
                <a:gd name="T79" fmla="*/ 149 h 256"/>
                <a:gd name="T80" fmla="*/ 4 w 200"/>
                <a:gd name="T81" fmla="*/ 167 h 256"/>
                <a:gd name="T82" fmla="*/ 22 w 200"/>
                <a:gd name="T83" fmla="*/ 178 h 256"/>
                <a:gd name="T84" fmla="*/ 37 w 200"/>
                <a:gd name="T85" fmla="*/ 189 h 256"/>
                <a:gd name="T86" fmla="*/ 48 w 200"/>
                <a:gd name="T87" fmla="*/ 186 h 256"/>
                <a:gd name="T88" fmla="*/ 59 w 200"/>
                <a:gd name="T89" fmla="*/ 193 h 256"/>
                <a:gd name="T90" fmla="*/ 74 w 200"/>
                <a:gd name="T91" fmla="*/ 197 h 256"/>
                <a:gd name="T92" fmla="*/ 82 w 200"/>
                <a:gd name="T93" fmla="*/ 208 h 256"/>
                <a:gd name="T94" fmla="*/ 96 w 200"/>
                <a:gd name="T95" fmla="*/ 223 h 256"/>
                <a:gd name="T96" fmla="*/ 104 w 200"/>
                <a:gd name="T97" fmla="*/ 230 h 256"/>
                <a:gd name="T98" fmla="*/ 122 w 200"/>
                <a:gd name="T99" fmla="*/ 226 h 256"/>
                <a:gd name="T100" fmla="*/ 141 w 200"/>
                <a:gd name="T101" fmla="*/ 226 h 256"/>
                <a:gd name="T102" fmla="*/ 137 w 200"/>
                <a:gd name="T103" fmla="*/ 249 h 256"/>
                <a:gd name="T104" fmla="*/ 148 w 200"/>
                <a:gd name="T105"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256">
                  <a:moveTo>
                    <a:pt x="148" y="256"/>
                  </a:moveTo>
                  <a:lnTo>
                    <a:pt x="152" y="249"/>
                  </a:lnTo>
                  <a:lnTo>
                    <a:pt x="159" y="215"/>
                  </a:lnTo>
                  <a:lnTo>
                    <a:pt x="159" y="215"/>
                  </a:lnTo>
                  <a:lnTo>
                    <a:pt x="163" y="208"/>
                  </a:lnTo>
                  <a:lnTo>
                    <a:pt x="156" y="204"/>
                  </a:lnTo>
                  <a:lnTo>
                    <a:pt x="152" y="201"/>
                  </a:lnTo>
                  <a:lnTo>
                    <a:pt x="148" y="197"/>
                  </a:lnTo>
                  <a:lnTo>
                    <a:pt x="148" y="186"/>
                  </a:lnTo>
                  <a:lnTo>
                    <a:pt x="159" y="186"/>
                  </a:lnTo>
                  <a:lnTo>
                    <a:pt x="163" y="186"/>
                  </a:lnTo>
                  <a:lnTo>
                    <a:pt x="163" y="182"/>
                  </a:lnTo>
                  <a:lnTo>
                    <a:pt x="163" y="182"/>
                  </a:lnTo>
                  <a:lnTo>
                    <a:pt x="163" y="182"/>
                  </a:lnTo>
                  <a:lnTo>
                    <a:pt x="159" y="175"/>
                  </a:lnTo>
                  <a:lnTo>
                    <a:pt x="156" y="175"/>
                  </a:lnTo>
                  <a:lnTo>
                    <a:pt x="152" y="171"/>
                  </a:lnTo>
                  <a:lnTo>
                    <a:pt x="156" y="167"/>
                  </a:lnTo>
                  <a:lnTo>
                    <a:pt x="174" y="167"/>
                  </a:lnTo>
                  <a:lnTo>
                    <a:pt x="174" y="163"/>
                  </a:lnTo>
                  <a:lnTo>
                    <a:pt x="178" y="163"/>
                  </a:lnTo>
                  <a:lnTo>
                    <a:pt x="182" y="167"/>
                  </a:lnTo>
                  <a:lnTo>
                    <a:pt x="182" y="167"/>
                  </a:lnTo>
                  <a:lnTo>
                    <a:pt x="185" y="163"/>
                  </a:lnTo>
                  <a:lnTo>
                    <a:pt x="189" y="160"/>
                  </a:lnTo>
                  <a:lnTo>
                    <a:pt x="189" y="163"/>
                  </a:lnTo>
                  <a:lnTo>
                    <a:pt x="193" y="167"/>
                  </a:lnTo>
                  <a:lnTo>
                    <a:pt x="193" y="171"/>
                  </a:lnTo>
                  <a:lnTo>
                    <a:pt x="193" y="175"/>
                  </a:lnTo>
                  <a:lnTo>
                    <a:pt x="200" y="175"/>
                  </a:lnTo>
                  <a:lnTo>
                    <a:pt x="196" y="171"/>
                  </a:lnTo>
                  <a:lnTo>
                    <a:pt x="196" y="163"/>
                  </a:lnTo>
                  <a:lnTo>
                    <a:pt x="193" y="160"/>
                  </a:lnTo>
                  <a:lnTo>
                    <a:pt x="193" y="156"/>
                  </a:lnTo>
                  <a:lnTo>
                    <a:pt x="193" y="156"/>
                  </a:lnTo>
                  <a:lnTo>
                    <a:pt x="189" y="152"/>
                  </a:lnTo>
                  <a:lnTo>
                    <a:pt x="189" y="152"/>
                  </a:lnTo>
                  <a:lnTo>
                    <a:pt x="189" y="152"/>
                  </a:lnTo>
                  <a:lnTo>
                    <a:pt x="189" y="152"/>
                  </a:lnTo>
                  <a:lnTo>
                    <a:pt x="185" y="152"/>
                  </a:lnTo>
                  <a:lnTo>
                    <a:pt x="185" y="149"/>
                  </a:lnTo>
                  <a:lnTo>
                    <a:pt x="189" y="141"/>
                  </a:lnTo>
                  <a:lnTo>
                    <a:pt x="185" y="134"/>
                  </a:lnTo>
                  <a:lnTo>
                    <a:pt x="185" y="130"/>
                  </a:lnTo>
                  <a:lnTo>
                    <a:pt x="185" y="126"/>
                  </a:lnTo>
                  <a:lnTo>
                    <a:pt x="185" y="123"/>
                  </a:lnTo>
                  <a:lnTo>
                    <a:pt x="185" y="119"/>
                  </a:lnTo>
                  <a:lnTo>
                    <a:pt x="185" y="119"/>
                  </a:lnTo>
                  <a:lnTo>
                    <a:pt x="185" y="111"/>
                  </a:lnTo>
                  <a:lnTo>
                    <a:pt x="185" y="111"/>
                  </a:lnTo>
                  <a:lnTo>
                    <a:pt x="189" y="108"/>
                  </a:lnTo>
                  <a:lnTo>
                    <a:pt x="193" y="108"/>
                  </a:lnTo>
                  <a:lnTo>
                    <a:pt x="193" y="104"/>
                  </a:lnTo>
                  <a:lnTo>
                    <a:pt x="193" y="104"/>
                  </a:lnTo>
                  <a:lnTo>
                    <a:pt x="193" y="97"/>
                  </a:lnTo>
                  <a:lnTo>
                    <a:pt x="189" y="97"/>
                  </a:lnTo>
                  <a:lnTo>
                    <a:pt x="185" y="97"/>
                  </a:lnTo>
                  <a:lnTo>
                    <a:pt x="185" y="97"/>
                  </a:lnTo>
                  <a:lnTo>
                    <a:pt x="182" y="97"/>
                  </a:lnTo>
                  <a:lnTo>
                    <a:pt x="178" y="97"/>
                  </a:lnTo>
                  <a:lnTo>
                    <a:pt x="174" y="97"/>
                  </a:lnTo>
                  <a:lnTo>
                    <a:pt x="174" y="97"/>
                  </a:lnTo>
                  <a:lnTo>
                    <a:pt x="170" y="97"/>
                  </a:lnTo>
                  <a:lnTo>
                    <a:pt x="167" y="97"/>
                  </a:lnTo>
                  <a:lnTo>
                    <a:pt x="167" y="97"/>
                  </a:lnTo>
                  <a:lnTo>
                    <a:pt x="163" y="97"/>
                  </a:lnTo>
                  <a:lnTo>
                    <a:pt x="148" y="86"/>
                  </a:lnTo>
                  <a:lnTo>
                    <a:pt x="148" y="86"/>
                  </a:lnTo>
                  <a:lnTo>
                    <a:pt x="141" y="82"/>
                  </a:lnTo>
                  <a:lnTo>
                    <a:pt x="137" y="86"/>
                  </a:lnTo>
                  <a:lnTo>
                    <a:pt x="137" y="86"/>
                  </a:lnTo>
                  <a:lnTo>
                    <a:pt x="133" y="82"/>
                  </a:lnTo>
                  <a:lnTo>
                    <a:pt x="126" y="82"/>
                  </a:lnTo>
                  <a:lnTo>
                    <a:pt x="126" y="86"/>
                  </a:lnTo>
                  <a:lnTo>
                    <a:pt x="122" y="82"/>
                  </a:lnTo>
                  <a:lnTo>
                    <a:pt x="119" y="82"/>
                  </a:lnTo>
                  <a:lnTo>
                    <a:pt x="115" y="82"/>
                  </a:lnTo>
                  <a:lnTo>
                    <a:pt x="111" y="78"/>
                  </a:lnTo>
                  <a:lnTo>
                    <a:pt x="111" y="74"/>
                  </a:lnTo>
                  <a:lnTo>
                    <a:pt x="111" y="74"/>
                  </a:lnTo>
                  <a:lnTo>
                    <a:pt x="111" y="71"/>
                  </a:lnTo>
                  <a:lnTo>
                    <a:pt x="111" y="71"/>
                  </a:lnTo>
                  <a:lnTo>
                    <a:pt x="111" y="67"/>
                  </a:lnTo>
                  <a:lnTo>
                    <a:pt x="108" y="63"/>
                  </a:lnTo>
                  <a:lnTo>
                    <a:pt x="104" y="52"/>
                  </a:lnTo>
                  <a:lnTo>
                    <a:pt x="100" y="52"/>
                  </a:lnTo>
                  <a:lnTo>
                    <a:pt x="96" y="52"/>
                  </a:lnTo>
                  <a:lnTo>
                    <a:pt x="96" y="48"/>
                  </a:lnTo>
                  <a:lnTo>
                    <a:pt x="100" y="45"/>
                  </a:lnTo>
                  <a:lnTo>
                    <a:pt x="100" y="41"/>
                  </a:lnTo>
                  <a:lnTo>
                    <a:pt x="100" y="37"/>
                  </a:lnTo>
                  <a:lnTo>
                    <a:pt x="100" y="34"/>
                  </a:lnTo>
                  <a:lnTo>
                    <a:pt x="108" y="30"/>
                  </a:lnTo>
                  <a:lnTo>
                    <a:pt x="108" y="26"/>
                  </a:lnTo>
                  <a:lnTo>
                    <a:pt x="111" y="22"/>
                  </a:lnTo>
                  <a:lnTo>
                    <a:pt x="115" y="22"/>
                  </a:lnTo>
                  <a:lnTo>
                    <a:pt x="115" y="19"/>
                  </a:lnTo>
                  <a:lnTo>
                    <a:pt x="122" y="15"/>
                  </a:lnTo>
                  <a:lnTo>
                    <a:pt x="130" y="11"/>
                  </a:lnTo>
                  <a:lnTo>
                    <a:pt x="130" y="11"/>
                  </a:lnTo>
                  <a:lnTo>
                    <a:pt x="130" y="11"/>
                  </a:lnTo>
                  <a:lnTo>
                    <a:pt x="133" y="11"/>
                  </a:lnTo>
                  <a:lnTo>
                    <a:pt x="133" y="8"/>
                  </a:lnTo>
                  <a:lnTo>
                    <a:pt x="133" y="8"/>
                  </a:lnTo>
                  <a:lnTo>
                    <a:pt x="133" y="4"/>
                  </a:lnTo>
                  <a:lnTo>
                    <a:pt x="126" y="0"/>
                  </a:lnTo>
                  <a:lnTo>
                    <a:pt x="126" y="0"/>
                  </a:lnTo>
                  <a:lnTo>
                    <a:pt x="122" y="4"/>
                  </a:lnTo>
                  <a:lnTo>
                    <a:pt x="122" y="4"/>
                  </a:lnTo>
                  <a:lnTo>
                    <a:pt x="122" y="4"/>
                  </a:lnTo>
                  <a:lnTo>
                    <a:pt x="119" y="4"/>
                  </a:lnTo>
                  <a:lnTo>
                    <a:pt x="119" y="4"/>
                  </a:lnTo>
                  <a:lnTo>
                    <a:pt x="115" y="4"/>
                  </a:lnTo>
                  <a:lnTo>
                    <a:pt x="115" y="8"/>
                  </a:lnTo>
                  <a:lnTo>
                    <a:pt x="115" y="8"/>
                  </a:lnTo>
                  <a:lnTo>
                    <a:pt x="115" y="11"/>
                  </a:lnTo>
                  <a:lnTo>
                    <a:pt x="108" y="11"/>
                  </a:lnTo>
                  <a:lnTo>
                    <a:pt x="104" y="15"/>
                  </a:lnTo>
                  <a:lnTo>
                    <a:pt x="100" y="19"/>
                  </a:lnTo>
                  <a:lnTo>
                    <a:pt x="96" y="19"/>
                  </a:lnTo>
                  <a:lnTo>
                    <a:pt x="89" y="19"/>
                  </a:lnTo>
                  <a:lnTo>
                    <a:pt x="85" y="19"/>
                  </a:lnTo>
                  <a:lnTo>
                    <a:pt x="82" y="19"/>
                  </a:lnTo>
                  <a:lnTo>
                    <a:pt x="82" y="22"/>
                  </a:lnTo>
                  <a:lnTo>
                    <a:pt x="82" y="22"/>
                  </a:lnTo>
                  <a:lnTo>
                    <a:pt x="82" y="26"/>
                  </a:lnTo>
                  <a:lnTo>
                    <a:pt x="82" y="30"/>
                  </a:lnTo>
                  <a:lnTo>
                    <a:pt x="78" y="26"/>
                  </a:lnTo>
                  <a:lnTo>
                    <a:pt x="78" y="26"/>
                  </a:lnTo>
                  <a:lnTo>
                    <a:pt x="78" y="26"/>
                  </a:lnTo>
                  <a:lnTo>
                    <a:pt x="82" y="22"/>
                  </a:lnTo>
                  <a:lnTo>
                    <a:pt x="78" y="22"/>
                  </a:lnTo>
                  <a:lnTo>
                    <a:pt x="74" y="22"/>
                  </a:lnTo>
                  <a:lnTo>
                    <a:pt x="71" y="22"/>
                  </a:lnTo>
                  <a:lnTo>
                    <a:pt x="67" y="26"/>
                  </a:lnTo>
                  <a:lnTo>
                    <a:pt x="63" y="26"/>
                  </a:lnTo>
                  <a:lnTo>
                    <a:pt x="63" y="30"/>
                  </a:lnTo>
                  <a:lnTo>
                    <a:pt x="56" y="37"/>
                  </a:lnTo>
                  <a:lnTo>
                    <a:pt x="56" y="41"/>
                  </a:lnTo>
                  <a:lnTo>
                    <a:pt x="59" y="41"/>
                  </a:lnTo>
                  <a:lnTo>
                    <a:pt x="59" y="41"/>
                  </a:lnTo>
                  <a:lnTo>
                    <a:pt x="59" y="45"/>
                  </a:lnTo>
                  <a:lnTo>
                    <a:pt x="59" y="45"/>
                  </a:lnTo>
                  <a:lnTo>
                    <a:pt x="56" y="48"/>
                  </a:lnTo>
                  <a:lnTo>
                    <a:pt x="52" y="48"/>
                  </a:lnTo>
                  <a:lnTo>
                    <a:pt x="52" y="48"/>
                  </a:lnTo>
                  <a:lnTo>
                    <a:pt x="45" y="52"/>
                  </a:lnTo>
                  <a:lnTo>
                    <a:pt x="45" y="52"/>
                  </a:lnTo>
                  <a:lnTo>
                    <a:pt x="41" y="56"/>
                  </a:lnTo>
                  <a:lnTo>
                    <a:pt x="41" y="60"/>
                  </a:lnTo>
                  <a:lnTo>
                    <a:pt x="37" y="60"/>
                  </a:lnTo>
                  <a:lnTo>
                    <a:pt x="37" y="60"/>
                  </a:lnTo>
                  <a:lnTo>
                    <a:pt x="41" y="63"/>
                  </a:lnTo>
                  <a:lnTo>
                    <a:pt x="41" y="67"/>
                  </a:lnTo>
                  <a:lnTo>
                    <a:pt x="37" y="71"/>
                  </a:lnTo>
                  <a:lnTo>
                    <a:pt x="37" y="71"/>
                  </a:lnTo>
                  <a:lnTo>
                    <a:pt x="33" y="67"/>
                  </a:lnTo>
                  <a:lnTo>
                    <a:pt x="33" y="67"/>
                  </a:lnTo>
                  <a:lnTo>
                    <a:pt x="37" y="67"/>
                  </a:lnTo>
                  <a:lnTo>
                    <a:pt x="33" y="63"/>
                  </a:lnTo>
                  <a:lnTo>
                    <a:pt x="33" y="63"/>
                  </a:lnTo>
                  <a:lnTo>
                    <a:pt x="30" y="60"/>
                  </a:lnTo>
                  <a:lnTo>
                    <a:pt x="26" y="60"/>
                  </a:lnTo>
                  <a:lnTo>
                    <a:pt x="30" y="63"/>
                  </a:lnTo>
                  <a:lnTo>
                    <a:pt x="30" y="67"/>
                  </a:lnTo>
                  <a:lnTo>
                    <a:pt x="26" y="71"/>
                  </a:lnTo>
                  <a:lnTo>
                    <a:pt x="26" y="74"/>
                  </a:lnTo>
                  <a:lnTo>
                    <a:pt x="22" y="74"/>
                  </a:lnTo>
                  <a:lnTo>
                    <a:pt x="22" y="74"/>
                  </a:lnTo>
                  <a:lnTo>
                    <a:pt x="19" y="82"/>
                  </a:lnTo>
                  <a:lnTo>
                    <a:pt x="22" y="82"/>
                  </a:lnTo>
                  <a:lnTo>
                    <a:pt x="22" y="86"/>
                  </a:lnTo>
                  <a:lnTo>
                    <a:pt x="22" y="89"/>
                  </a:lnTo>
                  <a:lnTo>
                    <a:pt x="26" y="93"/>
                  </a:lnTo>
                  <a:lnTo>
                    <a:pt x="26" y="93"/>
                  </a:lnTo>
                  <a:lnTo>
                    <a:pt x="30" y="89"/>
                  </a:lnTo>
                  <a:lnTo>
                    <a:pt x="30" y="93"/>
                  </a:lnTo>
                  <a:lnTo>
                    <a:pt x="30" y="97"/>
                  </a:lnTo>
                  <a:lnTo>
                    <a:pt x="26" y="97"/>
                  </a:lnTo>
                  <a:lnTo>
                    <a:pt x="26" y="100"/>
                  </a:lnTo>
                  <a:lnTo>
                    <a:pt x="30" y="100"/>
                  </a:lnTo>
                  <a:lnTo>
                    <a:pt x="30" y="104"/>
                  </a:lnTo>
                  <a:lnTo>
                    <a:pt x="26" y="108"/>
                  </a:lnTo>
                  <a:lnTo>
                    <a:pt x="26" y="108"/>
                  </a:lnTo>
                  <a:lnTo>
                    <a:pt x="26" y="108"/>
                  </a:lnTo>
                  <a:lnTo>
                    <a:pt x="30" y="111"/>
                  </a:lnTo>
                  <a:lnTo>
                    <a:pt x="30" y="115"/>
                  </a:lnTo>
                  <a:lnTo>
                    <a:pt x="30" y="123"/>
                  </a:lnTo>
                  <a:lnTo>
                    <a:pt x="26" y="126"/>
                  </a:lnTo>
                  <a:lnTo>
                    <a:pt x="26" y="126"/>
                  </a:lnTo>
                  <a:lnTo>
                    <a:pt x="26" y="130"/>
                  </a:lnTo>
                  <a:lnTo>
                    <a:pt x="30" y="130"/>
                  </a:lnTo>
                  <a:lnTo>
                    <a:pt x="30" y="130"/>
                  </a:lnTo>
                  <a:lnTo>
                    <a:pt x="33" y="134"/>
                  </a:lnTo>
                  <a:lnTo>
                    <a:pt x="33" y="134"/>
                  </a:lnTo>
                  <a:lnTo>
                    <a:pt x="33" y="134"/>
                  </a:lnTo>
                  <a:lnTo>
                    <a:pt x="33" y="137"/>
                  </a:lnTo>
                  <a:lnTo>
                    <a:pt x="30" y="141"/>
                  </a:lnTo>
                  <a:lnTo>
                    <a:pt x="26" y="145"/>
                  </a:lnTo>
                  <a:lnTo>
                    <a:pt x="22" y="149"/>
                  </a:lnTo>
                  <a:lnTo>
                    <a:pt x="19" y="152"/>
                  </a:lnTo>
                  <a:lnTo>
                    <a:pt x="11" y="152"/>
                  </a:lnTo>
                  <a:lnTo>
                    <a:pt x="8" y="156"/>
                  </a:lnTo>
                  <a:lnTo>
                    <a:pt x="4" y="163"/>
                  </a:lnTo>
                  <a:lnTo>
                    <a:pt x="4" y="167"/>
                  </a:lnTo>
                  <a:lnTo>
                    <a:pt x="0" y="171"/>
                  </a:lnTo>
                  <a:lnTo>
                    <a:pt x="8" y="171"/>
                  </a:lnTo>
                  <a:lnTo>
                    <a:pt x="11" y="175"/>
                  </a:lnTo>
                  <a:lnTo>
                    <a:pt x="19" y="178"/>
                  </a:lnTo>
                  <a:lnTo>
                    <a:pt x="22" y="178"/>
                  </a:lnTo>
                  <a:lnTo>
                    <a:pt x="26" y="182"/>
                  </a:lnTo>
                  <a:lnTo>
                    <a:pt x="26" y="186"/>
                  </a:lnTo>
                  <a:lnTo>
                    <a:pt x="26" y="189"/>
                  </a:lnTo>
                  <a:lnTo>
                    <a:pt x="30" y="189"/>
                  </a:lnTo>
                  <a:lnTo>
                    <a:pt x="37" y="189"/>
                  </a:lnTo>
                  <a:lnTo>
                    <a:pt x="37" y="193"/>
                  </a:lnTo>
                  <a:lnTo>
                    <a:pt x="45" y="193"/>
                  </a:lnTo>
                  <a:lnTo>
                    <a:pt x="45" y="193"/>
                  </a:lnTo>
                  <a:lnTo>
                    <a:pt x="45" y="189"/>
                  </a:lnTo>
                  <a:lnTo>
                    <a:pt x="48" y="186"/>
                  </a:lnTo>
                  <a:lnTo>
                    <a:pt x="48" y="186"/>
                  </a:lnTo>
                  <a:lnTo>
                    <a:pt x="56" y="189"/>
                  </a:lnTo>
                  <a:lnTo>
                    <a:pt x="56" y="189"/>
                  </a:lnTo>
                  <a:lnTo>
                    <a:pt x="56" y="193"/>
                  </a:lnTo>
                  <a:lnTo>
                    <a:pt x="59" y="193"/>
                  </a:lnTo>
                  <a:lnTo>
                    <a:pt x="59" y="193"/>
                  </a:lnTo>
                  <a:lnTo>
                    <a:pt x="59" y="193"/>
                  </a:lnTo>
                  <a:lnTo>
                    <a:pt x="63" y="193"/>
                  </a:lnTo>
                  <a:lnTo>
                    <a:pt x="71" y="197"/>
                  </a:lnTo>
                  <a:lnTo>
                    <a:pt x="74" y="197"/>
                  </a:lnTo>
                  <a:lnTo>
                    <a:pt x="74" y="197"/>
                  </a:lnTo>
                  <a:lnTo>
                    <a:pt x="78" y="201"/>
                  </a:lnTo>
                  <a:lnTo>
                    <a:pt x="78" y="204"/>
                  </a:lnTo>
                  <a:lnTo>
                    <a:pt x="82" y="208"/>
                  </a:lnTo>
                  <a:lnTo>
                    <a:pt x="82" y="208"/>
                  </a:lnTo>
                  <a:lnTo>
                    <a:pt x="89" y="212"/>
                  </a:lnTo>
                  <a:lnTo>
                    <a:pt x="93" y="215"/>
                  </a:lnTo>
                  <a:lnTo>
                    <a:pt x="93" y="219"/>
                  </a:lnTo>
                  <a:lnTo>
                    <a:pt x="96" y="219"/>
                  </a:lnTo>
                  <a:lnTo>
                    <a:pt x="96" y="223"/>
                  </a:lnTo>
                  <a:lnTo>
                    <a:pt x="100" y="226"/>
                  </a:lnTo>
                  <a:lnTo>
                    <a:pt x="96" y="226"/>
                  </a:lnTo>
                  <a:lnTo>
                    <a:pt x="100" y="230"/>
                  </a:lnTo>
                  <a:lnTo>
                    <a:pt x="100" y="230"/>
                  </a:lnTo>
                  <a:lnTo>
                    <a:pt x="104" y="230"/>
                  </a:lnTo>
                  <a:lnTo>
                    <a:pt x="108" y="230"/>
                  </a:lnTo>
                  <a:lnTo>
                    <a:pt x="111" y="230"/>
                  </a:lnTo>
                  <a:lnTo>
                    <a:pt x="115" y="230"/>
                  </a:lnTo>
                  <a:lnTo>
                    <a:pt x="119" y="226"/>
                  </a:lnTo>
                  <a:lnTo>
                    <a:pt x="122" y="226"/>
                  </a:lnTo>
                  <a:lnTo>
                    <a:pt x="126" y="230"/>
                  </a:lnTo>
                  <a:lnTo>
                    <a:pt x="133" y="226"/>
                  </a:lnTo>
                  <a:lnTo>
                    <a:pt x="137" y="226"/>
                  </a:lnTo>
                  <a:lnTo>
                    <a:pt x="137" y="226"/>
                  </a:lnTo>
                  <a:lnTo>
                    <a:pt x="141" y="226"/>
                  </a:lnTo>
                  <a:lnTo>
                    <a:pt x="145" y="230"/>
                  </a:lnTo>
                  <a:lnTo>
                    <a:pt x="145" y="230"/>
                  </a:lnTo>
                  <a:lnTo>
                    <a:pt x="148" y="230"/>
                  </a:lnTo>
                  <a:lnTo>
                    <a:pt x="148" y="234"/>
                  </a:lnTo>
                  <a:lnTo>
                    <a:pt x="137" y="249"/>
                  </a:lnTo>
                  <a:lnTo>
                    <a:pt x="137" y="252"/>
                  </a:lnTo>
                  <a:lnTo>
                    <a:pt x="141" y="252"/>
                  </a:lnTo>
                  <a:lnTo>
                    <a:pt x="145" y="249"/>
                  </a:lnTo>
                  <a:lnTo>
                    <a:pt x="148" y="252"/>
                  </a:lnTo>
                  <a:lnTo>
                    <a:pt x="148" y="25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87" name="Freeform 183"/>
            <p:cNvSpPr>
              <a:spLocks noEditPoints="1"/>
            </p:cNvSpPr>
            <p:nvPr/>
          </p:nvSpPr>
          <p:spPr bwMode="auto">
            <a:xfrm>
              <a:off x="2597240" y="3152809"/>
              <a:ext cx="123517" cy="123517"/>
            </a:xfrm>
            <a:custGeom>
              <a:avLst/>
              <a:gdLst>
                <a:gd name="T0" fmla="*/ 92 w 96"/>
                <a:gd name="T1" fmla="*/ 22 h 96"/>
                <a:gd name="T2" fmla="*/ 89 w 96"/>
                <a:gd name="T3" fmla="*/ 18 h 96"/>
                <a:gd name="T4" fmla="*/ 81 w 96"/>
                <a:gd name="T5" fmla="*/ 15 h 96"/>
                <a:gd name="T6" fmla="*/ 78 w 96"/>
                <a:gd name="T7" fmla="*/ 18 h 96"/>
                <a:gd name="T8" fmla="*/ 78 w 96"/>
                <a:gd name="T9" fmla="*/ 22 h 96"/>
                <a:gd name="T10" fmla="*/ 70 w 96"/>
                <a:gd name="T11" fmla="*/ 18 h 96"/>
                <a:gd name="T12" fmla="*/ 59 w 96"/>
                <a:gd name="T13" fmla="*/ 18 h 96"/>
                <a:gd name="T14" fmla="*/ 59 w 96"/>
                <a:gd name="T15" fmla="*/ 11 h 96"/>
                <a:gd name="T16" fmla="*/ 52 w 96"/>
                <a:gd name="T17" fmla="*/ 7 h 96"/>
                <a:gd name="T18" fmla="*/ 41 w 96"/>
                <a:gd name="T19" fmla="*/ 0 h 96"/>
                <a:gd name="T20" fmla="*/ 33 w 96"/>
                <a:gd name="T21" fmla="*/ 4 h 96"/>
                <a:gd name="T22" fmla="*/ 22 w 96"/>
                <a:gd name="T23" fmla="*/ 7 h 96"/>
                <a:gd name="T24" fmla="*/ 11 w 96"/>
                <a:gd name="T25" fmla="*/ 11 h 96"/>
                <a:gd name="T26" fmla="*/ 15 w 96"/>
                <a:gd name="T27" fmla="*/ 15 h 96"/>
                <a:gd name="T28" fmla="*/ 15 w 96"/>
                <a:gd name="T29" fmla="*/ 22 h 96"/>
                <a:gd name="T30" fmla="*/ 7 w 96"/>
                <a:gd name="T31" fmla="*/ 30 h 96"/>
                <a:gd name="T32" fmla="*/ 7 w 96"/>
                <a:gd name="T33" fmla="*/ 37 h 96"/>
                <a:gd name="T34" fmla="*/ 0 w 96"/>
                <a:gd name="T35" fmla="*/ 41 h 96"/>
                <a:gd name="T36" fmla="*/ 4 w 96"/>
                <a:gd name="T37" fmla="*/ 44 h 96"/>
                <a:gd name="T38" fmla="*/ 4 w 96"/>
                <a:gd name="T39" fmla="*/ 52 h 96"/>
                <a:gd name="T40" fmla="*/ 0 w 96"/>
                <a:gd name="T41" fmla="*/ 55 h 96"/>
                <a:gd name="T42" fmla="*/ 7 w 96"/>
                <a:gd name="T43" fmla="*/ 59 h 96"/>
                <a:gd name="T44" fmla="*/ 11 w 96"/>
                <a:gd name="T45" fmla="*/ 67 h 96"/>
                <a:gd name="T46" fmla="*/ 15 w 96"/>
                <a:gd name="T47" fmla="*/ 59 h 96"/>
                <a:gd name="T48" fmla="*/ 18 w 96"/>
                <a:gd name="T49" fmla="*/ 55 h 96"/>
                <a:gd name="T50" fmla="*/ 18 w 96"/>
                <a:gd name="T51" fmla="*/ 63 h 96"/>
                <a:gd name="T52" fmla="*/ 18 w 96"/>
                <a:gd name="T53" fmla="*/ 59 h 96"/>
                <a:gd name="T54" fmla="*/ 22 w 96"/>
                <a:gd name="T55" fmla="*/ 63 h 96"/>
                <a:gd name="T56" fmla="*/ 22 w 96"/>
                <a:gd name="T57" fmla="*/ 70 h 96"/>
                <a:gd name="T58" fmla="*/ 15 w 96"/>
                <a:gd name="T59" fmla="*/ 74 h 96"/>
                <a:gd name="T60" fmla="*/ 18 w 96"/>
                <a:gd name="T61" fmla="*/ 81 h 96"/>
                <a:gd name="T62" fmla="*/ 11 w 96"/>
                <a:gd name="T63" fmla="*/ 85 h 96"/>
                <a:gd name="T64" fmla="*/ 15 w 96"/>
                <a:gd name="T65" fmla="*/ 89 h 96"/>
                <a:gd name="T66" fmla="*/ 18 w 96"/>
                <a:gd name="T67" fmla="*/ 89 h 96"/>
                <a:gd name="T68" fmla="*/ 29 w 96"/>
                <a:gd name="T69" fmla="*/ 89 h 96"/>
                <a:gd name="T70" fmla="*/ 33 w 96"/>
                <a:gd name="T71" fmla="*/ 96 h 96"/>
                <a:gd name="T72" fmla="*/ 52 w 96"/>
                <a:gd name="T73" fmla="*/ 70 h 96"/>
                <a:gd name="T74" fmla="*/ 70 w 96"/>
                <a:gd name="T75" fmla="*/ 63 h 96"/>
                <a:gd name="T76" fmla="*/ 89 w 96"/>
                <a:gd name="T77" fmla="*/ 48 h 96"/>
                <a:gd name="T78" fmla="*/ 96 w 96"/>
                <a:gd name="T79" fmla="*/ 41 h 96"/>
                <a:gd name="T80" fmla="*/ 96 w 96"/>
                <a:gd name="T81" fmla="*/ 33 h 96"/>
                <a:gd name="T82" fmla="*/ 92 w 96"/>
                <a:gd name="T83" fmla="*/ 26 h 96"/>
                <a:gd name="T84" fmla="*/ 92 w 96"/>
                <a:gd name="T85" fmla="*/ 22 h 96"/>
                <a:gd name="T86" fmla="*/ 92 w 96"/>
                <a:gd name="T87" fmla="*/ 22 h 96"/>
                <a:gd name="T88" fmla="*/ 11 w 96"/>
                <a:gd name="T89" fmla="*/ 70 h 96"/>
                <a:gd name="T90" fmla="*/ 15 w 96"/>
                <a:gd name="T91" fmla="*/ 63 h 96"/>
                <a:gd name="T92" fmla="*/ 15 w 96"/>
                <a:gd name="T93" fmla="*/ 67 h 96"/>
                <a:gd name="T94" fmla="*/ 15 w 96"/>
                <a:gd name="T95" fmla="*/ 70 h 96"/>
                <a:gd name="T96" fmla="*/ 11 w 96"/>
                <a:gd name="T97" fmla="*/ 7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6" h="96">
                  <a:moveTo>
                    <a:pt x="92" y="22"/>
                  </a:moveTo>
                  <a:lnTo>
                    <a:pt x="92" y="22"/>
                  </a:lnTo>
                  <a:lnTo>
                    <a:pt x="89" y="22"/>
                  </a:lnTo>
                  <a:lnTo>
                    <a:pt x="89" y="18"/>
                  </a:lnTo>
                  <a:lnTo>
                    <a:pt x="89" y="18"/>
                  </a:lnTo>
                  <a:lnTo>
                    <a:pt x="81" y="15"/>
                  </a:lnTo>
                  <a:lnTo>
                    <a:pt x="81" y="15"/>
                  </a:lnTo>
                  <a:lnTo>
                    <a:pt x="78" y="18"/>
                  </a:lnTo>
                  <a:lnTo>
                    <a:pt x="78" y="22"/>
                  </a:lnTo>
                  <a:lnTo>
                    <a:pt x="78" y="22"/>
                  </a:lnTo>
                  <a:lnTo>
                    <a:pt x="70" y="22"/>
                  </a:lnTo>
                  <a:lnTo>
                    <a:pt x="70" y="18"/>
                  </a:lnTo>
                  <a:lnTo>
                    <a:pt x="63" y="18"/>
                  </a:lnTo>
                  <a:lnTo>
                    <a:pt x="59" y="18"/>
                  </a:lnTo>
                  <a:lnTo>
                    <a:pt x="59" y="15"/>
                  </a:lnTo>
                  <a:lnTo>
                    <a:pt x="59" y="11"/>
                  </a:lnTo>
                  <a:lnTo>
                    <a:pt x="55" y="7"/>
                  </a:lnTo>
                  <a:lnTo>
                    <a:pt x="52" y="7"/>
                  </a:lnTo>
                  <a:lnTo>
                    <a:pt x="44" y="4"/>
                  </a:lnTo>
                  <a:lnTo>
                    <a:pt x="41" y="0"/>
                  </a:lnTo>
                  <a:lnTo>
                    <a:pt x="33" y="0"/>
                  </a:lnTo>
                  <a:lnTo>
                    <a:pt x="33" y="4"/>
                  </a:lnTo>
                  <a:lnTo>
                    <a:pt x="29" y="4"/>
                  </a:lnTo>
                  <a:lnTo>
                    <a:pt x="22" y="7"/>
                  </a:lnTo>
                  <a:lnTo>
                    <a:pt x="18" y="7"/>
                  </a:lnTo>
                  <a:lnTo>
                    <a:pt x="11" y="11"/>
                  </a:lnTo>
                  <a:lnTo>
                    <a:pt x="15" y="15"/>
                  </a:lnTo>
                  <a:lnTo>
                    <a:pt x="15" y="15"/>
                  </a:lnTo>
                  <a:lnTo>
                    <a:pt x="15" y="18"/>
                  </a:lnTo>
                  <a:lnTo>
                    <a:pt x="15" y="22"/>
                  </a:lnTo>
                  <a:lnTo>
                    <a:pt x="11" y="30"/>
                  </a:lnTo>
                  <a:lnTo>
                    <a:pt x="7" y="30"/>
                  </a:lnTo>
                  <a:lnTo>
                    <a:pt x="11" y="33"/>
                  </a:lnTo>
                  <a:lnTo>
                    <a:pt x="7" y="37"/>
                  </a:lnTo>
                  <a:lnTo>
                    <a:pt x="4" y="37"/>
                  </a:lnTo>
                  <a:lnTo>
                    <a:pt x="0" y="41"/>
                  </a:lnTo>
                  <a:lnTo>
                    <a:pt x="4" y="44"/>
                  </a:lnTo>
                  <a:lnTo>
                    <a:pt x="4" y="44"/>
                  </a:lnTo>
                  <a:lnTo>
                    <a:pt x="4" y="48"/>
                  </a:lnTo>
                  <a:lnTo>
                    <a:pt x="4" y="52"/>
                  </a:lnTo>
                  <a:lnTo>
                    <a:pt x="0" y="55"/>
                  </a:lnTo>
                  <a:lnTo>
                    <a:pt x="0" y="55"/>
                  </a:lnTo>
                  <a:lnTo>
                    <a:pt x="4" y="59"/>
                  </a:lnTo>
                  <a:lnTo>
                    <a:pt x="7" y="59"/>
                  </a:lnTo>
                  <a:lnTo>
                    <a:pt x="7" y="63"/>
                  </a:lnTo>
                  <a:lnTo>
                    <a:pt x="11" y="67"/>
                  </a:lnTo>
                  <a:lnTo>
                    <a:pt x="11" y="63"/>
                  </a:lnTo>
                  <a:lnTo>
                    <a:pt x="15" y="59"/>
                  </a:lnTo>
                  <a:lnTo>
                    <a:pt x="15" y="59"/>
                  </a:lnTo>
                  <a:lnTo>
                    <a:pt x="18" y="55"/>
                  </a:lnTo>
                  <a:lnTo>
                    <a:pt x="18" y="59"/>
                  </a:lnTo>
                  <a:lnTo>
                    <a:pt x="18" y="63"/>
                  </a:lnTo>
                  <a:lnTo>
                    <a:pt x="18" y="59"/>
                  </a:lnTo>
                  <a:lnTo>
                    <a:pt x="18" y="59"/>
                  </a:lnTo>
                  <a:lnTo>
                    <a:pt x="18" y="59"/>
                  </a:lnTo>
                  <a:lnTo>
                    <a:pt x="22" y="63"/>
                  </a:lnTo>
                  <a:lnTo>
                    <a:pt x="18" y="67"/>
                  </a:lnTo>
                  <a:lnTo>
                    <a:pt x="22" y="70"/>
                  </a:lnTo>
                  <a:lnTo>
                    <a:pt x="18" y="74"/>
                  </a:lnTo>
                  <a:lnTo>
                    <a:pt x="15" y="74"/>
                  </a:lnTo>
                  <a:lnTo>
                    <a:pt x="15" y="78"/>
                  </a:lnTo>
                  <a:lnTo>
                    <a:pt x="18" y="81"/>
                  </a:lnTo>
                  <a:lnTo>
                    <a:pt x="15" y="81"/>
                  </a:lnTo>
                  <a:lnTo>
                    <a:pt x="11" y="85"/>
                  </a:lnTo>
                  <a:lnTo>
                    <a:pt x="11" y="89"/>
                  </a:lnTo>
                  <a:lnTo>
                    <a:pt x="15" y="89"/>
                  </a:lnTo>
                  <a:lnTo>
                    <a:pt x="18" y="85"/>
                  </a:lnTo>
                  <a:lnTo>
                    <a:pt x="18" y="89"/>
                  </a:lnTo>
                  <a:lnTo>
                    <a:pt x="26" y="89"/>
                  </a:lnTo>
                  <a:lnTo>
                    <a:pt x="29" y="89"/>
                  </a:lnTo>
                  <a:lnTo>
                    <a:pt x="33" y="96"/>
                  </a:lnTo>
                  <a:lnTo>
                    <a:pt x="33" y="96"/>
                  </a:lnTo>
                  <a:lnTo>
                    <a:pt x="37" y="93"/>
                  </a:lnTo>
                  <a:lnTo>
                    <a:pt x="52" y="70"/>
                  </a:lnTo>
                  <a:lnTo>
                    <a:pt x="52" y="67"/>
                  </a:lnTo>
                  <a:lnTo>
                    <a:pt x="70" y="63"/>
                  </a:lnTo>
                  <a:lnTo>
                    <a:pt x="78" y="59"/>
                  </a:lnTo>
                  <a:lnTo>
                    <a:pt x="89" y="48"/>
                  </a:lnTo>
                  <a:lnTo>
                    <a:pt x="92" y="41"/>
                  </a:lnTo>
                  <a:lnTo>
                    <a:pt x="96" y="41"/>
                  </a:lnTo>
                  <a:lnTo>
                    <a:pt x="96" y="37"/>
                  </a:lnTo>
                  <a:lnTo>
                    <a:pt x="96" y="33"/>
                  </a:lnTo>
                  <a:lnTo>
                    <a:pt x="96" y="30"/>
                  </a:lnTo>
                  <a:lnTo>
                    <a:pt x="92" y="26"/>
                  </a:lnTo>
                  <a:lnTo>
                    <a:pt x="92" y="22"/>
                  </a:lnTo>
                  <a:lnTo>
                    <a:pt x="92" y="22"/>
                  </a:lnTo>
                  <a:lnTo>
                    <a:pt x="92" y="22"/>
                  </a:lnTo>
                  <a:lnTo>
                    <a:pt x="92" y="22"/>
                  </a:lnTo>
                  <a:close/>
                  <a:moveTo>
                    <a:pt x="11" y="70"/>
                  </a:moveTo>
                  <a:lnTo>
                    <a:pt x="11" y="70"/>
                  </a:lnTo>
                  <a:lnTo>
                    <a:pt x="15" y="67"/>
                  </a:lnTo>
                  <a:lnTo>
                    <a:pt x="15" y="63"/>
                  </a:lnTo>
                  <a:lnTo>
                    <a:pt x="15" y="63"/>
                  </a:lnTo>
                  <a:lnTo>
                    <a:pt x="15" y="67"/>
                  </a:lnTo>
                  <a:lnTo>
                    <a:pt x="15" y="67"/>
                  </a:lnTo>
                  <a:lnTo>
                    <a:pt x="15" y="70"/>
                  </a:lnTo>
                  <a:lnTo>
                    <a:pt x="11" y="70"/>
                  </a:lnTo>
                  <a:lnTo>
                    <a:pt x="11" y="7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88" name="Freeform 184"/>
            <p:cNvSpPr>
              <a:spLocks/>
            </p:cNvSpPr>
            <p:nvPr/>
          </p:nvSpPr>
          <p:spPr bwMode="auto">
            <a:xfrm>
              <a:off x="2592095" y="3181115"/>
              <a:ext cx="271480" cy="362830"/>
            </a:xfrm>
            <a:custGeom>
              <a:avLst/>
              <a:gdLst>
                <a:gd name="T0" fmla="*/ 193 w 211"/>
                <a:gd name="T1" fmla="*/ 167 h 282"/>
                <a:gd name="T2" fmla="*/ 182 w 211"/>
                <a:gd name="T3" fmla="*/ 167 h 282"/>
                <a:gd name="T4" fmla="*/ 182 w 211"/>
                <a:gd name="T5" fmla="*/ 148 h 282"/>
                <a:gd name="T6" fmla="*/ 167 w 211"/>
                <a:gd name="T7" fmla="*/ 152 h 282"/>
                <a:gd name="T8" fmla="*/ 148 w 211"/>
                <a:gd name="T9" fmla="*/ 141 h 282"/>
                <a:gd name="T10" fmla="*/ 126 w 211"/>
                <a:gd name="T11" fmla="*/ 126 h 282"/>
                <a:gd name="T12" fmla="*/ 122 w 211"/>
                <a:gd name="T13" fmla="*/ 115 h 282"/>
                <a:gd name="T14" fmla="*/ 126 w 211"/>
                <a:gd name="T15" fmla="*/ 104 h 282"/>
                <a:gd name="T16" fmla="*/ 133 w 211"/>
                <a:gd name="T17" fmla="*/ 97 h 282"/>
                <a:gd name="T18" fmla="*/ 137 w 211"/>
                <a:gd name="T19" fmla="*/ 82 h 282"/>
                <a:gd name="T20" fmla="*/ 148 w 211"/>
                <a:gd name="T21" fmla="*/ 71 h 282"/>
                <a:gd name="T22" fmla="*/ 170 w 211"/>
                <a:gd name="T23" fmla="*/ 63 h 282"/>
                <a:gd name="T24" fmla="*/ 178 w 211"/>
                <a:gd name="T25" fmla="*/ 63 h 282"/>
                <a:gd name="T26" fmla="*/ 185 w 211"/>
                <a:gd name="T27" fmla="*/ 63 h 282"/>
                <a:gd name="T28" fmla="*/ 174 w 211"/>
                <a:gd name="T29" fmla="*/ 59 h 282"/>
                <a:gd name="T30" fmla="*/ 182 w 211"/>
                <a:gd name="T31" fmla="*/ 37 h 282"/>
                <a:gd name="T32" fmla="*/ 174 w 211"/>
                <a:gd name="T33" fmla="*/ 33 h 282"/>
                <a:gd name="T34" fmla="*/ 156 w 211"/>
                <a:gd name="T35" fmla="*/ 33 h 282"/>
                <a:gd name="T36" fmla="*/ 141 w 211"/>
                <a:gd name="T37" fmla="*/ 37 h 282"/>
                <a:gd name="T38" fmla="*/ 137 w 211"/>
                <a:gd name="T39" fmla="*/ 33 h 282"/>
                <a:gd name="T40" fmla="*/ 130 w 211"/>
                <a:gd name="T41" fmla="*/ 22 h 282"/>
                <a:gd name="T42" fmla="*/ 115 w 211"/>
                <a:gd name="T43" fmla="*/ 11 h 282"/>
                <a:gd name="T44" fmla="*/ 108 w 211"/>
                <a:gd name="T45" fmla="*/ 4 h 282"/>
                <a:gd name="T46" fmla="*/ 96 w 211"/>
                <a:gd name="T47" fmla="*/ 0 h 282"/>
                <a:gd name="T48" fmla="*/ 100 w 211"/>
                <a:gd name="T49" fmla="*/ 15 h 282"/>
                <a:gd name="T50" fmla="*/ 82 w 211"/>
                <a:gd name="T51" fmla="*/ 37 h 282"/>
                <a:gd name="T52" fmla="*/ 41 w 211"/>
                <a:gd name="T53" fmla="*/ 71 h 282"/>
                <a:gd name="T54" fmla="*/ 30 w 211"/>
                <a:gd name="T55" fmla="*/ 67 h 282"/>
                <a:gd name="T56" fmla="*/ 15 w 211"/>
                <a:gd name="T57" fmla="*/ 67 h 282"/>
                <a:gd name="T58" fmla="*/ 19 w 211"/>
                <a:gd name="T59" fmla="*/ 56 h 282"/>
                <a:gd name="T60" fmla="*/ 8 w 211"/>
                <a:gd name="T61" fmla="*/ 59 h 282"/>
                <a:gd name="T62" fmla="*/ 0 w 211"/>
                <a:gd name="T63" fmla="*/ 71 h 282"/>
                <a:gd name="T64" fmla="*/ 0 w 211"/>
                <a:gd name="T65" fmla="*/ 78 h 282"/>
                <a:gd name="T66" fmla="*/ 4 w 211"/>
                <a:gd name="T67" fmla="*/ 89 h 282"/>
                <a:gd name="T68" fmla="*/ 4 w 211"/>
                <a:gd name="T69" fmla="*/ 97 h 282"/>
                <a:gd name="T70" fmla="*/ 26 w 211"/>
                <a:gd name="T71" fmla="*/ 104 h 282"/>
                <a:gd name="T72" fmla="*/ 33 w 211"/>
                <a:gd name="T73" fmla="*/ 119 h 282"/>
                <a:gd name="T74" fmla="*/ 45 w 211"/>
                <a:gd name="T75" fmla="*/ 134 h 282"/>
                <a:gd name="T76" fmla="*/ 52 w 211"/>
                <a:gd name="T77" fmla="*/ 148 h 282"/>
                <a:gd name="T78" fmla="*/ 59 w 211"/>
                <a:gd name="T79" fmla="*/ 163 h 282"/>
                <a:gd name="T80" fmla="*/ 63 w 211"/>
                <a:gd name="T81" fmla="*/ 171 h 282"/>
                <a:gd name="T82" fmla="*/ 74 w 211"/>
                <a:gd name="T83" fmla="*/ 186 h 282"/>
                <a:gd name="T84" fmla="*/ 85 w 211"/>
                <a:gd name="T85" fmla="*/ 200 h 282"/>
                <a:gd name="T86" fmla="*/ 85 w 211"/>
                <a:gd name="T87" fmla="*/ 212 h 282"/>
                <a:gd name="T88" fmla="*/ 89 w 211"/>
                <a:gd name="T89" fmla="*/ 215 h 282"/>
                <a:gd name="T90" fmla="*/ 96 w 211"/>
                <a:gd name="T91" fmla="*/ 223 h 282"/>
                <a:gd name="T92" fmla="*/ 108 w 211"/>
                <a:gd name="T93" fmla="*/ 230 h 282"/>
                <a:gd name="T94" fmla="*/ 119 w 211"/>
                <a:gd name="T95" fmla="*/ 237 h 282"/>
                <a:gd name="T96" fmla="*/ 126 w 211"/>
                <a:gd name="T97" fmla="*/ 241 h 282"/>
                <a:gd name="T98" fmla="*/ 133 w 211"/>
                <a:gd name="T99" fmla="*/ 249 h 282"/>
                <a:gd name="T100" fmla="*/ 148 w 211"/>
                <a:gd name="T101" fmla="*/ 256 h 282"/>
                <a:gd name="T102" fmla="*/ 159 w 211"/>
                <a:gd name="T103" fmla="*/ 260 h 282"/>
                <a:gd name="T104" fmla="*/ 170 w 211"/>
                <a:gd name="T105" fmla="*/ 267 h 282"/>
                <a:gd name="T106" fmla="*/ 178 w 211"/>
                <a:gd name="T107" fmla="*/ 275 h 282"/>
                <a:gd name="T108" fmla="*/ 189 w 211"/>
                <a:gd name="T109" fmla="*/ 282 h 282"/>
                <a:gd name="T110" fmla="*/ 200 w 211"/>
                <a:gd name="T111" fmla="*/ 278 h 282"/>
                <a:gd name="T112" fmla="*/ 204 w 211"/>
                <a:gd name="T113" fmla="*/ 267 h 282"/>
                <a:gd name="T114" fmla="*/ 200 w 211"/>
                <a:gd name="T115" fmla="*/ 263 h 282"/>
                <a:gd name="T116" fmla="*/ 211 w 211"/>
                <a:gd name="T117" fmla="*/ 249 h 282"/>
                <a:gd name="T118" fmla="*/ 207 w 211"/>
                <a:gd name="T119" fmla="*/ 230 h 282"/>
                <a:gd name="T120" fmla="*/ 207 w 211"/>
                <a:gd name="T121" fmla="*/ 212 h 282"/>
                <a:gd name="T122" fmla="*/ 211 w 211"/>
                <a:gd name="T123" fmla="*/ 18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282">
                  <a:moveTo>
                    <a:pt x="196" y="167"/>
                  </a:moveTo>
                  <a:lnTo>
                    <a:pt x="196" y="167"/>
                  </a:lnTo>
                  <a:lnTo>
                    <a:pt x="193" y="167"/>
                  </a:lnTo>
                  <a:lnTo>
                    <a:pt x="193" y="167"/>
                  </a:lnTo>
                  <a:lnTo>
                    <a:pt x="189" y="167"/>
                  </a:lnTo>
                  <a:lnTo>
                    <a:pt x="185" y="167"/>
                  </a:lnTo>
                  <a:lnTo>
                    <a:pt x="182" y="167"/>
                  </a:lnTo>
                  <a:lnTo>
                    <a:pt x="182" y="167"/>
                  </a:lnTo>
                  <a:lnTo>
                    <a:pt x="182" y="163"/>
                  </a:lnTo>
                  <a:lnTo>
                    <a:pt x="178" y="152"/>
                  </a:lnTo>
                  <a:lnTo>
                    <a:pt x="178" y="148"/>
                  </a:lnTo>
                  <a:lnTo>
                    <a:pt x="182" y="148"/>
                  </a:lnTo>
                  <a:lnTo>
                    <a:pt x="182" y="145"/>
                  </a:lnTo>
                  <a:lnTo>
                    <a:pt x="178" y="141"/>
                  </a:lnTo>
                  <a:lnTo>
                    <a:pt x="174" y="145"/>
                  </a:lnTo>
                  <a:lnTo>
                    <a:pt x="167" y="152"/>
                  </a:lnTo>
                  <a:lnTo>
                    <a:pt x="159" y="152"/>
                  </a:lnTo>
                  <a:lnTo>
                    <a:pt x="152" y="152"/>
                  </a:lnTo>
                  <a:lnTo>
                    <a:pt x="152" y="145"/>
                  </a:lnTo>
                  <a:lnTo>
                    <a:pt x="148" y="141"/>
                  </a:lnTo>
                  <a:lnTo>
                    <a:pt x="141" y="141"/>
                  </a:lnTo>
                  <a:lnTo>
                    <a:pt x="130" y="141"/>
                  </a:lnTo>
                  <a:lnTo>
                    <a:pt x="137" y="137"/>
                  </a:lnTo>
                  <a:lnTo>
                    <a:pt x="126" y="126"/>
                  </a:lnTo>
                  <a:lnTo>
                    <a:pt x="122" y="123"/>
                  </a:lnTo>
                  <a:lnTo>
                    <a:pt x="122" y="119"/>
                  </a:lnTo>
                  <a:lnTo>
                    <a:pt x="122" y="115"/>
                  </a:lnTo>
                  <a:lnTo>
                    <a:pt x="122" y="115"/>
                  </a:lnTo>
                  <a:lnTo>
                    <a:pt x="126" y="111"/>
                  </a:lnTo>
                  <a:lnTo>
                    <a:pt x="122" y="108"/>
                  </a:lnTo>
                  <a:lnTo>
                    <a:pt x="126" y="108"/>
                  </a:lnTo>
                  <a:lnTo>
                    <a:pt x="126" y="104"/>
                  </a:lnTo>
                  <a:lnTo>
                    <a:pt x="130" y="100"/>
                  </a:lnTo>
                  <a:lnTo>
                    <a:pt x="133" y="100"/>
                  </a:lnTo>
                  <a:lnTo>
                    <a:pt x="133" y="100"/>
                  </a:lnTo>
                  <a:lnTo>
                    <a:pt x="133" y="97"/>
                  </a:lnTo>
                  <a:lnTo>
                    <a:pt x="133" y="93"/>
                  </a:lnTo>
                  <a:lnTo>
                    <a:pt x="137" y="85"/>
                  </a:lnTo>
                  <a:lnTo>
                    <a:pt x="137" y="85"/>
                  </a:lnTo>
                  <a:lnTo>
                    <a:pt x="137" y="82"/>
                  </a:lnTo>
                  <a:lnTo>
                    <a:pt x="137" y="78"/>
                  </a:lnTo>
                  <a:lnTo>
                    <a:pt x="141" y="78"/>
                  </a:lnTo>
                  <a:lnTo>
                    <a:pt x="145" y="74"/>
                  </a:lnTo>
                  <a:lnTo>
                    <a:pt x="148" y="71"/>
                  </a:lnTo>
                  <a:lnTo>
                    <a:pt x="148" y="71"/>
                  </a:lnTo>
                  <a:lnTo>
                    <a:pt x="152" y="71"/>
                  </a:lnTo>
                  <a:lnTo>
                    <a:pt x="159" y="67"/>
                  </a:lnTo>
                  <a:lnTo>
                    <a:pt x="170" y="63"/>
                  </a:lnTo>
                  <a:lnTo>
                    <a:pt x="170" y="63"/>
                  </a:lnTo>
                  <a:lnTo>
                    <a:pt x="174" y="63"/>
                  </a:lnTo>
                  <a:lnTo>
                    <a:pt x="178" y="63"/>
                  </a:lnTo>
                  <a:lnTo>
                    <a:pt x="178" y="63"/>
                  </a:lnTo>
                  <a:lnTo>
                    <a:pt x="182" y="63"/>
                  </a:lnTo>
                  <a:lnTo>
                    <a:pt x="182" y="67"/>
                  </a:lnTo>
                  <a:lnTo>
                    <a:pt x="185" y="67"/>
                  </a:lnTo>
                  <a:lnTo>
                    <a:pt x="185" y="63"/>
                  </a:lnTo>
                  <a:lnTo>
                    <a:pt x="185" y="59"/>
                  </a:lnTo>
                  <a:lnTo>
                    <a:pt x="182" y="56"/>
                  </a:lnTo>
                  <a:lnTo>
                    <a:pt x="178" y="59"/>
                  </a:lnTo>
                  <a:lnTo>
                    <a:pt x="174" y="59"/>
                  </a:lnTo>
                  <a:lnTo>
                    <a:pt x="174" y="56"/>
                  </a:lnTo>
                  <a:lnTo>
                    <a:pt x="185" y="41"/>
                  </a:lnTo>
                  <a:lnTo>
                    <a:pt x="185" y="37"/>
                  </a:lnTo>
                  <a:lnTo>
                    <a:pt x="182" y="37"/>
                  </a:lnTo>
                  <a:lnTo>
                    <a:pt x="182" y="37"/>
                  </a:lnTo>
                  <a:lnTo>
                    <a:pt x="178" y="33"/>
                  </a:lnTo>
                  <a:lnTo>
                    <a:pt x="174" y="33"/>
                  </a:lnTo>
                  <a:lnTo>
                    <a:pt x="174" y="33"/>
                  </a:lnTo>
                  <a:lnTo>
                    <a:pt x="170" y="33"/>
                  </a:lnTo>
                  <a:lnTo>
                    <a:pt x="163" y="37"/>
                  </a:lnTo>
                  <a:lnTo>
                    <a:pt x="159" y="33"/>
                  </a:lnTo>
                  <a:lnTo>
                    <a:pt x="156" y="33"/>
                  </a:lnTo>
                  <a:lnTo>
                    <a:pt x="152" y="37"/>
                  </a:lnTo>
                  <a:lnTo>
                    <a:pt x="148" y="37"/>
                  </a:lnTo>
                  <a:lnTo>
                    <a:pt x="145" y="37"/>
                  </a:lnTo>
                  <a:lnTo>
                    <a:pt x="141" y="37"/>
                  </a:lnTo>
                  <a:lnTo>
                    <a:pt x="137" y="37"/>
                  </a:lnTo>
                  <a:lnTo>
                    <a:pt x="137" y="37"/>
                  </a:lnTo>
                  <a:lnTo>
                    <a:pt x="133" y="33"/>
                  </a:lnTo>
                  <a:lnTo>
                    <a:pt x="137" y="33"/>
                  </a:lnTo>
                  <a:lnTo>
                    <a:pt x="133" y="30"/>
                  </a:lnTo>
                  <a:lnTo>
                    <a:pt x="133" y="26"/>
                  </a:lnTo>
                  <a:lnTo>
                    <a:pt x="130" y="26"/>
                  </a:lnTo>
                  <a:lnTo>
                    <a:pt x="130" y="22"/>
                  </a:lnTo>
                  <a:lnTo>
                    <a:pt x="126" y="19"/>
                  </a:lnTo>
                  <a:lnTo>
                    <a:pt x="119" y="15"/>
                  </a:lnTo>
                  <a:lnTo>
                    <a:pt x="119" y="15"/>
                  </a:lnTo>
                  <a:lnTo>
                    <a:pt x="115" y="11"/>
                  </a:lnTo>
                  <a:lnTo>
                    <a:pt x="115" y="8"/>
                  </a:lnTo>
                  <a:lnTo>
                    <a:pt x="111" y="4"/>
                  </a:lnTo>
                  <a:lnTo>
                    <a:pt x="111" y="4"/>
                  </a:lnTo>
                  <a:lnTo>
                    <a:pt x="108" y="4"/>
                  </a:lnTo>
                  <a:lnTo>
                    <a:pt x="100" y="0"/>
                  </a:lnTo>
                  <a:lnTo>
                    <a:pt x="96" y="0"/>
                  </a:lnTo>
                  <a:lnTo>
                    <a:pt x="96" y="0"/>
                  </a:lnTo>
                  <a:lnTo>
                    <a:pt x="96" y="0"/>
                  </a:lnTo>
                  <a:lnTo>
                    <a:pt x="96" y="4"/>
                  </a:lnTo>
                  <a:lnTo>
                    <a:pt x="100" y="8"/>
                  </a:lnTo>
                  <a:lnTo>
                    <a:pt x="100" y="11"/>
                  </a:lnTo>
                  <a:lnTo>
                    <a:pt x="100" y="15"/>
                  </a:lnTo>
                  <a:lnTo>
                    <a:pt x="100" y="19"/>
                  </a:lnTo>
                  <a:lnTo>
                    <a:pt x="96" y="19"/>
                  </a:lnTo>
                  <a:lnTo>
                    <a:pt x="93" y="26"/>
                  </a:lnTo>
                  <a:lnTo>
                    <a:pt x="82" y="37"/>
                  </a:lnTo>
                  <a:lnTo>
                    <a:pt x="74" y="41"/>
                  </a:lnTo>
                  <a:lnTo>
                    <a:pt x="56" y="45"/>
                  </a:lnTo>
                  <a:lnTo>
                    <a:pt x="56" y="48"/>
                  </a:lnTo>
                  <a:lnTo>
                    <a:pt x="41" y="71"/>
                  </a:lnTo>
                  <a:lnTo>
                    <a:pt x="37" y="74"/>
                  </a:lnTo>
                  <a:lnTo>
                    <a:pt x="37" y="74"/>
                  </a:lnTo>
                  <a:lnTo>
                    <a:pt x="33" y="67"/>
                  </a:lnTo>
                  <a:lnTo>
                    <a:pt x="30" y="67"/>
                  </a:lnTo>
                  <a:lnTo>
                    <a:pt x="22" y="67"/>
                  </a:lnTo>
                  <a:lnTo>
                    <a:pt x="22" y="63"/>
                  </a:lnTo>
                  <a:lnTo>
                    <a:pt x="19" y="67"/>
                  </a:lnTo>
                  <a:lnTo>
                    <a:pt x="15" y="67"/>
                  </a:lnTo>
                  <a:lnTo>
                    <a:pt x="15" y="63"/>
                  </a:lnTo>
                  <a:lnTo>
                    <a:pt x="19" y="59"/>
                  </a:lnTo>
                  <a:lnTo>
                    <a:pt x="22" y="59"/>
                  </a:lnTo>
                  <a:lnTo>
                    <a:pt x="19" y="56"/>
                  </a:lnTo>
                  <a:lnTo>
                    <a:pt x="19" y="52"/>
                  </a:lnTo>
                  <a:lnTo>
                    <a:pt x="19" y="52"/>
                  </a:lnTo>
                  <a:lnTo>
                    <a:pt x="11" y="56"/>
                  </a:lnTo>
                  <a:lnTo>
                    <a:pt x="8" y="59"/>
                  </a:lnTo>
                  <a:lnTo>
                    <a:pt x="0" y="63"/>
                  </a:lnTo>
                  <a:lnTo>
                    <a:pt x="0" y="67"/>
                  </a:lnTo>
                  <a:lnTo>
                    <a:pt x="0" y="71"/>
                  </a:lnTo>
                  <a:lnTo>
                    <a:pt x="0" y="71"/>
                  </a:lnTo>
                  <a:lnTo>
                    <a:pt x="0" y="74"/>
                  </a:lnTo>
                  <a:lnTo>
                    <a:pt x="4" y="78"/>
                  </a:lnTo>
                  <a:lnTo>
                    <a:pt x="0" y="78"/>
                  </a:lnTo>
                  <a:lnTo>
                    <a:pt x="0" y="78"/>
                  </a:lnTo>
                  <a:lnTo>
                    <a:pt x="4" y="82"/>
                  </a:lnTo>
                  <a:lnTo>
                    <a:pt x="8" y="85"/>
                  </a:lnTo>
                  <a:lnTo>
                    <a:pt x="4" y="89"/>
                  </a:lnTo>
                  <a:lnTo>
                    <a:pt x="4" y="89"/>
                  </a:lnTo>
                  <a:lnTo>
                    <a:pt x="0" y="89"/>
                  </a:lnTo>
                  <a:lnTo>
                    <a:pt x="0" y="93"/>
                  </a:lnTo>
                  <a:lnTo>
                    <a:pt x="4" y="97"/>
                  </a:lnTo>
                  <a:lnTo>
                    <a:pt x="4" y="97"/>
                  </a:lnTo>
                  <a:lnTo>
                    <a:pt x="11" y="100"/>
                  </a:lnTo>
                  <a:lnTo>
                    <a:pt x="15" y="100"/>
                  </a:lnTo>
                  <a:lnTo>
                    <a:pt x="22" y="104"/>
                  </a:lnTo>
                  <a:lnTo>
                    <a:pt x="26" y="104"/>
                  </a:lnTo>
                  <a:lnTo>
                    <a:pt x="26" y="108"/>
                  </a:lnTo>
                  <a:lnTo>
                    <a:pt x="30" y="111"/>
                  </a:lnTo>
                  <a:lnTo>
                    <a:pt x="30" y="115"/>
                  </a:lnTo>
                  <a:lnTo>
                    <a:pt x="33" y="119"/>
                  </a:lnTo>
                  <a:lnTo>
                    <a:pt x="37" y="123"/>
                  </a:lnTo>
                  <a:lnTo>
                    <a:pt x="41" y="126"/>
                  </a:lnTo>
                  <a:lnTo>
                    <a:pt x="41" y="130"/>
                  </a:lnTo>
                  <a:lnTo>
                    <a:pt x="45" y="134"/>
                  </a:lnTo>
                  <a:lnTo>
                    <a:pt x="45" y="137"/>
                  </a:lnTo>
                  <a:lnTo>
                    <a:pt x="48" y="141"/>
                  </a:lnTo>
                  <a:lnTo>
                    <a:pt x="48" y="145"/>
                  </a:lnTo>
                  <a:lnTo>
                    <a:pt x="52" y="148"/>
                  </a:lnTo>
                  <a:lnTo>
                    <a:pt x="52" y="152"/>
                  </a:lnTo>
                  <a:lnTo>
                    <a:pt x="52" y="152"/>
                  </a:lnTo>
                  <a:lnTo>
                    <a:pt x="56" y="160"/>
                  </a:lnTo>
                  <a:lnTo>
                    <a:pt x="59" y="163"/>
                  </a:lnTo>
                  <a:lnTo>
                    <a:pt x="63" y="167"/>
                  </a:lnTo>
                  <a:lnTo>
                    <a:pt x="63" y="171"/>
                  </a:lnTo>
                  <a:lnTo>
                    <a:pt x="63" y="171"/>
                  </a:lnTo>
                  <a:lnTo>
                    <a:pt x="63" y="171"/>
                  </a:lnTo>
                  <a:lnTo>
                    <a:pt x="70" y="178"/>
                  </a:lnTo>
                  <a:lnTo>
                    <a:pt x="70" y="178"/>
                  </a:lnTo>
                  <a:lnTo>
                    <a:pt x="70" y="182"/>
                  </a:lnTo>
                  <a:lnTo>
                    <a:pt x="74" y="186"/>
                  </a:lnTo>
                  <a:lnTo>
                    <a:pt x="78" y="186"/>
                  </a:lnTo>
                  <a:lnTo>
                    <a:pt x="78" y="189"/>
                  </a:lnTo>
                  <a:lnTo>
                    <a:pt x="82" y="197"/>
                  </a:lnTo>
                  <a:lnTo>
                    <a:pt x="85" y="200"/>
                  </a:lnTo>
                  <a:lnTo>
                    <a:pt x="89" y="208"/>
                  </a:lnTo>
                  <a:lnTo>
                    <a:pt x="89" y="212"/>
                  </a:lnTo>
                  <a:lnTo>
                    <a:pt x="89" y="212"/>
                  </a:lnTo>
                  <a:lnTo>
                    <a:pt x="85" y="212"/>
                  </a:lnTo>
                  <a:lnTo>
                    <a:pt x="85" y="212"/>
                  </a:lnTo>
                  <a:lnTo>
                    <a:pt x="85" y="215"/>
                  </a:lnTo>
                  <a:lnTo>
                    <a:pt x="85" y="215"/>
                  </a:lnTo>
                  <a:lnTo>
                    <a:pt x="89" y="215"/>
                  </a:lnTo>
                  <a:lnTo>
                    <a:pt x="93" y="219"/>
                  </a:lnTo>
                  <a:lnTo>
                    <a:pt x="93" y="219"/>
                  </a:lnTo>
                  <a:lnTo>
                    <a:pt x="93" y="219"/>
                  </a:lnTo>
                  <a:lnTo>
                    <a:pt x="96" y="223"/>
                  </a:lnTo>
                  <a:lnTo>
                    <a:pt x="100" y="226"/>
                  </a:lnTo>
                  <a:lnTo>
                    <a:pt x="100" y="230"/>
                  </a:lnTo>
                  <a:lnTo>
                    <a:pt x="104" y="230"/>
                  </a:lnTo>
                  <a:lnTo>
                    <a:pt x="108" y="230"/>
                  </a:lnTo>
                  <a:lnTo>
                    <a:pt x="108" y="234"/>
                  </a:lnTo>
                  <a:lnTo>
                    <a:pt x="111" y="234"/>
                  </a:lnTo>
                  <a:lnTo>
                    <a:pt x="111" y="237"/>
                  </a:lnTo>
                  <a:lnTo>
                    <a:pt x="119" y="237"/>
                  </a:lnTo>
                  <a:lnTo>
                    <a:pt x="119" y="234"/>
                  </a:lnTo>
                  <a:lnTo>
                    <a:pt x="119" y="237"/>
                  </a:lnTo>
                  <a:lnTo>
                    <a:pt x="119" y="241"/>
                  </a:lnTo>
                  <a:lnTo>
                    <a:pt x="126" y="241"/>
                  </a:lnTo>
                  <a:lnTo>
                    <a:pt x="130" y="245"/>
                  </a:lnTo>
                  <a:lnTo>
                    <a:pt x="130" y="249"/>
                  </a:lnTo>
                  <a:lnTo>
                    <a:pt x="130" y="249"/>
                  </a:lnTo>
                  <a:lnTo>
                    <a:pt x="133" y="249"/>
                  </a:lnTo>
                  <a:lnTo>
                    <a:pt x="137" y="249"/>
                  </a:lnTo>
                  <a:lnTo>
                    <a:pt x="141" y="249"/>
                  </a:lnTo>
                  <a:lnTo>
                    <a:pt x="145" y="252"/>
                  </a:lnTo>
                  <a:lnTo>
                    <a:pt x="148" y="256"/>
                  </a:lnTo>
                  <a:lnTo>
                    <a:pt x="152" y="256"/>
                  </a:lnTo>
                  <a:lnTo>
                    <a:pt x="156" y="256"/>
                  </a:lnTo>
                  <a:lnTo>
                    <a:pt x="156" y="256"/>
                  </a:lnTo>
                  <a:lnTo>
                    <a:pt x="159" y="260"/>
                  </a:lnTo>
                  <a:lnTo>
                    <a:pt x="163" y="263"/>
                  </a:lnTo>
                  <a:lnTo>
                    <a:pt x="167" y="263"/>
                  </a:lnTo>
                  <a:lnTo>
                    <a:pt x="167" y="267"/>
                  </a:lnTo>
                  <a:lnTo>
                    <a:pt x="170" y="267"/>
                  </a:lnTo>
                  <a:lnTo>
                    <a:pt x="170" y="271"/>
                  </a:lnTo>
                  <a:lnTo>
                    <a:pt x="170" y="271"/>
                  </a:lnTo>
                  <a:lnTo>
                    <a:pt x="174" y="271"/>
                  </a:lnTo>
                  <a:lnTo>
                    <a:pt x="178" y="275"/>
                  </a:lnTo>
                  <a:lnTo>
                    <a:pt x="182" y="278"/>
                  </a:lnTo>
                  <a:lnTo>
                    <a:pt x="185" y="282"/>
                  </a:lnTo>
                  <a:lnTo>
                    <a:pt x="189" y="282"/>
                  </a:lnTo>
                  <a:lnTo>
                    <a:pt x="189" y="282"/>
                  </a:lnTo>
                  <a:lnTo>
                    <a:pt x="193" y="282"/>
                  </a:lnTo>
                  <a:lnTo>
                    <a:pt x="196" y="278"/>
                  </a:lnTo>
                  <a:lnTo>
                    <a:pt x="196" y="278"/>
                  </a:lnTo>
                  <a:lnTo>
                    <a:pt x="200" y="278"/>
                  </a:lnTo>
                  <a:lnTo>
                    <a:pt x="204" y="275"/>
                  </a:lnTo>
                  <a:lnTo>
                    <a:pt x="200" y="271"/>
                  </a:lnTo>
                  <a:lnTo>
                    <a:pt x="200" y="271"/>
                  </a:lnTo>
                  <a:lnTo>
                    <a:pt x="204" y="267"/>
                  </a:lnTo>
                  <a:lnTo>
                    <a:pt x="204" y="267"/>
                  </a:lnTo>
                  <a:lnTo>
                    <a:pt x="204" y="267"/>
                  </a:lnTo>
                  <a:lnTo>
                    <a:pt x="204" y="267"/>
                  </a:lnTo>
                  <a:lnTo>
                    <a:pt x="200" y="263"/>
                  </a:lnTo>
                  <a:lnTo>
                    <a:pt x="204" y="260"/>
                  </a:lnTo>
                  <a:lnTo>
                    <a:pt x="207" y="256"/>
                  </a:lnTo>
                  <a:lnTo>
                    <a:pt x="211" y="252"/>
                  </a:lnTo>
                  <a:lnTo>
                    <a:pt x="211" y="249"/>
                  </a:lnTo>
                  <a:lnTo>
                    <a:pt x="207" y="241"/>
                  </a:lnTo>
                  <a:lnTo>
                    <a:pt x="207" y="237"/>
                  </a:lnTo>
                  <a:lnTo>
                    <a:pt x="207" y="234"/>
                  </a:lnTo>
                  <a:lnTo>
                    <a:pt x="207" y="230"/>
                  </a:lnTo>
                  <a:lnTo>
                    <a:pt x="204" y="230"/>
                  </a:lnTo>
                  <a:lnTo>
                    <a:pt x="207" y="226"/>
                  </a:lnTo>
                  <a:lnTo>
                    <a:pt x="207" y="223"/>
                  </a:lnTo>
                  <a:lnTo>
                    <a:pt x="207" y="212"/>
                  </a:lnTo>
                  <a:lnTo>
                    <a:pt x="207" y="208"/>
                  </a:lnTo>
                  <a:lnTo>
                    <a:pt x="207" y="204"/>
                  </a:lnTo>
                  <a:lnTo>
                    <a:pt x="207" y="193"/>
                  </a:lnTo>
                  <a:lnTo>
                    <a:pt x="211" y="189"/>
                  </a:lnTo>
                  <a:lnTo>
                    <a:pt x="211" y="186"/>
                  </a:lnTo>
                  <a:lnTo>
                    <a:pt x="196" y="16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89" name="Freeform 185"/>
            <p:cNvSpPr>
              <a:spLocks/>
            </p:cNvSpPr>
            <p:nvPr/>
          </p:nvSpPr>
          <p:spPr bwMode="auto">
            <a:xfrm>
              <a:off x="2844273" y="3367677"/>
              <a:ext cx="262473" cy="266333"/>
            </a:xfrm>
            <a:custGeom>
              <a:avLst/>
              <a:gdLst>
                <a:gd name="T0" fmla="*/ 197 w 204"/>
                <a:gd name="T1" fmla="*/ 152 h 207"/>
                <a:gd name="T2" fmla="*/ 197 w 204"/>
                <a:gd name="T3" fmla="*/ 118 h 207"/>
                <a:gd name="T4" fmla="*/ 186 w 204"/>
                <a:gd name="T5" fmla="*/ 100 h 207"/>
                <a:gd name="T6" fmla="*/ 152 w 204"/>
                <a:gd name="T7" fmla="*/ 85 h 207"/>
                <a:gd name="T8" fmla="*/ 152 w 204"/>
                <a:gd name="T9" fmla="*/ 67 h 207"/>
                <a:gd name="T10" fmla="*/ 134 w 204"/>
                <a:gd name="T11" fmla="*/ 63 h 207"/>
                <a:gd name="T12" fmla="*/ 126 w 204"/>
                <a:gd name="T13" fmla="*/ 55 h 207"/>
                <a:gd name="T14" fmla="*/ 111 w 204"/>
                <a:gd name="T15" fmla="*/ 52 h 207"/>
                <a:gd name="T16" fmla="*/ 97 w 204"/>
                <a:gd name="T17" fmla="*/ 41 h 207"/>
                <a:gd name="T18" fmla="*/ 86 w 204"/>
                <a:gd name="T19" fmla="*/ 41 h 207"/>
                <a:gd name="T20" fmla="*/ 74 w 204"/>
                <a:gd name="T21" fmla="*/ 33 h 207"/>
                <a:gd name="T22" fmla="*/ 71 w 204"/>
                <a:gd name="T23" fmla="*/ 22 h 207"/>
                <a:gd name="T24" fmla="*/ 67 w 204"/>
                <a:gd name="T25" fmla="*/ 7 h 207"/>
                <a:gd name="T26" fmla="*/ 63 w 204"/>
                <a:gd name="T27" fmla="*/ 3 h 207"/>
                <a:gd name="T28" fmla="*/ 52 w 204"/>
                <a:gd name="T29" fmla="*/ 3 h 207"/>
                <a:gd name="T30" fmla="*/ 34 w 204"/>
                <a:gd name="T31" fmla="*/ 15 h 207"/>
                <a:gd name="T32" fmla="*/ 23 w 204"/>
                <a:gd name="T33" fmla="*/ 18 h 207"/>
                <a:gd name="T34" fmla="*/ 11 w 204"/>
                <a:gd name="T35" fmla="*/ 22 h 207"/>
                <a:gd name="T36" fmla="*/ 15 w 204"/>
                <a:gd name="T37" fmla="*/ 44 h 207"/>
                <a:gd name="T38" fmla="*/ 11 w 204"/>
                <a:gd name="T39" fmla="*/ 63 h 207"/>
                <a:gd name="T40" fmla="*/ 11 w 204"/>
                <a:gd name="T41" fmla="*/ 81 h 207"/>
                <a:gd name="T42" fmla="*/ 11 w 204"/>
                <a:gd name="T43" fmla="*/ 89 h 207"/>
                <a:gd name="T44" fmla="*/ 15 w 204"/>
                <a:gd name="T45" fmla="*/ 104 h 207"/>
                <a:gd name="T46" fmla="*/ 8 w 204"/>
                <a:gd name="T47" fmla="*/ 115 h 207"/>
                <a:gd name="T48" fmla="*/ 8 w 204"/>
                <a:gd name="T49" fmla="*/ 122 h 207"/>
                <a:gd name="T50" fmla="*/ 11 w 204"/>
                <a:gd name="T51" fmla="*/ 126 h 207"/>
                <a:gd name="T52" fmla="*/ 15 w 204"/>
                <a:gd name="T53" fmla="*/ 133 h 207"/>
                <a:gd name="T54" fmla="*/ 15 w 204"/>
                <a:gd name="T55" fmla="*/ 144 h 207"/>
                <a:gd name="T56" fmla="*/ 26 w 204"/>
                <a:gd name="T57" fmla="*/ 156 h 207"/>
                <a:gd name="T58" fmla="*/ 23 w 204"/>
                <a:gd name="T59" fmla="*/ 170 h 207"/>
                <a:gd name="T60" fmla="*/ 45 w 204"/>
                <a:gd name="T61" fmla="*/ 207 h 207"/>
                <a:gd name="T62" fmla="*/ 52 w 204"/>
                <a:gd name="T63" fmla="*/ 207 h 207"/>
                <a:gd name="T64" fmla="*/ 56 w 204"/>
                <a:gd name="T65" fmla="*/ 200 h 207"/>
                <a:gd name="T66" fmla="*/ 71 w 204"/>
                <a:gd name="T67" fmla="*/ 196 h 207"/>
                <a:gd name="T68" fmla="*/ 82 w 204"/>
                <a:gd name="T69" fmla="*/ 193 h 207"/>
                <a:gd name="T70" fmla="*/ 93 w 204"/>
                <a:gd name="T71" fmla="*/ 196 h 207"/>
                <a:gd name="T72" fmla="*/ 97 w 204"/>
                <a:gd name="T73" fmla="*/ 204 h 207"/>
                <a:gd name="T74" fmla="*/ 100 w 204"/>
                <a:gd name="T75" fmla="*/ 196 h 207"/>
                <a:gd name="T76" fmla="*/ 119 w 204"/>
                <a:gd name="T77" fmla="*/ 193 h 207"/>
                <a:gd name="T78" fmla="*/ 130 w 204"/>
                <a:gd name="T79" fmla="*/ 182 h 207"/>
                <a:gd name="T80" fmla="*/ 126 w 204"/>
                <a:gd name="T81" fmla="*/ 170 h 207"/>
                <a:gd name="T82" fmla="*/ 134 w 204"/>
                <a:gd name="T83" fmla="*/ 156 h 207"/>
                <a:gd name="T84" fmla="*/ 178 w 204"/>
                <a:gd name="T85" fmla="*/ 148 h 207"/>
                <a:gd name="T86" fmla="*/ 197 w 204"/>
                <a:gd name="T87" fmla="*/ 15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4" h="207">
                  <a:moveTo>
                    <a:pt x="197" y="159"/>
                  </a:moveTo>
                  <a:lnTo>
                    <a:pt x="197" y="156"/>
                  </a:lnTo>
                  <a:lnTo>
                    <a:pt x="197" y="152"/>
                  </a:lnTo>
                  <a:lnTo>
                    <a:pt x="204" y="137"/>
                  </a:lnTo>
                  <a:lnTo>
                    <a:pt x="204" y="133"/>
                  </a:lnTo>
                  <a:lnTo>
                    <a:pt x="197" y="118"/>
                  </a:lnTo>
                  <a:lnTo>
                    <a:pt x="186" y="115"/>
                  </a:lnTo>
                  <a:lnTo>
                    <a:pt x="189" y="111"/>
                  </a:lnTo>
                  <a:lnTo>
                    <a:pt x="186" y="100"/>
                  </a:lnTo>
                  <a:lnTo>
                    <a:pt x="156" y="100"/>
                  </a:lnTo>
                  <a:lnTo>
                    <a:pt x="156" y="92"/>
                  </a:lnTo>
                  <a:lnTo>
                    <a:pt x="152" y="85"/>
                  </a:lnTo>
                  <a:lnTo>
                    <a:pt x="152" y="81"/>
                  </a:lnTo>
                  <a:lnTo>
                    <a:pt x="152" y="74"/>
                  </a:lnTo>
                  <a:lnTo>
                    <a:pt x="152" y="67"/>
                  </a:lnTo>
                  <a:lnTo>
                    <a:pt x="152" y="67"/>
                  </a:lnTo>
                  <a:lnTo>
                    <a:pt x="145" y="63"/>
                  </a:lnTo>
                  <a:lnTo>
                    <a:pt x="134" y="63"/>
                  </a:lnTo>
                  <a:lnTo>
                    <a:pt x="130" y="59"/>
                  </a:lnTo>
                  <a:lnTo>
                    <a:pt x="126" y="59"/>
                  </a:lnTo>
                  <a:lnTo>
                    <a:pt x="126" y="55"/>
                  </a:lnTo>
                  <a:lnTo>
                    <a:pt x="123" y="55"/>
                  </a:lnTo>
                  <a:lnTo>
                    <a:pt x="115" y="52"/>
                  </a:lnTo>
                  <a:lnTo>
                    <a:pt x="111" y="52"/>
                  </a:lnTo>
                  <a:lnTo>
                    <a:pt x="108" y="48"/>
                  </a:lnTo>
                  <a:lnTo>
                    <a:pt x="104" y="48"/>
                  </a:lnTo>
                  <a:lnTo>
                    <a:pt x="97" y="41"/>
                  </a:lnTo>
                  <a:lnTo>
                    <a:pt x="89" y="44"/>
                  </a:lnTo>
                  <a:lnTo>
                    <a:pt x="89" y="44"/>
                  </a:lnTo>
                  <a:lnTo>
                    <a:pt x="86" y="41"/>
                  </a:lnTo>
                  <a:lnTo>
                    <a:pt x="78" y="41"/>
                  </a:lnTo>
                  <a:lnTo>
                    <a:pt x="74" y="37"/>
                  </a:lnTo>
                  <a:lnTo>
                    <a:pt x="74" y="33"/>
                  </a:lnTo>
                  <a:lnTo>
                    <a:pt x="71" y="33"/>
                  </a:lnTo>
                  <a:lnTo>
                    <a:pt x="67" y="26"/>
                  </a:lnTo>
                  <a:lnTo>
                    <a:pt x="71" y="22"/>
                  </a:lnTo>
                  <a:lnTo>
                    <a:pt x="67" y="15"/>
                  </a:lnTo>
                  <a:lnTo>
                    <a:pt x="71" y="11"/>
                  </a:lnTo>
                  <a:lnTo>
                    <a:pt x="67" y="7"/>
                  </a:lnTo>
                  <a:lnTo>
                    <a:pt x="67" y="3"/>
                  </a:lnTo>
                  <a:lnTo>
                    <a:pt x="67" y="0"/>
                  </a:lnTo>
                  <a:lnTo>
                    <a:pt x="63" y="3"/>
                  </a:lnTo>
                  <a:lnTo>
                    <a:pt x="60" y="0"/>
                  </a:lnTo>
                  <a:lnTo>
                    <a:pt x="56" y="0"/>
                  </a:lnTo>
                  <a:lnTo>
                    <a:pt x="52" y="3"/>
                  </a:lnTo>
                  <a:lnTo>
                    <a:pt x="45" y="3"/>
                  </a:lnTo>
                  <a:lnTo>
                    <a:pt x="37" y="11"/>
                  </a:lnTo>
                  <a:lnTo>
                    <a:pt x="34" y="15"/>
                  </a:lnTo>
                  <a:lnTo>
                    <a:pt x="30" y="18"/>
                  </a:lnTo>
                  <a:lnTo>
                    <a:pt x="26" y="18"/>
                  </a:lnTo>
                  <a:lnTo>
                    <a:pt x="23" y="18"/>
                  </a:lnTo>
                  <a:lnTo>
                    <a:pt x="19" y="18"/>
                  </a:lnTo>
                  <a:lnTo>
                    <a:pt x="15" y="22"/>
                  </a:lnTo>
                  <a:lnTo>
                    <a:pt x="11" y="22"/>
                  </a:lnTo>
                  <a:lnTo>
                    <a:pt x="0" y="22"/>
                  </a:lnTo>
                  <a:lnTo>
                    <a:pt x="15" y="41"/>
                  </a:lnTo>
                  <a:lnTo>
                    <a:pt x="15" y="44"/>
                  </a:lnTo>
                  <a:lnTo>
                    <a:pt x="11" y="48"/>
                  </a:lnTo>
                  <a:lnTo>
                    <a:pt x="11" y="59"/>
                  </a:lnTo>
                  <a:lnTo>
                    <a:pt x="11" y="63"/>
                  </a:lnTo>
                  <a:lnTo>
                    <a:pt x="11" y="67"/>
                  </a:lnTo>
                  <a:lnTo>
                    <a:pt x="11" y="78"/>
                  </a:lnTo>
                  <a:lnTo>
                    <a:pt x="11" y="81"/>
                  </a:lnTo>
                  <a:lnTo>
                    <a:pt x="8" y="85"/>
                  </a:lnTo>
                  <a:lnTo>
                    <a:pt x="11" y="85"/>
                  </a:lnTo>
                  <a:lnTo>
                    <a:pt x="11" y="89"/>
                  </a:lnTo>
                  <a:lnTo>
                    <a:pt x="11" y="92"/>
                  </a:lnTo>
                  <a:lnTo>
                    <a:pt x="11" y="96"/>
                  </a:lnTo>
                  <a:lnTo>
                    <a:pt x="15" y="104"/>
                  </a:lnTo>
                  <a:lnTo>
                    <a:pt x="15" y="107"/>
                  </a:lnTo>
                  <a:lnTo>
                    <a:pt x="11" y="111"/>
                  </a:lnTo>
                  <a:lnTo>
                    <a:pt x="8" y="115"/>
                  </a:lnTo>
                  <a:lnTo>
                    <a:pt x="4" y="118"/>
                  </a:lnTo>
                  <a:lnTo>
                    <a:pt x="8" y="122"/>
                  </a:lnTo>
                  <a:lnTo>
                    <a:pt x="8" y="122"/>
                  </a:lnTo>
                  <a:lnTo>
                    <a:pt x="8" y="122"/>
                  </a:lnTo>
                  <a:lnTo>
                    <a:pt x="8" y="122"/>
                  </a:lnTo>
                  <a:lnTo>
                    <a:pt x="11" y="126"/>
                  </a:lnTo>
                  <a:lnTo>
                    <a:pt x="11" y="130"/>
                  </a:lnTo>
                  <a:lnTo>
                    <a:pt x="15" y="130"/>
                  </a:lnTo>
                  <a:lnTo>
                    <a:pt x="15" y="133"/>
                  </a:lnTo>
                  <a:lnTo>
                    <a:pt x="15" y="137"/>
                  </a:lnTo>
                  <a:lnTo>
                    <a:pt x="15" y="137"/>
                  </a:lnTo>
                  <a:lnTo>
                    <a:pt x="15" y="144"/>
                  </a:lnTo>
                  <a:lnTo>
                    <a:pt x="19" y="148"/>
                  </a:lnTo>
                  <a:lnTo>
                    <a:pt x="26" y="152"/>
                  </a:lnTo>
                  <a:lnTo>
                    <a:pt x="26" y="156"/>
                  </a:lnTo>
                  <a:lnTo>
                    <a:pt x="26" y="159"/>
                  </a:lnTo>
                  <a:lnTo>
                    <a:pt x="26" y="163"/>
                  </a:lnTo>
                  <a:lnTo>
                    <a:pt x="23" y="170"/>
                  </a:lnTo>
                  <a:lnTo>
                    <a:pt x="23" y="174"/>
                  </a:lnTo>
                  <a:lnTo>
                    <a:pt x="34" y="178"/>
                  </a:lnTo>
                  <a:lnTo>
                    <a:pt x="45" y="207"/>
                  </a:lnTo>
                  <a:lnTo>
                    <a:pt x="49" y="207"/>
                  </a:lnTo>
                  <a:lnTo>
                    <a:pt x="49" y="207"/>
                  </a:lnTo>
                  <a:lnTo>
                    <a:pt x="52" y="207"/>
                  </a:lnTo>
                  <a:lnTo>
                    <a:pt x="52" y="207"/>
                  </a:lnTo>
                  <a:lnTo>
                    <a:pt x="56" y="204"/>
                  </a:lnTo>
                  <a:lnTo>
                    <a:pt x="56" y="200"/>
                  </a:lnTo>
                  <a:lnTo>
                    <a:pt x="63" y="193"/>
                  </a:lnTo>
                  <a:lnTo>
                    <a:pt x="67" y="193"/>
                  </a:lnTo>
                  <a:lnTo>
                    <a:pt x="71" y="196"/>
                  </a:lnTo>
                  <a:lnTo>
                    <a:pt x="78" y="193"/>
                  </a:lnTo>
                  <a:lnTo>
                    <a:pt x="78" y="193"/>
                  </a:lnTo>
                  <a:lnTo>
                    <a:pt x="82" y="193"/>
                  </a:lnTo>
                  <a:lnTo>
                    <a:pt x="89" y="193"/>
                  </a:lnTo>
                  <a:lnTo>
                    <a:pt x="93" y="193"/>
                  </a:lnTo>
                  <a:lnTo>
                    <a:pt x="93" y="196"/>
                  </a:lnTo>
                  <a:lnTo>
                    <a:pt x="97" y="204"/>
                  </a:lnTo>
                  <a:lnTo>
                    <a:pt x="97" y="204"/>
                  </a:lnTo>
                  <a:lnTo>
                    <a:pt x="97" y="204"/>
                  </a:lnTo>
                  <a:lnTo>
                    <a:pt x="97" y="200"/>
                  </a:lnTo>
                  <a:lnTo>
                    <a:pt x="100" y="200"/>
                  </a:lnTo>
                  <a:lnTo>
                    <a:pt x="100" y="196"/>
                  </a:lnTo>
                  <a:lnTo>
                    <a:pt x="104" y="193"/>
                  </a:lnTo>
                  <a:lnTo>
                    <a:pt x="111" y="193"/>
                  </a:lnTo>
                  <a:lnTo>
                    <a:pt x="119" y="193"/>
                  </a:lnTo>
                  <a:lnTo>
                    <a:pt x="123" y="196"/>
                  </a:lnTo>
                  <a:lnTo>
                    <a:pt x="126" y="189"/>
                  </a:lnTo>
                  <a:lnTo>
                    <a:pt x="130" y="182"/>
                  </a:lnTo>
                  <a:lnTo>
                    <a:pt x="130" y="178"/>
                  </a:lnTo>
                  <a:lnTo>
                    <a:pt x="130" y="174"/>
                  </a:lnTo>
                  <a:lnTo>
                    <a:pt x="126" y="170"/>
                  </a:lnTo>
                  <a:lnTo>
                    <a:pt x="134" y="163"/>
                  </a:lnTo>
                  <a:lnTo>
                    <a:pt x="134" y="159"/>
                  </a:lnTo>
                  <a:lnTo>
                    <a:pt x="134" y="156"/>
                  </a:lnTo>
                  <a:lnTo>
                    <a:pt x="137" y="156"/>
                  </a:lnTo>
                  <a:lnTo>
                    <a:pt x="160" y="148"/>
                  </a:lnTo>
                  <a:lnTo>
                    <a:pt x="178" y="148"/>
                  </a:lnTo>
                  <a:lnTo>
                    <a:pt x="189" y="156"/>
                  </a:lnTo>
                  <a:lnTo>
                    <a:pt x="193" y="156"/>
                  </a:lnTo>
                  <a:lnTo>
                    <a:pt x="197" y="15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90" name="Freeform 186"/>
            <p:cNvSpPr>
              <a:spLocks/>
            </p:cNvSpPr>
            <p:nvPr/>
          </p:nvSpPr>
          <p:spPr bwMode="auto">
            <a:xfrm>
              <a:off x="3002529" y="3558098"/>
              <a:ext cx="180128" cy="172409"/>
            </a:xfrm>
            <a:custGeom>
              <a:avLst/>
              <a:gdLst>
                <a:gd name="T0" fmla="*/ 3 w 140"/>
                <a:gd name="T1" fmla="*/ 41 h 134"/>
                <a:gd name="T2" fmla="*/ 7 w 140"/>
                <a:gd name="T3" fmla="*/ 30 h 134"/>
                <a:gd name="T4" fmla="*/ 3 w 140"/>
                <a:gd name="T5" fmla="*/ 22 h 134"/>
                <a:gd name="T6" fmla="*/ 11 w 140"/>
                <a:gd name="T7" fmla="*/ 11 h 134"/>
                <a:gd name="T8" fmla="*/ 14 w 140"/>
                <a:gd name="T9" fmla="*/ 8 h 134"/>
                <a:gd name="T10" fmla="*/ 55 w 140"/>
                <a:gd name="T11" fmla="*/ 0 h 134"/>
                <a:gd name="T12" fmla="*/ 70 w 140"/>
                <a:gd name="T13" fmla="*/ 8 h 134"/>
                <a:gd name="T14" fmla="*/ 74 w 140"/>
                <a:gd name="T15" fmla="*/ 15 h 134"/>
                <a:gd name="T16" fmla="*/ 77 w 140"/>
                <a:gd name="T17" fmla="*/ 22 h 134"/>
                <a:gd name="T18" fmla="*/ 77 w 140"/>
                <a:gd name="T19" fmla="*/ 37 h 134"/>
                <a:gd name="T20" fmla="*/ 77 w 140"/>
                <a:gd name="T21" fmla="*/ 41 h 134"/>
                <a:gd name="T22" fmla="*/ 85 w 140"/>
                <a:gd name="T23" fmla="*/ 45 h 134"/>
                <a:gd name="T24" fmla="*/ 96 w 140"/>
                <a:gd name="T25" fmla="*/ 45 h 134"/>
                <a:gd name="T26" fmla="*/ 107 w 140"/>
                <a:gd name="T27" fmla="*/ 45 h 134"/>
                <a:gd name="T28" fmla="*/ 114 w 140"/>
                <a:gd name="T29" fmla="*/ 48 h 134"/>
                <a:gd name="T30" fmla="*/ 122 w 140"/>
                <a:gd name="T31" fmla="*/ 67 h 134"/>
                <a:gd name="T32" fmla="*/ 125 w 140"/>
                <a:gd name="T33" fmla="*/ 74 h 134"/>
                <a:gd name="T34" fmla="*/ 137 w 140"/>
                <a:gd name="T35" fmla="*/ 71 h 134"/>
                <a:gd name="T36" fmla="*/ 140 w 140"/>
                <a:gd name="T37" fmla="*/ 74 h 134"/>
                <a:gd name="T38" fmla="*/ 140 w 140"/>
                <a:gd name="T39" fmla="*/ 93 h 134"/>
                <a:gd name="T40" fmla="*/ 137 w 140"/>
                <a:gd name="T41" fmla="*/ 93 h 134"/>
                <a:gd name="T42" fmla="*/ 137 w 140"/>
                <a:gd name="T43" fmla="*/ 97 h 134"/>
                <a:gd name="T44" fmla="*/ 137 w 140"/>
                <a:gd name="T45" fmla="*/ 100 h 134"/>
                <a:gd name="T46" fmla="*/ 137 w 140"/>
                <a:gd name="T47" fmla="*/ 104 h 134"/>
                <a:gd name="T48" fmla="*/ 133 w 140"/>
                <a:gd name="T49" fmla="*/ 111 h 134"/>
                <a:gd name="T50" fmla="*/ 129 w 140"/>
                <a:gd name="T51" fmla="*/ 119 h 134"/>
                <a:gd name="T52" fmla="*/ 122 w 140"/>
                <a:gd name="T53" fmla="*/ 126 h 134"/>
                <a:gd name="T54" fmla="*/ 114 w 140"/>
                <a:gd name="T55" fmla="*/ 130 h 134"/>
                <a:gd name="T56" fmla="*/ 111 w 140"/>
                <a:gd name="T57" fmla="*/ 134 h 134"/>
                <a:gd name="T58" fmla="*/ 107 w 140"/>
                <a:gd name="T59" fmla="*/ 134 h 134"/>
                <a:gd name="T60" fmla="*/ 96 w 140"/>
                <a:gd name="T61" fmla="*/ 130 h 134"/>
                <a:gd name="T62" fmla="*/ 74 w 140"/>
                <a:gd name="T63" fmla="*/ 130 h 134"/>
                <a:gd name="T64" fmla="*/ 74 w 140"/>
                <a:gd name="T65" fmla="*/ 126 h 134"/>
                <a:gd name="T66" fmla="*/ 81 w 140"/>
                <a:gd name="T67" fmla="*/ 115 h 134"/>
                <a:gd name="T68" fmla="*/ 81 w 140"/>
                <a:gd name="T69" fmla="*/ 111 h 134"/>
                <a:gd name="T70" fmla="*/ 85 w 140"/>
                <a:gd name="T71" fmla="*/ 104 h 134"/>
                <a:gd name="T72" fmla="*/ 85 w 140"/>
                <a:gd name="T73" fmla="*/ 97 h 134"/>
                <a:gd name="T74" fmla="*/ 77 w 140"/>
                <a:gd name="T75" fmla="*/ 89 h 134"/>
                <a:gd name="T76" fmla="*/ 59 w 140"/>
                <a:gd name="T77" fmla="*/ 85 h 134"/>
                <a:gd name="T78" fmla="*/ 48 w 140"/>
                <a:gd name="T79" fmla="*/ 82 h 134"/>
                <a:gd name="T80" fmla="*/ 33 w 140"/>
                <a:gd name="T81" fmla="*/ 74 h 134"/>
                <a:gd name="T82" fmla="*/ 25 w 140"/>
                <a:gd name="T83" fmla="*/ 67 h 134"/>
                <a:gd name="T84" fmla="*/ 11 w 140"/>
                <a:gd name="T85" fmla="*/ 59 h 134"/>
                <a:gd name="T86" fmla="*/ 3 w 140"/>
                <a:gd name="T87" fmla="*/ 52 h 134"/>
                <a:gd name="T88" fmla="*/ 0 w 140"/>
                <a:gd name="T89" fmla="*/ 4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0" h="134">
                  <a:moveTo>
                    <a:pt x="0" y="48"/>
                  </a:moveTo>
                  <a:lnTo>
                    <a:pt x="3" y="41"/>
                  </a:lnTo>
                  <a:lnTo>
                    <a:pt x="7" y="34"/>
                  </a:lnTo>
                  <a:lnTo>
                    <a:pt x="7" y="30"/>
                  </a:lnTo>
                  <a:lnTo>
                    <a:pt x="7" y="26"/>
                  </a:lnTo>
                  <a:lnTo>
                    <a:pt x="3" y="22"/>
                  </a:lnTo>
                  <a:lnTo>
                    <a:pt x="11" y="15"/>
                  </a:lnTo>
                  <a:lnTo>
                    <a:pt x="11" y="11"/>
                  </a:lnTo>
                  <a:lnTo>
                    <a:pt x="11" y="8"/>
                  </a:lnTo>
                  <a:lnTo>
                    <a:pt x="14" y="8"/>
                  </a:lnTo>
                  <a:lnTo>
                    <a:pt x="37" y="0"/>
                  </a:lnTo>
                  <a:lnTo>
                    <a:pt x="55" y="0"/>
                  </a:lnTo>
                  <a:lnTo>
                    <a:pt x="66" y="8"/>
                  </a:lnTo>
                  <a:lnTo>
                    <a:pt x="70" y="8"/>
                  </a:lnTo>
                  <a:lnTo>
                    <a:pt x="74" y="11"/>
                  </a:lnTo>
                  <a:lnTo>
                    <a:pt x="74" y="15"/>
                  </a:lnTo>
                  <a:lnTo>
                    <a:pt x="77" y="19"/>
                  </a:lnTo>
                  <a:lnTo>
                    <a:pt x="77" y="22"/>
                  </a:lnTo>
                  <a:lnTo>
                    <a:pt x="81" y="26"/>
                  </a:lnTo>
                  <a:lnTo>
                    <a:pt x="77" y="37"/>
                  </a:lnTo>
                  <a:lnTo>
                    <a:pt x="81" y="41"/>
                  </a:lnTo>
                  <a:lnTo>
                    <a:pt x="77" y="41"/>
                  </a:lnTo>
                  <a:lnTo>
                    <a:pt x="81" y="45"/>
                  </a:lnTo>
                  <a:lnTo>
                    <a:pt x="85" y="45"/>
                  </a:lnTo>
                  <a:lnTo>
                    <a:pt x="88" y="48"/>
                  </a:lnTo>
                  <a:lnTo>
                    <a:pt x="96" y="45"/>
                  </a:lnTo>
                  <a:lnTo>
                    <a:pt x="100" y="48"/>
                  </a:lnTo>
                  <a:lnTo>
                    <a:pt x="107" y="45"/>
                  </a:lnTo>
                  <a:lnTo>
                    <a:pt x="111" y="48"/>
                  </a:lnTo>
                  <a:lnTo>
                    <a:pt x="114" y="48"/>
                  </a:lnTo>
                  <a:lnTo>
                    <a:pt x="114" y="52"/>
                  </a:lnTo>
                  <a:lnTo>
                    <a:pt x="122" y="67"/>
                  </a:lnTo>
                  <a:lnTo>
                    <a:pt x="122" y="74"/>
                  </a:lnTo>
                  <a:lnTo>
                    <a:pt x="125" y="74"/>
                  </a:lnTo>
                  <a:lnTo>
                    <a:pt x="133" y="71"/>
                  </a:lnTo>
                  <a:lnTo>
                    <a:pt x="137" y="71"/>
                  </a:lnTo>
                  <a:lnTo>
                    <a:pt x="140" y="74"/>
                  </a:lnTo>
                  <a:lnTo>
                    <a:pt x="140" y="74"/>
                  </a:lnTo>
                  <a:lnTo>
                    <a:pt x="140" y="78"/>
                  </a:lnTo>
                  <a:lnTo>
                    <a:pt x="140" y="93"/>
                  </a:lnTo>
                  <a:lnTo>
                    <a:pt x="140" y="93"/>
                  </a:lnTo>
                  <a:lnTo>
                    <a:pt x="137" y="93"/>
                  </a:lnTo>
                  <a:lnTo>
                    <a:pt x="137" y="97"/>
                  </a:lnTo>
                  <a:lnTo>
                    <a:pt x="137" y="97"/>
                  </a:lnTo>
                  <a:lnTo>
                    <a:pt x="137" y="100"/>
                  </a:lnTo>
                  <a:lnTo>
                    <a:pt x="137" y="100"/>
                  </a:lnTo>
                  <a:lnTo>
                    <a:pt x="137" y="104"/>
                  </a:lnTo>
                  <a:lnTo>
                    <a:pt x="137" y="104"/>
                  </a:lnTo>
                  <a:lnTo>
                    <a:pt x="137" y="111"/>
                  </a:lnTo>
                  <a:lnTo>
                    <a:pt x="133" y="111"/>
                  </a:lnTo>
                  <a:lnTo>
                    <a:pt x="133" y="115"/>
                  </a:lnTo>
                  <a:lnTo>
                    <a:pt x="129" y="119"/>
                  </a:lnTo>
                  <a:lnTo>
                    <a:pt x="122" y="123"/>
                  </a:lnTo>
                  <a:lnTo>
                    <a:pt x="122" y="126"/>
                  </a:lnTo>
                  <a:lnTo>
                    <a:pt x="118" y="130"/>
                  </a:lnTo>
                  <a:lnTo>
                    <a:pt x="114" y="130"/>
                  </a:lnTo>
                  <a:lnTo>
                    <a:pt x="114" y="130"/>
                  </a:lnTo>
                  <a:lnTo>
                    <a:pt x="111" y="134"/>
                  </a:lnTo>
                  <a:lnTo>
                    <a:pt x="107" y="134"/>
                  </a:lnTo>
                  <a:lnTo>
                    <a:pt x="107" y="134"/>
                  </a:lnTo>
                  <a:lnTo>
                    <a:pt x="103" y="134"/>
                  </a:lnTo>
                  <a:lnTo>
                    <a:pt x="96" y="130"/>
                  </a:lnTo>
                  <a:lnTo>
                    <a:pt x="85" y="130"/>
                  </a:lnTo>
                  <a:lnTo>
                    <a:pt x="74" y="130"/>
                  </a:lnTo>
                  <a:lnTo>
                    <a:pt x="70" y="130"/>
                  </a:lnTo>
                  <a:lnTo>
                    <a:pt x="74" y="126"/>
                  </a:lnTo>
                  <a:lnTo>
                    <a:pt x="77" y="123"/>
                  </a:lnTo>
                  <a:lnTo>
                    <a:pt x="81" y="115"/>
                  </a:lnTo>
                  <a:lnTo>
                    <a:pt x="77" y="111"/>
                  </a:lnTo>
                  <a:lnTo>
                    <a:pt x="81" y="111"/>
                  </a:lnTo>
                  <a:lnTo>
                    <a:pt x="85" y="108"/>
                  </a:lnTo>
                  <a:lnTo>
                    <a:pt x="85" y="104"/>
                  </a:lnTo>
                  <a:lnTo>
                    <a:pt x="88" y="100"/>
                  </a:lnTo>
                  <a:lnTo>
                    <a:pt x="85" y="97"/>
                  </a:lnTo>
                  <a:lnTo>
                    <a:pt x="81" y="97"/>
                  </a:lnTo>
                  <a:lnTo>
                    <a:pt x="77" y="89"/>
                  </a:lnTo>
                  <a:lnTo>
                    <a:pt x="66" y="89"/>
                  </a:lnTo>
                  <a:lnTo>
                    <a:pt x="59" y="85"/>
                  </a:lnTo>
                  <a:lnTo>
                    <a:pt x="51" y="82"/>
                  </a:lnTo>
                  <a:lnTo>
                    <a:pt x="48" y="82"/>
                  </a:lnTo>
                  <a:lnTo>
                    <a:pt x="44" y="78"/>
                  </a:lnTo>
                  <a:lnTo>
                    <a:pt x="33" y="74"/>
                  </a:lnTo>
                  <a:lnTo>
                    <a:pt x="29" y="71"/>
                  </a:lnTo>
                  <a:lnTo>
                    <a:pt x="25" y="67"/>
                  </a:lnTo>
                  <a:lnTo>
                    <a:pt x="22" y="67"/>
                  </a:lnTo>
                  <a:lnTo>
                    <a:pt x="11" y="59"/>
                  </a:lnTo>
                  <a:lnTo>
                    <a:pt x="7" y="52"/>
                  </a:lnTo>
                  <a:lnTo>
                    <a:pt x="3" y="52"/>
                  </a:lnTo>
                  <a:lnTo>
                    <a:pt x="0" y="48"/>
                  </a:lnTo>
                  <a:lnTo>
                    <a:pt x="0" y="4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91" name="Freeform 187"/>
            <p:cNvSpPr>
              <a:spLocks/>
            </p:cNvSpPr>
            <p:nvPr/>
          </p:nvSpPr>
          <p:spPr bwMode="auto">
            <a:xfrm>
              <a:off x="3111893" y="3781972"/>
              <a:ext cx="109364" cy="110650"/>
            </a:xfrm>
            <a:custGeom>
              <a:avLst/>
              <a:gdLst>
                <a:gd name="T0" fmla="*/ 11 w 85"/>
                <a:gd name="T1" fmla="*/ 0 h 86"/>
                <a:gd name="T2" fmla="*/ 22 w 85"/>
                <a:gd name="T3" fmla="*/ 0 h 86"/>
                <a:gd name="T4" fmla="*/ 29 w 85"/>
                <a:gd name="T5" fmla="*/ 8 h 86"/>
                <a:gd name="T6" fmla="*/ 37 w 85"/>
                <a:gd name="T7" fmla="*/ 12 h 86"/>
                <a:gd name="T8" fmla="*/ 40 w 85"/>
                <a:gd name="T9" fmla="*/ 19 h 86"/>
                <a:gd name="T10" fmla="*/ 44 w 85"/>
                <a:gd name="T11" fmla="*/ 15 h 86"/>
                <a:gd name="T12" fmla="*/ 55 w 85"/>
                <a:gd name="T13" fmla="*/ 23 h 86"/>
                <a:gd name="T14" fmla="*/ 63 w 85"/>
                <a:gd name="T15" fmla="*/ 26 h 86"/>
                <a:gd name="T16" fmla="*/ 66 w 85"/>
                <a:gd name="T17" fmla="*/ 30 h 86"/>
                <a:gd name="T18" fmla="*/ 74 w 85"/>
                <a:gd name="T19" fmla="*/ 38 h 86"/>
                <a:gd name="T20" fmla="*/ 81 w 85"/>
                <a:gd name="T21" fmla="*/ 45 h 86"/>
                <a:gd name="T22" fmla="*/ 77 w 85"/>
                <a:gd name="T23" fmla="*/ 52 h 86"/>
                <a:gd name="T24" fmla="*/ 81 w 85"/>
                <a:gd name="T25" fmla="*/ 60 h 86"/>
                <a:gd name="T26" fmla="*/ 85 w 85"/>
                <a:gd name="T27" fmla="*/ 64 h 86"/>
                <a:gd name="T28" fmla="*/ 85 w 85"/>
                <a:gd name="T29" fmla="*/ 64 h 86"/>
                <a:gd name="T30" fmla="*/ 81 w 85"/>
                <a:gd name="T31" fmla="*/ 71 h 86"/>
                <a:gd name="T32" fmla="*/ 77 w 85"/>
                <a:gd name="T33" fmla="*/ 75 h 86"/>
                <a:gd name="T34" fmla="*/ 74 w 85"/>
                <a:gd name="T35" fmla="*/ 78 h 86"/>
                <a:gd name="T36" fmla="*/ 66 w 85"/>
                <a:gd name="T37" fmla="*/ 82 h 86"/>
                <a:gd name="T38" fmla="*/ 63 w 85"/>
                <a:gd name="T39" fmla="*/ 82 h 86"/>
                <a:gd name="T40" fmla="*/ 63 w 85"/>
                <a:gd name="T41" fmla="*/ 86 h 86"/>
                <a:gd name="T42" fmla="*/ 55 w 85"/>
                <a:gd name="T43" fmla="*/ 86 h 86"/>
                <a:gd name="T44" fmla="*/ 52 w 85"/>
                <a:gd name="T45" fmla="*/ 86 h 86"/>
                <a:gd name="T46" fmla="*/ 44 w 85"/>
                <a:gd name="T47" fmla="*/ 86 h 86"/>
                <a:gd name="T48" fmla="*/ 37 w 85"/>
                <a:gd name="T49" fmla="*/ 86 h 86"/>
                <a:gd name="T50" fmla="*/ 37 w 85"/>
                <a:gd name="T51" fmla="*/ 82 h 86"/>
                <a:gd name="T52" fmla="*/ 33 w 85"/>
                <a:gd name="T53" fmla="*/ 82 h 86"/>
                <a:gd name="T54" fmla="*/ 29 w 85"/>
                <a:gd name="T55" fmla="*/ 78 h 86"/>
                <a:gd name="T56" fmla="*/ 18 w 85"/>
                <a:gd name="T57" fmla="*/ 78 h 86"/>
                <a:gd name="T58" fmla="*/ 11 w 85"/>
                <a:gd name="T59" fmla="*/ 75 h 86"/>
                <a:gd name="T60" fmla="*/ 3 w 85"/>
                <a:gd name="T61" fmla="*/ 67 h 86"/>
                <a:gd name="T62" fmla="*/ 0 w 85"/>
                <a:gd name="T63" fmla="*/ 56 h 86"/>
                <a:gd name="T64" fmla="*/ 3 w 85"/>
                <a:gd name="T65" fmla="*/ 56 h 86"/>
                <a:gd name="T66" fmla="*/ 3 w 85"/>
                <a:gd name="T67" fmla="*/ 52 h 86"/>
                <a:gd name="T68" fmla="*/ 3 w 85"/>
                <a:gd name="T69" fmla="*/ 41 h 86"/>
                <a:gd name="T70" fmla="*/ 3 w 85"/>
                <a:gd name="T71" fmla="*/ 34 h 86"/>
                <a:gd name="T72" fmla="*/ 3 w 85"/>
                <a:gd name="T73" fmla="*/ 26 h 86"/>
                <a:gd name="T74" fmla="*/ 7 w 85"/>
                <a:gd name="T75" fmla="*/ 19 h 86"/>
                <a:gd name="T76" fmla="*/ 7 w 85"/>
                <a:gd name="T77" fmla="*/ 15 h 86"/>
                <a:gd name="T78" fmla="*/ 7 w 85"/>
                <a:gd name="T79" fmla="*/ 8 h 86"/>
                <a:gd name="T80" fmla="*/ 11 w 85"/>
                <a:gd name="T8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 h="86">
                  <a:moveTo>
                    <a:pt x="11" y="0"/>
                  </a:moveTo>
                  <a:lnTo>
                    <a:pt x="11" y="0"/>
                  </a:lnTo>
                  <a:lnTo>
                    <a:pt x="15" y="4"/>
                  </a:lnTo>
                  <a:lnTo>
                    <a:pt x="22" y="0"/>
                  </a:lnTo>
                  <a:lnTo>
                    <a:pt x="26" y="4"/>
                  </a:lnTo>
                  <a:lnTo>
                    <a:pt x="29" y="8"/>
                  </a:lnTo>
                  <a:lnTo>
                    <a:pt x="33" y="8"/>
                  </a:lnTo>
                  <a:lnTo>
                    <a:pt x="37" y="12"/>
                  </a:lnTo>
                  <a:lnTo>
                    <a:pt x="40" y="19"/>
                  </a:lnTo>
                  <a:lnTo>
                    <a:pt x="40" y="19"/>
                  </a:lnTo>
                  <a:lnTo>
                    <a:pt x="44" y="15"/>
                  </a:lnTo>
                  <a:lnTo>
                    <a:pt x="44" y="15"/>
                  </a:lnTo>
                  <a:lnTo>
                    <a:pt x="48" y="23"/>
                  </a:lnTo>
                  <a:lnTo>
                    <a:pt x="55" y="23"/>
                  </a:lnTo>
                  <a:lnTo>
                    <a:pt x="59" y="23"/>
                  </a:lnTo>
                  <a:lnTo>
                    <a:pt x="63" y="26"/>
                  </a:lnTo>
                  <a:lnTo>
                    <a:pt x="63" y="30"/>
                  </a:lnTo>
                  <a:lnTo>
                    <a:pt x="66" y="30"/>
                  </a:lnTo>
                  <a:lnTo>
                    <a:pt x="70" y="34"/>
                  </a:lnTo>
                  <a:lnTo>
                    <a:pt x="74" y="38"/>
                  </a:lnTo>
                  <a:lnTo>
                    <a:pt x="77" y="41"/>
                  </a:lnTo>
                  <a:lnTo>
                    <a:pt x="81" y="45"/>
                  </a:lnTo>
                  <a:lnTo>
                    <a:pt x="81" y="49"/>
                  </a:lnTo>
                  <a:lnTo>
                    <a:pt x="77" y="52"/>
                  </a:lnTo>
                  <a:lnTo>
                    <a:pt x="81" y="56"/>
                  </a:lnTo>
                  <a:lnTo>
                    <a:pt x="81" y="60"/>
                  </a:lnTo>
                  <a:lnTo>
                    <a:pt x="81" y="60"/>
                  </a:lnTo>
                  <a:lnTo>
                    <a:pt x="85" y="64"/>
                  </a:lnTo>
                  <a:lnTo>
                    <a:pt x="85" y="64"/>
                  </a:lnTo>
                  <a:lnTo>
                    <a:pt x="85" y="64"/>
                  </a:lnTo>
                  <a:lnTo>
                    <a:pt x="81" y="67"/>
                  </a:lnTo>
                  <a:lnTo>
                    <a:pt x="81" y="71"/>
                  </a:lnTo>
                  <a:lnTo>
                    <a:pt x="77" y="75"/>
                  </a:lnTo>
                  <a:lnTo>
                    <a:pt x="77" y="75"/>
                  </a:lnTo>
                  <a:lnTo>
                    <a:pt x="77" y="75"/>
                  </a:lnTo>
                  <a:lnTo>
                    <a:pt x="74" y="78"/>
                  </a:lnTo>
                  <a:lnTo>
                    <a:pt x="70" y="82"/>
                  </a:lnTo>
                  <a:lnTo>
                    <a:pt x="66" y="82"/>
                  </a:lnTo>
                  <a:lnTo>
                    <a:pt x="63" y="82"/>
                  </a:lnTo>
                  <a:lnTo>
                    <a:pt x="63" y="82"/>
                  </a:lnTo>
                  <a:lnTo>
                    <a:pt x="63" y="86"/>
                  </a:lnTo>
                  <a:lnTo>
                    <a:pt x="63" y="86"/>
                  </a:lnTo>
                  <a:lnTo>
                    <a:pt x="59" y="86"/>
                  </a:lnTo>
                  <a:lnTo>
                    <a:pt x="55" y="86"/>
                  </a:lnTo>
                  <a:lnTo>
                    <a:pt x="55" y="86"/>
                  </a:lnTo>
                  <a:lnTo>
                    <a:pt x="52" y="86"/>
                  </a:lnTo>
                  <a:lnTo>
                    <a:pt x="48" y="82"/>
                  </a:lnTo>
                  <a:lnTo>
                    <a:pt x="44" y="86"/>
                  </a:lnTo>
                  <a:lnTo>
                    <a:pt x="40" y="86"/>
                  </a:lnTo>
                  <a:lnTo>
                    <a:pt x="37" y="86"/>
                  </a:lnTo>
                  <a:lnTo>
                    <a:pt x="37" y="86"/>
                  </a:lnTo>
                  <a:lnTo>
                    <a:pt x="37" y="82"/>
                  </a:lnTo>
                  <a:lnTo>
                    <a:pt x="37" y="82"/>
                  </a:lnTo>
                  <a:lnTo>
                    <a:pt x="33" y="82"/>
                  </a:lnTo>
                  <a:lnTo>
                    <a:pt x="33" y="82"/>
                  </a:lnTo>
                  <a:lnTo>
                    <a:pt x="29" y="78"/>
                  </a:lnTo>
                  <a:lnTo>
                    <a:pt x="26" y="78"/>
                  </a:lnTo>
                  <a:lnTo>
                    <a:pt x="18" y="78"/>
                  </a:lnTo>
                  <a:lnTo>
                    <a:pt x="15" y="78"/>
                  </a:lnTo>
                  <a:lnTo>
                    <a:pt x="11" y="75"/>
                  </a:lnTo>
                  <a:lnTo>
                    <a:pt x="7" y="75"/>
                  </a:lnTo>
                  <a:lnTo>
                    <a:pt x="3" y="67"/>
                  </a:lnTo>
                  <a:lnTo>
                    <a:pt x="0" y="64"/>
                  </a:lnTo>
                  <a:lnTo>
                    <a:pt x="0" y="56"/>
                  </a:lnTo>
                  <a:lnTo>
                    <a:pt x="0" y="56"/>
                  </a:lnTo>
                  <a:lnTo>
                    <a:pt x="3" y="56"/>
                  </a:lnTo>
                  <a:lnTo>
                    <a:pt x="3" y="52"/>
                  </a:lnTo>
                  <a:lnTo>
                    <a:pt x="3" y="52"/>
                  </a:lnTo>
                  <a:lnTo>
                    <a:pt x="3" y="45"/>
                  </a:lnTo>
                  <a:lnTo>
                    <a:pt x="3" y="41"/>
                  </a:lnTo>
                  <a:lnTo>
                    <a:pt x="3" y="38"/>
                  </a:lnTo>
                  <a:lnTo>
                    <a:pt x="3" y="34"/>
                  </a:lnTo>
                  <a:lnTo>
                    <a:pt x="3" y="30"/>
                  </a:lnTo>
                  <a:lnTo>
                    <a:pt x="3" y="26"/>
                  </a:lnTo>
                  <a:lnTo>
                    <a:pt x="7" y="26"/>
                  </a:lnTo>
                  <a:lnTo>
                    <a:pt x="7" y="19"/>
                  </a:lnTo>
                  <a:lnTo>
                    <a:pt x="3" y="15"/>
                  </a:lnTo>
                  <a:lnTo>
                    <a:pt x="7" y="15"/>
                  </a:lnTo>
                  <a:lnTo>
                    <a:pt x="3" y="8"/>
                  </a:lnTo>
                  <a:lnTo>
                    <a:pt x="7" y="8"/>
                  </a:lnTo>
                  <a:lnTo>
                    <a:pt x="11" y="4"/>
                  </a:lnTo>
                  <a:lnTo>
                    <a:pt x="11"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92" name="Freeform 188"/>
            <p:cNvSpPr>
              <a:spLocks noEditPoints="1"/>
            </p:cNvSpPr>
            <p:nvPr/>
          </p:nvSpPr>
          <p:spPr bwMode="auto">
            <a:xfrm>
              <a:off x="2858428" y="3615997"/>
              <a:ext cx="338384" cy="791278"/>
            </a:xfrm>
            <a:custGeom>
              <a:avLst/>
              <a:gdLst>
                <a:gd name="T0" fmla="*/ 67 w 263"/>
                <a:gd name="T1" fmla="*/ 0 h 615"/>
                <a:gd name="T2" fmla="*/ 86 w 263"/>
                <a:gd name="T3" fmla="*/ 7 h 615"/>
                <a:gd name="T4" fmla="*/ 119 w 263"/>
                <a:gd name="T5" fmla="*/ 7 h 615"/>
                <a:gd name="T6" fmla="*/ 163 w 263"/>
                <a:gd name="T7" fmla="*/ 37 h 615"/>
                <a:gd name="T8" fmla="*/ 197 w 263"/>
                <a:gd name="T9" fmla="*/ 63 h 615"/>
                <a:gd name="T10" fmla="*/ 197 w 263"/>
                <a:gd name="T11" fmla="*/ 85 h 615"/>
                <a:gd name="T12" fmla="*/ 230 w 263"/>
                <a:gd name="T13" fmla="*/ 85 h 615"/>
                <a:gd name="T14" fmla="*/ 249 w 263"/>
                <a:gd name="T15" fmla="*/ 59 h 615"/>
                <a:gd name="T16" fmla="*/ 263 w 263"/>
                <a:gd name="T17" fmla="*/ 78 h 615"/>
                <a:gd name="T18" fmla="*/ 245 w 263"/>
                <a:gd name="T19" fmla="*/ 92 h 615"/>
                <a:gd name="T20" fmla="*/ 223 w 263"/>
                <a:gd name="T21" fmla="*/ 107 h 615"/>
                <a:gd name="T22" fmla="*/ 208 w 263"/>
                <a:gd name="T23" fmla="*/ 129 h 615"/>
                <a:gd name="T24" fmla="*/ 200 w 263"/>
                <a:gd name="T25" fmla="*/ 155 h 615"/>
                <a:gd name="T26" fmla="*/ 200 w 263"/>
                <a:gd name="T27" fmla="*/ 185 h 615"/>
                <a:gd name="T28" fmla="*/ 200 w 263"/>
                <a:gd name="T29" fmla="*/ 204 h 615"/>
                <a:gd name="T30" fmla="*/ 219 w 263"/>
                <a:gd name="T31" fmla="*/ 233 h 615"/>
                <a:gd name="T32" fmla="*/ 234 w 263"/>
                <a:gd name="T33" fmla="*/ 248 h 615"/>
                <a:gd name="T34" fmla="*/ 226 w 263"/>
                <a:gd name="T35" fmla="*/ 270 h 615"/>
                <a:gd name="T36" fmla="*/ 178 w 263"/>
                <a:gd name="T37" fmla="*/ 285 h 615"/>
                <a:gd name="T38" fmla="*/ 152 w 263"/>
                <a:gd name="T39" fmla="*/ 282 h 615"/>
                <a:gd name="T40" fmla="*/ 156 w 263"/>
                <a:gd name="T41" fmla="*/ 300 h 615"/>
                <a:gd name="T42" fmla="*/ 156 w 263"/>
                <a:gd name="T43" fmla="*/ 315 h 615"/>
                <a:gd name="T44" fmla="*/ 137 w 263"/>
                <a:gd name="T45" fmla="*/ 330 h 615"/>
                <a:gd name="T46" fmla="*/ 112 w 263"/>
                <a:gd name="T47" fmla="*/ 326 h 615"/>
                <a:gd name="T48" fmla="*/ 126 w 263"/>
                <a:gd name="T49" fmla="*/ 348 h 615"/>
                <a:gd name="T50" fmla="*/ 130 w 263"/>
                <a:gd name="T51" fmla="*/ 348 h 615"/>
                <a:gd name="T52" fmla="*/ 141 w 263"/>
                <a:gd name="T53" fmla="*/ 359 h 615"/>
                <a:gd name="T54" fmla="*/ 123 w 263"/>
                <a:gd name="T55" fmla="*/ 356 h 615"/>
                <a:gd name="T56" fmla="*/ 119 w 263"/>
                <a:gd name="T57" fmla="*/ 371 h 615"/>
                <a:gd name="T58" fmla="*/ 119 w 263"/>
                <a:gd name="T59" fmla="*/ 389 h 615"/>
                <a:gd name="T60" fmla="*/ 119 w 263"/>
                <a:gd name="T61" fmla="*/ 404 h 615"/>
                <a:gd name="T62" fmla="*/ 97 w 263"/>
                <a:gd name="T63" fmla="*/ 415 h 615"/>
                <a:gd name="T64" fmla="*/ 93 w 263"/>
                <a:gd name="T65" fmla="*/ 434 h 615"/>
                <a:gd name="T66" fmla="*/ 123 w 263"/>
                <a:gd name="T67" fmla="*/ 449 h 615"/>
                <a:gd name="T68" fmla="*/ 126 w 263"/>
                <a:gd name="T69" fmla="*/ 463 h 615"/>
                <a:gd name="T70" fmla="*/ 115 w 263"/>
                <a:gd name="T71" fmla="*/ 478 h 615"/>
                <a:gd name="T72" fmla="*/ 104 w 263"/>
                <a:gd name="T73" fmla="*/ 493 h 615"/>
                <a:gd name="T74" fmla="*/ 93 w 263"/>
                <a:gd name="T75" fmla="*/ 504 h 615"/>
                <a:gd name="T76" fmla="*/ 89 w 263"/>
                <a:gd name="T77" fmla="*/ 526 h 615"/>
                <a:gd name="T78" fmla="*/ 97 w 263"/>
                <a:gd name="T79" fmla="*/ 545 h 615"/>
                <a:gd name="T80" fmla="*/ 97 w 263"/>
                <a:gd name="T81" fmla="*/ 552 h 615"/>
                <a:gd name="T82" fmla="*/ 45 w 263"/>
                <a:gd name="T83" fmla="*/ 538 h 615"/>
                <a:gd name="T84" fmla="*/ 19 w 263"/>
                <a:gd name="T85" fmla="*/ 515 h 615"/>
                <a:gd name="T86" fmla="*/ 30 w 263"/>
                <a:gd name="T87" fmla="*/ 460 h 615"/>
                <a:gd name="T88" fmla="*/ 26 w 263"/>
                <a:gd name="T89" fmla="*/ 423 h 615"/>
                <a:gd name="T90" fmla="*/ 15 w 263"/>
                <a:gd name="T91" fmla="*/ 400 h 615"/>
                <a:gd name="T92" fmla="*/ 15 w 263"/>
                <a:gd name="T93" fmla="*/ 382 h 615"/>
                <a:gd name="T94" fmla="*/ 12 w 263"/>
                <a:gd name="T95" fmla="*/ 345 h 615"/>
                <a:gd name="T96" fmla="*/ 12 w 263"/>
                <a:gd name="T97" fmla="*/ 293 h 615"/>
                <a:gd name="T98" fmla="*/ 15 w 263"/>
                <a:gd name="T99" fmla="*/ 241 h 615"/>
                <a:gd name="T100" fmla="*/ 19 w 263"/>
                <a:gd name="T101" fmla="*/ 204 h 615"/>
                <a:gd name="T102" fmla="*/ 0 w 263"/>
                <a:gd name="T103" fmla="*/ 155 h 615"/>
                <a:gd name="T104" fmla="*/ 8 w 263"/>
                <a:gd name="T105" fmla="*/ 115 h 615"/>
                <a:gd name="T106" fmla="*/ 26 w 263"/>
                <a:gd name="T107" fmla="*/ 78 h 615"/>
                <a:gd name="T108" fmla="*/ 23 w 263"/>
                <a:gd name="T109" fmla="*/ 52 h 615"/>
                <a:gd name="T110" fmla="*/ 178 w 263"/>
                <a:gd name="T111" fmla="*/ 608 h 615"/>
                <a:gd name="T112" fmla="*/ 178 w 263"/>
                <a:gd name="T113" fmla="*/ 608 h 615"/>
                <a:gd name="T114" fmla="*/ 108 w 263"/>
                <a:gd name="T115" fmla="*/ 575 h 615"/>
                <a:gd name="T116" fmla="*/ 119 w 263"/>
                <a:gd name="T117" fmla="*/ 586 h 615"/>
                <a:gd name="T118" fmla="*/ 156 w 263"/>
                <a:gd name="T119" fmla="*/ 604 h 615"/>
                <a:gd name="T120" fmla="*/ 156 w 263"/>
                <a:gd name="T121" fmla="*/ 612 h 615"/>
                <a:gd name="T122" fmla="*/ 119 w 263"/>
                <a:gd name="T123" fmla="*/ 612 h 615"/>
                <a:gd name="T124" fmla="*/ 123 w 263"/>
                <a:gd name="T125" fmla="*/ 604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3" h="615">
                  <a:moveTo>
                    <a:pt x="41" y="14"/>
                  </a:moveTo>
                  <a:lnTo>
                    <a:pt x="45" y="11"/>
                  </a:lnTo>
                  <a:lnTo>
                    <a:pt x="45" y="7"/>
                  </a:lnTo>
                  <a:lnTo>
                    <a:pt x="52" y="0"/>
                  </a:lnTo>
                  <a:lnTo>
                    <a:pt x="56" y="0"/>
                  </a:lnTo>
                  <a:lnTo>
                    <a:pt x="60" y="3"/>
                  </a:lnTo>
                  <a:lnTo>
                    <a:pt x="67" y="0"/>
                  </a:lnTo>
                  <a:lnTo>
                    <a:pt x="67" y="0"/>
                  </a:lnTo>
                  <a:lnTo>
                    <a:pt x="71" y="0"/>
                  </a:lnTo>
                  <a:lnTo>
                    <a:pt x="78" y="0"/>
                  </a:lnTo>
                  <a:lnTo>
                    <a:pt x="82" y="0"/>
                  </a:lnTo>
                  <a:lnTo>
                    <a:pt x="82" y="3"/>
                  </a:lnTo>
                  <a:lnTo>
                    <a:pt x="86" y="11"/>
                  </a:lnTo>
                  <a:lnTo>
                    <a:pt x="86" y="11"/>
                  </a:lnTo>
                  <a:lnTo>
                    <a:pt x="86" y="11"/>
                  </a:lnTo>
                  <a:lnTo>
                    <a:pt x="86" y="7"/>
                  </a:lnTo>
                  <a:lnTo>
                    <a:pt x="89" y="7"/>
                  </a:lnTo>
                  <a:lnTo>
                    <a:pt x="89" y="3"/>
                  </a:lnTo>
                  <a:lnTo>
                    <a:pt x="93" y="0"/>
                  </a:lnTo>
                  <a:lnTo>
                    <a:pt x="100" y="0"/>
                  </a:lnTo>
                  <a:lnTo>
                    <a:pt x="108" y="0"/>
                  </a:lnTo>
                  <a:lnTo>
                    <a:pt x="112" y="3"/>
                  </a:lnTo>
                  <a:lnTo>
                    <a:pt x="115" y="7"/>
                  </a:lnTo>
                  <a:lnTo>
                    <a:pt x="119" y="7"/>
                  </a:lnTo>
                  <a:lnTo>
                    <a:pt x="123" y="14"/>
                  </a:lnTo>
                  <a:lnTo>
                    <a:pt x="134" y="22"/>
                  </a:lnTo>
                  <a:lnTo>
                    <a:pt x="137" y="22"/>
                  </a:lnTo>
                  <a:lnTo>
                    <a:pt x="141" y="26"/>
                  </a:lnTo>
                  <a:lnTo>
                    <a:pt x="145" y="29"/>
                  </a:lnTo>
                  <a:lnTo>
                    <a:pt x="156" y="33"/>
                  </a:lnTo>
                  <a:lnTo>
                    <a:pt x="160" y="37"/>
                  </a:lnTo>
                  <a:lnTo>
                    <a:pt x="163" y="37"/>
                  </a:lnTo>
                  <a:lnTo>
                    <a:pt x="171" y="40"/>
                  </a:lnTo>
                  <a:lnTo>
                    <a:pt x="178" y="44"/>
                  </a:lnTo>
                  <a:lnTo>
                    <a:pt x="189" y="44"/>
                  </a:lnTo>
                  <a:lnTo>
                    <a:pt x="193" y="52"/>
                  </a:lnTo>
                  <a:lnTo>
                    <a:pt x="197" y="52"/>
                  </a:lnTo>
                  <a:lnTo>
                    <a:pt x="200" y="55"/>
                  </a:lnTo>
                  <a:lnTo>
                    <a:pt x="197" y="59"/>
                  </a:lnTo>
                  <a:lnTo>
                    <a:pt x="197" y="63"/>
                  </a:lnTo>
                  <a:lnTo>
                    <a:pt x="193" y="66"/>
                  </a:lnTo>
                  <a:lnTo>
                    <a:pt x="189" y="66"/>
                  </a:lnTo>
                  <a:lnTo>
                    <a:pt x="193" y="70"/>
                  </a:lnTo>
                  <a:lnTo>
                    <a:pt x="189" y="78"/>
                  </a:lnTo>
                  <a:lnTo>
                    <a:pt x="186" y="81"/>
                  </a:lnTo>
                  <a:lnTo>
                    <a:pt x="182" y="85"/>
                  </a:lnTo>
                  <a:lnTo>
                    <a:pt x="186" y="85"/>
                  </a:lnTo>
                  <a:lnTo>
                    <a:pt x="197" y="85"/>
                  </a:lnTo>
                  <a:lnTo>
                    <a:pt x="208" y="85"/>
                  </a:lnTo>
                  <a:lnTo>
                    <a:pt x="215" y="89"/>
                  </a:lnTo>
                  <a:lnTo>
                    <a:pt x="219" y="89"/>
                  </a:lnTo>
                  <a:lnTo>
                    <a:pt x="219" y="89"/>
                  </a:lnTo>
                  <a:lnTo>
                    <a:pt x="223" y="89"/>
                  </a:lnTo>
                  <a:lnTo>
                    <a:pt x="226" y="85"/>
                  </a:lnTo>
                  <a:lnTo>
                    <a:pt x="226" y="85"/>
                  </a:lnTo>
                  <a:lnTo>
                    <a:pt x="230" y="85"/>
                  </a:lnTo>
                  <a:lnTo>
                    <a:pt x="234" y="81"/>
                  </a:lnTo>
                  <a:lnTo>
                    <a:pt x="234" y="78"/>
                  </a:lnTo>
                  <a:lnTo>
                    <a:pt x="241" y="74"/>
                  </a:lnTo>
                  <a:lnTo>
                    <a:pt x="245" y="70"/>
                  </a:lnTo>
                  <a:lnTo>
                    <a:pt x="245" y="66"/>
                  </a:lnTo>
                  <a:lnTo>
                    <a:pt x="249" y="66"/>
                  </a:lnTo>
                  <a:lnTo>
                    <a:pt x="249" y="59"/>
                  </a:lnTo>
                  <a:lnTo>
                    <a:pt x="249" y="59"/>
                  </a:lnTo>
                  <a:lnTo>
                    <a:pt x="249" y="55"/>
                  </a:lnTo>
                  <a:lnTo>
                    <a:pt x="252" y="52"/>
                  </a:lnTo>
                  <a:lnTo>
                    <a:pt x="260" y="52"/>
                  </a:lnTo>
                  <a:lnTo>
                    <a:pt x="260" y="55"/>
                  </a:lnTo>
                  <a:lnTo>
                    <a:pt x="263" y="63"/>
                  </a:lnTo>
                  <a:lnTo>
                    <a:pt x="263" y="66"/>
                  </a:lnTo>
                  <a:lnTo>
                    <a:pt x="263" y="74"/>
                  </a:lnTo>
                  <a:lnTo>
                    <a:pt x="263" y="78"/>
                  </a:lnTo>
                  <a:lnTo>
                    <a:pt x="263" y="81"/>
                  </a:lnTo>
                  <a:lnTo>
                    <a:pt x="260" y="81"/>
                  </a:lnTo>
                  <a:lnTo>
                    <a:pt x="256" y="81"/>
                  </a:lnTo>
                  <a:lnTo>
                    <a:pt x="256" y="85"/>
                  </a:lnTo>
                  <a:lnTo>
                    <a:pt x="252" y="85"/>
                  </a:lnTo>
                  <a:lnTo>
                    <a:pt x="252" y="85"/>
                  </a:lnTo>
                  <a:lnTo>
                    <a:pt x="245" y="89"/>
                  </a:lnTo>
                  <a:lnTo>
                    <a:pt x="245" y="92"/>
                  </a:lnTo>
                  <a:lnTo>
                    <a:pt x="241" y="92"/>
                  </a:lnTo>
                  <a:lnTo>
                    <a:pt x="234" y="96"/>
                  </a:lnTo>
                  <a:lnTo>
                    <a:pt x="234" y="96"/>
                  </a:lnTo>
                  <a:lnTo>
                    <a:pt x="234" y="100"/>
                  </a:lnTo>
                  <a:lnTo>
                    <a:pt x="230" y="100"/>
                  </a:lnTo>
                  <a:lnTo>
                    <a:pt x="230" y="100"/>
                  </a:lnTo>
                  <a:lnTo>
                    <a:pt x="223" y="107"/>
                  </a:lnTo>
                  <a:lnTo>
                    <a:pt x="223" y="107"/>
                  </a:lnTo>
                  <a:lnTo>
                    <a:pt x="223" y="111"/>
                  </a:lnTo>
                  <a:lnTo>
                    <a:pt x="219" y="111"/>
                  </a:lnTo>
                  <a:lnTo>
                    <a:pt x="219" y="115"/>
                  </a:lnTo>
                  <a:lnTo>
                    <a:pt x="215" y="118"/>
                  </a:lnTo>
                  <a:lnTo>
                    <a:pt x="212" y="122"/>
                  </a:lnTo>
                  <a:lnTo>
                    <a:pt x="212" y="126"/>
                  </a:lnTo>
                  <a:lnTo>
                    <a:pt x="212" y="129"/>
                  </a:lnTo>
                  <a:lnTo>
                    <a:pt x="208" y="129"/>
                  </a:lnTo>
                  <a:lnTo>
                    <a:pt x="208" y="133"/>
                  </a:lnTo>
                  <a:lnTo>
                    <a:pt x="204" y="137"/>
                  </a:lnTo>
                  <a:lnTo>
                    <a:pt x="200" y="137"/>
                  </a:lnTo>
                  <a:lnTo>
                    <a:pt x="204" y="144"/>
                  </a:lnTo>
                  <a:lnTo>
                    <a:pt x="200" y="144"/>
                  </a:lnTo>
                  <a:lnTo>
                    <a:pt x="204" y="148"/>
                  </a:lnTo>
                  <a:lnTo>
                    <a:pt x="204" y="155"/>
                  </a:lnTo>
                  <a:lnTo>
                    <a:pt x="200" y="155"/>
                  </a:lnTo>
                  <a:lnTo>
                    <a:pt x="200" y="159"/>
                  </a:lnTo>
                  <a:lnTo>
                    <a:pt x="200" y="163"/>
                  </a:lnTo>
                  <a:lnTo>
                    <a:pt x="200" y="167"/>
                  </a:lnTo>
                  <a:lnTo>
                    <a:pt x="200" y="170"/>
                  </a:lnTo>
                  <a:lnTo>
                    <a:pt x="200" y="174"/>
                  </a:lnTo>
                  <a:lnTo>
                    <a:pt x="200" y="181"/>
                  </a:lnTo>
                  <a:lnTo>
                    <a:pt x="200" y="181"/>
                  </a:lnTo>
                  <a:lnTo>
                    <a:pt x="200" y="185"/>
                  </a:lnTo>
                  <a:lnTo>
                    <a:pt x="197" y="185"/>
                  </a:lnTo>
                  <a:lnTo>
                    <a:pt x="197" y="185"/>
                  </a:lnTo>
                  <a:lnTo>
                    <a:pt x="197" y="185"/>
                  </a:lnTo>
                  <a:lnTo>
                    <a:pt x="197" y="193"/>
                  </a:lnTo>
                  <a:lnTo>
                    <a:pt x="197" y="196"/>
                  </a:lnTo>
                  <a:lnTo>
                    <a:pt x="197" y="200"/>
                  </a:lnTo>
                  <a:lnTo>
                    <a:pt x="200" y="200"/>
                  </a:lnTo>
                  <a:lnTo>
                    <a:pt x="200" y="204"/>
                  </a:lnTo>
                  <a:lnTo>
                    <a:pt x="200" y="204"/>
                  </a:lnTo>
                  <a:lnTo>
                    <a:pt x="200" y="207"/>
                  </a:lnTo>
                  <a:lnTo>
                    <a:pt x="208" y="211"/>
                  </a:lnTo>
                  <a:lnTo>
                    <a:pt x="215" y="215"/>
                  </a:lnTo>
                  <a:lnTo>
                    <a:pt x="223" y="219"/>
                  </a:lnTo>
                  <a:lnTo>
                    <a:pt x="226" y="222"/>
                  </a:lnTo>
                  <a:lnTo>
                    <a:pt x="226" y="226"/>
                  </a:lnTo>
                  <a:lnTo>
                    <a:pt x="219" y="233"/>
                  </a:lnTo>
                  <a:lnTo>
                    <a:pt x="219" y="233"/>
                  </a:lnTo>
                  <a:lnTo>
                    <a:pt x="223" y="241"/>
                  </a:lnTo>
                  <a:lnTo>
                    <a:pt x="226" y="241"/>
                  </a:lnTo>
                  <a:lnTo>
                    <a:pt x="230" y="241"/>
                  </a:lnTo>
                  <a:lnTo>
                    <a:pt x="234" y="241"/>
                  </a:lnTo>
                  <a:lnTo>
                    <a:pt x="234" y="241"/>
                  </a:lnTo>
                  <a:lnTo>
                    <a:pt x="234" y="241"/>
                  </a:lnTo>
                  <a:lnTo>
                    <a:pt x="234" y="248"/>
                  </a:lnTo>
                  <a:lnTo>
                    <a:pt x="234" y="252"/>
                  </a:lnTo>
                  <a:lnTo>
                    <a:pt x="230" y="256"/>
                  </a:lnTo>
                  <a:lnTo>
                    <a:pt x="230" y="259"/>
                  </a:lnTo>
                  <a:lnTo>
                    <a:pt x="226" y="263"/>
                  </a:lnTo>
                  <a:lnTo>
                    <a:pt x="226" y="259"/>
                  </a:lnTo>
                  <a:lnTo>
                    <a:pt x="226" y="263"/>
                  </a:lnTo>
                  <a:lnTo>
                    <a:pt x="226" y="267"/>
                  </a:lnTo>
                  <a:lnTo>
                    <a:pt x="226" y="270"/>
                  </a:lnTo>
                  <a:lnTo>
                    <a:pt x="223" y="274"/>
                  </a:lnTo>
                  <a:lnTo>
                    <a:pt x="215" y="278"/>
                  </a:lnTo>
                  <a:lnTo>
                    <a:pt x="208" y="282"/>
                  </a:lnTo>
                  <a:lnTo>
                    <a:pt x="208" y="278"/>
                  </a:lnTo>
                  <a:lnTo>
                    <a:pt x="208" y="282"/>
                  </a:lnTo>
                  <a:lnTo>
                    <a:pt x="197" y="285"/>
                  </a:lnTo>
                  <a:lnTo>
                    <a:pt x="186" y="285"/>
                  </a:lnTo>
                  <a:lnTo>
                    <a:pt x="178" y="285"/>
                  </a:lnTo>
                  <a:lnTo>
                    <a:pt x="175" y="285"/>
                  </a:lnTo>
                  <a:lnTo>
                    <a:pt x="167" y="289"/>
                  </a:lnTo>
                  <a:lnTo>
                    <a:pt x="163" y="289"/>
                  </a:lnTo>
                  <a:lnTo>
                    <a:pt x="160" y="285"/>
                  </a:lnTo>
                  <a:lnTo>
                    <a:pt x="156" y="285"/>
                  </a:lnTo>
                  <a:lnTo>
                    <a:pt x="152" y="285"/>
                  </a:lnTo>
                  <a:lnTo>
                    <a:pt x="152" y="282"/>
                  </a:lnTo>
                  <a:lnTo>
                    <a:pt x="152" y="282"/>
                  </a:lnTo>
                  <a:lnTo>
                    <a:pt x="152" y="285"/>
                  </a:lnTo>
                  <a:lnTo>
                    <a:pt x="152" y="285"/>
                  </a:lnTo>
                  <a:lnTo>
                    <a:pt x="152" y="293"/>
                  </a:lnTo>
                  <a:lnTo>
                    <a:pt x="152" y="293"/>
                  </a:lnTo>
                  <a:lnTo>
                    <a:pt x="152" y="296"/>
                  </a:lnTo>
                  <a:lnTo>
                    <a:pt x="156" y="296"/>
                  </a:lnTo>
                  <a:lnTo>
                    <a:pt x="156" y="300"/>
                  </a:lnTo>
                  <a:lnTo>
                    <a:pt x="156" y="300"/>
                  </a:lnTo>
                  <a:lnTo>
                    <a:pt x="156" y="300"/>
                  </a:lnTo>
                  <a:lnTo>
                    <a:pt x="156" y="300"/>
                  </a:lnTo>
                  <a:lnTo>
                    <a:pt x="152" y="304"/>
                  </a:lnTo>
                  <a:lnTo>
                    <a:pt x="152" y="308"/>
                  </a:lnTo>
                  <a:lnTo>
                    <a:pt x="152" y="308"/>
                  </a:lnTo>
                  <a:lnTo>
                    <a:pt x="152" y="311"/>
                  </a:lnTo>
                  <a:lnTo>
                    <a:pt x="152" y="315"/>
                  </a:lnTo>
                  <a:lnTo>
                    <a:pt x="156" y="315"/>
                  </a:lnTo>
                  <a:lnTo>
                    <a:pt x="156" y="319"/>
                  </a:lnTo>
                  <a:lnTo>
                    <a:pt x="156" y="319"/>
                  </a:lnTo>
                  <a:lnTo>
                    <a:pt x="156" y="322"/>
                  </a:lnTo>
                  <a:lnTo>
                    <a:pt x="156" y="322"/>
                  </a:lnTo>
                  <a:lnTo>
                    <a:pt x="152" y="326"/>
                  </a:lnTo>
                  <a:lnTo>
                    <a:pt x="152" y="326"/>
                  </a:lnTo>
                  <a:lnTo>
                    <a:pt x="145" y="330"/>
                  </a:lnTo>
                  <a:lnTo>
                    <a:pt x="137" y="330"/>
                  </a:lnTo>
                  <a:lnTo>
                    <a:pt x="130" y="330"/>
                  </a:lnTo>
                  <a:lnTo>
                    <a:pt x="126" y="326"/>
                  </a:lnTo>
                  <a:lnTo>
                    <a:pt x="119" y="322"/>
                  </a:lnTo>
                  <a:lnTo>
                    <a:pt x="115" y="322"/>
                  </a:lnTo>
                  <a:lnTo>
                    <a:pt x="115" y="322"/>
                  </a:lnTo>
                  <a:lnTo>
                    <a:pt x="115" y="322"/>
                  </a:lnTo>
                  <a:lnTo>
                    <a:pt x="115" y="322"/>
                  </a:lnTo>
                  <a:lnTo>
                    <a:pt x="112" y="326"/>
                  </a:lnTo>
                  <a:lnTo>
                    <a:pt x="112" y="330"/>
                  </a:lnTo>
                  <a:lnTo>
                    <a:pt x="115" y="334"/>
                  </a:lnTo>
                  <a:lnTo>
                    <a:pt x="115" y="337"/>
                  </a:lnTo>
                  <a:lnTo>
                    <a:pt x="115" y="345"/>
                  </a:lnTo>
                  <a:lnTo>
                    <a:pt x="115" y="348"/>
                  </a:lnTo>
                  <a:lnTo>
                    <a:pt x="119" y="348"/>
                  </a:lnTo>
                  <a:lnTo>
                    <a:pt x="126" y="348"/>
                  </a:lnTo>
                  <a:lnTo>
                    <a:pt x="126" y="348"/>
                  </a:lnTo>
                  <a:lnTo>
                    <a:pt x="126" y="352"/>
                  </a:lnTo>
                  <a:lnTo>
                    <a:pt x="123" y="352"/>
                  </a:lnTo>
                  <a:lnTo>
                    <a:pt x="126" y="352"/>
                  </a:lnTo>
                  <a:lnTo>
                    <a:pt x="130" y="352"/>
                  </a:lnTo>
                  <a:lnTo>
                    <a:pt x="130" y="352"/>
                  </a:lnTo>
                  <a:lnTo>
                    <a:pt x="130" y="348"/>
                  </a:lnTo>
                  <a:lnTo>
                    <a:pt x="126" y="348"/>
                  </a:lnTo>
                  <a:lnTo>
                    <a:pt x="130" y="348"/>
                  </a:lnTo>
                  <a:lnTo>
                    <a:pt x="130" y="348"/>
                  </a:lnTo>
                  <a:lnTo>
                    <a:pt x="134" y="345"/>
                  </a:lnTo>
                  <a:lnTo>
                    <a:pt x="137" y="345"/>
                  </a:lnTo>
                  <a:lnTo>
                    <a:pt x="141" y="348"/>
                  </a:lnTo>
                  <a:lnTo>
                    <a:pt x="137" y="352"/>
                  </a:lnTo>
                  <a:lnTo>
                    <a:pt x="137" y="352"/>
                  </a:lnTo>
                  <a:lnTo>
                    <a:pt x="141" y="356"/>
                  </a:lnTo>
                  <a:lnTo>
                    <a:pt x="141" y="359"/>
                  </a:lnTo>
                  <a:lnTo>
                    <a:pt x="141" y="359"/>
                  </a:lnTo>
                  <a:lnTo>
                    <a:pt x="134" y="363"/>
                  </a:lnTo>
                  <a:lnTo>
                    <a:pt x="130" y="363"/>
                  </a:lnTo>
                  <a:lnTo>
                    <a:pt x="130" y="359"/>
                  </a:lnTo>
                  <a:lnTo>
                    <a:pt x="130" y="359"/>
                  </a:lnTo>
                  <a:lnTo>
                    <a:pt x="130" y="359"/>
                  </a:lnTo>
                  <a:lnTo>
                    <a:pt x="126" y="356"/>
                  </a:lnTo>
                  <a:lnTo>
                    <a:pt x="123" y="356"/>
                  </a:lnTo>
                  <a:lnTo>
                    <a:pt x="119" y="359"/>
                  </a:lnTo>
                  <a:lnTo>
                    <a:pt x="119" y="359"/>
                  </a:lnTo>
                  <a:lnTo>
                    <a:pt x="119" y="363"/>
                  </a:lnTo>
                  <a:lnTo>
                    <a:pt x="123" y="363"/>
                  </a:lnTo>
                  <a:lnTo>
                    <a:pt x="130" y="363"/>
                  </a:lnTo>
                  <a:lnTo>
                    <a:pt x="130" y="367"/>
                  </a:lnTo>
                  <a:lnTo>
                    <a:pt x="126" y="371"/>
                  </a:lnTo>
                  <a:lnTo>
                    <a:pt x="119" y="371"/>
                  </a:lnTo>
                  <a:lnTo>
                    <a:pt x="119" y="374"/>
                  </a:lnTo>
                  <a:lnTo>
                    <a:pt x="119" y="374"/>
                  </a:lnTo>
                  <a:lnTo>
                    <a:pt x="119" y="378"/>
                  </a:lnTo>
                  <a:lnTo>
                    <a:pt x="115" y="378"/>
                  </a:lnTo>
                  <a:lnTo>
                    <a:pt x="115" y="382"/>
                  </a:lnTo>
                  <a:lnTo>
                    <a:pt x="119" y="385"/>
                  </a:lnTo>
                  <a:lnTo>
                    <a:pt x="119" y="385"/>
                  </a:lnTo>
                  <a:lnTo>
                    <a:pt x="119" y="389"/>
                  </a:lnTo>
                  <a:lnTo>
                    <a:pt x="123" y="393"/>
                  </a:lnTo>
                  <a:lnTo>
                    <a:pt x="123" y="393"/>
                  </a:lnTo>
                  <a:lnTo>
                    <a:pt x="119" y="397"/>
                  </a:lnTo>
                  <a:lnTo>
                    <a:pt x="119" y="397"/>
                  </a:lnTo>
                  <a:lnTo>
                    <a:pt x="115" y="400"/>
                  </a:lnTo>
                  <a:lnTo>
                    <a:pt x="115" y="400"/>
                  </a:lnTo>
                  <a:lnTo>
                    <a:pt x="115" y="404"/>
                  </a:lnTo>
                  <a:lnTo>
                    <a:pt x="119" y="404"/>
                  </a:lnTo>
                  <a:lnTo>
                    <a:pt x="119" y="404"/>
                  </a:lnTo>
                  <a:lnTo>
                    <a:pt x="119" y="408"/>
                  </a:lnTo>
                  <a:lnTo>
                    <a:pt x="115" y="408"/>
                  </a:lnTo>
                  <a:lnTo>
                    <a:pt x="112" y="408"/>
                  </a:lnTo>
                  <a:lnTo>
                    <a:pt x="108" y="408"/>
                  </a:lnTo>
                  <a:lnTo>
                    <a:pt x="104" y="411"/>
                  </a:lnTo>
                  <a:lnTo>
                    <a:pt x="100" y="411"/>
                  </a:lnTo>
                  <a:lnTo>
                    <a:pt x="97" y="415"/>
                  </a:lnTo>
                  <a:lnTo>
                    <a:pt x="93" y="415"/>
                  </a:lnTo>
                  <a:lnTo>
                    <a:pt x="93" y="419"/>
                  </a:lnTo>
                  <a:lnTo>
                    <a:pt x="93" y="419"/>
                  </a:lnTo>
                  <a:lnTo>
                    <a:pt x="89" y="423"/>
                  </a:lnTo>
                  <a:lnTo>
                    <a:pt x="89" y="426"/>
                  </a:lnTo>
                  <a:lnTo>
                    <a:pt x="89" y="426"/>
                  </a:lnTo>
                  <a:lnTo>
                    <a:pt x="89" y="430"/>
                  </a:lnTo>
                  <a:lnTo>
                    <a:pt x="93" y="434"/>
                  </a:lnTo>
                  <a:lnTo>
                    <a:pt x="97" y="437"/>
                  </a:lnTo>
                  <a:lnTo>
                    <a:pt x="100" y="437"/>
                  </a:lnTo>
                  <a:lnTo>
                    <a:pt x="104" y="441"/>
                  </a:lnTo>
                  <a:lnTo>
                    <a:pt x="112" y="449"/>
                  </a:lnTo>
                  <a:lnTo>
                    <a:pt x="115" y="449"/>
                  </a:lnTo>
                  <a:lnTo>
                    <a:pt x="119" y="449"/>
                  </a:lnTo>
                  <a:lnTo>
                    <a:pt x="119" y="445"/>
                  </a:lnTo>
                  <a:lnTo>
                    <a:pt x="123" y="449"/>
                  </a:lnTo>
                  <a:lnTo>
                    <a:pt x="123" y="449"/>
                  </a:lnTo>
                  <a:lnTo>
                    <a:pt x="123" y="449"/>
                  </a:lnTo>
                  <a:lnTo>
                    <a:pt x="123" y="452"/>
                  </a:lnTo>
                  <a:lnTo>
                    <a:pt x="123" y="456"/>
                  </a:lnTo>
                  <a:lnTo>
                    <a:pt x="123" y="456"/>
                  </a:lnTo>
                  <a:lnTo>
                    <a:pt x="123" y="460"/>
                  </a:lnTo>
                  <a:lnTo>
                    <a:pt x="123" y="460"/>
                  </a:lnTo>
                  <a:lnTo>
                    <a:pt x="126" y="463"/>
                  </a:lnTo>
                  <a:lnTo>
                    <a:pt x="123" y="463"/>
                  </a:lnTo>
                  <a:lnTo>
                    <a:pt x="123" y="467"/>
                  </a:lnTo>
                  <a:lnTo>
                    <a:pt x="126" y="467"/>
                  </a:lnTo>
                  <a:lnTo>
                    <a:pt x="123" y="471"/>
                  </a:lnTo>
                  <a:lnTo>
                    <a:pt x="119" y="471"/>
                  </a:lnTo>
                  <a:lnTo>
                    <a:pt x="119" y="474"/>
                  </a:lnTo>
                  <a:lnTo>
                    <a:pt x="119" y="474"/>
                  </a:lnTo>
                  <a:lnTo>
                    <a:pt x="115" y="478"/>
                  </a:lnTo>
                  <a:lnTo>
                    <a:pt x="115" y="478"/>
                  </a:lnTo>
                  <a:lnTo>
                    <a:pt x="112" y="482"/>
                  </a:lnTo>
                  <a:lnTo>
                    <a:pt x="108" y="482"/>
                  </a:lnTo>
                  <a:lnTo>
                    <a:pt x="108" y="486"/>
                  </a:lnTo>
                  <a:lnTo>
                    <a:pt x="104" y="489"/>
                  </a:lnTo>
                  <a:lnTo>
                    <a:pt x="100" y="493"/>
                  </a:lnTo>
                  <a:lnTo>
                    <a:pt x="100" y="493"/>
                  </a:lnTo>
                  <a:lnTo>
                    <a:pt x="104" y="493"/>
                  </a:lnTo>
                  <a:lnTo>
                    <a:pt x="104" y="493"/>
                  </a:lnTo>
                  <a:lnTo>
                    <a:pt x="108" y="497"/>
                  </a:lnTo>
                  <a:lnTo>
                    <a:pt x="104" y="500"/>
                  </a:lnTo>
                  <a:lnTo>
                    <a:pt x="104" y="504"/>
                  </a:lnTo>
                  <a:lnTo>
                    <a:pt x="100" y="508"/>
                  </a:lnTo>
                  <a:lnTo>
                    <a:pt x="97" y="508"/>
                  </a:lnTo>
                  <a:lnTo>
                    <a:pt x="97" y="508"/>
                  </a:lnTo>
                  <a:lnTo>
                    <a:pt x="93" y="504"/>
                  </a:lnTo>
                  <a:lnTo>
                    <a:pt x="93" y="504"/>
                  </a:lnTo>
                  <a:lnTo>
                    <a:pt x="93" y="508"/>
                  </a:lnTo>
                  <a:lnTo>
                    <a:pt x="93" y="508"/>
                  </a:lnTo>
                  <a:lnTo>
                    <a:pt x="93" y="512"/>
                  </a:lnTo>
                  <a:lnTo>
                    <a:pt x="93" y="512"/>
                  </a:lnTo>
                  <a:lnTo>
                    <a:pt x="89" y="515"/>
                  </a:lnTo>
                  <a:lnTo>
                    <a:pt x="86" y="519"/>
                  </a:lnTo>
                  <a:lnTo>
                    <a:pt x="89" y="526"/>
                  </a:lnTo>
                  <a:lnTo>
                    <a:pt x="89" y="530"/>
                  </a:lnTo>
                  <a:lnTo>
                    <a:pt x="93" y="538"/>
                  </a:lnTo>
                  <a:lnTo>
                    <a:pt x="93" y="538"/>
                  </a:lnTo>
                  <a:lnTo>
                    <a:pt x="93" y="538"/>
                  </a:lnTo>
                  <a:lnTo>
                    <a:pt x="93" y="541"/>
                  </a:lnTo>
                  <a:lnTo>
                    <a:pt x="93" y="541"/>
                  </a:lnTo>
                  <a:lnTo>
                    <a:pt x="93" y="545"/>
                  </a:lnTo>
                  <a:lnTo>
                    <a:pt x="97" y="545"/>
                  </a:lnTo>
                  <a:lnTo>
                    <a:pt x="97" y="545"/>
                  </a:lnTo>
                  <a:lnTo>
                    <a:pt x="100" y="549"/>
                  </a:lnTo>
                  <a:lnTo>
                    <a:pt x="104" y="552"/>
                  </a:lnTo>
                  <a:lnTo>
                    <a:pt x="108" y="552"/>
                  </a:lnTo>
                  <a:lnTo>
                    <a:pt x="108" y="556"/>
                  </a:lnTo>
                  <a:lnTo>
                    <a:pt x="108" y="556"/>
                  </a:lnTo>
                  <a:lnTo>
                    <a:pt x="104" y="556"/>
                  </a:lnTo>
                  <a:lnTo>
                    <a:pt x="97" y="552"/>
                  </a:lnTo>
                  <a:lnTo>
                    <a:pt x="93" y="552"/>
                  </a:lnTo>
                  <a:lnTo>
                    <a:pt x="93" y="549"/>
                  </a:lnTo>
                  <a:lnTo>
                    <a:pt x="71" y="549"/>
                  </a:lnTo>
                  <a:lnTo>
                    <a:pt x="60" y="552"/>
                  </a:lnTo>
                  <a:lnTo>
                    <a:pt x="56" y="549"/>
                  </a:lnTo>
                  <a:lnTo>
                    <a:pt x="49" y="549"/>
                  </a:lnTo>
                  <a:lnTo>
                    <a:pt x="49" y="545"/>
                  </a:lnTo>
                  <a:lnTo>
                    <a:pt x="45" y="538"/>
                  </a:lnTo>
                  <a:lnTo>
                    <a:pt x="41" y="534"/>
                  </a:lnTo>
                  <a:lnTo>
                    <a:pt x="41" y="526"/>
                  </a:lnTo>
                  <a:lnTo>
                    <a:pt x="41" y="523"/>
                  </a:lnTo>
                  <a:lnTo>
                    <a:pt x="38" y="523"/>
                  </a:lnTo>
                  <a:lnTo>
                    <a:pt x="34" y="526"/>
                  </a:lnTo>
                  <a:lnTo>
                    <a:pt x="30" y="526"/>
                  </a:lnTo>
                  <a:lnTo>
                    <a:pt x="26" y="526"/>
                  </a:lnTo>
                  <a:lnTo>
                    <a:pt x="19" y="515"/>
                  </a:lnTo>
                  <a:lnTo>
                    <a:pt x="19" y="512"/>
                  </a:lnTo>
                  <a:lnTo>
                    <a:pt x="19" y="497"/>
                  </a:lnTo>
                  <a:lnTo>
                    <a:pt x="23" y="493"/>
                  </a:lnTo>
                  <a:lnTo>
                    <a:pt x="30" y="486"/>
                  </a:lnTo>
                  <a:lnTo>
                    <a:pt x="30" y="478"/>
                  </a:lnTo>
                  <a:lnTo>
                    <a:pt x="30" y="471"/>
                  </a:lnTo>
                  <a:lnTo>
                    <a:pt x="26" y="467"/>
                  </a:lnTo>
                  <a:lnTo>
                    <a:pt x="30" y="460"/>
                  </a:lnTo>
                  <a:lnTo>
                    <a:pt x="30" y="456"/>
                  </a:lnTo>
                  <a:lnTo>
                    <a:pt x="30" y="449"/>
                  </a:lnTo>
                  <a:lnTo>
                    <a:pt x="30" y="445"/>
                  </a:lnTo>
                  <a:lnTo>
                    <a:pt x="30" y="441"/>
                  </a:lnTo>
                  <a:lnTo>
                    <a:pt x="30" y="437"/>
                  </a:lnTo>
                  <a:lnTo>
                    <a:pt x="30" y="426"/>
                  </a:lnTo>
                  <a:lnTo>
                    <a:pt x="26" y="423"/>
                  </a:lnTo>
                  <a:lnTo>
                    <a:pt x="26" y="423"/>
                  </a:lnTo>
                  <a:lnTo>
                    <a:pt x="30" y="419"/>
                  </a:lnTo>
                  <a:lnTo>
                    <a:pt x="30" y="415"/>
                  </a:lnTo>
                  <a:lnTo>
                    <a:pt x="26" y="408"/>
                  </a:lnTo>
                  <a:lnTo>
                    <a:pt x="23" y="404"/>
                  </a:lnTo>
                  <a:lnTo>
                    <a:pt x="19" y="404"/>
                  </a:lnTo>
                  <a:lnTo>
                    <a:pt x="19" y="408"/>
                  </a:lnTo>
                  <a:lnTo>
                    <a:pt x="15" y="404"/>
                  </a:lnTo>
                  <a:lnTo>
                    <a:pt x="15" y="400"/>
                  </a:lnTo>
                  <a:lnTo>
                    <a:pt x="23" y="400"/>
                  </a:lnTo>
                  <a:lnTo>
                    <a:pt x="26" y="397"/>
                  </a:lnTo>
                  <a:lnTo>
                    <a:pt x="26" y="393"/>
                  </a:lnTo>
                  <a:lnTo>
                    <a:pt x="26" y="393"/>
                  </a:lnTo>
                  <a:lnTo>
                    <a:pt x="23" y="397"/>
                  </a:lnTo>
                  <a:lnTo>
                    <a:pt x="19" y="397"/>
                  </a:lnTo>
                  <a:lnTo>
                    <a:pt x="19" y="389"/>
                  </a:lnTo>
                  <a:lnTo>
                    <a:pt x="15" y="382"/>
                  </a:lnTo>
                  <a:lnTo>
                    <a:pt x="15" y="378"/>
                  </a:lnTo>
                  <a:lnTo>
                    <a:pt x="15" y="374"/>
                  </a:lnTo>
                  <a:lnTo>
                    <a:pt x="12" y="371"/>
                  </a:lnTo>
                  <a:lnTo>
                    <a:pt x="8" y="367"/>
                  </a:lnTo>
                  <a:lnTo>
                    <a:pt x="8" y="356"/>
                  </a:lnTo>
                  <a:lnTo>
                    <a:pt x="12" y="352"/>
                  </a:lnTo>
                  <a:lnTo>
                    <a:pt x="12" y="348"/>
                  </a:lnTo>
                  <a:lnTo>
                    <a:pt x="12" y="345"/>
                  </a:lnTo>
                  <a:lnTo>
                    <a:pt x="8" y="345"/>
                  </a:lnTo>
                  <a:lnTo>
                    <a:pt x="8" y="337"/>
                  </a:lnTo>
                  <a:lnTo>
                    <a:pt x="4" y="330"/>
                  </a:lnTo>
                  <a:lnTo>
                    <a:pt x="8" y="319"/>
                  </a:lnTo>
                  <a:lnTo>
                    <a:pt x="4" y="311"/>
                  </a:lnTo>
                  <a:lnTo>
                    <a:pt x="4" y="308"/>
                  </a:lnTo>
                  <a:lnTo>
                    <a:pt x="8" y="300"/>
                  </a:lnTo>
                  <a:lnTo>
                    <a:pt x="12" y="293"/>
                  </a:lnTo>
                  <a:lnTo>
                    <a:pt x="15" y="289"/>
                  </a:lnTo>
                  <a:lnTo>
                    <a:pt x="15" y="289"/>
                  </a:lnTo>
                  <a:lnTo>
                    <a:pt x="8" y="270"/>
                  </a:lnTo>
                  <a:lnTo>
                    <a:pt x="8" y="263"/>
                  </a:lnTo>
                  <a:lnTo>
                    <a:pt x="8" y="259"/>
                  </a:lnTo>
                  <a:lnTo>
                    <a:pt x="8" y="248"/>
                  </a:lnTo>
                  <a:lnTo>
                    <a:pt x="12" y="244"/>
                  </a:lnTo>
                  <a:lnTo>
                    <a:pt x="15" y="241"/>
                  </a:lnTo>
                  <a:lnTo>
                    <a:pt x="15" y="233"/>
                  </a:lnTo>
                  <a:lnTo>
                    <a:pt x="12" y="230"/>
                  </a:lnTo>
                  <a:lnTo>
                    <a:pt x="8" y="226"/>
                  </a:lnTo>
                  <a:lnTo>
                    <a:pt x="12" y="222"/>
                  </a:lnTo>
                  <a:lnTo>
                    <a:pt x="12" y="219"/>
                  </a:lnTo>
                  <a:lnTo>
                    <a:pt x="15" y="211"/>
                  </a:lnTo>
                  <a:lnTo>
                    <a:pt x="19" y="211"/>
                  </a:lnTo>
                  <a:lnTo>
                    <a:pt x="19" y="204"/>
                  </a:lnTo>
                  <a:lnTo>
                    <a:pt x="15" y="193"/>
                  </a:lnTo>
                  <a:lnTo>
                    <a:pt x="15" y="189"/>
                  </a:lnTo>
                  <a:lnTo>
                    <a:pt x="12" y="181"/>
                  </a:lnTo>
                  <a:lnTo>
                    <a:pt x="12" y="178"/>
                  </a:lnTo>
                  <a:lnTo>
                    <a:pt x="8" y="170"/>
                  </a:lnTo>
                  <a:lnTo>
                    <a:pt x="4" y="167"/>
                  </a:lnTo>
                  <a:lnTo>
                    <a:pt x="4" y="163"/>
                  </a:lnTo>
                  <a:lnTo>
                    <a:pt x="0" y="155"/>
                  </a:lnTo>
                  <a:lnTo>
                    <a:pt x="0" y="152"/>
                  </a:lnTo>
                  <a:lnTo>
                    <a:pt x="8" y="148"/>
                  </a:lnTo>
                  <a:lnTo>
                    <a:pt x="8" y="141"/>
                  </a:lnTo>
                  <a:lnTo>
                    <a:pt x="8" y="141"/>
                  </a:lnTo>
                  <a:lnTo>
                    <a:pt x="8" y="133"/>
                  </a:lnTo>
                  <a:lnTo>
                    <a:pt x="8" y="126"/>
                  </a:lnTo>
                  <a:lnTo>
                    <a:pt x="4" y="118"/>
                  </a:lnTo>
                  <a:lnTo>
                    <a:pt x="8" y="115"/>
                  </a:lnTo>
                  <a:lnTo>
                    <a:pt x="8" y="104"/>
                  </a:lnTo>
                  <a:lnTo>
                    <a:pt x="12" y="100"/>
                  </a:lnTo>
                  <a:lnTo>
                    <a:pt x="15" y="92"/>
                  </a:lnTo>
                  <a:lnTo>
                    <a:pt x="23" y="89"/>
                  </a:lnTo>
                  <a:lnTo>
                    <a:pt x="23" y="85"/>
                  </a:lnTo>
                  <a:lnTo>
                    <a:pt x="26" y="81"/>
                  </a:lnTo>
                  <a:lnTo>
                    <a:pt x="26" y="81"/>
                  </a:lnTo>
                  <a:lnTo>
                    <a:pt x="26" y="78"/>
                  </a:lnTo>
                  <a:lnTo>
                    <a:pt x="23" y="74"/>
                  </a:lnTo>
                  <a:lnTo>
                    <a:pt x="23" y="74"/>
                  </a:lnTo>
                  <a:lnTo>
                    <a:pt x="23" y="70"/>
                  </a:lnTo>
                  <a:lnTo>
                    <a:pt x="26" y="70"/>
                  </a:lnTo>
                  <a:lnTo>
                    <a:pt x="26" y="66"/>
                  </a:lnTo>
                  <a:lnTo>
                    <a:pt x="23" y="63"/>
                  </a:lnTo>
                  <a:lnTo>
                    <a:pt x="23" y="55"/>
                  </a:lnTo>
                  <a:lnTo>
                    <a:pt x="23" y="52"/>
                  </a:lnTo>
                  <a:lnTo>
                    <a:pt x="23" y="52"/>
                  </a:lnTo>
                  <a:lnTo>
                    <a:pt x="19" y="48"/>
                  </a:lnTo>
                  <a:lnTo>
                    <a:pt x="19" y="44"/>
                  </a:lnTo>
                  <a:lnTo>
                    <a:pt x="41" y="33"/>
                  </a:lnTo>
                  <a:lnTo>
                    <a:pt x="45" y="18"/>
                  </a:lnTo>
                  <a:lnTo>
                    <a:pt x="41" y="14"/>
                  </a:lnTo>
                  <a:lnTo>
                    <a:pt x="41" y="14"/>
                  </a:lnTo>
                  <a:close/>
                  <a:moveTo>
                    <a:pt x="178" y="608"/>
                  </a:moveTo>
                  <a:lnTo>
                    <a:pt x="178" y="608"/>
                  </a:lnTo>
                  <a:lnTo>
                    <a:pt x="182" y="608"/>
                  </a:lnTo>
                  <a:lnTo>
                    <a:pt x="186" y="608"/>
                  </a:lnTo>
                  <a:lnTo>
                    <a:pt x="189" y="604"/>
                  </a:lnTo>
                  <a:lnTo>
                    <a:pt x="186" y="604"/>
                  </a:lnTo>
                  <a:lnTo>
                    <a:pt x="182" y="604"/>
                  </a:lnTo>
                  <a:lnTo>
                    <a:pt x="178" y="608"/>
                  </a:lnTo>
                  <a:lnTo>
                    <a:pt x="178" y="608"/>
                  </a:lnTo>
                  <a:lnTo>
                    <a:pt x="178" y="608"/>
                  </a:lnTo>
                  <a:close/>
                  <a:moveTo>
                    <a:pt x="104" y="560"/>
                  </a:moveTo>
                  <a:lnTo>
                    <a:pt x="104" y="560"/>
                  </a:lnTo>
                  <a:lnTo>
                    <a:pt x="108" y="564"/>
                  </a:lnTo>
                  <a:lnTo>
                    <a:pt x="112" y="567"/>
                  </a:lnTo>
                  <a:lnTo>
                    <a:pt x="112" y="575"/>
                  </a:lnTo>
                  <a:lnTo>
                    <a:pt x="112" y="575"/>
                  </a:lnTo>
                  <a:lnTo>
                    <a:pt x="108" y="575"/>
                  </a:lnTo>
                  <a:lnTo>
                    <a:pt x="108" y="578"/>
                  </a:lnTo>
                  <a:lnTo>
                    <a:pt x="104" y="560"/>
                  </a:lnTo>
                  <a:lnTo>
                    <a:pt x="104" y="560"/>
                  </a:lnTo>
                  <a:close/>
                  <a:moveTo>
                    <a:pt x="108" y="578"/>
                  </a:moveTo>
                  <a:lnTo>
                    <a:pt x="112" y="578"/>
                  </a:lnTo>
                  <a:lnTo>
                    <a:pt x="115" y="578"/>
                  </a:lnTo>
                  <a:lnTo>
                    <a:pt x="119" y="582"/>
                  </a:lnTo>
                  <a:lnTo>
                    <a:pt x="119" y="586"/>
                  </a:lnTo>
                  <a:lnTo>
                    <a:pt x="123" y="586"/>
                  </a:lnTo>
                  <a:lnTo>
                    <a:pt x="126" y="589"/>
                  </a:lnTo>
                  <a:lnTo>
                    <a:pt x="126" y="593"/>
                  </a:lnTo>
                  <a:lnTo>
                    <a:pt x="130" y="593"/>
                  </a:lnTo>
                  <a:lnTo>
                    <a:pt x="145" y="597"/>
                  </a:lnTo>
                  <a:lnTo>
                    <a:pt x="145" y="601"/>
                  </a:lnTo>
                  <a:lnTo>
                    <a:pt x="149" y="601"/>
                  </a:lnTo>
                  <a:lnTo>
                    <a:pt x="156" y="604"/>
                  </a:lnTo>
                  <a:lnTo>
                    <a:pt x="160" y="604"/>
                  </a:lnTo>
                  <a:lnTo>
                    <a:pt x="163" y="604"/>
                  </a:lnTo>
                  <a:lnTo>
                    <a:pt x="167" y="604"/>
                  </a:lnTo>
                  <a:lnTo>
                    <a:pt x="167" y="608"/>
                  </a:lnTo>
                  <a:lnTo>
                    <a:pt x="163" y="608"/>
                  </a:lnTo>
                  <a:lnTo>
                    <a:pt x="163" y="608"/>
                  </a:lnTo>
                  <a:lnTo>
                    <a:pt x="160" y="608"/>
                  </a:lnTo>
                  <a:lnTo>
                    <a:pt x="156" y="612"/>
                  </a:lnTo>
                  <a:lnTo>
                    <a:pt x="156" y="615"/>
                  </a:lnTo>
                  <a:lnTo>
                    <a:pt x="152" y="615"/>
                  </a:lnTo>
                  <a:lnTo>
                    <a:pt x="149" y="615"/>
                  </a:lnTo>
                  <a:lnTo>
                    <a:pt x="145" y="612"/>
                  </a:lnTo>
                  <a:lnTo>
                    <a:pt x="137" y="612"/>
                  </a:lnTo>
                  <a:lnTo>
                    <a:pt x="130" y="612"/>
                  </a:lnTo>
                  <a:lnTo>
                    <a:pt x="126" y="612"/>
                  </a:lnTo>
                  <a:lnTo>
                    <a:pt x="119" y="612"/>
                  </a:lnTo>
                  <a:lnTo>
                    <a:pt x="119" y="612"/>
                  </a:lnTo>
                  <a:lnTo>
                    <a:pt x="115" y="608"/>
                  </a:lnTo>
                  <a:lnTo>
                    <a:pt x="123" y="608"/>
                  </a:lnTo>
                  <a:lnTo>
                    <a:pt x="130" y="604"/>
                  </a:lnTo>
                  <a:lnTo>
                    <a:pt x="130" y="604"/>
                  </a:lnTo>
                  <a:lnTo>
                    <a:pt x="130" y="604"/>
                  </a:lnTo>
                  <a:lnTo>
                    <a:pt x="126" y="604"/>
                  </a:lnTo>
                  <a:lnTo>
                    <a:pt x="123" y="604"/>
                  </a:lnTo>
                  <a:lnTo>
                    <a:pt x="115" y="604"/>
                  </a:lnTo>
                  <a:lnTo>
                    <a:pt x="115" y="604"/>
                  </a:lnTo>
                  <a:lnTo>
                    <a:pt x="108" y="5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93" name="Freeform 189"/>
            <p:cNvSpPr>
              <a:spLocks noEditPoints="1"/>
            </p:cNvSpPr>
            <p:nvPr/>
          </p:nvSpPr>
          <p:spPr bwMode="auto">
            <a:xfrm>
              <a:off x="2810821" y="3524646"/>
              <a:ext cx="234167" cy="907075"/>
            </a:xfrm>
            <a:custGeom>
              <a:avLst/>
              <a:gdLst>
                <a:gd name="T0" fmla="*/ 33 w 49"/>
                <a:gd name="T1" fmla="*/ 183 h 190"/>
                <a:gd name="T2" fmla="*/ 33 w 49"/>
                <a:gd name="T3" fmla="*/ 185 h 190"/>
                <a:gd name="T4" fmla="*/ 40 w 49"/>
                <a:gd name="T5" fmla="*/ 185 h 190"/>
                <a:gd name="T6" fmla="*/ 33 w 49"/>
                <a:gd name="T7" fmla="*/ 177 h 190"/>
                <a:gd name="T8" fmla="*/ 39 w 49"/>
                <a:gd name="T9" fmla="*/ 175 h 190"/>
                <a:gd name="T10" fmla="*/ 15 w 49"/>
                <a:gd name="T11" fmla="*/ 157 h 190"/>
                <a:gd name="T12" fmla="*/ 15 w 49"/>
                <a:gd name="T13" fmla="*/ 129 h 190"/>
                <a:gd name="T14" fmla="*/ 11 w 49"/>
                <a:gd name="T15" fmla="*/ 108 h 190"/>
                <a:gd name="T16" fmla="*/ 15 w 49"/>
                <a:gd name="T17" fmla="*/ 74 h 190"/>
                <a:gd name="T18" fmla="*/ 16 w 49"/>
                <a:gd name="T19" fmla="*/ 42 h 190"/>
                <a:gd name="T20" fmla="*/ 16 w 49"/>
                <a:gd name="T21" fmla="*/ 15 h 190"/>
                <a:gd name="T22" fmla="*/ 7 w 49"/>
                <a:gd name="T23" fmla="*/ 3 h 190"/>
                <a:gd name="T24" fmla="*/ 5 w 49"/>
                <a:gd name="T25" fmla="*/ 25 h 190"/>
                <a:gd name="T26" fmla="*/ 5 w 49"/>
                <a:gd name="T27" fmla="*/ 47 h 190"/>
                <a:gd name="T28" fmla="*/ 6 w 49"/>
                <a:gd name="T29" fmla="*/ 67 h 190"/>
                <a:gd name="T30" fmla="*/ 4 w 49"/>
                <a:gd name="T31" fmla="*/ 82 h 190"/>
                <a:gd name="T32" fmla="*/ 2 w 49"/>
                <a:gd name="T33" fmla="*/ 94 h 190"/>
                <a:gd name="T34" fmla="*/ 3 w 49"/>
                <a:gd name="T35" fmla="*/ 109 h 190"/>
                <a:gd name="T36" fmla="*/ 10 w 49"/>
                <a:gd name="T37" fmla="*/ 116 h 190"/>
                <a:gd name="T38" fmla="*/ 9 w 49"/>
                <a:gd name="T39" fmla="*/ 125 h 190"/>
                <a:gd name="T40" fmla="*/ 9 w 49"/>
                <a:gd name="T41" fmla="*/ 138 h 190"/>
                <a:gd name="T42" fmla="*/ 3 w 49"/>
                <a:gd name="T43" fmla="*/ 135 h 190"/>
                <a:gd name="T44" fmla="*/ 6 w 49"/>
                <a:gd name="T45" fmla="*/ 139 h 190"/>
                <a:gd name="T46" fmla="*/ 10 w 49"/>
                <a:gd name="T47" fmla="*/ 144 h 190"/>
                <a:gd name="T48" fmla="*/ 10 w 49"/>
                <a:gd name="T49" fmla="*/ 150 h 190"/>
                <a:gd name="T50" fmla="*/ 11 w 49"/>
                <a:gd name="T51" fmla="*/ 157 h 190"/>
                <a:gd name="T52" fmla="*/ 15 w 49"/>
                <a:gd name="T53" fmla="*/ 165 h 190"/>
                <a:gd name="T54" fmla="*/ 20 w 49"/>
                <a:gd name="T55" fmla="*/ 167 h 190"/>
                <a:gd name="T56" fmla="*/ 21 w 49"/>
                <a:gd name="T57" fmla="*/ 170 h 190"/>
                <a:gd name="T58" fmla="*/ 19 w 49"/>
                <a:gd name="T59" fmla="*/ 172 h 190"/>
                <a:gd name="T60" fmla="*/ 23 w 49"/>
                <a:gd name="T61" fmla="*/ 171 h 190"/>
                <a:gd name="T62" fmla="*/ 21 w 49"/>
                <a:gd name="T63" fmla="*/ 175 h 190"/>
                <a:gd name="T64" fmla="*/ 28 w 49"/>
                <a:gd name="T65" fmla="*/ 173 h 190"/>
                <a:gd name="T66" fmla="*/ 29 w 49"/>
                <a:gd name="T67" fmla="*/ 179 h 190"/>
                <a:gd name="T68" fmla="*/ 38 w 49"/>
                <a:gd name="T69" fmla="*/ 169 h 190"/>
                <a:gd name="T70" fmla="*/ 3 w 49"/>
                <a:gd name="T71" fmla="*/ 117 h 190"/>
                <a:gd name="T72" fmla="*/ 8 w 49"/>
                <a:gd name="T73" fmla="*/ 115 h 190"/>
                <a:gd name="T74" fmla="*/ 7 w 49"/>
                <a:gd name="T75" fmla="*/ 124 h 190"/>
                <a:gd name="T76" fmla="*/ 3 w 49"/>
                <a:gd name="T77" fmla="*/ 128 h 190"/>
                <a:gd name="T78" fmla="*/ 4 w 49"/>
                <a:gd name="T79" fmla="*/ 128 h 190"/>
                <a:gd name="T80" fmla="*/ 9 w 49"/>
                <a:gd name="T81" fmla="*/ 126 h 190"/>
                <a:gd name="T82" fmla="*/ 5 w 49"/>
                <a:gd name="T83" fmla="*/ 130 h 190"/>
                <a:gd name="T84" fmla="*/ 7 w 49"/>
                <a:gd name="T85" fmla="*/ 148 h 190"/>
                <a:gd name="T86" fmla="*/ 6 w 49"/>
                <a:gd name="T87" fmla="*/ 148 h 190"/>
                <a:gd name="T88" fmla="*/ 5 w 49"/>
                <a:gd name="T89" fmla="*/ 152 h 190"/>
                <a:gd name="T90" fmla="*/ 6 w 49"/>
                <a:gd name="T91" fmla="*/ 154 h 190"/>
                <a:gd name="T92" fmla="*/ 9 w 49"/>
                <a:gd name="T93" fmla="*/ 156 h 190"/>
                <a:gd name="T94" fmla="*/ 10 w 49"/>
                <a:gd name="T95" fmla="*/ 162 h 190"/>
                <a:gd name="T96" fmla="*/ 10 w 49"/>
                <a:gd name="T97" fmla="*/ 161 h 190"/>
                <a:gd name="T98" fmla="*/ 11 w 49"/>
                <a:gd name="T99" fmla="*/ 167 h 190"/>
                <a:gd name="T100" fmla="*/ 14 w 49"/>
                <a:gd name="T101" fmla="*/ 169 h 190"/>
                <a:gd name="T102" fmla="*/ 15 w 49"/>
                <a:gd name="T103" fmla="*/ 169 h 190"/>
                <a:gd name="T104" fmla="*/ 17 w 49"/>
                <a:gd name="T105" fmla="*/ 172 h 190"/>
                <a:gd name="T106" fmla="*/ 21 w 49"/>
                <a:gd name="T107" fmla="*/ 177 h 190"/>
                <a:gd name="T108" fmla="*/ 22 w 49"/>
                <a:gd name="T109" fmla="*/ 180 h 190"/>
                <a:gd name="T110" fmla="*/ 26 w 49"/>
                <a:gd name="T111" fmla="*/ 180 h 190"/>
                <a:gd name="T112" fmla="*/ 27 w 49"/>
                <a:gd name="T113" fmla="*/ 181 h 190"/>
                <a:gd name="T114" fmla="*/ 31 w 49"/>
                <a:gd name="T115" fmla="*/ 179 h 190"/>
                <a:gd name="T116" fmla="*/ 48 w 49"/>
                <a:gd name="T117" fmla="*/ 188 h 190"/>
                <a:gd name="T118" fmla="*/ 45 w 49"/>
                <a:gd name="T119" fmla="*/ 186 h 190"/>
                <a:gd name="T120" fmla="*/ 41 w 49"/>
                <a:gd name="T121" fmla="*/ 18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 h="190">
                  <a:moveTo>
                    <a:pt x="42" y="184"/>
                  </a:moveTo>
                  <a:cubicBezTo>
                    <a:pt x="41" y="183"/>
                    <a:pt x="41" y="183"/>
                    <a:pt x="41" y="183"/>
                  </a:cubicBezTo>
                  <a:cubicBezTo>
                    <a:pt x="41" y="183"/>
                    <a:pt x="41" y="183"/>
                    <a:pt x="41" y="183"/>
                  </a:cubicBezTo>
                  <a:cubicBezTo>
                    <a:pt x="40" y="182"/>
                    <a:pt x="40" y="182"/>
                    <a:pt x="40" y="182"/>
                  </a:cubicBezTo>
                  <a:cubicBezTo>
                    <a:pt x="38" y="182"/>
                    <a:pt x="38" y="182"/>
                    <a:pt x="38" y="182"/>
                  </a:cubicBezTo>
                  <a:cubicBezTo>
                    <a:pt x="36" y="181"/>
                    <a:pt x="36" y="181"/>
                    <a:pt x="36" y="181"/>
                  </a:cubicBezTo>
                  <a:cubicBezTo>
                    <a:pt x="35" y="181"/>
                    <a:pt x="35" y="181"/>
                    <a:pt x="35" y="181"/>
                  </a:cubicBezTo>
                  <a:cubicBezTo>
                    <a:pt x="35" y="181"/>
                    <a:pt x="35" y="181"/>
                    <a:pt x="35" y="181"/>
                  </a:cubicBezTo>
                  <a:cubicBezTo>
                    <a:pt x="35" y="181"/>
                    <a:pt x="35" y="181"/>
                    <a:pt x="35" y="181"/>
                  </a:cubicBezTo>
                  <a:cubicBezTo>
                    <a:pt x="35" y="182"/>
                    <a:pt x="35" y="182"/>
                    <a:pt x="35" y="182"/>
                  </a:cubicBezTo>
                  <a:cubicBezTo>
                    <a:pt x="35" y="182"/>
                    <a:pt x="35" y="182"/>
                    <a:pt x="35" y="182"/>
                  </a:cubicBezTo>
                  <a:cubicBezTo>
                    <a:pt x="33" y="181"/>
                    <a:pt x="33" y="181"/>
                    <a:pt x="33" y="181"/>
                  </a:cubicBezTo>
                  <a:cubicBezTo>
                    <a:pt x="32" y="181"/>
                    <a:pt x="32" y="181"/>
                    <a:pt x="32" y="181"/>
                  </a:cubicBezTo>
                  <a:cubicBezTo>
                    <a:pt x="32" y="181"/>
                    <a:pt x="32" y="181"/>
                    <a:pt x="32" y="181"/>
                  </a:cubicBezTo>
                  <a:cubicBezTo>
                    <a:pt x="32" y="181"/>
                    <a:pt x="32" y="181"/>
                    <a:pt x="32" y="181"/>
                  </a:cubicBezTo>
                  <a:cubicBezTo>
                    <a:pt x="34" y="182"/>
                    <a:pt x="34" y="182"/>
                    <a:pt x="34" y="182"/>
                  </a:cubicBezTo>
                  <a:cubicBezTo>
                    <a:pt x="34" y="182"/>
                    <a:pt x="34" y="182"/>
                    <a:pt x="34" y="182"/>
                  </a:cubicBezTo>
                  <a:cubicBezTo>
                    <a:pt x="34" y="182"/>
                    <a:pt x="34" y="182"/>
                    <a:pt x="34" y="182"/>
                  </a:cubicBezTo>
                  <a:cubicBezTo>
                    <a:pt x="34" y="182"/>
                    <a:pt x="34" y="182"/>
                    <a:pt x="34" y="182"/>
                  </a:cubicBezTo>
                  <a:cubicBezTo>
                    <a:pt x="34" y="183"/>
                    <a:pt x="34" y="183"/>
                    <a:pt x="34" y="183"/>
                  </a:cubicBezTo>
                  <a:cubicBezTo>
                    <a:pt x="33" y="183"/>
                    <a:pt x="33" y="183"/>
                    <a:pt x="33" y="183"/>
                  </a:cubicBezTo>
                  <a:cubicBezTo>
                    <a:pt x="33" y="182"/>
                    <a:pt x="33" y="182"/>
                    <a:pt x="33" y="182"/>
                  </a:cubicBezTo>
                  <a:cubicBezTo>
                    <a:pt x="32" y="182"/>
                    <a:pt x="32" y="182"/>
                    <a:pt x="32" y="182"/>
                  </a:cubicBezTo>
                  <a:cubicBezTo>
                    <a:pt x="32" y="182"/>
                    <a:pt x="32" y="182"/>
                    <a:pt x="32" y="182"/>
                  </a:cubicBezTo>
                  <a:cubicBezTo>
                    <a:pt x="32" y="183"/>
                    <a:pt x="32" y="183"/>
                    <a:pt x="32" y="183"/>
                  </a:cubicBezTo>
                  <a:cubicBezTo>
                    <a:pt x="31" y="183"/>
                    <a:pt x="31" y="183"/>
                    <a:pt x="31" y="183"/>
                  </a:cubicBezTo>
                  <a:cubicBezTo>
                    <a:pt x="30" y="183"/>
                    <a:pt x="30" y="183"/>
                    <a:pt x="30" y="183"/>
                  </a:cubicBezTo>
                  <a:cubicBezTo>
                    <a:pt x="30" y="183"/>
                    <a:pt x="30" y="183"/>
                    <a:pt x="30" y="183"/>
                  </a:cubicBezTo>
                  <a:cubicBezTo>
                    <a:pt x="30" y="183"/>
                    <a:pt x="30" y="183"/>
                    <a:pt x="30" y="183"/>
                  </a:cubicBezTo>
                  <a:cubicBezTo>
                    <a:pt x="30" y="183"/>
                    <a:pt x="30" y="183"/>
                    <a:pt x="30" y="183"/>
                  </a:cubicBezTo>
                  <a:cubicBezTo>
                    <a:pt x="29" y="183"/>
                    <a:pt x="29" y="183"/>
                    <a:pt x="29" y="183"/>
                  </a:cubicBezTo>
                  <a:cubicBezTo>
                    <a:pt x="28" y="184"/>
                    <a:pt x="28" y="184"/>
                    <a:pt x="28" y="184"/>
                  </a:cubicBezTo>
                  <a:cubicBezTo>
                    <a:pt x="28" y="184"/>
                    <a:pt x="28" y="184"/>
                    <a:pt x="28" y="184"/>
                  </a:cubicBezTo>
                  <a:cubicBezTo>
                    <a:pt x="29" y="184"/>
                    <a:pt x="29" y="184"/>
                    <a:pt x="29" y="184"/>
                  </a:cubicBezTo>
                  <a:cubicBezTo>
                    <a:pt x="30" y="184"/>
                    <a:pt x="30" y="184"/>
                    <a:pt x="30" y="184"/>
                  </a:cubicBezTo>
                  <a:cubicBezTo>
                    <a:pt x="30" y="184"/>
                    <a:pt x="30" y="184"/>
                    <a:pt x="30" y="184"/>
                  </a:cubicBezTo>
                  <a:cubicBezTo>
                    <a:pt x="31" y="184"/>
                    <a:pt x="31" y="184"/>
                    <a:pt x="31" y="184"/>
                  </a:cubicBezTo>
                  <a:cubicBezTo>
                    <a:pt x="31" y="184"/>
                    <a:pt x="31" y="184"/>
                    <a:pt x="31" y="184"/>
                  </a:cubicBezTo>
                  <a:cubicBezTo>
                    <a:pt x="32" y="184"/>
                    <a:pt x="32" y="184"/>
                    <a:pt x="32" y="184"/>
                  </a:cubicBezTo>
                  <a:cubicBezTo>
                    <a:pt x="32" y="184"/>
                    <a:pt x="32" y="184"/>
                    <a:pt x="32" y="184"/>
                  </a:cubicBezTo>
                  <a:cubicBezTo>
                    <a:pt x="33" y="184"/>
                    <a:pt x="33" y="184"/>
                    <a:pt x="33" y="184"/>
                  </a:cubicBezTo>
                  <a:cubicBezTo>
                    <a:pt x="33" y="185"/>
                    <a:pt x="33" y="185"/>
                    <a:pt x="33" y="185"/>
                  </a:cubicBezTo>
                  <a:cubicBezTo>
                    <a:pt x="33" y="185"/>
                    <a:pt x="33" y="185"/>
                    <a:pt x="33" y="185"/>
                  </a:cubicBezTo>
                  <a:cubicBezTo>
                    <a:pt x="33" y="185"/>
                    <a:pt x="33" y="185"/>
                    <a:pt x="33" y="185"/>
                  </a:cubicBezTo>
                  <a:cubicBezTo>
                    <a:pt x="32" y="186"/>
                    <a:pt x="32" y="186"/>
                    <a:pt x="32" y="186"/>
                  </a:cubicBezTo>
                  <a:cubicBezTo>
                    <a:pt x="33" y="187"/>
                    <a:pt x="33" y="187"/>
                    <a:pt x="33" y="187"/>
                  </a:cubicBezTo>
                  <a:cubicBezTo>
                    <a:pt x="33" y="187"/>
                    <a:pt x="33" y="187"/>
                    <a:pt x="33" y="187"/>
                  </a:cubicBezTo>
                  <a:cubicBezTo>
                    <a:pt x="34" y="187"/>
                    <a:pt x="34" y="187"/>
                    <a:pt x="34" y="187"/>
                  </a:cubicBezTo>
                  <a:cubicBezTo>
                    <a:pt x="35" y="188"/>
                    <a:pt x="35" y="188"/>
                    <a:pt x="35" y="188"/>
                  </a:cubicBezTo>
                  <a:cubicBezTo>
                    <a:pt x="35" y="188"/>
                    <a:pt x="35" y="188"/>
                    <a:pt x="35" y="188"/>
                  </a:cubicBezTo>
                  <a:cubicBezTo>
                    <a:pt x="35" y="187"/>
                    <a:pt x="35" y="187"/>
                    <a:pt x="35" y="187"/>
                  </a:cubicBezTo>
                  <a:cubicBezTo>
                    <a:pt x="35" y="187"/>
                    <a:pt x="35" y="187"/>
                    <a:pt x="35" y="187"/>
                  </a:cubicBezTo>
                  <a:cubicBezTo>
                    <a:pt x="34" y="186"/>
                    <a:pt x="34" y="186"/>
                    <a:pt x="34" y="186"/>
                  </a:cubicBezTo>
                  <a:cubicBezTo>
                    <a:pt x="34" y="186"/>
                    <a:pt x="34" y="186"/>
                    <a:pt x="34" y="186"/>
                  </a:cubicBezTo>
                  <a:cubicBezTo>
                    <a:pt x="34" y="186"/>
                    <a:pt x="34" y="186"/>
                    <a:pt x="34" y="186"/>
                  </a:cubicBezTo>
                  <a:cubicBezTo>
                    <a:pt x="35" y="186"/>
                    <a:pt x="35" y="186"/>
                    <a:pt x="35" y="186"/>
                  </a:cubicBezTo>
                  <a:cubicBezTo>
                    <a:pt x="35" y="186"/>
                    <a:pt x="35" y="186"/>
                    <a:pt x="35" y="186"/>
                  </a:cubicBezTo>
                  <a:cubicBezTo>
                    <a:pt x="35" y="186"/>
                    <a:pt x="35" y="186"/>
                    <a:pt x="35" y="186"/>
                  </a:cubicBezTo>
                  <a:cubicBezTo>
                    <a:pt x="35" y="185"/>
                    <a:pt x="35" y="185"/>
                    <a:pt x="35" y="185"/>
                  </a:cubicBezTo>
                  <a:cubicBezTo>
                    <a:pt x="34" y="185"/>
                    <a:pt x="34" y="185"/>
                    <a:pt x="34" y="185"/>
                  </a:cubicBezTo>
                  <a:cubicBezTo>
                    <a:pt x="36" y="184"/>
                    <a:pt x="36" y="184"/>
                    <a:pt x="36" y="184"/>
                  </a:cubicBezTo>
                  <a:cubicBezTo>
                    <a:pt x="37" y="184"/>
                    <a:pt x="37" y="184"/>
                    <a:pt x="37" y="184"/>
                  </a:cubicBezTo>
                  <a:cubicBezTo>
                    <a:pt x="40" y="185"/>
                    <a:pt x="40" y="185"/>
                    <a:pt x="40" y="185"/>
                  </a:cubicBezTo>
                  <a:cubicBezTo>
                    <a:pt x="41" y="185"/>
                    <a:pt x="41" y="185"/>
                    <a:pt x="41" y="185"/>
                  </a:cubicBezTo>
                  <a:cubicBezTo>
                    <a:pt x="41" y="184"/>
                    <a:pt x="41" y="184"/>
                    <a:pt x="41" y="184"/>
                  </a:cubicBezTo>
                  <a:cubicBezTo>
                    <a:pt x="42" y="184"/>
                    <a:pt x="42" y="184"/>
                    <a:pt x="42" y="184"/>
                  </a:cubicBezTo>
                  <a:close/>
                  <a:moveTo>
                    <a:pt x="41" y="182"/>
                  </a:moveTo>
                  <a:cubicBezTo>
                    <a:pt x="40" y="182"/>
                    <a:pt x="40" y="182"/>
                    <a:pt x="40" y="182"/>
                  </a:cubicBezTo>
                  <a:cubicBezTo>
                    <a:pt x="38" y="181"/>
                    <a:pt x="38" y="181"/>
                    <a:pt x="38" y="181"/>
                  </a:cubicBezTo>
                  <a:cubicBezTo>
                    <a:pt x="36" y="180"/>
                    <a:pt x="36" y="180"/>
                    <a:pt x="36" y="180"/>
                  </a:cubicBezTo>
                  <a:cubicBezTo>
                    <a:pt x="36" y="180"/>
                    <a:pt x="36" y="180"/>
                    <a:pt x="36" y="180"/>
                  </a:cubicBezTo>
                  <a:cubicBezTo>
                    <a:pt x="35" y="180"/>
                    <a:pt x="35" y="180"/>
                    <a:pt x="35" y="180"/>
                  </a:cubicBezTo>
                  <a:cubicBezTo>
                    <a:pt x="34" y="179"/>
                    <a:pt x="34" y="179"/>
                    <a:pt x="34" y="179"/>
                  </a:cubicBezTo>
                  <a:cubicBezTo>
                    <a:pt x="34" y="179"/>
                    <a:pt x="34" y="179"/>
                    <a:pt x="34" y="179"/>
                  </a:cubicBezTo>
                  <a:cubicBezTo>
                    <a:pt x="34" y="178"/>
                    <a:pt x="34" y="178"/>
                    <a:pt x="34" y="178"/>
                  </a:cubicBezTo>
                  <a:cubicBezTo>
                    <a:pt x="35" y="178"/>
                    <a:pt x="35" y="178"/>
                    <a:pt x="35" y="178"/>
                  </a:cubicBezTo>
                  <a:cubicBezTo>
                    <a:pt x="35" y="177"/>
                    <a:pt x="35" y="177"/>
                    <a:pt x="35" y="177"/>
                  </a:cubicBezTo>
                  <a:cubicBezTo>
                    <a:pt x="36" y="177"/>
                    <a:pt x="36" y="177"/>
                    <a:pt x="36" y="177"/>
                  </a:cubicBezTo>
                  <a:cubicBezTo>
                    <a:pt x="37" y="176"/>
                    <a:pt x="37" y="176"/>
                    <a:pt x="37" y="176"/>
                  </a:cubicBezTo>
                  <a:cubicBezTo>
                    <a:pt x="37" y="176"/>
                    <a:pt x="37" y="176"/>
                    <a:pt x="37" y="176"/>
                  </a:cubicBezTo>
                  <a:cubicBezTo>
                    <a:pt x="36" y="176"/>
                    <a:pt x="36" y="176"/>
                    <a:pt x="36" y="176"/>
                  </a:cubicBezTo>
                  <a:cubicBezTo>
                    <a:pt x="34" y="176"/>
                    <a:pt x="34" y="176"/>
                    <a:pt x="34" y="176"/>
                  </a:cubicBezTo>
                  <a:cubicBezTo>
                    <a:pt x="34" y="177"/>
                    <a:pt x="34" y="177"/>
                    <a:pt x="34" y="177"/>
                  </a:cubicBezTo>
                  <a:cubicBezTo>
                    <a:pt x="33" y="177"/>
                    <a:pt x="33" y="177"/>
                    <a:pt x="33" y="177"/>
                  </a:cubicBezTo>
                  <a:cubicBezTo>
                    <a:pt x="32" y="176"/>
                    <a:pt x="32" y="176"/>
                    <a:pt x="32" y="176"/>
                  </a:cubicBezTo>
                  <a:cubicBezTo>
                    <a:pt x="32" y="175"/>
                    <a:pt x="32" y="175"/>
                    <a:pt x="32" y="175"/>
                  </a:cubicBezTo>
                  <a:cubicBezTo>
                    <a:pt x="32" y="174"/>
                    <a:pt x="32" y="174"/>
                    <a:pt x="32" y="174"/>
                  </a:cubicBezTo>
                  <a:cubicBezTo>
                    <a:pt x="33" y="174"/>
                    <a:pt x="33" y="174"/>
                    <a:pt x="33" y="174"/>
                  </a:cubicBezTo>
                  <a:cubicBezTo>
                    <a:pt x="33" y="173"/>
                    <a:pt x="33" y="173"/>
                    <a:pt x="33" y="173"/>
                  </a:cubicBezTo>
                  <a:cubicBezTo>
                    <a:pt x="32" y="173"/>
                    <a:pt x="32" y="173"/>
                    <a:pt x="32" y="173"/>
                  </a:cubicBezTo>
                  <a:cubicBezTo>
                    <a:pt x="32" y="173"/>
                    <a:pt x="32" y="173"/>
                    <a:pt x="32" y="173"/>
                  </a:cubicBezTo>
                  <a:cubicBezTo>
                    <a:pt x="32" y="172"/>
                    <a:pt x="32" y="172"/>
                    <a:pt x="32" y="172"/>
                  </a:cubicBezTo>
                  <a:cubicBezTo>
                    <a:pt x="33" y="172"/>
                    <a:pt x="33" y="172"/>
                    <a:pt x="33" y="172"/>
                  </a:cubicBezTo>
                  <a:cubicBezTo>
                    <a:pt x="34" y="173"/>
                    <a:pt x="34" y="173"/>
                    <a:pt x="34" y="173"/>
                  </a:cubicBezTo>
                  <a:cubicBezTo>
                    <a:pt x="34" y="173"/>
                    <a:pt x="34" y="173"/>
                    <a:pt x="34" y="173"/>
                  </a:cubicBezTo>
                  <a:cubicBezTo>
                    <a:pt x="35" y="172"/>
                    <a:pt x="35" y="172"/>
                    <a:pt x="35" y="172"/>
                  </a:cubicBezTo>
                  <a:cubicBezTo>
                    <a:pt x="35" y="171"/>
                    <a:pt x="35" y="171"/>
                    <a:pt x="35" y="171"/>
                  </a:cubicBezTo>
                  <a:cubicBezTo>
                    <a:pt x="34" y="171"/>
                    <a:pt x="34" y="171"/>
                    <a:pt x="34" y="171"/>
                  </a:cubicBezTo>
                  <a:cubicBezTo>
                    <a:pt x="35" y="170"/>
                    <a:pt x="35" y="170"/>
                    <a:pt x="35" y="170"/>
                  </a:cubicBezTo>
                  <a:cubicBezTo>
                    <a:pt x="35" y="170"/>
                    <a:pt x="35" y="170"/>
                    <a:pt x="35" y="170"/>
                  </a:cubicBezTo>
                  <a:cubicBezTo>
                    <a:pt x="36" y="171"/>
                    <a:pt x="36" y="171"/>
                    <a:pt x="36" y="171"/>
                  </a:cubicBezTo>
                  <a:cubicBezTo>
                    <a:pt x="36" y="171"/>
                    <a:pt x="36" y="171"/>
                    <a:pt x="36" y="171"/>
                  </a:cubicBezTo>
                  <a:cubicBezTo>
                    <a:pt x="38" y="170"/>
                    <a:pt x="38" y="170"/>
                    <a:pt x="38" y="170"/>
                  </a:cubicBezTo>
                  <a:cubicBezTo>
                    <a:pt x="39" y="175"/>
                    <a:pt x="39" y="175"/>
                    <a:pt x="39" y="175"/>
                  </a:cubicBezTo>
                  <a:cubicBezTo>
                    <a:pt x="39" y="175"/>
                    <a:pt x="39" y="175"/>
                    <a:pt x="39" y="175"/>
                  </a:cubicBezTo>
                  <a:cubicBezTo>
                    <a:pt x="39" y="175"/>
                    <a:pt x="39" y="175"/>
                    <a:pt x="39" y="175"/>
                  </a:cubicBezTo>
                  <a:cubicBezTo>
                    <a:pt x="41" y="182"/>
                    <a:pt x="41" y="182"/>
                    <a:pt x="41" y="182"/>
                  </a:cubicBezTo>
                  <a:close/>
                  <a:moveTo>
                    <a:pt x="38" y="169"/>
                  </a:moveTo>
                  <a:cubicBezTo>
                    <a:pt x="36" y="168"/>
                    <a:pt x="36" y="168"/>
                    <a:pt x="36" y="168"/>
                  </a:cubicBezTo>
                  <a:cubicBezTo>
                    <a:pt x="35" y="168"/>
                    <a:pt x="35" y="168"/>
                    <a:pt x="35" y="168"/>
                  </a:cubicBezTo>
                  <a:cubicBezTo>
                    <a:pt x="35" y="167"/>
                    <a:pt x="35" y="167"/>
                    <a:pt x="35" y="167"/>
                  </a:cubicBezTo>
                  <a:cubicBezTo>
                    <a:pt x="29" y="167"/>
                    <a:pt x="29" y="167"/>
                    <a:pt x="29" y="167"/>
                  </a:cubicBezTo>
                  <a:cubicBezTo>
                    <a:pt x="26" y="168"/>
                    <a:pt x="26" y="168"/>
                    <a:pt x="26" y="168"/>
                  </a:cubicBezTo>
                  <a:cubicBezTo>
                    <a:pt x="25" y="167"/>
                    <a:pt x="25" y="167"/>
                    <a:pt x="25" y="167"/>
                  </a:cubicBezTo>
                  <a:cubicBezTo>
                    <a:pt x="23" y="167"/>
                    <a:pt x="23" y="167"/>
                    <a:pt x="23" y="167"/>
                  </a:cubicBezTo>
                  <a:cubicBezTo>
                    <a:pt x="23" y="166"/>
                    <a:pt x="23" y="166"/>
                    <a:pt x="23" y="166"/>
                  </a:cubicBezTo>
                  <a:cubicBezTo>
                    <a:pt x="22" y="164"/>
                    <a:pt x="22" y="164"/>
                    <a:pt x="22" y="164"/>
                  </a:cubicBezTo>
                  <a:cubicBezTo>
                    <a:pt x="21" y="163"/>
                    <a:pt x="21" y="163"/>
                    <a:pt x="21" y="163"/>
                  </a:cubicBezTo>
                  <a:cubicBezTo>
                    <a:pt x="21" y="161"/>
                    <a:pt x="21" y="161"/>
                    <a:pt x="21" y="161"/>
                  </a:cubicBezTo>
                  <a:cubicBezTo>
                    <a:pt x="21" y="160"/>
                    <a:pt x="21" y="160"/>
                    <a:pt x="21" y="160"/>
                  </a:cubicBezTo>
                  <a:cubicBezTo>
                    <a:pt x="20" y="160"/>
                    <a:pt x="20" y="160"/>
                    <a:pt x="20" y="160"/>
                  </a:cubicBezTo>
                  <a:cubicBezTo>
                    <a:pt x="19" y="161"/>
                    <a:pt x="19" y="161"/>
                    <a:pt x="19" y="161"/>
                  </a:cubicBezTo>
                  <a:cubicBezTo>
                    <a:pt x="18" y="161"/>
                    <a:pt x="18" y="161"/>
                    <a:pt x="18" y="161"/>
                  </a:cubicBezTo>
                  <a:cubicBezTo>
                    <a:pt x="17" y="161"/>
                    <a:pt x="17" y="161"/>
                    <a:pt x="17" y="161"/>
                  </a:cubicBezTo>
                  <a:cubicBezTo>
                    <a:pt x="15" y="158"/>
                    <a:pt x="15" y="158"/>
                    <a:pt x="15" y="158"/>
                  </a:cubicBezTo>
                  <a:cubicBezTo>
                    <a:pt x="15" y="157"/>
                    <a:pt x="15" y="157"/>
                    <a:pt x="15" y="157"/>
                  </a:cubicBezTo>
                  <a:cubicBezTo>
                    <a:pt x="15" y="153"/>
                    <a:pt x="15" y="153"/>
                    <a:pt x="15" y="153"/>
                  </a:cubicBezTo>
                  <a:cubicBezTo>
                    <a:pt x="16" y="152"/>
                    <a:pt x="16" y="152"/>
                    <a:pt x="16" y="152"/>
                  </a:cubicBezTo>
                  <a:cubicBezTo>
                    <a:pt x="18" y="150"/>
                    <a:pt x="18" y="150"/>
                    <a:pt x="18" y="150"/>
                  </a:cubicBezTo>
                  <a:cubicBezTo>
                    <a:pt x="18" y="148"/>
                    <a:pt x="18" y="148"/>
                    <a:pt x="18" y="148"/>
                  </a:cubicBezTo>
                  <a:cubicBezTo>
                    <a:pt x="18" y="146"/>
                    <a:pt x="18" y="146"/>
                    <a:pt x="18" y="146"/>
                  </a:cubicBezTo>
                  <a:cubicBezTo>
                    <a:pt x="17" y="145"/>
                    <a:pt x="17" y="145"/>
                    <a:pt x="17" y="145"/>
                  </a:cubicBezTo>
                  <a:cubicBezTo>
                    <a:pt x="18" y="143"/>
                    <a:pt x="18" y="143"/>
                    <a:pt x="18" y="143"/>
                  </a:cubicBezTo>
                  <a:cubicBezTo>
                    <a:pt x="18" y="142"/>
                    <a:pt x="18" y="142"/>
                    <a:pt x="18" y="142"/>
                  </a:cubicBezTo>
                  <a:cubicBezTo>
                    <a:pt x="18" y="140"/>
                    <a:pt x="18" y="140"/>
                    <a:pt x="18" y="140"/>
                  </a:cubicBezTo>
                  <a:cubicBezTo>
                    <a:pt x="18" y="139"/>
                    <a:pt x="18" y="139"/>
                    <a:pt x="18" y="139"/>
                  </a:cubicBezTo>
                  <a:cubicBezTo>
                    <a:pt x="18" y="138"/>
                    <a:pt x="18" y="138"/>
                    <a:pt x="18" y="138"/>
                  </a:cubicBezTo>
                  <a:cubicBezTo>
                    <a:pt x="18" y="137"/>
                    <a:pt x="18" y="137"/>
                    <a:pt x="18" y="137"/>
                  </a:cubicBezTo>
                  <a:cubicBezTo>
                    <a:pt x="18" y="134"/>
                    <a:pt x="18" y="134"/>
                    <a:pt x="18" y="134"/>
                  </a:cubicBezTo>
                  <a:cubicBezTo>
                    <a:pt x="17" y="133"/>
                    <a:pt x="17" y="133"/>
                    <a:pt x="17" y="133"/>
                  </a:cubicBezTo>
                  <a:cubicBezTo>
                    <a:pt x="17" y="133"/>
                    <a:pt x="17" y="133"/>
                    <a:pt x="17" y="133"/>
                  </a:cubicBezTo>
                  <a:cubicBezTo>
                    <a:pt x="18" y="132"/>
                    <a:pt x="18" y="132"/>
                    <a:pt x="18" y="132"/>
                  </a:cubicBezTo>
                  <a:cubicBezTo>
                    <a:pt x="18" y="131"/>
                    <a:pt x="18" y="131"/>
                    <a:pt x="18" y="131"/>
                  </a:cubicBezTo>
                  <a:cubicBezTo>
                    <a:pt x="17" y="129"/>
                    <a:pt x="17" y="129"/>
                    <a:pt x="17" y="129"/>
                  </a:cubicBezTo>
                  <a:cubicBezTo>
                    <a:pt x="16" y="128"/>
                    <a:pt x="16" y="128"/>
                    <a:pt x="16" y="128"/>
                  </a:cubicBezTo>
                  <a:cubicBezTo>
                    <a:pt x="15" y="128"/>
                    <a:pt x="15" y="128"/>
                    <a:pt x="15" y="128"/>
                  </a:cubicBezTo>
                  <a:cubicBezTo>
                    <a:pt x="15" y="129"/>
                    <a:pt x="15" y="129"/>
                    <a:pt x="15" y="129"/>
                  </a:cubicBezTo>
                  <a:cubicBezTo>
                    <a:pt x="14" y="128"/>
                    <a:pt x="14" y="128"/>
                    <a:pt x="14" y="128"/>
                  </a:cubicBezTo>
                  <a:cubicBezTo>
                    <a:pt x="14" y="127"/>
                    <a:pt x="14" y="127"/>
                    <a:pt x="14" y="127"/>
                  </a:cubicBezTo>
                  <a:cubicBezTo>
                    <a:pt x="16" y="127"/>
                    <a:pt x="16" y="127"/>
                    <a:pt x="16" y="127"/>
                  </a:cubicBezTo>
                  <a:cubicBezTo>
                    <a:pt x="17" y="126"/>
                    <a:pt x="17" y="126"/>
                    <a:pt x="17" y="126"/>
                  </a:cubicBezTo>
                  <a:cubicBezTo>
                    <a:pt x="17" y="125"/>
                    <a:pt x="17" y="125"/>
                    <a:pt x="17" y="125"/>
                  </a:cubicBezTo>
                  <a:cubicBezTo>
                    <a:pt x="17" y="125"/>
                    <a:pt x="17" y="125"/>
                    <a:pt x="17" y="125"/>
                  </a:cubicBezTo>
                  <a:cubicBezTo>
                    <a:pt x="16" y="126"/>
                    <a:pt x="16" y="126"/>
                    <a:pt x="16" y="126"/>
                  </a:cubicBezTo>
                  <a:cubicBezTo>
                    <a:pt x="15" y="126"/>
                    <a:pt x="15" y="126"/>
                    <a:pt x="15" y="126"/>
                  </a:cubicBezTo>
                  <a:cubicBezTo>
                    <a:pt x="15" y="124"/>
                    <a:pt x="15" y="124"/>
                    <a:pt x="15" y="124"/>
                  </a:cubicBezTo>
                  <a:cubicBezTo>
                    <a:pt x="14" y="122"/>
                    <a:pt x="14" y="122"/>
                    <a:pt x="14" y="122"/>
                  </a:cubicBezTo>
                  <a:cubicBezTo>
                    <a:pt x="14" y="121"/>
                    <a:pt x="14" y="121"/>
                    <a:pt x="14" y="121"/>
                  </a:cubicBezTo>
                  <a:cubicBezTo>
                    <a:pt x="14" y="120"/>
                    <a:pt x="14" y="120"/>
                    <a:pt x="14" y="120"/>
                  </a:cubicBezTo>
                  <a:cubicBezTo>
                    <a:pt x="13" y="119"/>
                    <a:pt x="13" y="119"/>
                    <a:pt x="13" y="119"/>
                  </a:cubicBezTo>
                  <a:cubicBezTo>
                    <a:pt x="12" y="118"/>
                    <a:pt x="12" y="118"/>
                    <a:pt x="12" y="118"/>
                  </a:cubicBezTo>
                  <a:cubicBezTo>
                    <a:pt x="12" y="115"/>
                    <a:pt x="12" y="115"/>
                    <a:pt x="12" y="115"/>
                  </a:cubicBezTo>
                  <a:cubicBezTo>
                    <a:pt x="13" y="114"/>
                    <a:pt x="13" y="114"/>
                    <a:pt x="13" y="114"/>
                  </a:cubicBezTo>
                  <a:cubicBezTo>
                    <a:pt x="13" y="113"/>
                    <a:pt x="13" y="113"/>
                    <a:pt x="13" y="113"/>
                  </a:cubicBezTo>
                  <a:cubicBezTo>
                    <a:pt x="13" y="112"/>
                    <a:pt x="13" y="112"/>
                    <a:pt x="13" y="112"/>
                  </a:cubicBezTo>
                  <a:cubicBezTo>
                    <a:pt x="12" y="112"/>
                    <a:pt x="12" y="112"/>
                    <a:pt x="12" y="112"/>
                  </a:cubicBezTo>
                  <a:cubicBezTo>
                    <a:pt x="12" y="110"/>
                    <a:pt x="12" y="110"/>
                    <a:pt x="12" y="110"/>
                  </a:cubicBezTo>
                  <a:cubicBezTo>
                    <a:pt x="11" y="108"/>
                    <a:pt x="11" y="108"/>
                    <a:pt x="11" y="108"/>
                  </a:cubicBezTo>
                  <a:cubicBezTo>
                    <a:pt x="12" y="105"/>
                    <a:pt x="12" y="105"/>
                    <a:pt x="12" y="105"/>
                  </a:cubicBezTo>
                  <a:cubicBezTo>
                    <a:pt x="11" y="103"/>
                    <a:pt x="11" y="103"/>
                    <a:pt x="11" y="103"/>
                  </a:cubicBezTo>
                  <a:cubicBezTo>
                    <a:pt x="11" y="102"/>
                    <a:pt x="11" y="102"/>
                    <a:pt x="11" y="102"/>
                  </a:cubicBezTo>
                  <a:cubicBezTo>
                    <a:pt x="12" y="100"/>
                    <a:pt x="12" y="100"/>
                    <a:pt x="12" y="100"/>
                  </a:cubicBezTo>
                  <a:cubicBezTo>
                    <a:pt x="13" y="98"/>
                    <a:pt x="13" y="98"/>
                    <a:pt x="13" y="98"/>
                  </a:cubicBezTo>
                  <a:cubicBezTo>
                    <a:pt x="14" y="97"/>
                    <a:pt x="14" y="97"/>
                    <a:pt x="14" y="97"/>
                  </a:cubicBezTo>
                  <a:cubicBezTo>
                    <a:pt x="14" y="97"/>
                    <a:pt x="14" y="97"/>
                    <a:pt x="14" y="97"/>
                  </a:cubicBezTo>
                  <a:cubicBezTo>
                    <a:pt x="12" y="92"/>
                    <a:pt x="12" y="92"/>
                    <a:pt x="12" y="92"/>
                  </a:cubicBezTo>
                  <a:cubicBezTo>
                    <a:pt x="12" y="90"/>
                    <a:pt x="12" y="90"/>
                    <a:pt x="12" y="90"/>
                  </a:cubicBezTo>
                  <a:cubicBezTo>
                    <a:pt x="12" y="89"/>
                    <a:pt x="12" y="89"/>
                    <a:pt x="12" y="89"/>
                  </a:cubicBezTo>
                  <a:cubicBezTo>
                    <a:pt x="12" y="86"/>
                    <a:pt x="12" y="86"/>
                    <a:pt x="12" y="86"/>
                  </a:cubicBezTo>
                  <a:cubicBezTo>
                    <a:pt x="13" y="85"/>
                    <a:pt x="13" y="85"/>
                    <a:pt x="13" y="85"/>
                  </a:cubicBezTo>
                  <a:cubicBezTo>
                    <a:pt x="14" y="84"/>
                    <a:pt x="14" y="84"/>
                    <a:pt x="14" y="84"/>
                  </a:cubicBezTo>
                  <a:cubicBezTo>
                    <a:pt x="14" y="82"/>
                    <a:pt x="14" y="82"/>
                    <a:pt x="14" y="82"/>
                  </a:cubicBezTo>
                  <a:cubicBezTo>
                    <a:pt x="13" y="81"/>
                    <a:pt x="13" y="81"/>
                    <a:pt x="13" y="81"/>
                  </a:cubicBezTo>
                  <a:cubicBezTo>
                    <a:pt x="12" y="80"/>
                    <a:pt x="12" y="80"/>
                    <a:pt x="12" y="80"/>
                  </a:cubicBezTo>
                  <a:cubicBezTo>
                    <a:pt x="13" y="79"/>
                    <a:pt x="13" y="79"/>
                    <a:pt x="13" y="79"/>
                  </a:cubicBezTo>
                  <a:cubicBezTo>
                    <a:pt x="13" y="78"/>
                    <a:pt x="13" y="78"/>
                    <a:pt x="13" y="78"/>
                  </a:cubicBezTo>
                  <a:cubicBezTo>
                    <a:pt x="14" y="76"/>
                    <a:pt x="14" y="76"/>
                    <a:pt x="14" y="76"/>
                  </a:cubicBezTo>
                  <a:cubicBezTo>
                    <a:pt x="15" y="76"/>
                    <a:pt x="15" y="76"/>
                    <a:pt x="15" y="76"/>
                  </a:cubicBezTo>
                  <a:cubicBezTo>
                    <a:pt x="15" y="74"/>
                    <a:pt x="15" y="74"/>
                    <a:pt x="15" y="74"/>
                  </a:cubicBezTo>
                  <a:cubicBezTo>
                    <a:pt x="14" y="71"/>
                    <a:pt x="14" y="71"/>
                    <a:pt x="14" y="71"/>
                  </a:cubicBezTo>
                  <a:cubicBezTo>
                    <a:pt x="14" y="70"/>
                    <a:pt x="14" y="70"/>
                    <a:pt x="14" y="70"/>
                  </a:cubicBezTo>
                  <a:cubicBezTo>
                    <a:pt x="13" y="68"/>
                    <a:pt x="13" y="68"/>
                    <a:pt x="13" y="68"/>
                  </a:cubicBezTo>
                  <a:cubicBezTo>
                    <a:pt x="13" y="67"/>
                    <a:pt x="13" y="67"/>
                    <a:pt x="13" y="67"/>
                  </a:cubicBezTo>
                  <a:cubicBezTo>
                    <a:pt x="12" y="65"/>
                    <a:pt x="12" y="65"/>
                    <a:pt x="12" y="65"/>
                  </a:cubicBezTo>
                  <a:cubicBezTo>
                    <a:pt x="11" y="64"/>
                    <a:pt x="11" y="64"/>
                    <a:pt x="11" y="64"/>
                  </a:cubicBezTo>
                  <a:cubicBezTo>
                    <a:pt x="11" y="63"/>
                    <a:pt x="11" y="63"/>
                    <a:pt x="11" y="63"/>
                  </a:cubicBezTo>
                  <a:cubicBezTo>
                    <a:pt x="10" y="61"/>
                    <a:pt x="10" y="61"/>
                    <a:pt x="10" y="61"/>
                  </a:cubicBezTo>
                  <a:cubicBezTo>
                    <a:pt x="10" y="60"/>
                    <a:pt x="10" y="60"/>
                    <a:pt x="10" y="60"/>
                  </a:cubicBezTo>
                  <a:cubicBezTo>
                    <a:pt x="12" y="59"/>
                    <a:pt x="12" y="59"/>
                    <a:pt x="12" y="59"/>
                  </a:cubicBezTo>
                  <a:cubicBezTo>
                    <a:pt x="12" y="57"/>
                    <a:pt x="12" y="57"/>
                    <a:pt x="12" y="57"/>
                  </a:cubicBezTo>
                  <a:cubicBezTo>
                    <a:pt x="12" y="57"/>
                    <a:pt x="12" y="57"/>
                    <a:pt x="12" y="57"/>
                  </a:cubicBezTo>
                  <a:cubicBezTo>
                    <a:pt x="12" y="55"/>
                    <a:pt x="12" y="55"/>
                    <a:pt x="12" y="55"/>
                  </a:cubicBezTo>
                  <a:cubicBezTo>
                    <a:pt x="12" y="53"/>
                    <a:pt x="12" y="53"/>
                    <a:pt x="12" y="53"/>
                  </a:cubicBezTo>
                  <a:cubicBezTo>
                    <a:pt x="11" y="51"/>
                    <a:pt x="11" y="51"/>
                    <a:pt x="11" y="51"/>
                  </a:cubicBezTo>
                  <a:cubicBezTo>
                    <a:pt x="12" y="50"/>
                    <a:pt x="12" y="50"/>
                    <a:pt x="12" y="50"/>
                  </a:cubicBezTo>
                  <a:cubicBezTo>
                    <a:pt x="12" y="47"/>
                    <a:pt x="12" y="47"/>
                    <a:pt x="12" y="47"/>
                  </a:cubicBezTo>
                  <a:cubicBezTo>
                    <a:pt x="13" y="46"/>
                    <a:pt x="13" y="46"/>
                    <a:pt x="13" y="46"/>
                  </a:cubicBezTo>
                  <a:cubicBezTo>
                    <a:pt x="14" y="44"/>
                    <a:pt x="14" y="44"/>
                    <a:pt x="14" y="44"/>
                  </a:cubicBezTo>
                  <a:cubicBezTo>
                    <a:pt x="16" y="43"/>
                    <a:pt x="16" y="43"/>
                    <a:pt x="16" y="43"/>
                  </a:cubicBezTo>
                  <a:cubicBezTo>
                    <a:pt x="16" y="42"/>
                    <a:pt x="16" y="42"/>
                    <a:pt x="16" y="42"/>
                  </a:cubicBezTo>
                  <a:cubicBezTo>
                    <a:pt x="17" y="41"/>
                    <a:pt x="17" y="41"/>
                    <a:pt x="17" y="41"/>
                  </a:cubicBezTo>
                  <a:cubicBezTo>
                    <a:pt x="17" y="41"/>
                    <a:pt x="17" y="41"/>
                    <a:pt x="17" y="41"/>
                  </a:cubicBezTo>
                  <a:cubicBezTo>
                    <a:pt x="17" y="40"/>
                    <a:pt x="17" y="40"/>
                    <a:pt x="17" y="40"/>
                  </a:cubicBezTo>
                  <a:cubicBezTo>
                    <a:pt x="16" y="39"/>
                    <a:pt x="16" y="39"/>
                    <a:pt x="16" y="39"/>
                  </a:cubicBezTo>
                  <a:cubicBezTo>
                    <a:pt x="16" y="39"/>
                    <a:pt x="16" y="39"/>
                    <a:pt x="16" y="39"/>
                  </a:cubicBezTo>
                  <a:cubicBezTo>
                    <a:pt x="16" y="38"/>
                    <a:pt x="16" y="38"/>
                    <a:pt x="16" y="38"/>
                  </a:cubicBezTo>
                  <a:cubicBezTo>
                    <a:pt x="17" y="38"/>
                    <a:pt x="17" y="38"/>
                    <a:pt x="17" y="38"/>
                  </a:cubicBezTo>
                  <a:cubicBezTo>
                    <a:pt x="17" y="37"/>
                    <a:pt x="17" y="37"/>
                    <a:pt x="17" y="37"/>
                  </a:cubicBezTo>
                  <a:cubicBezTo>
                    <a:pt x="16" y="36"/>
                    <a:pt x="16" y="36"/>
                    <a:pt x="16" y="36"/>
                  </a:cubicBezTo>
                  <a:cubicBezTo>
                    <a:pt x="16" y="34"/>
                    <a:pt x="16" y="34"/>
                    <a:pt x="16" y="34"/>
                  </a:cubicBezTo>
                  <a:cubicBezTo>
                    <a:pt x="16" y="33"/>
                    <a:pt x="16" y="33"/>
                    <a:pt x="16" y="33"/>
                  </a:cubicBezTo>
                  <a:cubicBezTo>
                    <a:pt x="16" y="33"/>
                    <a:pt x="16" y="33"/>
                    <a:pt x="16" y="33"/>
                  </a:cubicBezTo>
                  <a:cubicBezTo>
                    <a:pt x="15" y="32"/>
                    <a:pt x="15" y="32"/>
                    <a:pt x="15" y="32"/>
                  </a:cubicBezTo>
                  <a:cubicBezTo>
                    <a:pt x="15" y="31"/>
                    <a:pt x="15" y="31"/>
                    <a:pt x="15" y="31"/>
                  </a:cubicBezTo>
                  <a:cubicBezTo>
                    <a:pt x="21" y="28"/>
                    <a:pt x="21" y="28"/>
                    <a:pt x="21" y="28"/>
                  </a:cubicBezTo>
                  <a:cubicBezTo>
                    <a:pt x="22" y="24"/>
                    <a:pt x="22" y="24"/>
                    <a:pt x="22" y="24"/>
                  </a:cubicBezTo>
                  <a:cubicBezTo>
                    <a:pt x="21" y="23"/>
                    <a:pt x="21" y="23"/>
                    <a:pt x="21" y="23"/>
                  </a:cubicBezTo>
                  <a:cubicBezTo>
                    <a:pt x="20" y="23"/>
                    <a:pt x="20" y="23"/>
                    <a:pt x="20" y="23"/>
                  </a:cubicBezTo>
                  <a:cubicBezTo>
                    <a:pt x="20" y="23"/>
                    <a:pt x="20" y="23"/>
                    <a:pt x="20" y="23"/>
                  </a:cubicBezTo>
                  <a:cubicBezTo>
                    <a:pt x="19" y="23"/>
                    <a:pt x="19" y="23"/>
                    <a:pt x="19" y="23"/>
                  </a:cubicBezTo>
                  <a:cubicBezTo>
                    <a:pt x="16" y="15"/>
                    <a:pt x="16" y="15"/>
                    <a:pt x="16" y="15"/>
                  </a:cubicBezTo>
                  <a:cubicBezTo>
                    <a:pt x="13" y="14"/>
                    <a:pt x="13" y="14"/>
                    <a:pt x="13" y="14"/>
                  </a:cubicBezTo>
                  <a:cubicBezTo>
                    <a:pt x="13" y="13"/>
                    <a:pt x="13" y="13"/>
                    <a:pt x="13" y="13"/>
                  </a:cubicBezTo>
                  <a:cubicBezTo>
                    <a:pt x="14" y="11"/>
                    <a:pt x="14" y="11"/>
                    <a:pt x="14" y="11"/>
                  </a:cubicBezTo>
                  <a:cubicBezTo>
                    <a:pt x="14" y="10"/>
                    <a:pt x="14" y="10"/>
                    <a:pt x="14" y="10"/>
                  </a:cubicBezTo>
                  <a:cubicBezTo>
                    <a:pt x="14" y="9"/>
                    <a:pt x="14" y="9"/>
                    <a:pt x="14" y="9"/>
                  </a:cubicBezTo>
                  <a:cubicBezTo>
                    <a:pt x="14" y="8"/>
                    <a:pt x="14" y="8"/>
                    <a:pt x="14" y="8"/>
                  </a:cubicBezTo>
                  <a:cubicBezTo>
                    <a:pt x="12" y="7"/>
                    <a:pt x="12" y="7"/>
                    <a:pt x="12" y="7"/>
                  </a:cubicBezTo>
                  <a:cubicBezTo>
                    <a:pt x="11" y="6"/>
                    <a:pt x="11" y="6"/>
                    <a:pt x="11" y="6"/>
                  </a:cubicBezTo>
                  <a:cubicBezTo>
                    <a:pt x="11" y="4"/>
                    <a:pt x="11" y="4"/>
                    <a:pt x="11" y="4"/>
                  </a:cubicBezTo>
                  <a:cubicBezTo>
                    <a:pt x="11" y="4"/>
                    <a:pt x="11" y="4"/>
                    <a:pt x="11" y="4"/>
                  </a:cubicBezTo>
                  <a:cubicBezTo>
                    <a:pt x="11" y="3"/>
                    <a:pt x="11" y="3"/>
                    <a:pt x="11" y="3"/>
                  </a:cubicBezTo>
                  <a:cubicBezTo>
                    <a:pt x="11" y="2"/>
                    <a:pt x="11" y="2"/>
                    <a:pt x="11" y="2"/>
                  </a:cubicBezTo>
                  <a:cubicBezTo>
                    <a:pt x="10" y="2"/>
                    <a:pt x="10" y="2"/>
                    <a:pt x="10" y="2"/>
                  </a:cubicBezTo>
                  <a:cubicBezTo>
                    <a:pt x="10" y="1"/>
                    <a:pt x="10" y="1"/>
                    <a:pt x="10" y="1"/>
                  </a:cubicBezTo>
                  <a:cubicBezTo>
                    <a:pt x="9" y="0"/>
                    <a:pt x="9" y="0"/>
                    <a:pt x="9" y="0"/>
                  </a:cubicBezTo>
                  <a:cubicBezTo>
                    <a:pt x="9" y="0"/>
                    <a:pt x="9" y="0"/>
                    <a:pt x="9" y="0"/>
                  </a:cubicBezTo>
                  <a:cubicBezTo>
                    <a:pt x="8" y="1"/>
                    <a:pt x="8" y="1"/>
                    <a:pt x="8" y="1"/>
                  </a:cubicBezTo>
                  <a:cubicBezTo>
                    <a:pt x="8" y="1"/>
                    <a:pt x="8" y="1"/>
                    <a:pt x="8" y="1"/>
                  </a:cubicBezTo>
                  <a:cubicBezTo>
                    <a:pt x="9" y="2"/>
                    <a:pt x="9" y="2"/>
                    <a:pt x="9" y="2"/>
                  </a:cubicBezTo>
                  <a:cubicBezTo>
                    <a:pt x="8" y="3"/>
                    <a:pt x="8" y="3"/>
                    <a:pt x="8" y="3"/>
                  </a:cubicBezTo>
                  <a:cubicBezTo>
                    <a:pt x="7" y="3"/>
                    <a:pt x="7" y="3"/>
                    <a:pt x="7" y="3"/>
                  </a:cubicBezTo>
                  <a:cubicBezTo>
                    <a:pt x="7" y="3"/>
                    <a:pt x="7" y="3"/>
                    <a:pt x="7" y="3"/>
                  </a:cubicBezTo>
                  <a:cubicBezTo>
                    <a:pt x="6" y="4"/>
                    <a:pt x="6" y="4"/>
                    <a:pt x="6" y="4"/>
                  </a:cubicBezTo>
                  <a:cubicBezTo>
                    <a:pt x="5" y="4"/>
                    <a:pt x="5" y="4"/>
                    <a:pt x="5" y="4"/>
                  </a:cubicBezTo>
                  <a:cubicBezTo>
                    <a:pt x="5" y="4"/>
                    <a:pt x="5" y="4"/>
                    <a:pt x="5" y="4"/>
                  </a:cubicBezTo>
                  <a:cubicBezTo>
                    <a:pt x="5" y="6"/>
                    <a:pt x="5" y="6"/>
                    <a:pt x="5" y="6"/>
                  </a:cubicBezTo>
                  <a:cubicBezTo>
                    <a:pt x="5" y="6"/>
                    <a:pt x="5" y="6"/>
                    <a:pt x="5" y="6"/>
                  </a:cubicBezTo>
                  <a:cubicBezTo>
                    <a:pt x="5" y="8"/>
                    <a:pt x="5" y="8"/>
                    <a:pt x="5" y="8"/>
                  </a:cubicBezTo>
                  <a:cubicBezTo>
                    <a:pt x="6" y="11"/>
                    <a:pt x="6" y="11"/>
                    <a:pt x="6" y="11"/>
                  </a:cubicBezTo>
                  <a:cubicBezTo>
                    <a:pt x="6" y="12"/>
                    <a:pt x="6" y="12"/>
                    <a:pt x="6" y="12"/>
                  </a:cubicBezTo>
                  <a:cubicBezTo>
                    <a:pt x="6" y="13"/>
                    <a:pt x="6" y="13"/>
                    <a:pt x="6" y="13"/>
                  </a:cubicBezTo>
                  <a:cubicBezTo>
                    <a:pt x="5" y="13"/>
                    <a:pt x="5" y="13"/>
                    <a:pt x="5" y="13"/>
                  </a:cubicBezTo>
                  <a:cubicBezTo>
                    <a:pt x="6" y="15"/>
                    <a:pt x="6" y="15"/>
                    <a:pt x="6" y="15"/>
                  </a:cubicBezTo>
                  <a:cubicBezTo>
                    <a:pt x="6" y="16"/>
                    <a:pt x="6" y="16"/>
                    <a:pt x="6" y="16"/>
                  </a:cubicBezTo>
                  <a:cubicBezTo>
                    <a:pt x="7" y="17"/>
                    <a:pt x="7" y="17"/>
                    <a:pt x="7" y="17"/>
                  </a:cubicBezTo>
                  <a:cubicBezTo>
                    <a:pt x="7" y="19"/>
                    <a:pt x="7" y="19"/>
                    <a:pt x="7" y="19"/>
                  </a:cubicBezTo>
                  <a:cubicBezTo>
                    <a:pt x="7" y="20"/>
                    <a:pt x="7" y="20"/>
                    <a:pt x="7" y="20"/>
                  </a:cubicBezTo>
                  <a:cubicBezTo>
                    <a:pt x="6" y="20"/>
                    <a:pt x="6" y="20"/>
                    <a:pt x="6" y="20"/>
                  </a:cubicBezTo>
                  <a:cubicBezTo>
                    <a:pt x="7" y="23"/>
                    <a:pt x="7" y="23"/>
                    <a:pt x="7" y="23"/>
                  </a:cubicBezTo>
                  <a:cubicBezTo>
                    <a:pt x="7" y="24"/>
                    <a:pt x="7" y="24"/>
                    <a:pt x="7" y="24"/>
                  </a:cubicBezTo>
                  <a:cubicBezTo>
                    <a:pt x="6" y="24"/>
                    <a:pt x="6" y="24"/>
                    <a:pt x="6" y="24"/>
                  </a:cubicBezTo>
                  <a:cubicBezTo>
                    <a:pt x="5" y="25"/>
                    <a:pt x="5" y="25"/>
                    <a:pt x="5" y="25"/>
                  </a:cubicBezTo>
                  <a:cubicBezTo>
                    <a:pt x="5" y="26"/>
                    <a:pt x="5" y="26"/>
                    <a:pt x="5" y="26"/>
                  </a:cubicBezTo>
                  <a:cubicBezTo>
                    <a:pt x="6" y="27"/>
                    <a:pt x="6" y="27"/>
                    <a:pt x="6" y="27"/>
                  </a:cubicBezTo>
                  <a:cubicBezTo>
                    <a:pt x="6" y="26"/>
                    <a:pt x="6" y="26"/>
                    <a:pt x="6" y="26"/>
                  </a:cubicBezTo>
                  <a:cubicBezTo>
                    <a:pt x="7" y="26"/>
                    <a:pt x="7" y="26"/>
                    <a:pt x="7" y="26"/>
                  </a:cubicBezTo>
                  <a:cubicBezTo>
                    <a:pt x="6" y="27"/>
                    <a:pt x="6" y="27"/>
                    <a:pt x="6" y="27"/>
                  </a:cubicBezTo>
                  <a:cubicBezTo>
                    <a:pt x="6" y="31"/>
                    <a:pt x="6" y="31"/>
                    <a:pt x="6" y="31"/>
                  </a:cubicBezTo>
                  <a:cubicBezTo>
                    <a:pt x="7" y="33"/>
                    <a:pt x="7" y="33"/>
                    <a:pt x="7" y="33"/>
                  </a:cubicBezTo>
                  <a:cubicBezTo>
                    <a:pt x="7" y="34"/>
                    <a:pt x="7" y="34"/>
                    <a:pt x="7" y="34"/>
                  </a:cubicBezTo>
                  <a:cubicBezTo>
                    <a:pt x="7" y="35"/>
                    <a:pt x="7" y="35"/>
                    <a:pt x="7" y="35"/>
                  </a:cubicBezTo>
                  <a:cubicBezTo>
                    <a:pt x="6" y="36"/>
                    <a:pt x="6" y="36"/>
                    <a:pt x="6" y="36"/>
                  </a:cubicBezTo>
                  <a:cubicBezTo>
                    <a:pt x="6" y="37"/>
                    <a:pt x="6" y="37"/>
                    <a:pt x="6" y="37"/>
                  </a:cubicBezTo>
                  <a:cubicBezTo>
                    <a:pt x="7" y="38"/>
                    <a:pt x="7" y="38"/>
                    <a:pt x="7" y="38"/>
                  </a:cubicBezTo>
                  <a:cubicBezTo>
                    <a:pt x="7" y="39"/>
                    <a:pt x="7" y="39"/>
                    <a:pt x="7" y="39"/>
                  </a:cubicBezTo>
                  <a:cubicBezTo>
                    <a:pt x="7" y="41"/>
                    <a:pt x="7" y="41"/>
                    <a:pt x="7" y="41"/>
                  </a:cubicBezTo>
                  <a:cubicBezTo>
                    <a:pt x="6" y="42"/>
                    <a:pt x="6" y="42"/>
                    <a:pt x="6" y="42"/>
                  </a:cubicBezTo>
                  <a:cubicBezTo>
                    <a:pt x="6" y="43"/>
                    <a:pt x="6" y="43"/>
                    <a:pt x="6" y="43"/>
                  </a:cubicBezTo>
                  <a:cubicBezTo>
                    <a:pt x="6" y="44"/>
                    <a:pt x="6" y="44"/>
                    <a:pt x="6" y="44"/>
                  </a:cubicBezTo>
                  <a:cubicBezTo>
                    <a:pt x="6" y="44"/>
                    <a:pt x="6" y="44"/>
                    <a:pt x="6" y="44"/>
                  </a:cubicBezTo>
                  <a:cubicBezTo>
                    <a:pt x="6" y="45"/>
                    <a:pt x="6" y="45"/>
                    <a:pt x="6" y="45"/>
                  </a:cubicBezTo>
                  <a:cubicBezTo>
                    <a:pt x="5" y="46"/>
                    <a:pt x="5" y="46"/>
                    <a:pt x="5" y="46"/>
                  </a:cubicBezTo>
                  <a:cubicBezTo>
                    <a:pt x="5" y="47"/>
                    <a:pt x="5" y="47"/>
                    <a:pt x="5" y="47"/>
                  </a:cubicBezTo>
                  <a:cubicBezTo>
                    <a:pt x="5" y="48"/>
                    <a:pt x="5" y="48"/>
                    <a:pt x="5" y="48"/>
                  </a:cubicBezTo>
                  <a:cubicBezTo>
                    <a:pt x="5" y="49"/>
                    <a:pt x="5" y="49"/>
                    <a:pt x="5" y="49"/>
                  </a:cubicBezTo>
                  <a:cubicBezTo>
                    <a:pt x="4" y="50"/>
                    <a:pt x="4" y="50"/>
                    <a:pt x="4" y="50"/>
                  </a:cubicBezTo>
                  <a:cubicBezTo>
                    <a:pt x="4" y="51"/>
                    <a:pt x="4" y="51"/>
                    <a:pt x="4" y="51"/>
                  </a:cubicBezTo>
                  <a:cubicBezTo>
                    <a:pt x="5" y="52"/>
                    <a:pt x="5" y="52"/>
                    <a:pt x="5" y="52"/>
                  </a:cubicBezTo>
                  <a:cubicBezTo>
                    <a:pt x="5" y="53"/>
                    <a:pt x="5" y="53"/>
                    <a:pt x="5" y="53"/>
                  </a:cubicBezTo>
                  <a:cubicBezTo>
                    <a:pt x="6" y="54"/>
                    <a:pt x="6" y="54"/>
                    <a:pt x="6" y="54"/>
                  </a:cubicBezTo>
                  <a:cubicBezTo>
                    <a:pt x="5" y="54"/>
                    <a:pt x="5" y="54"/>
                    <a:pt x="5" y="54"/>
                  </a:cubicBezTo>
                  <a:cubicBezTo>
                    <a:pt x="5" y="55"/>
                    <a:pt x="5" y="55"/>
                    <a:pt x="5" y="55"/>
                  </a:cubicBezTo>
                  <a:cubicBezTo>
                    <a:pt x="5" y="56"/>
                    <a:pt x="5" y="56"/>
                    <a:pt x="5" y="56"/>
                  </a:cubicBezTo>
                  <a:cubicBezTo>
                    <a:pt x="5" y="57"/>
                    <a:pt x="5" y="57"/>
                    <a:pt x="5" y="57"/>
                  </a:cubicBezTo>
                  <a:cubicBezTo>
                    <a:pt x="4" y="57"/>
                    <a:pt x="4" y="57"/>
                    <a:pt x="4" y="57"/>
                  </a:cubicBezTo>
                  <a:cubicBezTo>
                    <a:pt x="4" y="58"/>
                    <a:pt x="4" y="58"/>
                    <a:pt x="4" y="58"/>
                  </a:cubicBezTo>
                  <a:cubicBezTo>
                    <a:pt x="4" y="59"/>
                    <a:pt x="4" y="59"/>
                    <a:pt x="4" y="59"/>
                  </a:cubicBezTo>
                  <a:cubicBezTo>
                    <a:pt x="4" y="60"/>
                    <a:pt x="4" y="60"/>
                    <a:pt x="4" y="60"/>
                  </a:cubicBezTo>
                  <a:cubicBezTo>
                    <a:pt x="5" y="62"/>
                    <a:pt x="5" y="62"/>
                    <a:pt x="5" y="62"/>
                  </a:cubicBezTo>
                  <a:cubicBezTo>
                    <a:pt x="5" y="63"/>
                    <a:pt x="5" y="63"/>
                    <a:pt x="5" y="63"/>
                  </a:cubicBezTo>
                  <a:cubicBezTo>
                    <a:pt x="5" y="64"/>
                    <a:pt x="5" y="64"/>
                    <a:pt x="5" y="64"/>
                  </a:cubicBezTo>
                  <a:cubicBezTo>
                    <a:pt x="5" y="64"/>
                    <a:pt x="5" y="64"/>
                    <a:pt x="5" y="64"/>
                  </a:cubicBezTo>
                  <a:cubicBezTo>
                    <a:pt x="6" y="66"/>
                    <a:pt x="6" y="66"/>
                    <a:pt x="6" y="66"/>
                  </a:cubicBezTo>
                  <a:cubicBezTo>
                    <a:pt x="6" y="67"/>
                    <a:pt x="6" y="67"/>
                    <a:pt x="6" y="67"/>
                  </a:cubicBezTo>
                  <a:cubicBezTo>
                    <a:pt x="6" y="68"/>
                    <a:pt x="6" y="68"/>
                    <a:pt x="6" y="68"/>
                  </a:cubicBezTo>
                  <a:cubicBezTo>
                    <a:pt x="6" y="68"/>
                    <a:pt x="6" y="68"/>
                    <a:pt x="6" y="68"/>
                  </a:cubicBezTo>
                  <a:cubicBezTo>
                    <a:pt x="6" y="69"/>
                    <a:pt x="6" y="69"/>
                    <a:pt x="6" y="69"/>
                  </a:cubicBezTo>
                  <a:cubicBezTo>
                    <a:pt x="6" y="70"/>
                    <a:pt x="6" y="70"/>
                    <a:pt x="6" y="70"/>
                  </a:cubicBezTo>
                  <a:cubicBezTo>
                    <a:pt x="6" y="70"/>
                    <a:pt x="6" y="70"/>
                    <a:pt x="6" y="70"/>
                  </a:cubicBezTo>
                  <a:cubicBezTo>
                    <a:pt x="6" y="71"/>
                    <a:pt x="6" y="71"/>
                    <a:pt x="6" y="71"/>
                  </a:cubicBezTo>
                  <a:cubicBezTo>
                    <a:pt x="7" y="72"/>
                    <a:pt x="7" y="72"/>
                    <a:pt x="7" y="72"/>
                  </a:cubicBezTo>
                  <a:cubicBezTo>
                    <a:pt x="7" y="73"/>
                    <a:pt x="7" y="73"/>
                    <a:pt x="7" y="73"/>
                  </a:cubicBezTo>
                  <a:cubicBezTo>
                    <a:pt x="7" y="74"/>
                    <a:pt x="7" y="74"/>
                    <a:pt x="7" y="74"/>
                  </a:cubicBezTo>
                  <a:cubicBezTo>
                    <a:pt x="6" y="74"/>
                    <a:pt x="6" y="74"/>
                    <a:pt x="6" y="74"/>
                  </a:cubicBezTo>
                  <a:cubicBezTo>
                    <a:pt x="5" y="75"/>
                    <a:pt x="5" y="75"/>
                    <a:pt x="5" y="75"/>
                  </a:cubicBezTo>
                  <a:cubicBezTo>
                    <a:pt x="5" y="75"/>
                    <a:pt x="5" y="75"/>
                    <a:pt x="5" y="75"/>
                  </a:cubicBezTo>
                  <a:cubicBezTo>
                    <a:pt x="6" y="76"/>
                    <a:pt x="6" y="76"/>
                    <a:pt x="6" y="76"/>
                  </a:cubicBezTo>
                  <a:cubicBezTo>
                    <a:pt x="5" y="77"/>
                    <a:pt x="5" y="77"/>
                    <a:pt x="5" y="77"/>
                  </a:cubicBezTo>
                  <a:cubicBezTo>
                    <a:pt x="5" y="77"/>
                    <a:pt x="5" y="77"/>
                    <a:pt x="5" y="77"/>
                  </a:cubicBezTo>
                  <a:cubicBezTo>
                    <a:pt x="5" y="78"/>
                    <a:pt x="5" y="78"/>
                    <a:pt x="5" y="78"/>
                  </a:cubicBezTo>
                  <a:cubicBezTo>
                    <a:pt x="5" y="79"/>
                    <a:pt x="5" y="79"/>
                    <a:pt x="5" y="79"/>
                  </a:cubicBezTo>
                  <a:cubicBezTo>
                    <a:pt x="4" y="80"/>
                    <a:pt x="4" y="80"/>
                    <a:pt x="4" y="80"/>
                  </a:cubicBezTo>
                  <a:cubicBezTo>
                    <a:pt x="4" y="80"/>
                    <a:pt x="4" y="80"/>
                    <a:pt x="4" y="80"/>
                  </a:cubicBezTo>
                  <a:cubicBezTo>
                    <a:pt x="4" y="81"/>
                    <a:pt x="4" y="81"/>
                    <a:pt x="4" y="81"/>
                  </a:cubicBezTo>
                  <a:cubicBezTo>
                    <a:pt x="4" y="82"/>
                    <a:pt x="4" y="82"/>
                    <a:pt x="4" y="82"/>
                  </a:cubicBezTo>
                  <a:cubicBezTo>
                    <a:pt x="4" y="82"/>
                    <a:pt x="4" y="82"/>
                    <a:pt x="4" y="82"/>
                  </a:cubicBezTo>
                  <a:cubicBezTo>
                    <a:pt x="4" y="83"/>
                    <a:pt x="4" y="83"/>
                    <a:pt x="4" y="83"/>
                  </a:cubicBezTo>
                  <a:cubicBezTo>
                    <a:pt x="4" y="83"/>
                    <a:pt x="4" y="83"/>
                    <a:pt x="4" y="83"/>
                  </a:cubicBezTo>
                  <a:cubicBezTo>
                    <a:pt x="3" y="84"/>
                    <a:pt x="3" y="84"/>
                    <a:pt x="3" y="84"/>
                  </a:cubicBezTo>
                  <a:cubicBezTo>
                    <a:pt x="3" y="85"/>
                    <a:pt x="3" y="85"/>
                    <a:pt x="3" y="85"/>
                  </a:cubicBezTo>
                  <a:cubicBezTo>
                    <a:pt x="3" y="86"/>
                    <a:pt x="3" y="86"/>
                    <a:pt x="3" y="86"/>
                  </a:cubicBezTo>
                  <a:cubicBezTo>
                    <a:pt x="3" y="86"/>
                    <a:pt x="3" y="86"/>
                    <a:pt x="3" y="86"/>
                  </a:cubicBezTo>
                  <a:cubicBezTo>
                    <a:pt x="3" y="87"/>
                    <a:pt x="3" y="87"/>
                    <a:pt x="3" y="87"/>
                  </a:cubicBezTo>
                  <a:cubicBezTo>
                    <a:pt x="2" y="87"/>
                    <a:pt x="2" y="87"/>
                    <a:pt x="2" y="87"/>
                  </a:cubicBezTo>
                  <a:cubicBezTo>
                    <a:pt x="2" y="88"/>
                    <a:pt x="2" y="88"/>
                    <a:pt x="2" y="88"/>
                  </a:cubicBezTo>
                  <a:cubicBezTo>
                    <a:pt x="3" y="89"/>
                    <a:pt x="3" y="89"/>
                    <a:pt x="3" y="89"/>
                  </a:cubicBezTo>
                  <a:cubicBezTo>
                    <a:pt x="3" y="89"/>
                    <a:pt x="3" y="89"/>
                    <a:pt x="3" y="89"/>
                  </a:cubicBezTo>
                  <a:cubicBezTo>
                    <a:pt x="2" y="90"/>
                    <a:pt x="2" y="90"/>
                    <a:pt x="2" y="90"/>
                  </a:cubicBezTo>
                  <a:cubicBezTo>
                    <a:pt x="2" y="90"/>
                    <a:pt x="2" y="90"/>
                    <a:pt x="2" y="90"/>
                  </a:cubicBezTo>
                  <a:cubicBezTo>
                    <a:pt x="1" y="90"/>
                    <a:pt x="1" y="90"/>
                    <a:pt x="1" y="90"/>
                  </a:cubicBezTo>
                  <a:cubicBezTo>
                    <a:pt x="0" y="90"/>
                    <a:pt x="0" y="90"/>
                    <a:pt x="0" y="90"/>
                  </a:cubicBezTo>
                  <a:cubicBezTo>
                    <a:pt x="0" y="90"/>
                    <a:pt x="0" y="90"/>
                    <a:pt x="0" y="90"/>
                  </a:cubicBezTo>
                  <a:cubicBezTo>
                    <a:pt x="1" y="91"/>
                    <a:pt x="1" y="91"/>
                    <a:pt x="1" y="91"/>
                  </a:cubicBezTo>
                  <a:cubicBezTo>
                    <a:pt x="1" y="92"/>
                    <a:pt x="1" y="92"/>
                    <a:pt x="1" y="92"/>
                  </a:cubicBezTo>
                  <a:cubicBezTo>
                    <a:pt x="1" y="93"/>
                    <a:pt x="1" y="93"/>
                    <a:pt x="1" y="93"/>
                  </a:cubicBezTo>
                  <a:cubicBezTo>
                    <a:pt x="2" y="94"/>
                    <a:pt x="2" y="94"/>
                    <a:pt x="2" y="94"/>
                  </a:cubicBezTo>
                  <a:cubicBezTo>
                    <a:pt x="2" y="95"/>
                    <a:pt x="2" y="95"/>
                    <a:pt x="2" y="95"/>
                  </a:cubicBezTo>
                  <a:cubicBezTo>
                    <a:pt x="2" y="96"/>
                    <a:pt x="2" y="96"/>
                    <a:pt x="2" y="96"/>
                  </a:cubicBezTo>
                  <a:cubicBezTo>
                    <a:pt x="4" y="98"/>
                    <a:pt x="4" y="98"/>
                    <a:pt x="4" y="98"/>
                  </a:cubicBezTo>
                  <a:cubicBezTo>
                    <a:pt x="4" y="99"/>
                    <a:pt x="4" y="99"/>
                    <a:pt x="4" y="99"/>
                  </a:cubicBezTo>
                  <a:cubicBezTo>
                    <a:pt x="4" y="99"/>
                    <a:pt x="4" y="99"/>
                    <a:pt x="4" y="99"/>
                  </a:cubicBezTo>
                  <a:cubicBezTo>
                    <a:pt x="4" y="100"/>
                    <a:pt x="4" y="100"/>
                    <a:pt x="4" y="100"/>
                  </a:cubicBezTo>
                  <a:cubicBezTo>
                    <a:pt x="4" y="102"/>
                    <a:pt x="4" y="102"/>
                    <a:pt x="4" y="102"/>
                  </a:cubicBezTo>
                  <a:cubicBezTo>
                    <a:pt x="4" y="102"/>
                    <a:pt x="4" y="102"/>
                    <a:pt x="4" y="102"/>
                  </a:cubicBezTo>
                  <a:cubicBezTo>
                    <a:pt x="4" y="103"/>
                    <a:pt x="4" y="103"/>
                    <a:pt x="4" y="103"/>
                  </a:cubicBezTo>
                  <a:cubicBezTo>
                    <a:pt x="4" y="103"/>
                    <a:pt x="4" y="103"/>
                    <a:pt x="4" y="103"/>
                  </a:cubicBezTo>
                  <a:cubicBezTo>
                    <a:pt x="3" y="103"/>
                    <a:pt x="3" y="103"/>
                    <a:pt x="3" y="103"/>
                  </a:cubicBezTo>
                  <a:cubicBezTo>
                    <a:pt x="3" y="103"/>
                    <a:pt x="3" y="103"/>
                    <a:pt x="3" y="103"/>
                  </a:cubicBezTo>
                  <a:cubicBezTo>
                    <a:pt x="2" y="104"/>
                    <a:pt x="2" y="104"/>
                    <a:pt x="2" y="104"/>
                  </a:cubicBezTo>
                  <a:cubicBezTo>
                    <a:pt x="3" y="105"/>
                    <a:pt x="3" y="105"/>
                    <a:pt x="3" y="105"/>
                  </a:cubicBezTo>
                  <a:cubicBezTo>
                    <a:pt x="3" y="105"/>
                    <a:pt x="3" y="105"/>
                    <a:pt x="3" y="105"/>
                  </a:cubicBezTo>
                  <a:cubicBezTo>
                    <a:pt x="3" y="107"/>
                    <a:pt x="3" y="107"/>
                    <a:pt x="3" y="107"/>
                  </a:cubicBezTo>
                  <a:cubicBezTo>
                    <a:pt x="3" y="108"/>
                    <a:pt x="3" y="108"/>
                    <a:pt x="3" y="108"/>
                  </a:cubicBezTo>
                  <a:cubicBezTo>
                    <a:pt x="3" y="108"/>
                    <a:pt x="3" y="108"/>
                    <a:pt x="3" y="108"/>
                  </a:cubicBezTo>
                  <a:cubicBezTo>
                    <a:pt x="3" y="108"/>
                    <a:pt x="3" y="108"/>
                    <a:pt x="3" y="108"/>
                  </a:cubicBezTo>
                  <a:cubicBezTo>
                    <a:pt x="3" y="109"/>
                    <a:pt x="3" y="109"/>
                    <a:pt x="3" y="109"/>
                  </a:cubicBezTo>
                  <a:cubicBezTo>
                    <a:pt x="3" y="109"/>
                    <a:pt x="3" y="109"/>
                    <a:pt x="3" y="109"/>
                  </a:cubicBezTo>
                  <a:cubicBezTo>
                    <a:pt x="3" y="110"/>
                    <a:pt x="3" y="110"/>
                    <a:pt x="3" y="110"/>
                  </a:cubicBezTo>
                  <a:cubicBezTo>
                    <a:pt x="4" y="112"/>
                    <a:pt x="4" y="112"/>
                    <a:pt x="4" y="112"/>
                  </a:cubicBezTo>
                  <a:cubicBezTo>
                    <a:pt x="5" y="112"/>
                    <a:pt x="5" y="112"/>
                    <a:pt x="5" y="112"/>
                  </a:cubicBezTo>
                  <a:cubicBezTo>
                    <a:pt x="5" y="113"/>
                    <a:pt x="5" y="113"/>
                    <a:pt x="5" y="113"/>
                  </a:cubicBezTo>
                  <a:cubicBezTo>
                    <a:pt x="6" y="113"/>
                    <a:pt x="6" y="113"/>
                    <a:pt x="6" y="113"/>
                  </a:cubicBezTo>
                  <a:cubicBezTo>
                    <a:pt x="8" y="113"/>
                    <a:pt x="8" y="113"/>
                    <a:pt x="8" y="113"/>
                  </a:cubicBezTo>
                  <a:cubicBezTo>
                    <a:pt x="8" y="112"/>
                    <a:pt x="8" y="112"/>
                    <a:pt x="8" y="112"/>
                  </a:cubicBezTo>
                  <a:cubicBezTo>
                    <a:pt x="8" y="111"/>
                    <a:pt x="8" y="111"/>
                    <a:pt x="8" y="111"/>
                  </a:cubicBezTo>
                  <a:cubicBezTo>
                    <a:pt x="9" y="111"/>
                    <a:pt x="9" y="111"/>
                    <a:pt x="9" y="111"/>
                  </a:cubicBezTo>
                  <a:cubicBezTo>
                    <a:pt x="9" y="112"/>
                    <a:pt x="9" y="112"/>
                    <a:pt x="9" y="112"/>
                  </a:cubicBezTo>
                  <a:cubicBezTo>
                    <a:pt x="10" y="112"/>
                    <a:pt x="10" y="112"/>
                    <a:pt x="10" y="112"/>
                  </a:cubicBezTo>
                  <a:cubicBezTo>
                    <a:pt x="10" y="112"/>
                    <a:pt x="10" y="112"/>
                    <a:pt x="10" y="112"/>
                  </a:cubicBezTo>
                  <a:cubicBezTo>
                    <a:pt x="10" y="112"/>
                    <a:pt x="10" y="112"/>
                    <a:pt x="10" y="112"/>
                  </a:cubicBezTo>
                  <a:cubicBezTo>
                    <a:pt x="9" y="113"/>
                    <a:pt x="9" y="113"/>
                    <a:pt x="9" y="113"/>
                  </a:cubicBezTo>
                  <a:cubicBezTo>
                    <a:pt x="9" y="114"/>
                    <a:pt x="9" y="114"/>
                    <a:pt x="9" y="114"/>
                  </a:cubicBezTo>
                  <a:cubicBezTo>
                    <a:pt x="9" y="114"/>
                    <a:pt x="9" y="114"/>
                    <a:pt x="9" y="114"/>
                  </a:cubicBezTo>
                  <a:cubicBezTo>
                    <a:pt x="10" y="114"/>
                    <a:pt x="10" y="114"/>
                    <a:pt x="10" y="114"/>
                  </a:cubicBezTo>
                  <a:cubicBezTo>
                    <a:pt x="10" y="114"/>
                    <a:pt x="10" y="114"/>
                    <a:pt x="10" y="114"/>
                  </a:cubicBezTo>
                  <a:cubicBezTo>
                    <a:pt x="10" y="116"/>
                    <a:pt x="10" y="116"/>
                    <a:pt x="10" y="116"/>
                  </a:cubicBezTo>
                  <a:cubicBezTo>
                    <a:pt x="11" y="116"/>
                    <a:pt x="11" y="116"/>
                    <a:pt x="11" y="116"/>
                  </a:cubicBezTo>
                  <a:cubicBezTo>
                    <a:pt x="10" y="116"/>
                    <a:pt x="10" y="116"/>
                    <a:pt x="10" y="116"/>
                  </a:cubicBezTo>
                  <a:cubicBezTo>
                    <a:pt x="10" y="116"/>
                    <a:pt x="10" y="116"/>
                    <a:pt x="10" y="116"/>
                  </a:cubicBezTo>
                  <a:cubicBezTo>
                    <a:pt x="10" y="115"/>
                    <a:pt x="10" y="115"/>
                    <a:pt x="10" y="115"/>
                  </a:cubicBezTo>
                  <a:cubicBezTo>
                    <a:pt x="9" y="115"/>
                    <a:pt x="9" y="115"/>
                    <a:pt x="9" y="115"/>
                  </a:cubicBezTo>
                  <a:cubicBezTo>
                    <a:pt x="9" y="116"/>
                    <a:pt x="9" y="116"/>
                    <a:pt x="9" y="116"/>
                  </a:cubicBezTo>
                  <a:cubicBezTo>
                    <a:pt x="9" y="116"/>
                    <a:pt x="9" y="116"/>
                    <a:pt x="9" y="116"/>
                  </a:cubicBezTo>
                  <a:cubicBezTo>
                    <a:pt x="10" y="117"/>
                    <a:pt x="10" y="117"/>
                    <a:pt x="10" y="117"/>
                  </a:cubicBezTo>
                  <a:cubicBezTo>
                    <a:pt x="10" y="117"/>
                    <a:pt x="10" y="117"/>
                    <a:pt x="10" y="117"/>
                  </a:cubicBezTo>
                  <a:cubicBezTo>
                    <a:pt x="9" y="117"/>
                    <a:pt x="9" y="117"/>
                    <a:pt x="9" y="117"/>
                  </a:cubicBezTo>
                  <a:cubicBezTo>
                    <a:pt x="9" y="117"/>
                    <a:pt x="9" y="117"/>
                    <a:pt x="9" y="117"/>
                  </a:cubicBezTo>
                  <a:cubicBezTo>
                    <a:pt x="9" y="118"/>
                    <a:pt x="9" y="118"/>
                    <a:pt x="9" y="118"/>
                  </a:cubicBezTo>
                  <a:cubicBezTo>
                    <a:pt x="10" y="119"/>
                    <a:pt x="10" y="119"/>
                    <a:pt x="10" y="119"/>
                  </a:cubicBezTo>
                  <a:cubicBezTo>
                    <a:pt x="9" y="120"/>
                    <a:pt x="9" y="120"/>
                    <a:pt x="9" y="120"/>
                  </a:cubicBezTo>
                  <a:cubicBezTo>
                    <a:pt x="9" y="120"/>
                    <a:pt x="9" y="120"/>
                    <a:pt x="9" y="120"/>
                  </a:cubicBezTo>
                  <a:cubicBezTo>
                    <a:pt x="9" y="121"/>
                    <a:pt x="9" y="121"/>
                    <a:pt x="9" y="121"/>
                  </a:cubicBezTo>
                  <a:cubicBezTo>
                    <a:pt x="9" y="121"/>
                    <a:pt x="9" y="121"/>
                    <a:pt x="9" y="121"/>
                  </a:cubicBezTo>
                  <a:cubicBezTo>
                    <a:pt x="9" y="122"/>
                    <a:pt x="9" y="122"/>
                    <a:pt x="9" y="122"/>
                  </a:cubicBezTo>
                  <a:cubicBezTo>
                    <a:pt x="10" y="122"/>
                    <a:pt x="10" y="122"/>
                    <a:pt x="10" y="122"/>
                  </a:cubicBezTo>
                  <a:cubicBezTo>
                    <a:pt x="9" y="123"/>
                    <a:pt x="9" y="123"/>
                    <a:pt x="9" y="123"/>
                  </a:cubicBezTo>
                  <a:cubicBezTo>
                    <a:pt x="9" y="124"/>
                    <a:pt x="9" y="124"/>
                    <a:pt x="9" y="124"/>
                  </a:cubicBezTo>
                  <a:cubicBezTo>
                    <a:pt x="9" y="124"/>
                    <a:pt x="9" y="124"/>
                    <a:pt x="9" y="124"/>
                  </a:cubicBezTo>
                  <a:cubicBezTo>
                    <a:pt x="9" y="125"/>
                    <a:pt x="9" y="125"/>
                    <a:pt x="9" y="125"/>
                  </a:cubicBezTo>
                  <a:cubicBezTo>
                    <a:pt x="9" y="125"/>
                    <a:pt x="9" y="125"/>
                    <a:pt x="9" y="125"/>
                  </a:cubicBezTo>
                  <a:cubicBezTo>
                    <a:pt x="10" y="125"/>
                    <a:pt x="10" y="125"/>
                    <a:pt x="10" y="125"/>
                  </a:cubicBezTo>
                  <a:cubicBezTo>
                    <a:pt x="11" y="126"/>
                    <a:pt x="11" y="126"/>
                    <a:pt x="11" y="126"/>
                  </a:cubicBezTo>
                  <a:cubicBezTo>
                    <a:pt x="11" y="126"/>
                    <a:pt x="11" y="126"/>
                    <a:pt x="11" y="126"/>
                  </a:cubicBezTo>
                  <a:cubicBezTo>
                    <a:pt x="11" y="127"/>
                    <a:pt x="11" y="127"/>
                    <a:pt x="11" y="127"/>
                  </a:cubicBezTo>
                  <a:cubicBezTo>
                    <a:pt x="12" y="127"/>
                    <a:pt x="12" y="127"/>
                    <a:pt x="12" y="127"/>
                  </a:cubicBezTo>
                  <a:cubicBezTo>
                    <a:pt x="12" y="128"/>
                    <a:pt x="12" y="128"/>
                    <a:pt x="12" y="128"/>
                  </a:cubicBezTo>
                  <a:cubicBezTo>
                    <a:pt x="11" y="129"/>
                    <a:pt x="11" y="129"/>
                    <a:pt x="11" y="129"/>
                  </a:cubicBezTo>
                  <a:cubicBezTo>
                    <a:pt x="10" y="130"/>
                    <a:pt x="10" y="130"/>
                    <a:pt x="10" y="130"/>
                  </a:cubicBezTo>
                  <a:cubicBezTo>
                    <a:pt x="9" y="130"/>
                    <a:pt x="9" y="130"/>
                    <a:pt x="9" y="130"/>
                  </a:cubicBezTo>
                  <a:cubicBezTo>
                    <a:pt x="9" y="131"/>
                    <a:pt x="9" y="131"/>
                    <a:pt x="9" y="131"/>
                  </a:cubicBezTo>
                  <a:cubicBezTo>
                    <a:pt x="10" y="131"/>
                    <a:pt x="10" y="131"/>
                    <a:pt x="10" y="131"/>
                  </a:cubicBezTo>
                  <a:cubicBezTo>
                    <a:pt x="9" y="132"/>
                    <a:pt x="9" y="132"/>
                    <a:pt x="9" y="132"/>
                  </a:cubicBezTo>
                  <a:cubicBezTo>
                    <a:pt x="9" y="132"/>
                    <a:pt x="9" y="132"/>
                    <a:pt x="9" y="132"/>
                  </a:cubicBezTo>
                  <a:cubicBezTo>
                    <a:pt x="10" y="133"/>
                    <a:pt x="10" y="133"/>
                    <a:pt x="10" y="133"/>
                  </a:cubicBezTo>
                  <a:cubicBezTo>
                    <a:pt x="9" y="133"/>
                    <a:pt x="9" y="133"/>
                    <a:pt x="9" y="133"/>
                  </a:cubicBezTo>
                  <a:cubicBezTo>
                    <a:pt x="9" y="135"/>
                    <a:pt x="9" y="135"/>
                    <a:pt x="9" y="135"/>
                  </a:cubicBezTo>
                  <a:cubicBezTo>
                    <a:pt x="8" y="135"/>
                    <a:pt x="8" y="135"/>
                    <a:pt x="8" y="135"/>
                  </a:cubicBezTo>
                  <a:cubicBezTo>
                    <a:pt x="9" y="136"/>
                    <a:pt x="9" y="136"/>
                    <a:pt x="9" y="136"/>
                  </a:cubicBezTo>
                  <a:cubicBezTo>
                    <a:pt x="9" y="136"/>
                    <a:pt x="9" y="136"/>
                    <a:pt x="9" y="136"/>
                  </a:cubicBezTo>
                  <a:cubicBezTo>
                    <a:pt x="9" y="138"/>
                    <a:pt x="9" y="138"/>
                    <a:pt x="9" y="138"/>
                  </a:cubicBezTo>
                  <a:cubicBezTo>
                    <a:pt x="8" y="138"/>
                    <a:pt x="8" y="138"/>
                    <a:pt x="8" y="138"/>
                  </a:cubicBezTo>
                  <a:cubicBezTo>
                    <a:pt x="8" y="139"/>
                    <a:pt x="8" y="139"/>
                    <a:pt x="8" y="139"/>
                  </a:cubicBezTo>
                  <a:cubicBezTo>
                    <a:pt x="8" y="138"/>
                    <a:pt x="8" y="138"/>
                    <a:pt x="8" y="138"/>
                  </a:cubicBezTo>
                  <a:cubicBezTo>
                    <a:pt x="8" y="138"/>
                    <a:pt x="8" y="138"/>
                    <a:pt x="8" y="138"/>
                  </a:cubicBezTo>
                  <a:cubicBezTo>
                    <a:pt x="8" y="137"/>
                    <a:pt x="8" y="137"/>
                    <a:pt x="8" y="137"/>
                  </a:cubicBezTo>
                  <a:cubicBezTo>
                    <a:pt x="8" y="136"/>
                    <a:pt x="8" y="136"/>
                    <a:pt x="8" y="136"/>
                  </a:cubicBezTo>
                  <a:cubicBezTo>
                    <a:pt x="8" y="135"/>
                    <a:pt x="8" y="135"/>
                    <a:pt x="8" y="135"/>
                  </a:cubicBezTo>
                  <a:cubicBezTo>
                    <a:pt x="8" y="135"/>
                    <a:pt x="8" y="135"/>
                    <a:pt x="8" y="135"/>
                  </a:cubicBezTo>
                  <a:cubicBezTo>
                    <a:pt x="7" y="136"/>
                    <a:pt x="7" y="136"/>
                    <a:pt x="7" y="136"/>
                  </a:cubicBezTo>
                  <a:cubicBezTo>
                    <a:pt x="6" y="136"/>
                    <a:pt x="6" y="136"/>
                    <a:pt x="6" y="136"/>
                  </a:cubicBezTo>
                  <a:cubicBezTo>
                    <a:pt x="5" y="136"/>
                    <a:pt x="5" y="136"/>
                    <a:pt x="5" y="136"/>
                  </a:cubicBezTo>
                  <a:cubicBezTo>
                    <a:pt x="5" y="136"/>
                    <a:pt x="5" y="136"/>
                    <a:pt x="5" y="136"/>
                  </a:cubicBezTo>
                  <a:cubicBezTo>
                    <a:pt x="6" y="136"/>
                    <a:pt x="6" y="136"/>
                    <a:pt x="6" y="136"/>
                  </a:cubicBezTo>
                  <a:cubicBezTo>
                    <a:pt x="7" y="135"/>
                    <a:pt x="7" y="135"/>
                    <a:pt x="7" y="135"/>
                  </a:cubicBezTo>
                  <a:cubicBezTo>
                    <a:pt x="7" y="134"/>
                    <a:pt x="7" y="134"/>
                    <a:pt x="7" y="134"/>
                  </a:cubicBezTo>
                  <a:cubicBezTo>
                    <a:pt x="6" y="134"/>
                    <a:pt x="6" y="134"/>
                    <a:pt x="6" y="134"/>
                  </a:cubicBezTo>
                  <a:cubicBezTo>
                    <a:pt x="5" y="134"/>
                    <a:pt x="5" y="134"/>
                    <a:pt x="5" y="134"/>
                  </a:cubicBezTo>
                  <a:cubicBezTo>
                    <a:pt x="4" y="134"/>
                    <a:pt x="4" y="134"/>
                    <a:pt x="4" y="134"/>
                  </a:cubicBezTo>
                  <a:cubicBezTo>
                    <a:pt x="3" y="134"/>
                    <a:pt x="3" y="134"/>
                    <a:pt x="3" y="134"/>
                  </a:cubicBezTo>
                  <a:cubicBezTo>
                    <a:pt x="3" y="134"/>
                    <a:pt x="3" y="134"/>
                    <a:pt x="3" y="134"/>
                  </a:cubicBezTo>
                  <a:cubicBezTo>
                    <a:pt x="3" y="135"/>
                    <a:pt x="3" y="135"/>
                    <a:pt x="3" y="135"/>
                  </a:cubicBezTo>
                  <a:cubicBezTo>
                    <a:pt x="3" y="136"/>
                    <a:pt x="3" y="136"/>
                    <a:pt x="3" y="136"/>
                  </a:cubicBezTo>
                  <a:cubicBezTo>
                    <a:pt x="4" y="136"/>
                    <a:pt x="4" y="136"/>
                    <a:pt x="4" y="136"/>
                  </a:cubicBezTo>
                  <a:cubicBezTo>
                    <a:pt x="4" y="136"/>
                    <a:pt x="4" y="136"/>
                    <a:pt x="4" y="136"/>
                  </a:cubicBezTo>
                  <a:cubicBezTo>
                    <a:pt x="3" y="136"/>
                    <a:pt x="3" y="136"/>
                    <a:pt x="3" y="136"/>
                  </a:cubicBezTo>
                  <a:cubicBezTo>
                    <a:pt x="3" y="137"/>
                    <a:pt x="3" y="137"/>
                    <a:pt x="3" y="137"/>
                  </a:cubicBezTo>
                  <a:cubicBezTo>
                    <a:pt x="2" y="137"/>
                    <a:pt x="2" y="137"/>
                    <a:pt x="2" y="137"/>
                  </a:cubicBezTo>
                  <a:cubicBezTo>
                    <a:pt x="2" y="138"/>
                    <a:pt x="2" y="138"/>
                    <a:pt x="2" y="138"/>
                  </a:cubicBezTo>
                  <a:cubicBezTo>
                    <a:pt x="1" y="139"/>
                    <a:pt x="1" y="139"/>
                    <a:pt x="1" y="139"/>
                  </a:cubicBezTo>
                  <a:cubicBezTo>
                    <a:pt x="1" y="139"/>
                    <a:pt x="1" y="139"/>
                    <a:pt x="1" y="139"/>
                  </a:cubicBezTo>
                  <a:cubicBezTo>
                    <a:pt x="2" y="141"/>
                    <a:pt x="2" y="141"/>
                    <a:pt x="2" y="141"/>
                  </a:cubicBezTo>
                  <a:cubicBezTo>
                    <a:pt x="3" y="141"/>
                    <a:pt x="3" y="141"/>
                    <a:pt x="3" y="141"/>
                  </a:cubicBezTo>
                  <a:cubicBezTo>
                    <a:pt x="3" y="140"/>
                    <a:pt x="3" y="140"/>
                    <a:pt x="3" y="140"/>
                  </a:cubicBezTo>
                  <a:cubicBezTo>
                    <a:pt x="3" y="140"/>
                    <a:pt x="3" y="140"/>
                    <a:pt x="3" y="140"/>
                  </a:cubicBezTo>
                  <a:cubicBezTo>
                    <a:pt x="2" y="140"/>
                    <a:pt x="2" y="140"/>
                    <a:pt x="2" y="140"/>
                  </a:cubicBezTo>
                  <a:cubicBezTo>
                    <a:pt x="2" y="139"/>
                    <a:pt x="2" y="139"/>
                    <a:pt x="2" y="139"/>
                  </a:cubicBezTo>
                  <a:cubicBezTo>
                    <a:pt x="3" y="138"/>
                    <a:pt x="3" y="138"/>
                    <a:pt x="3" y="138"/>
                  </a:cubicBezTo>
                  <a:cubicBezTo>
                    <a:pt x="4" y="138"/>
                    <a:pt x="4" y="138"/>
                    <a:pt x="4" y="138"/>
                  </a:cubicBezTo>
                  <a:cubicBezTo>
                    <a:pt x="4" y="138"/>
                    <a:pt x="4" y="138"/>
                    <a:pt x="4" y="138"/>
                  </a:cubicBezTo>
                  <a:cubicBezTo>
                    <a:pt x="4" y="139"/>
                    <a:pt x="4" y="139"/>
                    <a:pt x="4" y="139"/>
                  </a:cubicBezTo>
                  <a:cubicBezTo>
                    <a:pt x="5" y="139"/>
                    <a:pt x="5" y="139"/>
                    <a:pt x="5" y="139"/>
                  </a:cubicBezTo>
                  <a:cubicBezTo>
                    <a:pt x="6" y="139"/>
                    <a:pt x="6" y="139"/>
                    <a:pt x="6" y="139"/>
                  </a:cubicBezTo>
                  <a:cubicBezTo>
                    <a:pt x="6" y="139"/>
                    <a:pt x="6" y="139"/>
                    <a:pt x="6" y="139"/>
                  </a:cubicBezTo>
                  <a:cubicBezTo>
                    <a:pt x="7" y="139"/>
                    <a:pt x="7" y="139"/>
                    <a:pt x="7" y="139"/>
                  </a:cubicBezTo>
                  <a:cubicBezTo>
                    <a:pt x="7" y="140"/>
                    <a:pt x="7" y="140"/>
                    <a:pt x="7" y="140"/>
                  </a:cubicBezTo>
                  <a:cubicBezTo>
                    <a:pt x="8" y="140"/>
                    <a:pt x="8" y="140"/>
                    <a:pt x="8" y="140"/>
                  </a:cubicBezTo>
                  <a:cubicBezTo>
                    <a:pt x="9" y="141"/>
                    <a:pt x="9" y="141"/>
                    <a:pt x="9" y="141"/>
                  </a:cubicBezTo>
                  <a:cubicBezTo>
                    <a:pt x="8" y="141"/>
                    <a:pt x="8" y="141"/>
                    <a:pt x="8" y="141"/>
                  </a:cubicBezTo>
                  <a:cubicBezTo>
                    <a:pt x="8" y="141"/>
                    <a:pt x="8" y="141"/>
                    <a:pt x="8" y="141"/>
                  </a:cubicBezTo>
                  <a:cubicBezTo>
                    <a:pt x="8" y="142"/>
                    <a:pt x="8" y="142"/>
                    <a:pt x="8" y="142"/>
                  </a:cubicBezTo>
                  <a:cubicBezTo>
                    <a:pt x="8" y="142"/>
                    <a:pt x="8" y="142"/>
                    <a:pt x="8" y="142"/>
                  </a:cubicBezTo>
                  <a:cubicBezTo>
                    <a:pt x="8" y="142"/>
                    <a:pt x="8" y="142"/>
                    <a:pt x="8" y="142"/>
                  </a:cubicBezTo>
                  <a:cubicBezTo>
                    <a:pt x="8" y="143"/>
                    <a:pt x="8" y="143"/>
                    <a:pt x="8" y="143"/>
                  </a:cubicBezTo>
                  <a:cubicBezTo>
                    <a:pt x="9" y="143"/>
                    <a:pt x="9" y="143"/>
                    <a:pt x="9" y="143"/>
                  </a:cubicBezTo>
                  <a:cubicBezTo>
                    <a:pt x="9" y="144"/>
                    <a:pt x="9" y="144"/>
                    <a:pt x="9" y="144"/>
                  </a:cubicBezTo>
                  <a:cubicBezTo>
                    <a:pt x="8" y="143"/>
                    <a:pt x="8" y="143"/>
                    <a:pt x="8" y="143"/>
                  </a:cubicBezTo>
                  <a:cubicBezTo>
                    <a:pt x="7" y="143"/>
                    <a:pt x="7" y="143"/>
                    <a:pt x="7" y="143"/>
                  </a:cubicBezTo>
                  <a:cubicBezTo>
                    <a:pt x="7" y="143"/>
                    <a:pt x="7" y="143"/>
                    <a:pt x="7" y="143"/>
                  </a:cubicBezTo>
                  <a:cubicBezTo>
                    <a:pt x="7" y="144"/>
                    <a:pt x="7" y="144"/>
                    <a:pt x="7" y="144"/>
                  </a:cubicBezTo>
                  <a:cubicBezTo>
                    <a:pt x="8" y="144"/>
                    <a:pt x="8" y="144"/>
                    <a:pt x="8" y="144"/>
                  </a:cubicBezTo>
                  <a:cubicBezTo>
                    <a:pt x="8" y="145"/>
                    <a:pt x="8" y="145"/>
                    <a:pt x="8" y="145"/>
                  </a:cubicBezTo>
                  <a:cubicBezTo>
                    <a:pt x="9" y="145"/>
                    <a:pt x="9" y="145"/>
                    <a:pt x="9" y="145"/>
                  </a:cubicBezTo>
                  <a:cubicBezTo>
                    <a:pt x="10" y="144"/>
                    <a:pt x="10" y="144"/>
                    <a:pt x="10" y="144"/>
                  </a:cubicBezTo>
                  <a:cubicBezTo>
                    <a:pt x="11" y="145"/>
                    <a:pt x="11" y="145"/>
                    <a:pt x="11" y="145"/>
                  </a:cubicBezTo>
                  <a:cubicBezTo>
                    <a:pt x="11" y="145"/>
                    <a:pt x="11" y="145"/>
                    <a:pt x="11" y="145"/>
                  </a:cubicBezTo>
                  <a:cubicBezTo>
                    <a:pt x="12" y="144"/>
                    <a:pt x="12" y="144"/>
                    <a:pt x="12" y="144"/>
                  </a:cubicBezTo>
                  <a:cubicBezTo>
                    <a:pt x="12" y="145"/>
                    <a:pt x="12" y="145"/>
                    <a:pt x="12" y="145"/>
                  </a:cubicBezTo>
                  <a:cubicBezTo>
                    <a:pt x="12" y="145"/>
                    <a:pt x="12" y="145"/>
                    <a:pt x="12" y="145"/>
                  </a:cubicBezTo>
                  <a:cubicBezTo>
                    <a:pt x="11" y="145"/>
                    <a:pt x="11" y="145"/>
                    <a:pt x="11" y="145"/>
                  </a:cubicBezTo>
                  <a:cubicBezTo>
                    <a:pt x="11" y="145"/>
                    <a:pt x="11" y="145"/>
                    <a:pt x="11" y="145"/>
                  </a:cubicBezTo>
                  <a:cubicBezTo>
                    <a:pt x="10" y="146"/>
                    <a:pt x="10" y="146"/>
                    <a:pt x="10" y="146"/>
                  </a:cubicBezTo>
                  <a:cubicBezTo>
                    <a:pt x="10" y="145"/>
                    <a:pt x="10" y="145"/>
                    <a:pt x="10" y="145"/>
                  </a:cubicBezTo>
                  <a:cubicBezTo>
                    <a:pt x="8" y="146"/>
                    <a:pt x="8" y="146"/>
                    <a:pt x="8" y="146"/>
                  </a:cubicBezTo>
                  <a:cubicBezTo>
                    <a:pt x="8" y="146"/>
                    <a:pt x="8" y="146"/>
                    <a:pt x="8" y="146"/>
                  </a:cubicBezTo>
                  <a:cubicBezTo>
                    <a:pt x="8" y="147"/>
                    <a:pt x="8" y="147"/>
                    <a:pt x="8" y="147"/>
                  </a:cubicBezTo>
                  <a:cubicBezTo>
                    <a:pt x="9" y="147"/>
                    <a:pt x="9" y="147"/>
                    <a:pt x="9" y="147"/>
                  </a:cubicBezTo>
                  <a:cubicBezTo>
                    <a:pt x="9" y="148"/>
                    <a:pt x="9" y="148"/>
                    <a:pt x="9" y="148"/>
                  </a:cubicBezTo>
                  <a:cubicBezTo>
                    <a:pt x="10" y="148"/>
                    <a:pt x="10" y="148"/>
                    <a:pt x="10" y="148"/>
                  </a:cubicBezTo>
                  <a:cubicBezTo>
                    <a:pt x="11" y="148"/>
                    <a:pt x="11" y="148"/>
                    <a:pt x="11" y="148"/>
                  </a:cubicBezTo>
                  <a:cubicBezTo>
                    <a:pt x="11" y="148"/>
                    <a:pt x="11" y="148"/>
                    <a:pt x="11" y="148"/>
                  </a:cubicBezTo>
                  <a:cubicBezTo>
                    <a:pt x="10" y="149"/>
                    <a:pt x="10" y="149"/>
                    <a:pt x="10" y="149"/>
                  </a:cubicBezTo>
                  <a:cubicBezTo>
                    <a:pt x="10" y="149"/>
                    <a:pt x="10" y="149"/>
                    <a:pt x="10" y="149"/>
                  </a:cubicBezTo>
                  <a:cubicBezTo>
                    <a:pt x="10" y="149"/>
                    <a:pt x="10" y="149"/>
                    <a:pt x="10" y="149"/>
                  </a:cubicBezTo>
                  <a:cubicBezTo>
                    <a:pt x="10" y="150"/>
                    <a:pt x="10" y="150"/>
                    <a:pt x="10" y="150"/>
                  </a:cubicBezTo>
                  <a:cubicBezTo>
                    <a:pt x="9" y="150"/>
                    <a:pt x="9" y="150"/>
                    <a:pt x="9" y="150"/>
                  </a:cubicBezTo>
                  <a:cubicBezTo>
                    <a:pt x="9" y="150"/>
                    <a:pt x="9" y="150"/>
                    <a:pt x="9" y="150"/>
                  </a:cubicBezTo>
                  <a:cubicBezTo>
                    <a:pt x="10" y="152"/>
                    <a:pt x="10" y="152"/>
                    <a:pt x="10" y="152"/>
                  </a:cubicBezTo>
                  <a:cubicBezTo>
                    <a:pt x="10" y="153"/>
                    <a:pt x="10" y="153"/>
                    <a:pt x="10" y="153"/>
                  </a:cubicBezTo>
                  <a:cubicBezTo>
                    <a:pt x="10" y="154"/>
                    <a:pt x="10" y="154"/>
                    <a:pt x="10" y="154"/>
                  </a:cubicBezTo>
                  <a:cubicBezTo>
                    <a:pt x="11" y="155"/>
                    <a:pt x="11" y="155"/>
                    <a:pt x="11" y="155"/>
                  </a:cubicBezTo>
                  <a:cubicBezTo>
                    <a:pt x="12" y="155"/>
                    <a:pt x="12" y="155"/>
                    <a:pt x="12" y="155"/>
                  </a:cubicBezTo>
                  <a:cubicBezTo>
                    <a:pt x="12" y="154"/>
                    <a:pt x="12" y="154"/>
                    <a:pt x="12" y="154"/>
                  </a:cubicBezTo>
                  <a:cubicBezTo>
                    <a:pt x="12" y="152"/>
                    <a:pt x="12" y="152"/>
                    <a:pt x="12" y="152"/>
                  </a:cubicBezTo>
                  <a:cubicBezTo>
                    <a:pt x="13" y="152"/>
                    <a:pt x="13" y="152"/>
                    <a:pt x="13" y="152"/>
                  </a:cubicBezTo>
                  <a:cubicBezTo>
                    <a:pt x="13" y="152"/>
                    <a:pt x="13" y="152"/>
                    <a:pt x="13" y="152"/>
                  </a:cubicBezTo>
                  <a:cubicBezTo>
                    <a:pt x="12" y="152"/>
                    <a:pt x="12" y="152"/>
                    <a:pt x="12" y="152"/>
                  </a:cubicBezTo>
                  <a:cubicBezTo>
                    <a:pt x="12" y="154"/>
                    <a:pt x="12" y="154"/>
                    <a:pt x="12" y="154"/>
                  </a:cubicBezTo>
                  <a:cubicBezTo>
                    <a:pt x="12" y="154"/>
                    <a:pt x="12" y="154"/>
                    <a:pt x="12" y="154"/>
                  </a:cubicBezTo>
                  <a:cubicBezTo>
                    <a:pt x="13" y="155"/>
                    <a:pt x="13" y="155"/>
                    <a:pt x="13" y="155"/>
                  </a:cubicBezTo>
                  <a:cubicBezTo>
                    <a:pt x="13" y="154"/>
                    <a:pt x="13" y="154"/>
                    <a:pt x="13" y="154"/>
                  </a:cubicBezTo>
                  <a:cubicBezTo>
                    <a:pt x="13" y="155"/>
                    <a:pt x="13" y="155"/>
                    <a:pt x="13" y="155"/>
                  </a:cubicBezTo>
                  <a:cubicBezTo>
                    <a:pt x="12" y="155"/>
                    <a:pt x="12" y="155"/>
                    <a:pt x="12" y="155"/>
                  </a:cubicBezTo>
                  <a:cubicBezTo>
                    <a:pt x="11" y="156"/>
                    <a:pt x="11" y="156"/>
                    <a:pt x="11" y="156"/>
                  </a:cubicBezTo>
                  <a:cubicBezTo>
                    <a:pt x="11" y="156"/>
                    <a:pt x="11" y="156"/>
                    <a:pt x="11" y="156"/>
                  </a:cubicBezTo>
                  <a:cubicBezTo>
                    <a:pt x="11" y="157"/>
                    <a:pt x="11" y="157"/>
                    <a:pt x="11" y="157"/>
                  </a:cubicBezTo>
                  <a:cubicBezTo>
                    <a:pt x="11" y="157"/>
                    <a:pt x="11" y="157"/>
                    <a:pt x="11" y="157"/>
                  </a:cubicBezTo>
                  <a:cubicBezTo>
                    <a:pt x="11" y="158"/>
                    <a:pt x="11" y="158"/>
                    <a:pt x="11" y="158"/>
                  </a:cubicBezTo>
                  <a:cubicBezTo>
                    <a:pt x="10" y="158"/>
                    <a:pt x="10" y="158"/>
                    <a:pt x="10" y="158"/>
                  </a:cubicBezTo>
                  <a:cubicBezTo>
                    <a:pt x="10" y="159"/>
                    <a:pt x="10" y="159"/>
                    <a:pt x="10" y="159"/>
                  </a:cubicBezTo>
                  <a:cubicBezTo>
                    <a:pt x="12" y="160"/>
                    <a:pt x="12" y="160"/>
                    <a:pt x="12" y="160"/>
                  </a:cubicBezTo>
                  <a:cubicBezTo>
                    <a:pt x="13" y="160"/>
                    <a:pt x="13" y="160"/>
                    <a:pt x="13" y="160"/>
                  </a:cubicBezTo>
                  <a:cubicBezTo>
                    <a:pt x="14" y="160"/>
                    <a:pt x="14" y="160"/>
                    <a:pt x="14" y="160"/>
                  </a:cubicBezTo>
                  <a:cubicBezTo>
                    <a:pt x="14" y="161"/>
                    <a:pt x="14" y="161"/>
                    <a:pt x="14" y="161"/>
                  </a:cubicBezTo>
                  <a:cubicBezTo>
                    <a:pt x="13" y="161"/>
                    <a:pt x="13" y="161"/>
                    <a:pt x="13" y="161"/>
                  </a:cubicBezTo>
                  <a:cubicBezTo>
                    <a:pt x="14" y="162"/>
                    <a:pt x="14" y="162"/>
                    <a:pt x="14" y="162"/>
                  </a:cubicBezTo>
                  <a:cubicBezTo>
                    <a:pt x="14" y="162"/>
                    <a:pt x="14" y="162"/>
                    <a:pt x="14" y="162"/>
                  </a:cubicBezTo>
                  <a:cubicBezTo>
                    <a:pt x="15" y="161"/>
                    <a:pt x="15" y="161"/>
                    <a:pt x="15" y="161"/>
                  </a:cubicBezTo>
                  <a:cubicBezTo>
                    <a:pt x="15" y="162"/>
                    <a:pt x="15" y="162"/>
                    <a:pt x="15" y="162"/>
                  </a:cubicBezTo>
                  <a:cubicBezTo>
                    <a:pt x="14" y="162"/>
                    <a:pt x="14" y="162"/>
                    <a:pt x="14" y="162"/>
                  </a:cubicBezTo>
                  <a:cubicBezTo>
                    <a:pt x="14" y="163"/>
                    <a:pt x="14" y="163"/>
                    <a:pt x="14" y="163"/>
                  </a:cubicBezTo>
                  <a:cubicBezTo>
                    <a:pt x="13" y="163"/>
                    <a:pt x="13" y="163"/>
                    <a:pt x="13" y="163"/>
                  </a:cubicBezTo>
                  <a:cubicBezTo>
                    <a:pt x="14" y="163"/>
                    <a:pt x="14" y="163"/>
                    <a:pt x="14" y="163"/>
                  </a:cubicBezTo>
                  <a:cubicBezTo>
                    <a:pt x="14" y="163"/>
                    <a:pt x="14" y="163"/>
                    <a:pt x="14" y="163"/>
                  </a:cubicBezTo>
                  <a:cubicBezTo>
                    <a:pt x="14" y="164"/>
                    <a:pt x="14" y="164"/>
                    <a:pt x="14" y="164"/>
                  </a:cubicBezTo>
                  <a:cubicBezTo>
                    <a:pt x="15" y="165"/>
                    <a:pt x="15" y="165"/>
                    <a:pt x="15" y="165"/>
                  </a:cubicBezTo>
                  <a:cubicBezTo>
                    <a:pt x="15" y="165"/>
                    <a:pt x="15" y="165"/>
                    <a:pt x="15" y="165"/>
                  </a:cubicBezTo>
                  <a:cubicBezTo>
                    <a:pt x="16" y="164"/>
                    <a:pt x="16" y="164"/>
                    <a:pt x="16" y="164"/>
                  </a:cubicBezTo>
                  <a:cubicBezTo>
                    <a:pt x="16" y="165"/>
                    <a:pt x="16" y="165"/>
                    <a:pt x="16" y="165"/>
                  </a:cubicBezTo>
                  <a:cubicBezTo>
                    <a:pt x="16" y="166"/>
                    <a:pt x="16" y="166"/>
                    <a:pt x="16" y="166"/>
                  </a:cubicBezTo>
                  <a:cubicBezTo>
                    <a:pt x="16" y="166"/>
                    <a:pt x="16" y="166"/>
                    <a:pt x="16" y="166"/>
                  </a:cubicBezTo>
                  <a:cubicBezTo>
                    <a:pt x="15" y="165"/>
                    <a:pt x="15" y="165"/>
                    <a:pt x="15" y="165"/>
                  </a:cubicBezTo>
                  <a:cubicBezTo>
                    <a:pt x="15" y="166"/>
                    <a:pt x="15" y="166"/>
                    <a:pt x="15" y="166"/>
                  </a:cubicBezTo>
                  <a:cubicBezTo>
                    <a:pt x="15" y="166"/>
                    <a:pt x="15" y="166"/>
                    <a:pt x="15" y="166"/>
                  </a:cubicBezTo>
                  <a:cubicBezTo>
                    <a:pt x="16" y="167"/>
                    <a:pt x="16" y="167"/>
                    <a:pt x="16" y="167"/>
                  </a:cubicBezTo>
                  <a:cubicBezTo>
                    <a:pt x="16" y="167"/>
                    <a:pt x="16" y="167"/>
                    <a:pt x="16" y="167"/>
                  </a:cubicBezTo>
                  <a:cubicBezTo>
                    <a:pt x="16" y="168"/>
                    <a:pt x="16" y="168"/>
                    <a:pt x="16" y="168"/>
                  </a:cubicBezTo>
                  <a:cubicBezTo>
                    <a:pt x="16" y="168"/>
                    <a:pt x="16" y="168"/>
                    <a:pt x="16" y="168"/>
                  </a:cubicBezTo>
                  <a:cubicBezTo>
                    <a:pt x="17" y="169"/>
                    <a:pt x="17" y="169"/>
                    <a:pt x="17" y="169"/>
                  </a:cubicBezTo>
                  <a:cubicBezTo>
                    <a:pt x="18" y="169"/>
                    <a:pt x="18" y="169"/>
                    <a:pt x="18" y="169"/>
                  </a:cubicBezTo>
                  <a:cubicBezTo>
                    <a:pt x="17" y="168"/>
                    <a:pt x="17" y="168"/>
                    <a:pt x="17" y="168"/>
                  </a:cubicBezTo>
                  <a:cubicBezTo>
                    <a:pt x="18" y="167"/>
                    <a:pt x="18" y="167"/>
                    <a:pt x="18" y="167"/>
                  </a:cubicBezTo>
                  <a:cubicBezTo>
                    <a:pt x="17" y="167"/>
                    <a:pt x="17" y="167"/>
                    <a:pt x="17" y="167"/>
                  </a:cubicBezTo>
                  <a:cubicBezTo>
                    <a:pt x="18" y="167"/>
                    <a:pt x="18" y="167"/>
                    <a:pt x="18" y="167"/>
                  </a:cubicBezTo>
                  <a:cubicBezTo>
                    <a:pt x="18" y="168"/>
                    <a:pt x="18" y="168"/>
                    <a:pt x="18" y="168"/>
                  </a:cubicBezTo>
                  <a:cubicBezTo>
                    <a:pt x="19" y="168"/>
                    <a:pt x="19" y="168"/>
                    <a:pt x="19" y="168"/>
                  </a:cubicBezTo>
                  <a:cubicBezTo>
                    <a:pt x="19" y="168"/>
                    <a:pt x="19" y="168"/>
                    <a:pt x="19" y="168"/>
                  </a:cubicBezTo>
                  <a:cubicBezTo>
                    <a:pt x="20" y="167"/>
                    <a:pt x="20" y="167"/>
                    <a:pt x="20" y="167"/>
                  </a:cubicBezTo>
                  <a:cubicBezTo>
                    <a:pt x="20" y="167"/>
                    <a:pt x="20" y="167"/>
                    <a:pt x="20" y="167"/>
                  </a:cubicBezTo>
                  <a:cubicBezTo>
                    <a:pt x="19" y="166"/>
                    <a:pt x="19" y="166"/>
                    <a:pt x="19" y="166"/>
                  </a:cubicBezTo>
                  <a:cubicBezTo>
                    <a:pt x="18" y="166"/>
                    <a:pt x="18" y="166"/>
                    <a:pt x="18" y="166"/>
                  </a:cubicBezTo>
                  <a:cubicBezTo>
                    <a:pt x="18" y="166"/>
                    <a:pt x="18" y="166"/>
                    <a:pt x="18" y="166"/>
                  </a:cubicBezTo>
                  <a:cubicBezTo>
                    <a:pt x="19" y="166"/>
                    <a:pt x="19" y="166"/>
                    <a:pt x="19" y="166"/>
                  </a:cubicBezTo>
                  <a:cubicBezTo>
                    <a:pt x="20" y="166"/>
                    <a:pt x="20" y="166"/>
                    <a:pt x="20" y="166"/>
                  </a:cubicBezTo>
                  <a:cubicBezTo>
                    <a:pt x="20" y="167"/>
                    <a:pt x="20" y="167"/>
                    <a:pt x="20" y="167"/>
                  </a:cubicBezTo>
                  <a:cubicBezTo>
                    <a:pt x="21" y="167"/>
                    <a:pt x="21" y="167"/>
                    <a:pt x="21" y="167"/>
                  </a:cubicBezTo>
                  <a:cubicBezTo>
                    <a:pt x="21" y="166"/>
                    <a:pt x="21" y="166"/>
                    <a:pt x="21" y="166"/>
                  </a:cubicBezTo>
                  <a:cubicBezTo>
                    <a:pt x="20" y="166"/>
                    <a:pt x="20" y="166"/>
                    <a:pt x="20" y="166"/>
                  </a:cubicBezTo>
                  <a:cubicBezTo>
                    <a:pt x="19" y="166"/>
                    <a:pt x="19" y="166"/>
                    <a:pt x="19" y="166"/>
                  </a:cubicBezTo>
                  <a:cubicBezTo>
                    <a:pt x="18" y="165"/>
                    <a:pt x="18" y="165"/>
                    <a:pt x="18" y="165"/>
                  </a:cubicBezTo>
                  <a:cubicBezTo>
                    <a:pt x="19" y="165"/>
                    <a:pt x="19" y="165"/>
                    <a:pt x="19" y="165"/>
                  </a:cubicBezTo>
                  <a:cubicBezTo>
                    <a:pt x="20" y="165"/>
                    <a:pt x="20" y="165"/>
                    <a:pt x="20" y="165"/>
                  </a:cubicBezTo>
                  <a:cubicBezTo>
                    <a:pt x="22" y="166"/>
                    <a:pt x="22" y="166"/>
                    <a:pt x="22" y="166"/>
                  </a:cubicBezTo>
                  <a:cubicBezTo>
                    <a:pt x="22" y="167"/>
                    <a:pt x="22" y="167"/>
                    <a:pt x="22" y="167"/>
                  </a:cubicBezTo>
                  <a:cubicBezTo>
                    <a:pt x="21" y="168"/>
                    <a:pt x="21" y="168"/>
                    <a:pt x="21" y="168"/>
                  </a:cubicBezTo>
                  <a:cubicBezTo>
                    <a:pt x="21" y="168"/>
                    <a:pt x="21" y="168"/>
                    <a:pt x="21" y="168"/>
                  </a:cubicBezTo>
                  <a:cubicBezTo>
                    <a:pt x="22" y="169"/>
                    <a:pt x="22" y="169"/>
                    <a:pt x="22" y="169"/>
                  </a:cubicBezTo>
                  <a:cubicBezTo>
                    <a:pt x="22" y="170"/>
                    <a:pt x="22" y="170"/>
                    <a:pt x="22" y="170"/>
                  </a:cubicBezTo>
                  <a:cubicBezTo>
                    <a:pt x="21" y="170"/>
                    <a:pt x="21" y="170"/>
                    <a:pt x="21" y="170"/>
                  </a:cubicBezTo>
                  <a:cubicBezTo>
                    <a:pt x="22" y="169"/>
                    <a:pt x="22" y="169"/>
                    <a:pt x="22" y="169"/>
                  </a:cubicBezTo>
                  <a:cubicBezTo>
                    <a:pt x="21" y="168"/>
                    <a:pt x="21" y="168"/>
                    <a:pt x="21" y="168"/>
                  </a:cubicBezTo>
                  <a:cubicBezTo>
                    <a:pt x="20" y="168"/>
                    <a:pt x="20" y="168"/>
                    <a:pt x="20" y="168"/>
                  </a:cubicBezTo>
                  <a:cubicBezTo>
                    <a:pt x="20" y="168"/>
                    <a:pt x="20" y="168"/>
                    <a:pt x="20" y="168"/>
                  </a:cubicBezTo>
                  <a:cubicBezTo>
                    <a:pt x="20" y="169"/>
                    <a:pt x="20" y="169"/>
                    <a:pt x="20" y="169"/>
                  </a:cubicBezTo>
                  <a:cubicBezTo>
                    <a:pt x="20" y="169"/>
                    <a:pt x="20" y="169"/>
                    <a:pt x="20" y="169"/>
                  </a:cubicBezTo>
                  <a:cubicBezTo>
                    <a:pt x="20" y="170"/>
                    <a:pt x="20" y="170"/>
                    <a:pt x="20" y="170"/>
                  </a:cubicBezTo>
                  <a:cubicBezTo>
                    <a:pt x="20" y="170"/>
                    <a:pt x="20" y="170"/>
                    <a:pt x="20" y="170"/>
                  </a:cubicBezTo>
                  <a:cubicBezTo>
                    <a:pt x="19" y="169"/>
                    <a:pt x="19" y="169"/>
                    <a:pt x="19" y="169"/>
                  </a:cubicBezTo>
                  <a:cubicBezTo>
                    <a:pt x="19" y="169"/>
                    <a:pt x="19" y="169"/>
                    <a:pt x="19" y="169"/>
                  </a:cubicBezTo>
                  <a:cubicBezTo>
                    <a:pt x="18" y="169"/>
                    <a:pt x="18" y="169"/>
                    <a:pt x="18" y="169"/>
                  </a:cubicBezTo>
                  <a:cubicBezTo>
                    <a:pt x="17" y="169"/>
                    <a:pt x="17" y="169"/>
                    <a:pt x="17" y="169"/>
                  </a:cubicBezTo>
                  <a:cubicBezTo>
                    <a:pt x="16" y="170"/>
                    <a:pt x="16" y="170"/>
                    <a:pt x="16" y="170"/>
                  </a:cubicBezTo>
                  <a:cubicBezTo>
                    <a:pt x="17" y="170"/>
                    <a:pt x="17" y="170"/>
                    <a:pt x="17" y="170"/>
                  </a:cubicBezTo>
                  <a:cubicBezTo>
                    <a:pt x="17" y="171"/>
                    <a:pt x="17" y="171"/>
                    <a:pt x="17" y="171"/>
                  </a:cubicBezTo>
                  <a:cubicBezTo>
                    <a:pt x="18" y="172"/>
                    <a:pt x="18" y="172"/>
                    <a:pt x="18" y="172"/>
                  </a:cubicBezTo>
                  <a:cubicBezTo>
                    <a:pt x="18" y="172"/>
                    <a:pt x="18" y="172"/>
                    <a:pt x="18" y="172"/>
                  </a:cubicBezTo>
                  <a:cubicBezTo>
                    <a:pt x="18" y="173"/>
                    <a:pt x="18" y="173"/>
                    <a:pt x="18" y="173"/>
                  </a:cubicBezTo>
                  <a:cubicBezTo>
                    <a:pt x="18" y="173"/>
                    <a:pt x="18" y="173"/>
                    <a:pt x="18" y="173"/>
                  </a:cubicBezTo>
                  <a:cubicBezTo>
                    <a:pt x="18" y="173"/>
                    <a:pt x="18" y="173"/>
                    <a:pt x="18" y="173"/>
                  </a:cubicBezTo>
                  <a:cubicBezTo>
                    <a:pt x="19" y="172"/>
                    <a:pt x="19" y="172"/>
                    <a:pt x="19" y="172"/>
                  </a:cubicBezTo>
                  <a:cubicBezTo>
                    <a:pt x="19" y="173"/>
                    <a:pt x="19" y="173"/>
                    <a:pt x="19" y="173"/>
                  </a:cubicBezTo>
                  <a:cubicBezTo>
                    <a:pt x="20" y="173"/>
                    <a:pt x="20" y="173"/>
                    <a:pt x="20" y="173"/>
                  </a:cubicBezTo>
                  <a:cubicBezTo>
                    <a:pt x="20" y="173"/>
                    <a:pt x="20" y="173"/>
                    <a:pt x="20" y="173"/>
                  </a:cubicBezTo>
                  <a:cubicBezTo>
                    <a:pt x="19" y="173"/>
                    <a:pt x="19" y="173"/>
                    <a:pt x="19" y="173"/>
                  </a:cubicBezTo>
                  <a:cubicBezTo>
                    <a:pt x="18" y="174"/>
                    <a:pt x="18" y="174"/>
                    <a:pt x="18" y="174"/>
                  </a:cubicBezTo>
                  <a:cubicBezTo>
                    <a:pt x="19" y="174"/>
                    <a:pt x="19" y="174"/>
                    <a:pt x="19" y="174"/>
                  </a:cubicBezTo>
                  <a:cubicBezTo>
                    <a:pt x="20" y="174"/>
                    <a:pt x="20" y="174"/>
                    <a:pt x="20" y="174"/>
                  </a:cubicBezTo>
                  <a:cubicBezTo>
                    <a:pt x="21" y="175"/>
                    <a:pt x="21" y="175"/>
                    <a:pt x="21" y="175"/>
                  </a:cubicBezTo>
                  <a:cubicBezTo>
                    <a:pt x="21" y="175"/>
                    <a:pt x="21" y="175"/>
                    <a:pt x="21" y="175"/>
                  </a:cubicBezTo>
                  <a:cubicBezTo>
                    <a:pt x="22" y="174"/>
                    <a:pt x="22" y="174"/>
                    <a:pt x="22" y="174"/>
                  </a:cubicBezTo>
                  <a:cubicBezTo>
                    <a:pt x="21" y="173"/>
                    <a:pt x="21" y="173"/>
                    <a:pt x="21" y="173"/>
                  </a:cubicBezTo>
                  <a:cubicBezTo>
                    <a:pt x="22" y="173"/>
                    <a:pt x="22" y="173"/>
                    <a:pt x="22" y="173"/>
                  </a:cubicBezTo>
                  <a:cubicBezTo>
                    <a:pt x="21" y="172"/>
                    <a:pt x="21" y="172"/>
                    <a:pt x="21" y="172"/>
                  </a:cubicBezTo>
                  <a:cubicBezTo>
                    <a:pt x="21" y="172"/>
                    <a:pt x="21" y="172"/>
                    <a:pt x="21" y="172"/>
                  </a:cubicBezTo>
                  <a:cubicBezTo>
                    <a:pt x="20" y="172"/>
                    <a:pt x="20" y="172"/>
                    <a:pt x="20" y="172"/>
                  </a:cubicBezTo>
                  <a:cubicBezTo>
                    <a:pt x="21" y="172"/>
                    <a:pt x="21" y="172"/>
                    <a:pt x="21" y="172"/>
                  </a:cubicBezTo>
                  <a:cubicBezTo>
                    <a:pt x="21" y="172"/>
                    <a:pt x="21" y="172"/>
                    <a:pt x="21" y="172"/>
                  </a:cubicBezTo>
                  <a:cubicBezTo>
                    <a:pt x="21" y="171"/>
                    <a:pt x="21" y="171"/>
                    <a:pt x="21" y="171"/>
                  </a:cubicBezTo>
                  <a:cubicBezTo>
                    <a:pt x="21" y="171"/>
                    <a:pt x="21" y="171"/>
                    <a:pt x="21" y="171"/>
                  </a:cubicBezTo>
                  <a:cubicBezTo>
                    <a:pt x="22" y="171"/>
                    <a:pt x="22" y="171"/>
                    <a:pt x="22" y="171"/>
                  </a:cubicBezTo>
                  <a:cubicBezTo>
                    <a:pt x="23" y="171"/>
                    <a:pt x="23" y="171"/>
                    <a:pt x="23" y="171"/>
                  </a:cubicBezTo>
                  <a:cubicBezTo>
                    <a:pt x="23" y="172"/>
                    <a:pt x="23" y="172"/>
                    <a:pt x="23" y="172"/>
                  </a:cubicBezTo>
                  <a:cubicBezTo>
                    <a:pt x="23" y="172"/>
                    <a:pt x="23" y="172"/>
                    <a:pt x="23" y="172"/>
                  </a:cubicBezTo>
                  <a:cubicBezTo>
                    <a:pt x="24" y="171"/>
                    <a:pt x="24" y="171"/>
                    <a:pt x="24" y="171"/>
                  </a:cubicBezTo>
                  <a:cubicBezTo>
                    <a:pt x="25" y="171"/>
                    <a:pt x="25" y="171"/>
                    <a:pt x="25" y="171"/>
                  </a:cubicBezTo>
                  <a:cubicBezTo>
                    <a:pt x="25" y="171"/>
                    <a:pt x="25" y="171"/>
                    <a:pt x="25" y="171"/>
                  </a:cubicBezTo>
                  <a:cubicBezTo>
                    <a:pt x="26" y="171"/>
                    <a:pt x="26" y="171"/>
                    <a:pt x="26" y="171"/>
                  </a:cubicBezTo>
                  <a:cubicBezTo>
                    <a:pt x="27" y="171"/>
                    <a:pt x="27" y="171"/>
                    <a:pt x="27" y="171"/>
                  </a:cubicBezTo>
                  <a:cubicBezTo>
                    <a:pt x="27" y="172"/>
                    <a:pt x="27" y="172"/>
                    <a:pt x="27" y="172"/>
                  </a:cubicBezTo>
                  <a:cubicBezTo>
                    <a:pt x="26" y="172"/>
                    <a:pt x="26" y="172"/>
                    <a:pt x="26" y="172"/>
                  </a:cubicBezTo>
                  <a:cubicBezTo>
                    <a:pt x="26" y="172"/>
                    <a:pt x="26" y="172"/>
                    <a:pt x="26" y="172"/>
                  </a:cubicBezTo>
                  <a:cubicBezTo>
                    <a:pt x="26" y="172"/>
                    <a:pt x="26" y="172"/>
                    <a:pt x="26" y="172"/>
                  </a:cubicBezTo>
                  <a:cubicBezTo>
                    <a:pt x="25" y="172"/>
                    <a:pt x="25" y="172"/>
                    <a:pt x="25" y="172"/>
                  </a:cubicBezTo>
                  <a:cubicBezTo>
                    <a:pt x="24" y="172"/>
                    <a:pt x="24" y="172"/>
                    <a:pt x="24" y="172"/>
                  </a:cubicBezTo>
                  <a:cubicBezTo>
                    <a:pt x="23" y="173"/>
                    <a:pt x="23" y="173"/>
                    <a:pt x="23" y="173"/>
                  </a:cubicBezTo>
                  <a:cubicBezTo>
                    <a:pt x="23" y="173"/>
                    <a:pt x="23" y="173"/>
                    <a:pt x="23" y="173"/>
                  </a:cubicBezTo>
                  <a:cubicBezTo>
                    <a:pt x="22" y="173"/>
                    <a:pt x="22" y="173"/>
                    <a:pt x="22" y="173"/>
                  </a:cubicBezTo>
                  <a:cubicBezTo>
                    <a:pt x="22" y="174"/>
                    <a:pt x="22" y="174"/>
                    <a:pt x="22" y="174"/>
                  </a:cubicBezTo>
                  <a:cubicBezTo>
                    <a:pt x="22" y="174"/>
                    <a:pt x="22" y="174"/>
                    <a:pt x="22" y="174"/>
                  </a:cubicBezTo>
                  <a:cubicBezTo>
                    <a:pt x="22" y="175"/>
                    <a:pt x="22" y="175"/>
                    <a:pt x="22" y="175"/>
                  </a:cubicBezTo>
                  <a:cubicBezTo>
                    <a:pt x="21" y="175"/>
                    <a:pt x="21" y="175"/>
                    <a:pt x="21" y="175"/>
                  </a:cubicBezTo>
                  <a:cubicBezTo>
                    <a:pt x="21" y="175"/>
                    <a:pt x="21" y="175"/>
                    <a:pt x="21" y="175"/>
                  </a:cubicBezTo>
                  <a:cubicBezTo>
                    <a:pt x="22" y="175"/>
                    <a:pt x="22" y="175"/>
                    <a:pt x="22" y="175"/>
                  </a:cubicBezTo>
                  <a:cubicBezTo>
                    <a:pt x="22" y="176"/>
                    <a:pt x="22" y="176"/>
                    <a:pt x="22" y="176"/>
                  </a:cubicBezTo>
                  <a:cubicBezTo>
                    <a:pt x="22" y="176"/>
                    <a:pt x="22" y="176"/>
                    <a:pt x="22" y="176"/>
                  </a:cubicBezTo>
                  <a:cubicBezTo>
                    <a:pt x="23" y="177"/>
                    <a:pt x="23" y="177"/>
                    <a:pt x="23" y="177"/>
                  </a:cubicBezTo>
                  <a:cubicBezTo>
                    <a:pt x="24" y="177"/>
                    <a:pt x="24" y="177"/>
                    <a:pt x="24" y="177"/>
                  </a:cubicBezTo>
                  <a:cubicBezTo>
                    <a:pt x="24" y="177"/>
                    <a:pt x="24" y="177"/>
                    <a:pt x="24" y="177"/>
                  </a:cubicBezTo>
                  <a:cubicBezTo>
                    <a:pt x="24" y="177"/>
                    <a:pt x="24" y="177"/>
                    <a:pt x="24" y="177"/>
                  </a:cubicBezTo>
                  <a:cubicBezTo>
                    <a:pt x="24" y="176"/>
                    <a:pt x="24" y="176"/>
                    <a:pt x="24" y="176"/>
                  </a:cubicBezTo>
                  <a:cubicBezTo>
                    <a:pt x="25" y="176"/>
                    <a:pt x="25" y="176"/>
                    <a:pt x="25" y="176"/>
                  </a:cubicBezTo>
                  <a:cubicBezTo>
                    <a:pt x="25" y="176"/>
                    <a:pt x="25" y="176"/>
                    <a:pt x="25" y="176"/>
                  </a:cubicBezTo>
                  <a:cubicBezTo>
                    <a:pt x="25" y="175"/>
                    <a:pt x="25" y="175"/>
                    <a:pt x="25" y="175"/>
                  </a:cubicBezTo>
                  <a:cubicBezTo>
                    <a:pt x="25" y="175"/>
                    <a:pt x="25" y="175"/>
                    <a:pt x="25" y="175"/>
                  </a:cubicBezTo>
                  <a:cubicBezTo>
                    <a:pt x="26" y="174"/>
                    <a:pt x="26" y="174"/>
                    <a:pt x="26" y="174"/>
                  </a:cubicBezTo>
                  <a:cubicBezTo>
                    <a:pt x="26" y="174"/>
                    <a:pt x="26" y="174"/>
                    <a:pt x="26" y="174"/>
                  </a:cubicBezTo>
                  <a:cubicBezTo>
                    <a:pt x="27" y="173"/>
                    <a:pt x="27" y="173"/>
                    <a:pt x="27" y="173"/>
                  </a:cubicBezTo>
                  <a:cubicBezTo>
                    <a:pt x="28" y="172"/>
                    <a:pt x="28" y="172"/>
                    <a:pt x="28" y="172"/>
                  </a:cubicBezTo>
                  <a:cubicBezTo>
                    <a:pt x="28" y="173"/>
                    <a:pt x="28" y="173"/>
                    <a:pt x="28" y="173"/>
                  </a:cubicBezTo>
                  <a:cubicBezTo>
                    <a:pt x="28" y="173"/>
                    <a:pt x="28" y="173"/>
                    <a:pt x="28" y="173"/>
                  </a:cubicBezTo>
                  <a:cubicBezTo>
                    <a:pt x="29" y="173"/>
                    <a:pt x="29" y="173"/>
                    <a:pt x="29" y="173"/>
                  </a:cubicBezTo>
                  <a:cubicBezTo>
                    <a:pt x="29" y="173"/>
                    <a:pt x="29" y="173"/>
                    <a:pt x="29" y="173"/>
                  </a:cubicBezTo>
                  <a:cubicBezTo>
                    <a:pt x="28" y="173"/>
                    <a:pt x="28" y="173"/>
                    <a:pt x="28" y="173"/>
                  </a:cubicBezTo>
                  <a:cubicBezTo>
                    <a:pt x="28" y="174"/>
                    <a:pt x="28" y="174"/>
                    <a:pt x="28" y="174"/>
                  </a:cubicBezTo>
                  <a:cubicBezTo>
                    <a:pt x="28" y="175"/>
                    <a:pt x="28" y="175"/>
                    <a:pt x="28" y="175"/>
                  </a:cubicBezTo>
                  <a:cubicBezTo>
                    <a:pt x="27" y="175"/>
                    <a:pt x="27" y="175"/>
                    <a:pt x="27" y="175"/>
                  </a:cubicBezTo>
                  <a:cubicBezTo>
                    <a:pt x="27" y="176"/>
                    <a:pt x="27" y="176"/>
                    <a:pt x="27" y="176"/>
                  </a:cubicBezTo>
                  <a:cubicBezTo>
                    <a:pt x="27" y="177"/>
                    <a:pt x="27" y="177"/>
                    <a:pt x="27" y="177"/>
                  </a:cubicBezTo>
                  <a:cubicBezTo>
                    <a:pt x="27" y="177"/>
                    <a:pt x="27" y="177"/>
                    <a:pt x="27" y="177"/>
                  </a:cubicBezTo>
                  <a:cubicBezTo>
                    <a:pt x="26" y="177"/>
                    <a:pt x="26" y="177"/>
                    <a:pt x="26" y="177"/>
                  </a:cubicBezTo>
                  <a:cubicBezTo>
                    <a:pt x="26" y="177"/>
                    <a:pt x="26" y="177"/>
                    <a:pt x="26" y="177"/>
                  </a:cubicBezTo>
                  <a:cubicBezTo>
                    <a:pt x="27" y="177"/>
                    <a:pt x="27" y="177"/>
                    <a:pt x="27" y="177"/>
                  </a:cubicBezTo>
                  <a:cubicBezTo>
                    <a:pt x="27" y="176"/>
                    <a:pt x="27" y="176"/>
                    <a:pt x="27" y="176"/>
                  </a:cubicBezTo>
                  <a:cubicBezTo>
                    <a:pt x="26" y="176"/>
                    <a:pt x="26" y="176"/>
                    <a:pt x="26" y="176"/>
                  </a:cubicBezTo>
                  <a:cubicBezTo>
                    <a:pt x="26" y="176"/>
                    <a:pt x="26" y="176"/>
                    <a:pt x="26" y="176"/>
                  </a:cubicBezTo>
                  <a:cubicBezTo>
                    <a:pt x="26" y="176"/>
                    <a:pt x="26" y="176"/>
                    <a:pt x="26" y="176"/>
                  </a:cubicBezTo>
                  <a:cubicBezTo>
                    <a:pt x="25" y="176"/>
                    <a:pt x="25" y="176"/>
                    <a:pt x="25" y="176"/>
                  </a:cubicBezTo>
                  <a:cubicBezTo>
                    <a:pt x="25" y="176"/>
                    <a:pt x="25" y="176"/>
                    <a:pt x="25" y="176"/>
                  </a:cubicBezTo>
                  <a:cubicBezTo>
                    <a:pt x="25" y="177"/>
                    <a:pt x="25" y="177"/>
                    <a:pt x="25" y="177"/>
                  </a:cubicBezTo>
                  <a:cubicBezTo>
                    <a:pt x="25" y="177"/>
                    <a:pt x="25" y="177"/>
                    <a:pt x="25" y="177"/>
                  </a:cubicBezTo>
                  <a:cubicBezTo>
                    <a:pt x="27" y="179"/>
                    <a:pt x="27" y="179"/>
                    <a:pt x="27" y="179"/>
                  </a:cubicBezTo>
                  <a:cubicBezTo>
                    <a:pt x="28" y="179"/>
                    <a:pt x="28" y="179"/>
                    <a:pt x="28" y="179"/>
                  </a:cubicBezTo>
                  <a:cubicBezTo>
                    <a:pt x="29" y="179"/>
                    <a:pt x="29" y="179"/>
                    <a:pt x="29" y="179"/>
                  </a:cubicBezTo>
                  <a:cubicBezTo>
                    <a:pt x="29" y="179"/>
                    <a:pt x="29" y="179"/>
                    <a:pt x="29" y="179"/>
                  </a:cubicBezTo>
                  <a:cubicBezTo>
                    <a:pt x="30" y="180"/>
                    <a:pt x="30" y="180"/>
                    <a:pt x="30" y="180"/>
                  </a:cubicBezTo>
                  <a:cubicBezTo>
                    <a:pt x="30" y="179"/>
                    <a:pt x="30" y="179"/>
                    <a:pt x="30" y="179"/>
                  </a:cubicBezTo>
                  <a:cubicBezTo>
                    <a:pt x="31" y="178"/>
                    <a:pt x="31" y="178"/>
                    <a:pt x="31" y="178"/>
                  </a:cubicBezTo>
                  <a:cubicBezTo>
                    <a:pt x="30" y="177"/>
                    <a:pt x="30" y="177"/>
                    <a:pt x="30" y="177"/>
                  </a:cubicBezTo>
                  <a:cubicBezTo>
                    <a:pt x="30" y="176"/>
                    <a:pt x="30" y="176"/>
                    <a:pt x="30" y="176"/>
                  </a:cubicBezTo>
                  <a:cubicBezTo>
                    <a:pt x="30" y="176"/>
                    <a:pt x="30" y="176"/>
                    <a:pt x="30" y="176"/>
                  </a:cubicBezTo>
                  <a:cubicBezTo>
                    <a:pt x="30" y="175"/>
                    <a:pt x="30" y="175"/>
                    <a:pt x="30" y="175"/>
                  </a:cubicBezTo>
                  <a:cubicBezTo>
                    <a:pt x="30" y="174"/>
                    <a:pt x="30" y="174"/>
                    <a:pt x="30" y="174"/>
                  </a:cubicBezTo>
                  <a:cubicBezTo>
                    <a:pt x="30" y="173"/>
                    <a:pt x="30" y="173"/>
                    <a:pt x="30" y="173"/>
                  </a:cubicBezTo>
                  <a:cubicBezTo>
                    <a:pt x="30" y="172"/>
                    <a:pt x="30" y="172"/>
                    <a:pt x="30" y="172"/>
                  </a:cubicBezTo>
                  <a:cubicBezTo>
                    <a:pt x="31" y="172"/>
                    <a:pt x="31" y="172"/>
                    <a:pt x="31" y="172"/>
                  </a:cubicBezTo>
                  <a:cubicBezTo>
                    <a:pt x="33" y="171"/>
                    <a:pt x="33" y="171"/>
                    <a:pt x="33" y="171"/>
                  </a:cubicBezTo>
                  <a:cubicBezTo>
                    <a:pt x="33" y="170"/>
                    <a:pt x="33" y="170"/>
                    <a:pt x="33" y="170"/>
                  </a:cubicBezTo>
                  <a:cubicBezTo>
                    <a:pt x="34" y="170"/>
                    <a:pt x="34" y="170"/>
                    <a:pt x="34" y="170"/>
                  </a:cubicBezTo>
                  <a:cubicBezTo>
                    <a:pt x="34" y="170"/>
                    <a:pt x="34" y="170"/>
                    <a:pt x="34" y="170"/>
                  </a:cubicBezTo>
                  <a:cubicBezTo>
                    <a:pt x="34" y="169"/>
                    <a:pt x="34" y="169"/>
                    <a:pt x="34" y="169"/>
                  </a:cubicBezTo>
                  <a:cubicBezTo>
                    <a:pt x="35" y="169"/>
                    <a:pt x="35" y="169"/>
                    <a:pt x="35" y="169"/>
                  </a:cubicBezTo>
                  <a:cubicBezTo>
                    <a:pt x="36" y="168"/>
                    <a:pt x="36" y="168"/>
                    <a:pt x="36" y="168"/>
                  </a:cubicBezTo>
                  <a:cubicBezTo>
                    <a:pt x="37" y="169"/>
                    <a:pt x="37" y="169"/>
                    <a:pt x="37" y="169"/>
                  </a:cubicBezTo>
                  <a:cubicBezTo>
                    <a:pt x="37" y="169"/>
                    <a:pt x="37" y="169"/>
                    <a:pt x="37" y="169"/>
                  </a:cubicBezTo>
                  <a:cubicBezTo>
                    <a:pt x="38" y="169"/>
                    <a:pt x="38" y="169"/>
                    <a:pt x="38" y="169"/>
                  </a:cubicBezTo>
                  <a:close/>
                  <a:moveTo>
                    <a:pt x="46" y="190"/>
                  </a:moveTo>
                  <a:cubicBezTo>
                    <a:pt x="47" y="190"/>
                    <a:pt x="47" y="190"/>
                    <a:pt x="47" y="190"/>
                  </a:cubicBezTo>
                  <a:cubicBezTo>
                    <a:pt x="47" y="190"/>
                    <a:pt x="47" y="190"/>
                    <a:pt x="47" y="190"/>
                  </a:cubicBezTo>
                  <a:cubicBezTo>
                    <a:pt x="47" y="190"/>
                    <a:pt x="47" y="190"/>
                    <a:pt x="47" y="190"/>
                  </a:cubicBezTo>
                  <a:cubicBezTo>
                    <a:pt x="47" y="190"/>
                    <a:pt x="46" y="190"/>
                    <a:pt x="46" y="190"/>
                  </a:cubicBezTo>
                  <a:close/>
                  <a:moveTo>
                    <a:pt x="6" y="117"/>
                  </a:moveTo>
                  <a:cubicBezTo>
                    <a:pt x="5" y="117"/>
                    <a:pt x="5" y="117"/>
                    <a:pt x="5" y="117"/>
                  </a:cubicBezTo>
                  <a:cubicBezTo>
                    <a:pt x="5" y="117"/>
                    <a:pt x="5" y="117"/>
                    <a:pt x="5" y="117"/>
                  </a:cubicBezTo>
                  <a:cubicBezTo>
                    <a:pt x="5" y="117"/>
                    <a:pt x="5" y="117"/>
                    <a:pt x="5" y="117"/>
                  </a:cubicBezTo>
                  <a:cubicBezTo>
                    <a:pt x="6" y="118"/>
                    <a:pt x="6" y="118"/>
                    <a:pt x="6" y="118"/>
                  </a:cubicBezTo>
                  <a:cubicBezTo>
                    <a:pt x="6" y="119"/>
                    <a:pt x="6" y="119"/>
                    <a:pt x="6" y="119"/>
                  </a:cubicBezTo>
                  <a:cubicBezTo>
                    <a:pt x="7" y="119"/>
                    <a:pt x="7" y="119"/>
                    <a:pt x="7" y="119"/>
                  </a:cubicBezTo>
                  <a:cubicBezTo>
                    <a:pt x="6" y="120"/>
                    <a:pt x="6" y="120"/>
                    <a:pt x="6" y="120"/>
                  </a:cubicBezTo>
                  <a:cubicBezTo>
                    <a:pt x="6" y="119"/>
                    <a:pt x="6" y="119"/>
                    <a:pt x="6" y="119"/>
                  </a:cubicBezTo>
                  <a:cubicBezTo>
                    <a:pt x="5" y="120"/>
                    <a:pt x="5" y="120"/>
                    <a:pt x="5" y="120"/>
                  </a:cubicBezTo>
                  <a:cubicBezTo>
                    <a:pt x="5" y="121"/>
                    <a:pt x="5" y="121"/>
                    <a:pt x="5" y="121"/>
                  </a:cubicBezTo>
                  <a:cubicBezTo>
                    <a:pt x="5" y="121"/>
                    <a:pt x="5" y="121"/>
                    <a:pt x="5" y="121"/>
                  </a:cubicBezTo>
                  <a:cubicBezTo>
                    <a:pt x="4" y="121"/>
                    <a:pt x="4" y="121"/>
                    <a:pt x="4" y="121"/>
                  </a:cubicBezTo>
                  <a:cubicBezTo>
                    <a:pt x="3" y="121"/>
                    <a:pt x="3" y="121"/>
                    <a:pt x="3" y="121"/>
                  </a:cubicBezTo>
                  <a:cubicBezTo>
                    <a:pt x="3" y="120"/>
                    <a:pt x="3" y="120"/>
                    <a:pt x="3" y="120"/>
                  </a:cubicBezTo>
                  <a:cubicBezTo>
                    <a:pt x="3" y="117"/>
                    <a:pt x="3" y="117"/>
                    <a:pt x="3" y="117"/>
                  </a:cubicBezTo>
                  <a:cubicBezTo>
                    <a:pt x="3" y="116"/>
                    <a:pt x="3" y="116"/>
                    <a:pt x="3" y="116"/>
                  </a:cubicBezTo>
                  <a:cubicBezTo>
                    <a:pt x="2" y="116"/>
                    <a:pt x="2" y="116"/>
                    <a:pt x="2" y="116"/>
                  </a:cubicBezTo>
                  <a:cubicBezTo>
                    <a:pt x="2" y="116"/>
                    <a:pt x="2" y="116"/>
                    <a:pt x="2" y="116"/>
                  </a:cubicBezTo>
                  <a:cubicBezTo>
                    <a:pt x="2" y="115"/>
                    <a:pt x="2" y="115"/>
                    <a:pt x="2" y="115"/>
                  </a:cubicBezTo>
                  <a:cubicBezTo>
                    <a:pt x="3" y="115"/>
                    <a:pt x="3" y="115"/>
                    <a:pt x="3" y="115"/>
                  </a:cubicBezTo>
                  <a:cubicBezTo>
                    <a:pt x="3" y="114"/>
                    <a:pt x="3" y="114"/>
                    <a:pt x="3" y="114"/>
                  </a:cubicBezTo>
                  <a:cubicBezTo>
                    <a:pt x="3" y="114"/>
                    <a:pt x="3" y="114"/>
                    <a:pt x="3" y="114"/>
                  </a:cubicBezTo>
                  <a:cubicBezTo>
                    <a:pt x="3" y="113"/>
                    <a:pt x="3" y="113"/>
                    <a:pt x="3" y="113"/>
                  </a:cubicBezTo>
                  <a:cubicBezTo>
                    <a:pt x="3" y="113"/>
                    <a:pt x="3" y="113"/>
                    <a:pt x="3" y="113"/>
                  </a:cubicBezTo>
                  <a:cubicBezTo>
                    <a:pt x="4" y="113"/>
                    <a:pt x="4" y="113"/>
                    <a:pt x="4" y="113"/>
                  </a:cubicBezTo>
                  <a:cubicBezTo>
                    <a:pt x="5" y="113"/>
                    <a:pt x="5" y="113"/>
                    <a:pt x="5" y="113"/>
                  </a:cubicBezTo>
                  <a:cubicBezTo>
                    <a:pt x="6" y="114"/>
                    <a:pt x="6" y="114"/>
                    <a:pt x="6" y="114"/>
                  </a:cubicBezTo>
                  <a:cubicBezTo>
                    <a:pt x="6" y="115"/>
                    <a:pt x="6" y="115"/>
                    <a:pt x="6" y="115"/>
                  </a:cubicBezTo>
                  <a:cubicBezTo>
                    <a:pt x="6" y="116"/>
                    <a:pt x="6" y="116"/>
                    <a:pt x="6" y="116"/>
                  </a:cubicBezTo>
                  <a:cubicBezTo>
                    <a:pt x="6" y="116"/>
                    <a:pt x="6" y="116"/>
                    <a:pt x="6" y="116"/>
                  </a:cubicBezTo>
                  <a:cubicBezTo>
                    <a:pt x="5" y="116"/>
                    <a:pt x="5" y="116"/>
                    <a:pt x="5" y="116"/>
                  </a:cubicBezTo>
                  <a:cubicBezTo>
                    <a:pt x="6" y="117"/>
                    <a:pt x="6" y="117"/>
                    <a:pt x="6" y="117"/>
                  </a:cubicBezTo>
                  <a:cubicBezTo>
                    <a:pt x="6" y="117"/>
                    <a:pt x="6" y="117"/>
                    <a:pt x="6" y="117"/>
                  </a:cubicBezTo>
                  <a:cubicBezTo>
                    <a:pt x="6" y="117"/>
                    <a:pt x="6" y="117"/>
                    <a:pt x="6" y="117"/>
                  </a:cubicBezTo>
                  <a:close/>
                  <a:moveTo>
                    <a:pt x="7" y="115"/>
                  </a:moveTo>
                  <a:cubicBezTo>
                    <a:pt x="8" y="115"/>
                    <a:pt x="8" y="115"/>
                    <a:pt x="8" y="115"/>
                  </a:cubicBezTo>
                  <a:cubicBezTo>
                    <a:pt x="8" y="116"/>
                    <a:pt x="8" y="116"/>
                    <a:pt x="8" y="116"/>
                  </a:cubicBezTo>
                  <a:cubicBezTo>
                    <a:pt x="8" y="116"/>
                    <a:pt x="8" y="116"/>
                    <a:pt x="8" y="116"/>
                  </a:cubicBezTo>
                  <a:cubicBezTo>
                    <a:pt x="7" y="115"/>
                    <a:pt x="7" y="115"/>
                    <a:pt x="7" y="115"/>
                  </a:cubicBezTo>
                  <a:close/>
                  <a:moveTo>
                    <a:pt x="2" y="123"/>
                  </a:moveTo>
                  <a:cubicBezTo>
                    <a:pt x="2" y="123"/>
                    <a:pt x="2" y="123"/>
                    <a:pt x="2" y="123"/>
                  </a:cubicBezTo>
                  <a:cubicBezTo>
                    <a:pt x="3" y="123"/>
                    <a:pt x="3" y="123"/>
                    <a:pt x="3" y="123"/>
                  </a:cubicBezTo>
                  <a:cubicBezTo>
                    <a:pt x="3" y="123"/>
                    <a:pt x="3" y="123"/>
                    <a:pt x="3" y="123"/>
                  </a:cubicBezTo>
                  <a:cubicBezTo>
                    <a:pt x="2" y="123"/>
                    <a:pt x="2" y="123"/>
                    <a:pt x="2" y="123"/>
                  </a:cubicBezTo>
                  <a:cubicBezTo>
                    <a:pt x="2" y="123"/>
                    <a:pt x="2" y="123"/>
                    <a:pt x="2" y="123"/>
                  </a:cubicBezTo>
                  <a:close/>
                  <a:moveTo>
                    <a:pt x="8" y="124"/>
                  </a:moveTo>
                  <a:cubicBezTo>
                    <a:pt x="9" y="123"/>
                    <a:pt x="9" y="123"/>
                    <a:pt x="9" y="123"/>
                  </a:cubicBezTo>
                  <a:cubicBezTo>
                    <a:pt x="9" y="124"/>
                    <a:pt x="9" y="124"/>
                    <a:pt x="9" y="124"/>
                  </a:cubicBezTo>
                  <a:cubicBezTo>
                    <a:pt x="8" y="124"/>
                    <a:pt x="8" y="124"/>
                    <a:pt x="8" y="124"/>
                  </a:cubicBezTo>
                  <a:cubicBezTo>
                    <a:pt x="8" y="124"/>
                    <a:pt x="8" y="124"/>
                    <a:pt x="8" y="124"/>
                  </a:cubicBezTo>
                  <a:close/>
                  <a:moveTo>
                    <a:pt x="7" y="124"/>
                  </a:moveTo>
                  <a:cubicBezTo>
                    <a:pt x="7" y="124"/>
                    <a:pt x="7" y="124"/>
                    <a:pt x="7" y="124"/>
                  </a:cubicBezTo>
                  <a:cubicBezTo>
                    <a:pt x="7" y="125"/>
                    <a:pt x="7" y="125"/>
                    <a:pt x="7" y="125"/>
                  </a:cubicBezTo>
                  <a:cubicBezTo>
                    <a:pt x="7" y="125"/>
                    <a:pt x="7" y="125"/>
                    <a:pt x="7" y="125"/>
                  </a:cubicBezTo>
                  <a:cubicBezTo>
                    <a:pt x="7" y="124"/>
                    <a:pt x="7" y="124"/>
                    <a:pt x="7" y="124"/>
                  </a:cubicBezTo>
                  <a:cubicBezTo>
                    <a:pt x="6" y="124"/>
                    <a:pt x="6" y="124"/>
                    <a:pt x="6" y="124"/>
                  </a:cubicBezTo>
                  <a:cubicBezTo>
                    <a:pt x="7" y="124"/>
                    <a:pt x="7" y="124"/>
                    <a:pt x="7" y="124"/>
                  </a:cubicBezTo>
                  <a:close/>
                  <a:moveTo>
                    <a:pt x="5" y="123"/>
                  </a:moveTo>
                  <a:cubicBezTo>
                    <a:pt x="5" y="123"/>
                    <a:pt x="5" y="123"/>
                    <a:pt x="5" y="123"/>
                  </a:cubicBezTo>
                  <a:cubicBezTo>
                    <a:pt x="6" y="123"/>
                    <a:pt x="6" y="123"/>
                    <a:pt x="6" y="123"/>
                  </a:cubicBezTo>
                  <a:cubicBezTo>
                    <a:pt x="5" y="124"/>
                    <a:pt x="5" y="124"/>
                    <a:pt x="5" y="124"/>
                  </a:cubicBezTo>
                  <a:cubicBezTo>
                    <a:pt x="5" y="123"/>
                    <a:pt x="5" y="123"/>
                    <a:pt x="5" y="123"/>
                  </a:cubicBezTo>
                  <a:close/>
                  <a:moveTo>
                    <a:pt x="5" y="125"/>
                  </a:moveTo>
                  <a:cubicBezTo>
                    <a:pt x="5" y="125"/>
                    <a:pt x="5" y="125"/>
                    <a:pt x="5" y="125"/>
                  </a:cubicBezTo>
                  <a:cubicBezTo>
                    <a:pt x="5" y="125"/>
                    <a:pt x="5" y="125"/>
                    <a:pt x="5" y="125"/>
                  </a:cubicBezTo>
                  <a:cubicBezTo>
                    <a:pt x="5" y="125"/>
                    <a:pt x="5" y="125"/>
                    <a:pt x="5" y="125"/>
                  </a:cubicBezTo>
                  <a:cubicBezTo>
                    <a:pt x="5" y="125"/>
                    <a:pt x="5" y="125"/>
                    <a:pt x="5" y="125"/>
                  </a:cubicBezTo>
                  <a:close/>
                  <a:moveTo>
                    <a:pt x="4" y="126"/>
                  </a:moveTo>
                  <a:cubicBezTo>
                    <a:pt x="4" y="125"/>
                    <a:pt x="4" y="125"/>
                    <a:pt x="4" y="125"/>
                  </a:cubicBezTo>
                  <a:cubicBezTo>
                    <a:pt x="5" y="125"/>
                    <a:pt x="5" y="125"/>
                    <a:pt x="5" y="125"/>
                  </a:cubicBezTo>
                  <a:cubicBezTo>
                    <a:pt x="5" y="126"/>
                    <a:pt x="5" y="126"/>
                    <a:pt x="5" y="126"/>
                  </a:cubicBezTo>
                  <a:cubicBezTo>
                    <a:pt x="5" y="126"/>
                    <a:pt x="5" y="126"/>
                    <a:pt x="5" y="126"/>
                  </a:cubicBezTo>
                  <a:cubicBezTo>
                    <a:pt x="4" y="126"/>
                    <a:pt x="4" y="126"/>
                    <a:pt x="4" y="126"/>
                  </a:cubicBezTo>
                  <a:cubicBezTo>
                    <a:pt x="4" y="126"/>
                    <a:pt x="4" y="126"/>
                    <a:pt x="4" y="126"/>
                  </a:cubicBezTo>
                  <a:cubicBezTo>
                    <a:pt x="4" y="126"/>
                    <a:pt x="4" y="126"/>
                    <a:pt x="4" y="126"/>
                  </a:cubicBezTo>
                  <a:close/>
                  <a:moveTo>
                    <a:pt x="3" y="127"/>
                  </a:moveTo>
                  <a:cubicBezTo>
                    <a:pt x="3" y="128"/>
                    <a:pt x="3" y="128"/>
                    <a:pt x="3" y="128"/>
                  </a:cubicBezTo>
                  <a:cubicBezTo>
                    <a:pt x="3" y="128"/>
                    <a:pt x="3" y="128"/>
                    <a:pt x="3" y="128"/>
                  </a:cubicBezTo>
                  <a:cubicBezTo>
                    <a:pt x="3" y="128"/>
                    <a:pt x="3" y="128"/>
                    <a:pt x="3" y="128"/>
                  </a:cubicBezTo>
                  <a:cubicBezTo>
                    <a:pt x="3" y="127"/>
                    <a:pt x="3" y="127"/>
                    <a:pt x="3" y="127"/>
                  </a:cubicBezTo>
                  <a:close/>
                  <a:moveTo>
                    <a:pt x="7" y="127"/>
                  </a:moveTo>
                  <a:cubicBezTo>
                    <a:pt x="7" y="128"/>
                    <a:pt x="7" y="128"/>
                    <a:pt x="7" y="128"/>
                  </a:cubicBezTo>
                  <a:cubicBezTo>
                    <a:pt x="7" y="128"/>
                    <a:pt x="7" y="128"/>
                    <a:pt x="7" y="128"/>
                  </a:cubicBezTo>
                  <a:cubicBezTo>
                    <a:pt x="7" y="127"/>
                    <a:pt x="7" y="127"/>
                    <a:pt x="7" y="127"/>
                  </a:cubicBezTo>
                  <a:close/>
                  <a:moveTo>
                    <a:pt x="6" y="127"/>
                  </a:moveTo>
                  <a:cubicBezTo>
                    <a:pt x="7" y="126"/>
                    <a:pt x="7" y="126"/>
                    <a:pt x="7" y="126"/>
                  </a:cubicBezTo>
                  <a:cubicBezTo>
                    <a:pt x="7" y="127"/>
                    <a:pt x="7" y="127"/>
                    <a:pt x="7" y="127"/>
                  </a:cubicBezTo>
                  <a:cubicBezTo>
                    <a:pt x="6" y="127"/>
                    <a:pt x="6" y="127"/>
                    <a:pt x="6" y="127"/>
                  </a:cubicBezTo>
                  <a:close/>
                  <a:moveTo>
                    <a:pt x="4" y="133"/>
                  </a:moveTo>
                  <a:cubicBezTo>
                    <a:pt x="4" y="133"/>
                    <a:pt x="4" y="133"/>
                    <a:pt x="4" y="133"/>
                  </a:cubicBezTo>
                  <a:cubicBezTo>
                    <a:pt x="4" y="134"/>
                    <a:pt x="4" y="134"/>
                    <a:pt x="4" y="134"/>
                  </a:cubicBezTo>
                  <a:cubicBezTo>
                    <a:pt x="4" y="134"/>
                    <a:pt x="4" y="134"/>
                    <a:pt x="4" y="134"/>
                  </a:cubicBezTo>
                  <a:cubicBezTo>
                    <a:pt x="4" y="133"/>
                    <a:pt x="4" y="133"/>
                    <a:pt x="4" y="133"/>
                  </a:cubicBezTo>
                  <a:close/>
                  <a:moveTo>
                    <a:pt x="4" y="128"/>
                  </a:moveTo>
                  <a:cubicBezTo>
                    <a:pt x="4" y="127"/>
                    <a:pt x="4" y="127"/>
                    <a:pt x="4" y="127"/>
                  </a:cubicBezTo>
                  <a:cubicBezTo>
                    <a:pt x="4" y="127"/>
                    <a:pt x="4" y="127"/>
                    <a:pt x="4" y="127"/>
                  </a:cubicBezTo>
                  <a:cubicBezTo>
                    <a:pt x="5" y="127"/>
                    <a:pt x="5" y="127"/>
                    <a:pt x="5" y="127"/>
                  </a:cubicBezTo>
                  <a:cubicBezTo>
                    <a:pt x="5" y="127"/>
                    <a:pt x="5" y="127"/>
                    <a:pt x="5" y="127"/>
                  </a:cubicBezTo>
                  <a:cubicBezTo>
                    <a:pt x="4" y="128"/>
                    <a:pt x="4" y="128"/>
                    <a:pt x="4" y="128"/>
                  </a:cubicBezTo>
                  <a:cubicBezTo>
                    <a:pt x="4" y="128"/>
                    <a:pt x="4" y="128"/>
                    <a:pt x="4" y="128"/>
                  </a:cubicBezTo>
                  <a:close/>
                  <a:moveTo>
                    <a:pt x="2" y="129"/>
                  </a:moveTo>
                  <a:cubicBezTo>
                    <a:pt x="1" y="129"/>
                    <a:pt x="1" y="129"/>
                    <a:pt x="1" y="129"/>
                  </a:cubicBezTo>
                  <a:cubicBezTo>
                    <a:pt x="1" y="128"/>
                    <a:pt x="1" y="128"/>
                    <a:pt x="1" y="128"/>
                  </a:cubicBezTo>
                  <a:cubicBezTo>
                    <a:pt x="2" y="128"/>
                    <a:pt x="2" y="128"/>
                    <a:pt x="2" y="128"/>
                  </a:cubicBezTo>
                  <a:cubicBezTo>
                    <a:pt x="2" y="129"/>
                    <a:pt x="2" y="129"/>
                    <a:pt x="2" y="129"/>
                  </a:cubicBezTo>
                  <a:cubicBezTo>
                    <a:pt x="2" y="129"/>
                    <a:pt x="2" y="129"/>
                    <a:pt x="2" y="129"/>
                  </a:cubicBezTo>
                  <a:close/>
                  <a:moveTo>
                    <a:pt x="5" y="132"/>
                  </a:moveTo>
                  <a:cubicBezTo>
                    <a:pt x="6" y="132"/>
                    <a:pt x="6" y="132"/>
                    <a:pt x="6" y="132"/>
                  </a:cubicBezTo>
                  <a:cubicBezTo>
                    <a:pt x="6" y="132"/>
                    <a:pt x="6" y="132"/>
                    <a:pt x="6" y="132"/>
                  </a:cubicBezTo>
                  <a:cubicBezTo>
                    <a:pt x="5" y="132"/>
                    <a:pt x="5" y="132"/>
                    <a:pt x="5" y="132"/>
                  </a:cubicBezTo>
                  <a:close/>
                  <a:moveTo>
                    <a:pt x="6" y="133"/>
                  </a:moveTo>
                  <a:cubicBezTo>
                    <a:pt x="7" y="133"/>
                    <a:pt x="7" y="133"/>
                    <a:pt x="7" y="133"/>
                  </a:cubicBezTo>
                  <a:cubicBezTo>
                    <a:pt x="7" y="133"/>
                    <a:pt x="7" y="133"/>
                    <a:pt x="7" y="133"/>
                  </a:cubicBezTo>
                  <a:cubicBezTo>
                    <a:pt x="6" y="133"/>
                    <a:pt x="6" y="133"/>
                    <a:pt x="6" y="133"/>
                  </a:cubicBezTo>
                  <a:close/>
                  <a:moveTo>
                    <a:pt x="8" y="126"/>
                  </a:moveTo>
                  <a:cubicBezTo>
                    <a:pt x="8" y="125"/>
                    <a:pt x="8" y="125"/>
                    <a:pt x="8" y="125"/>
                  </a:cubicBezTo>
                  <a:cubicBezTo>
                    <a:pt x="9" y="126"/>
                    <a:pt x="9" y="126"/>
                    <a:pt x="9" y="126"/>
                  </a:cubicBezTo>
                  <a:cubicBezTo>
                    <a:pt x="8" y="126"/>
                    <a:pt x="8" y="126"/>
                    <a:pt x="8" y="126"/>
                  </a:cubicBezTo>
                  <a:cubicBezTo>
                    <a:pt x="8" y="126"/>
                    <a:pt x="8" y="126"/>
                    <a:pt x="8" y="126"/>
                  </a:cubicBezTo>
                  <a:close/>
                  <a:moveTo>
                    <a:pt x="9" y="126"/>
                  </a:moveTo>
                  <a:cubicBezTo>
                    <a:pt x="10" y="126"/>
                    <a:pt x="10" y="126"/>
                    <a:pt x="10" y="126"/>
                  </a:cubicBezTo>
                  <a:cubicBezTo>
                    <a:pt x="10" y="127"/>
                    <a:pt x="10" y="127"/>
                    <a:pt x="10" y="127"/>
                  </a:cubicBezTo>
                  <a:cubicBezTo>
                    <a:pt x="11" y="128"/>
                    <a:pt x="11" y="128"/>
                    <a:pt x="11" y="128"/>
                  </a:cubicBezTo>
                  <a:cubicBezTo>
                    <a:pt x="11" y="128"/>
                    <a:pt x="11" y="128"/>
                    <a:pt x="11" y="128"/>
                  </a:cubicBezTo>
                  <a:cubicBezTo>
                    <a:pt x="10" y="129"/>
                    <a:pt x="10" y="129"/>
                    <a:pt x="10" y="129"/>
                  </a:cubicBezTo>
                  <a:cubicBezTo>
                    <a:pt x="10" y="129"/>
                    <a:pt x="10" y="129"/>
                    <a:pt x="10" y="129"/>
                  </a:cubicBezTo>
                  <a:cubicBezTo>
                    <a:pt x="9" y="129"/>
                    <a:pt x="9" y="129"/>
                    <a:pt x="9" y="129"/>
                  </a:cubicBezTo>
                  <a:cubicBezTo>
                    <a:pt x="9" y="129"/>
                    <a:pt x="9" y="129"/>
                    <a:pt x="9" y="129"/>
                  </a:cubicBezTo>
                  <a:cubicBezTo>
                    <a:pt x="8" y="129"/>
                    <a:pt x="8" y="129"/>
                    <a:pt x="8" y="129"/>
                  </a:cubicBezTo>
                  <a:cubicBezTo>
                    <a:pt x="8" y="128"/>
                    <a:pt x="8" y="128"/>
                    <a:pt x="8" y="128"/>
                  </a:cubicBezTo>
                  <a:cubicBezTo>
                    <a:pt x="8" y="128"/>
                    <a:pt x="8" y="128"/>
                    <a:pt x="8" y="128"/>
                  </a:cubicBezTo>
                  <a:cubicBezTo>
                    <a:pt x="9" y="127"/>
                    <a:pt x="9" y="127"/>
                    <a:pt x="9" y="127"/>
                  </a:cubicBezTo>
                  <a:cubicBezTo>
                    <a:pt x="9" y="126"/>
                    <a:pt x="9" y="126"/>
                    <a:pt x="9" y="126"/>
                  </a:cubicBezTo>
                  <a:close/>
                  <a:moveTo>
                    <a:pt x="4" y="129"/>
                  </a:moveTo>
                  <a:cubicBezTo>
                    <a:pt x="5" y="128"/>
                    <a:pt x="5" y="128"/>
                    <a:pt x="5" y="128"/>
                  </a:cubicBezTo>
                  <a:cubicBezTo>
                    <a:pt x="7" y="128"/>
                    <a:pt x="7" y="128"/>
                    <a:pt x="7" y="128"/>
                  </a:cubicBezTo>
                  <a:cubicBezTo>
                    <a:pt x="6" y="129"/>
                    <a:pt x="6" y="129"/>
                    <a:pt x="6" y="129"/>
                  </a:cubicBezTo>
                  <a:cubicBezTo>
                    <a:pt x="5" y="129"/>
                    <a:pt x="5" y="129"/>
                    <a:pt x="5" y="129"/>
                  </a:cubicBezTo>
                  <a:cubicBezTo>
                    <a:pt x="5" y="129"/>
                    <a:pt x="5" y="129"/>
                    <a:pt x="5" y="129"/>
                  </a:cubicBezTo>
                  <a:cubicBezTo>
                    <a:pt x="5" y="129"/>
                    <a:pt x="4" y="129"/>
                    <a:pt x="4" y="129"/>
                  </a:cubicBezTo>
                  <a:close/>
                  <a:moveTo>
                    <a:pt x="5" y="130"/>
                  </a:moveTo>
                  <a:cubicBezTo>
                    <a:pt x="5" y="130"/>
                    <a:pt x="5" y="130"/>
                    <a:pt x="5" y="130"/>
                  </a:cubicBezTo>
                  <a:cubicBezTo>
                    <a:pt x="6" y="130"/>
                    <a:pt x="6" y="130"/>
                    <a:pt x="6" y="130"/>
                  </a:cubicBezTo>
                  <a:cubicBezTo>
                    <a:pt x="7" y="130"/>
                    <a:pt x="7" y="130"/>
                    <a:pt x="7" y="130"/>
                  </a:cubicBezTo>
                  <a:cubicBezTo>
                    <a:pt x="7" y="130"/>
                    <a:pt x="7" y="130"/>
                    <a:pt x="7" y="130"/>
                  </a:cubicBezTo>
                  <a:cubicBezTo>
                    <a:pt x="5" y="130"/>
                    <a:pt x="5" y="130"/>
                    <a:pt x="5" y="130"/>
                  </a:cubicBezTo>
                  <a:close/>
                  <a:moveTo>
                    <a:pt x="6" y="131"/>
                  </a:moveTo>
                  <a:cubicBezTo>
                    <a:pt x="7" y="130"/>
                    <a:pt x="7" y="130"/>
                    <a:pt x="7" y="130"/>
                  </a:cubicBezTo>
                  <a:cubicBezTo>
                    <a:pt x="8" y="130"/>
                    <a:pt x="8" y="130"/>
                    <a:pt x="8" y="130"/>
                  </a:cubicBezTo>
                  <a:cubicBezTo>
                    <a:pt x="8" y="132"/>
                    <a:pt x="8" y="132"/>
                    <a:pt x="8" y="132"/>
                  </a:cubicBezTo>
                  <a:cubicBezTo>
                    <a:pt x="7" y="132"/>
                    <a:pt x="7" y="132"/>
                    <a:pt x="7" y="132"/>
                  </a:cubicBezTo>
                  <a:cubicBezTo>
                    <a:pt x="7" y="132"/>
                    <a:pt x="7" y="132"/>
                    <a:pt x="7" y="132"/>
                  </a:cubicBezTo>
                  <a:cubicBezTo>
                    <a:pt x="6" y="131"/>
                    <a:pt x="6" y="131"/>
                    <a:pt x="6" y="131"/>
                  </a:cubicBezTo>
                  <a:cubicBezTo>
                    <a:pt x="6" y="131"/>
                    <a:pt x="6" y="131"/>
                    <a:pt x="6" y="131"/>
                  </a:cubicBezTo>
                  <a:close/>
                  <a:moveTo>
                    <a:pt x="5" y="133"/>
                  </a:moveTo>
                  <a:cubicBezTo>
                    <a:pt x="5" y="132"/>
                    <a:pt x="5" y="132"/>
                    <a:pt x="5" y="132"/>
                  </a:cubicBezTo>
                  <a:cubicBezTo>
                    <a:pt x="5" y="133"/>
                    <a:pt x="5" y="133"/>
                    <a:pt x="5" y="133"/>
                  </a:cubicBezTo>
                  <a:cubicBezTo>
                    <a:pt x="6" y="133"/>
                    <a:pt x="6" y="133"/>
                    <a:pt x="6" y="133"/>
                  </a:cubicBezTo>
                  <a:cubicBezTo>
                    <a:pt x="6" y="134"/>
                    <a:pt x="6" y="134"/>
                    <a:pt x="6" y="134"/>
                  </a:cubicBezTo>
                  <a:cubicBezTo>
                    <a:pt x="5" y="134"/>
                    <a:pt x="5" y="134"/>
                    <a:pt x="5" y="134"/>
                  </a:cubicBezTo>
                  <a:cubicBezTo>
                    <a:pt x="5" y="133"/>
                    <a:pt x="5" y="133"/>
                    <a:pt x="5" y="133"/>
                  </a:cubicBezTo>
                  <a:close/>
                  <a:moveTo>
                    <a:pt x="7" y="148"/>
                  </a:moveTo>
                  <a:cubicBezTo>
                    <a:pt x="7" y="148"/>
                    <a:pt x="7" y="148"/>
                    <a:pt x="7" y="148"/>
                  </a:cubicBezTo>
                  <a:cubicBezTo>
                    <a:pt x="7" y="148"/>
                    <a:pt x="7" y="148"/>
                    <a:pt x="7" y="148"/>
                  </a:cubicBezTo>
                  <a:cubicBezTo>
                    <a:pt x="7" y="148"/>
                    <a:pt x="7" y="148"/>
                    <a:pt x="7" y="148"/>
                  </a:cubicBezTo>
                  <a:cubicBezTo>
                    <a:pt x="6" y="147"/>
                    <a:pt x="6" y="147"/>
                    <a:pt x="6" y="147"/>
                  </a:cubicBezTo>
                  <a:cubicBezTo>
                    <a:pt x="5" y="146"/>
                    <a:pt x="5" y="146"/>
                    <a:pt x="5" y="146"/>
                  </a:cubicBezTo>
                  <a:cubicBezTo>
                    <a:pt x="5" y="145"/>
                    <a:pt x="5" y="145"/>
                    <a:pt x="5" y="145"/>
                  </a:cubicBezTo>
                  <a:cubicBezTo>
                    <a:pt x="6" y="145"/>
                    <a:pt x="6" y="145"/>
                    <a:pt x="6" y="145"/>
                  </a:cubicBezTo>
                  <a:cubicBezTo>
                    <a:pt x="7" y="145"/>
                    <a:pt x="7" y="145"/>
                    <a:pt x="7" y="145"/>
                  </a:cubicBezTo>
                  <a:cubicBezTo>
                    <a:pt x="7" y="146"/>
                    <a:pt x="7" y="146"/>
                    <a:pt x="7" y="146"/>
                  </a:cubicBezTo>
                  <a:cubicBezTo>
                    <a:pt x="8" y="147"/>
                    <a:pt x="8" y="147"/>
                    <a:pt x="8" y="147"/>
                  </a:cubicBezTo>
                  <a:cubicBezTo>
                    <a:pt x="8" y="147"/>
                    <a:pt x="8" y="147"/>
                    <a:pt x="8" y="147"/>
                  </a:cubicBezTo>
                  <a:cubicBezTo>
                    <a:pt x="8" y="148"/>
                    <a:pt x="8" y="148"/>
                    <a:pt x="8" y="148"/>
                  </a:cubicBezTo>
                  <a:cubicBezTo>
                    <a:pt x="9" y="149"/>
                    <a:pt x="9" y="149"/>
                    <a:pt x="9" y="149"/>
                  </a:cubicBezTo>
                  <a:cubicBezTo>
                    <a:pt x="8" y="149"/>
                    <a:pt x="8" y="149"/>
                    <a:pt x="8" y="149"/>
                  </a:cubicBezTo>
                  <a:cubicBezTo>
                    <a:pt x="7" y="149"/>
                    <a:pt x="7" y="149"/>
                    <a:pt x="7" y="149"/>
                  </a:cubicBezTo>
                  <a:cubicBezTo>
                    <a:pt x="7" y="148"/>
                    <a:pt x="7" y="148"/>
                    <a:pt x="7" y="148"/>
                  </a:cubicBezTo>
                  <a:close/>
                  <a:moveTo>
                    <a:pt x="4" y="147"/>
                  </a:moveTo>
                  <a:cubicBezTo>
                    <a:pt x="4" y="146"/>
                    <a:pt x="4" y="146"/>
                    <a:pt x="4" y="146"/>
                  </a:cubicBezTo>
                  <a:cubicBezTo>
                    <a:pt x="4" y="146"/>
                    <a:pt x="4" y="146"/>
                    <a:pt x="4" y="146"/>
                  </a:cubicBezTo>
                  <a:cubicBezTo>
                    <a:pt x="5" y="146"/>
                    <a:pt x="5" y="146"/>
                    <a:pt x="5" y="146"/>
                  </a:cubicBezTo>
                  <a:cubicBezTo>
                    <a:pt x="6" y="148"/>
                    <a:pt x="6" y="148"/>
                    <a:pt x="6" y="148"/>
                  </a:cubicBezTo>
                  <a:cubicBezTo>
                    <a:pt x="7" y="149"/>
                    <a:pt x="7" y="149"/>
                    <a:pt x="7" y="149"/>
                  </a:cubicBezTo>
                  <a:cubicBezTo>
                    <a:pt x="7" y="150"/>
                    <a:pt x="7" y="150"/>
                    <a:pt x="7" y="150"/>
                  </a:cubicBezTo>
                  <a:cubicBezTo>
                    <a:pt x="6" y="150"/>
                    <a:pt x="6" y="150"/>
                    <a:pt x="6" y="150"/>
                  </a:cubicBezTo>
                  <a:cubicBezTo>
                    <a:pt x="6" y="150"/>
                    <a:pt x="6" y="150"/>
                    <a:pt x="6" y="150"/>
                  </a:cubicBezTo>
                  <a:cubicBezTo>
                    <a:pt x="5" y="149"/>
                    <a:pt x="5" y="149"/>
                    <a:pt x="5" y="149"/>
                  </a:cubicBezTo>
                  <a:cubicBezTo>
                    <a:pt x="5" y="148"/>
                    <a:pt x="5" y="148"/>
                    <a:pt x="5" y="148"/>
                  </a:cubicBezTo>
                  <a:cubicBezTo>
                    <a:pt x="5" y="148"/>
                    <a:pt x="5" y="148"/>
                    <a:pt x="5" y="148"/>
                  </a:cubicBezTo>
                  <a:cubicBezTo>
                    <a:pt x="4" y="148"/>
                    <a:pt x="4" y="148"/>
                    <a:pt x="4" y="148"/>
                  </a:cubicBezTo>
                  <a:cubicBezTo>
                    <a:pt x="4" y="147"/>
                    <a:pt x="4" y="147"/>
                    <a:pt x="4" y="147"/>
                  </a:cubicBezTo>
                  <a:close/>
                  <a:moveTo>
                    <a:pt x="4" y="148"/>
                  </a:moveTo>
                  <a:cubicBezTo>
                    <a:pt x="4" y="148"/>
                    <a:pt x="4" y="148"/>
                    <a:pt x="4" y="148"/>
                  </a:cubicBezTo>
                  <a:cubicBezTo>
                    <a:pt x="5" y="149"/>
                    <a:pt x="5" y="149"/>
                    <a:pt x="5" y="149"/>
                  </a:cubicBezTo>
                  <a:cubicBezTo>
                    <a:pt x="5" y="149"/>
                    <a:pt x="5" y="149"/>
                    <a:pt x="5" y="149"/>
                  </a:cubicBezTo>
                  <a:cubicBezTo>
                    <a:pt x="5" y="150"/>
                    <a:pt x="5" y="150"/>
                    <a:pt x="5" y="150"/>
                  </a:cubicBezTo>
                  <a:cubicBezTo>
                    <a:pt x="4" y="150"/>
                    <a:pt x="4" y="150"/>
                    <a:pt x="4" y="150"/>
                  </a:cubicBezTo>
                  <a:cubicBezTo>
                    <a:pt x="4" y="150"/>
                    <a:pt x="4" y="150"/>
                    <a:pt x="4" y="150"/>
                  </a:cubicBezTo>
                  <a:cubicBezTo>
                    <a:pt x="4" y="149"/>
                    <a:pt x="4" y="149"/>
                    <a:pt x="4" y="149"/>
                  </a:cubicBezTo>
                  <a:cubicBezTo>
                    <a:pt x="4" y="148"/>
                    <a:pt x="4" y="148"/>
                    <a:pt x="4" y="148"/>
                  </a:cubicBezTo>
                  <a:close/>
                  <a:moveTo>
                    <a:pt x="5" y="153"/>
                  </a:moveTo>
                  <a:cubicBezTo>
                    <a:pt x="5" y="153"/>
                    <a:pt x="5" y="153"/>
                    <a:pt x="5" y="153"/>
                  </a:cubicBezTo>
                  <a:cubicBezTo>
                    <a:pt x="5" y="152"/>
                    <a:pt x="5" y="152"/>
                    <a:pt x="5" y="152"/>
                  </a:cubicBezTo>
                  <a:cubicBezTo>
                    <a:pt x="5" y="151"/>
                    <a:pt x="5" y="151"/>
                    <a:pt x="5" y="151"/>
                  </a:cubicBezTo>
                  <a:cubicBezTo>
                    <a:pt x="5" y="150"/>
                    <a:pt x="5" y="150"/>
                    <a:pt x="5" y="150"/>
                  </a:cubicBezTo>
                  <a:cubicBezTo>
                    <a:pt x="5" y="151"/>
                    <a:pt x="5" y="151"/>
                    <a:pt x="5" y="151"/>
                  </a:cubicBezTo>
                  <a:cubicBezTo>
                    <a:pt x="6" y="151"/>
                    <a:pt x="6" y="151"/>
                    <a:pt x="6" y="151"/>
                  </a:cubicBezTo>
                  <a:cubicBezTo>
                    <a:pt x="7" y="152"/>
                    <a:pt x="7" y="152"/>
                    <a:pt x="7" y="152"/>
                  </a:cubicBezTo>
                  <a:cubicBezTo>
                    <a:pt x="6" y="152"/>
                    <a:pt x="6" y="152"/>
                    <a:pt x="6" y="152"/>
                  </a:cubicBezTo>
                  <a:cubicBezTo>
                    <a:pt x="5" y="153"/>
                    <a:pt x="5" y="153"/>
                    <a:pt x="5" y="153"/>
                  </a:cubicBezTo>
                  <a:close/>
                  <a:moveTo>
                    <a:pt x="7" y="156"/>
                  </a:moveTo>
                  <a:cubicBezTo>
                    <a:pt x="6" y="156"/>
                    <a:pt x="6" y="156"/>
                    <a:pt x="6" y="156"/>
                  </a:cubicBezTo>
                  <a:cubicBezTo>
                    <a:pt x="6" y="156"/>
                    <a:pt x="6" y="156"/>
                    <a:pt x="6" y="156"/>
                  </a:cubicBezTo>
                  <a:cubicBezTo>
                    <a:pt x="6" y="156"/>
                    <a:pt x="6" y="156"/>
                    <a:pt x="6" y="156"/>
                  </a:cubicBezTo>
                  <a:cubicBezTo>
                    <a:pt x="5" y="155"/>
                    <a:pt x="5" y="155"/>
                    <a:pt x="5" y="155"/>
                  </a:cubicBezTo>
                  <a:cubicBezTo>
                    <a:pt x="6" y="155"/>
                    <a:pt x="6" y="155"/>
                    <a:pt x="6" y="155"/>
                  </a:cubicBezTo>
                  <a:cubicBezTo>
                    <a:pt x="7" y="155"/>
                    <a:pt x="7" y="155"/>
                    <a:pt x="7" y="155"/>
                  </a:cubicBezTo>
                  <a:cubicBezTo>
                    <a:pt x="7" y="156"/>
                    <a:pt x="7" y="156"/>
                    <a:pt x="7" y="156"/>
                  </a:cubicBezTo>
                  <a:close/>
                  <a:moveTo>
                    <a:pt x="9" y="156"/>
                  </a:moveTo>
                  <a:cubicBezTo>
                    <a:pt x="9" y="157"/>
                    <a:pt x="9" y="157"/>
                    <a:pt x="9" y="157"/>
                  </a:cubicBezTo>
                  <a:cubicBezTo>
                    <a:pt x="8" y="157"/>
                    <a:pt x="8" y="157"/>
                    <a:pt x="8" y="157"/>
                  </a:cubicBezTo>
                  <a:cubicBezTo>
                    <a:pt x="7" y="156"/>
                    <a:pt x="7" y="156"/>
                    <a:pt x="7" y="156"/>
                  </a:cubicBezTo>
                  <a:cubicBezTo>
                    <a:pt x="7" y="155"/>
                    <a:pt x="7" y="155"/>
                    <a:pt x="7" y="155"/>
                  </a:cubicBezTo>
                  <a:cubicBezTo>
                    <a:pt x="6" y="154"/>
                    <a:pt x="6" y="154"/>
                    <a:pt x="6" y="154"/>
                  </a:cubicBezTo>
                  <a:cubicBezTo>
                    <a:pt x="7" y="153"/>
                    <a:pt x="7" y="153"/>
                    <a:pt x="7" y="153"/>
                  </a:cubicBezTo>
                  <a:cubicBezTo>
                    <a:pt x="8" y="153"/>
                    <a:pt x="8" y="153"/>
                    <a:pt x="8" y="153"/>
                  </a:cubicBezTo>
                  <a:cubicBezTo>
                    <a:pt x="8" y="152"/>
                    <a:pt x="8" y="152"/>
                    <a:pt x="8" y="152"/>
                  </a:cubicBezTo>
                  <a:cubicBezTo>
                    <a:pt x="8" y="153"/>
                    <a:pt x="8" y="153"/>
                    <a:pt x="8" y="153"/>
                  </a:cubicBezTo>
                  <a:cubicBezTo>
                    <a:pt x="7" y="153"/>
                    <a:pt x="7" y="153"/>
                    <a:pt x="7" y="153"/>
                  </a:cubicBezTo>
                  <a:cubicBezTo>
                    <a:pt x="7" y="152"/>
                    <a:pt x="7" y="152"/>
                    <a:pt x="7" y="152"/>
                  </a:cubicBezTo>
                  <a:cubicBezTo>
                    <a:pt x="7" y="152"/>
                    <a:pt x="7" y="152"/>
                    <a:pt x="7" y="152"/>
                  </a:cubicBezTo>
                  <a:cubicBezTo>
                    <a:pt x="7" y="151"/>
                    <a:pt x="7" y="151"/>
                    <a:pt x="7" y="151"/>
                  </a:cubicBezTo>
                  <a:cubicBezTo>
                    <a:pt x="7" y="150"/>
                    <a:pt x="7" y="150"/>
                    <a:pt x="7" y="150"/>
                  </a:cubicBezTo>
                  <a:cubicBezTo>
                    <a:pt x="7" y="150"/>
                    <a:pt x="7" y="150"/>
                    <a:pt x="7" y="150"/>
                  </a:cubicBezTo>
                  <a:cubicBezTo>
                    <a:pt x="8" y="150"/>
                    <a:pt x="8" y="150"/>
                    <a:pt x="8" y="150"/>
                  </a:cubicBezTo>
                  <a:cubicBezTo>
                    <a:pt x="9" y="150"/>
                    <a:pt x="9" y="150"/>
                    <a:pt x="9" y="150"/>
                  </a:cubicBezTo>
                  <a:cubicBezTo>
                    <a:pt x="9" y="152"/>
                    <a:pt x="9" y="152"/>
                    <a:pt x="9" y="152"/>
                  </a:cubicBezTo>
                  <a:cubicBezTo>
                    <a:pt x="10" y="153"/>
                    <a:pt x="10" y="153"/>
                    <a:pt x="10" y="153"/>
                  </a:cubicBezTo>
                  <a:cubicBezTo>
                    <a:pt x="10" y="154"/>
                    <a:pt x="10" y="154"/>
                    <a:pt x="10" y="154"/>
                  </a:cubicBezTo>
                  <a:cubicBezTo>
                    <a:pt x="10" y="155"/>
                    <a:pt x="10" y="155"/>
                    <a:pt x="10" y="155"/>
                  </a:cubicBezTo>
                  <a:cubicBezTo>
                    <a:pt x="10" y="156"/>
                    <a:pt x="10" y="156"/>
                    <a:pt x="10" y="156"/>
                  </a:cubicBezTo>
                  <a:cubicBezTo>
                    <a:pt x="10" y="157"/>
                    <a:pt x="10" y="157"/>
                    <a:pt x="10" y="157"/>
                  </a:cubicBezTo>
                  <a:cubicBezTo>
                    <a:pt x="10" y="158"/>
                    <a:pt x="10" y="158"/>
                    <a:pt x="10" y="158"/>
                  </a:cubicBezTo>
                  <a:cubicBezTo>
                    <a:pt x="9" y="157"/>
                    <a:pt x="9" y="157"/>
                    <a:pt x="9" y="157"/>
                  </a:cubicBezTo>
                  <a:cubicBezTo>
                    <a:pt x="9" y="156"/>
                    <a:pt x="9" y="156"/>
                    <a:pt x="9" y="156"/>
                  </a:cubicBezTo>
                  <a:cubicBezTo>
                    <a:pt x="9" y="156"/>
                    <a:pt x="9" y="156"/>
                    <a:pt x="9" y="156"/>
                  </a:cubicBezTo>
                  <a:close/>
                  <a:moveTo>
                    <a:pt x="8" y="160"/>
                  </a:moveTo>
                  <a:cubicBezTo>
                    <a:pt x="8" y="159"/>
                    <a:pt x="8" y="159"/>
                    <a:pt x="8" y="159"/>
                  </a:cubicBezTo>
                  <a:cubicBezTo>
                    <a:pt x="7" y="159"/>
                    <a:pt x="7" y="159"/>
                    <a:pt x="7" y="159"/>
                  </a:cubicBezTo>
                  <a:cubicBezTo>
                    <a:pt x="8" y="158"/>
                    <a:pt x="8" y="158"/>
                    <a:pt x="8" y="158"/>
                  </a:cubicBezTo>
                  <a:cubicBezTo>
                    <a:pt x="8" y="158"/>
                    <a:pt x="8" y="158"/>
                    <a:pt x="8" y="158"/>
                  </a:cubicBezTo>
                  <a:cubicBezTo>
                    <a:pt x="8" y="158"/>
                    <a:pt x="8" y="158"/>
                    <a:pt x="8" y="158"/>
                  </a:cubicBezTo>
                  <a:cubicBezTo>
                    <a:pt x="8" y="158"/>
                    <a:pt x="8" y="158"/>
                    <a:pt x="8" y="158"/>
                  </a:cubicBezTo>
                  <a:cubicBezTo>
                    <a:pt x="9" y="158"/>
                    <a:pt x="9" y="158"/>
                    <a:pt x="9" y="158"/>
                  </a:cubicBezTo>
                  <a:cubicBezTo>
                    <a:pt x="9" y="159"/>
                    <a:pt x="9" y="159"/>
                    <a:pt x="9" y="159"/>
                  </a:cubicBezTo>
                  <a:cubicBezTo>
                    <a:pt x="9" y="159"/>
                    <a:pt x="9" y="159"/>
                    <a:pt x="9" y="159"/>
                  </a:cubicBezTo>
                  <a:cubicBezTo>
                    <a:pt x="9" y="160"/>
                    <a:pt x="9" y="160"/>
                    <a:pt x="9" y="160"/>
                  </a:cubicBezTo>
                  <a:cubicBezTo>
                    <a:pt x="8" y="160"/>
                    <a:pt x="8" y="160"/>
                    <a:pt x="8" y="160"/>
                  </a:cubicBezTo>
                  <a:close/>
                  <a:moveTo>
                    <a:pt x="8" y="161"/>
                  </a:moveTo>
                  <a:cubicBezTo>
                    <a:pt x="8" y="160"/>
                    <a:pt x="8" y="160"/>
                    <a:pt x="8" y="160"/>
                  </a:cubicBezTo>
                  <a:cubicBezTo>
                    <a:pt x="9" y="160"/>
                    <a:pt x="9" y="160"/>
                    <a:pt x="9" y="160"/>
                  </a:cubicBezTo>
                  <a:cubicBezTo>
                    <a:pt x="8" y="161"/>
                    <a:pt x="8" y="161"/>
                    <a:pt x="8" y="161"/>
                  </a:cubicBezTo>
                  <a:cubicBezTo>
                    <a:pt x="8" y="161"/>
                    <a:pt x="8" y="161"/>
                    <a:pt x="8" y="161"/>
                  </a:cubicBezTo>
                  <a:close/>
                  <a:moveTo>
                    <a:pt x="9" y="161"/>
                  </a:moveTo>
                  <a:cubicBezTo>
                    <a:pt x="10" y="161"/>
                    <a:pt x="10" y="161"/>
                    <a:pt x="10" y="161"/>
                  </a:cubicBezTo>
                  <a:cubicBezTo>
                    <a:pt x="10" y="162"/>
                    <a:pt x="10" y="162"/>
                    <a:pt x="10" y="162"/>
                  </a:cubicBezTo>
                  <a:cubicBezTo>
                    <a:pt x="9" y="162"/>
                    <a:pt x="9" y="162"/>
                    <a:pt x="9" y="162"/>
                  </a:cubicBezTo>
                  <a:cubicBezTo>
                    <a:pt x="9" y="161"/>
                    <a:pt x="9" y="161"/>
                    <a:pt x="9" y="161"/>
                  </a:cubicBezTo>
                  <a:cubicBezTo>
                    <a:pt x="9" y="161"/>
                    <a:pt x="9" y="161"/>
                    <a:pt x="9" y="161"/>
                  </a:cubicBezTo>
                  <a:close/>
                  <a:moveTo>
                    <a:pt x="10" y="160"/>
                  </a:moveTo>
                  <a:cubicBezTo>
                    <a:pt x="10" y="160"/>
                    <a:pt x="10" y="160"/>
                    <a:pt x="10" y="160"/>
                  </a:cubicBezTo>
                  <a:cubicBezTo>
                    <a:pt x="10" y="160"/>
                    <a:pt x="10" y="160"/>
                    <a:pt x="10" y="160"/>
                  </a:cubicBezTo>
                  <a:cubicBezTo>
                    <a:pt x="11" y="160"/>
                    <a:pt x="11" y="160"/>
                    <a:pt x="11" y="160"/>
                  </a:cubicBezTo>
                  <a:cubicBezTo>
                    <a:pt x="12" y="160"/>
                    <a:pt x="12" y="160"/>
                    <a:pt x="12" y="160"/>
                  </a:cubicBezTo>
                  <a:cubicBezTo>
                    <a:pt x="12" y="161"/>
                    <a:pt x="12" y="161"/>
                    <a:pt x="12" y="161"/>
                  </a:cubicBezTo>
                  <a:cubicBezTo>
                    <a:pt x="13" y="162"/>
                    <a:pt x="13" y="162"/>
                    <a:pt x="13" y="162"/>
                  </a:cubicBezTo>
                  <a:cubicBezTo>
                    <a:pt x="12" y="161"/>
                    <a:pt x="12" y="161"/>
                    <a:pt x="12" y="161"/>
                  </a:cubicBezTo>
                  <a:cubicBezTo>
                    <a:pt x="11" y="161"/>
                    <a:pt x="11" y="161"/>
                    <a:pt x="11" y="161"/>
                  </a:cubicBezTo>
                  <a:cubicBezTo>
                    <a:pt x="10" y="160"/>
                    <a:pt x="10" y="160"/>
                    <a:pt x="10" y="160"/>
                  </a:cubicBezTo>
                  <a:close/>
                  <a:moveTo>
                    <a:pt x="10" y="161"/>
                  </a:moveTo>
                  <a:cubicBezTo>
                    <a:pt x="10" y="161"/>
                    <a:pt x="10" y="161"/>
                    <a:pt x="10" y="161"/>
                  </a:cubicBezTo>
                  <a:cubicBezTo>
                    <a:pt x="11" y="162"/>
                    <a:pt x="11" y="162"/>
                    <a:pt x="11" y="162"/>
                  </a:cubicBezTo>
                  <a:cubicBezTo>
                    <a:pt x="12" y="163"/>
                    <a:pt x="12" y="163"/>
                    <a:pt x="12" y="163"/>
                  </a:cubicBezTo>
                  <a:cubicBezTo>
                    <a:pt x="12" y="164"/>
                    <a:pt x="12" y="164"/>
                    <a:pt x="12" y="164"/>
                  </a:cubicBezTo>
                  <a:cubicBezTo>
                    <a:pt x="11" y="164"/>
                    <a:pt x="11" y="164"/>
                    <a:pt x="11" y="164"/>
                  </a:cubicBezTo>
                  <a:cubicBezTo>
                    <a:pt x="10" y="162"/>
                    <a:pt x="10" y="162"/>
                    <a:pt x="10" y="162"/>
                  </a:cubicBezTo>
                  <a:cubicBezTo>
                    <a:pt x="10" y="161"/>
                    <a:pt x="10" y="161"/>
                    <a:pt x="10" y="161"/>
                  </a:cubicBezTo>
                  <a:close/>
                  <a:moveTo>
                    <a:pt x="11" y="165"/>
                  </a:moveTo>
                  <a:cubicBezTo>
                    <a:pt x="10" y="166"/>
                    <a:pt x="10" y="166"/>
                    <a:pt x="10" y="166"/>
                  </a:cubicBezTo>
                  <a:cubicBezTo>
                    <a:pt x="9" y="165"/>
                    <a:pt x="9" y="165"/>
                    <a:pt x="9" y="165"/>
                  </a:cubicBezTo>
                  <a:cubicBezTo>
                    <a:pt x="10" y="165"/>
                    <a:pt x="10" y="165"/>
                    <a:pt x="10" y="165"/>
                  </a:cubicBezTo>
                  <a:cubicBezTo>
                    <a:pt x="10" y="164"/>
                    <a:pt x="10" y="164"/>
                    <a:pt x="10" y="164"/>
                  </a:cubicBezTo>
                  <a:cubicBezTo>
                    <a:pt x="10" y="164"/>
                    <a:pt x="10" y="164"/>
                    <a:pt x="10" y="164"/>
                  </a:cubicBezTo>
                  <a:cubicBezTo>
                    <a:pt x="10" y="163"/>
                    <a:pt x="10" y="163"/>
                    <a:pt x="10" y="163"/>
                  </a:cubicBezTo>
                  <a:cubicBezTo>
                    <a:pt x="11" y="164"/>
                    <a:pt x="11" y="164"/>
                    <a:pt x="11" y="164"/>
                  </a:cubicBezTo>
                  <a:cubicBezTo>
                    <a:pt x="11" y="164"/>
                    <a:pt x="11" y="164"/>
                    <a:pt x="11" y="164"/>
                  </a:cubicBezTo>
                  <a:cubicBezTo>
                    <a:pt x="13" y="165"/>
                    <a:pt x="13" y="165"/>
                    <a:pt x="13" y="165"/>
                  </a:cubicBezTo>
                  <a:cubicBezTo>
                    <a:pt x="13" y="165"/>
                    <a:pt x="13" y="165"/>
                    <a:pt x="13" y="165"/>
                  </a:cubicBezTo>
                  <a:cubicBezTo>
                    <a:pt x="12" y="165"/>
                    <a:pt x="12" y="165"/>
                    <a:pt x="12" y="165"/>
                  </a:cubicBezTo>
                  <a:cubicBezTo>
                    <a:pt x="12" y="165"/>
                    <a:pt x="12" y="165"/>
                    <a:pt x="12" y="165"/>
                  </a:cubicBezTo>
                  <a:cubicBezTo>
                    <a:pt x="11" y="165"/>
                    <a:pt x="11" y="165"/>
                    <a:pt x="11" y="165"/>
                  </a:cubicBezTo>
                  <a:close/>
                  <a:moveTo>
                    <a:pt x="12" y="169"/>
                  </a:moveTo>
                  <a:cubicBezTo>
                    <a:pt x="11" y="169"/>
                    <a:pt x="11" y="169"/>
                    <a:pt x="11" y="169"/>
                  </a:cubicBezTo>
                  <a:cubicBezTo>
                    <a:pt x="11" y="168"/>
                    <a:pt x="11" y="168"/>
                    <a:pt x="11" y="168"/>
                  </a:cubicBezTo>
                  <a:cubicBezTo>
                    <a:pt x="11" y="168"/>
                    <a:pt x="11" y="168"/>
                    <a:pt x="11" y="168"/>
                  </a:cubicBezTo>
                  <a:cubicBezTo>
                    <a:pt x="11" y="167"/>
                    <a:pt x="11" y="167"/>
                    <a:pt x="11" y="167"/>
                  </a:cubicBezTo>
                  <a:cubicBezTo>
                    <a:pt x="11" y="167"/>
                    <a:pt x="11" y="167"/>
                    <a:pt x="11" y="167"/>
                  </a:cubicBezTo>
                  <a:cubicBezTo>
                    <a:pt x="11" y="167"/>
                    <a:pt x="11" y="167"/>
                    <a:pt x="11" y="167"/>
                  </a:cubicBezTo>
                  <a:cubicBezTo>
                    <a:pt x="11" y="167"/>
                    <a:pt x="11" y="167"/>
                    <a:pt x="11" y="167"/>
                  </a:cubicBezTo>
                  <a:cubicBezTo>
                    <a:pt x="12" y="167"/>
                    <a:pt x="12" y="167"/>
                    <a:pt x="12" y="167"/>
                  </a:cubicBezTo>
                  <a:cubicBezTo>
                    <a:pt x="12" y="167"/>
                    <a:pt x="12" y="167"/>
                    <a:pt x="12" y="167"/>
                  </a:cubicBezTo>
                  <a:cubicBezTo>
                    <a:pt x="12" y="168"/>
                    <a:pt x="12" y="168"/>
                    <a:pt x="12" y="168"/>
                  </a:cubicBezTo>
                  <a:cubicBezTo>
                    <a:pt x="11" y="168"/>
                    <a:pt x="11" y="168"/>
                    <a:pt x="11" y="168"/>
                  </a:cubicBezTo>
                  <a:cubicBezTo>
                    <a:pt x="12" y="169"/>
                    <a:pt x="12" y="169"/>
                    <a:pt x="12" y="169"/>
                  </a:cubicBezTo>
                  <a:close/>
                  <a:moveTo>
                    <a:pt x="12" y="167"/>
                  </a:moveTo>
                  <a:cubicBezTo>
                    <a:pt x="12" y="167"/>
                    <a:pt x="12" y="167"/>
                    <a:pt x="12" y="167"/>
                  </a:cubicBezTo>
                  <a:cubicBezTo>
                    <a:pt x="13" y="167"/>
                    <a:pt x="13" y="167"/>
                    <a:pt x="13" y="167"/>
                  </a:cubicBezTo>
                  <a:cubicBezTo>
                    <a:pt x="13" y="167"/>
                    <a:pt x="13" y="167"/>
                    <a:pt x="13" y="167"/>
                  </a:cubicBezTo>
                  <a:cubicBezTo>
                    <a:pt x="13" y="168"/>
                    <a:pt x="13" y="168"/>
                    <a:pt x="13" y="168"/>
                  </a:cubicBezTo>
                  <a:cubicBezTo>
                    <a:pt x="13" y="168"/>
                    <a:pt x="13" y="168"/>
                    <a:pt x="13" y="168"/>
                  </a:cubicBezTo>
                  <a:cubicBezTo>
                    <a:pt x="13" y="169"/>
                    <a:pt x="13" y="169"/>
                    <a:pt x="13" y="169"/>
                  </a:cubicBezTo>
                  <a:cubicBezTo>
                    <a:pt x="13" y="169"/>
                    <a:pt x="13" y="169"/>
                    <a:pt x="13" y="169"/>
                  </a:cubicBezTo>
                  <a:cubicBezTo>
                    <a:pt x="12" y="168"/>
                    <a:pt x="12" y="168"/>
                    <a:pt x="12" y="168"/>
                  </a:cubicBezTo>
                  <a:cubicBezTo>
                    <a:pt x="12" y="168"/>
                    <a:pt x="12" y="168"/>
                    <a:pt x="12" y="168"/>
                  </a:cubicBezTo>
                  <a:cubicBezTo>
                    <a:pt x="12" y="167"/>
                    <a:pt x="12" y="167"/>
                    <a:pt x="12" y="167"/>
                  </a:cubicBezTo>
                  <a:close/>
                  <a:moveTo>
                    <a:pt x="14" y="168"/>
                  </a:moveTo>
                  <a:cubicBezTo>
                    <a:pt x="15" y="168"/>
                    <a:pt x="15" y="168"/>
                    <a:pt x="15" y="168"/>
                  </a:cubicBezTo>
                  <a:cubicBezTo>
                    <a:pt x="15" y="169"/>
                    <a:pt x="15" y="169"/>
                    <a:pt x="15" y="169"/>
                  </a:cubicBezTo>
                  <a:cubicBezTo>
                    <a:pt x="14" y="169"/>
                    <a:pt x="14" y="169"/>
                    <a:pt x="14" y="169"/>
                  </a:cubicBezTo>
                  <a:cubicBezTo>
                    <a:pt x="14" y="168"/>
                    <a:pt x="14" y="168"/>
                    <a:pt x="14" y="168"/>
                  </a:cubicBezTo>
                  <a:cubicBezTo>
                    <a:pt x="14" y="168"/>
                    <a:pt x="14" y="168"/>
                    <a:pt x="14" y="168"/>
                  </a:cubicBezTo>
                  <a:close/>
                  <a:moveTo>
                    <a:pt x="13" y="171"/>
                  </a:moveTo>
                  <a:cubicBezTo>
                    <a:pt x="13" y="171"/>
                    <a:pt x="13" y="171"/>
                    <a:pt x="13" y="171"/>
                  </a:cubicBezTo>
                  <a:cubicBezTo>
                    <a:pt x="13" y="170"/>
                    <a:pt x="13" y="170"/>
                    <a:pt x="13" y="170"/>
                  </a:cubicBezTo>
                  <a:cubicBezTo>
                    <a:pt x="13" y="170"/>
                    <a:pt x="13" y="170"/>
                    <a:pt x="13" y="170"/>
                  </a:cubicBezTo>
                  <a:cubicBezTo>
                    <a:pt x="13" y="169"/>
                    <a:pt x="13" y="169"/>
                    <a:pt x="13" y="169"/>
                  </a:cubicBezTo>
                  <a:cubicBezTo>
                    <a:pt x="13" y="169"/>
                    <a:pt x="13" y="169"/>
                    <a:pt x="13" y="169"/>
                  </a:cubicBezTo>
                  <a:cubicBezTo>
                    <a:pt x="14" y="170"/>
                    <a:pt x="14" y="170"/>
                    <a:pt x="14" y="170"/>
                  </a:cubicBezTo>
                  <a:cubicBezTo>
                    <a:pt x="13" y="171"/>
                    <a:pt x="13" y="171"/>
                    <a:pt x="13" y="171"/>
                  </a:cubicBezTo>
                  <a:close/>
                  <a:moveTo>
                    <a:pt x="16" y="168"/>
                  </a:moveTo>
                  <a:cubicBezTo>
                    <a:pt x="15" y="168"/>
                    <a:pt x="15" y="168"/>
                    <a:pt x="15" y="168"/>
                  </a:cubicBezTo>
                  <a:cubicBezTo>
                    <a:pt x="14" y="168"/>
                    <a:pt x="14" y="168"/>
                    <a:pt x="14" y="168"/>
                  </a:cubicBezTo>
                  <a:cubicBezTo>
                    <a:pt x="14" y="166"/>
                    <a:pt x="14" y="166"/>
                    <a:pt x="14" y="166"/>
                  </a:cubicBezTo>
                  <a:cubicBezTo>
                    <a:pt x="15" y="166"/>
                    <a:pt x="15" y="166"/>
                    <a:pt x="15" y="166"/>
                  </a:cubicBezTo>
                  <a:cubicBezTo>
                    <a:pt x="15" y="167"/>
                    <a:pt x="15" y="167"/>
                    <a:pt x="15" y="167"/>
                  </a:cubicBezTo>
                  <a:cubicBezTo>
                    <a:pt x="16" y="168"/>
                    <a:pt x="16" y="168"/>
                    <a:pt x="16" y="168"/>
                  </a:cubicBezTo>
                  <a:cubicBezTo>
                    <a:pt x="16" y="168"/>
                    <a:pt x="16" y="168"/>
                    <a:pt x="16" y="168"/>
                  </a:cubicBezTo>
                  <a:cubicBezTo>
                    <a:pt x="16" y="168"/>
                    <a:pt x="16" y="168"/>
                    <a:pt x="16" y="168"/>
                  </a:cubicBezTo>
                  <a:close/>
                  <a:moveTo>
                    <a:pt x="16" y="170"/>
                  </a:moveTo>
                  <a:cubicBezTo>
                    <a:pt x="15" y="169"/>
                    <a:pt x="15" y="169"/>
                    <a:pt x="15" y="169"/>
                  </a:cubicBezTo>
                  <a:cubicBezTo>
                    <a:pt x="15" y="169"/>
                    <a:pt x="15" y="169"/>
                    <a:pt x="15" y="169"/>
                  </a:cubicBezTo>
                  <a:cubicBezTo>
                    <a:pt x="16" y="169"/>
                    <a:pt x="16" y="169"/>
                    <a:pt x="16" y="169"/>
                  </a:cubicBezTo>
                  <a:cubicBezTo>
                    <a:pt x="16" y="170"/>
                    <a:pt x="16" y="170"/>
                    <a:pt x="16" y="170"/>
                  </a:cubicBezTo>
                  <a:cubicBezTo>
                    <a:pt x="16" y="170"/>
                    <a:pt x="16" y="170"/>
                    <a:pt x="16" y="170"/>
                  </a:cubicBezTo>
                  <a:close/>
                  <a:moveTo>
                    <a:pt x="16" y="171"/>
                  </a:moveTo>
                  <a:cubicBezTo>
                    <a:pt x="15" y="170"/>
                    <a:pt x="15" y="170"/>
                    <a:pt x="15" y="170"/>
                  </a:cubicBezTo>
                  <a:cubicBezTo>
                    <a:pt x="15" y="170"/>
                    <a:pt x="15" y="170"/>
                    <a:pt x="15" y="170"/>
                  </a:cubicBezTo>
                  <a:cubicBezTo>
                    <a:pt x="15" y="169"/>
                    <a:pt x="15" y="169"/>
                    <a:pt x="15" y="169"/>
                  </a:cubicBezTo>
                  <a:cubicBezTo>
                    <a:pt x="16" y="170"/>
                    <a:pt x="16" y="170"/>
                    <a:pt x="16" y="170"/>
                  </a:cubicBezTo>
                  <a:cubicBezTo>
                    <a:pt x="16" y="171"/>
                    <a:pt x="16" y="171"/>
                    <a:pt x="16" y="171"/>
                  </a:cubicBezTo>
                  <a:cubicBezTo>
                    <a:pt x="16" y="171"/>
                    <a:pt x="16" y="171"/>
                    <a:pt x="16" y="171"/>
                  </a:cubicBezTo>
                  <a:close/>
                  <a:moveTo>
                    <a:pt x="17" y="173"/>
                  </a:moveTo>
                  <a:cubicBezTo>
                    <a:pt x="17" y="173"/>
                    <a:pt x="17" y="173"/>
                    <a:pt x="17" y="173"/>
                  </a:cubicBezTo>
                  <a:cubicBezTo>
                    <a:pt x="16" y="172"/>
                    <a:pt x="16" y="172"/>
                    <a:pt x="16" y="172"/>
                  </a:cubicBezTo>
                  <a:cubicBezTo>
                    <a:pt x="16" y="172"/>
                    <a:pt x="16" y="172"/>
                    <a:pt x="16" y="172"/>
                  </a:cubicBezTo>
                  <a:cubicBezTo>
                    <a:pt x="15" y="172"/>
                    <a:pt x="15" y="172"/>
                    <a:pt x="15" y="172"/>
                  </a:cubicBezTo>
                  <a:cubicBezTo>
                    <a:pt x="15" y="172"/>
                    <a:pt x="15" y="172"/>
                    <a:pt x="15" y="172"/>
                  </a:cubicBezTo>
                  <a:cubicBezTo>
                    <a:pt x="16" y="172"/>
                    <a:pt x="16" y="172"/>
                    <a:pt x="16" y="172"/>
                  </a:cubicBezTo>
                  <a:cubicBezTo>
                    <a:pt x="16" y="172"/>
                    <a:pt x="16" y="172"/>
                    <a:pt x="16" y="172"/>
                  </a:cubicBezTo>
                  <a:cubicBezTo>
                    <a:pt x="17" y="172"/>
                    <a:pt x="17" y="172"/>
                    <a:pt x="17" y="172"/>
                  </a:cubicBezTo>
                  <a:cubicBezTo>
                    <a:pt x="17" y="172"/>
                    <a:pt x="17" y="172"/>
                    <a:pt x="17" y="172"/>
                  </a:cubicBezTo>
                  <a:cubicBezTo>
                    <a:pt x="17" y="173"/>
                    <a:pt x="17" y="173"/>
                    <a:pt x="17" y="173"/>
                  </a:cubicBezTo>
                  <a:close/>
                  <a:moveTo>
                    <a:pt x="20" y="177"/>
                  </a:moveTo>
                  <a:cubicBezTo>
                    <a:pt x="19" y="177"/>
                    <a:pt x="19" y="177"/>
                    <a:pt x="19" y="177"/>
                  </a:cubicBezTo>
                  <a:cubicBezTo>
                    <a:pt x="18" y="177"/>
                    <a:pt x="18" y="177"/>
                    <a:pt x="18" y="177"/>
                  </a:cubicBezTo>
                  <a:cubicBezTo>
                    <a:pt x="17" y="177"/>
                    <a:pt x="17" y="177"/>
                    <a:pt x="17" y="177"/>
                  </a:cubicBezTo>
                  <a:cubicBezTo>
                    <a:pt x="17" y="176"/>
                    <a:pt x="17" y="176"/>
                    <a:pt x="17" y="176"/>
                  </a:cubicBezTo>
                  <a:cubicBezTo>
                    <a:pt x="16" y="176"/>
                    <a:pt x="16" y="176"/>
                    <a:pt x="16" y="176"/>
                  </a:cubicBezTo>
                  <a:cubicBezTo>
                    <a:pt x="15" y="176"/>
                    <a:pt x="15" y="176"/>
                    <a:pt x="15" y="176"/>
                  </a:cubicBezTo>
                  <a:cubicBezTo>
                    <a:pt x="14" y="175"/>
                    <a:pt x="14" y="175"/>
                    <a:pt x="14" y="175"/>
                  </a:cubicBezTo>
                  <a:cubicBezTo>
                    <a:pt x="14" y="174"/>
                    <a:pt x="14" y="174"/>
                    <a:pt x="14" y="174"/>
                  </a:cubicBezTo>
                  <a:cubicBezTo>
                    <a:pt x="14" y="174"/>
                    <a:pt x="14" y="174"/>
                    <a:pt x="14" y="174"/>
                  </a:cubicBezTo>
                  <a:cubicBezTo>
                    <a:pt x="15" y="174"/>
                    <a:pt x="15" y="174"/>
                    <a:pt x="15" y="174"/>
                  </a:cubicBezTo>
                  <a:cubicBezTo>
                    <a:pt x="16" y="175"/>
                    <a:pt x="16" y="175"/>
                    <a:pt x="16" y="175"/>
                  </a:cubicBezTo>
                  <a:cubicBezTo>
                    <a:pt x="16" y="175"/>
                    <a:pt x="16" y="175"/>
                    <a:pt x="16" y="175"/>
                  </a:cubicBezTo>
                  <a:cubicBezTo>
                    <a:pt x="17" y="175"/>
                    <a:pt x="17" y="175"/>
                    <a:pt x="17" y="175"/>
                  </a:cubicBezTo>
                  <a:cubicBezTo>
                    <a:pt x="18" y="175"/>
                    <a:pt x="18" y="175"/>
                    <a:pt x="18" y="175"/>
                  </a:cubicBezTo>
                  <a:cubicBezTo>
                    <a:pt x="19" y="176"/>
                    <a:pt x="19" y="176"/>
                    <a:pt x="19" y="176"/>
                  </a:cubicBezTo>
                  <a:cubicBezTo>
                    <a:pt x="20" y="176"/>
                    <a:pt x="20" y="176"/>
                    <a:pt x="20" y="176"/>
                  </a:cubicBezTo>
                  <a:cubicBezTo>
                    <a:pt x="20" y="176"/>
                    <a:pt x="20" y="176"/>
                    <a:pt x="20" y="176"/>
                  </a:cubicBezTo>
                  <a:cubicBezTo>
                    <a:pt x="21" y="177"/>
                    <a:pt x="21" y="177"/>
                    <a:pt x="21" y="177"/>
                  </a:cubicBezTo>
                  <a:cubicBezTo>
                    <a:pt x="21" y="177"/>
                    <a:pt x="21" y="177"/>
                    <a:pt x="21" y="177"/>
                  </a:cubicBezTo>
                  <a:cubicBezTo>
                    <a:pt x="22" y="177"/>
                    <a:pt x="22" y="177"/>
                    <a:pt x="22" y="177"/>
                  </a:cubicBezTo>
                  <a:cubicBezTo>
                    <a:pt x="21" y="177"/>
                    <a:pt x="21" y="177"/>
                    <a:pt x="21" y="177"/>
                  </a:cubicBezTo>
                  <a:cubicBezTo>
                    <a:pt x="21" y="177"/>
                    <a:pt x="21" y="177"/>
                    <a:pt x="21" y="177"/>
                  </a:cubicBezTo>
                  <a:cubicBezTo>
                    <a:pt x="20" y="177"/>
                    <a:pt x="20" y="177"/>
                    <a:pt x="20" y="177"/>
                  </a:cubicBezTo>
                  <a:close/>
                  <a:moveTo>
                    <a:pt x="17" y="177"/>
                  </a:moveTo>
                  <a:cubicBezTo>
                    <a:pt x="17" y="177"/>
                    <a:pt x="17" y="178"/>
                    <a:pt x="17" y="178"/>
                  </a:cubicBezTo>
                  <a:cubicBezTo>
                    <a:pt x="16" y="178"/>
                    <a:pt x="16" y="178"/>
                    <a:pt x="16" y="178"/>
                  </a:cubicBezTo>
                  <a:cubicBezTo>
                    <a:pt x="17" y="177"/>
                    <a:pt x="17" y="177"/>
                    <a:pt x="17" y="177"/>
                  </a:cubicBezTo>
                  <a:close/>
                  <a:moveTo>
                    <a:pt x="23" y="181"/>
                  </a:moveTo>
                  <a:cubicBezTo>
                    <a:pt x="23" y="181"/>
                    <a:pt x="23" y="181"/>
                    <a:pt x="23" y="181"/>
                  </a:cubicBezTo>
                  <a:cubicBezTo>
                    <a:pt x="24" y="181"/>
                    <a:pt x="24" y="181"/>
                    <a:pt x="24" y="181"/>
                  </a:cubicBezTo>
                  <a:cubicBezTo>
                    <a:pt x="23" y="181"/>
                    <a:pt x="23" y="181"/>
                    <a:pt x="23" y="181"/>
                  </a:cubicBezTo>
                  <a:cubicBezTo>
                    <a:pt x="23" y="181"/>
                    <a:pt x="23" y="181"/>
                    <a:pt x="23" y="181"/>
                  </a:cubicBezTo>
                  <a:cubicBezTo>
                    <a:pt x="23" y="181"/>
                    <a:pt x="23" y="181"/>
                    <a:pt x="23" y="181"/>
                  </a:cubicBezTo>
                  <a:close/>
                  <a:moveTo>
                    <a:pt x="25" y="181"/>
                  </a:moveTo>
                  <a:cubicBezTo>
                    <a:pt x="25" y="182"/>
                    <a:pt x="25" y="182"/>
                    <a:pt x="25" y="182"/>
                  </a:cubicBezTo>
                  <a:cubicBezTo>
                    <a:pt x="24" y="181"/>
                    <a:pt x="24" y="181"/>
                    <a:pt x="24" y="181"/>
                  </a:cubicBezTo>
                  <a:cubicBezTo>
                    <a:pt x="24" y="181"/>
                    <a:pt x="24" y="181"/>
                    <a:pt x="24" y="181"/>
                  </a:cubicBezTo>
                  <a:cubicBezTo>
                    <a:pt x="23" y="180"/>
                    <a:pt x="23" y="180"/>
                    <a:pt x="23" y="180"/>
                  </a:cubicBezTo>
                  <a:cubicBezTo>
                    <a:pt x="22" y="180"/>
                    <a:pt x="22" y="180"/>
                    <a:pt x="22" y="180"/>
                  </a:cubicBezTo>
                  <a:cubicBezTo>
                    <a:pt x="22" y="180"/>
                    <a:pt x="22" y="180"/>
                    <a:pt x="22" y="180"/>
                  </a:cubicBezTo>
                  <a:cubicBezTo>
                    <a:pt x="21" y="179"/>
                    <a:pt x="21" y="179"/>
                    <a:pt x="21" y="179"/>
                  </a:cubicBezTo>
                  <a:cubicBezTo>
                    <a:pt x="20" y="179"/>
                    <a:pt x="20" y="179"/>
                    <a:pt x="20" y="179"/>
                  </a:cubicBezTo>
                  <a:cubicBezTo>
                    <a:pt x="20" y="179"/>
                    <a:pt x="20" y="179"/>
                    <a:pt x="20" y="179"/>
                  </a:cubicBezTo>
                  <a:cubicBezTo>
                    <a:pt x="19" y="178"/>
                    <a:pt x="19" y="178"/>
                    <a:pt x="19" y="178"/>
                  </a:cubicBezTo>
                  <a:cubicBezTo>
                    <a:pt x="19" y="178"/>
                    <a:pt x="19" y="178"/>
                    <a:pt x="19" y="178"/>
                  </a:cubicBezTo>
                  <a:cubicBezTo>
                    <a:pt x="19" y="177"/>
                    <a:pt x="19" y="177"/>
                    <a:pt x="19" y="177"/>
                  </a:cubicBezTo>
                  <a:cubicBezTo>
                    <a:pt x="20" y="177"/>
                    <a:pt x="20" y="177"/>
                    <a:pt x="20" y="177"/>
                  </a:cubicBezTo>
                  <a:cubicBezTo>
                    <a:pt x="20" y="178"/>
                    <a:pt x="20" y="178"/>
                    <a:pt x="20" y="178"/>
                  </a:cubicBezTo>
                  <a:cubicBezTo>
                    <a:pt x="21" y="178"/>
                    <a:pt x="21" y="178"/>
                    <a:pt x="21" y="178"/>
                  </a:cubicBezTo>
                  <a:cubicBezTo>
                    <a:pt x="22" y="178"/>
                    <a:pt x="22" y="178"/>
                    <a:pt x="22" y="178"/>
                  </a:cubicBezTo>
                  <a:cubicBezTo>
                    <a:pt x="22" y="178"/>
                    <a:pt x="22" y="178"/>
                    <a:pt x="22" y="178"/>
                  </a:cubicBezTo>
                  <a:cubicBezTo>
                    <a:pt x="24" y="178"/>
                    <a:pt x="24" y="178"/>
                    <a:pt x="24" y="178"/>
                  </a:cubicBezTo>
                  <a:cubicBezTo>
                    <a:pt x="24" y="179"/>
                    <a:pt x="24" y="179"/>
                    <a:pt x="24" y="179"/>
                  </a:cubicBezTo>
                  <a:cubicBezTo>
                    <a:pt x="24" y="179"/>
                    <a:pt x="24" y="179"/>
                    <a:pt x="24" y="179"/>
                  </a:cubicBezTo>
                  <a:cubicBezTo>
                    <a:pt x="25" y="179"/>
                    <a:pt x="25" y="179"/>
                    <a:pt x="25" y="179"/>
                  </a:cubicBezTo>
                  <a:cubicBezTo>
                    <a:pt x="26" y="179"/>
                    <a:pt x="26" y="179"/>
                    <a:pt x="26" y="179"/>
                  </a:cubicBezTo>
                  <a:cubicBezTo>
                    <a:pt x="26" y="180"/>
                    <a:pt x="26" y="180"/>
                    <a:pt x="26" y="180"/>
                  </a:cubicBezTo>
                  <a:cubicBezTo>
                    <a:pt x="26" y="180"/>
                    <a:pt x="26" y="180"/>
                    <a:pt x="26" y="180"/>
                  </a:cubicBezTo>
                  <a:cubicBezTo>
                    <a:pt x="25" y="180"/>
                    <a:pt x="25" y="180"/>
                    <a:pt x="25" y="180"/>
                  </a:cubicBezTo>
                  <a:cubicBezTo>
                    <a:pt x="26" y="180"/>
                    <a:pt x="26" y="180"/>
                    <a:pt x="26" y="180"/>
                  </a:cubicBezTo>
                  <a:cubicBezTo>
                    <a:pt x="26" y="180"/>
                    <a:pt x="26" y="180"/>
                    <a:pt x="26" y="180"/>
                  </a:cubicBezTo>
                  <a:cubicBezTo>
                    <a:pt x="25" y="181"/>
                    <a:pt x="25" y="181"/>
                    <a:pt x="25" y="181"/>
                  </a:cubicBezTo>
                  <a:cubicBezTo>
                    <a:pt x="25" y="181"/>
                    <a:pt x="25" y="181"/>
                    <a:pt x="25" y="181"/>
                  </a:cubicBezTo>
                  <a:close/>
                  <a:moveTo>
                    <a:pt x="26" y="181"/>
                  </a:moveTo>
                  <a:cubicBezTo>
                    <a:pt x="26" y="182"/>
                    <a:pt x="26" y="182"/>
                    <a:pt x="26" y="182"/>
                  </a:cubicBezTo>
                  <a:cubicBezTo>
                    <a:pt x="26" y="182"/>
                    <a:pt x="26" y="182"/>
                    <a:pt x="26" y="182"/>
                  </a:cubicBezTo>
                  <a:cubicBezTo>
                    <a:pt x="26" y="182"/>
                    <a:pt x="26" y="182"/>
                    <a:pt x="26" y="182"/>
                  </a:cubicBezTo>
                  <a:cubicBezTo>
                    <a:pt x="27" y="181"/>
                    <a:pt x="27" y="181"/>
                    <a:pt x="27" y="181"/>
                  </a:cubicBezTo>
                  <a:cubicBezTo>
                    <a:pt x="27" y="181"/>
                    <a:pt x="27" y="181"/>
                    <a:pt x="27" y="181"/>
                  </a:cubicBezTo>
                  <a:cubicBezTo>
                    <a:pt x="27" y="181"/>
                    <a:pt x="27" y="181"/>
                    <a:pt x="27" y="181"/>
                  </a:cubicBezTo>
                  <a:cubicBezTo>
                    <a:pt x="26" y="181"/>
                    <a:pt x="26" y="181"/>
                    <a:pt x="26" y="181"/>
                  </a:cubicBezTo>
                  <a:close/>
                  <a:moveTo>
                    <a:pt x="31" y="180"/>
                  </a:moveTo>
                  <a:cubicBezTo>
                    <a:pt x="31" y="181"/>
                    <a:pt x="31" y="181"/>
                    <a:pt x="31" y="181"/>
                  </a:cubicBezTo>
                  <a:cubicBezTo>
                    <a:pt x="31" y="182"/>
                    <a:pt x="31" y="182"/>
                    <a:pt x="31" y="182"/>
                  </a:cubicBezTo>
                  <a:cubicBezTo>
                    <a:pt x="31" y="182"/>
                    <a:pt x="31" y="182"/>
                    <a:pt x="31" y="182"/>
                  </a:cubicBezTo>
                  <a:cubicBezTo>
                    <a:pt x="30" y="182"/>
                    <a:pt x="30" y="182"/>
                    <a:pt x="30" y="182"/>
                  </a:cubicBezTo>
                  <a:cubicBezTo>
                    <a:pt x="30" y="181"/>
                    <a:pt x="30" y="181"/>
                    <a:pt x="30" y="181"/>
                  </a:cubicBezTo>
                  <a:cubicBezTo>
                    <a:pt x="29" y="182"/>
                    <a:pt x="29" y="182"/>
                    <a:pt x="29" y="182"/>
                  </a:cubicBezTo>
                  <a:cubicBezTo>
                    <a:pt x="29" y="181"/>
                    <a:pt x="29" y="181"/>
                    <a:pt x="29" y="181"/>
                  </a:cubicBezTo>
                  <a:cubicBezTo>
                    <a:pt x="28" y="181"/>
                    <a:pt x="28" y="181"/>
                    <a:pt x="28" y="181"/>
                  </a:cubicBezTo>
                  <a:cubicBezTo>
                    <a:pt x="28" y="181"/>
                    <a:pt x="28" y="181"/>
                    <a:pt x="28" y="181"/>
                  </a:cubicBezTo>
                  <a:cubicBezTo>
                    <a:pt x="27" y="181"/>
                    <a:pt x="27" y="181"/>
                    <a:pt x="27" y="181"/>
                  </a:cubicBezTo>
                  <a:cubicBezTo>
                    <a:pt x="27" y="181"/>
                    <a:pt x="27" y="181"/>
                    <a:pt x="27" y="181"/>
                  </a:cubicBezTo>
                  <a:cubicBezTo>
                    <a:pt x="27" y="180"/>
                    <a:pt x="27" y="180"/>
                    <a:pt x="27" y="180"/>
                  </a:cubicBezTo>
                  <a:cubicBezTo>
                    <a:pt x="28" y="180"/>
                    <a:pt x="28" y="180"/>
                    <a:pt x="28" y="180"/>
                  </a:cubicBezTo>
                  <a:cubicBezTo>
                    <a:pt x="28" y="180"/>
                    <a:pt x="28" y="180"/>
                    <a:pt x="28" y="180"/>
                  </a:cubicBezTo>
                  <a:cubicBezTo>
                    <a:pt x="30" y="180"/>
                    <a:pt x="30" y="180"/>
                    <a:pt x="30" y="180"/>
                  </a:cubicBezTo>
                  <a:cubicBezTo>
                    <a:pt x="30" y="181"/>
                    <a:pt x="30" y="181"/>
                    <a:pt x="30" y="181"/>
                  </a:cubicBezTo>
                  <a:cubicBezTo>
                    <a:pt x="30" y="180"/>
                    <a:pt x="30" y="180"/>
                    <a:pt x="30" y="180"/>
                  </a:cubicBezTo>
                  <a:cubicBezTo>
                    <a:pt x="31" y="180"/>
                    <a:pt x="31" y="180"/>
                    <a:pt x="31" y="180"/>
                  </a:cubicBezTo>
                  <a:cubicBezTo>
                    <a:pt x="31" y="180"/>
                    <a:pt x="31" y="180"/>
                    <a:pt x="31" y="180"/>
                  </a:cubicBezTo>
                  <a:close/>
                  <a:moveTo>
                    <a:pt x="34" y="180"/>
                  </a:moveTo>
                  <a:cubicBezTo>
                    <a:pt x="33" y="180"/>
                    <a:pt x="33" y="180"/>
                    <a:pt x="33" y="180"/>
                  </a:cubicBezTo>
                  <a:cubicBezTo>
                    <a:pt x="33" y="179"/>
                    <a:pt x="33" y="179"/>
                    <a:pt x="33" y="179"/>
                  </a:cubicBezTo>
                  <a:cubicBezTo>
                    <a:pt x="33" y="179"/>
                    <a:pt x="33" y="179"/>
                    <a:pt x="33" y="179"/>
                  </a:cubicBezTo>
                  <a:cubicBezTo>
                    <a:pt x="33" y="178"/>
                    <a:pt x="33" y="178"/>
                    <a:pt x="33" y="178"/>
                  </a:cubicBezTo>
                  <a:cubicBezTo>
                    <a:pt x="32" y="178"/>
                    <a:pt x="32" y="178"/>
                    <a:pt x="32" y="178"/>
                  </a:cubicBezTo>
                  <a:cubicBezTo>
                    <a:pt x="32" y="177"/>
                    <a:pt x="32" y="177"/>
                    <a:pt x="32" y="177"/>
                  </a:cubicBezTo>
                  <a:cubicBezTo>
                    <a:pt x="32" y="176"/>
                    <a:pt x="32" y="176"/>
                    <a:pt x="32" y="176"/>
                  </a:cubicBezTo>
                  <a:cubicBezTo>
                    <a:pt x="32" y="177"/>
                    <a:pt x="32" y="177"/>
                    <a:pt x="32" y="177"/>
                  </a:cubicBezTo>
                  <a:cubicBezTo>
                    <a:pt x="31" y="178"/>
                    <a:pt x="31" y="178"/>
                    <a:pt x="31" y="178"/>
                  </a:cubicBezTo>
                  <a:cubicBezTo>
                    <a:pt x="32" y="179"/>
                    <a:pt x="32" y="179"/>
                    <a:pt x="32" y="179"/>
                  </a:cubicBezTo>
                  <a:cubicBezTo>
                    <a:pt x="31" y="179"/>
                    <a:pt x="31" y="179"/>
                    <a:pt x="31" y="179"/>
                  </a:cubicBezTo>
                  <a:cubicBezTo>
                    <a:pt x="31" y="180"/>
                    <a:pt x="31" y="180"/>
                    <a:pt x="31" y="180"/>
                  </a:cubicBezTo>
                  <a:cubicBezTo>
                    <a:pt x="32" y="180"/>
                    <a:pt x="32" y="180"/>
                    <a:pt x="32" y="180"/>
                  </a:cubicBezTo>
                  <a:cubicBezTo>
                    <a:pt x="33" y="180"/>
                    <a:pt x="33" y="180"/>
                    <a:pt x="33" y="180"/>
                  </a:cubicBezTo>
                  <a:cubicBezTo>
                    <a:pt x="33" y="181"/>
                    <a:pt x="33" y="181"/>
                    <a:pt x="33" y="181"/>
                  </a:cubicBezTo>
                  <a:cubicBezTo>
                    <a:pt x="34" y="180"/>
                    <a:pt x="34" y="180"/>
                    <a:pt x="34" y="180"/>
                  </a:cubicBezTo>
                  <a:close/>
                  <a:moveTo>
                    <a:pt x="30" y="186"/>
                  </a:moveTo>
                  <a:cubicBezTo>
                    <a:pt x="31" y="186"/>
                    <a:pt x="31" y="186"/>
                    <a:pt x="31" y="186"/>
                  </a:cubicBezTo>
                  <a:cubicBezTo>
                    <a:pt x="31" y="186"/>
                    <a:pt x="31" y="186"/>
                    <a:pt x="31" y="186"/>
                  </a:cubicBezTo>
                  <a:cubicBezTo>
                    <a:pt x="31" y="187"/>
                    <a:pt x="31" y="187"/>
                    <a:pt x="31" y="187"/>
                  </a:cubicBezTo>
                  <a:cubicBezTo>
                    <a:pt x="30" y="186"/>
                    <a:pt x="30" y="186"/>
                    <a:pt x="30" y="186"/>
                  </a:cubicBezTo>
                  <a:close/>
                  <a:moveTo>
                    <a:pt x="31" y="185"/>
                  </a:moveTo>
                  <a:cubicBezTo>
                    <a:pt x="30" y="185"/>
                    <a:pt x="30" y="185"/>
                    <a:pt x="30" y="185"/>
                  </a:cubicBezTo>
                  <a:cubicBezTo>
                    <a:pt x="31" y="185"/>
                    <a:pt x="31" y="185"/>
                    <a:pt x="31" y="185"/>
                  </a:cubicBezTo>
                  <a:cubicBezTo>
                    <a:pt x="31" y="185"/>
                    <a:pt x="31" y="185"/>
                    <a:pt x="31" y="185"/>
                  </a:cubicBezTo>
                  <a:cubicBezTo>
                    <a:pt x="31" y="185"/>
                    <a:pt x="31" y="185"/>
                    <a:pt x="31" y="185"/>
                  </a:cubicBezTo>
                  <a:cubicBezTo>
                    <a:pt x="31" y="185"/>
                    <a:pt x="31" y="185"/>
                    <a:pt x="31" y="185"/>
                  </a:cubicBezTo>
                  <a:close/>
                  <a:moveTo>
                    <a:pt x="48" y="190"/>
                  </a:moveTo>
                  <a:cubicBezTo>
                    <a:pt x="48" y="189"/>
                    <a:pt x="48" y="189"/>
                    <a:pt x="48" y="189"/>
                  </a:cubicBezTo>
                  <a:cubicBezTo>
                    <a:pt x="48" y="189"/>
                    <a:pt x="48" y="189"/>
                    <a:pt x="48" y="189"/>
                  </a:cubicBezTo>
                  <a:cubicBezTo>
                    <a:pt x="48" y="188"/>
                    <a:pt x="48" y="188"/>
                    <a:pt x="48" y="188"/>
                  </a:cubicBezTo>
                  <a:cubicBezTo>
                    <a:pt x="48" y="188"/>
                    <a:pt x="48" y="188"/>
                    <a:pt x="48" y="188"/>
                  </a:cubicBezTo>
                  <a:cubicBezTo>
                    <a:pt x="49" y="189"/>
                    <a:pt x="49" y="189"/>
                    <a:pt x="49" y="189"/>
                  </a:cubicBezTo>
                  <a:cubicBezTo>
                    <a:pt x="49" y="190"/>
                    <a:pt x="49" y="190"/>
                    <a:pt x="49" y="190"/>
                  </a:cubicBezTo>
                  <a:cubicBezTo>
                    <a:pt x="48" y="190"/>
                    <a:pt x="48" y="190"/>
                    <a:pt x="48" y="190"/>
                  </a:cubicBezTo>
                  <a:close/>
                  <a:moveTo>
                    <a:pt x="37" y="186"/>
                  </a:moveTo>
                  <a:cubicBezTo>
                    <a:pt x="38" y="185"/>
                    <a:pt x="38" y="185"/>
                    <a:pt x="38" y="185"/>
                  </a:cubicBezTo>
                  <a:cubicBezTo>
                    <a:pt x="38" y="185"/>
                    <a:pt x="38" y="185"/>
                    <a:pt x="38" y="185"/>
                  </a:cubicBezTo>
                  <a:cubicBezTo>
                    <a:pt x="39" y="185"/>
                    <a:pt x="39" y="185"/>
                    <a:pt x="39" y="185"/>
                  </a:cubicBezTo>
                  <a:cubicBezTo>
                    <a:pt x="40" y="185"/>
                    <a:pt x="40" y="185"/>
                    <a:pt x="40" y="185"/>
                  </a:cubicBezTo>
                  <a:cubicBezTo>
                    <a:pt x="42" y="185"/>
                    <a:pt x="42" y="185"/>
                    <a:pt x="42" y="185"/>
                  </a:cubicBezTo>
                  <a:cubicBezTo>
                    <a:pt x="43" y="184"/>
                    <a:pt x="43" y="184"/>
                    <a:pt x="43" y="184"/>
                  </a:cubicBezTo>
                  <a:cubicBezTo>
                    <a:pt x="45" y="185"/>
                    <a:pt x="45" y="185"/>
                    <a:pt x="45" y="185"/>
                  </a:cubicBezTo>
                  <a:cubicBezTo>
                    <a:pt x="46" y="185"/>
                    <a:pt x="46" y="185"/>
                    <a:pt x="46" y="185"/>
                  </a:cubicBezTo>
                  <a:cubicBezTo>
                    <a:pt x="47" y="184"/>
                    <a:pt x="47" y="184"/>
                    <a:pt x="47" y="184"/>
                  </a:cubicBezTo>
                  <a:cubicBezTo>
                    <a:pt x="48" y="185"/>
                    <a:pt x="48" y="185"/>
                    <a:pt x="48" y="185"/>
                  </a:cubicBezTo>
                  <a:cubicBezTo>
                    <a:pt x="48" y="185"/>
                    <a:pt x="48" y="185"/>
                    <a:pt x="48" y="185"/>
                  </a:cubicBezTo>
                  <a:cubicBezTo>
                    <a:pt x="48" y="186"/>
                    <a:pt x="48" y="186"/>
                    <a:pt x="48" y="186"/>
                  </a:cubicBezTo>
                  <a:cubicBezTo>
                    <a:pt x="48" y="186"/>
                    <a:pt x="48" y="186"/>
                    <a:pt x="48" y="186"/>
                  </a:cubicBezTo>
                  <a:cubicBezTo>
                    <a:pt x="47" y="187"/>
                    <a:pt x="47" y="187"/>
                    <a:pt x="47" y="187"/>
                  </a:cubicBezTo>
                  <a:cubicBezTo>
                    <a:pt x="47" y="186"/>
                    <a:pt x="47" y="186"/>
                    <a:pt x="47" y="186"/>
                  </a:cubicBezTo>
                  <a:cubicBezTo>
                    <a:pt x="46" y="186"/>
                    <a:pt x="46" y="186"/>
                    <a:pt x="46" y="186"/>
                  </a:cubicBezTo>
                  <a:cubicBezTo>
                    <a:pt x="45" y="186"/>
                    <a:pt x="45" y="186"/>
                    <a:pt x="45" y="186"/>
                  </a:cubicBezTo>
                  <a:cubicBezTo>
                    <a:pt x="44" y="186"/>
                    <a:pt x="44" y="186"/>
                    <a:pt x="44" y="186"/>
                  </a:cubicBezTo>
                  <a:cubicBezTo>
                    <a:pt x="44" y="186"/>
                    <a:pt x="44" y="186"/>
                    <a:pt x="44" y="186"/>
                  </a:cubicBezTo>
                  <a:cubicBezTo>
                    <a:pt x="44" y="185"/>
                    <a:pt x="44" y="185"/>
                    <a:pt x="44" y="185"/>
                  </a:cubicBezTo>
                  <a:cubicBezTo>
                    <a:pt x="43" y="185"/>
                    <a:pt x="43" y="185"/>
                    <a:pt x="43" y="185"/>
                  </a:cubicBezTo>
                  <a:cubicBezTo>
                    <a:pt x="42" y="186"/>
                    <a:pt x="42" y="186"/>
                    <a:pt x="42" y="186"/>
                  </a:cubicBezTo>
                  <a:cubicBezTo>
                    <a:pt x="42" y="186"/>
                    <a:pt x="42" y="186"/>
                    <a:pt x="42" y="186"/>
                  </a:cubicBezTo>
                  <a:cubicBezTo>
                    <a:pt x="41" y="186"/>
                    <a:pt x="41" y="186"/>
                    <a:pt x="41" y="186"/>
                  </a:cubicBezTo>
                  <a:cubicBezTo>
                    <a:pt x="42" y="187"/>
                    <a:pt x="42" y="187"/>
                    <a:pt x="42" y="187"/>
                  </a:cubicBezTo>
                  <a:cubicBezTo>
                    <a:pt x="42" y="186"/>
                    <a:pt x="42" y="186"/>
                    <a:pt x="42" y="186"/>
                  </a:cubicBezTo>
                  <a:cubicBezTo>
                    <a:pt x="43" y="187"/>
                    <a:pt x="43" y="187"/>
                    <a:pt x="43" y="187"/>
                  </a:cubicBezTo>
                  <a:cubicBezTo>
                    <a:pt x="43" y="187"/>
                    <a:pt x="43" y="187"/>
                    <a:pt x="43" y="187"/>
                  </a:cubicBezTo>
                  <a:cubicBezTo>
                    <a:pt x="43" y="187"/>
                    <a:pt x="43" y="187"/>
                    <a:pt x="43" y="187"/>
                  </a:cubicBezTo>
                  <a:cubicBezTo>
                    <a:pt x="44" y="188"/>
                    <a:pt x="44" y="188"/>
                    <a:pt x="44" y="188"/>
                  </a:cubicBezTo>
                  <a:cubicBezTo>
                    <a:pt x="45" y="188"/>
                    <a:pt x="45" y="188"/>
                    <a:pt x="45" y="188"/>
                  </a:cubicBezTo>
                  <a:cubicBezTo>
                    <a:pt x="45" y="189"/>
                    <a:pt x="45" y="189"/>
                    <a:pt x="45" y="189"/>
                  </a:cubicBezTo>
                  <a:cubicBezTo>
                    <a:pt x="44" y="189"/>
                    <a:pt x="44" y="189"/>
                    <a:pt x="44" y="189"/>
                  </a:cubicBezTo>
                  <a:cubicBezTo>
                    <a:pt x="43" y="188"/>
                    <a:pt x="43" y="188"/>
                    <a:pt x="43" y="188"/>
                  </a:cubicBezTo>
                  <a:cubicBezTo>
                    <a:pt x="43" y="188"/>
                    <a:pt x="43" y="188"/>
                    <a:pt x="43" y="188"/>
                  </a:cubicBezTo>
                  <a:cubicBezTo>
                    <a:pt x="42" y="188"/>
                    <a:pt x="42" y="188"/>
                    <a:pt x="42" y="188"/>
                  </a:cubicBezTo>
                  <a:cubicBezTo>
                    <a:pt x="41" y="188"/>
                    <a:pt x="41" y="188"/>
                    <a:pt x="41" y="188"/>
                  </a:cubicBezTo>
                  <a:cubicBezTo>
                    <a:pt x="41" y="187"/>
                    <a:pt x="41" y="187"/>
                    <a:pt x="41" y="187"/>
                  </a:cubicBezTo>
                  <a:cubicBezTo>
                    <a:pt x="40" y="187"/>
                    <a:pt x="40" y="187"/>
                    <a:pt x="40" y="187"/>
                  </a:cubicBezTo>
                  <a:cubicBezTo>
                    <a:pt x="40" y="188"/>
                    <a:pt x="40" y="188"/>
                    <a:pt x="40" y="188"/>
                  </a:cubicBezTo>
                  <a:cubicBezTo>
                    <a:pt x="41" y="188"/>
                    <a:pt x="41" y="188"/>
                    <a:pt x="41" y="188"/>
                  </a:cubicBezTo>
                  <a:cubicBezTo>
                    <a:pt x="41" y="189"/>
                    <a:pt x="41" y="189"/>
                    <a:pt x="41" y="189"/>
                  </a:cubicBezTo>
                  <a:cubicBezTo>
                    <a:pt x="40" y="189"/>
                    <a:pt x="40" y="189"/>
                    <a:pt x="40" y="189"/>
                  </a:cubicBezTo>
                  <a:cubicBezTo>
                    <a:pt x="39" y="188"/>
                    <a:pt x="39" y="188"/>
                    <a:pt x="39" y="188"/>
                  </a:cubicBezTo>
                  <a:cubicBezTo>
                    <a:pt x="39" y="188"/>
                    <a:pt x="39" y="188"/>
                    <a:pt x="39" y="188"/>
                  </a:cubicBezTo>
                  <a:cubicBezTo>
                    <a:pt x="38" y="188"/>
                    <a:pt x="38" y="188"/>
                    <a:pt x="38" y="188"/>
                  </a:cubicBezTo>
                  <a:cubicBezTo>
                    <a:pt x="38" y="188"/>
                    <a:pt x="38" y="188"/>
                    <a:pt x="38" y="188"/>
                  </a:cubicBezTo>
                  <a:cubicBezTo>
                    <a:pt x="38" y="187"/>
                    <a:pt x="38" y="187"/>
                    <a:pt x="38" y="187"/>
                  </a:cubicBezTo>
                  <a:cubicBezTo>
                    <a:pt x="37" y="188"/>
                    <a:pt x="37" y="188"/>
                    <a:pt x="37" y="188"/>
                  </a:cubicBezTo>
                  <a:cubicBezTo>
                    <a:pt x="37" y="187"/>
                    <a:pt x="37" y="187"/>
                    <a:pt x="37" y="187"/>
                  </a:cubicBezTo>
                  <a:cubicBezTo>
                    <a:pt x="37" y="187"/>
                    <a:pt x="37" y="187"/>
                    <a:pt x="37" y="187"/>
                  </a:cubicBezTo>
                  <a:cubicBezTo>
                    <a:pt x="37" y="187"/>
                    <a:pt x="37" y="187"/>
                    <a:pt x="37" y="187"/>
                  </a:cubicBezTo>
                  <a:cubicBezTo>
                    <a:pt x="39" y="186"/>
                    <a:pt x="39" y="186"/>
                    <a:pt x="39" y="186"/>
                  </a:cubicBezTo>
                  <a:cubicBezTo>
                    <a:pt x="38" y="186"/>
                    <a:pt x="38" y="186"/>
                    <a:pt x="38" y="186"/>
                  </a:cubicBezTo>
                  <a:cubicBezTo>
                    <a:pt x="38" y="186"/>
                    <a:pt x="38" y="186"/>
                    <a:pt x="38" y="186"/>
                  </a:cubicBezTo>
                  <a:lnTo>
                    <a:pt x="37" y="18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94" name="Rectangle 190"/>
            <p:cNvSpPr>
              <a:spLocks noChangeArrowheads="1"/>
            </p:cNvSpPr>
            <p:nvPr/>
          </p:nvSpPr>
          <p:spPr bwMode="auto">
            <a:xfrm>
              <a:off x="3002529" y="2846591"/>
              <a:ext cx="1287" cy="514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95" name="Freeform 191"/>
            <p:cNvSpPr>
              <a:spLocks noEditPoints="1"/>
            </p:cNvSpPr>
            <p:nvPr/>
          </p:nvSpPr>
          <p:spPr bwMode="auto">
            <a:xfrm>
              <a:off x="3011537" y="2851738"/>
              <a:ext cx="14153" cy="14153"/>
            </a:xfrm>
            <a:custGeom>
              <a:avLst/>
              <a:gdLst>
                <a:gd name="T0" fmla="*/ 11 w 11"/>
                <a:gd name="T1" fmla="*/ 11 h 11"/>
                <a:gd name="T2" fmla="*/ 7 w 11"/>
                <a:gd name="T3" fmla="*/ 11 h 11"/>
                <a:gd name="T4" fmla="*/ 7 w 11"/>
                <a:gd name="T5" fmla="*/ 11 h 11"/>
                <a:gd name="T6" fmla="*/ 11 w 11"/>
                <a:gd name="T7" fmla="*/ 11 h 11"/>
                <a:gd name="T8" fmla="*/ 11 w 11"/>
                <a:gd name="T9" fmla="*/ 11 h 11"/>
                <a:gd name="T10" fmla="*/ 7 w 11"/>
                <a:gd name="T11" fmla="*/ 0 h 11"/>
                <a:gd name="T12" fmla="*/ 4 w 11"/>
                <a:gd name="T13" fmla="*/ 4 h 11"/>
                <a:gd name="T14" fmla="*/ 7 w 11"/>
                <a:gd name="T15" fmla="*/ 4 h 11"/>
                <a:gd name="T16" fmla="*/ 11 w 11"/>
                <a:gd name="T17" fmla="*/ 8 h 11"/>
                <a:gd name="T18" fmla="*/ 7 w 11"/>
                <a:gd name="T19" fmla="*/ 0 h 11"/>
                <a:gd name="T20" fmla="*/ 7 w 11"/>
                <a:gd name="T21" fmla="*/ 0 h 11"/>
                <a:gd name="T22" fmla="*/ 0 w 11"/>
                <a:gd name="T23" fmla="*/ 4 h 11"/>
                <a:gd name="T24" fmla="*/ 4 w 11"/>
                <a:gd name="T25" fmla="*/ 8 h 11"/>
                <a:gd name="T26" fmla="*/ 4 w 11"/>
                <a:gd name="T27" fmla="*/ 11 h 11"/>
                <a:gd name="T28" fmla="*/ 0 w 11"/>
                <a:gd name="T29" fmla="*/ 4 h 11"/>
                <a:gd name="T30" fmla="*/ 0 w 11"/>
                <a:gd name="T31" fmla="*/ 4 h 11"/>
                <a:gd name="T32" fmla="*/ 0 w 11"/>
                <a:gd name="T33"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1">
                  <a:moveTo>
                    <a:pt x="11" y="11"/>
                  </a:moveTo>
                  <a:lnTo>
                    <a:pt x="7" y="11"/>
                  </a:lnTo>
                  <a:lnTo>
                    <a:pt x="7" y="11"/>
                  </a:lnTo>
                  <a:lnTo>
                    <a:pt x="11" y="11"/>
                  </a:lnTo>
                  <a:lnTo>
                    <a:pt x="11" y="11"/>
                  </a:lnTo>
                  <a:close/>
                  <a:moveTo>
                    <a:pt x="7" y="0"/>
                  </a:moveTo>
                  <a:lnTo>
                    <a:pt x="4" y="4"/>
                  </a:lnTo>
                  <a:lnTo>
                    <a:pt x="7" y="4"/>
                  </a:lnTo>
                  <a:lnTo>
                    <a:pt x="11" y="8"/>
                  </a:lnTo>
                  <a:lnTo>
                    <a:pt x="7" y="0"/>
                  </a:lnTo>
                  <a:lnTo>
                    <a:pt x="7" y="0"/>
                  </a:lnTo>
                  <a:close/>
                  <a:moveTo>
                    <a:pt x="0" y="4"/>
                  </a:moveTo>
                  <a:lnTo>
                    <a:pt x="4" y="8"/>
                  </a:lnTo>
                  <a:lnTo>
                    <a:pt x="4" y="11"/>
                  </a:lnTo>
                  <a:lnTo>
                    <a:pt x="0" y="4"/>
                  </a:lnTo>
                  <a:lnTo>
                    <a:pt x="0" y="4"/>
                  </a:lnTo>
                  <a:lnTo>
                    <a:pt x="0"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96" name="Freeform 192"/>
            <p:cNvSpPr>
              <a:spLocks/>
            </p:cNvSpPr>
            <p:nvPr/>
          </p:nvSpPr>
          <p:spPr bwMode="auto">
            <a:xfrm>
              <a:off x="3016684" y="2871037"/>
              <a:ext cx="3860" cy="9007"/>
            </a:xfrm>
            <a:custGeom>
              <a:avLst/>
              <a:gdLst>
                <a:gd name="T0" fmla="*/ 0 w 1"/>
                <a:gd name="T1" fmla="*/ 0 h 2"/>
                <a:gd name="T2" fmla="*/ 1 w 1"/>
                <a:gd name="T3" fmla="*/ 1 h 2"/>
                <a:gd name="T4" fmla="*/ 1 w 1"/>
                <a:gd name="T5" fmla="*/ 2 h 2"/>
                <a:gd name="T6" fmla="*/ 0 w 1"/>
                <a:gd name="T7" fmla="*/ 2 h 2"/>
                <a:gd name="T8" fmla="*/ 0 w 1"/>
                <a:gd name="T9" fmla="*/ 1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1" y="1"/>
                    <a:pt x="1" y="1"/>
                    <a:pt x="1" y="1"/>
                  </a:cubicBezTo>
                  <a:cubicBezTo>
                    <a:pt x="1" y="2"/>
                    <a:pt x="1" y="2"/>
                    <a:pt x="1" y="2"/>
                  </a:cubicBezTo>
                  <a:cubicBezTo>
                    <a:pt x="0" y="2"/>
                    <a:pt x="0" y="2"/>
                    <a:pt x="0" y="2"/>
                  </a:cubicBezTo>
                  <a:cubicBezTo>
                    <a:pt x="0" y="1"/>
                    <a:pt x="0" y="1"/>
                    <a:pt x="0" y="1"/>
                  </a:cubicBezTo>
                  <a:cubicBezTo>
                    <a:pt x="0" y="1"/>
                    <a:pt x="1" y="0"/>
                    <a:pt x="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97" name="Freeform 193"/>
            <p:cNvSpPr>
              <a:spLocks noEditPoints="1"/>
            </p:cNvSpPr>
            <p:nvPr/>
          </p:nvSpPr>
          <p:spPr bwMode="auto">
            <a:xfrm>
              <a:off x="3016683" y="2885191"/>
              <a:ext cx="14153" cy="28306"/>
            </a:xfrm>
            <a:custGeom>
              <a:avLst/>
              <a:gdLst>
                <a:gd name="T0" fmla="*/ 7 w 11"/>
                <a:gd name="T1" fmla="*/ 15 h 22"/>
                <a:gd name="T2" fmla="*/ 3 w 11"/>
                <a:gd name="T3" fmla="*/ 19 h 22"/>
                <a:gd name="T4" fmla="*/ 3 w 11"/>
                <a:gd name="T5" fmla="*/ 22 h 22"/>
                <a:gd name="T6" fmla="*/ 7 w 11"/>
                <a:gd name="T7" fmla="*/ 22 h 22"/>
                <a:gd name="T8" fmla="*/ 11 w 11"/>
                <a:gd name="T9" fmla="*/ 19 h 22"/>
                <a:gd name="T10" fmla="*/ 7 w 11"/>
                <a:gd name="T11" fmla="*/ 15 h 22"/>
                <a:gd name="T12" fmla="*/ 7 w 11"/>
                <a:gd name="T13" fmla="*/ 15 h 22"/>
                <a:gd name="T14" fmla="*/ 0 w 11"/>
                <a:gd name="T15" fmla="*/ 0 h 22"/>
                <a:gd name="T16" fmla="*/ 7 w 11"/>
                <a:gd name="T17" fmla="*/ 4 h 22"/>
                <a:gd name="T18" fmla="*/ 11 w 11"/>
                <a:gd name="T19" fmla="*/ 8 h 22"/>
                <a:gd name="T20" fmla="*/ 11 w 11"/>
                <a:gd name="T21" fmla="*/ 11 h 22"/>
                <a:gd name="T22" fmla="*/ 7 w 11"/>
                <a:gd name="T23" fmla="*/ 8 h 22"/>
                <a:gd name="T24" fmla="*/ 3 w 11"/>
                <a:gd name="T25" fmla="*/ 8 h 22"/>
                <a:gd name="T26" fmla="*/ 3 w 11"/>
                <a:gd name="T27" fmla="*/ 8 h 22"/>
                <a:gd name="T28" fmla="*/ 0 w 11"/>
                <a:gd name="T29" fmla="*/ 4 h 22"/>
                <a:gd name="T30" fmla="*/ 0 w 11"/>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2">
                  <a:moveTo>
                    <a:pt x="7" y="15"/>
                  </a:moveTo>
                  <a:lnTo>
                    <a:pt x="3" y="19"/>
                  </a:lnTo>
                  <a:lnTo>
                    <a:pt x="3" y="22"/>
                  </a:lnTo>
                  <a:lnTo>
                    <a:pt x="7" y="22"/>
                  </a:lnTo>
                  <a:lnTo>
                    <a:pt x="11" y="19"/>
                  </a:lnTo>
                  <a:lnTo>
                    <a:pt x="7" y="15"/>
                  </a:lnTo>
                  <a:lnTo>
                    <a:pt x="7" y="15"/>
                  </a:lnTo>
                  <a:close/>
                  <a:moveTo>
                    <a:pt x="0" y="0"/>
                  </a:moveTo>
                  <a:lnTo>
                    <a:pt x="7" y="4"/>
                  </a:lnTo>
                  <a:lnTo>
                    <a:pt x="11" y="8"/>
                  </a:lnTo>
                  <a:lnTo>
                    <a:pt x="11" y="11"/>
                  </a:lnTo>
                  <a:lnTo>
                    <a:pt x="7" y="8"/>
                  </a:lnTo>
                  <a:lnTo>
                    <a:pt x="3" y="8"/>
                  </a:lnTo>
                  <a:lnTo>
                    <a:pt x="3" y="8"/>
                  </a:lnTo>
                  <a:lnTo>
                    <a:pt x="0" y="4"/>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98" name="Freeform 194"/>
            <p:cNvSpPr>
              <a:spLocks/>
            </p:cNvSpPr>
            <p:nvPr/>
          </p:nvSpPr>
          <p:spPr bwMode="auto">
            <a:xfrm>
              <a:off x="3053994" y="2918643"/>
              <a:ext cx="5147" cy="5147"/>
            </a:xfrm>
            <a:custGeom>
              <a:avLst/>
              <a:gdLst>
                <a:gd name="T0" fmla="*/ 4 w 4"/>
                <a:gd name="T1" fmla="*/ 0 h 4"/>
                <a:gd name="T2" fmla="*/ 0 w 4"/>
                <a:gd name="T3" fmla="*/ 0 h 4"/>
                <a:gd name="T4" fmla="*/ 0 w 4"/>
                <a:gd name="T5" fmla="*/ 4 h 4"/>
                <a:gd name="T6" fmla="*/ 4 w 4"/>
                <a:gd name="T7" fmla="*/ 4 h 4"/>
                <a:gd name="T8" fmla="*/ 4 w 4"/>
                <a:gd name="T9" fmla="*/ 0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0" y="0"/>
                  </a:lnTo>
                  <a:lnTo>
                    <a:pt x="0" y="4"/>
                  </a:lnTo>
                  <a:lnTo>
                    <a:pt x="4" y="4"/>
                  </a:lnTo>
                  <a:lnTo>
                    <a:pt x="4" y="0"/>
                  </a:lnTo>
                  <a:lnTo>
                    <a:pt x="4"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99" name="Freeform 195"/>
            <p:cNvSpPr>
              <a:spLocks noEditPoints="1"/>
            </p:cNvSpPr>
            <p:nvPr/>
          </p:nvSpPr>
          <p:spPr bwMode="auto">
            <a:xfrm>
              <a:off x="3006390" y="2913497"/>
              <a:ext cx="14153" cy="29593"/>
            </a:xfrm>
            <a:custGeom>
              <a:avLst/>
              <a:gdLst>
                <a:gd name="T0" fmla="*/ 2 w 3"/>
                <a:gd name="T1" fmla="*/ 6 h 6"/>
                <a:gd name="T2" fmla="*/ 2 w 3"/>
                <a:gd name="T3" fmla="*/ 5 h 6"/>
                <a:gd name="T4" fmla="*/ 1 w 3"/>
                <a:gd name="T5" fmla="*/ 5 h 6"/>
                <a:gd name="T6" fmla="*/ 0 w 3"/>
                <a:gd name="T7" fmla="*/ 6 h 6"/>
                <a:gd name="T8" fmla="*/ 1 w 3"/>
                <a:gd name="T9" fmla="*/ 6 h 6"/>
                <a:gd name="T10" fmla="*/ 2 w 3"/>
                <a:gd name="T11" fmla="*/ 6 h 6"/>
                <a:gd name="T12" fmla="*/ 2 w 3"/>
                <a:gd name="T13" fmla="*/ 4 h 6"/>
                <a:gd name="T14" fmla="*/ 3 w 3"/>
                <a:gd name="T15" fmla="*/ 5 h 6"/>
                <a:gd name="T16" fmla="*/ 2 w 3"/>
                <a:gd name="T17" fmla="*/ 5 h 6"/>
                <a:gd name="T18" fmla="*/ 2 w 3"/>
                <a:gd name="T19" fmla="*/ 4 h 6"/>
                <a:gd name="T20" fmla="*/ 3 w 3"/>
                <a:gd name="T21" fmla="*/ 0 h 6"/>
                <a:gd name="T22" fmla="*/ 3 w 3"/>
                <a:gd name="T23" fmla="*/ 1 h 6"/>
                <a:gd name="T24" fmla="*/ 3 w 3"/>
                <a:gd name="T25" fmla="*/ 2 h 6"/>
                <a:gd name="T26" fmla="*/ 3 w 3"/>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6">
                  <a:moveTo>
                    <a:pt x="2" y="6"/>
                  </a:moveTo>
                  <a:cubicBezTo>
                    <a:pt x="2" y="5"/>
                    <a:pt x="2" y="5"/>
                    <a:pt x="2" y="5"/>
                  </a:cubicBezTo>
                  <a:cubicBezTo>
                    <a:pt x="1" y="5"/>
                    <a:pt x="1" y="5"/>
                    <a:pt x="1" y="5"/>
                  </a:cubicBezTo>
                  <a:cubicBezTo>
                    <a:pt x="0" y="6"/>
                    <a:pt x="0" y="6"/>
                    <a:pt x="0" y="6"/>
                  </a:cubicBezTo>
                  <a:cubicBezTo>
                    <a:pt x="1" y="6"/>
                    <a:pt x="1" y="6"/>
                    <a:pt x="1" y="6"/>
                  </a:cubicBezTo>
                  <a:cubicBezTo>
                    <a:pt x="2" y="6"/>
                    <a:pt x="2" y="6"/>
                    <a:pt x="2" y="6"/>
                  </a:cubicBezTo>
                  <a:close/>
                  <a:moveTo>
                    <a:pt x="2" y="4"/>
                  </a:moveTo>
                  <a:cubicBezTo>
                    <a:pt x="3" y="5"/>
                    <a:pt x="3" y="5"/>
                    <a:pt x="3" y="5"/>
                  </a:cubicBezTo>
                  <a:cubicBezTo>
                    <a:pt x="2" y="5"/>
                    <a:pt x="2" y="5"/>
                    <a:pt x="2" y="5"/>
                  </a:cubicBezTo>
                  <a:cubicBezTo>
                    <a:pt x="2" y="5"/>
                    <a:pt x="2" y="4"/>
                    <a:pt x="2" y="4"/>
                  </a:cubicBezTo>
                  <a:close/>
                  <a:moveTo>
                    <a:pt x="3" y="0"/>
                  </a:moveTo>
                  <a:cubicBezTo>
                    <a:pt x="3" y="1"/>
                    <a:pt x="3" y="1"/>
                    <a:pt x="3" y="1"/>
                  </a:cubicBezTo>
                  <a:cubicBezTo>
                    <a:pt x="3" y="2"/>
                    <a:pt x="3" y="2"/>
                    <a:pt x="3" y="2"/>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00" name="Freeform 196"/>
            <p:cNvSpPr>
              <a:spLocks noEditPoints="1"/>
            </p:cNvSpPr>
            <p:nvPr/>
          </p:nvSpPr>
          <p:spPr bwMode="auto">
            <a:xfrm>
              <a:off x="3002530" y="2961102"/>
              <a:ext cx="28306" cy="24446"/>
            </a:xfrm>
            <a:custGeom>
              <a:avLst/>
              <a:gdLst>
                <a:gd name="T0" fmla="*/ 18 w 22"/>
                <a:gd name="T1" fmla="*/ 0 h 19"/>
                <a:gd name="T2" fmla="*/ 22 w 22"/>
                <a:gd name="T3" fmla="*/ 0 h 19"/>
                <a:gd name="T4" fmla="*/ 22 w 22"/>
                <a:gd name="T5" fmla="*/ 0 h 19"/>
                <a:gd name="T6" fmla="*/ 18 w 22"/>
                <a:gd name="T7" fmla="*/ 0 h 19"/>
                <a:gd name="T8" fmla="*/ 18 w 22"/>
                <a:gd name="T9" fmla="*/ 0 h 19"/>
                <a:gd name="T10" fmla="*/ 18 w 22"/>
                <a:gd name="T11" fmla="*/ 4 h 19"/>
                <a:gd name="T12" fmla="*/ 11 w 22"/>
                <a:gd name="T13" fmla="*/ 4 h 19"/>
                <a:gd name="T14" fmla="*/ 11 w 22"/>
                <a:gd name="T15" fmla="*/ 4 h 19"/>
                <a:gd name="T16" fmla="*/ 7 w 22"/>
                <a:gd name="T17" fmla="*/ 4 h 19"/>
                <a:gd name="T18" fmla="*/ 3 w 22"/>
                <a:gd name="T19" fmla="*/ 8 h 19"/>
                <a:gd name="T20" fmla="*/ 7 w 22"/>
                <a:gd name="T21" fmla="*/ 8 h 19"/>
                <a:gd name="T22" fmla="*/ 7 w 22"/>
                <a:gd name="T23" fmla="*/ 12 h 19"/>
                <a:gd name="T24" fmla="*/ 3 w 22"/>
                <a:gd name="T25" fmla="*/ 15 h 19"/>
                <a:gd name="T26" fmla="*/ 0 w 22"/>
                <a:gd name="T27" fmla="*/ 15 h 19"/>
                <a:gd name="T28" fmla="*/ 7 w 22"/>
                <a:gd name="T29" fmla="*/ 19 h 19"/>
                <a:gd name="T30" fmla="*/ 14 w 22"/>
                <a:gd name="T31" fmla="*/ 15 h 19"/>
                <a:gd name="T32" fmla="*/ 18 w 22"/>
                <a:gd name="T33" fmla="*/ 15 h 19"/>
                <a:gd name="T34" fmla="*/ 18 w 22"/>
                <a:gd name="T35" fmla="*/ 12 h 19"/>
                <a:gd name="T36" fmla="*/ 14 w 22"/>
                <a:gd name="T37" fmla="*/ 8 h 19"/>
                <a:gd name="T38" fmla="*/ 18 w 22"/>
                <a:gd name="T39" fmla="*/ 4 h 19"/>
                <a:gd name="T40" fmla="*/ 18 w 22"/>
                <a:gd name="T41"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9">
                  <a:moveTo>
                    <a:pt x="18" y="0"/>
                  </a:moveTo>
                  <a:lnTo>
                    <a:pt x="22" y="0"/>
                  </a:lnTo>
                  <a:lnTo>
                    <a:pt x="22" y="0"/>
                  </a:lnTo>
                  <a:lnTo>
                    <a:pt x="18" y="0"/>
                  </a:lnTo>
                  <a:lnTo>
                    <a:pt x="18" y="0"/>
                  </a:lnTo>
                  <a:close/>
                  <a:moveTo>
                    <a:pt x="18" y="4"/>
                  </a:moveTo>
                  <a:lnTo>
                    <a:pt x="11" y="4"/>
                  </a:lnTo>
                  <a:lnTo>
                    <a:pt x="11" y="4"/>
                  </a:lnTo>
                  <a:lnTo>
                    <a:pt x="7" y="4"/>
                  </a:lnTo>
                  <a:lnTo>
                    <a:pt x="3" y="8"/>
                  </a:lnTo>
                  <a:lnTo>
                    <a:pt x="7" y="8"/>
                  </a:lnTo>
                  <a:lnTo>
                    <a:pt x="7" y="12"/>
                  </a:lnTo>
                  <a:lnTo>
                    <a:pt x="3" y="15"/>
                  </a:lnTo>
                  <a:lnTo>
                    <a:pt x="0" y="15"/>
                  </a:lnTo>
                  <a:lnTo>
                    <a:pt x="7" y="19"/>
                  </a:lnTo>
                  <a:lnTo>
                    <a:pt x="14" y="15"/>
                  </a:lnTo>
                  <a:lnTo>
                    <a:pt x="18" y="15"/>
                  </a:lnTo>
                  <a:lnTo>
                    <a:pt x="18" y="12"/>
                  </a:lnTo>
                  <a:lnTo>
                    <a:pt x="14" y="8"/>
                  </a:lnTo>
                  <a:lnTo>
                    <a:pt x="18" y="4"/>
                  </a:lnTo>
                  <a:lnTo>
                    <a:pt x="18"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01" name="Rectangle 197"/>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02" name="Rectangle 198"/>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03" name="Rectangle 199"/>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04" name="Rectangle 200"/>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05" name="Rectangle 201"/>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06" name="Rectangle 202"/>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07" name="Rectangle 203"/>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08" name="Rectangle 204"/>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09" name="Rectangle 206"/>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10" name="Rectangle 207"/>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11" name="Rectangle 208"/>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12" name="Rectangle 209"/>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13" name="Rectangle 210"/>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14" name="Rectangle 211"/>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15" name="Rectangle 212"/>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16" name="Rectangle 213"/>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17" name="Rectangle 214"/>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18" name="Rectangle 215"/>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19" name="Rectangle 216"/>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20" name="Rectangle 217"/>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21" name="Rectangle 218"/>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22" name="Rectangle 219"/>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23" name="Rectangle 220"/>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24" name="Rectangle 221"/>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25" name="Rectangle 222"/>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26" name="Rectangle 223"/>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27" name="Rectangle 224"/>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28" name="Rectangle 225"/>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29" name="Rectangle 226"/>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30" name="Rectangle 227"/>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31" name="Rectangle 228"/>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32" name="Rectangle 229"/>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33" name="Rectangle 230"/>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34" name="Rectangle 231"/>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35" name="Rectangle 232"/>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36" name="Rectangle 233"/>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37" name="Rectangle 234"/>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38" name="Rectangle 235"/>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39" name="Rectangle 236"/>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40" name="Rectangle 237"/>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41" name="Rectangle 238"/>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42" name="Rectangle 239"/>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43" name="Rectangle 240"/>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44" name="Rectangle 241"/>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45" name="Rectangle 242"/>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46" name="Rectangle 243"/>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47" name="Rectangle 244"/>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48" name="Rectangle 245"/>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49" name="Rectangle 246"/>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50" name="Rectangle 247"/>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51" name="Rectangle 248"/>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52" name="Rectangle 249"/>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53" name="Rectangle 250"/>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54" name="Rectangle 251"/>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55" name="Rectangle 252"/>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56" name="Rectangle 253"/>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57" name="Rectangle 254"/>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58" name="Rectangle 255"/>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59" name="Rectangle 256"/>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60" name="Rectangle 257"/>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61" name="Rectangle 258"/>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62" name="Rectangle 259"/>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63" name="Rectangle 260"/>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64" name="Rectangle 261"/>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365" name="Freeform 168"/>
            <p:cNvSpPr>
              <a:spLocks noEditPoints="1"/>
            </p:cNvSpPr>
            <p:nvPr/>
          </p:nvSpPr>
          <p:spPr bwMode="auto">
            <a:xfrm>
              <a:off x="1786664" y="2036014"/>
              <a:ext cx="1196567" cy="639456"/>
            </a:xfrm>
            <a:custGeom>
              <a:avLst/>
              <a:gdLst>
                <a:gd name="T0" fmla="*/ 146 w 251"/>
                <a:gd name="T1" fmla="*/ 13 h 134"/>
                <a:gd name="T2" fmla="*/ 177 w 251"/>
                <a:gd name="T3" fmla="*/ 26 h 134"/>
                <a:gd name="T4" fmla="*/ 210 w 251"/>
                <a:gd name="T5" fmla="*/ 41 h 134"/>
                <a:gd name="T6" fmla="*/ 236 w 251"/>
                <a:gd name="T7" fmla="*/ 33 h 134"/>
                <a:gd name="T8" fmla="*/ 248 w 251"/>
                <a:gd name="T9" fmla="*/ 27 h 134"/>
                <a:gd name="T10" fmla="*/ 250 w 251"/>
                <a:gd name="T11" fmla="*/ 40 h 134"/>
                <a:gd name="T12" fmla="*/ 242 w 251"/>
                <a:gd name="T13" fmla="*/ 42 h 134"/>
                <a:gd name="T14" fmla="*/ 235 w 251"/>
                <a:gd name="T15" fmla="*/ 45 h 134"/>
                <a:gd name="T16" fmla="*/ 234 w 251"/>
                <a:gd name="T17" fmla="*/ 53 h 134"/>
                <a:gd name="T18" fmla="*/ 228 w 251"/>
                <a:gd name="T19" fmla="*/ 57 h 134"/>
                <a:gd name="T20" fmla="*/ 216 w 251"/>
                <a:gd name="T21" fmla="*/ 61 h 134"/>
                <a:gd name="T22" fmla="*/ 211 w 251"/>
                <a:gd name="T23" fmla="*/ 69 h 134"/>
                <a:gd name="T24" fmla="*/ 210 w 251"/>
                <a:gd name="T25" fmla="*/ 70 h 134"/>
                <a:gd name="T26" fmla="*/ 206 w 251"/>
                <a:gd name="T27" fmla="*/ 75 h 134"/>
                <a:gd name="T28" fmla="*/ 205 w 251"/>
                <a:gd name="T29" fmla="*/ 67 h 134"/>
                <a:gd name="T30" fmla="*/ 203 w 251"/>
                <a:gd name="T31" fmla="*/ 73 h 134"/>
                <a:gd name="T32" fmla="*/ 203 w 251"/>
                <a:gd name="T33" fmla="*/ 76 h 134"/>
                <a:gd name="T34" fmla="*/ 201 w 251"/>
                <a:gd name="T35" fmla="*/ 78 h 134"/>
                <a:gd name="T36" fmla="*/ 202 w 251"/>
                <a:gd name="T37" fmla="*/ 83 h 134"/>
                <a:gd name="T38" fmla="*/ 204 w 251"/>
                <a:gd name="T39" fmla="*/ 86 h 134"/>
                <a:gd name="T40" fmla="*/ 201 w 251"/>
                <a:gd name="T41" fmla="*/ 88 h 134"/>
                <a:gd name="T42" fmla="*/ 193 w 251"/>
                <a:gd name="T43" fmla="*/ 94 h 134"/>
                <a:gd name="T44" fmla="*/ 183 w 251"/>
                <a:gd name="T45" fmla="*/ 100 h 134"/>
                <a:gd name="T46" fmla="*/ 177 w 251"/>
                <a:gd name="T47" fmla="*/ 110 h 134"/>
                <a:gd name="T48" fmla="*/ 180 w 251"/>
                <a:gd name="T49" fmla="*/ 128 h 134"/>
                <a:gd name="T50" fmla="*/ 173 w 251"/>
                <a:gd name="T51" fmla="*/ 131 h 134"/>
                <a:gd name="T52" fmla="*/ 169 w 251"/>
                <a:gd name="T53" fmla="*/ 125 h 134"/>
                <a:gd name="T54" fmla="*/ 168 w 251"/>
                <a:gd name="T55" fmla="*/ 116 h 134"/>
                <a:gd name="T56" fmla="*/ 161 w 251"/>
                <a:gd name="T57" fmla="*/ 113 h 134"/>
                <a:gd name="T58" fmla="*/ 157 w 251"/>
                <a:gd name="T59" fmla="*/ 110 h 134"/>
                <a:gd name="T60" fmla="*/ 149 w 251"/>
                <a:gd name="T61" fmla="*/ 110 h 134"/>
                <a:gd name="T62" fmla="*/ 139 w 251"/>
                <a:gd name="T63" fmla="*/ 112 h 134"/>
                <a:gd name="T64" fmla="*/ 140 w 251"/>
                <a:gd name="T65" fmla="*/ 115 h 134"/>
                <a:gd name="T66" fmla="*/ 132 w 251"/>
                <a:gd name="T67" fmla="*/ 115 h 134"/>
                <a:gd name="T68" fmla="*/ 125 w 251"/>
                <a:gd name="T69" fmla="*/ 113 h 134"/>
                <a:gd name="T70" fmla="*/ 116 w 251"/>
                <a:gd name="T71" fmla="*/ 113 h 134"/>
                <a:gd name="T72" fmla="*/ 108 w 251"/>
                <a:gd name="T73" fmla="*/ 118 h 134"/>
                <a:gd name="T74" fmla="*/ 104 w 251"/>
                <a:gd name="T75" fmla="*/ 129 h 134"/>
                <a:gd name="T76" fmla="*/ 96 w 251"/>
                <a:gd name="T77" fmla="*/ 123 h 134"/>
                <a:gd name="T78" fmla="*/ 91 w 251"/>
                <a:gd name="T79" fmla="*/ 113 h 134"/>
                <a:gd name="T80" fmla="*/ 83 w 251"/>
                <a:gd name="T81" fmla="*/ 113 h 134"/>
                <a:gd name="T82" fmla="*/ 76 w 251"/>
                <a:gd name="T83" fmla="*/ 113 h 134"/>
                <a:gd name="T84" fmla="*/ 73 w 251"/>
                <a:gd name="T85" fmla="*/ 108 h 134"/>
                <a:gd name="T86" fmla="*/ 67 w 251"/>
                <a:gd name="T87" fmla="*/ 101 h 134"/>
                <a:gd name="T88" fmla="*/ 18 w 251"/>
                <a:gd name="T89" fmla="*/ 89 h 134"/>
                <a:gd name="T90" fmla="*/ 9 w 251"/>
                <a:gd name="T91" fmla="*/ 82 h 134"/>
                <a:gd name="T92" fmla="*/ 6 w 251"/>
                <a:gd name="T93" fmla="*/ 72 h 134"/>
                <a:gd name="T94" fmla="*/ 6 w 251"/>
                <a:gd name="T95" fmla="*/ 66 h 134"/>
                <a:gd name="T96" fmla="*/ 4 w 251"/>
                <a:gd name="T97" fmla="*/ 66 h 134"/>
                <a:gd name="T98" fmla="*/ 1 w 251"/>
                <a:gd name="T99" fmla="*/ 52 h 134"/>
                <a:gd name="T100" fmla="*/ 3 w 251"/>
                <a:gd name="T101" fmla="*/ 39 h 134"/>
                <a:gd name="T102" fmla="*/ 11 w 251"/>
                <a:gd name="T103" fmla="*/ 19 h 134"/>
                <a:gd name="T104" fmla="*/ 12 w 251"/>
                <a:gd name="T105" fmla="*/ 16 h 134"/>
                <a:gd name="T106" fmla="*/ 13 w 251"/>
                <a:gd name="T107" fmla="*/ 7 h 134"/>
                <a:gd name="T108" fmla="*/ 19 w 251"/>
                <a:gd name="T109" fmla="*/ 8 h 134"/>
                <a:gd name="T110" fmla="*/ 19 w 251"/>
                <a:gd name="T111" fmla="*/ 12 h 134"/>
                <a:gd name="T112" fmla="*/ 23 w 251"/>
                <a:gd name="T113" fmla="*/ 3 h 134"/>
                <a:gd name="T114" fmla="*/ 218 w 251"/>
                <a:gd name="T115" fmla="*/ 60 h 134"/>
                <a:gd name="T116" fmla="*/ 223 w 251"/>
                <a:gd name="T117" fmla="*/ 59 h 134"/>
                <a:gd name="T118" fmla="*/ 22 w 251"/>
                <a:gd name="T119" fmla="*/ 4 h 134"/>
                <a:gd name="T120" fmla="*/ 105 w 251"/>
                <a:gd name="T12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1" h="134">
                  <a:moveTo>
                    <a:pt x="22" y="0"/>
                  </a:moveTo>
                  <a:cubicBezTo>
                    <a:pt x="137" y="10"/>
                    <a:pt x="137" y="10"/>
                    <a:pt x="137" y="10"/>
                  </a:cubicBezTo>
                  <a:cubicBezTo>
                    <a:pt x="138" y="10"/>
                    <a:pt x="138" y="10"/>
                    <a:pt x="138" y="10"/>
                  </a:cubicBezTo>
                  <a:cubicBezTo>
                    <a:pt x="139" y="10"/>
                    <a:pt x="139" y="10"/>
                    <a:pt x="139" y="10"/>
                  </a:cubicBezTo>
                  <a:cubicBezTo>
                    <a:pt x="140" y="11"/>
                    <a:pt x="140" y="11"/>
                    <a:pt x="140" y="11"/>
                  </a:cubicBezTo>
                  <a:cubicBezTo>
                    <a:pt x="140" y="11"/>
                    <a:pt x="140" y="11"/>
                    <a:pt x="140" y="11"/>
                  </a:cubicBezTo>
                  <a:cubicBezTo>
                    <a:pt x="141" y="12"/>
                    <a:pt x="141" y="12"/>
                    <a:pt x="141" y="12"/>
                  </a:cubicBezTo>
                  <a:cubicBezTo>
                    <a:pt x="141" y="12"/>
                    <a:pt x="141" y="12"/>
                    <a:pt x="141" y="12"/>
                  </a:cubicBezTo>
                  <a:cubicBezTo>
                    <a:pt x="142" y="12"/>
                    <a:pt x="142" y="12"/>
                    <a:pt x="142" y="12"/>
                  </a:cubicBezTo>
                  <a:cubicBezTo>
                    <a:pt x="142" y="13"/>
                    <a:pt x="142" y="13"/>
                    <a:pt x="142" y="13"/>
                  </a:cubicBezTo>
                  <a:cubicBezTo>
                    <a:pt x="143" y="13"/>
                    <a:pt x="143" y="13"/>
                    <a:pt x="143" y="13"/>
                  </a:cubicBezTo>
                  <a:cubicBezTo>
                    <a:pt x="143" y="13"/>
                    <a:pt x="143" y="13"/>
                    <a:pt x="143" y="13"/>
                  </a:cubicBezTo>
                  <a:cubicBezTo>
                    <a:pt x="144" y="13"/>
                    <a:pt x="144" y="13"/>
                    <a:pt x="144" y="13"/>
                  </a:cubicBezTo>
                  <a:cubicBezTo>
                    <a:pt x="145" y="13"/>
                    <a:pt x="145" y="13"/>
                    <a:pt x="145" y="13"/>
                  </a:cubicBezTo>
                  <a:cubicBezTo>
                    <a:pt x="145" y="13"/>
                    <a:pt x="145" y="13"/>
                    <a:pt x="145" y="13"/>
                  </a:cubicBezTo>
                  <a:cubicBezTo>
                    <a:pt x="146" y="13"/>
                    <a:pt x="146" y="13"/>
                    <a:pt x="146" y="13"/>
                  </a:cubicBezTo>
                  <a:cubicBezTo>
                    <a:pt x="147" y="14"/>
                    <a:pt x="147" y="14"/>
                    <a:pt x="147" y="14"/>
                  </a:cubicBezTo>
                  <a:cubicBezTo>
                    <a:pt x="148" y="14"/>
                    <a:pt x="148" y="14"/>
                    <a:pt x="148" y="14"/>
                  </a:cubicBezTo>
                  <a:cubicBezTo>
                    <a:pt x="148" y="15"/>
                    <a:pt x="148" y="15"/>
                    <a:pt x="148" y="15"/>
                  </a:cubicBezTo>
                  <a:cubicBezTo>
                    <a:pt x="150" y="15"/>
                    <a:pt x="150" y="15"/>
                    <a:pt x="150" y="15"/>
                  </a:cubicBezTo>
                  <a:cubicBezTo>
                    <a:pt x="151" y="15"/>
                    <a:pt x="151" y="15"/>
                    <a:pt x="151" y="15"/>
                  </a:cubicBezTo>
                  <a:cubicBezTo>
                    <a:pt x="151" y="16"/>
                    <a:pt x="151" y="16"/>
                    <a:pt x="151" y="16"/>
                  </a:cubicBezTo>
                  <a:cubicBezTo>
                    <a:pt x="152" y="16"/>
                    <a:pt x="152" y="16"/>
                    <a:pt x="152" y="16"/>
                  </a:cubicBezTo>
                  <a:cubicBezTo>
                    <a:pt x="153" y="16"/>
                    <a:pt x="153" y="16"/>
                    <a:pt x="153" y="16"/>
                  </a:cubicBezTo>
                  <a:cubicBezTo>
                    <a:pt x="154" y="16"/>
                    <a:pt x="154" y="16"/>
                    <a:pt x="154" y="16"/>
                  </a:cubicBezTo>
                  <a:cubicBezTo>
                    <a:pt x="154" y="16"/>
                    <a:pt x="154" y="16"/>
                    <a:pt x="154" y="16"/>
                  </a:cubicBezTo>
                  <a:cubicBezTo>
                    <a:pt x="155" y="17"/>
                    <a:pt x="155" y="17"/>
                    <a:pt x="155" y="17"/>
                  </a:cubicBezTo>
                  <a:cubicBezTo>
                    <a:pt x="157" y="17"/>
                    <a:pt x="157" y="17"/>
                    <a:pt x="157" y="17"/>
                  </a:cubicBezTo>
                  <a:cubicBezTo>
                    <a:pt x="157" y="17"/>
                    <a:pt x="157" y="17"/>
                    <a:pt x="157" y="17"/>
                  </a:cubicBezTo>
                  <a:cubicBezTo>
                    <a:pt x="158" y="18"/>
                    <a:pt x="158" y="18"/>
                    <a:pt x="158" y="18"/>
                  </a:cubicBezTo>
                  <a:cubicBezTo>
                    <a:pt x="159" y="18"/>
                    <a:pt x="159" y="18"/>
                    <a:pt x="159" y="18"/>
                  </a:cubicBezTo>
                  <a:cubicBezTo>
                    <a:pt x="177" y="26"/>
                    <a:pt x="177" y="26"/>
                    <a:pt x="177" y="26"/>
                  </a:cubicBezTo>
                  <a:cubicBezTo>
                    <a:pt x="178" y="27"/>
                    <a:pt x="178" y="27"/>
                    <a:pt x="178" y="27"/>
                  </a:cubicBezTo>
                  <a:cubicBezTo>
                    <a:pt x="181" y="29"/>
                    <a:pt x="181" y="29"/>
                    <a:pt x="181" y="29"/>
                  </a:cubicBezTo>
                  <a:cubicBezTo>
                    <a:pt x="184" y="41"/>
                    <a:pt x="184" y="41"/>
                    <a:pt x="184" y="41"/>
                  </a:cubicBezTo>
                  <a:cubicBezTo>
                    <a:pt x="183" y="47"/>
                    <a:pt x="183" y="47"/>
                    <a:pt x="183" y="47"/>
                  </a:cubicBezTo>
                  <a:cubicBezTo>
                    <a:pt x="183" y="47"/>
                    <a:pt x="183" y="47"/>
                    <a:pt x="183" y="47"/>
                  </a:cubicBezTo>
                  <a:cubicBezTo>
                    <a:pt x="182" y="48"/>
                    <a:pt x="182" y="48"/>
                    <a:pt x="182" y="48"/>
                  </a:cubicBezTo>
                  <a:cubicBezTo>
                    <a:pt x="182" y="49"/>
                    <a:pt x="182" y="49"/>
                    <a:pt x="182" y="49"/>
                  </a:cubicBezTo>
                  <a:cubicBezTo>
                    <a:pt x="180" y="50"/>
                    <a:pt x="180" y="50"/>
                    <a:pt x="180" y="50"/>
                  </a:cubicBezTo>
                  <a:cubicBezTo>
                    <a:pt x="179" y="51"/>
                    <a:pt x="179" y="51"/>
                    <a:pt x="179" y="51"/>
                  </a:cubicBezTo>
                  <a:cubicBezTo>
                    <a:pt x="180" y="52"/>
                    <a:pt x="180" y="52"/>
                    <a:pt x="180" y="52"/>
                  </a:cubicBezTo>
                  <a:cubicBezTo>
                    <a:pt x="195" y="48"/>
                    <a:pt x="195" y="48"/>
                    <a:pt x="195" y="48"/>
                  </a:cubicBezTo>
                  <a:cubicBezTo>
                    <a:pt x="197" y="48"/>
                    <a:pt x="197" y="48"/>
                    <a:pt x="197" y="48"/>
                  </a:cubicBezTo>
                  <a:cubicBezTo>
                    <a:pt x="197" y="46"/>
                    <a:pt x="197" y="46"/>
                    <a:pt x="197" y="46"/>
                  </a:cubicBezTo>
                  <a:cubicBezTo>
                    <a:pt x="206" y="44"/>
                    <a:pt x="206" y="44"/>
                    <a:pt x="206" y="44"/>
                  </a:cubicBezTo>
                  <a:cubicBezTo>
                    <a:pt x="209" y="41"/>
                    <a:pt x="209" y="41"/>
                    <a:pt x="209" y="41"/>
                  </a:cubicBezTo>
                  <a:cubicBezTo>
                    <a:pt x="210" y="41"/>
                    <a:pt x="210" y="41"/>
                    <a:pt x="210" y="41"/>
                  </a:cubicBezTo>
                  <a:cubicBezTo>
                    <a:pt x="211" y="40"/>
                    <a:pt x="211" y="40"/>
                    <a:pt x="211" y="40"/>
                  </a:cubicBezTo>
                  <a:cubicBezTo>
                    <a:pt x="213" y="39"/>
                    <a:pt x="213" y="39"/>
                    <a:pt x="213" y="39"/>
                  </a:cubicBezTo>
                  <a:cubicBezTo>
                    <a:pt x="214" y="38"/>
                    <a:pt x="214" y="38"/>
                    <a:pt x="214" y="38"/>
                  </a:cubicBezTo>
                  <a:cubicBezTo>
                    <a:pt x="215" y="38"/>
                    <a:pt x="215" y="38"/>
                    <a:pt x="215" y="38"/>
                  </a:cubicBezTo>
                  <a:cubicBezTo>
                    <a:pt x="216" y="37"/>
                    <a:pt x="216" y="37"/>
                    <a:pt x="216" y="37"/>
                  </a:cubicBezTo>
                  <a:cubicBezTo>
                    <a:pt x="218" y="37"/>
                    <a:pt x="218" y="37"/>
                    <a:pt x="218" y="37"/>
                  </a:cubicBezTo>
                  <a:cubicBezTo>
                    <a:pt x="231" y="37"/>
                    <a:pt x="231" y="37"/>
                    <a:pt x="231" y="37"/>
                  </a:cubicBezTo>
                  <a:cubicBezTo>
                    <a:pt x="232" y="36"/>
                    <a:pt x="232" y="36"/>
                    <a:pt x="232" y="36"/>
                  </a:cubicBezTo>
                  <a:cubicBezTo>
                    <a:pt x="232" y="36"/>
                    <a:pt x="232" y="36"/>
                    <a:pt x="232" y="36"/>
                  </a:cubicBezTo>
                  <a:cubicBezTo>
                    <a:pt x="232" y="36"/>
                    <a:pt x="232" y="36"/>
                    <a:pt x="232" y="36"/>
                  </a:cubicBezTo>
                  <a:cubicBezTo>
                    <a:pt x="233" y="36"/>
                    <a:pt x="233" y="36"/>
                    <a:pt x="233" y="36"/>
                  </a:cubicBezTo>
                  <a:cubicBezTo>
                    <a:pt x="234" y="36"/>
                    <a:pt x="234" y="36"/>
                    <a:pt x="234" y="36"/>
                  </a:cubicBezTo>
                  <a:cubicBezTo>
                    <a:pt x="234" y="36"/>
                    <a:pt x="234" y="36"/>
                    <a:pt x="234" y="36"/>
                  </a:cubicBezTo>
                  <a:cubicBezTo>
                    <a:pt x="234" y="35"/>
                    <a:pt x="234" y="35"/>
                    <a:pt x="234" y="35"/>
                  </a:cubicBezTo>
                  <a:cubicBezTo>
                    <a:pt x="236" y="34"/>
                    <a:pt x="236" y="34"/>
                    <a:pt x="236" y="34"/>
                  </a:cubicBezTo>
                  <a:cubicBezTo>
                    <a:pt x="236" y="33"/>
                    <a:pt x="236" y="33"/>
                    <a:pt x="236" y="33"/>
                  </a:cubicBezTo>
                  <a:cubicBezTo>
                    <a:pt x="238" y="32"/>
                    <a:pt x="238" y="32"/>
                    <a:pt x="238" y="32"/>
                  </a:cubicBezTo>
                  <a:cubicBezTo>
                    <a:pt x="238" y="31"/>
                    <a:pt x="238" y="31"/>
                    <a:pt x="238" y="31"/>
                  </a:cubicBezTo>
                  <a:cubicBezTo>
                    <a:pt x="238" y="30"/>
                    <a:pt x="238" y="30"/>
                    <a:pt x="238" y="30"/>
                  </a:cubicBezTo>
                  <a:cubicBezTo>
                    <a:pt x="239" y="30"/>
                    <a:pt x="239" y="30"/>
                    <a:pt x="239" y="30"/>
                  </a:cubicBezTo>
                  <a:cubicBezTo>
                    <a:pt x="239" y="29"/>
                    <a:pt x="239" y="29"/>
                    <a:pt x="239" y="29"/>
                  </a:cubicBezTo>
                  <a:cubicBezTo>
                    <a:pt x="240" y="28"/>
                    <a:pt x="240" y="28"/>
                    <a:pt x="240" y="28"/>
                  </a:cubicBezTo>
                  <a:cubicBezTo>
                    <a:pt x="241" y="27"/>
                    <a:pt x="241" y="27"/>
                    <a:pt x="241" y="27"/>
                  </a:cubicBezTo>
                  <a:cubicBezTo>
                    <a:pt x="242" y="26"/>
                    <a:pt x="242" y="26"/>
                    <a:pt x="242" y="26"/>
                  </a:cubicBezTo>
                  <a:cubicBezTo>
                    <a:pt x="243" y="25"/>
                    <a:pt x="243" y="25"/>
                    <a:pt x="243" y="25"/>
                  </a:cubicBezTo>
                  <a:cubicBezTo>
                    <a:pt x="243" y="25"/>
                    <a:pt x="243" y="25"/>
                    <a:pt x="243" y="25"/>
                  </a:cubicBezTo>
                  <a:cubicBezTo>
                    <a:pt x="243" y="26"/>
                    <a:pt x="243" y="26"/>
                    <a:pt x="243" y="26"/>
                  </a:cubicBezTo>
                  <a:cubicBezTo>
                    <a:pt x="244" y="26"/>
                    <a:pt x="244" y="26"/>
                    <a:pt x="244" y="26"/>
                  </a:cubicBezTo>
                  <a:cubicBezTo>
                    <a:pt x="245" y="26"/>
                    <a:pt x="245" y="26"/>
                    <a:pt x="245" y="26"/>
                  </a:cubicBezTo>
                  <a:cubicBezTo>
                    <a:pt x="246" y="26"/>
                    <a:pt x="246" y="26"/>
                    <a:pt x="246" y="26"/>
                  </a:cubicBezTo>
                  <a:cubicBezTo>
                    <a:pt x="247" y="26"/>
                    <a:pt x="247" y="26"/>
                    <a:pt x="247" y="26"/>
                  </a:cubicBezTo>
                  <a:cubicBezTo>
                    <a:pt x="248" y="27"/>
                    <a:pt x="248" y="27"/>
                    <a:pt x="248" y="27"/>
                  </a:cubicBezTo>
                  <a:cubicBezTo>
                    <a:pt x="248" y="29"/>
                    <a:pt x="248" y="29"/>
                    <a:pt x="248" y="29"/>
                  </a:cubicBezTo>
                  <a:cubicBezTo>
                    <a:pt x="247" y="34"/>
                    <a:pt x="247" y="34"/>
                    <a:pt x="247" y="34"/>
                  </a:cubicBezTo>
                  <a:cubicBezTo>
                    <a:pt x="247" y="34"/>
                    <a:pt x="247" y="34"/>
                    <a:pt x="247" y="34"/>
                  </a:cubicBezTo>
                  <a:cubicBezTo>
                    <a:pt x="247" y="34"/>
                    <a:pt x="247" y="34"/>
                    <a:pt x="247" y="34"/>
                  </a:cubicBezTo>
                  <a:cubicBezTo>
                    <a:pt x="248" y="35"/>
                    <a:pt x="248" y="35"/>
                    <a:pt x="248" y="35"/>
                  </a:cubicBezTo>
                  <a:cubicBezTo>
                    <a:pt x="248" y="35"/>
                    <a:pt x="248" y="35"/>
                    <a:pt x="248" y="35"/>
                  </a:cubicBezTo>
                  <a:cubicBezTo>
                    <a:pt x="248" y="36"/>
                    <a:pt x="248" y="36"/>
                    <a:pt x="248" y="36"/>
                  </a:cubicBezTo>
                  <a:cubicBezTo>
                    <a:pt x="248" y="36"/>
                    <a:pt x="248" y="36"/>
                    <a:pt x="248" y="36"/>
                  </a:cubicBezTo>
                  <a:cubicBezTo>
                    <a:pt x="248" y="37"/>
                    <a:pt x="248" y="37"/>
                    <a:pt x="248" y="37"/>
                  </a:cubicBezTo>
                  <a:cubicBezTo>
                    <a:pt x="248" y="37"/>
                    <a:pt x="248" y="37"/>
                    <a:pt x="248" y="37"/>
                  </a:cubicBezTo>
                  <a:cubicBezTo>
                    <a:pt x="248" y="37"/>
                    <a:pt x="248" y="37"/>
                    <a:pt x="248" y="37"/>
                  </a:cubicBezTo>
                  <a:cubicBezTo>
                    <a:pt x="248" y="37"/>
                    <a:pt x="248" y="37"/>
                    <a:pt x="248" y="37"/>
                  </a:cubicBezTo>
                  <a:cubicBezTo>
                    <a:pt x="248" y="37"/>
                    <a:pt x="248" y="37"/>
                    <a:pt x="248" y="37"/>
                  </a:cubicBezTo>
                  <a:cubicBezTo>
                    <a:pt x="250" y="38"/>
                    <a:pt x="250" y="38"/>
                    <a:pt x="250" y="38"/>
                  </a:cubicBezTo>
                  <a:cubicBezTo>
                    <a:pt x="250" y="39"/>
                    <a:pt x="250" y="39"/>
                    <a:pt x="250" y="39"/>
                  </a:cubicBezTo>
                  <a:cubicBezTo>
                    <a:pt x="250" y="40"/>
                    <a:pt x="250" y="40"/>
                    <a:pt x="250" y="40"/>
                  </a:cubicBezTo>
                  <a:cubicBezTo>
                    <a:pt x="250" y="39"/>
                    <a:pt x="250" y="39"/>
                    <a:pt x="250" y="39"/>
                  </a:cubicBezTo>
                  <a:cubicBezTo>
                    <a:pt x="251" y="40"/>
                    <a:pt x="251" y="40"/>
                    <a:pt x="251" y="40"/>
                  </a:cubicBezTo>
                  <a:cubicBezTo>
                    <a:pt x="251" y="40"/>
                    <a:pt x="251" y="40"/>
                    <a:pt x="251" y="40"/>
                  </a:cubicBezTo>
                  <a:cubicBezTo>
                    <a:pt x="250" y="40"/>
                    <a:pt x="250" y="40"/>
                    <a:pt x="250" y="40"/>
                  </a:cubicBezTo>
                  <a:cubicBezTo>
                    <a:pt x="250" y="40"/>
                    <a:pt x="250" y="40"/>
                    <a:pt x="250" y="40"/>
                  </a:cubicBezTo>
                  <a:cubicBezTo>
                    <a:pt x="249" y="41"/>
                    <a:pt x="249" y="41"/>
                    <a:pt x="249" y="41"/>
                  </a:cubicBezTo>
                  <a:cubicBezTo>
                    <a:pt x="248" y="40"/>
                    <a:pt x="248" y="40"/>
                    <a:pt x="248" y="40"/>
                  </a:cubicBezTo>
                  <a:cubicBezTo>
                    <a:pt x="247" y="41"/>
                    <a:pt x="247" y="41"/>
                    <a:pt x="247" y="41"/>
                  </a:cubicBezTo>
                  <a:cubicBezTo>
                    <a:pt x="247" y="41"/>
                    <a:pt x="247" y="41"/>
                    <a:pt x="247" y="41"/>
                  </a:cubicBezTo>
                  <a:cubicBezTo>
                    <a:pt x="246" y="41"/>
                    <a:pt x="246" y="41"/>
                    <a:pt x="246" y="41"/>
                  </a:cubicBezTo>
                  <a:cubicBezTo>
                    <a:pt x="245" y="42"/>
                    <a:pt x="245" y="42"/>
                    <a:pt x="245" y="42"/>
                  </a:cubicBezTo>
                  <a:cubicBezTo>
                    <a:pt x="245" y="42"/>
                    <a:pt x="245" y="42"/>
                    <a:pt x="245" y="42"/>
                  </a:cubicBezTo>
                  <a:cubicBezTo>
                    <a:pt x="244" y="41"/>
                    <a:pt x="244" y="41"/>
                    <a:pt x="244" y="41"/>
                  </a:cubicBezTo>
                  <a:cubicBezTo>
                    <a:pt x="243" y="41"/>
                    <a:pt x="243" y="41"/>
                    <a:pt x="243" y="41"/>
                  </a:cubicBezTo>
                  <a:cubicBezTo>
                    <a:pt x="243" y="42"/>
                    <a:pt x="243" y="42"/>
                    <a:pt x="243" y="42"/>
                  </a:cubicBezTo>
                  <a:cubicBezTo>
                    <a:pt x="242" y="42"/>
                    <a:pt x="242" y="42"/>
                    <a:pt x="242" y="42"/>
                  </a:cubicBezTo>
                  <a:cubicBezTo>
                    <a:pt x="242" y="41"/>
                    <a:pt x="242" y="41"/>
                    <a:pt x="242" y="41"/>
                  </a:cubicBezTo>
                  <a:cubicBezTo>
                    <a:pt x="242" y="40"/>
                    <a:pt x="242" y="40"/>
                    <a:pt x="242" y="40"/>
                  </a:cubicBezTo>
                  <a:cubicBezTo>
                    <a:pt x="241" y="42"/>
                    <a:pt x="241" y="42"/>
                    <a:pt x="241" y="42"/>
                  </a:cubicBezTo>
                  <a:cubicBezTo>
                    <a:pt x="240" y="43"/>
                    <a:pt x="240" y="43"/>
                    <a:pt x="240" y="43"/>
                  </a:cubicBezTo>
                  <a:cubicBezTo>
                    <a:pt x="239" y="43"/>
                    <a:pt x="239" y="43"/>
                    <a:pt x="239" y="43"/>
                  </a:cubicBezTo>
                  <a:cubicBezTo>
                    <a:pt x="239" y="43"/>
                    <a:pt x="239" y="43"/>
                    <a:pt x="239" y="43"/>
                  </a:cubicBezTo>
                  <a:cubicBezTo>
                    <a:pt x="239" y="44"/>
                    <a:pt x="239" y="44"/>
                    <a:pt x="239" y="44"/>
                  </a:cubicBezTo>
                  <a:cubicBezTo>
                    <a:pt x="238" y="44"/>
                    <a:pt x="238" y="44"/>
                    <a:pt x="238" y="44"/>
                  </a:cubicBezTo>
                  <a:cubicBezTo>
                    <a:pt x="238" y="43"/>
                    <a:pt x="238" y="43"/>
                    <a:pt x="238" y="43"/>
                  </a:cubicBezTo>
                  <a:cubicBezTo>
                    <a:pt x="237" y="44"/>
                    <a:pt x="237" y="44"/>
                    <a:pt x="237" y="44"/>
                  </a:cubicBezTo>
                  <a:cubicBezTo>
                    <a:pt x="237" y="44"/>
                    <a:pt x="237" y="44"/>
                    <a:pt x="237" y="44"/>
                  </a:cubicBezTo>
                  <a:cubicBezTo>
                    <a:pt x="236" y="44"/>
                    <a:pt x="236" y="44"/>
                    <a:pt x="236" y="44"/>
                  </a:cubicBezTo>
                  <a:cubicBezTo>
                    <a:pt x="236" y="44"/>
                    <a:pt x="236" y="44"/>
                    <a:pt x="236" y="44"/>
                  </a:cubicBezTo>
                  <a:cubicBezTo>
                    <a:pt x="236" y="44"/>
                    <a:pt x="236" y="44"/>
                    <a:pt x="236" y="44"/>
                  </a:cubicBezTo>
                  <a:cubicBezTo>
                    <a:pt x="235" y="44"/>
                    <a:pt x="235" y="44"/>
                    <a:pt x="235" y="44"/>
                  </a:cubicBezTo>
                  <a:cubicBezTo>
                    <a:pt x="235" y="45"/>
                    <a:pt x="235" y="45"/>
                    <a:pt x="235" y="45"/>
                  </a:cubicBezTo>
                  <a:cubicBezTo>
                    <a:pt x="233" y="46"/>
                    <a:pt x="233" y="46"/>
                    <a:pt x="233" y="46"/>
                  </a:cubicBezTo>
                  <a:cubicBezTo>
                    <a:pt x="233" y="48"/>
                    <a:pt x="233" y="48"/>
                    <a:pt x="233" y="48"/>
                  </a:cubicBezTo>
                  <a:cubicBezTo>
                    <a:pt x="232" y="49"/>
                    <a:pt x="232" y="49"/>
                    <a:pt x="232" y="49"/>
                  </a:cubicBezTo>
                  <a:cubicBezTo>
                    <a:pt x="232" y="49"/>
                    <a:pt x="232" y="49"/>
                    <a:pt x="232" y="49"/>
                  </a:cubicBezTo>
                  <a:cubicBezTo>
                    <a:pt x="231" y="49"/>
                    <a:pt x="231" y="49"/>
                    <a:pt x="231" y="49"/>
                  </a:cubicBezTo>
                  <a:cubicBezTo>
                    <a:pt x="231" y="50"/>
                    <a:pt x="231" y="50"/>
                    <a:pt x="231" y="50"/>
                  </a:cubicBezTo>
                  <a:cubicBezTo>
                    <a:pt x="232" y="50"/>
                    <a:pt x="232" y="50"/>
                    <a:pt x="232" y="50"/>
                  </a:cubicBezTo>
                  <a:cubicBezTo>
                    <a:pt x="232" y="51"/>
                    <a:pt x="232" y="51"/>
                    <a:pt x="232" y="51"/>
                  </a:cubicBezTo>
                  <a:cubicBezTo>
                    <a:pt x="230" y="52"/>
                    <a:pt x="230" y="52"/>
                    <a:pt x="230" y="52"/>
                  </a:cubicBezTo>
                  <a:cubicBezTo>
                    <a:pt x="230" y="52"/>
                    <a:pt x="230" y="52"/>
                    <a:pt x="230" y="52"/>
                  </a:cubicBezTo>
                  <a:cubicBezTo>
                    <a:pt x="232" y="53"/>
                    <a:pt x="232" y="53"/>
                    <a:pt x="232" y="53"/>
                  </a:cubicBezTo>
                  <a:cubicBezTo>
                    <a:pt x="232" y="54"/>
                    <a:pt x="232" y="54"/>
                    <a:pt x="232" y="54"/>
                  </a:cubicBezTo>
                  <a:cubicBezTo>
                    <a:pt x="232" y="55"/>
                    <a:pt x="232" y="55"/>
                    <a:pt x="232" y="55"/>
                  </a:cubicBezTo>
                  <a:cubicBezTo>
                    <a:pt x="233" y="55"/>
                    <a:pt x="233" y="55"/>
                    <a:pt x="233" y="55"/>
                  </a:cubicBezTo>
                  <a:cubicBezTo>
                    <a:pt x="234" y="54"/>
                    <a:pt x="234" y="54"/>
                    <a:pt x="234" y="54"/>
                  </a:cubicBezTo>
                  <a:cubicBezTo>
                    <a:pt x="234" y="53"/>
                    <a:pt x="234" y="53"/>
                    <a:pt x="234" y="53"/>
                  </a:cubicBezTo>
                  <a:cubicBezTo>
                    <a:pt x="234" y="53"/>
                    <a:pt x="234" y="53"/>
                    <a:pt x="234" y="53"/>
                  </a:cubicBezTo>
                  <a:cubicBezTo>
                    <a:pt x="235" y="54"/>
                    <a:pt x="235" y="54"/>
                    <a:pt x="235" y="54"/>
                  </a:cubicBezTo>
                  <a:cubicBezTo>
                    <a:pt x="234" y="55"/>
                    <a:pt x="234" y="55"/>
                    <a:pt x="234" y="55"/>
                  </a:cubicBezTo>
                  <a:cubicBezTo>
                    <a:pt x="232" y="56"/>
                    <a:pt x="232" y="56"/>
                    <a:pt x="232" y="56"/>
                  </a:cubicBezTo>
                  <a:cubicBezTo>
                    <a:pt x="231" y="56"/>
                    <a:pt x="231" y="56"/>
                    <a:pt x="231" y="56"/>
                  </a:cubicBezTo>
                  <a:cubicBezTo>
                    <a:pt x="231" y="55"/>
                    <a:pt x="231" y="55"/>
                    <a:pt x="231" y="55"/>
                  </a:cubicBezTo>
                  <a:cubicBezTo>
                    <a:pt x="231" y="55"/>
                    <a:pt x="231" y="55"/>
                    <a:pt x="231" y="55"/>
                  </a:cubicBezTo>
                  <a:cubicBezTo>
                    <a:pt x="230" y="56"/>
                    <a:pt x="230" y="56"/>
                    <a:pt x="230" y="56"/>
                  </a:cubicBezTo>
                  <a:cubicBezTo>
                    <a:pt x="229" y="57"/>
                    <a:pt x="229" y="57"/>
                    <a:pt x="229" y="57"/>
                  </a:cubicBezTo>
                  <a:cubicBezTo>
                    <a:pt x="229" y="57"/>
                    <a:pt x="229" y="57"/>
                    <a:pt x="229" y="57"/>
                  </a:cubicBezTo>
                  <a:cubicBezTo>
                    <a:pt x="229" y="56"/>
                    <a:pt x="229" y="56"/>
                    <a:pt x="229" y="56"/>
                  </a:cubicBezTo>
                  <a:cubicBezTo>
                    <a:pt x="229" y="55"/>
                    <a:pt x="229" y="55"/>
                    <a:pt x="229" y="55"/>
                  </a:cubicBezTo>
                  <a:cubicBezTo>
                    <a:pt x="228" y="54"/>
                    <a:pt x="228" y="54"/>
                    <a:pt x="228" y="54"/>
                  </a:cubicBezTo>
                  <a:cubicBezTo>
                    <a:pt x="228" y="55"/>
                    <a:pt x="228" y="55"/>
                    <a:pt x="228" y="55"/>
                  </a:cubicBezTo>
                  <a:cubicBezTo>
                    <a:pt x="228" y="56"/>
                    <a:pt x="228" y="56"/>
                    <a:pt x="228" y="56"/>
                  </a:cubicBezTo>
                  <a:cubicBezTo>
                    <a:pt x="228" y="57"/>
                    <a:pt x="228" y="57"/>
                    <a:pt x="228" y="57"/>
                  </a:cubicBezTo>
                  <a:cubicBezTo>
                    <a:pt x="228" y="57"/>
                    <a:pt x="228" y="57"/>
                    <a:pt x="228" y="57"/>
                  </a:cubicBezTo>
                  <a:cubicBezTo>
                    <a:pt x="226" y="57"/>
                    <a:pt x="226" y="57"/>
                    <a:pt x="226" y="57"/>
                  </a:cubicBezTo>
                  <a:cubicBezTo>
                    <a:pt x="225" y="57"/>
                    <a:pt x="225" y="57"/>
                    <a:pt x="225" y="57"/>
                  </a:cubicBezTo>
                  <a:cubicBezTo>
                    <a:pt x="224" y="57"/>
                    <a:pt x="224" y="57"/>
                    <a:pt x="224" y="57"/>
                  </a:cubicBezTo>
                  <a:cubicBezTo>
                    <a:pt x="222" y="57"/>
                    <a:pt x="222" y="57"/>
                    <a:pt x="222" y="57"/>
                  </a:cubicBezTo>
                  <a:cubicBezTo>
                    <a:pt x="222" y="57"/>
                    <a:pt x="222" y="57"/>
                    <a:pt x="222" y="57"/>
                  </a:cubicBezTo>
                  <a:cubicBezTo>
                    <a:pt x="221" y="57"/>
                    <a:pt x="221" y="57"/>
                    <a:pt x="221" y="57"/>
                  </a:cubicBezTo>
                  <a:cubicBezTo>
                    <a:pt x="220" y="58"/>
                    <a:pt x="220" y="58"/>
                    <a:pt x="220" y="58"/>
                  </a:cubicBezTo>
                  <a:cubicBezTo>
                    <a:pt x="219" y="58"/>
                    <a:pt x="219" y="58"/>
                    <a:pt x="219" y="58"/>
                  </a:cubicBezTo>
                  <a:cubicBezTo>
                    <a:pt x="218" y="59"/>
                    <a:pt x="218" y="59"/>
                    <a:pt x="218" y="59"/>
                  </a:cubicBezTo>
                  <a:cubicBezTo>
                    <a:pt x="217" y="59"/>
                    <a:pt x="217" y="59"/>
                    <a:pt x="217" y="59"/>
                  </a:cubicBezTo>
                  <a:cubicBezTo>
                    <a:pt x="216" y="59"/>
                    <a:pt x="216" y="59"/>
                    <a:pt x="216" y="59"/>
                  </a:cubicBezTo>
                  <a:cubicBezTo>
                    <a:pt x="216" y="60"/>
                    <a:pt x="216" y="60"/>
                    <a:pt x="216" y="60"/>
                  </a:cubicBezTo>
                  <a:cubicBezTo>
                    <a:pt x="215" y="61"/>
                    <a:pt x="215" y="61"/>
                    <a:pt x="215" y="61"/>
                  </a:cubicBezTo>
                  <a:cubicBezTo>
                    <a:pt x="215" y="61"/>
                    <a:pt x="215" y="61"/>
                    <a:pt x="215" y="61"/>
                  </a:cubicBezTo>
                  <a:cubicBezTo>
                    <a:pt x="216" y="61"/>
                    <a:pt x="216" y="61"/>
                    <a:pt x="216" y="61"/>
                  </a:cubicBezTo>
                  <a:cubicBezTo>
                    <a:pt x="216" y="62"/>
                    <a:pt x="216" y="62"/>
                    <a:pt x="216" y="62"/>
                  </a:cubicBezTo>
                  <a:cubicBezTo>
                    <a:pt x="215" y="63"/>
                    <a:pt x="215" y="63"/>
                    <a:pt x="215" y="63"/>
                  </a:cubicBezTo>
                  <a:cubicBezTo>
                    <a:pt x="215" y="63"/>
                    <a:pt x="215" y="63"/>
                    <a:pt x="215" y="63"/>
                  </a:cubicBezTo>
                  <a:cubicBezTo>
                    <a:pt x="215" y="64"/>
                    <a:pt x="215" y="64"/>
                    <a:pt x="215" y="64"/>
                  </a:cubicBezTo>
                  <a:cubicBezTo>
                    <a:pt x="215" y="64"/>
                    <a:pt x="215" y="64"/>
                    <a:pt x="215" y="64"/>
                  </a:cubicBezTo>
                  <a:cubicBezTo>
                    <a:pt x="215" y="64"/>
                    <a:pt x="215" y="64"/>
                    <a:pt x="215" y="64"/>
                  </a:cubicBezTo>
                  <a:cubicBezTo>
                    <a:pt x="214" y="65"/>
                    <a:pt x="214" y="65"/>
                    <a:pt x="214" y="65"/>
                  </a:cubicBezTo>
                  <a:cubicBezTo>
                    <a:pt x="214" y="65"/>
                    <a:pt x="214" y="65"/>
                    <a:pt x="214" y="65"/>
                  </a:cubicBezTo>
                  <a:cubicBezTo>
                    <a:pt x="214" y="66"/>
                    <a:pt x="214" y="66"/>
                    <a:pt x="214" y="66"/>
                  </a:cubicBezTo>
                  <a:cubicBezTo>
                    <a:pt x="213" y="67"/>
                    <a:pt x="213" y="67"/>
                    <a:pt x="213" y="67"/>
                  </a:cubicBezTo>
                  <a:cubicBezTo>
                    <a:pt x="213" y="67"/>
                    <a:pt x="213" y="67"/>
                    <a:pt x="213" y="67"/>
                  </a:cubicBezTo>
                  <a:cubicBezTo>
                    <a:pt x="212" y="68"/>
                    <a:pt x="212" y="68"/>
                    <a:pt x="212" y="68"/>
                  </a:cubicBezTo>
                  <a:cubicBezTo>
                    <a:pt x="212" y="68"/>
                    <a:pt x="212" y="68"/>
                    <a:pt x="212" y="68"/>
                  </a:cubicBezTo>
                  <a:cubicBezTo>
                    <a:pt x="212" y="68"/>
                    <a:pt x="212" y="68"/>
                    <a:pt x="212" y="68"/>
                  </a:cubicBezTo>
                  <a:cubicBezTo>
                    <a:pt x="211" y="69"/>
                    <a:pt x="211" y="69"/>
                    <a:pt x="211" y="69"/>
                  </a:cubicBezTo>
                  <a:cubicBezTo>
                    <a:pt x="211" y="69"/>
                    <a:pt x="211" y="69"/>
                    <a:pt x="211" y="69"/>
                  </a:cubicBezTo>
                  <a:cubicBezTo>
                    <a:pt x="210" y="69"/>
                    <a:pt x="210" y="69"/>
                    <a:pt x="210" y="69"/>
                  </a:cubicBezTo>
                  <a:cubicBezTo>
                    <a:pt x="211" y="68"/>
                    <a:pt x="211" y="68"/>
                    <a:pt x="211" y="68"/>
                  </a:cubicBezTo>
                  <a:cubicBezTo>
                    <a:pt x="211" y="68"/>
                    <a:pt x="211" y="68"/>
                    <a:pt x="211" y="68"/>
                  </a:cubicBezTo>
                  <a:cubicBezTo>
                    <a:pt x="210" y="68"/>
                    <a:pt x="210" y="68"/>
                    <a:pt x="210" y="68"/>
                  </a:cubicBezTo>
                  <a:cubicBezTo>
                    <a:pt x="209" y="67"/>
                    <a:pt x="209" y="67"/>
                    <a:pt x="209" y="67"/>
                  </a:cubicBezTo>
                  <a:cubicBezTo>
                    <a:pt x="208" y="66"/>
                    <a:pt x="208" y="66"/>
                    <a:pt x="208" y="66"/>
                  </a:cubicBezTo>
                  <a:cubicBezTo>
                    <a:pt x="209" y="66"/>
                    <a:pt x="209" y="66"/>
                    <a:pt x="209" y="66"/>
                  </a:cubicBezTo>
                  <a:cubicBezTo>
                    <a:pt x="210" y="64"/>
                    <a:pt x="210" y="64"/>
                    <a:pt x="210" y="64"/>
                  </a:cubicBezTo>
                  <a:cubicBezTo>
                    <a:pt x="209" y="65"/>
                    <a:pt x="209" y="65"/>
                    <a:pt x="209" y="65"/>
                  </a:cubicBezTo>
                  <a:cubicBezTo>
                    <a:pt x="208" y="65"/>
                    <a:pt x="208" y="65"/>
                    <a:pt x="208" y="65"/>
                  </a:cubicBezTo>
                  <a:cubicBezTo>
                    <a:pt x="208" y="66"/>
                    <a:pt x="208" y="66"/>
                    <a:pt x="208" y="66"/>
                  </a:cubicBezTo>
                  <a:cubicBezTo>
                    <a:pt x="208" y="67"/>
                    <a:pt x="208" y="67"/>
                    <a:pt x="208" y="67"/>
                  </a:cubicBezTo>
                  <a:cubicBezTo>
                    <a:pt x="209" y="67"/>
                    <a:pt x="209" y="67"/>
                    <a:pt x="209" y="67"/>
                  </a:cubicBezTo>
                  <a:cubicBezTo>
                    <a:pt x="209" y="68"/>
                    <a:pt x="209" y="68"/>
                    <a:pt x="209" y="68"/>
                  </a:cubicBezTo>
                  <a:cubicBezTo>
                    <a:pt x="209" y="69"/>
                    <a:pt x="209" y="69"/>
                    <a:pt x="209" y="69"/>
                  </a:cubicBezTo>
                  <a:cubicBezTo>
                    <a:pt x="210" y="70"/>
                    <a:pt x="210" y="70"/>
                    <a:pt x="210" y="70"/>
                  </a:cubicBezTo>
                  <a:cubicBezTo>
                    <a:pt x="210" y="71"/>
                    <a:pt x="210" y="71"/>
                    <a:pt x="210" y="71"/>
                  </a:cubicBezTo>
                  <a:cubicBezTo>
                    <a:pt x="209" y="73"/>
                    <a:pt x="209" y="73"/>
                    <a:pt x="209" y="73"/>
                  </a:cubicBezTo>
                  <a:cubicBezTo>
                    <a:pt x="208" y="73"/>
                    <a:pt x="208" y="73"/>
                    <a:pt x="208" y="73"/>
                  </a:cubicBezTo>
                  <a:cubicBezTo>
                    <a:pt x="207" y="75"/>
                    <a:pt x="207" y="75"/>
                    <a:pt x="207" y="75"/>
                  </a:cubicBezTo>
                  <a:cubicBezTo>
                    <a:pt x="207" y="76"/>
                    <a:pt x="207" y="76"/>
                    <a:pt x="207" y="76"/>
                  </a:cubicBezTo>
                  <a:cubicBezTo>
                    <a:pt x="207" y="76"/>
                    <a:pt x="207" y="76"/>
                    <a:pt x="207" y="76"/>
                  </a:cubicBezTo>
                  <a:cubicBezTo>
                    <a:pt x="206" y="76"/>
                    <a:pt x="206" y="76"/>
                    <a:pt x="206" y="76"/>
                  </a:cubicBezTo>
                  <a:cubicBezTo>
                    <a:pt x="206" y="76"/>
                    <a:pt x="206" y="76"/>
                    <a:pt x="206" y="76"/>
                  </a:cubicBezTo>
                  <a:cubicBezTo>
                    <a:pt x="206" y="76"/>
                    <a:pt x="206" y="76"/>
                    <a:pt x="206" y="76"/>
                  </a:cubicBezTo>
                  <a:cubicBezTo>
                    <a:pt x="205" y="77"/>
                    <a:pt x="205" y="77"/>
                    <a:pt x="205" y="77"/>
                  </a:cubicBezTo>
                  <a:cubicBezTo>
                    <a:pt x="205" y="78"/>
                    <a:pt x="205" y="78"/>
                    <a:pt x="205" y="78"/>
                  </a:cubicBezTo>
                  <a:cubicBezTo>
                    <a:pt x="205" y="78"/>
                    <a:pt x="205" y="78"/>
                    <a:pt x="205" y="78"/>
                  </a:cubicBezTo>
                  <a:cubicBezTo>
                    <a:pt x="205" y="77"/>
                    <a:pt x="205" y="77"/>
                    <a:pt x="205" y="77"/>
                  </a:cubicBezTo>
                  <a:cubicBezTo>
                    <a:pt x="205" y="76"/>
                    <a:pt x="205" y="76"/>
                    <a:pt x="205" y="76"/>
                  </a:cubicBezTo>
                  <a:cubicBezTo>
                    <a:pt x="206" y="76"/>
                    <a:pt x="206" y="76"/>
                    <a:pt x="206" y="76"/>
                  </a:cubicBezTo>
                  <a:cubicBezTo>
                    <a:pt x="206" y="75"/>
                    <a:pt x="206" y="75"/>
                    <a:pt x="206" y="75"/>
                  </a:cubicBezTo>
                  <a:cubicBezTo>
                    <a:pt x="206" y="74"/>
                    <a:pt x="206" y="74"/>
                    <a:pt x="206" y="74"/>
                  </a:cubicBezTo>
                  <a:cubicBezTo>
                    <a:pt x="206" y="74"/>
                    <a:pt x="206" y="74"/>
                    <a:pt x="206" y="74"/>
                  </a:cubicBezTo>
                  <a:cubicBezTo>
                    <a:pt x="207" y="74"/>
                    <a:pt x="207" y="74"/>
                    <a:pt x="207" y="74"/>
                  </a:cubicBezTo>
                  <a:cubicBezTo>
                    <a:pt x="206" y="74"/>
                    <a:pt x="206" y="74"/>
                    <a:pt x="206" y="74"/>
                  </a:cubicBezTo>
                  <a:cubicBezTo>
                    <a:pt x="205" y="73"/>
                    <a:pt x="205" y="73"/>
                    <a:pt x="205" y="73"/>
                  </a:cubicBezTo>
                  <a:cubicBezTo>
                    <a:pt x="206" y="73"/>
                    <a:pt x="206" y="73"/>
                    <a:pt x="206" y="73"/>
                  </a:cubicBezTo>
                  <a:cubicBezTo>
                    <a:pt x="206" y="73"/>
                    <a:pt x="206" y="73"/>
                    <a:pt x="206" y="73"/>
                  </a:cubicBezTo>
                  <a:cubicBezTo>
                    <a:pt x="205" y="73"/>
                    <a:pt x="205" y="73"/>
                    <a:pt x="205" y="73"/>
                  </a:cubicBezTo>
                  <a:cubicBezTo>
                    <a:pt x="205" y="72"/>
                    <a:pt x="205" y="72"/>
                    <a:pt x="205" y="72"/>
                  </a:cubicBezTo>
                  <a:cubicBezTo>
                    <a:pt x="205" y="73"/>
                    <a:pt x="205" y="73"/>
                    <a:pt x="205" y="73"/>
                  </a:cubicBezTo>
                  <a:cubicBezTo>
                    <a:pt x="204" y="72"/>
                    <a:pt x="204" y="72"/>
                    <a:pt x="204" y="72"/>
                  </a:cubicBezTo>
                  <a:cubicBezTo>
                    <a:pt x="204" y="71"/>
                    <a:pt x="204" y="71"/>
                    <a:pt x="204" y="71"/>
                  </a:cubicBezTo>
                  <a:cubicBezTo>
                    <a:pt x="205" y="70"/>
                    <a:pt x="205" y="70"/>
                    <a:pt x="205" y="70"/>
                  </a:cubicBezTo>
                  <a:cubicBezTo>
                    <a:pt x="205" y="69"/>
                    <a:pt x="205" y="69"/>
                    <a:pt x="205" y="69"/>
                  </a:cubicBezTo>
                  <a:cubicBezTo>
                    <a:pt x="204" y="68"/>
                    <a:pt x="204" y="68"/>
                    <a:pt x="204" y="68"/>
                  </a:cubicBezTo>
                  <a:cubicBezTo>
                    <a:pt x="205" y="67"/>
                    <a:pt x="205" y="67"/>
                    <a:pt x="205" y="67"/>
                  </a:cubicBezTo>
                  <a:cubicBezTo>
                    <a:pt x="205" y="67"/>
                    <a:pt x="205" y="67"/>
                    <a:pt x="205" y="67"/>
                  </a:cubicBezTo>
                  <a:cubicBezTo>
                    <a:pt x="205" y="67"/>
                    <a:pt x="205" y="67"/>
                    <a:pt x="205" y="67"/>
                  </a:cubicBezTo>
                  <a:cubicBezTo>
                    <a:pt x="205" y="66"/>
                    <a:pt x="205" y="66"/>
                    <a:pt x="205" y="66"/>
                  </a:cubicBezTo>
                  <a:cubicBezTo>
                    <a:pt x="205" y="66"/>
                    <a:pt x="205" y="66"/>
                    <a:pt x="205" y="66"/>
                  </a:cubicBezTo>
                  <a:cubicBezTo>
                    <a:pt x="205" y="66"/>
                    <a:pt x="205" y="66"/>
                    <a:pt x="205" y="66"/>
                  </a:cubicBezTo>
                  <a:cubicBezTo>
                    <a:pt x="205" y="67"/>
                    <a:pt x="205" y="67"/>
                    <a:pt x="205" y="67"/>
                  </a:cubicBezTo>
                  <a:cubicBezTo>
                    <a:pt x="204" y="67"/>
                    <a:pt x="204" y="67"/>
                    <a:pt x="204" y="67"/>
                  </a:cubicBezTo>
                  <a:cubicBezTo>
                    <a:pt x="203" y="68"/>
                    <a:pt x="203" y="68"/>
                    <a:pt x="203" y="68"/>
                  </a:cubicBezTo>
                  <a:cubicBezTo>
                    <a:pt x="203" y="68"/>
                    <a:pt x="203" y="68"/>
                    <a:pt x="203" y="68"/>
                  </a:cubicBezTo>
                  <a:cubicBezTo>
                    <a:pt x="204" y="68"/>
                    <a:pt x="204" y="68"/>
                    <a:pt x="204" y="68"/>
                  </a:cubicBezTo>
                  <a:cubicBezTo>
                    <a:pt x="203" y="69"/>
                    <a:pt x="203" y="69"/>
                    <a:pt x="203" y="69"/>
                  </a:cubicBezTo>
                  <a:cubicBezTo>
                    <a:pt x="203" y="70"/>
                    <a:pt x="203" y="70"/>
                    <a:pt x="203" y="70"/>
                  </a:cubicBezTo>
                  <a:cubicBezTo>
                    <a:pt x="203" y="70"/>
                    <a:pt x="203" y="70"/>
                    <a:pt x="203" y="70"/>
                  </a:cubicBezTo>
                  <a:cubicBezTo>
                    <a:pt x="203" y="71"/>
                    <a:pt x="203" y="71"/>
                    <a:pt x="203" y="71"/>
                  </a:cubicBezTo>
                  <a:cubicBezTo>
                    <a:pt x="203" y="72"/>
                    <a:pt x="203" y="72"/>
                    <a:pt x="203" y="72"/>
                  </a:cubicBezTo>
                  <a:cubicBezTo>
                    <a:pt x="203" y="73"/>
                    <a:pt x="203" y="73"/>
                    <a:pt x="203" y="73"/>
                  </a:cubicBezTo>
                  <a:cubicBezTo>
                    <a:pt x="203" y="73"/>
                    <a:pt x="203" y="73"/>
                    <a:pt x="203" y="73"/>
                  </a:cubicBezTo>
                  <a:cubicBezTo>
                    <a:pt x="202" y="72"/>
                    <a:pt x="202" y="72"/>
                    <a:pt x="202" y="72"/>
                  </a:cubicBezTo>
                  <a:cubicBezTo>
                    <a:pt x="201" y="72"/>
                    <a:pt x="201" y="72"/>
                    <a:pt x="201" y="72"/>
                  </a:cubicBezTo>
                  <a:cubicBezTo>
                    <a:pt x="201" y="71"/>
                    <a:pt x="201" y="71"/>
                    <a:pt x="201" y="71"/>
                  </a:cubicBezTo>
                  <a:cubicBezTo>
                    <a:pt x="200" y="71"/>
                    <a:pt x="200" y="71"/>
                    <a:pt x="200" y="71"/>
                  </a:cubicBezTo>
                  <a:cubicBezTo>
                    <a:pt x="200" y="71"/>
                    <a:pt x="200" y="71"/>
                    <a:pt x="200" y="71"/>
                  </a:cubicBezTo>
                  <a:cubicBezTo>
                    <a:pt x="200" y="70"/>
                    <a:pt x="200" y="70"/>
                    <a:pt x="200" y="70"/>
                  </a:cubicBezTo>
                  <a:cubicBezTo>
                    <a:pt x="200" y="70"/>
                    <a:pt x="200" y="70"/>
                    <a:pt x="200" y="70"/>
                  </a:cubicBezTo>
                  <a:cubicBezTo>
                    <a:pt x="200" y="71"/>
                    <a:pt x="200" y="71"/>
                    <a:pt x="200" y="71"/>
                  </a:cubicBezTo>
                  <a:cubicBezTo>
                    <a:pt x="200" y="71"/>
                    <a:pt x="200" y="71"/>
                    <a:pt x="200" y="71"/>
                  </a:cubicBezTo>
                  <a:cubicBezTo>
                    <a:pt x="201" y="72"/>
                    <a:pt x="201" y="72"/>
                    <a:pt x="201" y="72"/>
                  </a:cubicBezTo>
                  <a:cubicBezTo>
                    <a:pt x="202" y="73"/>
                    <a:pt x="202" y="73"/>
                    <a:pt x="202" y="73"/>
                  </a:cubicBezTo>
                  <a:cubicBezTo>
                    <a:pt x="203" y="74"/>
                    <a:pt x="203" y="74"/>
                    <a:pt x="203" y="74"/>
                  </a:cubicBezTo>
                  <a:cubicBezTo>
                    <a:pt x="203" y="74"/>
                    <a:pt x="203" y="74"/>
                    <a:pt x="203" y="74"/>
                  </a:cubicBezTo>
                  <a:cubicBezTo>
                    <a:pt x="204" y="75"/>
                    <a:pt x="204" y="75"/>
                    <a:pt x="204" y="75"/>
                  </a:cubicBezTo>
                  <a:cubicBezTo>
                    <a:pt x="203" y="76"/>
                    <a:pt x="203" y="76"/>
                    <a:pt x="203" y="76"/>
                  </a:cubicBezTo>
                  <a:cubicBezTo>
                    <a:pt x="203" y="75"/>
                    <a:pt x="203" y="75"/>
                    <a:pt x="203" y="75"/>
                  </a:cubicBezTo>
                  <a:cubicBezTo>
                    <a:pt x="202" y="75"/>
                    <a:pt x="202" y="75"/>
                    <a:pt x="202" y="75"/>
                  </a:cubicBezTo>
                  <a:cubicBezTo>
                    <a:pt x="202" y="75"/>
                    <a:pt x="202" y="75"/>
                    <a:pt x="202" y="75"/>
                  </a:cubicBezTo>
                  <a:cubicBezTo>
                    <a:pt x="202" y="76"/>
                    <a:pt x="202" y="76"/>
                    <a:pt x="202" y="76"/>
                  </a:cubicBezTo>
                  <a:cubicBezTo>
                    <a:pt x="203" y="76"/>
                    <a:pt x="203" y="76"/>
                    <a:pt x="203" y="76"/>
                  </a:cubicBezTo>
                  <a:cubicBezTo>
                    <a:pt x="204" y="77"/>
                    <a:pt x="204" y="77"/>
                    <a:pt x="204" y="77"/>
                  </a:cubicBezTo>
                  <a:cubicBezTo>
                    <a:pt x="203" y="77"/>
                    <a:pt x="203" y="77"/>
                    <a:pt x="203" y="77"/>
                  </a:cubicBezTo>
                  <a:cubicBezTo>
                    <a:pt x="203" y="77"/>
                    <a:pt x="203" y="77"/>
                    <a:pt x="203" y="77"/>
                  </a:cubicBezTo>
                  <a:cubicBezTo>
                    <a:pt x="202" y="77"/>
                    <a:pt x="202" y="77"/>
                    <a:pt x="202" y="77"/>
                  </a:cubicBezTo>
                  <a:cubicBezTo>
                    <a:pt x="203" y="78"/>
                    <a:pt x="203" y="78"/>
                    <a:pt x="203" y="78"/>
                  </a:cubicBezTo>
                  <a:cubicBezTo>
                    <a:pt x="203" y="79"/>
                    <a:pt x="203" y="79"/>
                    <a:pt x="203" y="79"/>
                  </a:cubicBezTo>
                  <a:cubicBezTo>
                    <a:pt x="203" y="78"/>
                    <a:pt x="203" y="78"/>
                    <a:pt x="203" y="78"/>
                  </a:cubicBezTo>
                  <a:cubicBezTo>
                    <a:pt x="202" y="78"/>
                    <a:pt x="202" y="78"/>
                    <a:pt x="202" y="78"/>
                  </a:cubicBezTo>
                  <a:cubicBezTo>
                    <a:pt x="201" y="78"/>
                    <a:pt x="201" y="78"/>
                    <a:pt x="201" y="78"/>
                  </a:cubicBezTo>
                  <a:cubicBezTo>
                    <a:pt x="200" y="77"/>
                    <a:pt x="200" y="77"/>
                    <a:pt x="200" y="77"/>
                  </a:cubicBezTo>
                  <a:cubicBezTo>
                    <a:pt x="201" y="78"/>
                    <a:pt x="201" y="78"/>
                    <a:pt x="201" y="78"/>
                  </a:cubicBezTo>
                  <a:cubicBezTo>
                    <a:pt x="202" y="78"/>
                    <a:pt x="202" y="78"/>
                    <a:pt x="202" y="78"/>
                  </a:cubicBezTo>
                  <a:cubicBezTo>
                    <a:pt x="202" y="78"/>
                    <a:pt x="202" y="78"/>
                    <a:pt x="202" y="78"/>
                  </a:cubicBezTo>
                  <a:cubicBezTo>
                    <a:pt x="202" y="79"/>
                    <a:pt x="202" y="79"/>
                    <a:pt x="202" y="79"/>
                  </a:cubicBezTo>
                  <a:cubicBezTo>
                    <a:pt x="203" y="79"/>
                    <a:pt x="203" y="79"/>
                    <a:pt x="203" y="79"/>
                  </a:cubicBezTo>
                  <a:cubicBezTo>
                    <a:pt x="204" y="79"/>
                    <a:pt x="204" y="79"/>
                    <a:pt x="204" y="79"/>
                  </a:cubicBezTo>
                  <a:cubicBezTo>
                    <a:pt x="204" y="79"/>
                    <a:pt x="204" y="79"/>
                    <a:pt x="204" y="79"/>
                  </a:cubicBezTo>
                  <a:cubicBezTo>
                    <a:pt x="205" y="80"/>
                    <a:pt x="205" y="80"/>
                    <a:pt x="205" y="80"/>
                  </a:cubicBezTo>
                  <a:cubicBezTo>
                    <a:pt x="204" y="81"/>
                    <a:pt x="204" y="81"/>
                    <a:pt x="204" y="81"/>
                  </a:cubicBezTo>
                  <a:cubicBezTo>
                    <a:pt x="204" y="81"/>
                    <a:pt x="204" y="81"/>
                    <a:pt x="204" y="81"/>
                  </a:cubicBezTo>
                  <a:cubicBezTo>
                    <a:pt x="204" y="81"/>
                    <a:pt x="204" y="81"/>
                    <a:pt x="204" y="81"/>
                  </a:cubicBezTo>
                  <a:cubicBezTo>
                    <a:pt x="204" y="81"/>
                    <a:pt x="204" y="81"/>
                    <a:pt x="204" y="81"/>
                  </a:cubicBezTo>
                  <a:cubicBezTo>
                    <a:pt x="204" y="82"/>
                    <a:pt x="204" y="82"/>
                    <a:pt x="204" y="82"/>
                  </a:cubicBezTo>
                  <a:cubicBezTo>
                    <a:pt x="204" y="83"/>
                    <a:pt x="204" y="83"/>
                    <a:pt x="204" y="83"/>
                  </a:cubicBezTo>
                  <a:cubicBezTo>
                    <a:pt x="203" y="83"/>
                    <a:pt x="203" y="83"/>
                    <a:pt x="203" y="83"/>
                  </a:cubicBezTo>
                  <a:cubicBezTo>
                    <a:pt x="203" y="83"/>
                    <a:pt x="203" y="83"/>
                    <a:pt x="203" y="83"/>
                  </a:cubicBezTo>
                  <a:cubicBezTo>
                    <a:pt x="202" y="83"/>
                    <a:pt x="202" y="83"/>
                    <a:pt x="202" y="83"/>
                  </a:cubicBezTo>
                  <a:cubicBezTo>
                    <a:pt x="202" y="84"/>
                    <a:pt x="202" y="84"/>
                    <a:pt x="202" y="84"/>
                  </a:cubicBezTo>
                  <a:cubicBezTo>
                    <a:pt x="201" y="83"/>
                    <a:pt x="201" y="83"/>
                    <a:pt x="201" y="83"/>
                  </a:cubicBezTo>
                  <a:cubicBezTo>
                    <a:pt x="201" y="83"/>
                    <a:pt x="201" y="83"/>
                    <a:pt x="201" y="83"/>
                  </a:cubicBezTo>
                  <a:cubicBezTo>
                    <a:pt x="200" y="83"/>
                    <a:pt x="200" y="83"/>
                    <a:pt x="200" y="83"/>
                  </a:cubicBezTo>
                  <a:cubicBezTo>
                    <a:pt x="200" y="84"/>
                    <a:pt x="200" y="84"/>
                    <a:pt x="200" y="84"/>
                  </a:cubicBezTo>
                  <a:cubicBezTo>
                    <a:pt x="200" y="84"/>
                    <a:pt x="200" y="84"/>
                    <a:pt x="200" y="84"/>
                  </a:cubicBezTo>
                  <a:cubicBezTo>
                    <a:pt x="201" y="84"/>
                    <a:pt x="201" y="84"/>
                    <a:pt x="201" y="84"/>
                  </a:cubicBezTo>
                  <a:cubicBezTo>
                    <a:pt x="203" y="84"/>
                    <a:pt x="203" y="84"/>
                    <a:pt x="203" y="84"/>
                  </a:cubicBezTo>
                  <a:cubicBezTo>
                    <a:pt x="203" y="84"/>
                    <a:pt x="203" y="84"/>
                    <a:pt x="203" y="84"/>
                  </a:cubicBezTo>
                  <a:cubicBezTo>
                    <a:pt x="203" y="85"/>
                    <a:pt x="203" y="85"/>
                    <a:pt x="203" y="85"/>
                  </a:cubicBezTo>
                  <a:cubicBezTo>
                    <a:pt x="204" y="85"/>
                    <a:pt x="204" y="85"/>
                    <a:pt x="204" y="85"/>
                  </a:cubicBezTo>
                  <a:cubicBezTo>
                    <a:pt x="204" y="85"/>
                    <a:pt x="204" y="85"/>
                    <a:pt x="204" y="85"/>
                  </a:cubicBezTo>
                  <a:cubicBezTo>
                    <a:pt x="204" y="84"/>
                    <a:pt x="204" y="84"/>
                    <a:pt x="204" y="84"/>
                  </a:cubicBezTo>
                  <a:cubicBezTo>
                    <a:pt x="204" y="84"/>
                    <a:pt x="204" y="84"/>
                    <a:pt x="204" y="84"/>
                  </a:cubicBezTo>
                  <a:cubicBezTo>
                    <a:pt x="205" y="85"/>
                    <a:pt x="205" y="85"/>
                    <a:pt x="205" y="85"/>
                  </a:cubicBezTo>
                  <a:cubicBezTo>
                    <a:pt x="204" y="86"/>
                    <a:pt x="204" y="86"/>
                    <a:pt x="204" y="86"/>
                  </a:cubicBezTo>
                  <a:cubicBezTo>
                    <a:pt x="204" y="86"/>
                    <a:pt x="204" y="86"/>
                    <a:pt x="204" y="86"/>
                  </a:cubicBezTo>
                  <a:cubicBezTo>
                    <a:pt x="203" y="86"/>
                    <a:pt x="203" y="86"/>
                    <a:pt x="203" y="86"/>
                  </a:cubicBezTo>
                  <a:cubicBezTo>
                    <a:pt x="203" y="87"/>
                    <a:pt x="203" y="87"/>
                    <a:pt x="203" y="87"/>
                  </a:cubicBezTo>
                  <a:cubicBezTo>
                    <a:pt x="203" y="87"/>
                    <a:pt x="203" y="87"/>
                    <a:pt x="203" y="87"/>
                  </a:cubicBezTo>
                  <a:cubicBezTo>
                    <a:pt x="202" y="87"/>
                    <a:pt x="202" y="87"/>
                    <a:pt x="202" y="87"/>
                  </a:cubicBezTo>
                  <a:cubicBezTo>
                    <a:pt x="201" y="87"/>
                    <a:pt x="201" y="87"/>
                    <a:pt x="201" y="87"/>
                  </a:cubicBezTo>
                  <a:cubicBezTo>
                    <a:pt x="201" y="86"/>
                    <a:pt x="201" y="86"/>
                    <a:pt x="201" y="86"/>
                  </a:cubicBezTo>
                  <a:cubicBezTo>
                    <a:pt x="201" y="87"/>
                    <a:pt x="201" y="87"/>
                    <a:pt x="201" y="87"/>
                  </a:cubicBezTo>
                  <a:cubicBezTo>
                    <a:pt x="200" y="87"/>
                    <a:pt x="200" y="87"/>
                    <a:pt x="200" y="87"/>
                  </a:cubicBezTo>
                  <a:cubicBezTo>
                    <a:pt x="200" y="87"/>
                    <a:pt x="200" y="87"/>
                    <a:pt x="200" y="87"/>
                  </a:cubicBezTo>
                  <a:cubicBezTo>
                    <a:pt x="199" y="87"/>
                    <a:pt x="199" y="87"/>
                    <a:pt x="199" y="87"/>
                  </a:cubicBezTo>
                  <a:cubicBezTo>
                    <a:pt x="200" y="87"/>
                    <a:pt x="200" y="87"/>
                    <a:pt x="200" y="87"/>
                  </a:cubicBezTo>
                  <a:cubicBezTo>
                    <a:pt x="201" y="87"/>
                    <a:pt x="201" y="87"/>
                    <a:pt x="201" y="87"/>
                  </a:cubicBezTo>
                  <a:cubicBezTo>
                    <a:pt x="201" y="88"/>
                    <a:pt x="201" y="88"/>
                    <a:pt x="201" y="88"/>
                  </a:cubicBezTo>
                  <a:cubicBezTo>
                    <a:pt x="200" y="88"/>
                    <a:pt x="200" y="88"/>
                    <a:pt x="200" y="88"/>
                  </a:cubicBezTo>
                  <a:cubicBezTo>
                    <a:pt x="201" y="88"/>
                    <a:pt x="201" y="88"/>
                    <a:pt x="201" y="88"/>
                  </a:cubicBezTo>
                  <a:cubicBezTo>
                    <a:pt x="199" y="89"/>
                    <a:pt x="199" y="89"/>
                    <a:pt x="199" y="89"/>
                  </a:cubicBezTo>
                  <a:cubicBezTo>
                    <a:pt x="199" y="89"/>
                    <a:pt x="199" y="89"/>
                    <a:pt x="199" y="89"/>
                  </a:cubicBezTo>
                  <a:cubicBezTo>
                    <a:pt x="199" y="89"/>
                    <a:pt x="199" y="89"/>
                    <a:pt x="199" y="89"/>
                  </a:cubicBezTo>
                  <a:cubicBezTo>
                    <a:pt x="200" y="89"/>
                    <a:pt x="200" y="89"/>
                    <a:pt x="200" y="89"/>
                  </a:cubicBezTo>
                  <a:cubicBezTo>
                    <a:pt x="201" y="89"/>
                    <a:pt x="201" y="89"/>
                    <a:pt x="201" y="89"/>
                  </a:cubicBezTo>
                  <a:cubicBezTo>
                    <a:pt x="201" y="89"/>
                    <a:pt x="201" y="89"/>
                    <a:pt x="201" y="89"/>
                  </a:cubicBezTo>
                  <a:cubicBezTo>
                    <a:pt x="202" y="89"/>
                    <a:pt x="202" y="89"/>
                    <a:pt x="202" y="89"/>
                  </a:cubicBezTo>
                  <a:cubicBezTo>
                    <a:pt x="201" y="90"/>
                    <a:pt x="201" y="90"/>
                    <a:pt x="201" y="90"/>
                  </a:cubicBezTo>
                  <a:cubicBezTo>
                    <a:pt x="200" y="90"/>
                    <a:pt x="200" y="90"/>
                    <a:pt x="200" y="90"/>
                  </a:cubicBezTo>
                  <a:cubicBezTo>
                    <a:pt x="200" y="90"/>
                    <a:pt x="200" y="90"/>
                    <a:pt x="200" y="90"/>
                  </a:cubicBezTo>
                  <a:cubicBezTo>
                    <a:pt x="200" y="90"/>
                    <a:pt x="200" y="90"/>
                    <a:pt x="200" y="90"/>
                  </a:cubicBezTo>
                  <a:cubicBezTo>
                    <a:pt x="199" y="90"/>
                    <a:pt x="199" y="90"/>
                    <a:pt x="199" y="90"/>
                  </a:cubicBezTo>
                  <a:cubicBezTo>
                    <a:pt x="198" y="90"/>
                    <a:pt x="198" y="90"/>
                    <a:pt x="198" y="90"/>
                  </a:cubicBezTo>
                  <a:cubicBezTo>
                    <a:pt x="196" y="91"/>
                    <a:pt x="196" y="91"/>
                    <a:pt x="196" y="91"/>
                  </a:cubicBezTo>
                  <a:cubicBezTo>
                    <a:pt x="194" y="93"/>
                    <a:pt x="194" y="93"/>
                    <a:pt x="194" y="93"/>
                  </a:cubicBezTo>
                  <a:cubicBezTo>
                    <a:pt x="193" y="94"/>
                    <a:pt x="193" y="94"/>
                    <a:pt x="193" y="94"/>
                  </a:cubicBezTo>
                  <a:cubicBezTo>
                    <a:pt x="193" y="94"/>
                    <a:pt x="193" y="94"/>
                    <a:pt x="193" y="94"/>
                  </a:cubicBezTo>
                  <a:cubicBezTo>
                    <a:pt x="192" y="94"/>
                    <a:pt x="192" y="94"/>
                    <a:pt x="192" y="94"/>
                  </a:cubicBezTo>
                  <a:cubicBezTo>
                    <a:pt x="191" y="94"/>
                    <a:pt x="191" y="94"/>
                    <a:pt x="191" y="94"/>
                  </a:cubicBezTo>
                  <a:cubicBezTo>
                    <a:pt x="190" y="95"/>
                    <a:pt x="190" y="95"/>
                    <a:pt x="190" y="95"/>
                  </a:cubicBezTo>
                  <a:cubicBezTo>
                    <a:pt x="188" y="97"/>
                    <a:pt x="188" y="97"/>
                    <a:pt x="188" y="97"/>
                  </a:cubicBezTo>
                  <a:cubicBezTo>
                    <a:pt x="188" y="97"/>
                    <a:pt x="188" y="97"/>
                    <a:pt x="188" y="97"/>
                  </a:cubicBezTo>
                  <a:cubicBezTo>
                    <a:pt x="188" y="98"/>
                    <a:pt x="188" y="98"/>
                    <a:pt x="188" y="98"/>
                  </a:cubicBezTo>
                  <a:cubicBezTo>
                    <a:pt x="187" y="98"/>
                    <a:pt x="187" y="98"/>
                    <a:pt x="187" y="98"/>
                  </a:cubicBezTo>
                  <a:cubicBezTo>
                    <a:pt x="187" y="98"/>
                    <a:pt x="187" y="98"/>
                    <a:pt x="187" y="98"/>
                  </a:cubicBezTo>
                  <a:cubicBezTo>
                    <a:pt x="186" y="99"/>
                    <a:pt x="186" y="99"/>
                    <a:pt x="186" y="99"/>
                  </a:cubicBezTo>
                  <a:cubicBezTo>
                    <a:pt x="186" y="99"/>
                    <a:pt x="186" y="99"/>
                    <a:pt x="186" y="99"/>
                  </a:cubicBezTo>
                  <a:cubicBezTo>
                    <a:pt x="186" y="99"/>
                    <a:pt x="186" y="99"/>
                    <a:pt x="186" y="99"/>
                  </a:cubicBezTo>
                  <a:cubicBezTo>
                    <a:pt x="185" y="99"/>
                    <a:pt x="185" y="99"/>
                    <a:pt x="185" y="99"/>
                  </a:cubicBezTo>
                  <a:cubicBezTo>
                    <a:pt x="184" y="99"/>
                    <a:pt x="184" y="99"/>
                    <a:pt x="184" y="99"/>
                  </a:cubicBezTo>
                  <a:cubicBezTo>
                    <a:pt x="184" y="100"/>
                    <a:pt x="184" y="100"/>
                    <a:pt x="184" y="100"/>
                  </a:cubicBezTo>
                  <a:cubicBezTo>
                    <a:pt x="183" y="100"/>
                    <a:pt x="183" y="100"/>
                    <a:pt x="183" y="100"/>
                  </a:cubicBezTo>
                  <a:cubicBezTo>
                    <a:pt x="182" y="100"/>
                    <a:pt x="182" y="100"/>
                    <a:pt x="182" y="100"/>
                  </a:cubicBezTo>
                  <a:cubicBezTo>
                    <a:pt x="181" y="100"/>
                    <a:pt x="181" y="100"/>
                    <a:pt x="181" y="100"/>
                  </a:cubicBezTo>
                  <a:cubicBezTo>
                    <a:pt x="181" y="101"/>
                    <a:pt x="181" y="101"/>
                    <a:pt x="181" y="101"/>
                  </a:cubicBezTo>
                  <a:cubicBezTo>
                    <a:pt x="180" y="101"/>
                    <a:pt x="180" y="101"/>
                    <a:pt x="180" y="101"/>
                  </a:cubicBezTo>
                  <a:cubicBezTo>
                    <a:pt x="180" y="101"/>
                    <a:pt x="180" y="101"/>
                    <a:pt x="180" y="101"/>
                  </a:cubicBezTo>
                  <a:cubicBezTo>
                    <a:pt x="180" y="101"/>
                    <a:pt x="180" y="101"/>
                    <a:pt x="180" y="101"/>
                  </a:cubicBezTo>
                  <a:cubicBezTo>
                    <a:pt x="180" y="102"/>
                    <a:pt x="180" y="102"/>
                    <a:pt x="180" y="102"/>
                  </a:cubicBezTo>
                  <a:cubicBezTo>
                    <a:pt x="180" y="102"/>
                    <a:pt x="180" y="102"/>
                    <a:pt x="180" y="102"/>
                  </a:cubicBezTo>
                  <a:cubicBezTo>
                    <a:pt x="179" y="103"/>
                    <a:pt x="179" y="103"/>
                    <a:pt x="179" y="103"/>
                  </a:cubicBezTo>
                  <a:cubicBezTo>
                    <a:pt x="179" y="103"/>
                    <a:pt x="179" y="103"/>
                    <a:pt x="179" y="103"/>
                  </a:cubicBezTo>
                  <a:cubicBezTo>
                    <a:pt x="178" y="103"/>
                    <a:pt x="178" y="103"/>
                    <a:pt x="178" y="103"/>
                  </a:cubicBezTo>
                  <a:cubicBezTo>
                    <a:pt x="177" y="104"/>
                    <a:pt x="177" y="104"/>
                    <a:pt x="177" y="104"/>
                  </a:cubicBezTo>
                  <a:cubicBezTo>
                    <a:pt x="177" y="105"/>
                    <a:pt x="177" y="105"/>
                    <a:pt x="177" y="105"/>
                  </a:cubicBezTo>
                  <a:cubicBezTo>
                    <a:pt x="177" y="107"/>
                    <a:pt x="177" y="107"/>
                    <a:pt x="177" y="107"/>
                  </a:cubicBezTo>
                  <a:cubicBezTo>
                    <a:pt x="176" y="109"/>
                    <a:pt x="176" y="109"/>
                    <a:pt x="176" y="109"/>
                  </a:cubicBezTo>
                  <a:cubicBezTo>
                    <a:pt x="177" y="110"/>
                    <a:pt x="177" y="110"/>
                    <a:pt x="177" y="110"/>
                  </a:cubicBezTo>
                  <a:cubicBezTo>
                    <a:pt x="176" y="112"/>
                    <a:pt x="176" y="112"/>
                    <a:pt x="176" y="112"/>
                  </a:cubicBezTo>
                  <a:cubicBezTo>
                    <a:pt x="177" y="113"/>
                    <a:pt x="177" y="113"/>
                    <a:pt x="177" y="113"/>
                  </a:cubicBezTo>
                  <a:cubicBezTo>
                    <a:pt x="177" y="115"/>
                    <a:pt x="177" y="115"/>
                    <a:pt x="177" y="115"/>
                  </a:cubicBezTo>
                  <a:cubicBezTo>
                    <a:pt x="177" y="116"/>
                    <a:pt x="177" y="116"/>
                    <a:pt x="177" y="116"/>
                  </a:cubicBezTo>
                  <a:cubicBezTo>
                    <a:pt x="178" y="118"/>
                    <a:pt x="178" y="118"/>
                    <a:pt x="178" y="118"/>
                  </a:cubicBezTo>
                  <a:cubicBezTo>
                    <a:pt x="178" y="118"/>
                    <a:pt x="178" y="118"/>
                    <a:pt x="178" y="118"/>
                  </a:cubicBezTo>
                  <a:cubicBezTo>
                    <a:pt x="179" y="119"/>
                    <a:pt x="179" y="119"/>
                    <a:pt x="179" y="119"/>
                  </a:cubicBezTo>
                  <a:cubicBezTo>
                    <a:pt x="178" y="120"/>
                    <a:pt x="178" y="120"/>
                    <a:pt x="178" y="120"/>
                  </a:cubicBezTo>
                  <a:cubicBezTo>
                    <a:pt x="178" y="121"/>
                    <a:pt x="178" y="121"/>
                    <a:pt x="178" y="121"/>
                  </a:cubicBezTo>
                  <a:cubicBezTo>
                    <a:pt x="179" y="122"/>
                    <a:pt x="179" y="122"/>
                    <a:pt x="179" y="122"/>
                  </a:cubicBezTo>
                  <a:cubicBezTo>
                    <a:pt x="179" y="124"/>
                    <a:pt x="179" y="124"/>
                    <a:pt x="179" y="124"/>
                  </a:cubicBezTo>
                  <a:cubicBezTo>
                    <a:pt x="180" y="125"/>
                    <a:pt x="180" y="125"/>
                    <a:pt x="180" y="125"/>
                  </a:cubicBezTo>
                  <a:cubicBezTo>
                    <a:pt x="180" y="126"/>
                    <a:pt x="180" y="126"/>
                    <a:pt x="180" y="126"/>
                  </a:cubicBezTo>
                  <a:cubicBezTo>
                    <a:pt x="180" y="126"/>
                    <a:pt x="180" y="126"/>
                    <a:pt x="180" y="126"/>
                  </a:cubicBezTo>
                  <a:cubicBezTo>
                    <a:pt x="180" y="127"/>
                    <a:pt x="180" y="127"/>
                    <a:pt x="180" y="127"/>
                  </a:cubicBezTo>
                  <a:cubicBezTo>
                    <a:pt x="180" y="128"/>
                    <a:pt x="180" y="128"/>
                    <a:pt x="180" y="128"/>
                  </a:cubicBezTo>
                  <a:cubicBezTo>
                    <a:pt x="180" y="128"/>
                    <a:pt x="180" y="128"/>
                    <a:pt x="180" y="128"/>
                  </a:cubicBezTo>
                  <a:cubicBezTo>
                    <a:pt x="180" y="129"/>
                    <a:pt x="180" y="129"/>
                    <a:pt x="180" y="129"/>
                  </a:cubicBezTo>
                  <a:cubicBezTo>
                    <a:pt x="179" y="131"/>
                    <a:pt x="179" y="131"/>
                    <a:pt x="179" y="131"/>
                  </a:cubicBezTo>
                  <a:cubicBezTo>
                    <a:pt x="178" y="132"/>
                    <a:pt x="178" y="132"/>
                    <a:pt x="178" y="132"/>
                  </a:cubicBezTo>
                  <a:cubicBezTo>
                    <a:pt x="178" y="132"/>
                    <a:pt x="178" y="132"/>
                    <a:pt x="178" y="132"/>
                  </a:cubicBezTo>
                  <a:cubicBezTo>
                    <a:pt x="178" y="133"/>
                    <a:pt x="178" y="133"/>
                    <a:pt x="178" y="133"/>
                  </a:cubicBezTo>
                  <a:cubicBezTo>
                    <a:pt x="177" y="133"/>
                    <a:pt x="177" y="133"/>
                    <a:pt x="177" y="133"/>
                  </a:cubicBezTo>
                  <a:cubicBezTo>
                    <a:pt x="176" y="134"/>
                    <a:pt x="176" y="134"/>
                    <a:pt x="176" y="134"/>
                  </a:cubicBezTo>
                  <a:cubicBezTo>
                    <a:pt x="175" y="134"/>
                    <a:pt x="175" y="134"/>
                    <a:pt x="175" y="134"/>
                  </a:cubicBezTo>
                  <a:cubicBezTo>
                    <a:pt x="175" y="133"/>
                    <a:pt x="175" y="133"/>
                    <a:pt x="175" y="133"/>
                  </a:cubicBezTo>
                  <a:cubicBezTo>
                    <a:pt x="174" y="133"/>
                    <a:pt x="174" y="133"/>
                    <a:pt x="174" y="133"/>
                  </a:cubicBezTo>
                  <a:cubicBezTo>
                    <a:pt x="175" y="133"/>
                    <a:pt x="175" y="133"/>
                    <a:pt x="175" y="133"/>
                  </a:cubicBezTo>
                  <a:cubicBezTo>
                    <a:pt x="173" y="132"/>
                    <a:pt x="173" y="132"/>
                    <a:pt x="173" y="132"/>
                  </a:cubicBezTo>
                  <a:cubicBezTo>
                    <a:pt x="174" y="131"/>
                    <a:pt x="174" y="131"/>
                    <a:pt x="174" y="131"/>
                  </a:cubicBezTo>
                  <a:cubicBezTo>
                    <a:pt x="173" y="131"/>
                    <a:pt x="173" y="131"/>
                    <a:pt x="173" y="131"/>
                  </a:cubicBezTo>
                  <a:cubicBezTo>
                    <a:pt x="173" y="131"/>
                    <a:pt x="173" y="131"/>
                    <a:pt x="173" y="131"/>
                  </a:cubicBezTo>
                  <a:cubicBezTo>
                    <a:pt x="172" y="130"/>
                    <a:pt x="172" y="130"/>
                    <a:pt x="172" y="130"/>
                  </a:cubicBezTo>
                  <a:cubicBezTo>
                    <a:pt x="172" y="129"/>
                    <a:pt x="172" y="129"/>
                    <a:pt x="172" y="129"/>
                  </a:cubicBezTo>
                  <a:cubicBezTo>
                    <a:pt x="172" y="128"/>
                    <a:pt x="172" y="128"/>
                    <a:pt x="172" y="128"/>
                  </a:cubicBezTo>
                  <a:cubicBezTo>
                    <a:pt x="171" y="128"/>
                    <a:pt x="171" y="128"/>
                    <a:pt x="171" y="128"/>
                  </a:cubicBezTo>
                  <a:cubicBezTo>
                    <a:pt x="171" y="127"/>
                    <a:pt x="171" y="127"/>
                    <a:pt x="171" y="127"/>
                  </a:cubicBezTo>
                  <a:cubicBezTo>
                    <a:pt x="171" y="127"/>
                    <a:pt x="171" y="127"/>
                    <a:pt x="171" y="127"/>
                  </a:cubicBezTo>
                  <a:cubicBezTo>
                    <a:pt x="171" y="126"/>
                    <a:pt x="171" y="126"/>
                    <a:pt x="171" y="126"/>
                  </a:cubicBezTo>
                  <a:cubicBezTo>
                    <a:pt x="172" y="126"/>
                    <a:pt x="172" y="126"/>
                    <a:pt x="172" y="126"/>
                  </a:cubicBezTo>
                  <a:cubicBezTo>
                    <a:pt x="171" y="126"/>
                    <a:pt x="171" y="126"/>
                    <a:pt x="171" y="126"/>
                  </a:cubicBezTo>
                  <a:cubicBezTo>
                    <a:pt x="171" y="126"/>
                    <a:pt x="171" y="126"/>
                    <a:pt x="171" y="126"/>
                  </a:cubicBezTo>
                  <a:cubicBezTo>
                    <a:pt x="171" y="126"/>
                    <a:pt x="171" y="126"/>
                    <a:pt x="171" y="126"/>
                  </a:cubicBezTo>
                  <a:cubicBezTo>
                    <a:pt x="171" y="126"/>
                    <a:pt x="171" y="126"/>
                    <a:pt x="171" y="126"/>
                  </a:cubicBezTo>
                  <a:cubicBezTo>
                    <a:pt x="170" y="126"/>
                    <a:pt x="170" y="126"/>
                    <a:pt x="170" y="126"/>
                  </a:cubicBezTo>
                  <a:cubicBezTo>
                    <a:pt x="170" y="126"/>
                    <a:pt x="170" y="126"/>
                    <a:pt x="170" y="126"/>
                  </a:cubicBezTo>
                  <a:cubicBezTo>
                    <a:pt x="170" y="125"/>
                    <a:pt x="170" y="125"/>
                    <a:pt x="170" y="125"/>
                  </a:cubicBezTo>
                  <a:cubicBezTo>
                    <a:pt x="169" y="125"/>
                    <a:pt x="169" y="125"/>
                    <a:pt x="169" y="125"/>
                  </a:cubicBezTo>
                  <a:cubicBezTo>
                    <a:pt x="169" y="124"/>
                    <a:pt x="169" y="124"/>
                    <a:pt x="169" y="124"/>
                  </a:cubicBezTo>
                  <a:cubicBezTo>
                    <a:pt x="169" y="123"/>
                    <a:pt x="169" y="123"/>
                    <a:pt x="169" y="123"/>
                  </a:cubicBezTo>
                  <a:cubicBezTo>
                    <a:pt x="170" y="122"/>
                    <a:pt x="170" y="122"/>
                    <a:pt x="170" y="122"/>
                  </a:cubicBezTo>
                  <a:cubicBezTo>
                    <a:pt x="170" y="121"/>
                    <a:pt x="170" y="121"/>
                    <a:pt x="170" y="121"/>
                  </a:cubicBezTo>
                  <a:cubicBezTo>
                    <a:pt x="169" y="121"/>
                    <a:pt x="169" y="121"/>
                    <a:pt x="169" y="121"/>
                  </a:cubicBezTo>
                  <a:cubicBezTo>
                    <a:pt x="169" y="121"/>
                    <a:pt x="169" y="121"/>
                    <a:pt x="169" y="121"/>
                  </a:cubicBezTo>
                  <a:cubicBezTo>
                    <a:pt x="169" y="122"/>
                    <a:pt x="169" y="122"/>
                    <a:pt x="169" y="122"/>
                  </a:cubicBezTo>
                  <a:cubicBezTo>
                    <a:pt x="169" y="122"/>
                    <a:pt x="169" y="122"/>
                    <a:pt x="169" y="122"/>
                  </a:cubicBezTo>
                  <a:cubicBezTo>
                    <a:pt x="169" y="122"/>
                    <a:pt x="169" y="122"/>
                    <a:pt x="169" y="122"/>
                  </a:cubicBezTo>
                  <a:cubicBezTo>
                    <a:pt x="168" y="122"/>
                    <a:pt x="168" y="122"/>
                    <a:pt x="168" y="122"/>
                  </a:cubicBezTo>
                  <a:cubicBezTo>
                    <a:pt x="168" y="121"/>
                    <a:pt x="168" y="121"/>
                    <a:pt x="168" y="121"/>
                  </a:cubicBezTo>
                  <a:cubicBezTo>
                    <a:pt x="169" y="120"/>
                    <a:pt x="169" y="120"/>
                    <a:pt x="169" y="120"/>
                  </a:cubicBezTo>
                  <a:cubicBezTo>
                    <a:pt x="169" y="118"/>
                    <a:pt x="169" y="118"/>
                    <a:pt x="169" y="118"/>
                  </a:cubicBezTo>
                  <a:cubicBezTo>
                    <a:pt x="170" y="117"/>
                    <a:pt x="170" y="117"/>
                    <a:pt x="170" y="117"/>
                  </a:cubicBezTo>
                  <a:cubicBezTo>
                    <a:pt x="169" y="116"/>
                    <a:pt x="169" y="116"/>
                    <a:pt x="169" y="116"/>
                  </a:cubicBezTo>
                  <a:cubicBezTo>
                    <a:pt x="168" y="116"/>
                    <a:pt x="168" y="116"/>
                    <a:pt x="168" y="116"/>
                  </a:cubicBezTo>
                  <a:cubicBezTo>
                    <a:pt x="168" y="115"/>
                    <a:pt x="168" y="115"/>
                    <a:pt x="168" y="115"/>
                  </a:cubicBezTo>
                  <a:cubicBezTo>
                    <a:pt x="168" y="115"/>
                    <a:pt x="168" y="115"/>
                    <a:pt x="168" y="115"/>
                  </a:cubicBezTo>
                  <a:cubicBezTo>
                    <a:pt x="168" y="115"/>
                    <a:pt x="168" y="115"/>
                    <a:pt x="168" y="115"/>
                  </a:cubicBezTo>
                  <a:cubicBezTo>
                    <a:pt x="167" y="114"/>
                    <a:pt x="167" y="114"/>
                    <a:pt x="167" y="114"/>
                  </a:cubicBezTo>
                  <a:cubicBezTo>
                    <a:pt x="167" y="114"/>
                    <a:pt x="167" y="114"/>
                    <a:pt x="167" y="114"/>
                  </a:cubicBezTo>
                  <a:cubicBezTo>
                    <a:pt x="167" y="113"/>
                    <a:pt x="167" y="113"/>
                    <a:pt x="167" y="113"/>
                  </a:cubicBezTo>
                  <a:cubicBezTo>
                    <a:pt x="166" y="113"/>
                    <a:pt x="166" y="113"/>
                    <a:pt x="166" y="113"/>
                  </a:cubicBezTo>
                  <a:cubicBezTo>
                    <a:pt x="166" y="112"/>
                    <a:pt x="166" y="112"/>
                    <a:pt x="166" y="112"/>
                  </a:cubicBezTo>
                  <a:cubicBezTo>
                    <a:pt x="165" y="111"/>
                    <a:pt x="165" y="111"/>
                    <a:pt x="165" y="111"/>
                  </a:cubicBezTo>
                  <a:cubicBezTo>
                    <a:pt x="164" y="111"/>
                    <a:pt x="164" y="111"/>
                    <a:pt x="164" y="111"/>
                  </a:cubicBezTo>
                  <a:cubicBezTo>
                    <a:pt x="163" y="111"/>
                    <a:pt x="163" y="111"/>
                    <a:pt x="163" y="111"/>
                  </a:cubicBezTo>
                  <a:cubicBezTo>
                    <a:pt x="163" y="112"/>
                    <a:pt x="163" y="112"/>
                    <a:pt x="163" y="112"/>
                  </a:cubicBezTo>
                  <a:cubicBezTo>
                    <a:pt x="163" y="112"/>
                    <a:pt x="163" y="112"/>
                    <a:pt x="163" y="112"/>
                  </a:cubicBezTo>
                  <a:cubicBezTo>
                    <a:pt x="162" y="112"/>
                    <a:pt x="162" y="112"/>
                    <a:pt x="162" y="112"/>
                  </a:cubicBezTo>
                  <a:cubicBezTo>
                    <a:pt x="162" y="112"/>
                    <a:pt x="162" y="112"/>
                    <a:pt x="162" y="112"/>
                  </a:cubicBezTo>
                  <a:cubicBezTo>
                    <a:pt x="161" y="113"/>
                    <a:pt x="161" y="113"/>
                    <a:pt x="161" y="113"/>
                  </a:cubicBezTo>
                  <a:cubicBezTo>
                    <a:pt x="160" y="113"/>
                    <a:pt x="160" y="113"/>
                    <a:pt x="160" y="113"/>
                  </a:cubicBezTo>
                  <a:cubicBezTo>
                    <a:pt x="159" y="113"/>
                    <a:pt x="159" y="113"/>
                    <a:pt x="159" y="113"/>
                  </a:cubicBezTo>
                  <a:cubicBezTo>
                    <a:pt x="159" y="113"/>
                    <a:pt x="159" y="113"/>
                    <a:pt x="159" y="113"/>
                  </a:cubicBezTo>
                  <a:cubicBezTo>
                    <a:pt x="159" y="112"/>
                    <a:pt x="159" y="112"/>
                    <a:pt x="159" y="112"/>
                  </a:cubicBezTo>
                  <a:cubicBezTo>
                    <a:pt x="159" y="113"/>
                    <a:pt x="159" y="113"/>
                    <a:pt x="159" y="113"/>
                  </a:cubicBezTo>
                  <a:cubicBezTo>
                    <a:pt x="159" y="113"/>
                    <a:pt x="159" y="113"/>
                    <a:pt x="159" y="113"/>
                  </a:cubicBezTo>
                  <a:cubicBezTo>
                    <a:pt x="159" y="112"/>
                    <a:pt x="159" y="112"/>
                    <a:pt x="159" y="112"/>
                  </a:cubicBezTo>
                  <a:cubicBezTo>
                    <a:pt x="158" y="112"/>
                    <a:pt x="158" y="112"/>
                    <a:pt x="158" y="112"/>
                  </a:cubicBezTo>
                  <a:cubicBezTo>
                    <a:pt x="157" y="111"/>
                    <a:pt x="157" y="111"/>
                    <a:pt x="157" y="111"/>
                  </a:cubicBezTo>
                  <a:cubicBezTo>
                    <a:pt x="157" y="111"/>
                    <a:pt x="157" y="111"/>
                    <a:pt x="157" y="111"/>
                  </a:cubicBezTo>
                  <a:cubicBezTo>
                    <a:pt x="158" y="111"/>
                    <a:pt x="158" y="111"/>
                    <a:pt x="158" y="111"/>
                  </a:cubicBezTo>
                  <a:cubicBezTo>
                    <a:pt x="158" y="111"/>
                    <a:pt x="158" y="111"/>
                    <a:pt x="158" y="111"/>
                  </a:cubicBezTo>
                  <a:cubicBezTo>
                    <a:pt x="157" y="110"/>
                    <a:pt x="157" y="110"/>
                    <a:pt x="157" y="110"/>
                  </a:cubicBezTo>
                  <a:cubicBezTo>
                    <a:pt x="157" y="110"/>
                    <a:pt x="157" y="110"/>
                    <a:pt x="157" y="110"/>
                  </a:cubicBezTo>
                  <a:cubicBezTo>
                    <a:pt x="157" y="110"/>
                    <a:pt x="157" y="110"/>
                    <a:pt x="157" y="110"/>
                  </a:cubicBezTo>
                  <a:cubicBezTo>
                    <a:pt x="157" y="110"/>
                    <a:pt x="157" y="110"/>
                    <a:pt x="157" y="110"/>
                  </a:cubicBezTo>
                  <a:cubicBezTo>
                    <a:pt x="157" y="111"/>
                    <a:pt x="157" y="111"/>
                    <a:pt x="157" y="111"/>
                  </a:cubicBezTo>
                  <a:cubicBezTo>
                    <a:pt x="156" y="110"/>
                    <a:pt x="156" y="110"/>
                    <a:pt x="156" y="110"/>
                  </a:cubicBezTo>
                  <a:cubicBezTo>
                    <a:pt x="156" y="110"/>
                    <a:pt x="156" y="110"/>
                    <a:pt x="156" y="110"/>
                  </a:cubicBezTo>
                  <a:cubicBezTo>
                    <a:pt x="155" y="110"/>
                    <a:pt x="155" y="110"/>
                    <a:pt x="155" y="110"/>
                  </a:cubicBezTo>
                  <a:cubicBezTo>
                    <a:pt x="153" y="110"/>
                    <a:pt x="153" y="110"/>
                    <a:pt x="153" y="110"/>
                  </a:cubicBezTo>
                  <a:cubicBezTo>
                    <a:pt x="154" y="110"/>
                    <a:pt x="154" y="110"/>
                    <a:pt x="154" y="110"/>
                  </a:cubicBezTo>
                  <a:cubicBezTo>
                    <a:pt x="155" y="110"/>
                    <a:pt x="155" y="110"/>
                    <a:pt x="155" y="110"/>
                  </a:cubicBezTo>
                  <a:cubicBezTo>
                    <a:pt x="155" y="110"/>
                    <a:pt x="155" y="110"/>
                    <a:pt x="155" y="110"/>
                  </a:cubicBezTo>
                  <a:cubicBezTo>
                    <a:pt x="155" y="109"/>
                    <a:pt x="155" y="109"/>
                    <a:pt x="155" y="109"/>
                  </a:cubicBezTo>
                  <a:cubicBezTo>
                    <a:pt x="154" y="109"/>
                    <a:pt x="154" y="109"/>
                    <a:pt x="154" y="109"/>
                  </a:cubicBezTo>
                  <a:cubicBezTo>
                    <a:pt x="153" y="110"/>
                    <a:pt x="153" y="110"/>
                    <a:pt x="153" y="110"/>
                  </a:cubicBezTo>
                  <a:cubicBezTo>
                    <a:pt x="153" y="110"/>
                    <a:pt x="153" y="110"/>
                    <a:pt x="153" y="110"/>
                  </a:cubicBezTo>
                  <a:cubicBezTo>
                    <a:pt x="151" y="110"/>
                    <a:pt x="151" y="110"/>
                    <a:pt x="151" y="110"/>
                  </a:cubicBezTo>
                  <a:cubicBezTo>
                    <a:pt x="151" y="109"/>
                    <a:pt x="151" y="109"/>
                    <a:pt x="151" y="109"/>
                  </a:cubicBezTo>
                  <a:cubicBezTo>
                    <a:pt x="150" y="110"/>
                    <a:pt x="150" y="110"/>
                    <a:pt x="150" y="110"/>
                  </a:cubicBezTo>
                  <a:cubicBezTo>
                    <a:pt x="149" y="110"/>
                    <a:pt x="149" y="110"/>
                    <a:pt x="149" y="110"/>
                  </a:cubicBezTo>
                  <a:cubicBezTo>
                    <a:pt x="148" y="110"/>
                    <a:pt x="148" y="110"/>
                    <a:pt x="148" y="110"/>
                  </a:cubicBezTo>
                  <a:cubicBezTo>
                    <a:pt x="147" y="109"/>
                    <a:pt x="147" y="109"/>
                    <a:pt x="147" y="109"/>
                  </a:cubicBezTo>
                  <a:cubicBezTo>
                    <a:pt x="147" y="109"/>
                    <a:pt x="147" y="109"/>
                    <a:pt x="147" y="109"/>
                  </a:cubicBezTo>
                  <a:cubicBezTo>
                    <a:pt x="147" y="108"/>
                    <a:pt x="147" y="108"/>
                    <a:pt x="147" y="108"/>
                  </a:cubicBezTo>
                  <a:cubicBezTo>
                    <a:pt x="147" y="108"/>
                    <a:pt x="147" y="108"/>
                    <a:pt x="147" y="108"/>
                  </a:cubicBezTo>
                  <a:cubicBezTo>
                    <a:pt x="147" y="109"/>
                    <a:pt x="147" y="109"/>
                    <a:pt x="147" y="109"/>
                  </a:cubicBezTo>
                  <a:cubicBezTo>
                    <a:pt x="146" y="110"/>
                    <a:pt x="146" y="110"/>
                    <a:pt x="146" y="110"/>
                  </a:cubicBezTo>
                  <a:cubicBezTo>
                    <a:pt x="145" y="109"/>
                    <a:pt x="145" y="109"/>
                    <a:pt x="145" y="109"/>
                  </a:cubicBezTo>
                  <a:cubicBezTo>
                    <a:pt x="145" y="110"/>
                    <a:pt x="145" y="110"/>
                    <a:pt x="145" y="110"/>
                  </a:cubicBezTo>
                  <a:cubicBezTo>
                    <a:pt x="144" y="109"/>
                    <a:pt x="144" y="109"/>
                    <a:pt x="144" y="109"/>
                  </a:cubicBezTo>
                  <a:cubicBezTo>
                    <a:pt x="141" y="110"/>
                    <a:pt x="141" y="110"/>
                    <a:pt x="141" y="110"/>
                  </a:cubicBezTo>
                  <a:cubicBezTo>
                    <a:pt x="141" y="110"/>
                    <a:pt x="141" y="110"/>
                    <a:pt x="141" y="110"/>
                  </a:cubicBezTo>
                  <a:cubicBezTo>
                    <a:pt x="139" y="111"/>
                    <a:pt x="139" y="111"/>
                    <a:pt x="139" y="111"/>
                  </a:cubicBezTo>
                  <a:cubicBezTo>
                    <a:pt x="138" y="112"/>
                    <a:pt x="138" y="112"/>
                    <a:pt x="138" y="112"/>
                  </a:cubicBezTo>
                  <a:cubicBezTo>
                    <a:pt x="138" y="112"/>
                    <a:pt x="138" y="112"/>
                    <a:pt x="138" y="112"/>
                  </a:cubicBezTo>
                  <a:cubicBezTo>
                    <a:pt x="139" y="112"/>
                    <a:pt x="139" y="112"/>
                    <a:pt x="139" y="112"/>
                  </a:cubicBezTo>
                  <a:cubicBezTo>
                    <a:pt x="139" y="112"/>
                    <a:pt x="139" y="112"/>
                    <a:pt x="139" y="112"/>
                  </a:cubicBezTo>
                  <a:cubicBezTo>
                    <a:pt x="140" y="112"/>
                    <a:pt x="140" y="112"/>
                    <a:pt x="140" y="112"/>
                  </a:cubicBezTo>
                  <a:cubicBezTo>
                    <a:pt x="140" y="112"/>
                    <a:pt x="140" y="112"/>
                    <a:pt x="140" y="112"/>
                  </a:cubicBezTo>
                  <a:cubicBezTo>
                    <a:pt x="141" y="112"/>
                    <a:pt x="141" y="112"/>
                    <a:pt x="141" y="112"/>
                  </a:cubicBezTo>
                  <a:cubicBezTo>
                    <a:pt x="140" y="113"/>
                    <a:pt x="140" y="113"/>
                    <a:pt x="140" y="113"/>
                  </a:cubicBezTo>
                  <a:cubicBezTo>
                    <a:pt x="139" y="113"/>
                    <a:pt x="139" y="113"/>
                    <a:pt x="139" y="113"/>
                  </a:cubicBezTo>
                  <a:cubicBezTo>
                    <a:pt x="139" y="114"/>
                    <a:pt x="139" y="114"/>
                    <a:pt x="139" y="114"/>
                  </a:cubicBezTo>
                  <a:cubicBezTo>
                    <a:pt x="139" y="114"/>
                    <a:pt x="139" y="114"/>
                    <a:pt x="139" y="114"/>
                  </a:cubicBezTo>
                  <a:cubicBezTo>
                    <a:pt x="141" y="115"/>
                    <a:pt x="141" y="115"/>
                    <a:pt x="141" y="115"/>
                  </a:cubicBezTo>
                  <a:cubicBezTo>
                    <a:pt x="142" y="116"/>
                    <a:pt x="142" y="116"/>
                    <a:pt x="142" y="116"/>
                  </a:cubicBezTo>
                  <a:cubicBezTo>
                    <a:pt x="142" y="116"/>
                    <a:pt x="142" y="116"/>
                    <a:pt x="142" y="116"/>
                  </a:cubicBezTo>
                  <a:cubicBezTo>
                    <a:pt x="141" y="116"/>
                    <a:pt x="141" y="116"/>
                    <a:pt x="141" y="116"/>
                  </a:cubicBezTo>
                  <a:cubicBezTo>
                    <a:pt x="141" y="116"/>
                    <a:pt x="141" y="116"/>
                    <a:pt x="141" y="116"/>
                  </a:cubicBezTo>
                  <a:cubicBezTo>
                    <a:pt x="141" y="116"/>
                    <a:pt x="141" y="116"/>
                    <a:pt x="141" y="116"/>
                  </a:cubicBezTo>
                  <a:cubicBezTo>
                    <a:pt x="140" y="115"/>
                    <a:pt x="140" y="115"/>
                    <a:pt x="140" y="115"/>
                  </a:cubicBezTo>
                  <a:cubicBezTo>
                    <a:pt x="140" y="115"/>
                    <a:pt x="140" y="115"/>
                    <a:pt x="140" y="115"/>
                  </a:cubicBezTo>
                  <a:cubicBezTo>
                    <a:pt x="139" y="115"/>
                    <a:pt x="139" y="115"/>
                    <a:pt x="139" y="115"/>
                  </a:cubicBezTo>
                  <a:cubicBezTo>
                    <a:pt x="139" y="115"/>
                    <a:pt x="139" y="115"/>
                    <a:pt x="139" y="115"/>
                  </a:cubicBezTo>
                  <a:cubicBezTo>
                    <a:pt x="138" y="114"/>
                    <a:pt x="138" y="114"/>
                    <a:pt x="138" y="114"/>
                  </a:cubicBezTo>
                  <a:cubicBezTo>
                    <a:pt x="137" y="114"/>
                    <a:pt x="137" y="114"/>
                    <a:pt x="137" y="114"/>
                  </a:cubicBezTo>
                  <a:cubicBezTo>
                    <a:pt x="138" y="115"/>
                    <a:pt x="138" y="115"/>
                    <a:pt x="138" y="115"/>
                  </a:cubicBezTo>
                  <a:cubicBezTo>
                    <a:pt x="138" y="116"/>
                    <a:pt x="138" y="116"/>
                    <a:pt x="138" y="116"/>
                  </a:cubicBezTo>
                  <a:cubicBezTo>
                    <a:pt x="137" y="116"/>
                    <a:pt x="137" y="116"/>
                    <a:pt x="137" y="116"/>
                  </a:cubicBezTo>
                  <a:cubicBezTo>
                    <a:pt x="137" y="115"/>
                    <a:pt x="137" y="115"/>
                    <a:pt x="137" y="115"/>
                  </a:cubicBezTo>
                  <a:cubicBezTo>
                    <a:pt x="136" y="115"/>
                    <a:pt x="136" y="115"/>
                    <a:pt x="136" y="115"/>
                  </a:cubicBezTo>
                  <a:cubicBezTo>
                    <a:pt x="135" y="115"/>
                    <a:pt x="135" y="115"/>
                    <a:pt x="135" y="115"/>
                  </a:cubicBezTo>
                  <a:cubicBezTo>
                    <a:pt x="135" y="116"/>
                    <a:pt x="135" y="116"/>
                    <a:pt x="135" y="116"/>
                  </a:cubicBezTo>
                  <a:cubicBezTo>
                    <a:pt x="134" y="115"/>
                    <a:pt x="134" y="115"/>
                    <a:pt x="134" y="115"/>
                  </a:cubicBezTo>
                  <a:cubicBezTo>
                    <a:pt x="133" y="115"/>
                    <a:pt x="133" y="115"/>
                    <a:pt x="133" y="115"/>
                  </a:cubicBezTo>
                  <a:cubicBezTo>
                    <a:pt x="132" y="115"/>
                    <a:pt x="132" y="115"/>
                    <a:pt x="132" y="115"/>
                  </a:cubicBezTo>
                  <a:cubicBezTo>
                    <a:pt x="132" y="115"/>
                    <a:pt x="132" y="115"/>
                    <a:pt x="132" y="115"/>
                  </a:cubicBezTo>
                  <a:cubicBezTo>
                    <a:pt x="132" y="115"/>
                    <a:pt x="132" y="115"/>
                    <a:pt x="132" y="115"/>
                  </a:cubicBezTo>
                  <a:cubicBezTo>
                    <a:pt x="133" y="114"/>
                    <a:pt x="133" y="114"/>
                    <a:pt x="133" y="114"/>
                  </a:cubicBezTo>
                  <a:cubicBezTo>
                    <a:pt x="132" y="114"/>
                    <a:pt x="132" y="114"/>
                    <a:pt x="132" y="114"/>
                  </a:cubicBezTo>
                  <a:cubicBezTo>
                    <a:pt x="132" y="114"/>
                    <a:pt x="132" y="114"/>
                    <a:pt x="132" y="114"/>
                  </a:cubicBezTo>
                  <a:cubicBezTo>
                    <a:pt x="131" y="114"/>
                    <a:pt x="131" y="114"/>
                    <a:pt x="131" y="114"/>
                  </a:cubicBezTo>
                  <a:cubicBezTo>
                    <a:pt x="131" y="113"/>
                    <a:pt x="131" y="113"/>
                    <a:pt x="131" y="113"/>
                  </a:cubicBezTo>
                  <a:cubicBezTo>
                    <a:pt x="131" y="113"/>
                    <a:pt x="131" y="113"/>
                    <a:pt x="131" y="113"/>
                  </a:cubicBezTo>
                  <a:cubicBezTo>
                    <a:pt x="130" y="113"/>
                    <a:pt x="130" y="113"/>
                    <a:pt x="130" y="113"/>
                  </a:cubicBezTo>
                  <a:cubicBezTo>
                    <a:pt x="130" y="113"/>
                    <a:pt x="130" y="113"/>
                    <a:pt x="130" y="113"/>
                  </a:cubicBezTo>
                  <a:cubicBezTo>
                    <a:pt x="130" y="112"/>
                    <a:pt x="130" y="112"/>
                    <a:pt x="130" y="112"/>
                  </a:cubicBezTo>
                  <a:cubicBezTo>
                    <a:pt x="130" y="112"/>
                    <a:pt x="130" y="112"/>
                    <a:pt x="130" y="112"/>
                  </a:cubicBezTo>
                  <a:cubicBezTo>
                    <a:pt x="129" y="112"/>
                    <a:pt x="129" y="112"/>
                    <a:pt x="129" y="112"/>
                  </a:cubicBezTo>
                  <a:cubicBezTo>
                    <a:pt x="129" y="113"/>
                    <a:pt x="129" y="113"/>
                    <a:pt x="129" y="113"/>
                  </a:cubicBezTo>
                  <a:cubicBezTo>
                    <a:pt x="129" y="113"/>
                    <a:pt x="129" y="113"/>
                    <a:pt x="129" y="113"/>
                  </a:cubicBezTo>
                  <a:cubicBezTo>
                    <a:pt x="128" y="113"/>
                    <a:pt x="128" y="113"/>
                    <a:pt x="128" y="113"/>
                  </a:cubicBezTo>
                  <a:cubicBezTo>
                    <a:pt x="126" y="113"/>
                    <a:pt x="126" y="113"/>
                    <a:pt x="126" y="113"/>
                  </a:cubicBezTo>
                  <a:cubicBezTo>
                    <a:pt x="125" y="113"/>
                    <a:pt x="125" y="113"/>
                    <a:pt x="125" y="113"/>
                  </a:cubicBezTo>
                  <a:cubicBezTo>
                    <a:pt x="123" y="112"/>
                    <a:pt x="123" y="112"/>
                    <a:pt x="123" y="112"/>
                  </a:cubicBezTo>
                  <a:cubicBezTo>
                    <a:pt x="122" y="112"/>
                    <a:pt x="122" y="112"/>
                    <a:pt x="122" y="112"/>
                  </a:cubicBezTo>
                  <a:cubicBezTo>
                    <a:pt x="121" y="113"/>
                    <a:pt x="121" y="113"/>
                    <a:pt x="121" y="113"/>
                  </a:cubicBezTo>
                  <a:cubicBezTo>
                    <a:pt x="120" y="113"/>
                    <a:pt x="120" y="113"/>
                    <a:pt x="120" y="113"/>
                  </a:cubicBezTo>
                  <a:cubicBezTo>
                    <a:pt x="119" y="113"/>
                    <a:pt x="119" y="113"/>
                    <a:pt x="119" y="113"/>
                  </a:cubicBezTo>
                  <a:cubicBezTo>
                    <a:pt x="119" y="114"/>
                    <a:pt x="119" y="114"/>
                    <a:pt x="119" y="114"/>
                  </a:cubicBezTo>
                  <a:cubicBezTo>
                    <a:pt x="118" y="114"/>
                    <a:pt x="118" y="114"/>
                    <a:pt x="118" y="114"/>
                  </a:cubicBezTo>
                  <a:cubicBezTo>
                    <a:pt x="118" y="113"/>
                    <a:pt x="118" y="113"/>
                    <a:pt x="118" y="113"/>
                  </a:cubicBezTo>
                  <a:cubicBezTo>
                    <a:pt x="118" y="113"/>
                    <a:pt x="118" y="113"/>
                    <a:pt x="118" y="113"/>
                  </a:cubicBezTo>
                  <a:cubicBezTo>
                    <a:pt x="118" y="112"/>
                    <a:pt x="118" y="112"/>
                    <a:pt x="118" y="112"/>
                  </a:cubicBezTo>
                  <a:cubicBezTo>
                    <a:pt x="118" y="111"/>
                    <a:pt x="118" y="111"/>
                    <a:pt x="118" y="111"/>
                  </a:cubicBezTo>
                  <a:cubicBezTo>
                    <a:pt x="118" y="112"/>
                    <a:pt x="118" y="112"/>
                    <a:pt x="118" y="112"/>
                  </a:cubicBezTo>
                  <a:cubicBezTo>
                    <a:pt x="117" y="113"/>
                    <a:pt x="117" y="113"/>
                    <a:pt x="117" y="113"/>
                  </a:cubicBezTo>
                  <a:cubicBezTo>
                    <a:pt x="116" y="113"/>
                    <a:pt x="116" y="113"/>
                    <a:pt x="116" y="113"/>
                  </a:cubicBezTo>
                  <a:cubicBezTo>
                    <a:pt x="116" y="112"/>
                    <a:pt x="116" y="112"/>
                    <a:pt x="116" y="112"/>
                  </a:cubicBezTo>
                  <a:cubicBezTo>
                    <a:pt x="116" y="113"/>
                    <a:pt x="116" y="113"/>
                    <a:pt x="116" y="113"/>
                  </a:cubicBezTo>
                  <a:cubicBezTo>
                    <a:pt x="116" y="114"/>
                    <a:pt x="116" y="114"/>
                    <a:pt x="116" y="114"/>
                  </a:cubicBezTo>
                  <a:cubicBezTo>
                    <a:pt x="117" y="115"/>
                    <a:pt x="117" y="115"/>
                    <a:pt x="117" y="115"/>
                  </a:cubicBezTo>
                  <a:cubicBezTo>
                    <a:pt x="116" y="115"/>
                    <a:pt x="116" y="115"/>
                    <a:pt x="116" y="115"/>
                  </a:cubicBezTo>
                  <a:cubicBezTo>
                    <a:pt x="115" y="115"/>
                    <a:pt x="115" y="115"/>
                    <a:pt x="115" y="115"/>
                  </a:cubicBezTo>
                  <a:cubicBezTo>
                    <a:pt x="114" y="116"/>
                    <a:pt x="114" y="116"/>
                    <a:pt x="114" y="116"/>
                  </a:cubicBezTo>
                  <a:cubicBezTo>
                    <a:pt x="112" y="117"/>
                    <a:pt x="112" y="117"/>
                    <a:pt x="112" y="117"/>
                  </a:cubicBezTo>
                  <a:cubicBezTo>
                    <a:pt x="112" y="117"/>
                    <a:pt x="112" y="117"/>
                    <a:pt x="112" y="117"/>
                  </a:cubicBezTo>
                  <a:cubicBezTo>
                    <a:pt x="111" y="118"/>
                    <a:pt x="111" y="118"/>
                    <a:pt x="111" y="118"/>
                  </a:cubicBezTo>
                  <a:cubicBezTo>
                    <a:pt x="110" y="118"/>
                    <a:pt x="110" y="118"/>
                    <a:pt x="110" y="118"/>
                  </a:cubicBezTo>
                  <a:cubicBezTo>
                    <a:pt x="111" y="117"/>
                    <a:pt x="111" y="117"/>
                    <a:pt x="111" y="117"/>
                  </a:cubicBezTo>
                  <a:cubicBezTo>
                    <a:pt x="110" y="117"/>
                    <a:pt x="110" y="117"/>
                    <a:pt x="110" y="117"/>
                  </a:cubicBezTo>
                  <a:cubicBezTo>
                    <a:pt x="110" y="117"/>
                    <a:pt x="110" y="117"/>
                    <a:pt x="110" y="117"/>
                  </a:cubicBezTo>
                  <a:cubicBezTo>
                    <a:pt x="109" y="117"/>
                    <a:pt x="109" y="117"/>
                    <a:pt x="109" y="117"/>
                  </a:cubicBezTo>
                  <a:cubicBezTo>
                    <a:pt x="109" y="117"/>
                    <a:pt x="109" y="117"/>
                    <a:pt x="109" y="117"/>
                  </a:cubicBezTo>
                  <a:cubicBezTo>
                    <a:pt x="109" y="118"/>
                    <a:pt x="109" y="118"/>
                    <a:pt x="109" y="118"/>
                  </a:cubicBezTo>
                  <a:cubicBezTo>
                    <a:pt x="108" y="118"/>
                    <a:pt x="108" y="118"/>
                    <a:pt x="108" y="118"/>
                  </a:cubicBezTo>
                  <a:cubicBezTo>
                    <a:pt x="108" y="118"/>
                    <a:pt x="108" y="118"/>
                    <a:pt x="108" y="118"/>
                  </a:cubicBezTo>
                  <a:cubicBezTo>
                    <a:pt x="108" y="119"/>
                    <a:pt x="108" y="119"/>
                    <a:pt x="108" y="119"/>
                  </a:cubicBezTo>
                  <a:cubicBezTo>
                    <a:pt x="107" y="119"/>
                    <a:pt x="107" y="119"/>
                    <a:pt x="107" y="119"/>
                  </a:cubicBezTo>
                  <a:cubicBezTo>
                    <a:pt x="107" y="119"/>
                    <a:pt x="107" y="119"/>
                    <a:pt x="107" y="119"/>
                  </a:cubicBezTo>
                  <a:cubicBezTo>
                    <a:pt x="106" y="120"/>
                    <a:pt x="106" y="120"/>
                    <a:pt x="106" y="120"/>
                  </a:cubicBezTo>
                  <a:cubicBezTo>
                    <a:pt x="106" y="120"/>
                    <a:pt x="106" y="120"/>
                    <a:pt x="106" y="120"/>
                  </a:cubicBezTo>
                  <a:cubicBezTo>
                    <a:pt x="105" y="121"/>
                    <a:pt x="105" y="121"/>
                    <a:pt x="105" y="121"/>
                  </a:cubicBezTo>
                  <a:cubicBezTo>
                    <a:pt x="105" y="121"/>
                    <a:pt x="105" y="121"/>
                    <a:pt x="105" y="121"/>
                  </a:cubicBezTo>
                  <a:cubicBezTo>
                    <a:pt x="105" y="123"/>
                    <a:pt x="105" y="123"/>
                    <a:pt x="105" y="123"/>
                  </a:cubicBezTo>
                  <a:cubicBezTo>
                    <a:pt x="104" y="123"/>
                    <a:pt x="104" y="123"/>
                    <a:pt x="104" y="123"/>
                  </a:cubicBezTo>
                  <a:cubicBezTo>
                    <a:pt x="104" y="124"/>
                    <a:pt x="104" y="124"/>
                    <a:pt x="104" y="124"/>
                  </a:cubicBezTo>
                  <a:cubicBezTo>
                    <a:pt x="103" y="125"/>
                    <a:pt x="103" y="125"/>
                    <a:pt x="103" y="125"/>
                  </a:cubicBezTo>
                  <a:cubicBezTo>
                    <a:pt x="104" y="126"/>
                    <a:pt x="104" y="126"/>
                    <a:pt x="104" y="126"/>
                  </a:cubicBezTo>
                  <a:cubicBezTo>
                    <a:pt x="104" y="128"/>
                    <a:pt x="104" y="128"/>
                    <a:pt x="104" y="128"/>
                  </a:cubicBezTo>
                  <a:cubicBezTo>
                    <a:pt x="104" y="128"/>
                    <a:pt x="104" y="128"/>
                    <a:pt x="104" y="128"/>
                  </a:cubicBezTo>
                  <a:cubicBezTo>
                    <a:pt x="104" y="129"/>
                    <a:pt x="104" y="129"/>
                    <a:pt x="104" y="129"/>
                  </a:cubicBezTo>
                  <a:cubicBezTo>
                    <a:pt x="103" y="130"/>
                    <a:pt x="103" y="130"/>
                    <a:pt x="103" y="130"/>
                  </a:cubicBezTo>
                  <a:cubicBezTo>
                    <a:pt x="103" y="130"/>
                    <a:pt x="103" y="130"/>
                    <a:pt x="103" y="130"/>
                  </a:cubicBezTo>
                  <a:cubicBezTo>
                    <a:pt x="103" y="130"/>
                    <a:pt x="103" y="130"/>
                    <a:pt x="103" y="130"/>
                  </a:cubicBezTo>
                  <a:cubicBezTo>
                    <a:pt x="102" y="130"/>
                    <a:pt x="102" y="130"/>
                    <a:pt x="102" y="130"/>
                  </a:cubicBezTo>
                  <a:cubicBezTo>
                    <a:pt x="101" y="129"/>
                    <a:pt x="101" y="129"/>
                    <a:pt x="101" y="129"/>
                  </a:cubicBezTo>
                  <a:cubicBezTo>
                    <a:pt x="99" y="129"/>
                    <a:pt x="99" y="129"/>
                    <a:pt x="99" y="129"/>
                  </a:cubicBezTo>
                  <a:cubicBezTo>
                    <a:pt x="99" y="128"/>
                    <a:pt x="99" y="128"/>
                    <a:pt x="99" y="128"/>
                  </a:cubicBezTo>
                  <a:cubicBezTo>
                    <a:pt x="98" y="128"/>
                    <a:pt x="98" y="128"/>
                    <a:pt x="98" y="128"/>
                  </a:cubicBezTo>
                  <a:cubicBezTo>
                    <a:pt x="98" y="128"/>
                    <a:pt x="98" y="128"/>
                    <a:pt x="98" y="128"/>
                  </a:cubicBezTo>
                  <a:cubicBezTo>
                    <a:pt x="97" y="128"/>
                    <a:pt x="97" y="128"/>
                    <a:pt x="97" y="128"/>
                  </a:cubicBezTo>
                  <a:cubicBezTo>
                    <a:pt x="97" y="128"/>
                    <a:pt x="97" y="128"/>
                    <a:pt x="97" y="128"/>
                  </a:cubicBezTo>
                  <a:cubicBezTo>
                    <a:pt x="97" y="127"/>
                    <a:pt x="97" y="127"/>
                    <a:pt x="97" y="127"/>
                  </a:cubicBezTo>
                  <a:cubicBezTo>
                    <a:pt x="97" y="126"/>
                    <a:pt x="97" y="126"/>
                    <a:pt x="97" y="126"/>
                  </a:cubicBezTo>
                  <a:cubicBezTo>
                    <a:pt x="96" y="124"/>
                    <a:pt x="96" y="124"/>
                    <a:pt x="96" y="124"/>
                  </a:cubicBezTo>
                  <a:cubicBezTo>
                    <a:pt x="96" y="124"/>
                    <a:pt x="96" y="124"/>
                    <a:pt x="96" y="124"/>
                  </a:cubicBezTo>
                  <a:cubicBezTo>
                    <a:pt x="96" y="123"/>
                    <a:pt x="96" y="123"/>
                    <a:pt x="96" y="123"/>
                  </a:cubicBezTo>
                  <a:cubicBezTo>
                    <a:pt x="96" y="123"/>
                    <a:pt x="96" y="123"/>
                    <a:pt x="96" y="123"/>
                  </a:cubicBezTo>
                  <a:cubicBezTo>
                    <a:pt x="96" y="122"/>
                    <a:pt x="96" y="122"/>
                    <a:pt x="96" y="122"/>
                  </a:cubicBezTo>
                  <a:cubicBezTo>
                    <a:pt x="95" y="121"/>
                    <a:pt x="95" y="121"/>
                    <a:pt x="95" y="121"/>
                  </a:cubicBezTo>
                  <a:cubicBezTo>
                    <a:pt x="95" y="121"/>
                    <a:pt x="95" y="121"/>
                    <a:pt x="95" y="121"/>
                  </a:cubicBezTo>
                  <a:cubicBezTo>
                    <a:pt x="95" y="120"/>
                    <a:pt x="95" y="120"/>
                    <a:pt x="95" y="120"/>
                  </a:cubicBezTo>
                  <a:cubicBezTo>
                    <a:pt x="94" y="119"/>
                    <a:pt x="94" y="119"/>
                    <a:pt x="94" y="119"/>
                  </a:cubicBezTo>
                  <a:cubicBezTo>
                    <a:pt x="94" y="119"/>
                    <a:pt x="94" y="119"/>
                    <a:pt x="94" y="119"/>
                  </a:cubicBezTo>
                  <a:cubicBezTo>
                    <a:pt x="93" y="119"/>
                    <a:pt x="93" y="119"/>
                    <a:pt x="93" y="119"/>
                  </a:cubicBezTo>
                  <a:cubicBezTo>
                    <a:pt x="93" y="117"/>
                    <a:pt x="93" y="117"/>
                    <a:pt x="93" y="117"/>
                  </a:cubicBezTo>
                  <a:cubicBezTo>
                    <a:pt x="92" y="117"/>
                    <a:pt x="92" y="117"/>
                    <a:pt x="92" y="117"/>
                  </a:cubicBezTo>
                  <a:cubicBezTo>
                    <a:pt x="92" y="116"/>
                    <a:pt x="92" y="116"/>
                    <a:pt x="92" y="116"/>
                  </a:cubicBezTo>
                  <a:cubicBezTo>
                    <a:pt x="92" y="116"/>
                    <a:pt x="92" y="116"/>
                    <a:pt x="92" y="116"/>
                  </a:cubicBezTo>
                  <a:cubicBezTo>
                    <a:pt x="92" y="115"/>
                    <a:pt x="92" y="115"/>
                    <a:pt x="92" y="115"/>
                  </a:cubicBezTo>
                  <a:cubicBezTo>
                    <a:pt x="92" y="115"/>
                    <a:pt x="92" y="115"/>
                    <a:pt x="92" y="115"/>
                  </a:cubicBezTo>
                  <a:cubicBezTo>
                    <a:pt x="91" y="114"/>
                    <a:pt x="91" y="114"/>
                    <a:pt x="91" y="114"/>
                  </a:cubicBezTo>
                  <a:cubicBezTo>
                    <a:pt x="91" y="113"/>
                    <a:pt x="91" y="113"/>
                    <a:pt x="91" y="113"/>
                  </a:cubicBezTo>
                  <a:cubicBezTo>
                    <a:pt x="90" y="112"/>
                    <a:pt x="90" y="112"/>
                    <a:pt x="90" y="112"/>
                  </a:cubicBezTo>
                  <a:cubicBezTo>
                    <a:pt x="89" y="112"/>
                    <a:pt x="89" y="112"/>
                    <a:pt x="89" y="112"/>
                  </a:cubicBezTo>
                  <a:cubicBezTo>
                    <a:pt x="89" y="111"/>
                    <a:pt x="89" y="111"/>
                    <a:pt x="89" y="111"/>
                  </a:cubicBezTo>
                  <a:cubicBezTo>
                    <a:pt x="88" y="111"/>
                    <a:pt x="88" y="111"/>
                    <a:pt x="88" y="111"/>
                  </a:cubicBezTo>
                  <a:cubicBezTo>
                    <a:pt x="88" y="111"/>
                    <a:pt x="88" y="111"/>
                    <a:pt x="88" y="111"/>
                  </a:cubicBezTo>
                  <a:cubicBezTo>
                    <a:pt x="88" y="111"/>
                    <a:pt x="88" y="111"/>
                    <a:pt x="88" y="111"/>
                  </a:cubicBezTo>
                  <a:cubicBezTo>
                    <a:pt x="87" y="111"/>
                    <a:pt x="87" y="111"/>
                    <a:pt x="87" y="111"/>
                  </a:cubicBezTo>
                  <a:cubicBezTo>
                    <a:pt x="86" y="111"/>
                    <a:pt x="86" y="111"/>
                    <a:pt x="86" y="111"/>
                  </a:cubicBezTo>
                  <a:cubicBezTo>
                    <a:pt x="85" y="111"/>
                    <a:pt x="85" y="111"/>
                    <a:pt x="85" y="111"/>
                  </a:cubicBezTo>
                  <a:cubicBezTo>
                    <a:pt x="85" y="111"/>
                    <a:pt x="85" y="111"/>
                    <a:pt x="85" y="111"/>
                  </a:cubicBezTo>
                  <a:cubicBezTo>
                    <a:pt x="85" y="111"/>
                    <a:pt x="85" y="111"/>
                    <a:pt x="85" y="111"/>
                  </a:cubicBezTo>
                  <a:cubicBezTo>
                    <a:pt x="85" y="111"/>
                    <a:pt x="85" y="111"/>
                    <a:pt x="85" y="111"/>
                  </a:cubicBezTo>
                  <a:cubicBezTo>
                    <a:pt x="84" y="111"/>
                    <a:pt x="84" y="111"/>
                    <a:pt x="84" y="111"/>
                  </a:cubicBezTo>
                  <a:cubicBezTo>
                    <a:pt x="84" y="111"/>
                    <a:pt x="84" y="111"/>
                    <a:pt x="84" y="111"/>
                  </a:cubicBezTo>
                  <a:cubicBezTo>
                    <a:pt x="83" y="112"/>
                    <a:pt x="83" y="112"/>
                    <a:pt x="83" y="112"/>
                  </a:cubicBezTo>
                  <a:cubicBezTo>
                    <a:pt x="83" y="113"/>
                    <a:pt x="83" y="113"/>
                    <a:pt x="83" y="113"/>
                  </a:cubicBezTo>
                  <a:cubicBezTo>
                    <a:pt x="82" y="113"/>
                    <a:pt x="82" y="113"/>
                    <a:pt x="82" y="113"/>
                  </a:cubicBezTo>
                  <a:cubicBezTo>
                    <a:pt x="82" y="114"/>
                    <a:pt x="82" y="114"/>
                    <a:pt x="82" y="114"/>
                  </a:cubicBezTo>
                  <a:cubicBezTo>
                    <a:pt x="82" y="114"/>
                    <a:pt x="82" y="114"/>
                    <a:pt x="82" y="114"/>
                  </a:cubicBezTo>
                  <a:cubicBezTo>
                    <a:pt x="82" y="114"/>
                    <a:pt x="82" y="114"/>
                    <a:pt x="82" y="114"/>
                  </a:cubicBezTo>
                  <a:cubicBezTo>
                    <a:pt x="81" y="114"/>
                    <a:pt x="81" y="114"/>
                    <a:pt x="81" y="114"/>
                  </a:cubicBezTo>
                  <a:cubicBezTo>
                    <a:pt x="81" y="115"/>
                    <a:pt x="81" y="115"/>
                    <a:pt x="81" y="115"/>
                  </a:cubicBezTo>
                  <a:cubicBezTo>
                    <a:pt x="81" y="115"/>
                    <a:pt x="81" y="115"/>
                    <a:pt x="81" y="115"/>
                  </a:cubicBezTo>
                  <a:cubicBezTo>
                    <a:pt x="80" y="115"/>
                    <a:pt x="80" y="115"/>
                    <a:pt x="80" y="115"/>
                  </a:cubicBezTo>
                  <a:cubicBezTo>
                    <a:pt x="80" y="115"/>
                    <a:pt x="80" y="115"/>
                    <a:pt x="80" y="115"/>
                  </a:cubicBezTo>
                  <a:cubicBezTo>
                    <a:pt x="79" y="114"/>
                    <a:pt x="79" y="114"/>
                    <a:pt x="79" y="114"/>
                  </a:cubicBezTo>
                  <a:cubicBezTo>
                    <a:pt x="78" y="114"/>
                    <a:pt x="78" y="114"/>
                    <a:pt x="78" y="114"/>
                  </a:cubicBezTo>
                  <a:cubicBezTo>
                    <a:pt x="78" y="114"/>
                    <a:pt x="78" y="114"/>
                    <a:pt x="78" y="114"/>
                  </a:cubicBezTo>
                  <a:cubicBezTo>
                    <a:pt x="77" y="113"/>
                    <a:pt x="77" y="113"/>
                    <a:pt x="77" y="113"/>
                  </a:cubicBezTo>
                  <a:cubicBezTo>
                    <a:pt x="77" y="113"/>
                    <a:pt x="77" y="113"/>
                    <a:pt x="77" y="113"/>
                  </a:cubicBezTo>
                  <a:cubicBezTo>
                    <a:pt x="77" y="113"/>
                    <a:pt x="77" y="113"/>
                    <a:pt x="77" y="113"/>
                  </a:cubicBezTo>
                  <a:cubicBezTo>
                    <a:pt x="76" y="113"/>
                    <a:pt x="76" y="113"/>
                    <a:pt x="76" y="113"/>
                  </a:cubicBezTo>
                  <a:cubicBezTo>
                    <a:pt x="76" y="112"/>
                    <a:pt x="76" y="112"/>
                    <a:pt x="76" y="112"/>
                  </a:cubicBezTo>
                  <a:cubicBezTo>
                    <a:pt x="76" y="112"/>
                    <a:pt x="76" y="112"/>
                    <a:pt x="76" y="112"/>
                  </a:cubicBezTo>
                  <a:cubicBezTo>
                    <a:pt x="76" y="112"/>
                    <a:pt x="76" y="112"/>
                    <a:pt x="76" y="112"/>
                  </a:cubicBezTo>
                  <a:cubicBezTo>
                    <a:pt x="75" y="112"/>
                    <a:pt x="75" y="112"/>
                    <a:pt x="75" y="112"/>
                  </a:cubicBezTo>
                  <a:cubicBezTo>
                    <a:pt x="75" y="112"/>
                    <a:pt x="75" y="112"/>
                    <a:pt x="75" y="112"/>
                  </a:cubicBezTo>
                  <a:cubicBezTo>
                    <a:pt x="75" y="112"/>
                    <a:pt x="75" y="112"/>
                    <a:pt x="75" y="112"/>
                  </a:cubicBezTo>
                  <a:cubicBezTo>
                    <a:pt x="75" y="111"/>
                    <a:pt x="75" y="111"/>
                    <a:pt x="75" y="111"/>
                  </a:cubicBezTo>
                  <a:cubicBezTo>
                    <a:pt x="74" y="111"/>
                    <a:pt x="74" y="111"/>
                    <a:pt x="74" y="111"/>
                  </a:cubicBezTo>
                  <a:cubicBezTo>
                    <a:pt x="73" y="110"/>
                    <a:pt x="73" y="110"/>
                    <a:pt x="73" y="110"/>
                  </a:cubicBezTo>
                  <a:cubicBezTo>
                    <a:pt x="73" y="109"/>
                    <a:pt x="73" y="109"/>
                    <a:pt x="73" y="109"/>
                  </a:cubicBezTo>
                  <a:cubicBezTo>
                    <a:pt x="74" y="109"/>
                    <a:pt x="74" y="109"/>
                    <a:pt x="74" y="109"/>
                  </a:cubicBezTo>
                  <a:cubicBezTo>
                    <a:pt x="74" y="109"/>
                    <a:pt x="74" y="109"/>
                    <a:pt x="74" y="109"/>
                  </a:cubicBezTo>
                  <a:cubicBezTo>
                    <a:pt x="74" y="108"/>
                    <a:pt x="74" y="108"/>
                    <a:pt x="74" y="108"/>
                  </a:cubicBezTo>
                  <a:cubicBezTo>
                    <a:pt x="74" y="108"/>
                    <a:pt x="74" y="108"/>
                    <a:pt x="74" y="108"/>
                  </a:cubicBezTo>
                  <a:cubicBezTo>
                    <a:pt x="74" y="108"/>
                    <a:pt x="74" y="108"/>
                    <a:pt x="74" y="108"/>
                  </a:cubicBezTo>
                  <a:cubicBezTo>
                    <a:pt x="73" y="108"/>
                    <a:pt x="73" y="108"/>
                    <a:pt x="73" y="108"/>
                  </a:cubicBezTo>
                  <a:cubicBezTo>
                    <a:pt x="73" y="107"/>
                    <a:pt x="73" y="107"/>
                    <a:pt x="73" y="107"/>
                  </a:cubicBezTo>
                  <a:cubicBezTo>
                    <a:pt x="73" y="106"/>
                    <a:pt x="73" y="106"/>
                    <a:pt x="73" y="106"/>
                  </a:cubicBezTo>
                  <a:cubicBezTo>
                    <a:pt x="72" y="106"/>
                    <a:pt x="72" y="106"/>
                    <a:pt x="72" y="106"/>
                  </a:cubicBezTo>
                  <a:cubicBezTo>
                    <a:pt x="72" y="106"/>
                    <a:pt x="72" y="106"/>
                    <a:pt x="72" y="106"/>
                  </a:cubicBezTo>
                  <a:cubicBezTo>
                    <a:pt x="71" y="105"/>
                    <a:pt x="71" y="105"/>
                    <a:pt x="71" y="105"/>
                  </a:cubicBezTo>
                  <a:cubicBezTo>
                    <a:pt x="72" y="105"/>
                    <a:pt x="72" y="105"/>
                    <a:pt x="72" y="105"/>
                  </a:cubicBezTo>
                  <a:cubicBezTo>
                    <a:pt x="72" y="105"/>
                    <a:pt x="72" y="105"/>
                    <a:pt x="72" y="105"/>
                  </a:cubicBezTo>
                  <a:cubicBezTo>
                    <a:pt x="71" y="104"/>
                    <a:pt x="71" y="104"/>
                    <a:pt x="71" y="104"/>
                  </a:cubicBezTo>
                  <a:cubicBezTo>
                    <a:pt x="70" y="104"/>
                    <a:pt x="70" y="104"/>
                    <a:pt x="70" y="104"/>
                  </a:cubicBezTo>
                  <a:cubicBezTo>
                    <a:pt x="70" y="104"/>
                    <a:pt x="70" y="104"/>
                    <a:pt x="70" y="104"/>
                  </a:cubicBezTo>
                  <a:cubicBezTo>
                    <a:pt x="70" y="103"/>
                    <a:pt x="70" y="103"/>
                    <a:pt x="70" y="103"/>
                  </a:cubicBezTo>
                  <a:cubicBezTo>
                    <a:pt x="70" y="103"/>
                    <a:pt x="70" y="103"/>
                    <a:pt x="70" y="103"/>
                  </a:cubicBezTo>
                  <a:cubicBezTo>
                    <a:pt x="69" y="103"/>
                    <a:pt x="69" y="103"/>
                    <a:pt x="69" y="103"/>
                  </a:cubicBezTo>
                  <a:cubicBezTo>
                    <a:pt x="69" y="102"/>
                    <a:pt x="69" y="102"/>
                    <a:pt x="69" y="102"/>
                  </a:cubicBezTo>
                  <a:cubicBezTo>
                    <a:pt x="68" y="101"/>
                    <a:pt x="68" y="101"/>
                    <a:pt x="68" y="101"/>
                  </a:cubicBezTo>
                  <a:cubicBezTo>
                    <a:pt x="67" y="101"/>
                    <a:pt x="67" y="101"/>
                    <a:pt x="67" y="101"/>
                  </a:cubicBezTo>
                  <a:cubicBezTo>
                    <a:pt x="60" y="101"/>
                    <a:pt x="60" y="101"/>
                    <a:pt x="60" y="101"/>
                  </a:cubicBezTo>
                  <a:cubicBezTo>
                    <a:pt x="60" y="102"/>
                    <a:pt x="60" y="102"/>
                    <a:pt x="60" y="102"/>
                  </a:cubicBezTo>
                  <a:cubicBezTo>
                    <a:pt x="48" y="102"/>
                    <a:pt x="48" y="102"/>
                    <a:pt x="48" y="102"/>
                  </a:cubicBezTo>
                  <a:cubicBezTo>
                    <a:pt x="32" y="96"/>
                    <a:pt x="32" y="96"/>
                    <a:pt x="32" y="96"/>
                  </a:cubicBezTo>
                  <a:cubicBezTo>
                    <a:pt x="33" y="95"/>
                    <a:pt x="33" y="95"/>
                    <a:pt x="33" y="95"/>
                  </a:cubicBezTo>
                  <a:cubicBezTo>
                    <a:pt x="32" y="95"/>
                    <a:pt x="32" y="95"/>
                    <a:pt x="32" y="95"/>
                  </a:cubicBezTo>
                  <a:cubicBezTo>
                    <a:pt x="22" y="95"/>
                    <a:pt x="22" y="95"/>
                    <a:pt x="22" y="95"/>
                  </a:cubicBezTo>
                  <a:cubicBezTo>
                    <a:pt x="22" y="94"/>
                    <a:pt x="22" y="94"/>
                    <a:pt x="22" y="94"/>
                  </a:cubicBezTo>
                  <a:cubicBezTo>
                    <a:pt x="22" y="93"/>
                    <a:pt x="22" y="93"/>
                    <a:pt x="22" y="93"/>
                  </a:cubicBezTo>
                  <a:cubicBezTo>
                    <a:pt x="22" y="92"/>
                    <a:pt x="22" y="92"/>
                    <a:pt x="22" y="92"/>
                  </a:cubicBezTo>
                  <a:cubicBezTo>
                    <a:pt x="20" y="90"/>
                    <a:pt x="20" y="90"/>
                    <a:pt x="20" y="90"/>
                  </a:cubicBezTo>
                  <a:cubicBezTo>
                    <a:pt x="19" y="89"/>
                    <a:pt x="19" y="89"/>
                    <a:pt x="19" y="89"/>
                  </a:cubicBezTo>
                  <a:cubicBezTo>
                    <a:pt x="19" y="89"/>
                    <a:pt x="19" y="89"/>
                    <a:pt x="19" y="89"/>
                  </a:cubicBezTo>
                  <a:cubicBezTo>
                    <a:pt x="18" y="89"/>
                    <a:pt x="18" y="89"/>
                    <a:pt x="18" y="89"/>
                  </a:cubicBezTo>
                  <a:cubicBezTo>
                    <a:pt x="18" y="89"/>
                    <a:pt x="18" y="89"/>
                    <a:pt x="18" y="89"/>
                  </a:cubicBezTo>
                  <a:cubicBezTo>
                    <a:pt x="18" y="89"/>
                    <a:pt x="18" y="89"/>
                    <a:pt x="18" y="89"/>
                  </a:cubicBezTo>
                  <a:cubicBezTo>
                    <a:pt x="18" y="88"/>
                    <a:pt x="18" y="88"/>
                    <a:pt x="18" y="88"/>
                  </a:cubicBezTo>
                  <a:cubicBezTo>
                    <a:pt x="17" y="88"/>
                    <a:pt x="17" y="88"/>
                    <a:pt x="17" y="88"/>
                  </a:cubicBezTo>
                  <a:cubicBezTo>
                    <a:pt x="16" y="88"/>
                    <a:pt x="16" y="88"/>
                    <a:pt x="16" y="88"/>
                  </a:cubicBezTo>
                  <a:cubicBezTo>
                    <a:pt x="15" y="87"/>
                    <a:pt x="15" y="87"/>
                    <a:pt x="15" y="87"/>
                  </a:cubicBezTo>
                  <a:cubicBezTo>
                    <a:pt x="15" y="86"/>
                    <a:pt x="15" y="86"/>
                    <a:pt x="15" y="86"/>
                  </a:cubicBezTo>
                  <a:cubicBezTo>
                    <a:pt x="14" y="86"/>
                    <a:pt x="14" y="86"/>
                    <a:pt x="14" y="86"/>
                  </a:cubicBezTo>
                  <a:cubicBezTo>
                    <a:pt x="13" y="86"/>
                    <a:pt x="13" y="86"/>
                    <a:pt x="13" y="86"/>
                  </a:cubicBezTo>
                  <a:cubicBezTo>
                    <a:pt x="12" y="86"/>
                    <a:pt x="12" y="86"/>
                    <a:pt x="12" y="86"/>
                  </a:cubicBezTo>
                  <a:cubicBezTo>
                    <a:pt x="12" y="85"/>
                    <a:pt x="12" y="85"/>
                    <a:pt x="12" y="85"/>
                  </a:cubicBezTo>
                  <a:cubicBezTo>
                    <a:pt x="11" y="85"/>
                    <a:pt x="11" y="85"/>
                    <a:pt x="11" y="85"/>
                  </a:cubicBezTo>
                  <a:cubicBezTo>
                    <a:pt x="9" y="85"/>
                    <a:pt x="9" y="85"/>
                    <a:pt x="9" y="85"/>
                  </a:cubicBezTo>
                  <a:cubicBezTo>
                    <a:pt x="9" y="85"/>
                    <a:pt x="9" y="85"/>
                    <a:pt x="9" y="85"/>
                  </a:cubicBezTo>
                  <a:cubicBezTo>
                    <a:pt x="9" y="84"/>
                    <a:pt x="9" y="84"/>
                    <a:pt x="9" y="84"/>
                  </a:cubicBezTo>
                  <a:cubicBezTo>
                    <a:pt x="9" y="84"/>
                    <a:pt x="9" y="84"/>
                    <a:pt x="9" y="84"/>
                  </a:cubicBezTo>
                  <a:cubicBezTo>
                    <a:pt x="9" y="83"/>
                    <a:pt x="9" y="83"/>
                    <a:pt x="9" y="83"/>
                  </a:cubicBezTo>
                  <a:cubicBezTo>
                    <a:pt x="9" y="82"/>
                    <a:pt x="9" y="82"/>
                    <a:pt x="9" y="82"/>
                  </a:cubicBezTo>
                  <a:cubicBezTo>
                    <a:pt x="9" y="81"/>
                    <a:pt x="9" y="81"/>
                    <a:pt x="9" y="81"/>
                  </a:cubicBezTo>
                  <a:cubicBezTo>
                    <a:pt x="8" y="81"/>
                    <a:pt x="8" y="81"/>
                    <a:pt x="8" y="81"/>
                  </a:cubicBezTo>
                  <a:cubicBezTo>
                    <a:pt x="8" y="80"/>
                    <a:pt x="8" y="80"/>
                    <a:pt x="8" y="80"/>
                  </a:cubicBezTo>
                  <a:cubicBezTo>
                    <a:pt x="8" y="80"/>
                    <a:pt x="8" y="80"/>
                    <a:pt x="8" y="80"/>
                  </a:cubicBezTo>
                  <a:cubicBezTo>
                    <a:pt x="8" y="80"/>
                    <a:pt x="8" y="80"/>
                    <a:pt x="8" y="80"/>
                  </a:cubicBezTo>
                  <a:cubicBezTo>
                    <a:pt x="7" y="79"/>
                    <a:pt x="7" y="79"/>
                    <a:pt x="7" y="79"/>
                  </a:cubicBezTo>
                  <a:cubicBezTo>
                    <a:pt x="6" y="77"/>
                    <a:pt x="6" y="77"/>
                    <a:pt x="6" y="77"/>
                  </a:cubicBezTo>
                  <a:cubicBezTo>
                    <a:pt x="6" y="76"/>
                    <a:pt x="6" y="76"/>
                    <a:pt x="6" y="76"/>
                  </a:cubicBezTo>
                  <a:cubicBezTo>
                    <a:pt x="6" y="75"/>
                    <a:pt x="6" y="75"/>
                    <a:pt x="6" y="75"/>
                  </a:cubicBezTo>
                  <a:cubicBezTo>
                    <a:pt x="5" y="75"/>
                    <a:pt x="5" y="75"/>
                    <a:pt x="5" y="75"/>
                  </a:cubicBezTo>
                  <a:cubicBezTo>
                    <a:pt x="5" y="74"/>
                    <a:pt x="5" y="74"/>
                    <a:pt x="5" y="74"/>
                  </a:cubicBezTo>
                  <a:cubicBezTo>
                    <a:pt x="5" y="73"/>
                    <a:pt x="5" y="73"/>
                    <a:pt x="5" y="73"/>
                  </a:cubicBezTo>
                  <a:cubicBezTo>
                    <a:pt x="5" y="73"/>
                    <a:pt x="5" y="73"/>
                    <a:pt x="5" y="73"/>
                  </a:cubicBezTo>
                  <a:cubicBezTo>
                    <a:pt x="6" y="73"/>
                    <a:pt x="6" y="73"/>
                    <a:pt x="6" y="73"/>
                  </a:cubicBezTo>
                  <a:cubicBezTo>
                    <a:pt x="6" y="73"/>
                    <a:pt x="6" y="73"/>
                    <a:pt x="6" y="73"/>
                  </a:cubicBezTo>
                  <a:cubicBezTo>
                    <a:pt x="6" y="72"/>
                    <a:pt x="6" y="72"/>
                    <a:pt x="6" y="72"/>
                  </a:cubicBezTo>
                  <a:cubicBezTo>
                    <a:pt x="6" y="71"/>
                    <a:pt x="6" y="71"/>
                    <a:pt x="6" y="71"/>
                  </a:cubicBezTo>
                  <a:cubicBezTo>
                    <a:pt x="5" y="71"/>
                    <a:pt x="5" y="71"/>
                    <a:pt x="5" y="71"/>
                  </a:cubicBezTo>
                  <a:cubicBezTo>
                    <a:pt x="5" y="70"/>
                    <a:pt x="5" y="70"/>
                    <a:pt x="5" y="70"/>
                  </a:cubicBezTo>
                  <a:cubicBezTo>
                    <a:pt x="4" y="70"/>
                    <a:pt x="4" y="70"/>
                    <a:pt x="4" y="70"/>
                  </a:cubicBezTo>
                  <a:cubicBezTo>
                    <a:pt x="4" y="69"/>
                    <a:pt x="4" y="69"/>
                    <a:pt x="4" y="69"/>
                  </a:cubicBezTo>
                  <a:cubicBezTo>
                    <a:pt x="5" y="69"/>
                    <a:pt x="5" y="69"/>
                    <a:pt x="5" y="69"/>
                  </a:cubicBezTo>
                  <a:cubicBezTo>
                    <a:pt x="4" y="68"/>
                    <a:pt x="4" y="68"/>
                    <a:pt x="4" y="68"/>
                  </a:cubicBezTo>
                  <a:cubicBezTo>
                    <a:pt x="5" y="68"/>
                    <a:pt x="5" y="68"/>
                    <a:pt x="5" y="68"/>
                  </a:cubicBezTo>
                  <a:cubicBezTo>
                    <a:pt x="5" y="68"/>
                    <a:pt x="5" y="68"/>
                    <a:pt x="5" y="68"/>
                  </a:cubicBezTo>
                  <a:cubicBezTo>
                    <a:pt x="5" y="67"/>
                    <a:pt x="5" y="67"/>
                    <a:pt x="5" y="67"/>
                  </a:cubicBezTo>
                  <a:cubicBezTo>
                    <a:pt x="6" y="67"/>
                    <a:pt x="6" y="67"/>
                    <a:pt x="6" y="67"/>
                  </a:cubicBezTo>
                  <a:cubicBezTo>
                    <a:pt x="6" y="68"/>
                    <a:pt x="6" y="68"/>
                    <a:pt x="6" y="68"/>
                  </a:cubicBezTo>
                  <a:cubicBezTo>
                    <a:pt x="7" y="68"/>
                    <a:pt x="7" y="68"/>
                    <a:pt x="7" y="68"/>
                  </a:cubicBezTo>
                  <a:cubicBezTo>
                    <a:pt x="6" y="68"/>
                    <a:pt x="6" y="68"/>
                    <a:pt x="6" y="68"/>
                  </a:cubicBezTo>
                  <a:cubicBezTo>
                    <a:pt x="6" y="67"/>
                    <a:pt x="6" y="67"/>
                    <a:pt x="6" y="67"/>
                  </a:cubicBezTo>
                  <a:cubicBezTo>
                    <a:pt x="6" y="66"/>
                    <a:pt x="6" y="66"/>
                    <a:pt x="6" y="66"/>
                  </a:cubicBezTo>
                  <a:cubicBezTo>
                    <a:pt x="6" y="66"/>
                    <a:pt x="6" y="66"/>
                    <a:pt x="6" y="66"/>
                  </a:cubicBezTo>
                  <a:cubicBezTo>
                    <a:pt x="6" y="66"/>
                    <a:pt x="6" y="66"/>
                    <a:pt x="6" y="66"/>
                  </a:cubicBezTo>
                  <a:cubicBezTo>
                    <a:pt x="6" y="66"/>
                    <a:pt x="6" y="66"/>
                    <a:pt x="6" y="66"/>
                  </a:cubicBezTo>
                  <a:cubicBezTo>
                    <a:pt x="6" y="66"/>
                    <a:pt x="6" y="66"/>
                    <a:pt x="6" y="66"/>
                  </a:cubicBezTo>
                  <a:cubicBezTo>
                    <a:pt x="7" y="66"/>
                    <a:pt x="7" y="66"/>
                    <a:pt x="7" y="66"/>
                  </a:cubicBezTo>
                  <a:cubicBezTo>
                    <a:pt x="8" y="66"/>
                    <a:pt x="8" y="66"/>
                    <a:pt x="8" y="66"/>
                  </a:cubicBezTo>
                  <a:cubicBezTo>
                    <a:pt x="7" y="65"/>
                    <a:pt x="7" y="65"/>
                    <a:pt x="7" y="65"/>
                  </a:cubicBezTo>
                  <a:cubicBezTo>
                    <a:pt x="7" y="65"/>
                    <a:pt x="7" y="65"/>
                    <a:pt x="7" y="65"/>
                  </a:cubicBezTo>
                  <a:cubicBezTo>
                    <a:pt x="6" y="65"/>
                    <a:pt x="6" y="65"/>
                    <a:pt x="6" y="65"/>
                  </a:cubicBezTo>
                  <a:cubicBezTo>
                    <a:pt x="6" y="65"/>
                    <a:pt x="6" y="65"/>
                    <a:pt x="6" y="65"/>
                  </a:cubicBezTo>
                  <a:cubicBezTo>
                    <a:pt x="6" y="65"/>
                    <a:pt x="6" y="65"/>
                    <a:pt x="6" y="65"/>
                  </a:cubicBezTo>
                  <a:cubicBezTo>
                    <a:pt x="5" y="65"/>
                    <a:pt x="5" y="65"/>
                    <a:pt x="5" y="65"/>
                  </a:cubicBezTo>
                  <a:cubicBezTo>
                    <a:pt x="5" y="66"/>
                    <a:pt x="5" y="66"/>
                    <a:pt x="5" y="66"/>
                  </a:cubicBezTo>
                  <a:cubicBezTo>
                    <a:pt x="5" y="66"/>
                    <a:pt x="5" y="66"/>
                    <a:pt x="5" y="66"/>
                  </a:cubicBezTo>
                  <a:cubicBezTo>
                    <a:pt x="5" y="66"/>
                    <a:pt x="5" y="66"/>
                    <a:pt x="5" y="66"/>
                  </a:cubicBezTo>
                  <a:cubicBezTo>
                    <a:pt x="4" y="66"/>
                    <a:pt x="4" y="66"/>
                    <a:pt x="4" y="66"/>
                  </a:cubicBezTo>
                  <a:cubicBezTo>
                    <a:pt x="4" y="66"/>
                    <a:pt x="4" y="66"/>
                    <a:pt x="4" y="66"/>
                  </a:cubicBezTo>
                  <a:cubicBezTo>
                    <a:pt x="3" y="65"/>
                    <a:pt x="3" y="65"/>
                    <a:pt x="3" y="65"/>
                  </a:cubicBezTo>
                  <a:cubicBezTo>
                    <a:pt x="3" y="64"/>
                    <a:pt x="3" y="64"/>
                    <a:pt x="3" y="64"/>
                  </a:cubicBezTo>
                  <a:cubicBezTo>
                    <a:pt x="3" y="64"/>
                    <a:pt x="3" y="64"/>
                    <a:pt x="3" y="64"/>
                  </a:cubicBezTo>
                  <a:cubicBezTo>
                    <a:pt x="3" y="63"/>
                    <a:pt x="3" y="63"/>
                    <a:pt x="3" y="63"/>
                  </a:cubicBezTo>
                  <a:cubicBezTo>
                    <a:pt x="1" y="61"/>
                    <a:pt x="1" y="61"/>
                    <a:pt x="1" y="61"/>
                  </a:cubicBezTo>
                  <a:cubicBezTo>
                    <a:pt x="1" y="60"/>
                    <a:pt x="1" y="60"/>
                    <a:pt x="1" y="60"/>
                  </a:cubicBezTo>
                  <a:cubicBezTo>
                    <a:pt x="1" y="60"/>
                    <a:pt x="1" y="60"/>
                    <a:pt x="1" y="60"/>
                  </a:cubicBezTo>
                  <a:cubicBezTo>
                    <a:pt x="2" y="59"/>
                    <a:pt x="2" y="59"/>
                    <a:pt x="2" y="59"/>
                  </a:cubicBezTo>
                  <a:cubicBezTo>
                    <a:pt x="1" y="58"/>
                    <a:pt x="1" y="58"/>
                    <a:pt x="1" y="58"/>
                  </a:cubicBezTo>
                  <a:cubicBezTo>
                    <a:pt x="1" y="58"/>
                    <a:pt x="1" y="58"/>
                    <a:pt x="1" y="58"/>
                  </a:cubicBezTo>
                  <a:cubicBezTo>
                    <a:pt x="1" y="57"/>
                    <a:pt x="1" y="57"/>
                    <a:pt x="1" y="57"/>
                  </a:cubicBezTo>
                  <a:cubicBezTo>
                    <a:pt x="2" y="56"/>
                    <a:pt x="2" y="56"/>
                    <a:pt x="2" y="56"/>
                  </a:cubicBezTo>
                  <a:cubicBezTo>
                    <a:pt x="2" y="56"/>
                    <a:pt x="2" y="56"/>
                    <a:pt x="2" y="56"/>
                  </a:cubicBezTo>
                  <a:cubicBezTo>
                    <a:pt x="2" y="54"/>
                    <a:pt x="2" y="54"/>
                    <a:pt x="2" y="54"/>
                  </a:cubicBezTo>
                  <a:cubicBezTo>
                    <a:pt x="1" y="52"/>
                    <a:pt x="1" y="52"/>
                    <a:pt x="1" y="52"/>
                  </a:cubicBezTo>
                  <a:cubicBezTo>
                    <a:pt x="0" y="51"/>
                    <a:pt x="0" y="51"/>
                    <a:pt x="0" y="51"/>
                  </a:cubicBezTo>
                  <a:cubicBezTo>
                    <a:pt x="0" y="51"/>
                    <a:pt x="0" y="51"/>
                    <a:pt x="0" y="51"/>
                  </a:cubicBezTo>
                  <a:cubicBezTo>
                    <a:pt x="1" y="50"/>
                    <a:pt x="1" y="50"/>
                    <a:pt x="1" y="50"/>
                  </a:cubicBezTo>
                  <a:cubicBezTo>
                    <a:pt x="2" y="49"/>
                    <a:pt x="2" y="49"/>
                    <a:pt x="2" y="49"/>
                  </a:cubicBezTo>
                  <a:cubicBezTo>
                    <a:pt x="2" y="48"/>
                    <a:pt x="2" y="48"/>
                    <a:pt x="2" y="48"/>
                  </a:cubicBezTo>
                  <a:cubicBezTo>
                    <a:pt x="2" y="48"/>
                    <a:pt x="2" y="48"/>
                    <a:pt x="2" y="48"/>
                  </a:cubicBezTo>
                  <a:cubicBezTo>
                    <a:pt x="2" y="47"/>
                    <a:pt x="2" y="47"/>
                    <a:pt x="2" y="47"/>
                  </a:cubicBezTo>
                  <a:cubicBezTo>
                    <a:pt x="3" y="47"/>
                    <a:pt x="3" y="47"/>
                    <a:pt x="3" y="47"/>
                  </a:cubicBezTo>
                  <a:cubicBezTo>
                    <a:pt x="3" y="46"/>
                    <a:pt x="3" y="46"/>
                    <a:pt x="3" y="46"/>
                  </a:cubicBezTo>
                  <a:cubicBezTo>
                    <a:pt x="3" y="44"/>
                    <a:pt x="3" y="44"/>
                    <a:pt x="3" y="44"/>
                  </a:cubicBezTo>
                  <a:cubicBezTo>
                    <a:pt x="3" y="43"/>
                    <a:pt x="3" y="43"/>
                    <a:pt x="3" y="43"/>
                  </a:cubicBezTo>
                  <a:cubicBezTo>
                    <a:pt x="3" y="43"/>
                    <a:pt x="3" y="43"/>
                    <a:pt x="3" y="43"/>
                  </a:cubicBezTo>
                  <a:cubicBezTo>
                    <a:pt x="3" y="42"/>
                    <a:pt x="3" y="42"/>
                    <a:pt x="3" y="42"/>
                  </a:cubicBezTo>
                  <a:cubicBezTo>
                    <a:pt x="3" y="41"/>
                    <a:pt x="3" y="41"/>
                    <a:pt x="3" y="41"/>
                  </a:cubicBezTo>
                  <a:cubicBezTo>
                    <a:pt x="3" y="40"/>
                    <a:pt x="3" y="40"/>
                    <a:pt x="3" y="40"/>
                  </a:cubicBezTo>
                  <a:cubicBezTo>
                    <a:pt x="3" y="39"/>
                    <a:pt x="3" y="39"/>
                    <a:pt x="3" y="39"/>
                  </a:cubicBezTo>
                  <a:cubicBezTo>
                    <a:pt x="3" y="37"/>
                    <a:pt x="3" y="37"/>
                    <a:pt x="3" y="37"/>
                  </a:cubicBezTo>
                  <a:cubicBezTo>
                    <a:pt x="3" y="36"/>
                    <a:pt x="3" y="36"/>
                    <a:pt x="3" y="36"/>
                  </a:cubicBezTo>
                  <a:cubicBezTo>
                    <a:pt x="5" y="35"/>
                    <a:pt x="5" y="35"/>
                    <a:pt x="5" y="35"/>
                  </a:cubicBezTo>
                  <a:cubicBezTo>
                    <a:pt x="5" y="34"/>
                    <a:pt x="5" y="34"/>
                    <a:pt x="5" y="34"/>
                  </a:cubicBezTo>
                  <a:cubicBezTo>
                    <a:pt x="5" y="34"/>
                    <a:pt x="5" y="34"/>
                    <a:pt x="5" y="34"/>
                  </a:cubicBezTo>
                  <a:cubicBezTo>
                    <a:pt x="6" y="32"/>
                    <a:pt x="6" y="32"/>
                    <a:pt x="6" y="32"/>
                  </a:cubicBezTo>
                  <a:cubicBezTo>
                    <a:pt x="7" y="32"/>
                    <a:pt x="7" y="32"/>
                    <a:pt x="7" y="32"/>
                  </a:cubicBezTo>
                  <a:cubicBezTo>
                    <a:pt x="7" y="31"/>
                    <a:pt x="7" y="31"/>
                    <a:pt x="7" y="31"/>
                  </a:cubicBezTo>
                  <a:cubicBezTo>
                    <a:pt x="7" y="28"/>
                    <a:pt x="7" y="28"/>
                    <a:pt x="7" y="28"/>
                  </a:cubicBezTo>
                  <a:cubicBezTo>
                    <a:pt x="9" y="27"/>
                    <a:pt x="9" y="27"/>
                    <a:pt x="9" y="27"/>
                  </a:cubicBezTo>
                  <a:cubicBezTo>
                    <a:pt x="9" y="25"/>
                    <a:pt x="9" y="25"/>
                    <a:pt x="9" y="25"/>
                  </a:cubicBezTo>
                  <a:cubicBezTo>
                    <a:pt x="10" y="22"/>
                    <a:pt x="10" y="22"/>
                    <a:pt x="10" y="22"/>
                  </a:cubicBezTo>
                  <a:cubicBezTo>
                    <a:pt x="10" y="21"/>
                    <a:pt x="10" y="21"/>
                    <a:pt x="10" y="21"/>
                  </a:cubicBezTo>
                  <a:cubicBezTo>
                    <a:pt x="11" y="20"/>
                    <a:pt x="11" y="20"/>
                    <a:pt x="11" y="20"/>
                  </a:cubicBezTo>
                  <a:cubicBezTo>
                    <a:pt x="11" y="20"/>
                    <a:pt x="11" y="20"/>
                    <a:pt x="11" y="20"/>
                  </a:cubicBezTo>
                  <a:cubicBezTo>
                    <a:pt x="11" y="19"/>
                    <a:pt x="11" y="19"/>
                    <a:pt x="11" y="19"/>
                  </a:cubicBezTo>
                  <a:cubicBezTo>
                    <a:pt x="12" y="18"/>
                    <a:pt x="12" y="18"/>
                    <a:pt x="12" y="18"/>
                  </a:cubicBezTo>
                  <a:cubicBezTo>
                    <a:pt x="12" y="17"/>
                    <a:pt x="12" y="17"/>
                    <a:pt x="12" y="17"/>
                  </a:cubicBezTo>
                  <a:cubicBezTo>
                    <a:pt x="12" y="17"/>
                    <a:pt x="12" y="17"/>
                    <a:pt x="12" y="17"/>
                  </a:cubicBezTo>
                  <a:cubicBezTo>
                    <a:pt x="13" y="18"/>
                    <a:pt x="13" y="18"/>
                    <a:pt x="13" y="18"/>
                  </a:cubicBezTo>
                  <a:cubicBezTo>
                    <a:pt x="14" y="18"/>
                    <a:pt x="14" y="18"/>
                    <a:pt x="14" y="18"/>
                  </a:cubicBezTo>
                  <a:cubicBezTo>
                    <a:pt x="15" y="18"/>
                    <a:pt x="15" y="18"/>
                    <a:pt x="15" y="18"/>
                  </a:cubicBezTo>
                  <a:cubicBezTo>
                    <a:pt x="15" y="18"/>
                    <a:pt x="15" y="18"/>
                    <a:pt x="15" y="18"/>
                  </a:cubicBezTo>
                  <a:cubicBezTo>
                    <a:pt x="16" y="18"/>
                    <a:pt x="16" y="18"/>
                    <a:pt x="16" y="18"/>
                  </a:cubicBezTo>
                  <a:cubicBezTo>
                    <a:pt x="17" y="19"/>
                    <a:pt x="17" y="19"/>
                    <a:pt x="17" y="19"/>
                  </a:cubicBezTo>
                  <a:cubicBezTo>
                    <a:pt x="16" y="18"/>
                    <a:pt x="16" y="18"/>
                    <a:pt x="16" y="18"/>
                  </a:cubicBezTo>
                  <a:cubicBezTo>
                    <a:pt x="16" y="18"/>
                    <a:pt x="16" y="18"/>
                    <a:pt x="16" y="18"/>
                  </a:cubicBezTo>
                  <a:cubicBezTo>
                    <a:pt x="15" y="18"/>
                    <a:pt x="15" y="18"/>
                    <a:pt x="15" y="18"/>
                  </a:cubicBezTo>
                  <a:cubicBezTo>
                    <a:pt x="14" y="17"/>
                    <a:pt x="14" y="17"/>
                    <a:pt x="14" y="17"/>
                  </a:cubicBezTo>
                  <a:cubicBezTo>
                    <a:pt x="13" y="17"/>
                    <a:pt x="13" y="17"/>
                    <a:pt x="13" y="17"/>
                  </a:cubicBezTo>
                  <a:cubicBezTo>
                    <a:pt x="12" y="17"/>
                    <a:pt x="12" y="17"/>
                    <a:pt x="12" y="17"/>
                  </a:cubicBezTo>
                  <a:cubicBezTo>
                    <a:pt x="12" y="16"/>
                    <a:pt x="12" y="16"/>
                    <a:pt x="12" y="16"/>
                  </a:cubicBezTo>
                  <a:cubicBezTo>
                    <a:pt x="12" y="16"/>
                    <a:pt x="12" y="16"/>
                    <a:pt x="12" y="16"/>
                  </a:cubicBezTo>
                  <a:cubicBezTo>
                    <a:pt x="12" y="16"/>
                    <a:pt x="12" y="16"/>
                    <a:pt x="12" y="16"/>
                  </a:cubicBezTo>
                  <a:cubicBezTo>
                    <a:pt x="13" y="16"/>
                    <a:pt x="13" y="16"/>
                    <a:pt x="13" y="16"/>
                  </a:cubicBezTo>
                  <a:cubicBezTo>
                    <a:pt x="13" y="15"/>
                    <a:pt x="13" y="15"/>
                    <a:pt x="13" y="15"/>
                  </a:cubicBezTo>
                  <a:cubicBezTo>
                    <a:pt x="13" y="14"/>
                    <a:pt x="13" y="14"/>
                    <a:pt x="13" y="14"/>
                  </a:cubicBezTo>
                  <a:cubicBezTo>
                    <a:pt x="13" y="14"/>
                    <a:pt x="13" y="14"/>
                    <a:pt x="13" y="14"/>
                  </a:cubicBezTo>
                  <a:cubicBezTo>
                    <a:pt x="12" y="14"/>
                    <a:pt x="12" y="14"/>
                    <a:pt x="12" y="14"/>
                  </a:cubicBezTo>
                  <a:cubicBezTo>
                    <a:pt x="12" y="13"/>
                    <a:pt x="12" y="13"/>
                    <a:pt x="12" y="13"/>
                  </a:cubicBezTo>
                  <a:cubicBezTo>
                    <a:pt x="13" y="13"/>
                    <a:pt x="13" y="13"/>
                    <a:pt x="13" y="13"/>
                  </a:cubicBezTo>
                  <a:cubicBezTo>
                    <a:pt x="13" y="12"/>
                    <a:pt x="13" y="12"/>
                    <a:pt x="13" y="12"/>
                  </a:cubicBezTo>
                  <a:cubicBezTo>
                    <a:pt x="13" y="12"/>
                    <a:pt x="13" y="12"/>
                    <a:pt x="13" y="12"/>
                  </a:cubicBezTo>
                  <a:cubicBezTo>
                    <a:pt x="13" y="12"/>
                    <a:pt x="13" y="12"/>
                    <a:pt x="13" y="12"/>
                  </a:cubicBezTo>
                  <a:cubicBezTo>
                    <a:pt x="13" y="12"/>
                    <a:pt x="13" y="12"/>
                    <a:pt x="13" y="12"/>
                  </a:cubicBezTo>
                  <a:cubicBezTo>
                    <a:pt x="13" y="11"/>
                    <a:pt x="13" y="11"/>
                    <a:pt x="13" y="11"/>
                  </a:cubicBezTo>
                  <a:cubicBezTo>
                    <a:pt x="12" y="9"/>
                    <a:pt x="12" y="9"/>
                    <a:pt x="12" y="9"/>
                  </a:cubicBezTo>
                  <a:cubicBezTo>
                    <a:pt x="13" y="7"/>
                    <a:pt x="13" y="7"/>
                    <a:pt x="13" y="7"/>
                  </a:cubicBezTo>
                  <a:cubicBezTo>
                    <a:pt x="12" y="6"/>
                    <a:pt x="12" y="6"/>
                    <a:pt x="12" y="6"/>
                  </a:cubicBezTo>
                  <a:cubicBezTo>
                    <a:pt x="12" y="5"/>
                    <a:pt x="12" y="5"/>
                    <a:pt x="12" y="5"/>
                  </a:cubicBezTo>
                  <a:cubicBezTo>
                    <a:pt x="13" y="4"/>
                    <a:pt x="13" y="4"/>
                    <a:pt x="13" y="4"/>
                  </a:cubicBezTo>
                  <a:cubicBezTo>
                    <a:pt x="13" y="3"/>
                    <a:pt x="13" y="3"/>
                    <a:pt x="13" y="3"/>
                  </a:cubicBezTo>
                  <a:cubicBezTo>
                    <a:pt x="14" y="3"/>
                    <a:pt x="14" y="3"/>
                    <a:pt x="14" y="3"/>
                  </a:cubicBezTo>
                  <a:cubicBezTo>
                    <a:pt x="16" y="5"/>
                    <a:pt x="16" y="5"/>
                    <a:pt x="16" y="5"/>
                  </a:cubicBezTo>
                  <a:cubicBezTo>
                    <a:pt x="17" y="5"/>
                    <a:pt x="17" y="5"/>
                    <a:pt x="17" y="5"/>
                  </a:cubicBezTo>
                  <a:cubicBezTo>
                    <a:pt x="19" y="5"/>
                    <a:pt x="19" y="5"/>
                    <a:pt x="19" y="5"/>
                  </a:cubicBezTo>
                  <a:cubicBezTo>
                    <a:pt x="19" y="6"/>
                    <a:pt x="19" y="6"/>
                    <a:pt x="19" y="6"/>
                  </a:cubicBezTo>
                  <a:cubicBezTo>
                    <a:pt x="20" y="6"/>
                    <a:pt x="20" y="6"/>
                    <a:pt x="20" y="6"/>
                  </a:cubicBezTo>
                  <a:cubicBezTo>
                    <a:pt x="20" y="6"/>
                    <a:pt x="20" y="6"/>
                    <a:pt x="20" y="6"/>
                  </a:cubicBezTo>
                  <a:cubicBezTo>
                    <a:pt x="21" y="6"/>
                    <a:pt x="21" y="6"/>
                    <a:pt x="21" y="6"/>
                  </a:cubicBezTo>
                  <a:cubicBezTo>
                    <a:pt x="21" y="7"/>
                    <a:pt x="21" y="7"/>
                    <a:pt x="21" y="7"/>
                  </a:cubicBezTo>
                  <a:cubicBezTo>
                    <a:pt x="21" y="7"/>
                    <a:pt x="21" y="7"/>
                    <a:pt x="21" y="7"/>
                  </a:cubicBezTo>
                  <a:cubicBezTo>
                    <a:pt x="20" y="7"/>
                    <a:pt x="20" y="7"/>
                    <a:pt x="20" y="7"/>
                  </a:cubicBezTo>
                  <a:cubicBezTo>
                    <a:pt x="19" y="8"/>
                    <a:pt x="19" y="8"/>
                    <a:pt x="19" y="8"/>
                  </a:cubicBezTo>
                  <a:cubicBezTo>
                    <a:pt x="19" y="9"/>
                    <a:pt x="19" y="9"/>
                    <a:pt x="19" y="9"/>
                  </a:cubicBezTo>
                  <a:cubicBezTo>
                    <a:pt x="20" y="9"/>
                    <a:pt x="20" y="9"/>
                    <a:pt x="20" y="9"/>
                  </a:cubicBezTo>
                  <a:cubicBezTo>
                    <a:pt x="20" y="8"/>
                    <a:pt x="20" y="8"/>
                    <a:pt x="20" y="8"/>
                  </a:cubicBezTo>
                  <a:cubicBezTo>
                    <a:pt x="21" y="7"/>
                    <a:pt x="21" y="7"/>
                    <a:pt x="21" y="7"/>
                  </a:cubicBezTo>
                  <a:cubicBezTo>
                    <a:pt x="21" y="7"/>
                    <a:pt x="21" y="7"/>
                    <a:pt x="21" y="7"/>
                  </a:cubicBezTo>
                  <a:cubicBezTo>
                    <a:pt x="21" y="8"/>
                    <a:pt x="21" y="8"/>
                    <a:pt x="21" y="8"/>
                  </a:cubicBezTo>
                  <a:cubicBezTo>
                    <a:pt x="21" y="8"/>
                    <a:pt x="21" y="8"/>
                    <a:pt x="21" y="8"/>
                  </a:cubicBezTo>
                  <a:cubicBezTo>
                    <a:pt x="20" y="9"/>
                    <a:pt x="20" y="9"/>
                    <a:pt x="20" y="9"/>
                  </a:cubicBezTo>
                  <a:cubicBezTo>
                    <a:pt x="20" y="10"/>
                    <a:pt x="20" y="10"/>
                    <a:pt x="20" y="10"/>
                  </a:cubicBezTo>
                  <a:cubicBezTo>
                    <a:pt x="20" y="11"/>
                    <a:pt x="20" y="11"/>
                    <a:pt x="20" y="11"/>
                  </a:cubicBezTo>
                  <a:cubicBezTo>
                    <a:pt x="20" y="10"/>
                    <a:pt x="20" y="10"/>
                    <a:pt x="20" y="10"/>
                  </a:cubicBezTo>
                  <a:cubicBezTo>
                    <a:pt x="19" y="11"/>
                    <a:pt x="19" y="11"/>
                    <a:pt x="19" y="11"/>
                  </a:cubicBezTo>
                  <a:cubicBezTo>
                    <a:pt x="19" y="10"/>
                    <a:pt x="19" y="10"/>
                    <a:pt x="19" y="10"/>
                  </a:cubicBezTo>
                  <a:cubicBezTo>
                    <a:pt x="18" y="11"/>
                    <a:pt x="18" y="11"/>
                    <a:pt x="18" y="11"/>
                  </a:cubicBezTo>
                  <a:cubicBezTo>
                    <a:pt x="19" y="11"/>
                    <a:pt x="19" y="11"/>
                    <a:pt x="19" y="11"/>
                  </a:cubicBezTo>
                  <a:cubicBezTo>
                    <a:pt x="19" y="12"/>
                    <a:pt x="19" y="12"/>
                    <a:pt x="19" y="12"/>
                  </a:cubicBezTo>
                  <a:cubicBezTo>
                    <a:pt x="20" y="11"/>
                    <a:pt x="20" y="11"/>
                    <a:pt x="20" y="11"/>
                  </a:cubicBezTo>
                  <a:cubicBezTo>
                    <a:pt x="21" y="10"/>
                    <a:pt x="21" y="10"/>
                    <a:pt x="21" y="10"/>
                  </a:cubicBezTo>
                  <a:cubicBezTo>
                    <a:pt x="21" y="10"/>
                    <a:pt x="21" y="10"/>
                    <a:pt x="21" y="10"/>
                  </a:cubicBezTo>
                  <a:cubicBezTo>
                    <a:pt x="21" y="9"/>
                    <a:pt x="21" y="9"/>
                    <a:pt x="21" y="9"/>
                  </a:cubicBezTo>
                  <a:cubicBezTo>
                    <a:pt x="22" y="9"/>
                    <a:pt x="22" y="9"/>
                    <a:pt x="22" y="9"/>
                  </a:cubicBezTo>
                  <a:cubicBezTo>
                    <a:pt x="22" y="8"/>
                    <a:pt x="22" y="8"/>
                    <a:pt x="22" y="8"/>
                  </a:cubicBezTo>
                  <a:cubicBezTo>
                    <a:pt x="23" y="7"/>
                    <a:pt x="23" y="7"/>
                    <a:pt x="23" y="7"/>
                  </a:cubicBezTo>
                  <a:cubicBezTo>
                    <a:pt x="23" y="6"/>
                    <a:pt x="23" y="6"/>
                    <a:pt x="23" y="6"/>
                  </a:cubicBezTo>
                  <a:cubicBezTo>
                    <a:pt x="23" y="6"/>
                    <a:pt x="23" y="6"/>
                    <a:pt x="23" y="6"/>
                  </a:cubicBezTo>
                  <a:cubicBezTo>
                    <a:pt x="23" y="5"/>
                    <a:pt x="23" y="5"/>
                    <a:pt x="23" y="5"/>
                  </a:cubicBezTo>
                  <a:cubicBezTo>
                    <a:pt x="23" y="5"/>
                    <a:pt x="23" y="5"/>
                    <a:pt x="23" y="5"/>
                  </a:cubicBezTo>
                  <a:cubicBezTo>
                    <a:pt x="23" y="4"/>
                    <a:pt x="23" y="4"/>
                    <a:pt x="23" y="4"/>
                  </a:cubicBezTo>
                  <a:cubicBezTo>
                    <a:pt x="23" y="4"/>
                    <a:pt x="23" y="4"/>
                    <a:pt x="23" y="4"/>
                  </a:cubicBezTo>
                  <a:cubicBezTo>
                    <a:pt x="23" y="4"/>
                    <a:pt x="23" y="4"/>
                    <a:pt x="23" y="4"/>
                  </a:cubicBezTo>
                  <a:cubicBezTo>
                    <a:pt x="23" y="3"/>
                    <a:pt x="23" y="3"/>
                    <a:pt x="23" y="3"/>
                  </a:cubicBezTo>
                  <a:cubicBezTo>
                    <a:pt x="23" y="3"/>
                    <a:pt x="23" y="3"/>
                    <a:pt x="23" y="3"/>
                  </a:cubicBezTo>
                  <a:cubicBezTo>
                    <a:pt x="23" y="2"/>
                    <a:pt x="23" y="2"/>
                    <a:pt x="23" y="2"/>
                  </a:cubicBezTo>
                  <a:cubicBezTo>
                    <a:pt x="22" y="1"/>
                    <a:pt x="22" y="1"/>
                    <a:pt x="22" y="1"/>
                  </a:cubicBezTo>
                  <a:cubicBezTo>
                    <a:pt x="22" y="0"/>
                    <a:pt x="22" y="0"/>
                    <a:pt x="22" y="0"/>
                  </a:cubicBezTo>
                  <a:close/>
                  <a:moveTo>
                    <a:pt x="231" y="57"/>
                  </a:moveTo>
                  <a:cubicBezTo>
                    <a:pt x="231" y="57"/>
                    <a:pt x="231" y="57"/>
                    <a:pt x="231" y="57"/>
                  </a:cubicBezTo>
                  <a:cubicBezTo>
                    <a:pt x="231" y="57"/>
                    <a:pt x="231" y="57"/>
                    <a:pt x="231" y="57"/>
                  </a:cubicBezTo>
                  <a:cubicBezTo>
                    <a:pt x="232" y="57"/>
                    <a:pt x="232" y="57"/>
                    <a:pt x="232" y="57"/>
                  </a:cubicBezTo>
                  <a:cubicBezTo>
                    <a:pt x="232" y="57"/>
                    <a:pt x="232" y="57"/>
                    <a:pt x="232" y="57"/>
                  </a:cubicBezTo>
                  <a:cubicBezTo>
                    <a:pt x="232" y="56"/>
                    <a:pt x="232" y="56"/>
                    <a:pt x="232" y="56"/>
                  </a:cubicBezTo>
                  <a:cubicBezTo>
                    <a:pt x="231" y="57"/>
                    <a:pt x="231" y="57"/>
                    <a:pt x="231" y="57"/>
                  </a:cubicBezTo>
                  <a:cubicBezTo>
                    <a:pt x="231" y="57"/>
                    <a:pt x="231" y="57"/>
                    <a:pt x="231" y="57"/>
                  </a:cubicBezTo>
                  <a:cubicBezTo>
                    <a:pt x="231" y="57"/>
                    <a:pt x="231" y="57"/>
                    <a:pt x="231" y="57"/>
                  </a:cubicBezTo>
                  <a:close/>
                  <a:moveTo>
                    <a:pt x="217" y="60"/>
                  </a:moveTo>
                  <a:cubicBezTo>
                    <a:pt x="217" y="61"/>
                    <a:pt x="217" y="61"/>
                    <a:pt x="217" y="61"/>
                  </a:cubicBezTo>
                  <a:cubicBezTo>
                    <a:pt x="217" y="60"/>
                    <a:pt x="217" y="60"/>
                    <a:pt x="217" y="60"/>
                  </a:cubicBezTo>
                  <a:cubicBezTo>
                    <a:pt x="218" y="60"/>
                    <a:pt x="218" y="60"/>
                    <a:pt x="218" y="60"/>
                  </a:cubicBezTo>
                  <a:cubicBezTo>
                    <a:pt x="219" y="60"/>
                    <a:pt x="219" y="60"/>
                    <a:pt x="219" y="60"/>
                  </a:cubicBezTo>
                  <a:cubicBezTo>
                    <a:pt x="220" y="60"/>
                    <a:pt x="220" y="60"/>
                    <a:pt x="220" y="60"/>
                  </a:cubicBezTo>
                  <a:cubicBezTo>
                    <a:pt x="221" y="60"/>
                    <a:pt x="221" y="60"/>
                    <a:pt x="221" y="60"/>
                  </a:cubicBezTo>
                  <a:cubicBezTo>
                    <a:pt x="222" y="59"/>
                    <a:pt x="222" y="59"/>
                    <a:pt x="222" y="59"/>
                  </a:cubicBezTo>
                  <a:cubicBezTo>
                    <a:pt x="223" y="59"/>
                    <a:pt x="223" y="59"/>
                    <a:pt x="223" y="59"/>
                  </a:cubicBezTo>
                  <a:cubicBezTo>
                    <a:pt x="223" y="59"/>
                    <a:pt x="223" y="59"/>
                    <a:pt x="223" y="59"/>
                  </a:cubicBezTo>
                  <a:cubicBezTo>
                    <a:pt x="224" y="59"/>
                    <a:pt x="224" y="59"/>
                    <a:pt x="224" y="59"/>
                  </a:cubicBezTo>
                  <a:cubicBezTo>
                    <a:pt x="225" y="59"/>
                    <a:pt x="225" y="59"/>
                    <a:pt x="225" y="59"/>
                  </a:cubicBezTo>
                  <a:cubicBezTo>
                    <a:pt x="225" y="59"/>
                    <a:pt x="225" y="59"/>
                    <a:pt x="225" y="59"/>
                  </a:cubicBezTo>
                  <a:cubicBezTo>
                    <a:pt x="225" y="59"/>
                    <a:pt x="225" y="59"/>
                    <a:pt x="225" y="59"/>
                  </a:cubicBezTo>
                  <a:cubicBezTo>
                    <a:pt x="224" y="59"/>
                    <a:pt x="224" y="59"/>
                    <a:pt x="224" y="59"/>
                  </a:cubicBezTo>
                  <a:cubicBezTo>
                    <a:pt x="223" y="59"/>
                    <a:pt x="223" y="59"/>
                    <a:pt x="223" y="59"/>
                  </a:cubicBezTo>
                  <a:cubicBezTo>
                    <a:pt x="224" y="58"/>
                    <a:pt x="224" y="58"/>
                    <a:pt x="224" y="58"/>
                  </a:cubicBezTo>
                  <a:cubicBezTo>
                    <a:pt x="224" y="58"/>
                    <a:pt x="224" y="58"/>
                    <a:pt x="224" y="58"/>
                  </a:cubicBezTo>
                  <a:cubicBezTo>
                    <a:pt x="224" y="58"/>
                    <a:pt x="224" y="58"/>
                    <a:pt x="224" y="58"/>
                  </a:cubicBezTo>
                  <a:cubicBezTo>
                    <a:pt x="223" y="59"/>
                    <a:pt x="223" y="59"/>
                    <a:pt x="223" y="59"/>
                  </a:cubicBezTo>
                  <a:cubicBezTo>
                    <a:pt x="221" y="59"/>
                    <a:pt x="221" y="59"/>
                    <a:pt x="221" y="59"/>
                  </a:cubicBezTo>
                  <a:cubicBezTo>
                    <a:pt x="220" y="59"/>
                    <a:pt x="220" y="59"/>
                    <a:pt x="220" y="59"/>
                  </a:cubicBezTo>
                  <a:cubicBezTo>
                    <a:pt x="219" y="59"/>
                    <a:pt x="219" y="59"/>
                    <a:pt x="219" y="59"/>
                  </a:cubicBezTo>
                  <a:cubicBezTo>
                    <a:pt x="218" y="59"/>
                    <a:pt x="218" y="59"/>
                    <a:pt x="218" y="59"/>
                  </a:cubicBezTo>
                  <a:cubicBezTo>
                    <a:pt x="217" y="59"/>
                    <a:pt x="217" y="59"/>
                    <a:pt x="217" y="59"/>
                  </a:cubicBezTo>
                  <a:cubicBezTo>
                    <a:pt x="216" y="60"/>
                    <a:pt x="216" y="60"/>
                    <a:pt x="216" y="60"/>
                  </a:cubicBezTo>
                  <a:cubicBezTo>
                    <a:pt x="217" y="60"/>
                    <a:pt x="217" y="60"/>
                    <a:pt x="217" y="60"/>
                  </a:cubicBezTo>
                  <a:cubicBezTo>
                    <a:pt x="217" y="60"/>
                    <a:pt x="217" y="60"/>
                    <a:pt x="217" y="60"/>
                  </a:cubicBezTo>
                  <a:close/>
                  <a:moveTo>
                    <a:pt x="22" y="4"/>
                  </a:moveTo>
                  <a:cubicBezTo>
                    <a:pt x="21" y="5"/>
                    <a:pt x="21" y="5"/>
                    <a:pt x="21" y="5"/>
                  </a:cubicBezTo>
                  <a:cubicBezTo>
                    <a:pt x="21" y="6"/>
                    <a:pt x="21" y="6"/>
                    <a:pt x="21" y="6"/>
                  </a:cubicBezTo>
                  <a:cubicBezTo>
                    <a:pt x="22" y="7"/>
                    <a:pt x="22" y="7"/>
                    <a:pt x="22" y="7"/>
                  </a:cubicBezTo>
                  <a:cubicBezTo>
                    <a:pt x="22" y="7"/>
                    <a:pt x="22" y="7"/>
                    <a:pt x="22" y="7"/>
                  </a:cubicBezTo>
                  <a:cubicBezTo>
                    <a:pt x="22" y="5"/>
                    <a:pt x="22" y="5"/>
                    <a:pt x="22" y="5"/>
                  </a:cubicBezTo>
                  <a:cubicBezTo>
                    <a:pt x="22" y="5"/>
                    <a:pt x="22" y="5"/>
                    <a:pt x="22" y="5"/>
                  </a:cubicBezTo>
                  <a:cubicBezTo>
                    <a:pt x="22" y="4"/>
                    <a:pt x="22" y="4"/>
                    <a:pt x="22" y="4"/>
                  </a:cubicBezTo>
                  <a:cubicBezTo>
                    <a:pt x="22" y="4"/>
                    <a:pt x="22" y="4"/>
                    <a:pt x="22" y="4"/>
                  </a:cubicBezTo>
                  <a:close/>
                  <a:moveTo>
                    <a:pt x="106" y="121"/>
                  </a:moveTo>
                  <a:cubicBezTo>
                    <a:pt x="107" y="121"/>
                    <a:pt x="107" y="121"/>
                    <a:pt x="107" y="121"/>
                  </a:cubicBezTo>
                  <a:cubicBezTo>
                    <a:pt x="108" y="120"/>
                    <a:pt x="108" y="120"/>
                    <a:pt x="108" y="120"/>
                  </a:cubicBezTo>
                  <a:cubicBezTo>
                    <a:pt x="108" y="119"/>
                    <a:pt x="108" y="119"/>
                    <a:pt x="108" y="119"/>
                  </a:cubicBezTo>
                  <a:cubicBezTo>
                    <a:pt x="107" y="119"/>
                    <a:pt x="107" y="119"/>
                    <a:pt x="107" y="119"/>
                  </a:cubicBezTo>
                  <a:cubicBezTo>
                    <a:pt x="106" y="121"/>
                    <a:pt x="106" y="121"/>
                    <a:pt x="106" y="121"/>
                  </a:cubicBezTo>
                  <a:close/>
                  <a:moveTo>
                    <a:pt x="105" y="123"/>
                  </a:moveTo>
                  <a:cubicBezTo>
                    <a:pt x="106" y="123"/>
                    <a:pt x="106" y="123"/>
                    <a:pt x="106" y="123"/>
                  </a:cubicBezTo>
                  <a:cubicBezTo>
                    <a:pt x="106" y="122"/>
                    <a:pt x="106" y="122"/>
                    <a:pt x="106" y="122"/>
                  </a:cubicBezTo>
                  <a:cubicBezTo>
                    <a:pt x="106" y="121"/>
                    <a:pt x="106" y="121"/>
                    <a:pt x="106" y="121"/>
                  </a:cubicBezTo>
                  <a:cubicBezTo>
                    <a:pt x="105" y="123"/>
                    <a:pt x="105" y="123"/>
                    <a:pt x="105" y="123"/>
                  </a:cubicBezTo>
                  <a:close/>
                  <a:moveTo>
                    <a:pt x="105" y="128"/>
                  </a:moveTo>
                  <a:cubicBezTo>
                    <a:pt x="104" y="127"/>
                    <a:pt x="104" y="127"/>
                    <a:pt x="104" y="127"/>
                  </a:cubicBezTo>
                  <a:cubicBezTo>
                    <a:pt x="105" y="125"/>
                    <a:pt x="105" y="125"/>
                    <a:pt x="105" y="125"/>
                  </a:cubicBezTo>
                  <a:cubicBezTo>
                    <a:pt x="105" y="123"/>
                    <a:pt x="105" y="123"/>
                    <a:pt x="105" y="123"/>
                  </a:cubicBezTo>
                  <a:cubicBezTo>
                    <a:pt x="104" y="125"/>
                    <a:pt x="104" y="125"/>
                    <a:pt x="104" y="125"/>
                  </a:cubicBezTo>
                  <a:cubicBezTo>
                    <a:pt x="104" y="127"/>
                    <a:pt x="104" y="127"/>
                    <a:pt x="104" y="127"/>
                  </a:cubicBezTo>
                  <a:cubicBezTo>
                    <a:pt x="104" y="127"/>
                    <a:pt x="105" y="128"/>
                    <a:pt x="105" y="12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grpSp>
      <p:sp>
        <p:nvSpPr>
          <p:cNvPr id="366" name="TextBox 365"/>
          <p:cNvSpPr txBox="1"/>
          <p:nvPr/>
        </p:nvSpPr>
        <p:spPr>
          <a:xfrm>
            <a:off x="457200" y="1315661"/>
            <a:ext cx="14999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7375E"/>
                </a:solidFill>
                <a:effectLst/>
                <a:uLnTx/>
                <a:uFillTx/>
                <a:latin typeface="Century Gothic" panose="020B0502020202020204" pitchFamily="34" charset="0"/>
                <a:ea typeface="+mn-ea"/>
                <a:cs typeface="+mn-cs"/>
              </a:rPr>
              <a:t>35+</a:t>
            </a:r>
          </a:p>
        </p:txBody>
      </p:sp>
      <p:sp>
        <p:nvSpPr>
          <p:cNvPr id="367" name="TextBox 366"/>
          <p:cNvSpPr txBox="1"/>
          <p:nvPr/>
        </p:nvSpPr>
        <p:spPr>
          <a:xfrm>
            <a:off x="457200" y="3531370"/>
            <a:ext cx="140134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7375E"/>
                </a:solidFill>
                <a:effectLst/>
                <a:uLnTx/>
                <a:uFillTx/>
                <a:latin typeface="Century Gothic" panose="020B0502020202020204" pitchFamily="34" charset="0"/>
                <a:ea typeface="+mn-ea"/>
                <a:cs typeface="+mn-cs"/>
              </a:rPr>
              <a:t>1/3</a:t>
            </a:r>
          </a:p>
        </p:txBody>
      </p:sp>
      <p:sp>
        <p:nvSpPr>
          <p:cNvPr id="368" name="TextBox 367"/>
          <p:cNvSpPr txBox="1"/>
          <p:nvPr/>
        </p:nvSpPr>
        <p:spPr>
          <a:xfrm>
            <a:off x="457200" y="2149491"/>
            <a:ext cx="270577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a:ea typeface="+mn-ea"/>
                <a:cs typeface="+mn-cs"/>
              </a:rPr>
              <a:t>countries we have conducted research in over the past decade</a:t>
            </a:r>
          </a:p>
        </p:txBody>
      </p:sp>
      <p:sp>
        <p:nvSpPr>
          <p:cNvPr id="369" name="TextBox 368"/>
          <p:cNvSpPr txBox="1"/>
          <p:nvPr/>
        </p:nvSpPr>
        <p:spPr>
          <a:xfrm>
            <a:off x="457200" y="4486870"/>
            <a:ext cx="270577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a:ea typeface="+mn-ea"/>
                <a:cs typeface="+mn-cs"/>
              </a:rPr>
              <a:t>of all of our research contains a global component</a:t>
            </a:r>
          </a:p>
        </p:txBody>
      </p:sp>
      <p:sp>
        <p:nvSpPr>
          <p:cNvPr id="370" name="TextBox 369"/>
          <p:cNvSpPr txBox="1"/>
          <p:nvPr/>
        </p:nvSpPr>
        <p:spPr>
          <a:xfrm>
            <a:off x="364505" y="1052521"/>
            <a:ext cx="31853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Segoe Script" panose="020B0504020000000003" pitchFamily="34" charset="0"/>
                <a:ea typeface="+mn-ea"/>
                <a:cs typeface="+mn-cs"/>
              </a:rPr>
              <a:t>by the numbers…</a:t>
            </a:r>
          </a:p>
        </p:txBody>
      </p:sp>
      <p:graphicFrame>
        <p:nvGraphicFramePr>
          <p:cNvPr id="371" name="Table 370"/>
          <p:cNvGraphicFramePr>
            <a:graphicFrameLocks noGrp="1"/>
          </p:cNvGraphicFramePr>
          <p:nvPr/>
        </p:nvGraphicFramePr>
        <p:xfrm>
          <a:off x="3267143" y="1901324"/>
          <a:ext cx="5580040" cy="3022600"/>
        </p:xfrm>
        <a:graphic>
          <a:graphicData uri="http://schemas.openxmlformats.org/drawingml/2006/table">
            <a:tbl>
              <a:tblPr firstRow="1" bandRow="1">
                <a:tableStyleId>{5C22544A-7EE6-4342-B048-85BDC9FD1C3A}</a:tableStyleId>
              </a:tblPr>
              <a:tblGrid>
                <a:gridCol w="1743313">
                  <a:extLst>
                    <a:ext uri="{9D8B030D-6E8A-4147-A177-3AD203B41FA5}">
                      <a16:colId xmlns:a16="http://schemas.microsoft.com/office/drawing/2014/main" val="1809264737"/>
                    </a:ext>
                  </a:extLst>
                </a:gridCol>
                <a:gridCol w="977699">
                  <a:extLst>
                    <a:ext uri="{9D8B030D-6E8A-4147-A177-3AD203B41FA5}">
                      <a16:colId xmlns:a16="http://schemas.microsoft.com/office/drawing/2014/main" val="751092301"/>
                    </a:ext>
                  </a:extLst>
                </a:gridCol>
                <a:gridCol w="1265135">
                  <a:extLst>
                    <a:ext uri="{9D8B030D-6E8A-4147-A177-3AD203B41FA5}">
                      <a16:colId xmlns:a16="http://schemas.microsoft.com/office/drawing/2014/main" val="407277303"/>
                    </a:ext>
                  </a:extLst>
                </a:gridCol>
                <a:gridCol w="1593893">
                  <a:extLst>
                    <a:ext uri="{9D8B030D-6E8A-4147-A177-3AD203B41FA5}">
                      <a16:colId xmlns:a16="http://schemas.microsoft.com/office/drawing/2014/main" val="1639174419"/>
                    </a:ext>
                  </a:extLst>
                </a:gridCol>
              </a:tblGrid>
              <a:tr h="370840">
                <a:tc>
                  <a:txBody>
                    <a:bodyPr/>
                    <a:lstStyle/>
                    <a:p>
                      <a:pPr algn="ctr"/>
                      <a:r>
                        <a:rPr lang="en-US" sz="1400" b="1" dirty="0">
                          <a:solidFill>
                            <a:schemeClr val="tx2"/>
                          </a:solidFill>
                        </a:rPr>
                        <a:t>The Americas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400" b="1" dirty="0">
                          <a:solidFill>
                            <a:schemeClr val="tx2"/>
                          </a:solidFill>
                        </a:rPr>
                        <a:t>Europe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2"/>
                          </a:solidFill>
                        </a:rPr>
                        <a:t>Asia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4008997"/>
                  </a:ext>
                </a:extLst>
              </a:tr>
              <a:tr h="370840">
                <a:tc>
                  <a:txBody>
                    <a:bodyPr/>
                    <a:lstStyle/>
                    <a:p>
                      <a:pPr algn="ctr"/>
                      <a:r>
                        <a:rPr lang="en-US" sz="1400" dirty="0">
                          <a:latin typeface="+mn-lt"/>
                        </a:rPr>
                        <a:t>All US Markets</a:t>
                      </a:r>
                      <a:br>
                        <a:rPr lang="en-US" sz="1400" dirty="0">
                          <a:latin typeface="+mn-lt"/>
                        </a:rPr>
                      </a:br>
                      <a:r>
                        <a:rPr lang="en-US" sz="1400" dirty="0">
                          <a:latin typeface="+mn-lt"/>
                        </a:rPr>
                        <a:t>Brazil</a:t>
                      </a:r>
                      <a:br>
                        <a:rPr lang="en-US" sz="1400" dirty="0">
                          <a:latin typeface="+mn-lt"/>
                        </a:rPr>
                      </a:br>
                      <a:r>
                        <a:rPr lang="en-US" sz="1400" dirty="0">
                          <a:latin typeface="+mn-lt"/>
                        </a:rPr>
                        <a:t>Canada</a:t>
                      </a:r>
                    </a:p>
                    <a:p>
                      <a:pPr algn="ctr"/>
                      <a:r>
                        <a:rPr lang="en-US" sz="1400" dirty="0">
                          <a:latin typeface="+mn-lt"/>
                        </a:rPr>
                        <a:t>Colombia</a:t>
                      </a:r>
                      <a:br>
                        <a:rPr lang="en-US" sz="1400" dirty="0">
                          <a:latin typeface="+mn-lt"/>
                        </a:rPr>
                      </a:br>
                      <a:r>
                        <a:rPr lang="en-US" sz="1400" dirty="0">
                          <a:latin typeface="+mn-lt"/>
                        </a:rPr>
                        <a:t>Mexico</a:t>
                      </a:r>
                    </a:p>
                    <a:p>
                      <a:pPr algn="ctr"/>
                      <a:r>
                        <a:rPr lang="en-US" sz="1400" dirty="0">
                          <a:latin typeface="+mn-lt"/>
                        </a:rPr>
                        <a:t>Venezuela</a:t>
                      </a:r>
                    </a:p>
                    <a:p>
                      <a:pPr algn="ctr"/>
                      <a:endParaRPr lang="en-US" sz="1400" b="1" dirty="0">
                        <a:latin typeface="+mn-lt"/>
                      </a:endParaRPr>
                    </a:p>
                    <a:p>
                      <a:pPr algn="ctr">
                        <a:spcAft>
                          <a:spcPts val="600"/>
                        </a:spcAft>
                      </a:pPr>
                      <a:r>
                        <a:rPr lang="en-US" sz="1400" b="1" dirty="0">
                          <a:solidFill>
                            <a:schemeClr val="tx2"/>
                          </a:solidFill>
                          <a:latin typeface="+mn-lt"/>
                        </a:rPr>
                        <a:t>Africa</a:t>
                      </a:r>
                    </a:p>
                    <a:p>
                      <a:pPr algn="ctr"/>
                      <a:r>
                        <a:rPr lang="it-IT" sz="1400" dirty="0">
                          <a:latin typeface="+mn-lt"/>
                        </a:rPr>
                        <a:t>South Africa</a:t>
                      </a:r>
                      <a:endParaRPr lang="en-US" sz="1400" dirty="0">
                        <a:latin typeface="+mn-lt"/>
                      </a:endParaRPr>
                    </a:p>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Austria</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Belgium</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Czech Republic</a:t>
                      </a:r>
                      <a:br>
                        <a:rPr lang="en-US" sz="1400" dirty="0">
                          <a:latin typeface="+mn-lt"/>
                        </a:rPr>
                      </a:br>
                      <a:r>
                        <a:rPr lang="en-US" sz="1400" dirty="0">
                          <a:latin typeface="+mn-lt"/>
                        </a:rPr>
                        <a:t>Denmark</a:t>
                      </a:r>
                      <a:br>
                        <a:rPr lang="en-US" sz="1400" dirty="0">
                          <a:latin typeface="+mn-lt"/>
                        </a:rPr>
                      </a:br>
                      <a:r>
                        <a:rPr lang="en-US" sz="1400" dirty="0">
                          <a:latin typeface="+mn-lt"/>
                        </a:rPr>
                        <a:t>Finland</a:t>
                      </a:r>
                      <a:br>
                        <a:rPr lang="en-US" sz="1400" dirty="0">
                          <a:latin typeface="+mn-lt"/>
                        </a:rPr>
                      </a:br>
                      <a:r>
                        <a:rPr lang="en-US" sz="1400" dirty="0">
                          <a:latin typeface="+mn-lt"/>
                        </a:rPr>
                        <a:t>France</a:t>
                      </a:r>
                      <a:br>
                        <a:rPr lang="en-US" sz="1400" dirty="0">
                          <a:latin typeface="+mn-lt"/>
                        </a:rPr>
                      </a:br>
                      <a:r>
                        <a:rPr lang="en-US" sz="1400" dirty="0">
                          <a:latin typeface="+mn-lt"/>
                        </a:rPr>
                        <a:t>Germany</a:t>
                      </a:r>
                      <a:br>
                        <a:rPr lang="en-US" sz="1400" dirty="0">
                          <a:latin typeface="+mn-lt"/>
                        </a:rPr>
                      </a:br>
                      <a:r>
                        <a:rPr lang="en-US" sz="1400" dirty="0">
                          <a:latin typeface="+mn-lt"/>
                        </a:rPr>
                        <a:t>Greece</a:t>
                      </a:r>
                      <a:br>
                        <a:rPr lang="en-US" sz="1400" dirty="0">
                          <a:latin typeface="+mn-lt"/>
                        </a:rPr>
                      </a:br>
                      <a:r>
                        <a:rPr lang="en-US" sz="1400" dirty="0">
                          <a:latin typeface="+mn-lt"/>
                        </a:rPr>
                        <a:t>Ireland</a:t>
                      </a:r>
                    </a:p>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Italy</a:t>
                      </a:r>
                      <a:br>
                        <a:rPr lang="en-US" sz="1400" dirty="0">
                          <a:latin typeface="+mn-lt"/>
                        </a:rPr>
                      </a:br>
                      <a:r>
                        <a:rPr lang="en-US" sz="1400" dirty="0">
                          <a:latin typeface="+mn-lt"/>
                        </a:rPr>
                        <a:t>Netherlands</a:t>
                      </a:r>
                      <a:br>
                        <a:rPr lang="en-US" sz="1400" dirty="0">
                          <a:latin typeface="+mn-lt"/>
                        </a:rPr>
                      </a:br>
                      <a:r>
                        <a:rPr lang="en-US" sz="1400" dirty="0">
                          <a:latin typeface="+mn-lt"/>
                        </a:rPr>
                        <a:t>Norway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Poland</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Portugal</a:t>
                      </a:r>
                      <a:br>
                        <a:rPr lang="en-US" sz="1400" dirty="0">
                          <a:latin typeface="+mn-lt"/>
                        </a:rPr>
                      </a:br>
                      <a:r>
                        <a:rPr lang="en-US" sz="1400" dirty="0">
                          <a:latin typeface="+mn-lt"/>
                        </a:rPr>
                        <a:t>Russia</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Spain</a:t>
                      </a:r>
                      <a:br>
                        <a:rPr lang="en-US" sz="1400" dirty="0">
                          <a:latin typeface="+mn-lt"/>
                        </a:rPr>
                      </a:br>
                      <a:r>
                        <a:rPr lang="en-US" sz="1400" dirty="0">
                          <a:latin typeface="+mn-lt"/>
                        </a:rPr>
                        <a:t>Sweden</a:t>
                      </a:r>
                      <a:br>
                        <a:rPr lang="en-US" sz="1400" dirty="0">
                          <a:latin typeface="+mn-lt"/>
                        </a:rPr>
                      </a:br>
                      <a:r>
                        <a:rPr lang="en-US" sz="1400" dirty="0">
                          <a:latin typeface="+mn-lt"/>
                        </a:rPr>
                        <a:t>Switzerland</a:t>
                      </a:r>
                      <a:br>
                        <a:rPr lang="en-US" sz="1400" dirty="0">
                          <a:latin typeface="+mn-lt"/>
                        </a:rPr>
                      </a:br>
                      <a:r>
                        <a:rPr lang="en-US" sz="1400" dirty="0">
                          <a:latin typeface="+mn-lt"/>
                        </a:rPr>
                        <a:t>UK</a:t>
                      </a:r>
                    </a:p>
                    <a:p>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400" dirty="0">
                          <a:latin typeface="+mn-lt"/>
                        </a:rPr>
                        <a:t>Australia</a:t>
                      </a:r>
                      <a:br>
                        <a:rPr lang="it-IT" sz="1400" dirty="0">
                          <a:latin typeface="+mn-lt"/>
                        </a:rPr>
                      </a:br>
                      <a:r>
                        <a:rPr lang="it-IT" sz="1400" dirty="0">
                          <a:latin typeface="+mn-lt"/>
                        </a:rPr>
                        <a:t>China</a:t>
                      </a:r>
                      <a:br>
                        <a:rPr lang="it-IT" sz="1400" dirty="0">
                          <a:latin typeface="+mn-lt"/>
                        </a:rPr>
                      </a:br>
                      <a:r>
                        <a:rPr lang="it-IT" sz="1400" dirty="0">
                          <a:latin typeface="+mn-lt"/>
                        </a:rPr>
                        <a:t>India</a:t>
                      </a:r>
                    </a:p>
                    <a:p>
                      <a:pPr algn="ctr"/>
                      <a:r>
                        <a:rPr lang="it-IT" sz="1400" dirty="0">
                          <a:latin typeface="+mn-lt"/>
                        </a:rPr>
                        <a:t>Indonesia</a:t>
                      </a:r>
                      <a:br>
                        <a:rPr lang="it-IT" sz="1400" dirty="0">
                          <a:latin typeface="+mn-lt"/>
                        </a:rPr>
                      </a:br>
                      <a:r>
                        <a:rPr lang="it-IT" sz="1400" dirty="0">
                          <a:latin typeface="+mn-lt"/>
                        </a:rPr>
                        <a:t>Japan</a:t>
                      </a:r>
                      <a:br>
                        <a:rPr lang="it-IT" sz="1400" dirty="0">
                          <a:latin typeface="+mn-lt"/>
                        </a:rPr>
                      </a:br>
                      <a:r>
                        <a:rPr lang="it-IT" sz="1400" dirty="0">
                          <a:latin typeface="+mn-lt"/>
                        </a:rPr>
                        <a:t>Malaysia</a:t>
                      </a:r>
                    </a:p>
                    <a:p>
                      <a:pPr algn="ctr"/>
                      <a:r>
                        <a:rPr lang="it-IT" sz="1400" dirty="0">
                          <a:latin typeface="+mn-lt"/>
                        </a:rPr>
                        <a:t>New Zealand</a:t>
                      </a:r>
                    </a:p>
                    <a:p>
                      <a:pPr algn="ctr"/>
                      <a:r>
                        <a:rPr lang="it-IT" sz="1400" dirty="0">
                          <a:latin typeface="+mn-lt"/>
                        </a:rPr>
                        <a:t>Saudi</a:t>
                      </a:r>
                      <a:r>
                        <a:rPr lang="it-IT" sz="1400" baseline="0" dirty="0">
                          <a:latin typeface="+mn-lt"/>
                        </a:rPr>
                        <a:t> Arabia</a:t>
                      </a:r>
                      <a:endParaRPr lang="it-IT" sz="140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Singapore</a:t>
                      </a:r>
                      <a:br>
                        <a:rPr lang="en-US" sz="1400" dirty="0">
                          <a:latin typeface="+mn-lt"/>
                        </a:rPr>
                      </a:br>
                      <a:r>
                        <a:rPr lang="en-US" sz="1400" dirty="0">
                          <a:latin typeface="+mn-lt"/>
                        </a:rPr>
                        <a:t>South Korea</a:t>
                      </a:r>
                      <a:br>
                        <a:rPr lang="en-US" sz="1400" dirty="0">
                          <a:latin typeface="+mn-lt"/>
                        </a:rPr>
                      </a:br>
                      <a:r>
                        <a:rPr lang="en-US" sz="1400" dirty="0">
                          <a:latin typeface="+mn-lt"/>
                        </a:rPr>
                        <a:t>Russia</a:t>
                      </a:r>
                      <a:br>
                        <a:rPr lang="en-US" sz="1400" dirty="0">
                          <a:latin typeface="+mn-lt"/>
                        </a:rPr>
                      </a:br>
                      <a:r>
                        <a:rPr lang="en-US" sz="1400" dirty="0">
                          <a:latin typeface="+mn-lt"/>
                        </a:rPr>
                        <a:t>Taiwan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727949"/>
                  </a:ext>
                </a:extLst>
              </a:tr>
            </a:tbl>
          </a:graphicData>
        </a:graphic>
      </p:graphicFrame>
      <p:sp>
        <p:nvSpPr>
          <p:cNvPr id="372" name="Rectangle 371"/>
          <p:cNvSpPr/>
          <p:nvPr/>
        </p:nvSpPr>
        <p:spPr>
          <a:xfrm>
            <a:off x="3502163" y="1808415"/>
            <a:ext cx="1268621" cy="2844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Slide Number Placeholder 1"/>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3443910-3D88-430F-B3B4-1945443AA91F}" type="slidenum">
              <a:rPr kumimoji="0" lang="en-US" sz="1200" b="1"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a:ln>
                <a:noFill/>
              </a:ln>
              <a:solidFill>
                <a:srgbClr val="FFFFFF"/>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a:t>Where do we do this research?</a:t>
            </a:r>
          </a:p>
        </p:txBody>
      </p:sp>
      <p:grpSp>
        <p:nvGrpSpPr>
          <p:cNvPr id="105" name="Group 104"/>
          <p:cNvGrpSpPr/>
          <p:nvPr/>
        </p:nvGrpSpPr>
        <p:grpSpPr>
          <a:xfrm>
            <a:off x="3848300" y="5214386"/>
            <a:ext cx="3791407" cy="1348772"/>
            <a:chOff x="4427352" y="3378623"/>
            <a:chExt cx="3791407" cy="1348772"/>
          </a:xfrm>
        </p:grpSpPr>
        <p:pic>
          <p:nvPicPr>
            <p:cNvPr id="106" name="Picture 105"/>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9129126">
              <a:off x="4427352" y="3378623"/>
              <a:ext cx="1374545" cy="1348772"/>
            </a:xfrm>
            <a:prstGeom prst="rect">
              <a:avLst/>
            </a:prstGeom>
          </p:spPr>
        </p:pic>
        <p:sp>
          <p:nvSpPr>
            <p:cNvPr id="107" name="Line Callout 1 106"/>
            <p:cNvSpPr/>
            <p:nvPr/>
          </p:nvSpPr>
          <p:spPr>
            <a:xfrm>
              <a:off x="6259868" y="3794493"/>
              <a:ext cx="1958891" cy="907704"/>
            </a:xfrm>
            <a:prstGeom prst="borderCallout1">
              <a:avLst>
                <a:gd name="adj1" fmla="val 41483"/>
                <a:gd name="adj2" fmla="val 977"/>
                <a:gd name="adj3" fmla="val 8891"/>
                <a:gd name="adj4" fmla="val -41084"/>
              </a:avLst>
            </a:prstGeom>
            <a:ln>
              <a:solidFill>
                <a:srgbClr val="042348"/>
              </a:solidFill>
            </a:ln>
          </p:spPr>
          <p:style>
            <a:lnRef idx="2">
              <a:schemeClr val="accent1"/>
            </a:lnRef>
            <a:fillRef idx="1">
              <a:schemeClr val="lt1"/>
            </a:fillRef>
            <a:effectRef idx="0">
              <a:schemeClr val="accent1"/>
            </a:effectRef>
            <a:fontRef idx="minor">
              <a:schemeClr val="dk1"/>
            </a:fontRef>
          </p:style>
          <p:txBody>
            <a:bodyPr rtlCol="0" anchor="ctr"/>
            <a:lstStyle/>
            <a:p>
              <a:pPr marR="0" lvl="0" algn="l" defTabSz="914400" rtl="0" eaLnBrk="1" fontAlgn="auto" latinLnBrk="0" hangingPunct="1">
                <a:lnSpc>
                  <a:spcPct val="100000"/>
                </a:lnSpc>
                <a:spcBef>
                  <a:spcPts val="0"/>
                </a:spcBef>
                <a:spcAft>
                  <a:spcPts val="0"/>
                </a:spcAft>
                <a:buClr>
                  <a:srgbClr val="0087D5"/>
                </a:buClr>
                <a:buSzTx/>
                <a:tabLst/>
                <a:defRPr/>
              </a:pPr>
              <a:r>
                <a:rPr kumimoji="0" lang="en-US" sz="1400" b="0" i="0" u="none" strike="noStrike" kern="1200" cap="none" spc="0" normalizeH="0" baseline="0" noProof="0" dirty="0">
                  <a:ln>
                    <a:noFill/>
                  </a:ln>
                  <a:solidFill>
                    <a:srgbClr val="595959"/>
                  </a:solidFill>
                  <a:effectLst/>
                  <a:uLnTx/>
                  <a:uFillTx/>
                  <a:latin typeface="Calibri"/>
                  <a:ea typeface="+mn-ea"/>
                  <a:cs typeface="+mn-cs"/>
                </a:rPr>
                <a:t>Linkers travel 25% of the time on average</a:t>
              </a:r>
            </a:p>
          </p:txBody>
        </p:sp>
      </p:grpSp>
    </p:spTree>
    <p:extLst>
      <p:ext uri="{BB962C8B-B14F-4D97-AF65-F5344CB8AC3E}">
        <p14:creationId xmlns:p14="http://schemas.microsoft.com/office/powerpoint/2010/main" val="40297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fill="hold"/>
                                        <p:tgtEl>
                                          <p:spTgt spid="105"/>
                                        </p:tgtEl>
                                        <p:attrNameLst>
                                          <p:attrName>ppt_x</p:attrName>
                                        </p:attrNameLst>
                                      </p:cBhvr>
                                      <p:tavLst>
                                        <p:tav tm="0">
                                          <p:val>
                                            <p:strVal val="#ppt_x"/>
                                          </p:val>
                                        </p:tav>
                                        <p:tav tm="100000">
                                          <p:val>
                                            <p:strVal val="#ppt_x"/>
                                          </p:val>
                                        </p:tav>
                                      </p:tavLst>
                                    </p:anim>
                                    <p:anim calcmode="lin" valueType="num">
                                      <p:cBhvr additive="base">
                                        <p:cTn id="8"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LG Topline Summary - Cialis BPH Launch - P2P Presentation - 7-18-11 pptx">
  <a:themeElements>
    <a:clrScheme name="TLG">
      <a:dk1>
        <a:srgbClr val="000000"/>
      </a:dk1>
      <a:lt1>
        <a:srgbClr val="FFFFFF"/>
      </a:lt1>
      <a:dk2>
        <a:srgbClr val="0087D5"/>
      </a:dk2>
      <a:lt2>
        <a:srgbClr val="C5CCCF"/>
      </a:lt2>
      <a:accent1>
        <a:srgbClr val="17375E"/>
      </a:accent1>
      <a:accent2>
        <a:srgbClr val="00A7E5"/>
      </a:accent2>
      <a:accent3>
        <a:srgbClr val="4FB547"/>
      </a:accent3>
      <a:accent4>
        <a:srgbClr val="E6B222"/>
      </a:accent4>
      <a:accent5>
        <a:srgbClr val="F26922"/>
      </a:accent5>
      <a:accent6>
        <a:srgbClr val="CC3300"/>
      </a:accent6>
      <a:hlink>
        <a:srgbClr val="00A7E5"/>
      </a:hlink>
      <a:folHlink>
        <a:srgbClr val="0033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LG Proposal">
  <a:themeElements>
    <a:clrScheme name="TLG">
      <a:dk1>
        <a:srgbClr val="000000"/>
      </a:dk1>
      <a:lt1>
        <a:srgbClr val="FFFFFF"/>
      </a:lt1>
      <a:dk2>
        <a:srgbClr val="0087D5"/>
      </a:dk2>
      <a:lt2>
        <a:srgbClr val="C5CCCF"/>
      </a:lt2>
      <a:accent1>
        <a:srgbClr val="17375E"/>
      </a:accent1>
      <a:accent2>
        <a:srgbClr val="00A7E5"/>
      </a:accent2>
      <a:accent3>
        <a:srgbClr val="4FB547"/>
      </a:accent3>
      <a:accent4>
        <a:srgbClr val="E6B222"/>
      </a:accent4>
      <a:accent5>
        <a:srgbClr val="F26922"/>
      </a:accent5>
      <a:accent6>
        <a:srgbClr val="CC3300"/>
      </a:accent6>
      <a:hlink>
        <a:srgbClr val="00A7E5"/>
      </a:hlink>
      <a:folHlink>
        <a:srgbClr val="0033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LG">
  <a:themeElements>
    <a:clrScheme name="TLG">
      <a:dk1>
        <a:srgbClr val="000000"/>
      </a:dk1>
      <a:lt1>
        <a:srgbClr val="FFFFFF"/>
      </a:lt1>
      <a:dk2>
        <a:srgbClr val="0087D5"/>
      </a:dk2>
      <a:lt2>
        <a:srgbClr val="C5CCCF"/>
      </a:lt2>
      <a:accent1>
        <a:srgbClr val="17375E"/>
      </a:accent1>
      <a:accent2>
        <a:srgbClr val="00A7E5"/>
      </a:accent2>
      <a:accent3>
        <a:srgbClr val="4FB547"/>
      </a:accent3>
      <a:accent4>
        <a:srgbClr val="E6B222"/>
      </a:accent4>
      <a:accent5>
        <a:srgbClr val="F26922"/>
      </a:accent5>
      <a:accent6>
        <a:srgbClr val="CC3300"/>
      </a:accent6>
      <a:hlink>
        <a:srgbClr val="00A7E5"/>
      </a:hlink>
      <a:folHlink>
        <a:srgbClr val="0033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LG">
  <a:themeElements>
    <a:clrScheme name="TLG">
      <a:dk1>
        <a:srgbClr val="000000"/>
      </a:dk1>
      <a:lt1>
        <a:srgbClr val="FFFFFF"/>
      </a:lt1>
      <a:dk2>
        <a:srgbClr val="0087D5"/>
      </a:dk2>
      <a:lt2>
        <a:srgbClr val="C5CCCF"/>
      </a:lt2>
      <a:accent1>
        <a:srgbClr val="17375E"/>
      </a:accent1>
      <a:accent2>
        <a:srgbClr val="00A7E5"/>
      </a:accent2>
      <a:accent3>
        <a:srgbClr val="4FB547"/>
      </a:accent3>
      <a:accent4>
        <a:srgbClr val="E6B222"/>
      </a:accent4>
      <a:accent5>
        <a:srgbClr val="F26922"/>
      </a:accent5>
      <a:accent6>
        <a:srgbClr val="CC3300"/>
      </a:accent6>
      <a:hlink>
        <a:srgbClr val="00A7E5"/>
      </a:hlink>
      <a:folHlink>
        <a:srgbClr val="0033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LG PowerPoint Template 8-27-14" id="{2D6C3D1C-B4B6-4576-82FD-1065DF8EDA85}" vid="{FF4F5A2F-D58E-4D70-8AB3-8C8AF4FBF5F3}"/>
    </a:ext>
  </a:extLst>
</a:theme>
</file>

<file path=ppt/theme/theme5.xml><?xml version="1.0" encoding="utf-8"?>
<a:theme xmlns:a="http://schemas.openxmlformats.org/drawingml/2006/main" name="3_TLG">
  <a:themeElements>
    <a:clrScheme name="TLG">
      <a:dk1>
        <a:srgbClr val="000000"/>
      </a:dk1>
      <a:lt1>
        <a:srgbClr val="FFFFFF"/>
      </a:lt1>
      <a:dk2>
        <a:srgbClr val="0087D5"/>
      </a:dk2>
      <a:lt2>
        <a:srgbClr val="C5CCCF"/>
      </a:lt2>
      <a:accent1>
        <a:srgbClr val="17375E"/>
      </a:accent1>
      <a:accent2>
        <a:srgbClr val="00A7E5"/>
      </a:accent2>
      <a:accent3>
        <a:srgbClr val="4FB547"/>
      </a:accent3>
      <a:accent4>
        <a:srgbClr val="E6B222"/>
      </a:accent4>
      <a:accent5>
        <a:srgbClr val="F26922"/>
      </a:accent5>
      <a:accent6>
        <a:srgbClr val="CC3300"/>
      </a:accent6>
      <a:hlink>
        <a:srgbClr val="00A7E5"/>
      </a:hlink>
      <a:folHlink>
        <a:srgbClr val="0033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LG 2016 Refresh">
  <a:themeElements>
    <a:clrScheme name="TLG Colors">
      <a:dk1>
        <a:srgbClr val="595959"/>
      </a:dk1>
      <a:lt1>
        <a:srgbClr val="FFFFFF"/>
      </a:lt1>
      <a:dk2>
        <a:srgbClr val="0087D5"/>
      </a:dk2>
      <a:lt2>
        <a:srgbClr val="DDDDDD"/>
      </a:lt2>
      <a:accent1>
        <a:srgbClr val="17375E"/>
      </a:accent1>
      <a:accent2>
        <a:srgbClr val="00A7E5"/>
      </a:accent2>
      <a:accent3>
        <a:srgbClr val="4FB547"/>
      </a:accent3>
      <a:accent4>
        <a:srgbClr val="E6B222"/>
      </a:accent4>
      <a:accent5>
        <a:srgbClr val="F26922"/>
      </a:accent5>
      <a:accent6>
        <a:srgbClr val="CC3300"/>
      </a:accent6>
      <a:hlink>
        <a:srgbClr val="00A7E5"/>
      </a:hlink>
      <a:folHlink>
        <a:srgbClr val="0033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1_TLG 2016 Refresh">
  <a:themeElements>
    <a:clrScheme name="TLG Colors">
      <a:dk1>
        <a:srgbClr val="595959"/>
      </a:dk1>
      <a:lt1>
        <a:srgbClr val="FFFFFF"/>
      </a:lt1>
      <a:dk2>
        <a:srgbClr val="0087D5"/>
      </a:dk2>
      <a:lt2>
        <a:srgbClr val="DDDDDD"/>
      </a:lt2>
      <a:accent1>
        <a:srgbClr val="17375E"/>
      </a:accent1>
      <a:accent2>
        <a:srgbClr val="00A7E5"/>
      </a:accent2>
      <a:accent3>
        <a:srgbClr val="4FB547"/>
      </a:accent3>
      <a:accent4>
        <a:srgbClr val="E6B222"/>
      </a:accent4>
      <a:accent5>
        <a:srgbClr val="F26922"/>
      </a:accent5>
      <a:accent6>
        <a:srgbClr val="CC3300"/>
      </a:accent6>
      <a:hlink>
        <a:srgbClr val="00A7E5"/>
      </a:hlink>
      <a:folHlink>
        <a:srgbClr val="0033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2_TLG 2016 Refresh">
  <a:themeElements>
    <a:clrScheme name="TLG Colors">
      <a:dk1>
        <a:srgbClr val="595959"/>
      </a:dk1>
      <a:lt1>
        <a:srgbClr val="FFFFFF"/>
      </a:lt1>
      <a:dk2>
        <a:srgbClr val="0087D5"/>
      </a:dk2>
      <a:lt2>
        <a:srgbClr val="DDDDDD"/>
      </a:lt2>
      <a:accent1>
        <a:srgbClr val="17375E"/>
      </a:accent1>
      <a:accent2>
        <a:srgbClr val="00A7E5"/>
      </a:accent2>
      <a:accent3>
        <a:srgbClr val="4FB547"/>
      </a:accent3>
      <a:accent4>
        <a:srgbClr val="E6B222"/>
      </a:accent4>
      <a:accent5>
        <a:srgbClr val="F26922"/>
      </a:accent5>
      <a:accent6>
        <a:srgbClr val="CC3300"/>
      </a:accent6>
      <a:hlink>
        <a:srgbClr val="00A7E5"/>
      </a:hlink>
      <a:folHlink>
        <a:srgbClr val="0033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293E5FE261D44686C3D6F8BC06E905" ma:contentTypeVersion="4" ma:contentTypeDescription="Create a new document." ma:contentTypeScope="" ma:versionID="3cea0918e54a2ead0a5e329c280ea1d9">
  <xsd:schema xmlns:xsd="http://www.w3.org/2001/XMLSchema" xmlns:xs="http://www.w3.org/2001/XMLSchema" xmlns:p="http://schemas.microsoft.com/office/2006/metadata/properties" xmlns:ns2="23e73bb5-73fc-4552-ab5b-0d74a396b45e" targetNamespace="http://schemas.microsoft.com/office/2006/metadata/properties" ma:root="true" ma:fieldsID="0ea4fe3734e9e38268cf58abd50102e1" ns2:_="">
    <xsd:import namespace="23e73bb5-73fc-4552-ab5b-0d74a396b45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e73bb5-73fc-4552-ab5b-0d74a396b4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04265B-4C2C-4108-8F3E-4EE5F135F6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e73bb5-73fc-4552-ab5b-0d74a396b4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99B9C9-8871-4A6B-B438-A98532D572FA}">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23e73bb5-73fc-4552-ab5b-0d74a396b45e"/>
    <ds:schemaRef ds:uri="http://purl.org/dc/elements/1.1/"/>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2BEFFE61-95A5-429A-9A63-934046DAA1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TLG Topline Summary - Cialis BPH Launch - P2P Presentation - 7-18-11 pptx</Template>
  <TotalTime>13398</TotalTime>
  <Words>2624</Words>
  <Application>Microsoft Office PowerPoint</Application>
  <PresentationFormat>On-screen Show (4:3)</PresentationFormat>
  <Paragraphs>349</Paragraphs>
  <Slides>31</Slides>
  <Notes>28</Notes>
  <HiddenSlides>0</HiddenSlides>
  <MMClips>0</MMClips>
  <ScaleCrop>false</ScaleCrop>
  <HeadingPairs>
    <vt:vector size="6" baseType="variant">
      <vt:variant>
        <vt:lpstr>Fonts Used</vt:lpstr>
      </vt:variant>
      <vt:variant>
        <vt:i4>18</vt:i4>
      </vt:variant>
      <vt:variant>
        <vt:lpstr>Theme</vt:lpstr>
      </vt:variant>
      <vt:variant>
        <vt:i4>8</vt:i4>
      </vt:variant>
      <vt:variant>
        <vt:lpstr>Slide Titles</vt:lpstr>
      </vt:variant>
      <vt:variant>
        <vt:i4>31</vt:i4>
      </vt:variant>
    </vt:vector>
  </HeadingPairs>
  <TitlesOfParts>
    <vt:vector size="57" baseType="lpstr">
      <vt:lpstr>맑은 고딕</vt:lpstr>
      <vt:lpstr>AR CENA</vt:lpstr>
      <vt:lpstr>Arial</vt:lpstr>
      <vt:lpstr>Arial Black</vt:lpstr>
      <vt:lpstr>Arial Narrow</vt:lpstr>
      <vt:lpstr>Arial Unicode MS</vt:lpstr>
      <vt:lpstr>Calibri</vt:lpstr>
      <vt:lpstr>Calibri Light</vt:lpstr>
      <vt:lpstr>Century Gothic</vt:lpstr>
      <vt:lpstr>Courier New</vt:lpstr>
      <vt:lpstr>Georgia</vt:lpstr>
      <vt:lpstr>Open Sans</vt:lpstr>
      <vt:lpstr>Roboto Condensed Regular</vt:lpstr>
      <vt:lpstr>Roboto Light</vt:lpstr>
      <vt:lpstr>Segoe Print</vt:lpstr>
      <vt:lpstr>Segoe Script</vt:lpstr>
      <vt:lpstr>Times New Roman</vt:lpstr>
      <vt:lpstr>Wingdings</vt:lpstr>
      <vt:lpstr>TLG Topline Summary - Cialis BPH Launch - P2P Presentation - 7-18-11 pptx</vt:lpstr>
      <vt:lpstr>TLG Proposal</vt:lpstr>
      <vt:lpstr>TLG</vt:lpstr>
      <vt:lpstr>1_TLG</vt:lpstr>
      <vt:lpstr>3_TLG</vt:lpstr>
      <vt:lpstr>TLG 2016 Refresh</vt:lpstr>
      <vt:lpstr>1_TLG 2016 Refresh</vt:lpstr>
      <vt:lpstr>2_TLG 2016 Refresh</vt:lpstr>
      <vt:lpstr>PowerPoint Presentation</vt:lpstr>
      <vt:lpstr>PowerPoint Presentation</vt:lpstr>
      <vt:lpstr>PowerPoint Presentation</vt:lpstr>
      <vt:lpstr>Who are we?</vt:lpstr>
      <vt:lpstr>Our culture is a key component of our success.</vt:lpstr>
      <vt:lpstr>The new Durham office</vt:lpstr>
      <vt:lpstr>What do we do?</vt:lpstr>
      <vt:lpstr>Some of our clients…</vt:lpstr>
      <vt:lpstr>Where do we do this research?</vt:lpstr>
      <vt:lpstr>PowerPoint Presentation</vt:lpstr>
      <vt:lpstr>PowerPoint Presentation</vt:lpstr>
      <vt:lpstr>Why invest in market research?</vt:lpstr>
      <vt:lpstr>PowerPoint Presentation</vt:lpstr>
      <vt:lpstr>Marketing Research covers a wide spectrum.</vt:lpstr>
      <vt:lpstr>So, why do primary research?</vt:lpstr>
      <vt:lpstr>So, why hire an outside research agency?</vt:lpstr>
      <vt:lpstr>Qualitative vs. quantitative research</vt:lpstr>
      <vt:lpstr>Let’s dive a bit deeper into qualitative research</vt:lpstr>
      <vt:lpstr>So, let’s say UNC wants to better understand the undergraduate student experience.</vt:lpstr>
      <vt:lpstr>Quantitative research has rules and sophisticated techniques</vt:lpstr>
      <vt:lpstr>Ethnographic Research</vt:lpstr>
      <vt:lpstr>There are three key players in market research.</vt:lpstr>
      <vt:lpstr>Here’s how a typical project goes down.</vt:lpstr>
      <vt:lpstr>Let’s give this a try.</vt:lpstr>
      <vt:lpstr>At the end of the project, we deliver a research report in PowerPoint to our clients as the end deliverable.</vt:lpstr>
      <vt:lpstr>PowerPoint Presentation</vt:lpstr>
      <vt:lpstr>Case study:  Healthcare advertisement concept testing</vt:lpstr>
      <vt:lpstr>Case study:  Clothing brand gift card design evaluation</vt:lpstr>
      <vt:lpstr>Case study:  Nutritional beverage flavor evaluation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Laura Bayzle</dc:creator>
  <cp:lastModifiedBy>Didow, Nicholas</cp:lastModifiedBy>
  <cp:revision>1896</cp:revision>
  <cp:lastPrinted>2018-02-06T20:04:36Z</cp:lastPrinted>
  <dcterms:created xsi:type="dcterms:W3CDTF">2011-07-19T13:22:36Z</dcterms:created>
  <dcterms:modified xsi:type="dcterms:W3CDTF">2020-02-04T20:06:28Z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0x0101008A293E5FE261D44686C3D6F8BC06E905</vt:lpwstr>
  </property>
</Properties>
</file>